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3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5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5.7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395 36 7716,'12'0'2616,"-3"0"-1670,-9-1-145,0 0-78,0-1-112,0 0-35,1 1 12,0-1-50,-1 2-39,0-1 2139,1 1-2510,-1-1-128,1-1 0,-1-1-39,-1-1-118,-2-1-67,-5 1-207,-6 0-151,-6 2 123,-5 1 72,-7 2 62,-3 6 163,-3 4 38,0 7 68,-12 11 51,14-5 5,-6 8-56,19-11 56,4 0 0,5-2-107,3 15 107,5-12 6,2 13-6,11-15-196,17 13 112,2-8 67,32 18 17,-19-19 45,17 5-45,-14-11 5,2-1 23,1-2-16,3 0-12,-1 0 11,0 1-11,-2 0 39,-4-1-33,-2 1-1,-4 0-5,-2 0 0,-4-2-5,-3 1-40,-5-1 39,-3-1-44,-1 5 16,-6-5 29,-2 8 55,-6-7 17,-4 3-33,-9-1 61,-8 1-89,-11 2-6,-11 1 39,-7 0 0,-7-2 84,-4-4-117,-1-3 33,2-4-39,-18-3-11,22-2-208,-8-2-161,29 0-606,10-3-1221,10-11-2335,7-6 4542,11-12 0,-4 16 0,4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9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30 13569,'-12'-16'409,"2"3"-1568,10 13-72,0 0 1,0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1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215 406 7906,'13'4'2191,"-2"0"-1553,-11-4 3154,0 0-3792,-1 1-34,-1-1 34,-2 2 62,-3 0 22,-4 3 134,-4 4 29,-7 6-51,-5 6 96,-4 7-85,-1 7-67,2 4 45,6 3-180,6-1 46,9-3 38,4-7 1,8-7 100,6-7-11,7-7-78,9-5-403,22-15-230,-9-6-85,15-15 119,-18-4-85,9-19 583,-16 15 112,5-8 51,-21 25-40,-3 9-285,-6 8 162,-1 5 100,-2 10 225,0 7 190,0 7-88,0 3-52,0 2-56,3-4-45,2-3 186,7-6 184,5-7-224,8-6-191,10-6-229,8-11-17,10-11-403,6-14-330,2-10-28,3-12-602,-4-8 310,-4-7 477,-7-3 447,-10 4 146,-10 8 162,-12 13 6,-7 15-168,-7 16-151,-2 11 151,-7 9 179,-4 9 73,-8 9 663,-6 14 99,-16 40-381,8-6-227,8-3 0,1 1-675,2 14 319,0 18 17,16-41-67,3-9-549,10-12-1007,17-11-2444,12-9 4000,14-7 0,-23-3 0,-5-1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49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392 30 10786,'-17'-23'5007,"4"17"-4766,-10 16 1450,-29 62-1066,17-27 0,-3 4-211,-12 15 1,2-1-415,13-19 0,3-4-381,-12 16-650,41-49-991,2-4-45,8-2 2067,19-15 0,-26 18 0,9-8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0.2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33 7351,'13'8'3383,"-2"-2"-444,-11-6-2385,0 0 1115,40-20-1198,-21 15-62,32-16-129,-31 21 756,2 5-767,26 31-252,-18-4-1296,1 20 0,-4 8 1380,-9 37-171,-6-37 0,-3 0 188,-7 38-18,-2-31-33,0 9 1,0 2-63,0-3-2,0-5 0,0-5 36,0-33 2839,2 8-2878,0-15 40,1 3 77,0-17 46,-1-7 2039,-1-3-1630,1-1-572,-2 0 213,1 0-247,-14 1 124,-20 6-6,-6-1 56,-12 4 336,-10-1-431,27-4 61,-12 1-106,33-5-2644,4-1-369,9 0-2224,4-2 5237,7-1 0,-5 0 0,0 1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2.3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21 8052,'-10'-11'1216,"2"2"-1009,8 9 717,0 0-560,-2 0-11,2 0 493,-3 0 481,3 0 2958,-1 0-4285,-1 0 0,1 0 347,-8 1-84,2 1-145,-2 0-23,6 0 107,2-1 1299,1-1-1467,0 1 106,2-1-129,0 1 12,3-1 161,2 0 936,25 4-829,-4-2-3357,42 5 3111,-24-6-6,16 1-28,-21-2-140,8 0-45,-17 0-386,3 0-599,-17 0-4750,5 0 5909,-4 0 0,-7 0 0,-7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3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11 8584,'-16'-6'1793,"4"2"-948,12 4-240,0 0 605,-20 4-1008,13-1-6,-15 4 6,18-4-23,1 1 381,1-1 78,0-1-403,2 1-78,-1-3-62,0 1 483,0 2-343,0-3 1047,0 4-901,1-4 179,0 1-437,3-1 175,4 1 212,7 1 1741,84 4-3709,-35-3 1491,-2-1 1,5 0-1391,-13-2 1,-3-1 1384,13 0-334,9 0 121,-54 0-196,-16 1-7253,2-2 1337,1-4 6297,4-3 0,-4 3 0,1 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3.7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3402,'14'7'2795,"-2"-2"282,-12-5-2181,0 0 721,0 10-1067,0 7 1315,0 62-1451,0-23-27,0 40-12,0-45-50,0-6 6,3 13-2993,-1-30 1548,3 7 1156,1-38-42,4-18 0,-5 11 0,2-10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4.1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73 12079,'14'9'4028,"-2"-2"-3009,-10-11 1031,11 2-611,15-5-935,7 2-156,12-2-306,6-4 0,1 0-720,-3 0-25,1-1 1,-6 1-2441,-22 7-1125,-4 1 4268,-5 2 0,-7 1 0,-4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4.5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 10063,'0'2'6021,"0"0"-4973,63 6-953,-38-5-95,48 6-9831,-57 0 9476,-16-1 344,-8 10 1420,-17-2-1292,-2 4 1740,-47 45-1219,40-32-169,-29 31-71,55-47 1087,9 8-505,11-12 336,34 5-1589,1-14 273,26-2-1098,-11-5 1098,0-8 0,-2-2 0,-8 4 0,35-13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5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382 25 9537,'-13'-12'3327,"-43"-1"-2913,35 16-5352,-51 23 5493,46 19 610,-6 12-880,15 5-19,8-12 1,2 1-177,-2 15-65,2-13 0,1-2 938,1 0-856,-6 34-96,4-33 84,-6 25 6,5-42 56,-12 32-84,9-33 346,-8 21-368,13-34 27,2-5-72,2-1 117,2-5 314,0-5 2246,19 1-4246,2-3 2174,25 2 2648,48-6-3124,-22-3-135,17 1-213,-49-1-986,-24 2-8390,4 0 9589,-4-1 0,-1 0 0,-8 1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5.8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12124,'4'3'5304,"0"-2"-4654,-4-1-219,24-2 444,7 18 345,43 25-895,-15 12-247,-2 4-577,-24-19 566,-17-16-1618,29 11 469,-22-20-933,20 9-1043,-26-22 3058,-2-7 0,-6 6 0,-2-5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6.4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354 1 11323,'6'9'3383,"0"-2"-1501,-6-7-1590,0 0-96,-6-8-12,-7 14 18,-3-4 95,-8 18-3308,-1 2 3694,-19 20-307,7-5-29,-13 12 165,15-7 1,3-2-468,4-5-3355,-22 33 2435,47-63-603,1 0-3547,17-9 5025,0-3 0,2 2 0,-6-1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3.2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69 9050,'14'-1'3349,"-2"0"-2459,-12 1 494,0 0-684,6-13-134,-4 9-23,4-10-263,-6 12-34,0 0-94,0-1-152,-1-1-96,-2 0 119,-6-3-18,1 3-10,-4-1 5,3 2 28,-10 2-23,5 0-5,-10 1 34,5 0-34,-4 0-6,2 0-156,-9 1 128,10 2-72,-6 2 72,11 2 34,0 3-89,2 0-40,1 2-134,1 2-68,2-2 7,2 1-299,3-2-368,2 1 762,1-6 229,6-1 44,3-5-38,7 0 89,6 0-33,0-3 11,2 1 33,-3-3-95,-2 3 152,3 3-1,-8 9 73,3 10 325,-8 13 208,-3 10-286,1 12-51,-4 8-146,0 9-128,-2 5 28,0 4-84,0-23 0,-1 0-62,-5 28-51,0-24 1,-2-4-302,-8-7-202,-6-2 207,3-38 274,-1-6-117,0-15-129,3-7-23,5-13 12,6-9 78,16-26 213,8 13 0,14-14 0,3 21 28,2 7-23,0 2 147,3 4 44,1 2 219,23-8-309,-14 9-19,-6 4 0,1 0-76,5-5-22,14-10 11,-24 13 0,-6 0 33,-5 3-33,-6 4 6,-6 2 95,-4 6 139,0-3-161,-6 8 134,5-2-6,-8 5 0,1 0 23,-3 2-141,0 0 1,-2 2-359,0 0 269,-4 3 0,1 2 6,-5 4-6,1 1 11,-1 3 50,2 1-27,0 4-17,0 0 44,2 2 12,2 15 28,2-15-23,7 8 141,4-20-12,8-3-117,6-3 34,1-1-91,3-3-33,0-7-33,-2-5-209,-2-8-72,-5-1-402,-2-15-180,-10 10-3342,-4-6 3705,-13 14 365,-5 1 275,-14-3 313,6 7-84,-3-3 79,13 10-113,2 0-302,5 5 3163,1 0-3858,2 3-493,2 0-604,-1 6-1327,1 1 3119,5 5 0,-4-5 0,3-3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7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 13 9621,'-17'-7'2537,"4"2"-986,13 5-918,0 0-34,-8 1-151,5 1-89,-6 1 1697,13-2-1681,6 0-174,10-1-21,39 0-1900,-23 0 1720,19 0 0,-37 2-796,-21 40-1712,-28 16 2748,6 3-66,-12-4-34,28-37 292,4 12-220,2-13-150,3 9 234,6-15-161,32 3-1177,-6-9 1042,22-2 0,1-3 0,-21-3 0,36-2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7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1 12785,'13'9'6716,"30"-10"-6514,-31-1-129,50 33-320,-42 46 348,12 7-51,-25-34 1,-5 3 265,-3 4 1,-2 1-304,-5 12 0,0 0 12,3-10 0,0 2-1573,-3 30 1,1-8 1676,5-34-326,2 43 247,2-71 12,2-6-57,0-2 29,1-5 358,-1 0 712,-2-6-892,0 1-25,-5-4-198,-13-3 3263,-1 1-3252,-13-2 298,3 2-276,-12 1-886,10 1-38,-12-3-475,21-1-8454,3-18 9272,15 4 1,2-3-1,3 10 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8.2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8257,'9'13'7046,"-2"-2"-4501,50-11-1761,8 0-752,-1 0 0,4 0-805,-13 0 1,-1 0-2727,1 0 0,-3 0 3499,26-1 0,-38 1 0,-13-1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9.0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1 8499,'14'12'3406,"-2"-2"-1445,-12-10-1378,0 0 1321,0-4-1826,0 3 56,-10-2-5,0 8-594,-13 5 695,0 10 818,-5 8-40,-8 41 0,0 9-644,1 3 57,16-12 1,-1 18 0,2 1-1,5-17-219,2 22-132,3 7 0,9-7-14,23-41-162,-3-22-499,16 11 605,54-18 0,-59-12 0,46 2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9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11138,'0'2'2157,"0"0"-5364,0-2 4254,5 55 1415,-4-19-1854,1 16 0,0 2-1089,-2 1 756,-2 15 10,-5-4-2565,2-34 589,-2 5-743,6-44 2434,1-10 0,0 5 0,0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59.7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 6471,'5'15'4089,"-2"-2"-2941,-3-13 1322,77-11 133,-44 7-2578,19-3 0,3-1-2417,-8 2-5976,29-1 8193,-30 3 1,0 2-1,-36 2 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0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0 10836,'10'5'5523,"-2"-1"-7919,44 2 2396,-34-4 517,37 6-1262,-51 11 1135,-9-5-317,-5 15-1136,-37 29 1601,21-25-118,-21 28 856,33-38-866,4-4 570,3 1-555,4-9 18,7 2-119,6-9-2749,24 2 1658,-2-3 1468,16 0-4398,-4-3 3141,13-13 1,-24 9 0,2-9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0.8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202 23 9380,'-3'-13'1674,"0"4"-839,3 9 302,0 0 140,-46 78-3898,28 12 2797,-8-29 1,2 0 437,16-9 1,4-1-25,-3 2 1,0-2-1353,-3 12 963,-4 32 85,5-45-185,2-10 2705,-1-6-2727,4-10-74,2-17 74,1 1 1740,1-8-1310,0 1 2214,24 6-2303,-6-2-230,22 4-84,2-5-8960,39-2 3493,-23-5 5361,23-4 0,-61 1 0,-5 2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1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7902,'11'12'4122,"-2"-2"-1952,-9-10-1184,29 4-1589,12 31 776,5-12 891,-1 27-1668,-2 4 422,-21-29-1482,17 19-1360,-24-40-2107,1-1 5131,0-3 0,-7 0 0,-3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1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24 5255,'-23'-13'3697,"4"2"-323,19 11-1638,-62 52-2265,32-24 719,-10 7 1,1-1 994,11-2-1807,2 6 360,14-20-1660,10 4 1259,28-21 1,-12-1-1,10 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4.1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15 186 9615,'-8'-7'2207,"2"2"-1776,6 5 779,0 0-667,0 4 101,0-4-145,0 4-124,0-4-67,0 0-100,2 0-208,6-4-84,8-5-219,10-5 123,6-4 124,6-1 56,1-1 45,-1 4-45,-6 2 0,-7 5 0,-6 3-67,-6 3 56,-4 2-84,-1 6 27,-3 4 68,0 7 124,-2 4 106,-2 3 5,1 3 168,-1 0-50,3 1 448,7 10-488,0-11 12,6 5-95,0-14 5,3-4 62,5-4-179,4-5-17,7-3-101,7-8-331,4-6-243,0-16 0,0-6 417,11-10 87,-13 7 0,-3-1 70,-6 1 56,-8 6-56,-8 8 246,-6 7 12,-6 6-84,-4 4 61,-2 5-185,-2 1-190,0 1 140,-4 5 146,-3 4-12,-5 10 141,-3 5 45,-1 6 16,2 5-112,3 5-124,1 0 63,4-1-118,1-4-6,3-6-39,1-6-191,1-7-705,5-6-560,10-5-3221,7-4 4677,10-9 0,-15 6 0,-3-6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2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28 3518,'19'9'6357,"-3"-2"-2317,47-26-3922,-43 14 5,49-15 387,-37 36-432,-14-5 1321,17 15-1438,-20 6-592,-4 15 782,-2 4 2618,-5 8-2302,-7-4 1,-3 4-2927,-7 40 2501,6-33 0,0-2-37,-6 8 29,10-32 89,2 2 573,1-20-634,0 8 28,0-25 330,-3-5-230,-7 0-117,-7-3 2958,-15-4-3008,-12-5-23,6 1-431,-3 1-4281,8 1 4712,-3-2 0,13 5 0,4-1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2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18 9051,'-2'-7'3451,"0"0"-1905,2 7-706,0 0 2212,0-1-1859,0 0-1047,0-1-146,1 2 233,3 2 725,17 22-3941,4 3 3207,6 12 0,2 4-79,13 24-126,-15-19 1,0 3-793,-5 9 0,-4 1 891,8 32-40,-12-34 1,-4 5-865,-12 30 0,-8-4 747,-5-9 808,2 0 0,-12-13-9299,-54-54 8495,29-25 0,-17 7 0,46-15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3.8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59 9223,'-7'-13'4302,"0"2"-3686,-10-1 593,10 8-794,-12-8 33,15 11 375,-1-1 157,2 2 304,0-1-1217,1 1-67,6 0 0,4 0 84,5-1-51,11 1 1,-5-1-34,6 1-45,-11 0 40,-3 0-40,-2 8-73,-5 9 118,0 15 0,-4 0 6,-4 5 128,-1-9 6,-6 0 527,-17 36-3841,13-30 3331,-10 22-23,20-39 68,2-4-29,2-4 286,1-2 270,1-3 716,16 0-891,23-3-2962,23-1 0,3 0-2389,5-2 4797,-10 0 0,-11 0 0,-39-1 0,-6 2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7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14 9150,'-15'-8'2543,"4"2"-2504,11 6 230,0 0 1815,-6 0-1732,5 0-66,-4 0 319,4 0-544,0 0 23,0 0-16,-1 0 683,1 0 44,0 0 818,0 0-129,11 0-840,4 0-101,15 0-190,11 0-1766,26 0 1,7 0 1176,15 0-103,-18 0 0,-5 0-5367,-17 0 1544,-34 3 4162,-3-1 0,-9 1 0,0-1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7.7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47 8231,'-11'-6'1642,"2"2"-1004,9 4-123,0 0 1345,-3 0-897,2 0-195,-3 0 3231,43 0-3495,-10 0-447,37 0 525,-17 0 269,50 0-851,-37-3-67,32 0-751,-53-4-7951,10-2 8769,-20 2 0,-1 1 0,-22 5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8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29 9066,'-8'-16'3932,"2"4"-3557,6 12 2560,0 6-1283,0-4-290,4 4-208,3-6 195,20 0-1744,2 0 563,17 0-39,-1 0-129,8 0-96,10 0-2655,5 0 2751,5 0 0,-2 0 0,-12 0 0,-7 0 0,0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09.4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239 13 9302,'0'5'2755,"0"-2"-1719,0-3-330,0 0 1647,37 42-920,-11 0-747,5 8 1,0 3-418,-4 8-163,-2 10-44,-18-38-62,-3 5-67,-2 1-23,-5-6-5,-56-6-112,24-19-407,-40-26 0,-2-9-2839,28 2 3430,-6-13 1,7-1-2246,34 9 2324,3-9-56,9 12-269,3-7 241,28-12 123,-12 12 375,23 7 1,7 4-118,0 10 1927,27-7-2140,-38 18 275,-5 2-236,-10 0 0,5 0 22,-11 1 707,33 9-404,0-3-280,17 6 67,-11-8 68,15-3-264,-29-2-95,19-1 0,-37-3-3025,13-15 3025,0-17 0,-7 12 0,-8-5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10.3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5 8287,'-31'0'4594,"8"-1"-2713,-4 3-1550,17-2-12,-10 1 773,18-1 493,0 0-1574,5 0-11,6 0 213,44-3-106,-23 2-7,30-1 40,-23 11-140,-19-1 0,9 11 90,-27 41-3033,-23 1 3469,-1 26-632,-10-31 307,15-21 410,1 5-471,11-22 235,-2 11 325,10-26-671,49-1 1,17-3-30,-1 2-171,13-2 1,1-1-1875,-1-3 2045,11-8 0,-42 6 0,0-3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25.7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 8125,'6'11'1580,"-2"-2"-1099,-4-9 247,5 0-308,-2 0-347,2 0 67,-1 0-140,-1 0-5,3 0-348,14-1-78,-9-1-516,13-4-566,-12-1 1513,1 0 0,-6 3 0,-3 1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26.3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1 4748,'16'12'2476,"-2"-2"1135,-12-10-3230,-2 0 763,2-1 32,-2 0-505,0 0-300,0 0 1343,-5-2-1714,1 1-6,-5-1-56,-17 1 62,4 2 6,-8 3 39,10 4 184,-1 12-49,10-7 44,-5 8 280,12 3-426,2-7 28,0 11-44,2-8 50,0 1-106,0 2 178,0 1-72,0 0 23,0 0 268,0 3-3077,9-1 2819,-1-1-66,9-7 55,-3-7-1820,45-3 1490,-1-12-599,24-5-1104,-17-12-1311,-17-3-1544,32-23 4754,-25 14 0,3-4 0,-38 25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4.3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14829,'1'3'2235,"0"0"-2235,-1-3-9286,0 0 9286,9-13 0,-7 10 0,7-10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26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0 103 9509,'11'2'3719,"-2"0"-3266,-9-2-83,4-4-370,-3 3 510,2 3 234,-5 7 203,-3 18-493,1 4-224,-1 3 442,3-4-2591,21-3 2412,4-9-2027,17-1 2083,12-16-431,-16-9-57,9-6-857,-19-3 874,0-1-130,8-27 52,-18 20 151,-1-28-78,-39 16-179,5 8-79,-16-3-224,16 22-4783,-17 4 291,12 3 4901,-12 4 0,25-1 0,2 2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27.7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10164,'8'2'3445,"-2"0"-326,1-9-1803,-6 5-497,6-5-646,-6 7-72,0 0-258,-1 2 202,0 29 34,0-6 44,0 28-34,0-15-44,0 20-5400,6 20 5355,4-24 0,-1-2 0,0-46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28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12019,'8'4'1316,"-2"0"-41,-6-4-474,0 0 667,10 54-2789,-7-20 1486,3 16 0,1 1-165,-4-2-1753,7 14 1194,4-20 1,-5-21 0,1-1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29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165 6 9386,'8'3'1915,"-2"-2"-1282,-6-1-218,0 0 189,-14-4-251,7 3 302,-15-4-391,11 7-7,-2 2 1379,-20 37-1356,16-17 11,-17 29 23,22-27 44,3 2 17,2 3 1721,22 43-1878,1-37 56,21 28-39,-2-52-3363,60-2 2652,-24-11 142,-19-1 1,-2-3-855,8-13-4127,-9-8 5315,15-15 0,-28 17 0,2-4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0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7322,'15'13'3679,"-3"-4"-1726,-16-2 411,-5 33-1797,4-14 15,0 26 399,12-28-690,5-3 549,38 4-711,-24-13 875,25-2-2444,-20-71 1059,-17 29 286,8-41-1848,-70 40 346,22 18-1623,-36-3 3220,38 22 0,11-2 0,5 1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0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10310,'11'9'3019,"-2"-2"-1603,-9-7 483,0 0-387,30 31-1019,-15-10 146,35 43-4789,-29-29 4295,14 22 754,-10-19-865,-3-3-23,-6-11-526,10-11-91,-11-7-368,15-2 3078,-15-11-3578,-1-5-183,-1-6-153,-2-3 962,13-34 0,-21 46 0,7-18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0.9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82 8830,'33'-39'9007,"-13"24"-9404,-9-12 1595,-31 60-800,3-7 101,-15 30-2026,4-8 1,1 0 1570,-1 2-44,-19 35 552,39-64-1767,4-8 1215,20-8 0,-11-3 0,12-4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2.1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256 25 8438,'-11'-14'3384,"2"4"-2835,9 10 1103,-38 21-857,15 19-386,-27 13 34,26 13 543,0 21-2535,8-17 2008,-5 27-168,11-27-1472,4 3 0,1 6 1206,3-14 0,0 1 0,-1 10 0,0 0-955,2-9 1,-1-10 969,0-16 32,-1 13 29,2-42 2155,1-5-2021,5-4 56,3-2 2795,27-6-2565,51-20-454,-13 6 1473,-20 2 1,-2 1-1530,3 1-3203,37-5 3192,-33 3 0,7 3 0,-43 5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2.6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15754,'34'6'2134,"-8"4"-1843,14 12-62,-13 3 248,28 32-471,-21-22 50,20 22-39,-28-31-192,14 7-3922,-16-14 2389,9 4-6510,-17-19 8218,-6-1 0,0-3 0,-7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2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314 8 9957,'-2'-4'2173,"0"0"773,2 4-2094,-27 35-12,8-8-12,-25 31-195,14-15 96,-17 21-1008,11-18 352,-9 10 105,20-27-2189,-1 2-5937,18-14 7948,6 0 0,8-15 0,3-2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4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25 12315,'-3'-14'1641,"0"4"-913,3 10 157,0 0 84,-26 59-207,10-17-474,-3 5 0,0 3 54,-2 17-269,1 0 67,5-3-107,2-8-33,4-9-448,4-11-784,1-8-3814,3-11 750,0-9 4296,1-12 0,0 1 0,0-4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3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176 1 5865,'14'27'3731,"-4"-6"-2191,-10-21 986,0 48-120,-2-24-1974,-3 39 10,-4-35 695,-23 24-1137,8-20 693,-15 14-1645,17-31-1177,2-8 2129,-3-12 0,12 3 0,-1-6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4.4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21 7224,'2'-12'2711,"0"3"-977,-2 9-653,-1 7-74,-1 3-542,-1 10 143,-1 5 344,0 28-464,4-20 917,6 16-1181,5-29-3275,52-5 3046,-25-9-62,36-9 67,-40-12-51,-3-7 62,16-27-11,-21 21-33,11-14-830,-25 40 1188,0 42 6,-2-5-91,2 32 211,-2-9 1,0 0-301,1 11 1623,0-10 1,-1 7-1470,1 13 0,-2-2-1973,-4-23 0,-4 1 1853,-8 42 0,-6-5-180,-9-16-1055,-12-36 0,-7-11 1285,-23-28-140,4-5-64,27-38 0,12-8 59,17-1-198,12-42 114,18 63 1083,25 5 1,5 3-1034,0 0-364,31-3 0,1 2-1496,-25 6-1284,-10 4 0,-3-1 3088,-9-8 0,-20 11 0,-7 2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5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 9619,'16'8'4346,"-4"-2"-3607,36-32-33,-19 19-404,32-19 1269,-34 28-781,17 39-554,0 20 401,8 10-548,-11-1-1368,-13-12 1,-1-1 1374,-2 1-96,0 1 0,-2-3 515,-12-16-397,9 27-68,-8-27 51,5 16 240,-1-20-273,-8-17-7,5 10-106,-11-18 45,-3-3 157,-9-1-17,-9-2 522,-54 13-248,6-5-296,-29 5-9949,41-46 8250,36 4 0,10-13 1,17 21-1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5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10539,'15'9'7097,"-2"-2"-10999,71-2 3902,-46-3 326,14 1 1,1-1-3379,-15-4 2699,4-1 1,-19 1 0,-1-1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35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8 11032,'-11'-4'4784,"2"0"-3104,9 4 1809,0 0-3131,51 4-218,-20-3-196,69 2-795,-47-4-1701,19 1-2221,-27-1 3997,-8 1 0,-19 0 1,-8 0-1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0.8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36 6295,'0'-13'1916,"0"2"-485,0 11 226,0 0-564,0-5-353,0 3 1557,0-3-1345,0 5 67,0 0-1069,2 11 420,-1 21-460,1 6 348,-1 18 5,-1-10-95,0 2-45,0-4 136,0 17-220,0-22-6,0 4 85,1-27-426,-1-12-466,1-27 0,-1 17 0,0-18 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1.3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37 9587,'6'10'2762,"0"-2"525,-6-8-2385,4 0-2655,33-7 2078,-8 2-17,25-6 359,-23 5-605,-2 0-17,-4 1-45,5 0 0,-11 1-348,4 1-3533,-10 1 588,-6 2 3293,-2 4 0,-5-3 0,0 4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1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 10892,'12'5'3103,"-2"0"-8332,-10-5 5548,50 0-1111,-27 0 932,38 0 529,-31 0-1800,-17 2-1446,4 8 1961,-47 21 1478,-26 40-206,3-14 2156,-8 17-2297,41-42 1031,3 15 3179,8-20-2020,26 16-1232,40-32-1198,0 1-90,20-11-146,-32-6-4159,24-12 1957,-29 1-3751,14-10 5914,-34 9 0,-9 7 0,-3 3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2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163 16 9464,'-10'-9'1322,"2"2"-1082,8 7 2208,0 0-1832,-5 8-364,1-1-22,-5 8 78,3-1 1182,-12 55-972,2 5 0,0 6-1042,3-21 0,1 0 647,-4 26 1,2-8-2983,8-22 3419,0 37-2270,4-20 1823,0 11 49,2-34 1457,7-4-879,-2-25-511,6 10 2269,-1-29-2134,5-1 3426,9 0-3266,35-12 0,4-3-1331,-11 5 807,11-5 0,-8-1-168,-38 9-8200,17-9 7590,-13 3 1,6-2-1,-18 9 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3.2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72 11110,'-16'-32'5467,"4"6"-4274,34 20-723,-7 4-162,19-3-10,-11 10-57,2 5 151,16 18-2420,13 21 2034,-11-8 10,13 22-21,-38-40-314,6 7-265,-14-20-782,-2-4 701,5 2 1,-7-6 0,3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25 210 12208,'-13'-1'2918,"2"0"-1668,11 1-522,46 17-336,-14-8-180,40 12-144,-27-14-68,3-3-297,0-5-515,2-9-835,0-8-291,-1-12-969,7-17 2907,12-24 0,-31 30 0,3-6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3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381 18 11497,'-4'-10'2280,"0"2"-1849,4 8 353,0 0-72,-22 17 116,5 0 1065,-49 49-1422,31-25-1004,-24 26 780,28-30 5,-28 32-1109,29-34-2078,-15 18-1170,38-43 4105,5-6 0,2-3 0,0-1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4.6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 32 10640,'-11'-18'3019,"2"4"-2767,9 14-129,-1 0 308,-3 15 510,-3 37-666,1-7-2026,5 50 2014,7-63-95,5 13-11,4-42-123,24-11-118,-12-3-79,18-11 57,-21-1-521,19-19 391,-21 23 80,14-9-7,-13 68 264,-2 10-387,4 21 645,-9-5 1742,-7-2 1,-3 0-1962,2 1-1682,-2-4 1,0 1 1832,0 7-2307,-3-26 2016,0 21 150,-3-35-206,-4-4-459,-19 11 184,3-16 2267,-16 5-2250,-30-19 1984,32-11-1614,-28-7 619,46-22-490,8 7 39,5-10 39,12 15-179,4 1-2341,38-9 2968,4 7-358,12-3-369,-12 12 83,-17 5-4564,21-12-365,-27 8 4862,16-10 0,-40 17 0,-1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5.3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53 7374,'13'15'5041,"-2"-2"-2389,-11-13-2389,48-32-27,-18 20-231,29-21 1164,-33 29-1175,-11 9-1929,9 19 2030,-3 21 0,-2 6-61,10 20 800,-9-12 1,-4 1-701,-6 23-50,-6-21-50,0 18 38,-4-11-2,0-19 0,0 0-64,2 14-2162,5 17 2200,-2-68 2230,2 1-2268,-5-9 0,-1-3 72,-1 0-78,0-2 269,-5 3 218,-17 4 3022,-4 1-3262,-34 4-3544,4-5 3297,-1-1-433,11-5-653,21-1 524,8-23 0,7 18 0,5-18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5.8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57 12948,'-14'-13'5180,"2"2"-4530,12 11-39,33 0-2639,51 0 2070,-33 0 0,3 0-597,8-2 1,-1-1-2558,28-2 3112,-25-6 0,-31 5 0,-12 1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7.2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17 8338,'-7'-3'2364,"2"2"-2146,5 1 1709,0 0-1546,-1-1 856,-2 0-1074,1-1 38,-1 0-10,2 1 296,0 0-50,0-2-235,-1 2 2279,2 0-2302,0 1-213,0 10 34,0 5-3358,0 34 3717,0 32-2257,0-14 1960,0 9-57,0-46 1,0 3-96,0-9-336,0-3-761,-1-9-402,-2-10 1589,-1-11 0,1 6 0,1-7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7.6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90 12040,'-8'-11'2733,"2"2"-1343,6 9-511,0 0 762,47-3-660,-2-1-3836,48-6 3018,-33 0-158,16-5-162,-36 5-8799,22-3 8389,-43 11 0,4 0 0,-23 4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8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 9799,'69'5'5248,"-26"-2"-5046,34-5-5400,-30-2 3529,-22 2 1447,0 2-2506,-30 8 1574,-57 40 1721,22-12-318,0-5 1,0 3 1637,-17 32-1108,26-28 168,-7 19-68,32-38 448,5-3 2981,50 5-3317,15-12-915,-6-1 0,2-3-424,32-10 2080,1-6-1732,-14-11 0,-37 9 0,3-2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9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21 8399,'-14'-12'1401,"4"4"-813,-8 8-84,10 0-179,-12 0 509,13 0 63,1 6-668,0-2-44,0 5 230,-2 0-169,4-3 12,-1 2 27,4-7 482,1 0 1541,-1-1-2207,-12 8-101,6-3 0,-10 5 0,9-2 0,2-3 0,0 1-6,4-3 6,1 1 549,1 15-3165,0-2 2790,0 17-12,0-5-1568,4 22 1714,5 15-218,1 3-90,2 4 0,-5-18 11,-4 10 0,-2 2-1387,-2 7 1376,1-10 0,-2-3 0,-4-17 0,0-8 11,0 6 1632,2-21-1632,1 2 2601,3-21-1705,1 0-2509,35-4 1753,-9-2-39,34-4 1657,1-2-1769,-16 2-62,9-1-1786,-21 3-1149,-12-1 2430,7-6 0,-19 7 0,3-3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49.9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16 9946,'-13'-7'4105,"2"2"-3511,11 5 605,0 0-1009,3-3-128,0 3 895,22 6 415,19 30-1047,-1-4-235,7 19-3319,-4 5 3145,-22-27-1250,17 17-379,-30-38-1525,1-1 3238,-5-6 0,-4 0 0,0-1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50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275 21 7563,'-12'-11'2251,"2"2"-371,10 9-553,0 0-654,-23 31 855,-9 12-317,-12 16-813,-2-3-247,16-17 245,5-6-967,-2 6-6088,15-19 6362,-1 2 1,13-20 0,0-2-1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5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223 0 8158,'7'16'2320,"-2"-4"-1144,-5-12 779,0 0-1955,13-22 414,-12 26 230,6-10 196,-18 36 29,-3 9-80,-5 9-33,-1 7-151,-6 7-100,-2 2-169,-2-1-107,1-3-111,3-9-51,6-9-33,4-13-34,7-9-84,4-9-174,3-6-89,2-3-259,8-7-374,8-6-16,16-9-310,9-9 444,5-2 537,21-15 325,-31 23-106,9-4 106,-39 25 61,-1 8 331,0 6 291,1 8 57,2 9 5,3 0-303,2 0-178,2-2-264,0-4-157,3-4-1042,0-6-985,10-6-2364,-2-3 4548,5-7 0,-14 3 0,-6-3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51.1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12113,'2'4'3518,"0"0"-2611,-2-4 823,30-8-1550,-16 7-91,24-7 23,-25 13-61,-2 4 173,4 20 124,7 36-287,-1 10-50,-1 7-11,-10-16 34,-5-21-3314,0 33 3364,1-18-17,0 10 51,3-20 39,7 6-1279,-6-21 1127,4 11-5,-10-34 45,3 11 2842,-2-8-2887,0 3 61,-3-12 281,-2-6 2080,0 0-2198,-3 0-56,-3 0-33,-15 0-102,-1-1-834,-37-3-5573,18-2 6374,-7-2 0,27 2 0,16 3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52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7134,'-1'3'4452,"0"-2"-4127,1-1 297,2 9 930,-2 10-1015,2 4 34,-2 11-718,0 22 0,-1 5 365,0-1-59,0 3 1,1-3-2,-1-25-24,1 0-134,0-19 0,0 0-398,0-15-3444,0-5 3842,0-4 0,0 1 0,0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52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12152,'8'11'4285,"-2"-3"-2286,19-10-1589,-7 0-287,24 0 68,1 0-191,-17 0-4110,11 2 2054,-26 0-737,-1 0-3918,-4 1 6711,-4 2 0,0 0 0,-2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53.0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 2868,'92'28'6240,"-15"-6"-6632,-42-14-756,-18-4 1694,0 5-1084,-23-1 471,-17 14-283,-12 8 350,-3 2 2049,-11 15-1225,14-6 1457,3-1-1738,8-3 168,15-16 1704,5 6-1228,42-7-1187,-5-3-140,35-9 140,-13-14 0,-2-3 0,-11 5 0,39-11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53.8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218 26 10550,'-16'-12'1120,"2"2"-621,14 10-319,0 0 88,-16-3 80,12 3 223,-14 1-174,18 4 35,-2 6 88,2 5-251,-6 19 163,2-6 94,-4 11 378,-5 14 1,0 2-826,-2 0-57,0 6 0,-1-2 12,2-16-2793,-7 50 2843,11-49 25,3 7 1,2-4 506,5-25-258,0 8 158,4-23 1467,41-8-1983,-13 1-286,23-1-583,-30 0-5869,-3-6 6738,-7 1 0,0-3 0,-9 5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54.7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 10046,'-6'7'2997,"0"0"1719,28 76-3332,30-59-1194,-10 58 101,22-90-195,-45-1-96,5-7-420,-12 10 369,-2 8 51,-3 11 56,-3 9 359,0 21-3018,-1 29 2855,-1 8-84,-1-1-101,-1-20 0,0-19-1928,-3 34 1867,2-28 117,-3 37-128,6-39-236,0 4 2409,0-23-2957,-1-10 626,-13-15 130,1-2 2955,-10 0-2978,4-3-73,-9-6 129,-2-2 0,2-3 1131,-2-12-705,18 12 61,-1-8 331,39-14-773,-10 17 106,25-18-33,-16 24-118,-1 1 0,1 0-9831,23-34 9352,-22 18 0,10-14 1,-31 31-1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9:55.5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37 12751,'-12'-17'5075,"2"4"-9735,10 13 4889,67-6 1321,-41 6-1410,60 13-23,-60 23 40,-1 11 843,-7 11-591,-7 17-1148,-6-9 1,-2 2 850,4 29-87,-5-32 1,0-4 2376,3 3-2391,3-5 40,1-2-46,2-11 35,-1-17-40,-2-3-12,2 19 1,-5-21-17,1 13 28,-5-27 6,0 5 33,0-6 3353,0 4-3392,2 0 0,-1 4 45,3 9-45,-3-8 84,2 2 22,-4-15 331,1-2 667,-1-3-690,-6-2-363,0-4-242,-55-27-856,29 18-857,-37-19 1904,12 28 0,34 3 0,-15 1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36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0 265 6485,'9'-55'-543,"-2"1"1951,-7 29-1380,0 2 498,0 17-818,0-4 567,0 4-275,0-4-629,18-24 0,-14 23 0,14-19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38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8662,'12'15'3664,"-2"-4"-2723,-10-11 857,0 0-1283,3-4-11,-3 3 348,3-4-589,-3 5 577,0 0-963,0 4 117,0 2 0,0 18 40,0 17 95,0 6 453,-6 36-3217,-8 13 2848,1-17-152,-3 4-10,11-52 5,1-6 229,2-7-128,1-9 84,3-5-140,5-18-874,37-63-151,4-6 761,-18 30 0,3-2-27,12-6 0,-1 7 128,-10 14-16,28-19-6,-40 56 11,-6 3 73,5 8 3442,-7 4-3251,-1 10 318,3 25 142,-5 13-131,-2 22-167,-6 0-190,-3-5-79,0-32-84,0-11 5,0-25 90,0-3 180,0-3-74,0-2 242,0 0-443,0-8-84,0-17 84,2-4-6,3-16-184,4 5 27,4-4-1875,7-4 1,1 0 2032,-1-2-2076,23-35 1913,-33 70 34,2 3 134,-3 12-51,9 12 258,15 21-39,-7 0 124,11 25-1,-19-13 1810,-1-2-2034,-2-5 2425,-4-14-2318,14 10 27,6-14-2986,64-21 2785,-36-14-278,-10-6 0,-3-3 278,-2-13-543,-10-18 0,-3-4-56,-3 3 411,-3 0 1,-9 4 239,-23 25-524,-28 4 478,12 12 5,-20 10 270,20 27 2922,7 2-2923,2 12 921,9-9-966,4-1 1075,49 19-1131,-17-28-16,45 11-163,-24-32-572,33-24 1,5-6-1329,-6 5 1900,3-8 0,-8-1 0,-44 14-280,-9-15 146,-15 18-2666,-23-11 2806,-4 23 78,-16 0-79,8 6 1219,-37 44-1224,33-19-966,-1 15 0,7 3 1313,19-4 2084,8 8-2191,5-27-55,5-14-11,2-5-68,2-2-55,5-6-40,1-5-106,17-24 2837,10-27-2826,-5 8-689,-10 2 729,-26 36 38,-8 16 6,0 5-45,1 5 857,34 47-666,-17-28 33,26 34-22,-26-43-79,-1-3 34,-4-7 22,1-5-33,-2-3 112,4-5-213,2-9-302,21-27-617,17-38 667,-3 5-3324,-10 8 3307,-27 40 162,-11 38 718,5 17 352,12 32-370,6-11-407,-1-8-18,1-31 11,-1-23-173,9-6-2364,43-34 2058,-25 17 0,2 1 216,-11 5 0,0 3 81,3-3 0,-2 11-193,33 48 196,-41-20-537,29 26-1009,-48-32-1003,-1-4 2549,2-3 0,-11 0 0,-3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38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16611,'9'10'2985,"8"-2"-2184,-1-8-269,15 0-364,5-3-62,4-1-3410,35-12-1048,-38 10 4352,19-7 0,-49 12 0,-4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6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8270,'11'12'2364,"-2"-2"-1826,-9-10-219,0 0-78,14 3 5,-7 3 85,10 4 56,-12 5 274,-1 4 263,-3 5 22,0 3-145,-1 3-207,-2 2-219,-3 0-78,-2-3-202,-3-1-16,3-4 122,-3 1-150,5-9-1,-2 2 23,5-14 5,0 1 51,2-5 28,1 0-157,7-4-179,8-5-202,12-8-398,9-9-117,5-7-157,3-3 471,-7-1 464,-5 4 118,-8 6 157,-10 7 112,-5 7-236,-6 7-33,-2 4-179,-1 3 190,-1 7 247,0 6 296,0 9 836,0 19-791,0-8-90,0 11-94,0-15-51,0-5-224,0-5-39,0-7 0,0-5 39,0-5-5,0-2-135,0-1-533,7-5-330,5-8-374,11-9-466,8-8 482,3-5 661,3 2 560,-7 4 168,0 6-78,-15 11-57,-2 4 51,-10 8 678,0 16-118,0-2 107,-1 16 44,-1-5-162,0 1-264,0-1-156,0-1-73,1-4-162,3 0-617,-1-10-318,3-1-696,5-8-1808,2-1 3461,7-4 0,-11 2 0,0-2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39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27 11508,'-26'8'5769,"6"-2"-4380,20-6-867,0 0-4774,67 6 3719,-13-11 533,15-1 0,-1-1 0,-16-4 0,8-6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0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92 544 3577,'12'11'2963,"-2"-2"417,-10-9-2047,0 0-274,4-16-880,-6 12 818,2-12-711,-6 16 2092,-1 0-2104,-1 0 700,-18 20-100,2 12-3112,-9 44 3336,22-7-1847,43 20 939,-1-46 1,31-5-107,-21-32 45,4-3-123,4-3-6,3-9-469,-1-9 1,2-8-988,27-28-928,-28-6 1,-7-4 1358,-15-3 851,-30-20 2027,-24 66-1769,-2 8 297,-3 7 134,3 4 7,1 5 105,4 5 23,1 16 1692,10 32-1710,3-8-83,14 16 280,15-15 0,26 0-617,-7-12-60,56-19-928,-50-36 1,0-10 68,7 4 0,-2-3 665,-7-5 0,-6-1 37,3-7-292,-25 23 67,-9 12 230,-3 10 1081,-5 41-364,4 0 2595,-2 11-2892,16-16-2688,-6-29 2335,15-5 215,19-30-960,15-10 499,4 2 78,-3 8 6,-21 19 39,28 22 129,-25-7-1239,21 13 1524,-17-15-2089,41-37 751,-26 1-154,-17 0 1,-5-6-267,-5-20-1401,-3-9 0,-1-8 2789,-8 11 1,0-2 549,6-13 0,-2 2 1074,0-23 12,-18 50 2471,-3 9-3865,-5 19 355,-1 5-691,-6 24 1279,-15 37 1,-4 12-580,-3 17-283,-1-2 0,1 6-652,13-17 0,4 0 419,2 12 1,1-1-264,1-13 1,0-3-85,4-1 0,1-8-2436,3-15 1170,0-20 1504,1-11 31,-1-39 0,-1 18 0,-1-15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0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37 16577,'-12'-17'4442,"4"4"-4286,8 13-60,58-2-96,-12 0-986,53 0-6419,-20 1 2818,-6 2 4612,-2 4 0,-58-7 0,-19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1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30 219 13144,'-17'-2'7550,"4"0"-6917,19 2-381,6-1-107,11-5-145,6-5 0,8-7-17,0-1-403,17-8-330,-13 29 750,0 1 123,-16 32 264,-8 0 94,2 2-2646,17 10 2630,-5-16-214,15 3 12,-6-21-2229,45-15 1714,-6-25-115,-31 11 1,-2-3-665,19-35-212,-31 6-3176,-9-34 3797,-15 36 728,-13-18 163,-14 52 2834,-49 32-2184,28 1-29,-31 25 364,42 8-766,13-15 1562,2 13-1697,16-23-12,9-4-257,12-6-2655,22-10 0,10-8 2571,-5-7 0,-1-3 0,2 7 0,-2-2 0,12-16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1.7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21 12606,'-4'-8'5052,"0"2"-3668,4 6 1074,44 3-2295,-15-3-163,39 3-6492,5-3 6492,11-5 0,-21 3 0,-12-3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2.6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65 327 5582,'27'6'3909,"-6"-2"-928,-21-4-63,0 0-3047,-2-4 690,-16 12 10,-7 4-257,-8 16-2189,10-3 1925,11 0 1168,13-6-658,20-1-504,39-2-380,-3-7-773,0-14 1,0-6 755,14-6 290,-22 1 1,2-2-68,28-13-126,-19 5 1,1-3-62,-14 6 1,0-3 60,28-19 1,-3-6 164,-27 8 1,-5 0 75,6 0 0,-16 4-1379,-35 12 1872,-33 70 0,-15 35-112,-1-9 0,-3 11 476,15-9 0,-3 11 0,1 2 0,7-6-447,5-2 0,5-4 0,2-1-290,-2 1 1,1 0 0,6-7-312,7-2 0,8-9 301,11-1-467,36-9 1,10-7-168,-1-14 138,10-2 0,-2-15 1569,-17-55-2057,-23 0 1,-4-3-633,1-27 1274,-16 27 0,-8 3-1553,-20-7 1059,-22 14-918,-13 16 1647,-16 13 0,35 9 0,0 4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2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67 14090,'3'1'4475,"0"0"-6809,40-4 0,15-3 2076,-10-1-1369,21 0 0,2-2-4633,-13-2 6260,3-2 0,-28 6 0,-11 2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4.8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272 237 7296,'13'12'3064,"-4"-2"-1566,-9-10 725,0 0-934,6-15-516,-4 8 8,5-11-317,-5 9-60,-1-5-455,0 3 123,-1-8-268,-3 5 472,-4-3-500,-28-14-864,8 13 971,-20-7 49,16 20-413,-17 9 195,16 18 225,-2-1 16,24 9 129,14-7 1161,6-9-1089,7 0-21,6-9-85,2-2-50,1 2 0,2 4 45,-1 8 658,2 51 0,-7 22-670,-16-11 1,-5 3-77,7-14 0,1 3 0,-8-5-649,-14 13 0,-9-14 597,-15-12-190,-49-2 481,45-28-28,-26-12-168,59-29 252,10-14-39,15-10-78,16-9-85,22-11-6,-8 13 1,14-11 0,2-2 0,-9 8-45,0-1 0,1 1-546,-2 1 1,10-9 0,-4 3 0,-12 12 551,6-7-1397,12-5 1391,-36 33-89,9-4-180,-37 30 202,1 10 11,2 13 129,-1 4 145,4 6 2823,23 27-2615,-10-36-90,22 23-286,9-51 1,3-11-404,12-5 78,-3 1 1,4-6-303,-17-3 1,-2-4 464,10-6 0,-1 1 179,25-17-22,-10 7-45,-64 44-28,-4 2 28,-1 1 3442,3 6-3386,-2 0-22,4 6 257,3 8-151,-1 0-56,0 0 39,-4-7-50,-4-10 39,-1-2 67,0-1 274,-1 0-677,1 0 196,-4 0 28,-2-1 146,-4 0-202,-56 1 56,29 8-1724,-17 9 0,1 6 1886,12 22-162,-7 9 140,33-17 824,40-12-897,-5-14-1635,26-19 0,5-8 1198,-7-3-425,37-27 593,-58 30-274,-5 8 168,-7 24 2319,-4 1-1838,-3 17-89,-1-11-128,12 7-808,-4-16 1072,13 3-10051,10-34 9165,-7 2 1,1-4 0,-17 7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5.2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12040,'9'6'3899,"-2"0"-1799,-7-6-1254,10 11-73,-1 5-263,10 14-186,-3 2 23,23 42-638,-20-41-4262,55-5 3847,-47-45 465,29-28 3624,-24-8-2587,-20 30-337,-1-8 347,-24 40-145,-6 9 762,-24 47-1372,21-29-51,-14 28-252,32-45-4818,21 0 629,3-11 3593,19 1 0,-20-9 0,-3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5.4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0 13928,'11'9'5153,"-2"-1"-3859,-9-8-538,-11 53-252,3-22-208,-8 43-508,5-13-9619,11-31 9686,2 11 0,4-37 0,0-4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6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0 9397,'3'9'2957,"0"-2"-2918,-3-7 941,0 0-476,-52-7 28,25 5 12,-41-2-220,42 9-206,7 3-45,5 2-73,7 1 33,3 1 119,3 2 123,7 3 105,6 1-27,7 0-28,5 2 112,12 12-387,-16-11-50,7 9 62,-21-15 61,-1-1-73,-2-1 34,-2 1-11,-1 0-11,0 1 95,-7 2-62,-3-1 17,-15 3-756,5-7-1047,-7-1-1412,10-9 3103,3-6 0,7 2 0,3-2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5.6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17277,'0'0'0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6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0 13082,'-4'4'3126,"2"-2"-3126,2-2 212,0 0-2705,-21 80 3395,4-12 0,-1 6-619,-1 1 0,0 0 244,-1 7 1,2 1-707,6 1 0,2-8-840,2-9 237,2-1 1,0-13-2322,5-44 3103,-3-22 0,2 9 0,-1-14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6.7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26 14096,'-10'-14'3786,"2"2"-3332,12 17-163,7 2 298,8 8-41,10 2-234,8 2-2292,33-9 1,6-4 1636,-2-3-658,8-3 1,-5-5 471,-37-6-302,-8 0-146,-23 9 477,-9 7 414,-1 5 2364,-5 15-2062,3 2 3437,0-6-2804,21-7-716,1-12-85,16-2-50,-4 3-61,34 26-2347,-24 0 2604,21 27 151,-36-4 206,-5 7-43,-6 8-1481,-5 23 1,-2 4 970,-1 1-3,-1-3 1,-2-5-161,-4-33-923,-32 23 909,-14-62 0,-7-7 211,-14 15 854,12-36 0,8-15-888,30-27-2094,15-29 2522,25 39 1,8 2 2029,15-30-2374,-2 41 0,5 7-16,17 10-1749,0 8 1,5-2 1680,-2-7 0,-2 0 0,-6 9 0,-4 0 0,21-18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7.7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158 354 8680,'0'10'2807,"0"-2"-1474,-45 15-482,16 6-425,-26 8 39,35-4 0,14-16 381,4-5 996,34-4-4615,-4-11 2739,33-4-630,-12-10 541,4 1 32,41-14 225,-33 9-42,-16 7 1,6-4-1147,31-20 1,-2-4 1025,-35 17 0,0-1 177,40-23 1,-6-2-341,-27-4 570,-12 4-1068,-13 7-110,-14 20 704,-22 34 95,-25 45 830,3 0 0,-12 21 0,-4 9 0,0-1 1,7-12-434,5-7 1,4-7-1,-5 8 71,-3 6 1,-8 12-1,0 3 1,4-7-1,11-14-180,8-6 1,8-8-104,-5 38-783,13-9 598,15-34-190,11-22-1592,29-61-663,-9-30 1,-2-11 1553,-9 25 0,-2-2 510,9-29 1,-14 3-5008,-54-4 5388,11 49 0,-17-10 0,25 42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48.7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55 6792,'1'7'3058,"0"-2"-2873,-1-5-297,0 0 112,5-11 95,-2 6 51,6-11 257,-6 13-22,0-1 330,-2 1-711,-1 3-157,0-2-666,0-2 302,0 2-123,0-1 504,0 2 5657,0 1-5898,2 0-593,1 0-668,8 0 794,13-6 0,-10 5 0,5-4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50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325 107 7011,'2'6'2811,"0"-2"-2234,-2-4 498,0 0 634,0-7-1547,0 5 18,1-7 1068,3 1-766,-2 4 23,3-6-46,-4 2-409,0-1-27,-2-2 77,-2-1 24,-22-5-124,-9 10 33,-11 1 85,0 16 61,12 8 79,5 5 335,0 12 752,12 4-763,3-11-341,10-5-11,3-22-17,2-1-73,4-2-135,-2 1-5,1-1-61,-4 1-40,-1 0-235,0 1-163,0-2 499,-2 2 146,2-1 767,-2 1-29,6 0-766,-3 0-51,3 0-5,-4 0-57,1 0-145,-1 3-117,0 7 257,1 11 22,0 16 62,0 11 204,-1 6 1,-4 7-1853,-10 3 0,-2 0 1567,8-4 0,-1-4-163,-24 34 172,26-74 408,3-8-348,3-26-172,7-7-102,5-28-168,8-7-535,3-11 1,4-6 839,-6 17 1,1 0-6,5-17 0,0 3 70,7-7-1986,-6 34 1986,-6 19-50,6 3 44,-8 18-33,1 4-34,2 10 68,18 44 195,-16-12 2185,8 34-2168,-23-18-1858,-6-18 1561,-4 2-22,-21-17 112,-5-12-90,-22-1-4826,-17-25 1,1-7 4768,12 1 1,-8 1 0,15-1-1,43 10 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50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310 653 11318,'14'-14'2285,"-2"2"-7497,-12 12 6948,-56-30-873,24 22 1074,-45-18-1534,38 37 889,2 10-833,3 9-55,5 5 72,8 4-1278,11 29 1138,14-35 2154,14 14-2451,17-43-39,10-12-2345,15-24 0,5-11 1406,-19 8 1,-1-8-1218,15-22 1,6-12 0,-9 4 1629,-13 7 0,-6 0 1280,11-21 0,-6 4 2209,-5-2-2686,-21 42 737,-3 7 475,-20 28-1097,-7 13 1990,-15 14-1906,-6 17-929,-16 40 1,-2 10 522,25-40 0,0 1 1,-5 11 0,-3 7 0,8-9-71,4 9 351,12-11-2250,14-6-4615,53-23 6119,-6-4 1,10-19 0,-33-2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51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24 7513,'-13'-13'1882,"2"2"684,11 11-1530,0 0-1567,-27 71 1856,18-13 0,1 4-942,-9 5 1,2 2 410,7 6 1,4-1-386,1-13 1,2-4-1005,-2 27 682,2-33-1,1-2 10,-1 5-57,0-7-11,-1 0-325,0-18-1170,-11-1-1973,-4-34-671,-9-9 3989,2-18 1,10 14 0,5 2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51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16045,'3'16'3165,"-2"-4"-8417,55-20 5392,-12 6 329,21-3 1,5 2-2386,21 11-341,-33-3 0,-2 0 1904,18 11 1,-36-7 0,-15-4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53.6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169 853 10573,'3'9'2705,"-21"-10"-2576,5 0 33,-18 1-16,8 15-3591,-15 45 3966,17-3 618,-4 14-993,23-25-79,9-24-991,38-10 924,-16-16-1547,46-38 1446,-49 10 764,12-21-808,-23 33-40,-3 7-106,21 25 2797,-13-1-1470,26 23 859,41-42-1805,-30-5-90,-7-7 0,0-14-329,-9-20 0,-5-15 1,-3 3-235,0 0 0,-1-2 215,3-7 1,3-8 0,-8 9-980,-11 14 0,-4 3 1128,-2-16 1,-3 4 198,0 4 22,-3-17 342,-51 113 745,15 4-840,-3 3 0,-1 4 454,-3 32 114,3 12-266,5 5-241,14-24 1,3 0-175,-2 32-491,7-36 0,2-3 458,3 14-630,8-22 1,8-2-2620,25 6 877,21-3-1218,12-59 3890,-6-26 1,-30 13 0,-8 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7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16 10825,'-1'-4'2481,"0"0"-1344,1 4 1003,0 0-1972,0-4 45,0 4-141,0-4 85,0 4 140,0 0-297,3 3 45,4 6 336,7 10 16,9 13 85,9 12-11,6 14 33,6 14 0,0 6-437,-16-28 0,-2 1-1696,18 32 1,-3-2 1684,-11 2-56,-10-10-93,-10-9 88,-8-13-91,-15-9-301,-10-8-1149,-18-7-8285,-54-1 9331,25-12 0,-7-2 1,49-10-1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54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1 11032,'-2'3'4201,"0"0"-3882,2-3-67,0 0-2061,-28 59 2800,44-22 34,-29 41-778,46-39-2390,-16-10 2149,-6-1 22,-5-1-191,-5 8-89,-8-11 1930,-5 4-3762,-14-13-2968,10-15 4237,13-9 546,22-16 247,24-7 374,26-11 113,-16 14 3191,9-2-3185,-31 22 308,-10 5 4121,12 47-4143,-14-23-46,15 32 392,3-39-795,-4-6-377,29-22 69,-26-2 296,9-19-1041,-19-11 95,-13 8-67,-2-12-269,-13 17 146,-9 5-28,-8 7-2280,-64 16 2886,5 20 1,-3-3-1,33 8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57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65 140 8466,'3'0'1575,"0"0"-444,-3 0-722,6-17 134,-4 13-122,4-14 704,-6 14-1002,0 0-123,0-2-89,-2 2-180,-2-2 258,-2-2 218,0 2-151,1-3 22,2 5 85,0-6-158,1 4 91,-3-10-91,3 12 152,-1-5-84,1 7 123,2 1 145,-1 0 976,1 1-1737,0 26 644,0-2 45,0 28-2821,-5 17 2770,1-14 96,-3 16-152,1-26-22,0-9-45,2-7 348,-1-7 263,3-11-672,0-12-34,7-13-1614,19-51 802,-3 21 3695,14-33-3203,-14 39-3481,8-4 3700,2 4 107,-6 9-1966,9 9 2078,-20 17 39,9 5 257,-8 9 846,15 32-975,-13-11 40,9 20 2173,-18-22-2274,-2 20-151,-2-21 12,-3 13 3962,-1-32-4652,7-25-73,0-7 17,7-23-285,2 5-3426,14-14 4265,-6 16 101,8-5-100,-7 21 100,-8 10 12,2 4 157,0 10 195,-4 6 325,7 7-28,-5 7 3404,0 4-2966,9 13-237,15 7-312,6-9-80,36-18-1615,-29-27 1151,18-20-241,-31-1-167,22-22 195,-35 29-129,12-12-380,-38 46 828,8 11 101,-1 5 6,9 3 974,35 14-1030,-24-26-1687,67 5 1654,-67-32-124,27-12-112,-44-4-1725,-16-31 1215,-9 17 174,-16-19 442,-6 31-756,-28 0 726,27 12-3302,-11 2 3338,39 11 0,4 1 0,4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0:58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220 644 11670,'11'11'2163,"-2"-2"-1794,-9-9-5548,0 0 5795,-53-4 1061,26 12-1005,-43 0 17,33 27-219,12 4 735,4 1-953,14-6 443,10-12 49,6-6-77,8-4-320,4-6-117,8-16-186,23-27-581,-4-6-258,21-28-1199,-15 3 129,-3-9 76,-19 15 0,-4-1 1789,-8 15 0,-1 0 11,2-13 0,-4 2 230,-6-10 476,-7 16 218,-3 14 2615,-10 2-3292,4 21 966,-7-1-1146,4 16-11,-3 3 863,-44 65-555,24-20-185,-1 2 1,2 6 161,15-4 1,5 0-151,-4 29 1238,7-27 0,2 0-1199,3 18-2924,8 20 2806,6-38 1,4-2-518,8 31 529,18-6 94,4-45 191,40-14-364,-13-9-56,23-18-1922,-18-26 1644,-33 5 1,-2-4 329,26-21-461,-33 15 1,-9-2 602,-15-4-502,-5 4 677,-14 14-543,-4 19 3195,-6 5-2965,-22 19-16,15 2 144,-13 17 348,21 15 314,8 22-964,7-14 275,10 3-40,10-39-4226,68-7-1515,-19-16 5624,-5-1 0,-4-2 0,-12-5 0,-11 1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00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19 143 8083,'-3'-11'1020,"2"2"-705,1 9-203,0 0 716,-7-30-495,6 20 574,-6-26-554,7 31 73,0-2 77,0 3-111,0 0 2296,0-4-2083,0 4 46,0-3-86,0 5 1340,0 1-785,0 0-739,0 0-387,0 0-509,0-1 336,2 15 173,1 3 6,2 16-5,3 8 5,2 12 5,5 13 115,0-4 1,5 16-1,1 5 1,-3-11-37,1 6 0,0 1-75,1-1 1,2 13 0,0-2 0,-4-13 23,-4-6 1,-2-8 33,-2 0 0,-1-2-16,4 39 178,-3-12 1,0 0-2130,1-2 1956,-1-6 0,2-5 12,2-20 217,8 7 1,1 2-179,0-1-79,0-4 0,-2-3-23,-8-22-2609,8 28 2654,-7-5-50,3 12 1049,-7-12-1038,-5-14 28,3 23-39,-5-14-5,3 14 5,-4-22 0,-1-2 0,0 16 28,-1-15-28,0 15 0,0-17 39,0 0-28,-1 26-11,0-25 51,0 18 66,-1-33-117,2-1-11,-3 11 11,-2 16 11,1-10 23,-3 25-34,5-32 0,0 2 28,2-16 3258,0-6-3281,0-6 299,0 6-281,0-3-23,0-3-6,-1 3-27,1-4 27,-4 8 28,2-6-16,-2 6-6,2-9 17,1-1-628,0-3 611,5-38 0,-4 27 0,5-28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01.0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22 6355,'-2'-12'-65,"0"2"1,2 10 0,0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02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0 117 17507,'66'25'126,"-1"-1"0,1 1 0,-3 7 0,-1-6-93,13-21 1,-5-7-17,-10 2 369,38 0-606,0 0 394,0 0-2722,-14-1 2783,15-7-229,-33 2-6,-12 1 0,-1-1 0,4 1-2054,18 0 2216,15 0-1133,0 1 1004,-29 0 1,-1 0 373,14-2-407,22-1 45,-29 3-45,-12 1 0,6 1 2,17 0 1,1 0 0,-13 1 0,-1-1-1,5 2 1,-1 0 718,-1-2 0,-5 0-715,11-2-9,-10 1 0,-2-2 1536,-3-5-1541,6 0 0,7-2 8,-4 4 0,2-1 5,12-2 1,4 0-5,-18 5 1,4 2 0,-6-1-8,6 0 1,-2-1 5,16 1 0,-3 0-287,-21 0 1,-4 1 286,28-3-1930,3-1 1935,-26 4 1,1 0-6,34-1-20,-38 2 1,3 0 16,12 2 0,1 0 0,-11 1 1,0-1 2,15 1 0,-2-1 0,-20 1 0,-1 0-423,24 0 1,-2 0 424,-28 0 1,0 0 735,29 0 0,-1 0-738,1 0 0,-1 0 7,-8 4 1,14 2-1,-9-2 12,-14-1 1,1 1-338,16 1 1,9 2-1,-12-1 318,22 1 5,-28-1 1,0-1 5,-17 0 1,0 0-12,15 1 0,-1 0 1742,24 5-1697,-1 0-40,-7 1 1,1 1-6,-31-6 0,0 1 708,27 4 1,1 0-687,-24-4 1,-5-1-17,30 2-4,-19 0 1,0-2-3,10-1-689,18 3 689,-27-5-901,-3-2 0,5 1 901,-9-1 0,1 0 0,10 0 0,0 0 39,-7 0 1,-3-1-57,21 0 17,-4 0 0,-14-1 351,-22 0-384,3 0 27,22 0 6,-14 1 0,16-1 0,-21 2-3,15-1 1,2-1 7,1 1-5,-4 0 0,4-1-746,-10-1 0,-4 0 746,11-2 563,-7 2 0,-2-1-563,-5-3-1268,42 0 1268,-32 1 1400,26-3-1434,-46 2 23,-8-1 11,-18-23 0,-2 20 0,-12-16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05.4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2657 9156,'10'3'4621,"49"-28"-5170,-35 9 756,44-23 229,-39 17 214,31-21-246,-22 16 139,21-17-207,-32 21 90,-1-3-2934,12-15 2984,4-12-137,2-2-115,0-5-219,-11 11 65,-1-1 0,0-2-19,9-16-51,-9 15 0,-1 1-6,-1-3 34,1-4 0,0-3 34,2-8-9,-5 10 0,0 0-47,4-14 50,-10 28 1,1-1-57,16-31 210,5-2-148,-11 23-23,12-13-28,-9 10-1112,-8 15 1,-1-1 1089,7-25 1711,1 1-1700,-6 6 28,-4 1-28,-8 22-40,10-21 40,-13 31 0,19-34-33,-15 30 33,14-25-6,-19 38-280,15-17 118,-6 12 3130,13-14-2968,-11 17-72,4 0 11,12-8-45,10-1 84,-8 5-23,6 2 876,-19 14-875,0 3-3342,14 0 3330,2 7 68,3-1 44,0 3 51,-11 6-95,1 0-1967,23 13 2297,29 11-139,-14-4 33,12 6 128,-9 1 1916,-31-13-1994,39 20-2363,-47-20 2178,12 6 2268,11 5-2295,-13-6-63,21 9-1075,-10-1 1,0 1 1074,7 5 14,-9-5 1,0 2 25,4 8 19,-20-13 1,1 2-10,28 20-55,-29-21 0,-4-1 33,3 3-27,-3-1 5,-4-2 1515,15 8-1453,-14-11-6,12 7-253,-15-14 253,2 1-118,16 10 208,27 15-1636,5 3 1473,-3-1 240,-22-14-234,-19-9 163,-1 1-157,44 29-6,-27-18 95,-10-8 0,0 0-44,7 4 1169,2 1-1047,2-2-819,12 6 0,3 1 690,9 3-27,-8-3 0,-3-3-11,-11-7 42,3 2 0,1 1 2067,7 2-2099,-13-4 1,9 4 0,-10-4 513,6 4-530,-7-4 0,-1-1-6,-7-4 102,43 19 44,-7-10-124,-33-14 1,-1-1-413,24 3 396,-25-10 6,-2-2 11,10 3-694,2 4 677,-1-2 0,-2 3 0,-15-5 45,19 10-40,-14-6-5,12 5 39,-18-9-39,0 1-33,13 2 5,8 3 28,-9-4 73,2 1-68,-8-6 1,-8-2-6,13 3 45,-17-5 2798,-2 0-2831,8 1-12,-20-4 548,6 0-525,-15-3-23,-2 0 1106,8 1-1106,-1 0 0,2 0 0,-2 0 0,52 9 33,-27-3-36,10 1 1,3 0-3385,15 4 3387,1-2 0,-6-1 45,-21-4-45,-2-1-11,19 5 44,-23-4-33,14 4-2498,-22-3 1579,-14-4 1390,2 0-4610,-15-3 4139,0-3 0,0 3 0,0-3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07.9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23 9352,'4'8'1826,"0"0"-981,-4-8 7,-3 0-186,2 0 790,-1 0-1120,2 0-235,0 0-218,-2 0-79,1 0-241,-2 0 302,1 0-16,2 0-45,-1 0 202,-1 0 67,-1-1-73,0-1-6,-1 0-1265,-5-5 554,2 3 285,-3-2 197,5 3 112,0 1 78,1 0 45,2 1 50,-2-1-50,4 1 0,-3-2-5,2 2-264,0 0 191,0 0 8592,1 1-11517,-1 1-1411,-2 3 4414,-2 1 0,2 0 0,-1-2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08.2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0 4259,'2'14'1367,"0"-4"1368,-2-10-2325,0 0 1002,0 3-1109,0 0 548,0 1-723,0 1 2021,0-1-2087,0 2 11,-2 9-101,1-3-1020,-2 9-705,-1 0-1625,1 0 3378,-2 5 0,3-13 0,0-3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08.4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8696,'2'12'2577,"0"-2"-1776,-2-10 11,0 0-1265,0 22-1351,0-10 1804,0 18 0,0-21 0,0-3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1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180 651 7761,'1'12'2683,"0"-2"-1748,-1-10-375,0 0-756,-1-3 196,-4 2 157,-3-1 61,-7 8 46,-3 3-73,-3 6-102,-2 4-16,0 2 22,2 4-22,4 2-73,3 2 118,5 1-18,4 1 52,3 0 150,5-2 146,5-4-90,8-3 57,8-7-90,6-6-73,8-5-84,5-5-168,10-11-68,6-7-514,7-11-73,1-4 11,-1-3 33,16-13 589,-29 13 22,6-7 0,-30 19 162,-8 4 202,-3 2-50,-4 4 11,-3 1 218,-3 3 617,0 0-651,-4 6-10,-1-1-359,-2 5 145,-1 0-217,0 0 111,1 1-28,0-2-145,1 0 22,2-1-28,0-2-73,7-6-22,-2 1 89,5-2-5,-4 3-34,1 2 34,-1 0 5,0 0-39,-1 2 45,0 0-78,-1 2-34,0 0 6,-3 2 100,0 0-39,-2 1 40,-2 0-690,0 0 690,-6 0 5,1 1 11,-6 2-6,1 1 1,0 1 44,1 0-50,-1 0 0,0 0 6,-9 6 5,2 1-11,-6 6 0,2-1-33,1 2 33,1 3-6,-1 0 0,3 3-33,1-1 39,4-1 0,3-1 0,4-3-39,2-3 22,1-5-5,1-2 22,0-5 123,2 0-33,1-4 5,6 1 11,3-1-106,4 0-145,3-2-914,8-10-33,-4-1 33,5-9 421,-12 4 459,-3 2 156,-5 1 23,-2 3 129,-4 2 22,-1 2 264,-1 3 845,0-1-499,0 2 539,0-1-734,0 2 408,0 0-576,0-1-135,1 0-94,0-1-46,2 0-56,-2 2-61,2 0-6,-3 2-494,1 1 264,-1 2 79,1 2 151,1 5 34,2 6-29,1 2 29,3 2-34,1-1 0,1-4 45,0-3 28,0-4 117,2-4 40,4-2-39,7-4-57,7-7-134,8-9-745,38-41-230,-12 1-1280,-5-3 1,1-5 1621,-24 22 1,-2 1 430,11-14 0,-4 0 202,4-16 152,-13 13 189,-11 11 1098,-9 4-756,-6 19-403,-4 3 841,-2 17-1283,-16 11 285,-1 10 34,-18 15 39,0 11 67,-2 12 376,0 8-416,3 7 62,6 2 18,6-1-130,9-2 74,7-6-29,4-5-128,8-6-90,5-6-308,9-8-275,6-6-990,11-8 1573,21-1 0,-25-11 0,6-1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27.7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3 6210,'11'4'655,"-2"0"-644,-9-4-50,0 0 297,0-2 55,0 1 29,0-2-46,0 2-100,0-1-33,0 1 5489,0 0-5720,-1 1 57,0 0 0,-1 0 11,1 0 1949,1 0-1949,-2 0 23,1 0-12,-1 2 90,-1 1-96,1 1-5,0-1 96,1-1-91,1-1 1507,0-1-1512,-2 0 0,1 0 0,-2 0 23,2 0 637,0 0-822,1 1 156,2 5 6,0 5 0,3 6 6,1 4 0,0 4 55,5 19-22,-5-9-39,3 13 0,-6-12 45,0 20-45,-2-13 0,0 13 23,-1-20-23,0 8 0,0-14 5,0 6 23,0-17-28,0-3 6,0-3 50,1-4-6,0-2-11,-1-2 6,0-3-11,0-1-12,0 0 265,0 9-287,0-3 72,0 8-21,0-4 66,0 4-10,0-5-74,0 1 124,0-7-151,0 0 5,0-3 118,0 0 33,0-1-162,2 0-257,-1 0-399,0 0-134,1-2-789,1-4-1451,6-11 3030,9-18 0,-7 15 0,2-7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08.6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8024,'-2'9'-573,"1"-2"1,1-7 0,0 0-1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08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8119,'1'2'1171,"0"0"-1535,-1-2 0,0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09.4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9884,'11'14'672,"-2"-4"-661,-9-10 241,-1 13-117,1-6 117,0 11 240,3-7 108,2 1 806,11 19-1339,-5-11-67,9 14 0,-8-16-185,5 12-435,-5 7 962,-1 18-18,-8-9 656,-3 10-733,0-29-79,0 3-79,0-17 30,0-2 21,0 5-45,0-7 45,0 5 603,0-7 2,0 1-700,0-4-45,0 3 0,0-5 0,0 2 0,0 2-39,0 4-57,0 7-223,1 2 213,-1 0 27,1-4 74,-1-2-29,0 6-834,0-5-68,0-1-1534,0-7 1227,0-5 1243,-3-1 0,2 0 0,-3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0.1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7022,'7'4'-1199,"-2"0"1199,-5-4 0,0 0 0,0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0.2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6557,'0'0'0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1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65 6082,'4'16'3781,"0"-4"-2212,2-32 1792,5 6-2674,-1-8-346,0 12 72,-8 10 30,0 1-74,2 4 366,1 5-259,1 7 107,1 5 403,2 19-644,-2-9-85,0 13-39,-2-16-184,-1-4 28,0-4-12,-1-1 17,0-9-16,-1-2 161,-1-7-111,0-2 6,0 0-1,0 0-106,1-3-756,32-40 493,-13 15 89,24-31 34,-22 30-11,-2 6 146,-4 3 10,3 1 29,-3 4-1,-1 2 96,-4 7 246,14 5-336,-4 14 62,9 0-2318,-10 11 2391,-9-2-124,-1 2-5,-3-1 22,-1-1-67,-4 3-1049,-2-9 1049,-1-1 51,0-10-6,0-3 2103,0-1-3800,26-44 1070,-9 14-108,33-49 270,-18 37 1627,-2 4-1330,-9 21 33,-12 14 247,8 9-2014,-3 4 2244,6 9 246,-2 5-168,1 1 17,3 4 475,23 12-811,-15-19 179,43 6-376,-38-30-3234,34-16 2949,-23-8 1603,-4-2-1312,-10 6-95,-20 13-683,-4 7 823,-5 7 291,-1 5 432,-2 17 27,0 5-565,3 1 16,0-5-100,9-8 241,12-5 3125,-1-4-3399,8-7 93,-7-9-374,19-24-162,-19 4-17,8-22 56,-26 14-3980,-12-15 3834,-12 5 107,-2 1-3866,-16 12 4241,10 13 0,5 7 0,8 2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2.4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190 588 11838,'-9'-11'6447,"1"2"-6111,8 9-111,-8-10-102,5 7-89,-16-8-6,8 16 11,-12 4 39,5 6 62,-1 2 84,-10 20-173,13-17 55,-5 17 62,17-27-11,2 0-23,2-8 57,0-1-74,0-1-33,2 0 263,18-9-2781,-2-3 2361,19-12-27,-5-4-231,2-6-195,2-7-567,13-32 410,-14 12-592,8-22 441,-19 22 677,-2 1 588,-4 11 0,-2 2 40,0-1-130,7-20-346,-23 60-393,-1 10 2700,-4 7-2084,-5 12 1039,-6 36 1,0 10-743,3 1-1395,-2 29 0,6 3 1306,20-12-342,-6-34 0,2-3 39,14 7 23,-3-27 364,27 5-186,23-19-2036,16-13 1538,-8-19-94,-23-18 2266,-24 0-2822,-8-4 191,-8 0-1310,-23-28 1909,-1 35-33,-14-15-28,-4 42 95,7 9-2205,-16 13 2445,17 3 180,-4 11 146,13-5 492,7 16-570,8-9 22,10 8 1678,12-16-1964,13-6-2324,38-7 1103,23-10-40,-44-8 1,1-2-1541,-1-1 1,-2-2 2576,24-15 0,-37 12 0,-13 2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4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216 0 7363,'1'9'3305,"0"-2"-1071,-1-7-116,0 0-822,0-2-249,0 1-608,0-3-237,0 4 617,-2-1-819,-5 1 0,-1 0 5,-5 0-5,0 4 6,-2 3 56,-20 24-95,-11 35 33,9-16-440,3 17 451,29-40 342,3 53-269,5-35-33,4 38 33,6-53-84,2-4 0,38-5 0,4-3 0,-23-2 0,16-4 0,1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5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1 131 7942,'8'15'2924,"-2"-4"-1395,-6-11-17,24 42-632,-15-14-12,19 36-3253,-15 12 2789,-2-17 618,1 10-966,-5-25 309,-5-25-404,-1 2 151,-1-14 197,0-2-74,0-5-61,0-1 3218,0-5-3392,1-7 72,1-8-44,1-9-3638,4-51 3560,-3 22-124,4-37-1476,-2 15 1353,0 24 236,3-12 16,4 30-95,-2 19 129,1 3-79,-2 16 180,12 21 4085,-1 8-3811,7 11-50,-10 1-124,-8-9-162,-3 10-128,-4-10 338,-2 4-238,-10-12-3949,-57 8 773,27-17 3176,-38 1 0,59-17 0,9-3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5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 8324,'8'8'3327,"-2"-2"-1996,-6-6 803,-18 67-1341,13-39-429,-9 52-28,22-56-1599,32 5 1515,-16-15 219,44-14-426,-39-21 241,9-9-370,-20 1-952,-11-5 330,-18 5 482,-14-3-734,-20 16-134,7 9 2966,3 5-1874,18 2 0,8 0 0,4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28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51 7738,'-13'-3'2101,"2"0"-1664,11 3 1456,0 0-1428,0 19-84,2-11 67,2 15 347,2-17 174,4-2-84,2-2-252,4-1-314,5-1-83,4-3-108,5-3-128,2-3-280,5-4-1204,3-1-1574,7-3-981,0 1 4039,0 1 0,-22 6 0,-8 4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6.1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0 8612,'13'7'2812,"-4"-2"-1893,-56-1-135,24 1-168,-35 5-207,40 1-191,6-1-95,6 2 219,3-2 224,8 4 1299,28 18-1361,-8-7-280,13 10-168,-23-14 202,-9 5 128,-13 13-386,-2-2-717,-19 7-1136,9-27-1659,1-1 3512,11-12 0,5-3 0,2-1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6.2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17109,'8'5'3193,"-2"0"-2936,-6-5-257,0 0 0,0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6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140 30 10052,'-15'-6'6088,"4"3"-5343,3-2-420,4 3 173,-11 1 6,-1 1-403,-5 6-22,2 2 77,8 8-55,0 2 449,3 38-433,7-24 96,9 25 11,7-38 23,7-4 285,36-18-857,-27-8-101,23-16-4859,-42-17 4193,-6 11 263,-7-8 296,-7 18-16,-5 5-9282,-15-2 9767,15 11 0,-6-2 0,19 11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7.4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9 10270,'-24'-4'3120,"4"0"-2201,20 4 10,-43 65 315,26-19-18,0 17 1,-1 19 0,6-11-3170,12 27 2164,1-5 0,5-5 20,11-24-2168,7 10 1933,-8-28-12,1 4-878,-9-29 16,-5-11-2135,0-6 18,-3-12 2045,-5-6-1810,-4-8 1395,-7-3 890,-6 1 4296,-24-9-907,19 17 2596,-10-5-3453,29 19 123,5 0-723,34-8-7104,46-8 5637,-12 7 0,1 1 0,24-7 0,-8 10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8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0 143 6679,'4'9'5567,"-2"-2"-3133,-2-7-1880,4-8-554,-2 6 721,5-6 910,20 57-1055,-13-20-60,16 41-180,-22-33-12,0 11-290,-3-16 460,1 3-309,0-22-68,4-12-912,10-29 1410,1-7-1797,18-46 992,-14 26 190,13-32 61,-23 54-61,2-3-257,-9 34 1613,17 25-813,-5-4 56,12 19 151,1 5-671,-13-18-79,6 10 145,-16-25-145,6-4-151,-2-6-168,9-10-1025,34-47 1271,-27 25 12,27-28-180,-37 46 106,-4 7 561,41 21-101,-25-4-3023,50 15 3180,-4-21-482,-14-6 0,9-13-6,-42-2-235,-5-3-632,-5-8-1760,-10-3 2090,-24 6 459,0 13 84,-17 21 1025,8 27-1526,10-9 809,0 5 3021,11-21-2814,1-9 168,13-6-778,12-15-235,6 1-219,27-21 353,-34 25 84,12-5 62,-30 19 1896,0 0-871,13 0-757,-5 0-11,12 0-84,6-4-83,22-4-315,-5 2 309,11 0-23,-22 6 151,5 4 23,0 2 61,3 4-72,10 9-157,-3 3-17,-9-3-314,-12 1-347,-19-13-3573,9 7 1753,-6-7-504,6 3 2985,-11-8 0,-6-1 0,-1-1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9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268 1 11741,'14'5'3876,"-2"0"-2169,-12-5-804,-33 17 442,9 2 402,-49 41-1147,30-14-477,-11 17-39,24-24-84,7-8-2532,9-6 2532,43-22 0,-21 3 0,27-15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19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11878,'0'11'4520,"60"46"-6675,-14-17 2852,2 2 1,2 4 445,15 24 312,-6 7-788,-12 3 9,-32 7 1,-17 6-3167,-17-28 1,-9-2 2430,-3 23 1,-5-9-1,-33-15 1,27-46-1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25.0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8934,'24'13'3400,"2"-7"-2952,-24-8-163,5-4 316,-1 1-489,-2 3-403,5-8-2117,-6-4 2191,0 2 121,-3-4 254,0 6 1304,0 1-941,0 4-90,0 0 0,0 5-67,0 0 1636,3 0-1435,0 1-77,2 4 167,1 3 50,4 9-149,3 6-58,5 9-95,3 4-3140,22 37 2894,-8-18-107,7 12 12,-13-26-297,-14-23-7007,15 15 5158,-13-16 2084,14 12 0,-21-19 0,2 1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25.5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589 23 9716,'4'3'5718,"0"0"-3920,0-16-1792,-3 10 0,4-9-6,-5 12 610,-22 8 892,-58 29-3976,12-10 2611,13-3 1,-2 0 203,-31 7-663,38-12 0,2-1-871,-24 11-1501,13 0 2099,53-8 1,4-13-1,2 7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26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1 182 2171,'12'17'1450,"-2"-2"1048,-10-15-835,0 12-321,0-4-794,0 11-223,0-7 236,0 16-639,-2-12 66,-2 14 1,-1-20-566,0 1 1005,2-9-591,2 1 2518,1-2 1392,0-1-2918,4 0 716,11-9-1508,37-21 103,-1 1-3112,32-16 2989,-9 12 0,1 2-368,-27 11 0,1 0 163,41-16 1,1 1-4729,-38 17 1,-4 2 4887,31-10 1,-25 10 0,-46 14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28.6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91 8657,'-4'-17'1938,"2"4"-1434,2 13 3641,0 0-2985,28 16-617,-7-14-241,25 10-95,-12-19-173,2-3-34,0 0-218,5-1-1054,3-2-951,3 1-970,11 0 3193,17 3 0,-34 5 0,4 2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28.2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28 277 8763,'-15'-16'3042,"2"3"-2572,13 13 3911,48 26-3390,-26-16-386,39 19 398,-13-23-897,-15-3-39,19-4-67,-2-9-302,11-8-343,-11-1-357,-10-3 705,-31 9-101,-13-1 236,0 3 1299,-9-26-700,8 18-230,-3-19-34,9 25 23,4 2 511,3-4 172,0 6-174,6-2-609,-3 6-40,30-9-68,-17 7-44,16-6 56,-25 12 320,27 1-203,-20 0-78,25 0 40,-32 0-3499,0 0 3353,-8 0-219,-2 0 28,-6 0 12,-2-1 173,-9-3 73,2 0 0,-7-1-28,-4 2 17,-1 1 3397,-2 0-3486,-8 5 100,3 8-45,-5 0 45,1 7-3302,-11 11 3335,20-15-27,-12 11 72,18-17-72,0-1 61,-1-1-17,4-3 6,7-2 28,0 0 1084,2 0-7507,-3 1 6339,3 2 0,1-1 0,4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29.2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315 143 3648,'5'-14'3798,"-2"8"-1232,-7-32-1642,-18 2 272,8 17-956,-45-10-1010,19 34 1027,-16 4 1555,19 15-860,9 19-2333,5 28 1706,7-10-95,6 13-1577,21 7 1453,-3-29 916,8 30-905,-6-24-117,-3-15 45,-1 39-247,-4-49-4895,-19 25 1764,4-49 3900,-14 3 0,17-12 0,3 0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29.5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63 14087,'3'2'3887,"0"0"-3417,-3-2-980,135-19-1024,-77 12 441,28-4 1,5-1 77,-2 4 1,-39 4-1,5-2 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29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282 24 11870,'16'-9'2246,"-4"2"-1686,-12 7-336,0 0-69,-15-4-149,3 2 245,-25 1 2220,-29 50-5439,23-20 3260,-23 37 61,38-19-236,9-13-100,2 10-2684,12-6 1194,3-10-4278,26 10 5751,14-19 0,-6-4 0,-1-10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30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10825,'11'8'3097,"-2"-2"-1826,-9-6-4254,63 63 3191,-36-36 566,14 14 1,6 4-3060,15 5-637,-23-19 901,16 4 2021,-38-32 0,-7-3 0,0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30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324 53 1804,'-11'-29'1456,"2"6"6811,-72 62-7231,19 8-874,8-15 1,2 1-247,6 12-2157,37-22-482,21-17 2723,9 1 0,-6-6 0,-3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30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1 11715,'8'4'5803,"-2"0"-5579,7-4-123,-5 5-4005,15 7 4424,-5 12-780,16 37 792,-9-8-311,-8 9 1,-3 3-424,-7 21-969,-12-26 0,-11-2-3745,-18-18 1,-8-7 4389,-30 12 0,0-20 0,43-19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37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1 630 7007,'13'1'2212,"-2"-1"-1351,-11-1 3004,0 1-2850,0 0-707,2-1 106,-1 0-44,0 1 1863,1-1-1970,0-1-89,2-1 45,-3 1 196,1 1-320,-2 0 549,1 1-420,-1-1-219,1-1 40,1-2-39,0-1 39,0-1-45,-1 2-40,2-11-66,3-4 100,1-2-33,-1 5 39,-3 11 6,-1 3-208,-2 2-89,1 0 134,-1 1 0,0 6 96,0 8 27,0 9 12,0 9 22,0 24 235,-2 42-3627,0-28 3336,0 5 50,0-61 6,2-14 258,0-1-644,7-34 150,2 10-89,8-32-2100,1 19 2105,17-26 136,-11 21 178,6-5-184,-18 30-298,-1 14 2678,-2 7-2190,6 5 1389,30 53-666,-19-10-555,15 29-140,-30-42-28,-11-17-39,0-19 129,0-1-90,1-8-219,2-7-223,2-11-802,38-62 1199,-20 46 3079,27-39-3040,-30 66 101,12 5 398,-4 15-1815,27 30 2325,-14-1-617,5 10-2059,0-18 1919,-6-16-317,2-1 144,-2-7 125,-9-8-439,29-27-1848,-8-32 1316,1 1 5,-24-12-766,-31 9 1644,-5 29-110,-6-11 39,-1 39 1288,-23 17 1368,17 5-2270,-16 14 3449,24-1-2945,5 19-1413,8 4 736,10 0-56,8-7-118,8-21 80,5-4-417,27-8-457,-10-4-415,18-7-6729,22-20 4241,-18 0 2455,12-9 763,-34 8-233,-21 9 2780,9-9-998,-21 11 566,4-7-908,-29 14-251,1 1 806,-19 4 2733,9 5-3467,-8 6 236,1 17-572,7-5 1,-1 10 304,9-10 215,4 8-301,11-19-510,5-6-1305,30-49-5828,17-34 6124,-27 33 1,1-2 369,4-7 1,-1 1-471,17-32 1059,0 3-57,-19 23 1,-2 3 1433,2-6-324,2-11-510,-31 60-347,-3 7 1500,-29 41-598,-2 18-478,-15 21 24,9 6-29,16-16-122,3 2-20,10-9 0,1 1-721,-1 21 303,9 14 96,56-66-437,10-49 111,25-8-808,-29-17 0,-5-5 966,-5 4 1289,19-20-1217,-60 54 482,-12 20-403,0 5 2161,-3 10-2122,0 6 364,-6 43-424,5-33-344,-1 21-612,7-50-4602,20-16-1193,-2-7 6688,16-9 0,-20 8 0,-4 2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37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31 12399,'-3'-17'0,"0"4"0,3 13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38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313 196 10467,'-6'-25'4907,"-7"-20"-4722,6 36 94,-9-18 141,-32 26 211,5 15 136,-4 16 0,1 5-604,7 5-69,-6 32-693,43-44-504,9-15 954,2 1-2243,45-64 863,-23 23 1529,26-38-94,-35 39 234,-6 7-17,-3 6 90,-7 7 324,-2 6-138,-4 6 2057,7 31-2036,-1-13-2539,20 39 2337,-10-39-44,21 14-67,-15-28 11,7 0-118,-5-9-813,56-54 426,-37 22 227,-1-5 1,-1-5-205,17-34 577,-31 38 151,18-20-17,-37 50-464,-4 4 3374,-3 2-3257,0 2 823,5 21-172,2 7-326,2 11 89,0-1 454,7 10-863,-7-28-214,8 12 410,-6-33-441,56-29-52,-26 12-1521,10-4 1,0 1 1717,-7 8-198,11 4 417,-21 18 882,12 18-524,-12-3 5,25 13-487,-25-23 0,38-28 0,-49 8 0,16-21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29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9 259 8326,'9'7'2913,"-2"-2"-1933,-7-5 589,0 0-1328,1 0 352,0 6 202,-3 4-273,-2 10-113,-4 7 61,1 5-296,3 2 78,2 0-90,3-3-78,5-3 67,3-4-39,7-5 179,13-4-167,-8-8-91,9-4-33,-11-15-291,4-8-342,-1-13-39,1-5-33,-5-3-2,-4 3 97,-8 3 302,-3 4-17,-3 6 118,-9-1 207,3 9 230,-9 1 89,7 7-34,0 4-16,3-1-123,2 3-40,1 1-33,2 0 84,0 1 39,0-3-28,7-7-162,3-4-6,10-7 67,2 0-67,5-1 0,1-1 84,15-7 39,-9 11-39,16-2-89,-25 16 10,1 16 208,-17 6-101,-2 18 269,-7 4-6,-1 3-145,-4 4 100,-1-3-33,-2-2-107,4-6 174,1 7-285,2-20-74,3 3-10,3-20-712,16-3-543,0-7-3972,36-19 1704,-18 1 3528,14-13 0,-32 23 0,-8 3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41.2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9290,'1'2'2862,"6"-6"-2363,-5 2-96,5-3 913,-6 3-369,-1 2 448,0-1 369,1 1-1619,0 0-302,1 0 157,-2 3 73,0 4 28,0 8 73,0 17-329,0-1 245,0 16-6,0-6 67,0 25-28,0-14 101,0 17-34,0-19-3142,1 49 3156,3-41 1,0 1-113,0-1 1,0 1 117,1-4 1,3 0 136,5 11 0,0-4-184,2 6-107,-2-10 0,0 0-2246,3 5 2370,-8 2 1715,3 1-1795,-9-9 169,1 10-230,0-24 29,2 23-1804,6-8 1786,-4-22-44,5 18 55,-7-24 210,5 23 1,1 4-188,-1-4 1000,1 4 0,0 1-1023,-2 5 441,-4-11-502,2 9 45,-6 6 3375,0-28-3353,-1 20-3285,0 21 3285,0-25-701,0 21 634,0-39 11,0-12 17,0 27-28,-1-25 5,-1 22 1,-3-26-6,0-3 78,-5 42-78,7-18 28,-4 18 702,7-17-724,0-12-12,0-3 1,0-6-29,0-12 40,0 2 50,0 5 3403,0 0-3319,-1 11 106,0 2-195,0-6-51,-1 2 50,2-16 45,-1 0 91,1-6-326,0-3-735,0-9-2183,0-15 2210,5-23 0,-4 18 0,3-9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43.3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53 202 3855,'10'9'784,"-2"-2"919,-8-7 39,-31 0-888,23 0-456,-23 1 794,31-1 1704,0 1-1250,0 0-1147,0-1-286,0 2-6,0 1 303,0 1 55,1 2 2130,50 20-2477,-20-15-11,43 14-11,-28-20-3246,32-2 3347,15-1-1072,3-1 781,-3-1 78,3 0-34,-29-1 1,2 1-51,-14 0 0,0 0 11,8-1 0,-2 1-5,23 0 100,-14 0 0,1 0-72,-21-1 0,2-1 120,31 0 0,-3 0 14,-12-4 420,25 0-583,-27 0-1023,-5 1 1,3 0 1053,-13 0 1,-1 0-37,11 0 0,-3-1 62,12-3 111,-16-2 1193,-9-2-1360,-1 1 428,-10 1-434,39 2 28,-23 3-25,12 0 0,2 1-1968,5-1 1965,27-1 302,-47 3 1,5 0-303,16 0 0,10 0 0,-6 0-563,-8 0 1,-1 0 562,4 0 0,6 0 0,-16 0 0,-11-1 0,4-3 0,2-1-5,6-1 860,-8 0 1,-1 1-856,5-1-6,4 1 6,0 0-28,22 2 1306,0 2-1270,-2 0 1,3 1-7,-31 1 1,0 1 31,30-2 0,2 0-167,-19 4 1,-2-1 118,5 0 0,6 0-658,2 1 1,7 0-1,-8 0 672,-9 0 0,-4 0 0,23 0 0,-8 0 237,-17 0-237,-4 0 0,-2 0 2177,-1 0-2149,-2 0-17,30 0 0,3 0-16,-6 0 140,1 1 0,5 1-113,-18 2 1,-6 2 1476,12 1-1499,-7-1 0,1-1-6,13 0-33,-2-4 39,-1 1-2765,8-2 2765,-24 1 0,0 0 0,28 2 0,-28-1 0,3 1 5,5 2 1,-4 1 739,9 0-745,-10 0 0,-1 0-5,0 0-2063,17 4 2219,5 0 1928,-19-2-2084,-24-3-51,-29-5-17,-4 0 73,0 0-5422,-6-4 5422,-17-13 0,9 8 0,-12-7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46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2267 9509,'4'4'1674,"-2"0"-1108,55-7 162,-24-1-4419,49-3 4206,-37-2 1140,33-8-1336,-18 3 510,-2-7 0,0-3 56,22-18-728,6-7 16,-20 9 609,6 1 0,1 2 2834,-9 1-3490,3 0 0,1-2-3014,-5-13 3016,-10 7-88,19-15 44,-21 19 61,23-17-50,-28 21-481,25-21 498,-40 26-2122,-2 1 2329,15-25 554,-16 20-867,15-20 111,-21 26 118,10-10-100,-10 10 272,12-15-312,-14 20-33,4-6 72,19-19-134,-18 20 948,19-22-948,-27 28-2118,2-7 2068,-1-2 50,-1 1 0,-4 3 39,-4 10 113,11-19 2044,-6 14-2157,10-16-33,5-9-6,-15 23 6,11-18 504,-11 18-516,-3 7-22,27-34-6,-12 20-28,11-14 56,-15 19-2382,15-16 2377,-16 17-28,17-19-12,-19 24 51,20-23 6,16-17-6,-7 9 1065,-10 15 0,-2 6-1071,-13 13 69,16-5-114,-18 19 40,-5 3 3325,24 0-3303,-12 4-11,14 2-3370,9 9 3370,-12-1-5,14 5-1,-15-4 6,0 2-1081,11 5 0,4 2 1210,29 9-865,-4-2 0,2-1 770,-27-11 0,-4-2 1370,44 13-1404,-32-8-44,15 16 88,-34-15-44,29 18-16,-3 2 16,-11-5 0,18 12 2212,-25-12-2212,-15-8 0,15 16 2706,-12-10-2706,12 11 45,-10-16 0,1-1 39,8 4 73,-7-6 0,3 0-143,3-4 0,-1-1-14,24 12 2,-22-11 1,-1 1 31,11 3-6,-2-3 0,4 1-26,-15-8 1,4 1 21,18 6 1,11 4-1,-10-5-1411,-14-5 1,-3-2 1386,22 6 0,-6-1-6,-7-3 6,-3 1 0,-6-2 0,-1 1 28,16 7-28,-18-8 0,0 1 0,0 2-1112,7 0 1,1 1 1099,10 4-5,-8-4 1,-1-1 2307,-4-4-2291,-3-2-20,-1-2 0,1 0 20,5 1 3,-4-2 0,-1 0-2255,-1 0 2252,-8-3 2274,-3-1-2274,-18-3 51,23 3-51,-15-2 0,19 4 11,-21-4-11,2-1-11,0 1 2620,35 6-2609,-29-5 0,53 10 5,-60-11 23,21 4-3162,-17-1 3145,25 7-404,-15-5 393,13 4 5,-13-6-5,-18-2 439,14 3-439,-21-4 16,10 3 29,8 4-39,0 1 27,3 0 51,24 10-89,-33-13 5,23 9 73,-27-13-40,-11-1 3152,9 1-3040,-1 0-83,4-1 732,5 2-794,0-2-3397,7 2 3397,-7-2 0,11 2 45,-16-2-45,6 1 56,8 1-51,-11 0-783,13-1-2152,-31-5-4463,6-7 8241,-16-4 0,0 2 0,-1 1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48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7862,'13'1'1361,"-2"0"-834,-11-1-124,21 2 134,-7-1 225,17 0-465,-17-1 67,-1 0 488,1 2-130,4 1-95,13 3-431,-8 0 196,20 4-263,-24-4 61,9 4 315,-7-4-68,7-2-376,0-1 23,4-2 90,2 1-17,-6 1-28,6 3-3281,19 4 3186,-24-2 16,22 3 1,-30-4 156,9 2-11,24 2-162,-13-3-23,15-1-11,-26-5 123,52 9 84,-42-6 14,13 0 1,-2 0-172,-24-4-39,21-1-2246,7 0 2235,-24 0 2314,55 1-2314,-56 0 0,21-1 415,-3 2-40,-4 2-1185,10-1 905,-16 1-61,-13-4-3510,50 3-881,-36-2 4357,39 1 0,-60-1 0,-6-1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48.8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8074,'6'9'1663,"-2"-2"1367,-4-7-1361,0 0 2243,66 82-3755,-44-53-154,16 18 0,-3-4-3,-24-29-533,2-2-1502,3 0 366,-1-3-615,5-2-472,-5-5 2756,2-1 0,-9-1 0,-1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49.0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545 1 9386,'11'16'2307,"-2"-4"-912,-9-12 1030,0 0-1282,-61 7-2028,8 11 0,-4 2 952,4-8 0,0 0-67,-9 10 0,7 0 253,15-7-2236,2-3 1429,-6 1 0,20-7 0,-1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1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7106,'16'5'2330,"-4"-1"-1692,-12-4-145,0 0 437,3-5-678,-2 4-39,2-4 280,-3 5 5880,0-1-6305,0 15 11,0-4 621,0 48-3851,0-16 3246,0 17 95,0-11 152,0 11-297,0-20 22,0 12 50,0-33 40,0 0 17,0 3 3363,0-1-3257,0 21-2185,0-7 1911,0 7 67,2-4-23,0 13-454,-1-13 410,0 13 27,-1-26 231,0 56 1715,0-38-1750,-1 23 1,2-2-118,-1-26-112,2 30 23,1-29-23,-1-13 0,-1 12 5,-2-16-2781,-4 12 2815,3-15 45,-2 8 45,4-20 140,0 2-129,0-2-39,0 4 67,0 5-84,0 0-56,0 4-28,0 2 44,0-1 24,0 0-7,0-2-72,0-3 33,4 4-16,-2-6 0,4 2 22,-4-10-28,0 1 5,5 6 3404,-2-2-3409,3 3 34,-3-2-34,-3-5-6,2 7 0,-2 0 6,0 1-5,0-2 16,0 5-5,0-8-6,0 6 28,0-10-28,-1-2 0,1 0 0,0-2 5,0-1-5,-1 0-2549,12-8-2962,-3-4 5511,11-9 0,-12 8 0,0 2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3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0 8098,'7'3'1793,"-2"0"-780,16-3-318,-8 0-489,11 0 30,-16 0 42,-6 0 394,1 0-459,-1 1 130,-1 0-35,-1 1 151,0 4-263,0-2-73,0 4-27,0-1-7,0 1 29,0 3 151,-5 14 174,-19 26-18,-5 7 51,-14 15-1882,6-13 712,17-28-566,7-12 1260,29-45 0,-10 15 0,10-13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3.9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304 1 9380,'-38'63'2710,"7"-12"-2231,6 2 1,1 3-2096,-11 22 2125,6-10-128,1-2-3103,5-7 2812,4-9-96,-3 3 751,11-25-4167,-5 0 2112,13-32 436,13-21-1474,8-9 2348,14-16 0,-14 24 0,-1 4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4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627 17 7375,'-1'-17'2411,"-22"66"0,-10 33-1963,12-27 0,-2 4-196,-6 17 0,-5 10 0,0 1 190,1-4 1,-1 0 0,0-3-1394,5-12 1,0-1 0,1-1 1162,1-3 1,0 1 0,-1 0-183,-8 11 1,-2 2 0,8-16-400,3-4-5143,-1 0 3781,57-108 1731,2-5 0,-1 2 0,-5 13 0,-6 8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13681,'22'-25'1423,"-1"6"-1048,-12 19 85,2 0-96,1 3-73,1 5-17,1 8 202,-2 7 23,-3 6 274,-1 8-201,-2 5-248,-2 5 52,1 2-259,-3-1-22,0-3 29,0-7-80,-1-3 7,0-15-46,0-3 219,0-14-61,0-2-51,1-1 123,2-2-235,3-7 0,5-10 0,6-11-45,5-9-5,5-5-141,9-12 186,-12 20-91,3 0 85,-19 25-95,-3 7-168,-2 2 78,1 8 123,2 4 73,3 10 5,-1 3 135,4 14-134,-4-9 89,1 4-22,-4-16-62,-1-7 112,0-4-83,0-3 55,2-2-73,6-9-22,6-9-207,9-13-202,6-10 118,3-2 218,-2 4-134,-5 9 28,-7 13-157,0 11 280,-8 15 56,2 9 0,-6 10 106,-1 4-16,-1 2 27,2 9-189,-4-15-1402,8-2-3729,-2-18 5203,7-12 0,-10 3 0,-1-3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4.6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569 0 8735,'6'8'1065,"-2"-2"-718,-4-6 1193,0 0-884,-15 71 268,-10-1-243,2-11 0,-7 20 0,-5 8 0,1 0 0,3-13-1299,-2-3 1,3-8 0,-3 6 708,-5 15 0,-3 9 0,0-2 0,5-15-1051,-2-6 0,6-16 1016,7-10-56,-6 7-382,24-38-4618,14-31 3594,15-21 434,3-4 0,7-8 972,22-32 0,2 1 0,-25 36 0,0 1 0,8-13 0,0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4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400 1 10293,'4'8'745,"0"-2"-286,-4-6 22,0 0-172,0 64 626,-9-11-270,2 5 0,-3 9 307,-15 21 0,-4 0-578,9-22 1,-2 0-1675,-6 19 0,-2 0 1725,2-18 1,0-4-402,2-10 1,-1 0-14,-7 11 0,0-2-815,-14 23-6123,45-73 5345,34-47 542,1-6 1,3-5 1142,5-5 1,-3 2 0,5-3 0,-10 10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5.1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383 0 9293,'8'4'1456,"-2"-1"-4423,-14 59 4686,-13 0 1,-5 6-1158,8-3 1,-3 2-371,-12 17 1,-3-4 277,-8 7-61,8-17 0,0-2-409,-4 9 514,10-21 0,5-6-514,12-14 0,6-20 0,4-3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7.3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0 291 9117,'10'3'2548,"-2"0"-2111,-8-3 1282,0 0-1293,8-16-84,-6 12 27,7-12-22,-9 16-347,1 0 163,-1 6 179,0 5 1590,0 61-1473,-2-30-100,-2 42-3353,-2-41 3252,2-9-174,1-7 5,2-15 46,1-11-337,3-10-5,4-4-74,4-13-145,6-4-2732,20-38 3102,-1 11 2324,0-3-2122,-7 29-141,-21 27-5,5 5 168,-6 6-1136,14 38 1242,-8-18-83,8 27 2262,-13-32-2291,2 3-117,-2-7-73,-1-5-78,-2-7-4420,14-39 2790,3-7 1466,26-35 383,-20 35-40,3 6 123,-21 34 117,0 5 152,3 6 745,13 17 1590,-4-3-2430,11 8 257,16-13 1,2-5-567,-2-2-534,5-3 1,-2-7 388,-17-17-695,8-24 270,-14 5-416,2-14-592,-22 14-500,-17-16 2185,-24 25 241,3 0 106,-12 32 779,13 24-588,11-5 1007,0 13-1175,13-13-23,3 0 487,58 27-3964,17-32 1774,-6-9 0,3-5 2835,24-19-2050,-8-14 207,-48 9 498,-16 3-55,-15-1-124,-13 6 146,-12 3 100,2 5 102,-1 0 1176,-26 37 2036,19-17-2697,-16 44-281,42-48-559,6 2-146,18-31-219,4-12-850,30-38 212,-9 5-144,-15 16 1,-1 0 272,17-23 590,-12 7 1,-3 2 193,-3 9 1278,-32 3-696,-30 72 79,-39 34-73,31-13-1387,8 1 0,1 4 922,-7 28-2397,10-24 0,8-4-7613,28-9 9347,4-20 0,10-25 1,-14-2-1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8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 7 11374,'-4'-3'2246,"2"0"-1602,2 3 269,0 0-538,0 3 387,0 3 2168,-12 43-2761,5-17 301,-11 33-2870,3-7 2434,7-24-34,-3 12-510,10-33-3439,3-6 3949,14-22 0,-10 11 0,9-14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8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1 618,'14'13'0,"-4"-2"0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1:59.2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23 9912,'-2'-12'3825,"0"2"-3337,2 10 116,0 0 108,-49 24 1041,15 30-1574,-23-9-3224,33 19 3191,21-47-140,1-2 106,4-10-112,4-6-118,6-7-952,25-25 947,-13 8 56,18-18 67,-29 29 45,-1 3 3352,-10 9-3352,-1 1 302,-1 1 34,0 6 112,0 2-163,0 8-3274,1 19 3012,2-13-56,2 14-735,4-20 852,2-3 56,4-3-34,2-4-145,13-3-2136,6-7 1928,0-5-182,39-52 333,-45 31 739,25-32-688,-47 50 196,-2 4-123,-4 5 33,0 1 3164,-2 2-2806,0 0 846,1 0-726,4 12-316,0-3 919,8 34-1331,-7-24 374,4 16-96,-4-26 342,21-2-733,32-4 66,-3-4 91,18-2-3350,0 0 3517,11 17-1979,-1-4 1864,-26 6 1,-5 1-1443,-16-6 1536,19-7 1,-53-7 0,-2-8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00.9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9436,'8'15'2038,"-2"-4"-7653,28 2 5688,-17-6 1341,28 12-1313,-18-6-90,-7-4 927,7 1-904,-8-6-1944,20 4 790,2 4-740,6 0 2427,-7 1 0,-26-7 0,-3-3 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01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726 1231 9985,'6'6'3702,"-2"0"-173,-4-6 402,0 0-3270,0-3-515,0-16-45,-2 5-28,-3-15 179,-12-14-207,5 11-1652,-8-23 1,-1-4 1601,1 3 5,4 6 0,-5-6-261,-25-26 0,-5 1-126,17 27 1,-2 0 369,0-2 0,-3-5 0,3 8 12,-19-22-32,26 28 1,1 2-76,-8-7 67,6 9 0,2 4-123,2 13 95,0 6-1125,-4 2-2252,15 10 342,-4-4 1450,18 14 1658,1 7 0,0-5 0,0 5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03.5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315 251 2323,'-32'-8'1827,"6"2"987,26 6-2204,-16 0 336,11 1-951,-11-1 642,17 1 282,2-1 1555,7-5-2295,1 0 101,5-5-146,-1-1 376,10-11 89,-8 4 392,3-5 1435,-4 2-2135,1 3-196,10-6-3011,-6 9 3145,-1-2 63,-12 12 587,3-3-800,-6 5 134,8-5-29,-8 6-184,4-3 40,-9 5 861,7-3-800,-1 2 2877,6-4-2894,-3 2-34,-2 0 1,-2 1-51,-3 1-146,-1 1 208,-1 0-62,-24 27 324,-19 22-167,-2 4-28,-6 5-11,27-31-29,3-5-3318,-7 8 3297,12-12-63,-4 2-5,15-14 0,3-4-1182,-2-2 482,2 0-1154,-10-10-829,-5-3-73,-23-10 2051,9 8 105,-12 1-55,-1 2 761,21 7 3622,-11-5-2170,29 4-1150,2 3-38,2 0 627,1 3 2083,0 0-2626,1 0-56,3 0 230,14 3-214,-3 3 79,14 7 940,14 23-4281,-4 3 2848,3 1 163,-13-8-158,-17-21 130,2 1-68,-1-6-62,10 3-6872,4-4 6867,-5-14 0,-5 6 0,-15-10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1.0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228 606 7850,'7'2'3104,"-2"0"-2236,-5-2-129,-1 0-50,1 1 2257,-1 0-2934,-1-1-12,-1 0 89,-4 0-89,-2-1 51,-4 0-46,-2-1-5,-3 2 45,-2 0-45,-3 1 0,1 6-162,0 6 162,2 8 106,2 6-11,1 4-3319,5 4 3230,2 1-6,6-1 17,1-5-6,3-5 22,6-2 29,1-12-17,15-1-308,-3-13 3179,10-7-3466,-5-8 388,2-7 11,-1-1-23,2-2 68,-9 11 16,2 4 90,-8 11 39,2 6 157,3 4 67,3 2 113,2 1 156,2-5-73,2-2-162,3-4-78,3-10-208,5-6 84,2-14-364,23-33-380,-10-3-21,-16 15 1,-1-4 61,-7 5 0,-3 1 300,0-5 0,0 0 193,-4 5 1,-2 1 299,14-44 408,-14 32-145,-5 13-442,-10 31-6,-4 12 190,0 20 191,-4 11 241,-3 22-48,0-1 0,0 4-59,-4 32-500,5-8 0,2-1 298,1 10-190,6 14-39,2-48-84,4-13-89,0-13-953,5-10-201,-2-10-2656,8-34 1743,-8 2 2156,-1-25 0,-8 29 0,-3 6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04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6840,'3'14'3725,"0"-2"-1810,-3-12-1360,0 0 1320,3-2-1483,-2 2 145,2-2-357,-1 2-169,3 6 168,1 7 202,6 14 1527,5 35-1572,-2-7-145,5 24-73,-7-23-4362,5 28 1432,-7-46-1013,3 15 3825,-7-52 0,-5-1 0,2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04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347 0 10399,'11'3'5069,"-2"0"-4021,-9-3-46,-28 48-4503,7-13 4067,-9 14 0,-5 7-1080,0-4 0,-1 0 312,-3 6 1,0-1-368,7-9 0,2-5-2484,-4 15 2673,27-37 1,6-10 0,1-2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05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1 8690,'14'1'2700,"-4"0"-437,-10-1-1243,-42 14-304,32-10 24,-32 10-241,46-14-343,16 0-156,3-4 0,12 2-5,-6-3-673,10 4 449,-21 6 229,5 6 1349,-36 39-895,4-21-73,-11 28-51,9-32-2646,-8 28 2562,10-23 141,-4 21-85,12-31 23,1-2 61,2-3 129,6-4 315,7-3-66,34-6 1,9-5-2747,3-3 1959,2 1 1,-2-2-1081,-14-6-329,-7 0 1432,-3-4 0,-18 8 0,-1-1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10.2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386 1 9817,'-1'12'3036,"1"-2"-2090,5-10-324,-3 0-158,3 0 1424,-3 0-1261,0 0-173,0 0 352,0 0-368,0 0-360,-2 0-313,-8 13 230,1 3-239,-9 18 244,0 3 157,-3 10-26,-7 15 1,-1 3-126,-4 5 44,5-9 0,-2-1 152,-15-2-191,20-32-11,-16 8-145,24-32-483,-9-11 112,1-12-161,1-15 430,9 1 141,17-22 179,7 33-2600,53-20 2835,-23 39-2268,38 7 2408,-37 16-210,2 8 53,-6 5 73,9 13-219,-16-11-111,6 5 89,-18-20-22,3-4-9360,20-17 9259,-14-1 0,7-6 0,-25 3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10.6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55 13569,'6'9'2958,"-2"-2"-2275,46-7 0,16-10-683,4-14 0,-5 17 0,-4-1 0,-20-13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11.6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0 275 11715,'17'1'4330,"-4"0"-4207,-13-1 247,8 4 436,0 10-106,7 12-3032,5 42 2600,-5-9-58,-2-5 0,0 2 65,8 26-772,-2-4 570,-1-23-23,-8-30-184,2 1-17,-6-15 16,0-10 6,-6-15-22,0-15 727,-2-29 0,-1-21 1,1 4-670,3-3 1,1-3-530,-1-3 1,0-6 0,2 11 685,3 16 1,2 13 14,10 8-2768,25 28 2689,-17 18 22,22 10 370,-24 18 342,8 42-2319,-15-28 1585,2 26 1069,-17-44-1181,-2-6 2217,-3-4-2262,-5-4 73,-5-3 51,-10-2 2059,-5-3-5157,-29-1 2373,0-3 0,9-1 0,17-1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12.4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4 123 10746,'-2'-13'4554,"0"2"-3826,2 11 191,0 0 1630,0 90-1732,20-49-705,-14 11 0,3-3 129,22-26 420,3-15-4414,-4-66 2801,-6 29 330,-16-49 309,-36 27-1135,0 15 2181,-2-1-150,15 22-151,13 13-343,5 1-122,13 3 223,2 3 84,30 6 1793,-11-1-1759,16 0-50,-11-8-79,3-2-129,1-5 169,41-24-163,-44 13 117,26-16-5,-56 26 90,-4 2-258,-4 2 0,-3 1 0,-2 1 1140,0 6-536,0 16-233,0 4 278,-4 35-3744,-1 1 3168,-1-1-73,2-10 0,3-26-168,1-9-711,0-8 311,22-23 1,-17 11 0,16-16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12.6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16751,'10'9'-297,"-2"-2"-1294,-8-7 1591,0 0 0,0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13.6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47 489 9764,'-11'-2'2286,"2"0"-823,9 2 2580,0 0-3329,2 56 932,-12 41-1545,9-11 86,-12 5 48,11-76-101,0-9 508,2-2-642,0-4-1837,22-56 1703,-8 27 44,21-45 224,27 0-44,-32 41-90,28-24-459,-39 57 621,-4 18 129,0 4 734,24 57-773,-21-51 6,24 28-102,13-83-536,-12-2-7,32-32-5,-25 0-1079,-13 6 1,4-12 0,-4 7 1478,-6 12 1,-2-1 220,8-14 1,2-6 0,-9 14-73,-8 13-230,-5 8 73,-14 38 627,-12 40 0,-5 15-1502,4 9 970,-3 2 0,0 1 56,7 1 2725,3-9-3078,8 20-1141,-2-44 554,4 9-51,-4-45-191,-1-3-2168,-1-3 3199,-1-34 0,0 25 0,0-25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13.8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9 10023,'-13'-5'5080,"2"1"-3096,11 4-1054,0 0 417,16 9-166,74 2-2569,-26 0-2110,-1-4 0,1-4-6001,0-9 9499,3-1 0,-32 0 0,-10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1.2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21 10993,'-13'-11'4044,"2"2"-3540,11 9 1921,0 0-1226,31 20-583,-4-9-302,30 15-314,-11-14-107,4-4-1232,15-4-3957,0-7 5296,9-6 0,-36 2 0,-9-1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16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1 142 8706,'8'10'4845,"-2"-2"-3489,7-31-818,-6 12 1053,14-22-785,-13 20-330,1 0 784,-2-1-593,-2 8-271,0-3 35,-2 2 462,3-3-735,0 2-41,0-2 34,-4 8-285,-1 1-186,-1 1 96,3 28 224,2-4 39,4 28 12,6 14-35,5 10 57,-1 1-22,1-6 67,-6-18 0,-1-2-1183,3 7 1065,-3-7 0,-2 0 22,-2 8-11,-1 19 62,-2 1-67,0-5 162,-1 5-3081,-1-28 2986,-2 10 129,0-9 33,-2 16-168,1-10 742,-1 18-775,0-28-2230,0 42 2191,0-10 2273,0 15-2263,-1-30 1,0-4 67,-1-1-73,1-7 0,-1-3 0,0-7-2139,0 31 2223,-2-11 72,1 12 2225,-4-7-2320,3-3-16,-1-11-39,1 1 44,2-30-50,0-2-2212,-2 11 2251,1-6 2229,-2 9-2268,2-16 0,0-4-5,-4 4-1,2-2 6,-2 6 0,-1 1 51,-5 21-51,4-17 3392,-3 15-3398,8-31 0,0 1 6,-1 5 45,2 2-39,0-4-6,2-3 39,1-8-39,0-3 0,-2 6 6,0 3-6,0 2 44,0 6 7,2-2-34,0-4 61,0-5-78,0-6 22,0-3-16,0 5-56,0-3-544,0 2-711,0-3 457,22-37 0,-17 26 0,17-26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19.4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0 430 9324,'6'2'1210,"-2"0"-1205,-4-2 964,8 6-207,-5-2 33,6 5 723,-8-2-1165,1-4-23,-1 1 1,0-3 145,-1-1 459,3 0-627,0 0-134,1 0 380,6 1-156,0 0-152,4 0 164,6 0 105,6-1-207,1 0-28,7 0-28,-4-1-3118,50-10 3135,18-3-213,0-2-1039,-29 7 0,-6 2 983,-18 2-61,26 0 190,-49 2-1192,44-11 1096,-20 3 142,41-8 1476,-24 6-1539,-13 4 0,4-1 559,1 0 0,2 1-668,-2 0 0,-1 1 76,33-3-85,-44 7 18,8 1 111,-19-1 0,14-1 0,21-9-117,-17 4-174,32-9 168,-10 5-1395,10-1 1401,-15 3-1,-7 2 23,-40 6-22,24-10 2173,3 0-2179,14-5 0,-1 3 5,-5 6 1,1 0-6,17-2-291,-14 3 1,-1 1 290,3 1-11,15 1 16,13-1-10,-13 0 5,-25 3 0,3 0-997,6 0 1,0 0 985,-10 1 0,0 1 11,14 0 0,-3 0 552,5 2-544,1 2 1,9 0 35,12-1 1,2 0-11,-9 1 0,0 0-20,-4-2 0,-2 1 11,-2 3 0,-5 0-19,26 0 318,-14 0 1,-3 0-291,-6-2-34,-10-2-1716,9 0 1716,28 0 1721,-17 0-1721,-25 0 0,-1 1 45,17 3-1766,3 2 1772,-2 1 89,6 2-474,-16-2 362,21 3 1495,-25-4-1523,-4 0 0,7 1-759,13 2 1,4 0 788,0 1 1,-1 0-26,-7-1 1,-1 0 19,4 2 1,-5-1 7,-1-1 492,-8-1 0,-3 0-519,-5-3-662,6 1 0,1-1 651,8 1 33,18 2 0,-1 0-28,-28-4 485,41 4-479,-60-6 357,1 0-329,12 0-1,0-2 1599,1 0-1637,-7 0 5,-11 0 0,-1 0 0,21 0 1506,-11 0-1512,32 1 0,-9 0 6,-2 0 0,13 2 17,-33 0-17,10 0-17,39 3 17,-46-3 201,42 2-201,-46-3 3386,-12-2-3408,11 2 22,-3 0 0,-7 1-6,18 2 12,-20-3-6,30 0 5,-31-1 46,46-1-51,-43-3 0,24 0-3387,14-8 3387,-29 6-1159,12-1 0,0 2 1159,-4 1 0,16 0-6,-25 2-1550,19 1 1556,1 0 33,24 0-33,-33 0 1517,-11 0-1517,-25 0-39,22-9 34,-16 5 2211,17-6-2194,-8 8-7,-4 0 3387,7 2-3386,-7-1-6,24 1 45,-18 0-45,23 0 78,8 6-72,-28-3 27,25 3 124,-23 0-123,-13-4-34,7 1 5,-17-2 46,-1 0-51,7 4-40,10 2-856,-5-1-4783,-3 0 929,-14-10 4750,-6-2 0,-1 0 0,0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23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1661 7431,'-11'4'1371,"2"-2"-681,9-2 480,0 1-794,1-1 374,1 1-448,-1-1-302,1 0 2689,-2 0-2493,2 0 123,0 1 63,4 1 2339,25 17-2346,-11-10-27,22 12 95,-17-16-2620,72-1 2451,-13-6-227,-24 2 1,-1-1-8,17-4 419,16-5-123,-33 0-201,20-3-34,-45 1-2112,-4-3 2073,-7 3 106,17-13 383,4 2 0,3 1-506,15-10-29,-11 8 1,-1 1-11,9-4-1844,-5-3 1805,-5-1 1826,-10 1-1793,-17 8 1216,-3 0-1216,14-25 6,-1-1-836,5-9 875,-4 6-51,1-4-33,3-6 34,-3 0-79,-5 6-12,-14 18-1903,9-29 2010,-3 10 578,3-11-556,5 7-27,6 1 5,-5 11 2257,6-2-2223,11 1-1144,-11 12 1099,15-12 0,-20 22-61,13-6 2822,-18 15-2761,18-12 17,21-11-28,21-3-1074,-36 17 1,-1 0 1084,34-10 1253,-40 20-1332,-10 5 122,-17 6-43,4-1-62,-19 7 68,0 0 2552,3 0-2558,1 0 0,6 0 6,22 0-1,21 0 1,6 0-6,21 0-1696,13 0 0,6 1 1712,-36 0 1,-3 0-20,11 1 1,1 0-271,-3 1 0,-5-1 273,2 2 62,4 0-1126,0 2 1,0 0 1063,7 0-445,5 2 0,18 1 1,-16-1 449,14 1 467,-8 0 0,-5-1-472,-22-2-39,27 4 39,-47-5 1842,20 2-1842,-49-4 140,19 3-134,-2 0 78,18 2 634,-7 0-648,15 0 0,4 0-70,4 2 20,22 5 0,-2 3 19,-28-4 256,-10 0 1,1 2-284,29 22-1121,-34-15 0,2 1 1134,-1 0 0,0 0 9,39 22 2296,-36-21-2207,22 11-23,-5-6 1,2 1-615,-20-9 0,0-1 514,20 9 0,-5-4-437,-6-4 460,-3 0 2660,-1-2-2666,-2 2-1351,4 4 1,1 2 1328,6 5 21,-7-5 1,-2 0 941,-11-3-880,38 16 12,-33-20 1,0 0-89,0 0 1,-1-1-3,39 16-2122,-7-2 2127,-14-4 23,12 5 2140,-12-4-2168,-14-11 11,12 5-17,-14-8 12,42 15 327,-51-19-333,50 19-23,-63-23 3415,15 6-3347,12 6-1304,-11-8 1264,13 7-5,-24-12 39,7 2-919,-10-3 886,9 2-6,-12-3 0,-5 1 34,19 3-34,-6-1-6,14 2 1142,-12-3-1136,13 2 0,11 3-660,-11-2 660,2 0 932,-27-5-927,12 4-1135,-8-2 1130,7 2 50,1-1-50,24 6 656,-13-3-589,31 7-828,-41-11 766,8 3 1150,-17-5-1144,-4-2 409,1-1-420,-12-2 5,4 0-27,23 3 22,-11-1 870,31 6-865,-21-1-3386,27 10 3421,-28-8-40,13 3-45,-35-8 45,-6-3 0,0 1 0,-2-1 0,8 2 0,-2-2 3246,4 1-3823,-4-2-722,-4-1 1299,7-44 0,-10 33 0,5-33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27.7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33 7990,'7'8'1149,"-2"-2"-706,-5-6 49,0 0-251,0-4 224,0 0-101,0-1-28,0 2-11,0 3 5954,0 0-5731,0-2-436,0 2 2107,0-2-2046,0 0 62,0 0-145,0-2 162,3-3-17,-2 3-201,1 0 67,-2 3 135,0 0 200,0 1-671,1-1 129,-1 6 72,1 2 34,-1 15 28,0-3-22,0 10 67,0 44-73,0-36 0,0 37 0,-1-51 22,-11 33-22,5-26 6,-7 24-1,9-33 253,-7 26-208,7-22 23,-5 19 162,8-13-106,1-3-56,0 7-40,1-9 23,-1 24-56,0-25 56,0 21-16,0-21-29,0-8-6,1 3-5,-1-11 28,-2 0-22,2-2-6,-3 3 45,1 2 0,1-4-45,0 3 0,0-6 33,2 0 124,-1 6-151,1-6-6,0 6 16,0 3-10,0-5 72,0 8-72,0-9-6,0-1 101,0-1-12,0 2-83,0-5 56,0 3-62,0-5 0,0 1 28,0-1-28,0 1 22,0 5 0,0 0-22,0 2 51,0-2 5,0-4-1843,0-2-1747,1-19 2686,4-17 0,-2 10 0,2-6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29.1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7996,'13'6'1199,"-2"0"-706,-11-6 17,0 0-270,0 2-240,0-2 180,0 2 156,-1-2 481,-1 1-290,1-1 666,-1 1-370,2-1 679,-1 0-892,-1 3-324,1 0-40,-2 5 941,3 34-856,0-12-166,6 31 221,4-22 325,16 19-414,-5-16-3024,34 41 2772,-33-54-45,17 20-28,-31-41-68,1-1-2363,0 0 953,-2-3-589,3-1 2095,-1-3 0,-3 0 0,0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29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513 0 3962,'13'11'2957,"-2"-2"991,-19-13-3556,6 3 553,-6-4-789,7 5 288,0 0-377,-2 0 1695,-4 0-1493,-1 0 39,-3 2 370,-8 6-224,3 2-12,-8 5 835,-17 19-980,6-1-157,-9 8 45,14-11-40,12-12-2959,-14 16 2909,15-15 17,-9 11-5,19-20 27,-5 10-56,1-3-10,-4 5-12,3-8 184,-27 7 136,7-6 3167,-6 2-3342,19-9-10,18-7-5944,1 0 5753,5-7 0,-6 7 0,3-5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1.1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392 0 9313,'2'9'2290,"0"-2"-1544,-2-7-41,0 0 2163,0 5-2207,-4 0 1675,-22 38-2006,9-21-218,-18 26-3190,7-17 3251,5-9-212,-26 17 90,24-24-46,-13 4-89,10-15-515,-5-7-1096,5-4 1420,1-8 2491,16-2-2490,2-2-454,1-15 498,4 11 628,2-6-298,5 18 270,19-1-236,5 8 2228,6-3-995,21 22-656,-19 0-420,13 9-50,-16-8 50,-7-4-95,1-1-157,2 0-3448,16 8 3348,-18-7 61,6 5 0,-24-10 17,-5-3 151,5 7-163,-3-6-5,2 5-50,-4-8-4739,5-5 4789,3-18 0,-3 12 0,1-11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4.0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1 374 7957,'1'9'1591,"0"-2"-572,4-7-896,-3 0 96,4 0 167,-5 0 2488,-1 0-2298,2-1-296,1 0 751,9-2-801,-4 1-157,4 1-68,-8 0-245,-1 1-287,-2-1-67,0 1 622,-4 1 39,3 0 12,-3 0-18,3 1 371,0-2-426,0 3-6,0 2 0,0 2 5,-1 3 6,0-2 449,0 0 312,0-3-368,1-2 55,0-3 768,7 0-1087,11-4-106,3-2-18,9-4 24,-7-1-40,2 1 0,0-2-3381,35-12 3386,-17 7-10,20-6 5,-29 11-6,54-15-5,-44 14-79,48-13 57,-61 18-40,12 0 73,-12 1-805,21-4 753,-21 3 2,18-7 16,-20 5-44,5-2 72,-13 5-33,3-2 6,9 1 33,-9 0 28,6 1 609,-15 2-631,9-5 50,15-6 3336,-12 5-3387,6-5 40,-26 13 61,2-4-21,-4 5-85,0-3-163,0 1-1595,5-4-2337,1-1 4095,5-3 0,-8 5 0,-1 2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4.4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294 24 9257,'-14'-13'2100,"2"2"-1215,12 11-67,0 0-3860,-55 63 4053,22-19 0,-1 3-938,-5 1 0,0 1 356,3 0 1,11-7-430,22-17 0,-1-11 0,12-8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4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391 0 5720,'-41'80'4638,"20"-35"-4325,-7 4 1,-3 3-2027,-12 23 2234,9-16 486,-12 16-290,9-10-896,10-20 235,-3 9 153,9-15-920,6-13-1873,-2-4 2584,28-40 0,-12 11 0,17-17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2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143 0 9811,'5'14'2750,"-2"-4"-2313,-3-10 274,0 0-632,2-3 5,-9 2 67,-4 2 185,-12 6-84,-2 6-157,0 2-50,4 0-45,4-1-45,4 7 79,7-5 44,1 6-44,6-3 72,14 14 107,0-6 852,27 21-589,-12-20-157,10 8-101,-14-13-139,-3 0-7,-7-1-38,-4 0-28,-7 1 33,-8 11 118,-8-8-29,-7 7-44,-3-14 140,-5-3-61,9-9 61,-1-1-224,11-6-62,4-2-27,1-4-242,4-6 51,8-7 67,8-8 118,14-8 50,35-27 45,-7 12 39,-3 7 1,2 1-40,11-2 64,-24 17 1,-2 1 159,9 0 22,-9 7-39,-9 6-156,-8 7-18,-7 3 124,6 33-39,-13-5 162,3 29-44,-14-10 4,-2 1-83,0 0-157,-4-5 0,-2-5-213,-4-8-941,0-7-5707,-11-10 6861,6-14 0,-3 1 0,12-6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5.3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506 1 8185,'16'5'3640,"-21"63"-2514,-14-12-24,0 2 0,-4 12-254,-11 13 0,-7 10 0,5-11-2352,9-19 1,1 0 1581,-8 14 1,-3 7-1,5-14 129,-5 6-1345,9-20 1141,4-10 0,1 0-2090,-8 7 843,3-8-1165,11-22-5853,25-57 8262,4 3 0,4-13 0,-4 22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5.6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678 0 3248,'-12'52'2783,"0"-1"1,-9 21-1127,-6 0 0,-3 1-1215,7-26 1,-1 0-932,-9 19 0,-1 0 749,7-15 1,-1 0 494,-6 13 1,0-2-342,-13 18-579,17-29 1,0-2 231,-16 21-101,-2 0 1,1-1-4049,3-9-2342,-3-1 6424,50-63 0,12-22 0,-3 10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6.0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603 1 10791,'15'4'2095,"-2"0"-2722,-24 49 1,-24 40-1,1-9 1134,9-22 0,-2 2 91,1 4 1,-3 12 0,-2 2 0,0-9 35,-6-3 1,0-7 0,2-5-133,4-4 1,-2 1-473,-9 10 0,-5 6 0,8-13-1021,1-3-2348,-5 7 3339,79-112 0,-13 15 0,17-19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6.4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527 1 7786,'9'10'3865,"-35"56"-6328,-2-16 3051,0 1 1,-2 4 510,-14 31-691,23-42 1,-3 5 515,-4 12 0,-3 9 1,1-5-881,-1-1 1,1-2-569,-11 29 0,1-8-227,4-17-481,16-35 1232,-4-5 0,13-13 0,-2-4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6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332 1 12765,'9'9'1361,"-2"-2"-659,22-7-702,-18 11-2611,21 32 3199,-34 13-750,-5-7 1,-5 4 623,-4 1 1,-7 4 83,-13 15 0,-8 9 0,1-7-443,2-3 1,-1-2-104,2-5 0,-2 3 0,8-15 0,7-15 0,17-24 0,16-17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7.0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322 1 12713,'20'77'4990,"-12"-21"-6308,-22 9 1,-11 15 0,0-10 1426,5-20 1,-2-1 398,-9 18 0,-5 7 0,5-12-497,-8 1-2862,7-17 0,2-6-4307,12-19 7158,-8-1 0,26-28 0,2-2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7.3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354 0 10746,'14'11'2364,"-2"-2"-6983,-12-9 5549,-13 67 124,0-21 742,-5 16 0,-7 12-881,-11-8 0,-7 3 0,4-6-485,8-5-1,0-1-1269,-9 6 0,-4 4 0,12-20-756,18-27-1518,13-8 2910,20-25 204,14-11 0,-13 9 0,-4 2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7.6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313 1 10349,'11'32'3341,"-32"21"0,-10 1-2210,3-15-702,-10 11 0,1 4 618,7 3-4784,2-3 3872,1-1 786,0-10-859,-4-7-4431,6-5-62,25-20 549,19-17 3315,34-30 0,-22 15 0,-7 3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7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258 0 11889,'18'5'5439,"-4"-2"-4905,-25 42 1,-15 11-115,-1-12-124,2 16 0,-7 0-296,-48-3 0,50-34 0,-29 11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8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0 922 9352,'5'9'1859,"-2"-2"-1148,-3-7 2213,0 0-2481,3 0 520,8 0-380,4-4-34,7-3 733,40-35-1057,-21 12-74,39-29-33,-29 16-8,1-5 0,14-12 0,5 1-944,-2 9 0,6 1 0,2-1 0,-4 1 842,-10 1 1,-3-1-1,1 1 1,1 3-9,29-13 0,1 4 0,-19 15-2052,-15 15-670,-28 11 1103,-6 4 1619,-33 27 0,10-20 0,-8 12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3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9380,'16'1'2324,"-4"0"-1276,-12-1-63,0 0-44,0 48-174,0-18-83,-1 43-225,0-29-22,-1 2 0,-1 0-224,1-3-96,-1-5 180,2 0-218,0-19 257,1-1-34,0-20-352,8-25-348,3 0-319,24-45 560,-7 28 157,8-11 0,-17 31-61,-7 9-79,-3 8-23,-4 4 135,1 7-16,0 6 88,2 8-3436,1 6 3650,2 3-12,-1 1 303,5 9-420,-6-11 73,3 4-141,-6-16-50,-1-5 3381,-1-4-3403,0-3 0,3-5-157,3-8-134,5-7 38,6-11 108,1-1 150,1 0 6,-1 4-56,-2 5 22,-3 6 68,0 4-12,1 4 219,12 3-45,-5 2-22,10 1-73,-12 3 352,9 6-250,-9-1 60,4 3-134,-6-4 128,2-2-44,6-3-207,3-1 122,6-7-77,3-4-6,1-12 61,1-7-100,-1-5-6,13-20 5,-17 16-22,4-5 17,-26 26-140,-7 10-33,-6 4-96,-1 5 269,-2 8 17,0 5 100,0 10 427,0 14-382,2-8 90,1 7-185,2-16 118,6 3-185,-1-7-319,4 2-504,-1-9-276,5-3-1533,11-3-1754,4-11 3538,7-5 0,-18 2 0,-6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39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182 184 8534,'-22'-4'2677,"4"1"-1630,-37 23 634,33-8-1244,-34 10 84,48-14 291,8-8-308,0 2 672,4-1-543,4 1-185,6 0 477,23 2-3623,20-2 2743,5 1 45,27-2-85,-39-1-113,22 0 108,-42-2-33,2 0-175,-22-1-217,-5 0-96,-4 0-1630,-18-13 801,-9-10 868,-34-39 600,25 25 241,-4-14 2345,35 33-2373,5 11 3050,-1-1-3381,3 11-6,-3 0 6,0 4 534,0 4 133,-21 46-2925,4-15 1945,-10 19-2857,24-43-6078,19-25 9248,17-13 0,-11 6 0,-3 2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40.7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467 0 10690,'0'3'3871,"0"-2"-3838,0-1 1620,-2 24-785,-6-1-185,-6 24-2050,-10-2 1,-6 3 1786,-7 1 0,-1 0-314,2 2 0,-1-2-106,1-8 0,-1-8 135,-18-9-135,24-13-107,-13-10-2406,26-24 2020,7-9 219,3-9 1442,49-3-1134,-15 23 546,37 2-266,-26 28 859,11 28 0,1 6-775,-1 0-213,3 8 0,-5-3-90,-24-22-95,2-2-78,-12-15-9753,11 2 8379,-12-7 0,7 2 0,-15-5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43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445 5 4836,'-8'-2'1512,"2"0"-1165,-15 3 23,12 5 751,-16 0-970,17 3-3160,-17 6 3071,10-7 762,-36 25-874,37-23 390,-15 12-301,27-17 56,-2-2-100,-7-1-1199,-14-1-942,-36-1 825,22-2 4525,-14 0-2236,41-2 947,-1-9-1797,7 6 2417,-1-17-1735,9 14 343,2-6 2627,4 8-3037,-4 4 46,1-1-225,-2 5 365,12 6 257,12 35-879,-1-5 347,6 54-515,-19-36-62,0 19 84,-4-28 28,10 15-94,-3-22-18,5 3-67,-8-26-101,1-2-2649,10 2 1562,-9-5 1188,11-8 0,-23-3 0,4-7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43.9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609 0 10063,'-2'5'3260,"1"-2"-2549,0-3 1765,1 0-1871,-2 1-28,-2 3-124,-4 1-178,-4 4-113,-6 1 180,-41 22-123,-9 7 307,-17 9-16,12-2 134,6 3-3476,20-13 3117,-19 16-251,35-29 5,-6 6-123,22-20-1803,4 0-720,9-8 658,2 0 0,0-1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0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0 142 7498,'8'-13'1159,"-2"3"-615,-1 1-163,-3 2-4813,6-12 4813,-5 8 1549,2-5-1560,-3 7 1327,1-5-446,-2 8-842,0-3 162,-1 3-280,0 1 258,0 0 23,0 3 3221,0 2-2130,0 0-4707,13 32 3285,2 7-107,5 17-11,-3-4-67,-8-15-50,-1 0 106,-1 0-2151,4 47 2117,-3-17-5,1 14 0,-3-26-67,-3-39 2273,0 4-2262,-2-17-5490,0-3 5473,-3-6 0,2 5 0,-4-6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0.6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51 8804,'-20'-3'4195,"4"-7"-3753,16 8-280,0-5 721,0 7-312,0 0-92,4 0 944,22 0-1059,-2 0-7,18 0-105,33-3-240,-36 1-12,30-2 5,-50 1-5,-1 1-218,12-3-3244,-4 2 2614,1-1 0,-12 2 0,-12 2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1.6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49 0,'5'16'1357,"-1"6"1857,-4-19-1248,-1 7-380,1-10 3932,0 0-3718,17 1-1537,33-7-257,-11 2 3034,20-5-2990,-36 2-50,9 0-974,-8 0 1020,13-3-46,-10 2 39,9-3 101,-17 5 6,2 0 27,-13 2 225,5-2-392,-6 2 973,1 0-979,-7 3-56,-1 1-4879,-8 0 208,-1 0 4727,-10 0 0,10 0 0,0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2.9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0 7592,'7'11'2930,"-2"-2"-2104,-5-9-215,0 0 1043,-1 1-1352,1 0 2290,-1-1-2726,0 3 355,-2 6-131,0 1 100,-3 6 840,-3 35-744,4-20 106,-4 45-2553,8-42 2364,0 23-136,1-24 0,0 21-84,7 22-2359,6-12 2578,8 28-17,10-21-113,-10-21-32,12 22 1524,-20-43-1552,14 19 100,6-13-40,-10-10-945,23 7-7770,-13-30 9491,-2-3 0,-6-5 0,-17-1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3.5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55 10513,'-18'-15'4504,"4"2"-3692,12 2-92,1 8-518,0-9 199,1 12-244,0 0-532,7 0 487,2 3-2231,51 36 2421,-9-3-218,23 20-78,-25-20 44,-7-6-50,-7-5 0,-2-2-190,-10-7-3888,1-1 2135,-9-7 1943,12 4 0,-19-10 0,0-1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3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211 0 9638,'-1'8'3887,"0"-1"-3535,1-7 427,-2-3-107,1 2-257,-2-1-242,3 2-167,0 0 117,-1 3 910,-22 38 1,-6 11-766,5-7-156,-8 11 0,1 1 164,7-9-1700,9-17 1475,0 6-51,10-20-2062,2 5 2062,15-12 0,-8 3 0,9-12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3.9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6843,'2'13'0,"0"-2"0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4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211 1 10612,'5'4'6906,"-2"0"-6402,-3-4-78,0 1-538,0 1 95,0 3 241,-12 25-84,1-7 101,-16 32 17,-10 9-1214,6-11 989,-3 3-33,18-36-157,1-12-247,2-5-38,1-5-308,4-7-4189,5-31 4586,5 12 1041,2-14 119,22 20 1013,10 24-1450,-1-4-62,-1 16 572,-7 6-617,-7-8-145,8 4-174,-3-12-9775,12-9 8940,-9-2 1,2 0-1,-22 0 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5.6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10416,'2'6'3058,"0"-2"-1098,37 1-173,18 26-3755,13-3 2315,0 24-2750,-28-13 3075,7 40 0,-2 11-1079,-22-39 1,-3 3 449,7 24 0,1 11 0,-9-13 8,-9 11-35,-8-35 1,-4-4 346,-11-8-318,5-19 2078,-7 0-2123,8-18-7007,0-22 7007,2 2 0,1-5 0,2 9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6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13 10293,'-12'-7'3344,"2"2"-4864,51 11 2108,-11-3-302,39 6-592,-18-6 0,0-2-1196,14 1-488,30 0 1990,-50-7 0,-28 3 0,1-3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6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73 10185,'9'2'3735,"-2"-2"-1760,-7 0 871,0 0-1877,80 9-617,-45-6-2150,49-8 0,7-6 1817,-11-13 1,-27 10 0,-5 0 0,-6-4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2:57.5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406 5 9872,'25'0'3579,"-4"0"-2248,-21 0-557,0 0 727,7-2-852,-5 2-150,5-2 140,-7 2 281,1 17-668,-1 0-61,1 17 10,-5-1-66,-4 3 16,-4 2 204,-18 16 1,-3 1-356,0-4-3,1 1 0,-5-4-501,-28-8-172,19-21 429,-19 7-61,33-22-2050,-4-53 1742,23 24 151,-11-40 594,50 13-17,-10 24 487,52-19-285,-36 38 56,25 1 1433,22 50-3028,-21-9 1365,-15-6 0,-2 0 140,6 3-2264,37 4 2158,-36-16-1101,39 12 1258,-13-11-325,-39-9-6,23 6 983,-49-13-1016,-6-2 2562,-1 0-7116,-2-1-4224,-6 0 8811,2-2 0,-3 2 0,4-2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04.9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76 6019,'-15'-13'2963,"-1"2"-2341,14 11 117,-5 0-302,3-1-163,-2 0-229,2 0 28,-2 0 397,1 1-290,1 0 615,-2 0 180,5 0-107,0-1 61,1 1-43,0-2-556,0 2 1322,0-4-1512,0 4 51,0-4 49,0 4 663,0-6-814,0 5 46,1-4-102,0 5 51,1-2-84,1 1 17,6-4-45,23-5-364,35 4-811,-4 11 1203,6 5 11,-35 15 17,-2 3-505,16 20 516,-14-15-33,11 8-2688,-7-17 2883,-5-8-517,14 4 355,-19-11-5,-6-4-29,-6-2 23,-2 0-375,-2-2-1878,0 1-6468,-4-9 8693,0-2 0,-2 0 0,-4 1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06.0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0 5990,'4'11'2297,"0"-2"434,-4-9 4624,0 0-7346,-1 4-60,0 2 217,-1 8-166,-9 31 0,-3 8-601,-1 4 604,-1 2 0,-2 4-1496,1-11 0,1-5 1498,0 3 1,-8 26-6,21-63 17,2-1 27,0-8-44,1 3 802,0-7-752,0 1-223,-3 2 128,-1 1 56,-4 6 3521,3-5-3919,1 1-201,2-4-1327,2-2-3110,0-9 5025,0 3 0,0-4 0,0 7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07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363 1 8046,'9'2'3137,"-2"0"-2594,-7-2 91,0 0 43,0 4-33,0 1-392,0 4 913,-15 32-935,6-16-79,-14 25 270,-17 3-807,3-18 481,-13 13-84,12-27-5,11-8-102,-19 3-60,14-8-1,-7 1-891,21-44 1054,14 20 33,17-35 185,6 36 0,8-3-39,-2 11 44,-7 4 253,13 1 750,5 1-918,2 0-124,0 0 432,26 12-1436,-20 2 903,18 6-3025,-13 12 3054,-19-7-107,6 4 28,-17-8 34,-7-6 101,-1-7-510,-3 0-779,1-6-8716,3-7 9718,-3-1 0,2-1 0,-8 3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09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14 114 1581,'-7'-14'2207,"0"4"795,7 10 3529,0 0-5719,14 0 716,2 0-1164,17-2-5,49-9-314,-25 2 603,37-8-889,-26 4-3589,-2 2-1833,-3-1 5663,-21 4 0,-27 4 0,-10 2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09.4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33 10461,'-2'-10'2352,"2"2"-1657,0 8 72,0 0 1446,47 16-4471,29-12 1549,-21-1 1,2-1-2737,35-11 3660,-25-9 0,-47 11 0,-7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2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 9240,'-2'8'1462,"0"-1"-1502,2-7 24,0 2 16,0 8 380,0 10 326,0 16 219,3 15-24,1 12 34,3 11-212,-2 5-421,-1 2-111,0-5-101,0-6-23,0-11-67,1-9-1076,1-1-240,-2-20-1837,0-3-113,-3-22 3266,-1-11 0,0 2 0,0-4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5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2 762 8102,'0'22'2829,"0"-5"-1916,0-17 566,0 0-779,-1 25-11,0-16 106,2 19 46,4-24-181,4-1 80,6-2-281,5-2-45,22-23-414,-6-1-112,1-12 0,0-6-347,12-19 182,-16 16 0,-2-3-672,13-30 429,-5-6 329,-6-1 85,-6 5 106,-9 8 106,-7 12 1,-6 15-203,-4 7 96,-4 20 0,-2 4 124,-6 17 583,-14 20-433,3 1 79,-10 22-157,9-2 247,-3 34-102,9-12-61,0 27-73,11-24 141,3 0-56,2-3-91,8-5 18,5-8-113,9-8 34,5-10 78,22-8-128,-4-14-163,43-14 12,-27-13-77,-7-5 1,0-3 70,7-10 50,13-12-22,-34 19 78,-9 3-39,-8 5 157,-6-1-151,-9 11 94,-2-1-100,-5 9-89,0-1 55,-2 1 73,-8-1 29,-1 1-68,-10 0 72,2 1-4,-13 12 4,6-1-66,-7 12 100,11-3-22,2 3-50,3 2 16,3 1-27,2-1 10,5 1 34,3-1-16,2 6 22,2-10-73,2 0 106,3-14-106,4-4-123,6-3-269,4-10-336,6-7 0,2-12-6,1-7 140,7-12 588,-14 15 6,2 0 0,-17 21 0,-1 7 0,-3 2 0,0 2 0,1 0 28,2 0 101,2 6 162,4 2 297,3 9-21,3 5 418,11 15-783,-5-8 106,6 7-213,-9-20 297,13-6-392,-5-12-123,10-12-79,-6-13-772,14-34 582,-9 12 202,7-16 117,-17 27 0,-6 11-11,-5 11 39,2 8 129,-5 5 90,6 7 128,-5 3 163,2 5-140,0 3 733,11 12-688,-4-4-11,7 9-146,-8-6-146,0-1 22,-2-1-89,0-2-437,1-2-750,4-3-1418,15-6 2605,26-5 0,-29-4 0,9-2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0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14 4469,'-26'-6'5450,"0"0"-2366,25 5-1907,-5 0-360,6 1-817,0 0-1516,2 36 2934,1 48-1547,-2-10 1,1 6 419,-1-3 0,0-1-224,-1-8 0,1-4 85,4 20 16,0-53-129,2-2 11,-3-24 1132,-1-5-3154,3-12-2867,1-1 4839,2-14 0,-5 13 0,0 1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0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0 130 10556,'8'0'2918,"-2"0"-2246,-6 0-280,50-19-2737,-24 11 2687,39-15-39,-37 15 201,36-12-1412,-16 4-929,15-4 1179,-30 9 0,-23 9 0,-2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1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46 8987,'2'8'4420,"0"-2"-2589,29 8-923,-13-11-34,27 11 526,-8-17-946,4-5-364,0 0-287,5-8-4506,-18 3 4703,15-8 0,-25 11 0,3-2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1.5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89 9464,'-2'-4'5360,"0"0"-4592,2 4 38,0 0 852,45-11-1474,-23 6-4273,59-15 314,-35 8 575,1-2 3200,-12 3 0,-27 7 0,-1 1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1.8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0 8176,'1'15'4240,"0"-4"-3361,-3 35 583,-2-2-1462,1 17 0,0 0 0,-1-11 0,0 17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3.4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0 7486,'16'7'2678,"-4"-2"-1771,-12-5 2157,0-1-2930,-2 3 118,-9 10-151,3-2 174,-13 23 38,9-8-134,-5 8 500,-6 32-1003,7-17 431,-4 22 206,7-10 203,9 6-376,-1-12 72,4 5 1116,47 7-1277,-24-35-51,37 26-3140,-28-39 3173,0-1-33,-2 0-117,-7-6-2740,-1 0-1535,-4-6 4392,5 1 0,-13-5 0,-1-1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4.2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424 0 8926,'4'7'3192,"0"-2"-2250,-4-5 2385,-37 141-3008,20-91-2976,-8 37 1,-5-3 2801,-3-40-21,0-3 1285,-5-6-1415,6-14-1846,-25 2 1337,22-11-85,-22-6-812,37-23 639,4-21 2851,15 5-1742,37-16 297,3 35-280,14-4-118,-15 18 869,11 22-673,-18-9-22,17 20-51,-25-15-343,31 16-351,-14-15-767,15 5-4562,-18-18 2428,-19-5 2857,1 0 1,-13 0 0,-2-1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4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10886,'15'3'1843,"-4"0"-1439,-11-3 1640,0 0-1523,48 33 5,-27-10-2145,17 20 1,-1 9 1816,-22-4 1,-6 3 156,7 29 0,-4 1-333,-5-27 1,-8-2-23,-21 21 0,-6-12 0,13-34 0,-35 18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7.4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6727,'6'15'4302,"-2"-4"-2230,-4-13-1461,0 0 126,0 0 1162,0 2-1709,0 4-129,4 37-106,12 22 123,1 7-2954,27 16 3136,2-50 0,5-5-215,20 16-23,-15-21 1,1-7-1516,2-14 1499,1-3 13,-8-6 1,0-1 405,9-2-2125,0-7 0,-5-1-153,-25 4-2006,16-9 4494,-41 16 1,-4 3 0,0-1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8.5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33 137 4433,'-14'-8'2611,"2"0"2119,9 8-3778,3 0 13,-3 0-786,3 0 199,0 0-770,0 7 1575,0 2-971,0 10 537,0 19-525,0-7-3072,2 33 2909,-1-37-10,1 10-51,0-31 212,-2-5 528,2 0-567,-2-1-38,1 0 1918,1-48-2546,2 16 370,1-30 45,2 34-107,1 5 191,5-1 89,2-3-22,1 2-34,12-9-106,-2 11 33,-2 0 185,4 11 269,-9 21-201,5 0-3275,4 10 3616,4 7-443,-6-6-2228,23 21 2111,10-5 0,-22-9 0,5-4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5.9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36 11491,'15'-7'4213,"-3"2"-3149,-12 5-600,5-12-464,-4 9 6,5-6 134,-6 21 566,-1 12-46,-4 18 24,-2 23 61,-4 12-213,3-10 0,2 1 28,-2 29-406,3-30 0,1-2 20,3 13-56,0-3-112,1-11 94,0-11-94,0-12-6,2-9-6,0-10-879,3-8 129,-1-7 17,-2-4-224,-1-3-629,-1-4-1253,0-4-247,-10-15 1043,-6-2 2049,-11-8 0,11 17 0,3 2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19.9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57 849,'2'12'1350,"0"-2"1611,-2-10-1118,0 0-409,10-19-118,-7 6-526,7-10-790,-15 15 191,-10 3-124,0 2 586,-8-1-530,5 2 314,-4 1-213,0 6 929,-3 13-924,9 2-3300,3 9 3217,8-5 50,2 0 33,2-3 321,4 0-1,44-18-1042,-18-6-29,35-17-1843,-22-26 2365,-22 27 240,5-14-346,-25 33 3226,-6 59-2369,-1 3-732,2-5 0,1 2 172,-2 19 279,8 17-156,10-56-152,0 8-1220,29-55-1351,-21-20 34,11-9 348,-23-14 1610,-11-6 0,1 25 0,-2-5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21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1 317 8595,'15'-13'5159,"-2"7"-4168,42 7-1683,-11 2 871,10-2-1049,23-56-222,-37-7 1350,18-16-258,-42 28-90,-11 37 303,-5 14 655,0 4 269,0 31-695,3-4-257,3 15 454,16-8-449,-8-25-150,10 5-572,3-42-3180,-10 6 3460,13-20 39,-12 7 230,-3 3-23,-5 7-100,-5 9 475,-5 29-105,0-6 503,0 32-363,4-15 3217,0 6-3414,4-14 191,5-2-51,2-6-3392,11 0 3163,-3-8-768,40-19 236,-33 3-1448,16-15 0,1-6 931,-2-9-1157,28-22 1892,-26 27 1640,-15 17-1505,-1 10 72,-18 8 62,1 1 190,-8-7 1451,-4 3-2420,-1-6 600,-6 6 106,-4 1 3538,-4 2-3242,-20 4-44,6 13-67,-7-3 930,6 38-813,17-17-168,-1 13-94,7-20 189,5-6-604,-1-11 817,15 2-442,-3-13-319,20-13-46,-4-13 326,-4 1 45,1-5-1,-19 23-5,1 1-173,-6 7 145,3 2 740,0 3 72,28 21-644,-4-7 79,14 7-169,-14-17-50,-9-11-140,-2-4-537,16-19 492,-11 5-432,43-35 628,-45 37-5,26-16 28,-41 31-34,1 1 28,0 1 240,3 10 187,1 2 77,9 19-280,-6-4 436,2 4-559,-7-10 140,-1-5 358,-2-8-425,4-5-404,0-12-431,5-8-72,0-7-96,9-11 717,3 1 78,0 7 6,-5 10 958,34 53-672,-27-18-130,32 29-55,-36-30-101,-3-3-336,-3-5-381,-3-5 717,3-16 0,-10 9 0,3-10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22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0 8797,'3'20'5080,"-9"52"-10023,4-39 5657,-2 18 1,0 2-150,3 0 654,0 2 1,0 3-1018,-1 34 702,1-8-904,0-28-280,1-48-1282,10-4 240,-6-1-2285,7-3 4455,-9 0 0,-1 0 0,-1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22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11334,'11'9'3714,"-2"-2"-2750,-9-7 2284,0 0-1540,61 13-1607,-34-8-67,46 8 10,-49-11-44,-3-2-11,0 1 6,-1-1-169,37-1 79,-24-1-79,26 0 101,-39 0-72,-2 1-213,-1 4 128,-2 7 180,-3 2-1,-4 15 68,2 15-17,-4-13-207,3 6-8330,5-29 8537,-6-10 0,5 4 0,-9-6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22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19 13789,'-4'-10'-1060,"0"2"0,4 8 0,0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23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8453,'14'2'3153,"-4"0"-1020,-10-2-738,0 0-610,56 142-325,-35-81-661,7 19 0,7 20 0,-7-20 263,-8-18-26,-1 2 0,2-7-1193,5-34 1286,12-6-1065,2-1 1031,18-10 711,-23-5-806,11-4-526,9-23-1115,-11-29 868,-2 0-2952,-33-40 4303,-31 63 1075,-3-12-964,-4 51 251,16 11 29,3 11 40,5 5 2306,42 24 1,19-1-4004,28-13-3623,4 2 1,3-11 4310,-38-36 0,-6-8 0,27-7 0,-50 6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48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11 408 10394,'0'-4'1573,"-5"-36"-559,4 22-588,-3-24 240,4 19-542,0 12-7,0-6-27,0 9 22,0 0 297,0-5 470,0-9-778,0 4 487,3-26-280,0 27 370,3-19-57,-4 21-184,1-3-263,-3 7 426,3-8-303,-2 11-297,1-4 0,-1 9-140,-1 3-157,0 3 6,0 9 211,0 12-774,0 39 0,0 26 0,0-10 972,0 18-847,0-14 1,-1 13 0,2-20 823,3-14-89,-3-16-56,4-14-281,-4-27-437,0-2 768,-1-42 0,0 30 0,0-30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49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61 10091,'-2'-9'2375,"0"2"-1490,2 7 2509,0 0-1271,32-1-1775,-4-1-248,34-1-1726,-1-3 0,3-2 864,17 0 216,-20 1 0,-4 1-5184,-7 3 5730,-35 30 0,0-21 0,-15 21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50.1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0,'6'13'747,"-2"-2"2829,-4-11-2591,0 0-587,-6 34 1321,4-22-1276,-6 27-46,7-33 41,0 0 779,1-3-791,0 0 2915,0-1 76,15 0-5101,69-1 1735,-28 0-35,2-2 1,1 0-1025,-1 1-4728,-6 20 2695,-57 32 2895,-9-8 107,-45 15 717,-24-14-84,27-15-168,-21 10-68,43-22 516,15-5 1467,14-5 2028,10 2-2089,65-1-3196,-13-2 1,7 0 794,14-2 1,1-1-749,-7 1 1,-2-4 438,-6-6 1,-8-3 0,-16 1 0,1-5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51.5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57 10836,'4'5'2946,"0"0"-2061,-4-5-583,0 0-33,26 3 1417,16 29 0,5 11-4854,19 6 3258,-10 6 0,-8 0-45,-23-16-45,-7-7-101,-16-27 319,-1-5-139,-1-9-74,-1-8-245,11-56 2967,15 26-2727,6-26 0,11 45-3231,-7 13 3236,19 0-154,-13 6 155,11 1-2191,17-3 2185,-18 0-118,11-2 231,-24 4-287,-23 8 2389,8 4-2209,-4 7 907,25 36-1258,-4 5 586,10 14-51,-16-13 2086,-2 8-2136,-10-16-23,0 0 337,-14-32-555,-8-39-28,9-19 130,20-31-35,-3 22-22,14 2-2296,48 20 1842,-24 19 306,-15 2 0,1 2-1948,43 9 1906,-62 5 117,27 1 45,-51 3 549,2 15 399,-3-6 486,10 34 2408,16-2-3417,-6-6-2338,27-8 2115,-31-33-118,12-8-17,-14-9-4061,4-57 2941,-23 21 55,-22-34 819,-1 56 1539,-10 11-1399,34 18 420,24 1 291,22 0-1999,5 0 1563,6 0 139,-6-1 314,14 3 957,-19 5-1212,-6 24 0,-5 6-300,-14-1 17,2 20 1,-3-2 72,-14-30 2358,3 19-2140,-11-43 152,1-5-258,5-22-274,3-2 16,9-18-44,33-18-2246,-11 26 2276,3 3 0,4 3-3351,30 2 3371,-22 12 0,-2 1 0,7 1 0,-6 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6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47 2571,'-24'-24'4975,"4"4"-2074,20 20-2829,-3-2 1544,3 2-983,5 3 1123,14 5-961,14 6-234,14 0-220,15-3-167,11-4-79,8-4 3108,2-3-3197,-7-2-1,-10-2 18,-13-1-23,-16 1 0,-11 2-196,-11 1 72,-5 2 124,-4 7 212,-1 7-212,2 9 123,0 8 157,2 0 526,7 13-279,0-14-7,5 1-211,-2-19 201,12-7-499,-6-6 163,10-10-174,-10-10-320,-1-8 52,-3-7-248,-8-4-296,-5 0-17,-9 2 241,-14 7 129,-13 7-29,-16 10-391,-11 7-958,-11 9-2258,3 5 4095,0 3 0,31-2 0,11-3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54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1 218 6785,'14'5'2487,"11"-14"-1876,-15 0-231,11-10 326,-2 1-3118,-7 8 2776,2-3 712,-10 7-1076,-2 1-6,-2-1-1,0 1 2371,-4-13-1933,3 11 68,-2-8 2319,3 15-1318,0 0-1942,0 7 235,0 10 207,6 27 397,4 26-3352,7 23 3300,-8-29 1,1 10-1,-1-7-964,-1-9 1,0-1 643,3 35 1,-1-6 35,-2-30-61,0-12 73,-2-1-1915,-2-22 1926,-1-2 1915,-3-18-1999,0-9-1911,-6-56 1010,0-28 758,3 34 0,0-3-370,1-22 1,2 2-56,3 30 1,3 0 469,3-31 0,9-2 224,12 16 0,6 7-208,-5 13 1,2 6 81,42-20 96,-26 80 256,-5 37-195,-12 16-76,-16-23 1,-5 1 2,-12 26 939,-19-8-2936,-27-38 1,-7-8 2479,1-6 0,-37 9 0,74-34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55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43 379 10022,'-24'1'4946,"6"0"-2454,18 0-1229,1-1-944,42-45-1265,-8 5 0,3-4 789,0 1 0,-1 0 109,6-7 1,-5 4 2,-2 1-653,-14 22-903,-5 21 1839,-6 40 630,7 28-117,0-1-721,8-2 245,-6-24-2354,16 5 2869,23-10 106,16-8-1112,-17-29 1,1-8-218,27-16 400,-7-11 440,-41 13-1236,-22 17 605,-3 16 4005,37 67-3590,-26-40-60,5 10 1,4-10-1012,17-41-8951,-15-79 7373,-5 33 2903,-26-2 1,-11 3 984,-12 21 581,3 2-1463,7 13-368,6 1 307,68 7-454,-25 4 191,52-1 578,-18 6 184,-12 27 0,0 8-717,24 10-225,-28-1 1,-7 12-1025,-18 26 1,-11 4 1032,-6-30 1,-1 0-21,6 27 1,-4-2-2169,-4 6 1777,-9-62 218,1 6 134,-5-37-442,-5-43-286,4-25 1450,-2-22-946,4 45 0,6-4 205,23-41 0,6 4 25,-1 10-814,12-4 0,3 30 2063,-16 94-531,-16 45-1828,-43 6-2351,-22-7 3461,-10-51 0,33-23 0,8-7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56.3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294 19 10422,'-1'-4'2106,"0"0"554,-69-6-2217,23 22-62,-43-9-3860,40 40 3658,33-21 944,-1 9-843,24-20 728,86-5-1031,-42-2-1302,24 4 1,4 2-815,-1 9 1635,-26-7 0,2 0-3787,29 5 3724,-8-11 0,-35-4 0,-9-2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57.7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385 663 4242,'12'7'4414,"-4"-2"-3775,-4-39-320,-15 17 0,-1-27 1734,-9 32-1880,1 2-2456,-1 3 2955,-1 0 459,1 2-823,2 0 772,7 4-957,-2 0 17,-23 1-78,8 2-22,-18 4 2946,-8 17-3283,29-11 17,-13 10-219,36-18 119,10 5-2669,5 2 3223,21 19-174,-5-4-2268,11 16 2588,-11-5 477,-4 11 1,-1 5-395,7 18-640,-8-3 0,3 13 0,-4-9 237,1 22 601,-2-9 1,-5-5-602,-10-21-44,-5-9-2762,-50 8 2133,22-35 13,-53-73 979,102-39-221,-21 31 0,11 0-398,29 10 1,18 3 0,-3 7 344,-10 10 0,0 2-45,31-17 0,-2 3-246,3-3-976,-21 2 1,7-8 0,-8 5 1893,15-9-509,6-12 0,-12 10 1007,-48 42-565,-2 3 3027,10 0-1845,-13 4 340,5-3-2384,-13 0 106,-12-5 1242,-2-1-1181,-34 4 1,-10 7 3194,3 7-2993,-19 9 0,3 10 224,27 23-162,-3 2 954,48-15-848,18-20 157,63-4-398,-26-4-490,19-3 1,0 3-2797,-16 15 3303,30-3 653,-23 17-535,-27-23-174,37-8-1955,-22-32 0,1-20 311,2-17 1,1-15 0,-1 5 871,-8 18 1,0 3 0,-1-5 1251,-4-3 0,2-7 0,-3 2 0,-9 13 2484,17-22-2393,-11 21 769,-30 41-1861,-11 29 1231,-25 79-366,11-25 0,0 4 739,-4 7 1,0 2-852,3 11 1,6-2-99,7-26 1,5-1-1606,11 24 1,1-4-333,1 4 1272,-8-29 0,-16-62 0,-15-22 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58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67 4907,'-13'-16'5679,"41"-25"-5264,18 34 0,13 9 139,27-5 1,3 2-443,-10 6 0,-2 5 19,-2 5 1,-2 2 24,-8-3 1,-6 1-196,19 9 436,-23-9 1,-5 1-398,-7 7-308,-10 34 308,-18-22 1494,4 30-1321,-28-4-716,7-29 1708,-7 19-1165,71-39 0,-47-6 0,47-2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58.9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56 164 10741,'1'4'3965,"-1"0"-3606,0-4 2682,0 0-5354,-34 73 3377,27-38-1230,-8 42-618,30-71-162,15-20-293,-11-13-4010,7-29 5412,-13 15 2915,3-17-1941,-17 37 213,0 8-924,-2 11-269,2 2 901,1 0 1783,2-1-2763,3-2 2432,6-2-2510,5-3-56,23-6 56,11-4-2725,20-4 2765,-12 5-35,-6 3 471,18 0-403,-40 8-73,22-3-6,-48 9-44,-1 0 2785,-1 0-2735,2 6 427,8 34-108,-5 8-235,5 6 0,-7-14 162,-1-28-653,3-6 682,5-2-57,29-6-218,4-7-1929,12-3 0,5-2 1581,27-8 202,-10 7 1,4 5 195,-21 10 1,-1 5-1274,16 8 1,-4 3-475,6 5-1555,-25 6-1817,-64-32 5069,-4-5 0,2 3 0,3-1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3:59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47 19473,'-11'-5'1552,"2"0"-1552,-18-11 0,20 12 0,-21-12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07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35 8545,'7'-8'2571,"-4"3"-7229,18-5 4950,-13 7 1232,2-1-1244,-8 4 2091,-2 0-679,1-1-863,-1 0-325,1 0 3422,-1 1-3959,-5-1 145,0 0-118,-8 1-3414,-14 0 3443,1 0-23,-11 6-6,6 1-184,-27 34 106,29 6 0,3 6 397,0 1 1,3 1-427,5 9 0,9-2 443,20 25-27,11-29 86,11-11 0,9 0-196,5-9 1,3-2-127,-3 4 0,4-4-942,20-10 1,-2-10 946,-10-11-128,22-5-50,-52-10-756,-14-11-2443,-20-21 3265,-2 12-56,-30-15 236,12 32 2588,-9-3-1619,12 6 745,8 2 2014,3 1-3610,12 4-208,8 1 34,44-5-247,45-5 305,-40 4 1,0-1-107,-1 2 1,-4-1 58,19-5-89,-32 6 95,1-3-236,-12 5-78,-7 0 34,-12 13 224,-8 19 638,-1 39-492,-3-13-79,-2 26-3718,-1-39 2671,1-9 438,20-8 0,-12-18 1,12-3-1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07.6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16885,'3'11'1372,"0"-2"-11203,-3-9 9576,18-20 1,-14 15-1,14-14 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08.9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99 9802,'9'15'2811,"-2"-4"-1591,-7-11-1259,0 0 717,27 40 151,-13-14 277,17 23 1,0 2-1012,-8-11-3061,22 28 2876,-32-55 447,4-3-1763,5-26-2071,-2-4 1919,2-22 1,-1-7 3698,-4-16-1749,9-14 1281,-25 47-1673,-1 32 0,0 2 745,-8 12-1778,2 1 1520,-9 12 1611,3 10-1224,4 15 386,18 4 1465,6-11-2064,60-16-543,0-33-124,18-7-1144,-31-20 1,-7-8-1003,-3-10 1368,-13 8 0,-5-1-202,-19-5-50,-8-6-132,-9 20 1096,-6 0 72,-6 24 750,-20 6 410,6 17 3269,-12 12-3718,19 6 2157,20 68-2622,8-63 51,14 43-157,-1-73 1604,4-4-1598,40-14-1812,-19-10 0,2-2 1515,32-9 33,3-22-108,-38 15 226,-26 23 0,11-11-11,-29 27-85,-1 0-49,2 0 2977,0 4-2256,20 28-163,-11-15 80,41 22-291,-21-32-141,28-2-1796,34-11 0,5-1 1735,-1 7 2,-31-2 0,9-1 0,-10 3-2394,28 13-2151,-13-6-3539,-8-6 8082,-31-9 0,-30 2 0,-7-2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7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0 110 11648,'6'-3'1468,"-2"1"-779,-4 2 688,0 0-223,10 49-185,-2-9 179,7 48-285,-4-18-207,-1 6-287,-4-3-195,-2-4-6,-3-10-118,-1-9 0,0-10 23,-2-12-67,-1-8 67,-2-9-73,0-6 0,1-3-96,-3-6-178,-1-6-325,-3-27 224,3-5 16,1-33-213,11-10-363,9-1 0,3-3 747,-6 37 1,2 1-1063,7-28 1,3 9 1249,0 28 173,0 11-106,-1 9 6,-1 12 146,7 10-12,-6 12 213,5 9 2553,-10 10-2054,-2 28-690,-7-12 12,-2 17-174,-10-24 34,-7-3-39,-10-5-62,-12-5-291,-6-7-578,-5-5-576,1-8-1731,11-7-3948,12-12 7131,13-8 1,6 6-1,2 2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11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0,'17'6'824,"-4"-2"1334,-4-4-1967,6 0 168,-2-1 1832,5-1-954,-8 0 1224,-3 0-1610,-5 0 2817,-1 2 2269,-1-1-4409,3 1-1528,2 0-62,7 1 135,40 26-3465,-14-6 3409,5 5 0,4 5-4,-3 2 1,-3-2-8,22 16-1122,-14-6 1,-4-2 1115,-10-7 129,12 11-129,-24-23-252,0-5 1496,-13-9-2498,5 2-6371,-15-11 7625,0-4 0,0 2 0,0-2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13.1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432 65 2139,'-10'-32'3120,"2"7"232,8 25-1426,0 0 3125,-1-3-4737,1 2 660,-1-3-666,1 4 3443,0 0-3987,-3 1 152,-4 6 152,-55 56-1894,7-5 1857,14-15 0,1-1-31,-11 13-2718,18-14 2729,11-10-11,3-5 17,8-7-12,7-12-167,-6 4 89,3-6 1337,-2 0-1264,2 0 134,1 0-78,3-2 3370,0-1-3309,3-2-94,0 0-427,-5 4 404,2-1 801,-4 1-689,5-2 23,0-2-79,2 0-1495,0 0-8392,8-24 8099,1 3 1,1-7 0,-2 12-1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14.3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37 198 3153,'-17'-14'2683,"4"4"-30,13 10-362,-3-1 434,3 0-1649,-3 1-57,3 0 813,26 0 1049,-3 2-2489,29 1-3342,27 2 2990,-13-3 60,27 0-83,-12-2 6,-12 0-23,-17 0 5,-22 0 275,-12 0-145,-4 0 49,7 0-178,-12 0 33,-5 0 3364,-4 0-2080,0 0-1458,-3-3 96,-1 0-129,-23-26 101,10 12-73,-17-17-431,8 11-7798,-17-7 2712,13 9 5657,-7 0 0,31 18 0,1 1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18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90 7163,'1'-13'2017,"0"3"1693,4 0-3178,-2 4-106,3-7 414,-1 5-173,0 1-253,0-2 150,-1 3-329,-3 2 731,0 2-714,-1 2 1553,0-1-1805,1 1-179,2 0 22,31 49 151,-18-24-280,4 22 0,-12 4-4065,-53-2 990,-4 12 3361,-38-28 0,49-23 0,9-4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19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37 8881,'24'-6'2756,"-4"2"-1725,-20 4 2094,0 0-476,9-21-2912,-7 16 156,-4 34 471,-8 13-1206,-4 13 0,-4 17 0,2-5 1192,-1 2 0,1-1-286,-6 21 1,1-5 884,2 6-887,12-58 11,0 3-62,3-16 73,0 3-84,3-19-62,-1-1-106,2-2 1550,0 0-1382,11-16 0,-8 13 0,9-13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2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20 9738,'8'1'969,"-2"0"-330,-6-1 868,0 29-1171,-3-16 1120,-24 35-628,-11-31-536,-4 3-197,4-14 6,23-6-62,5 0-33,2 0 145,4 0-196,2 0 40,1 0-169,1 1-39,0 4 712,0 6 1562,3 12-1535,3-5-2870,41 18 2652,27-23-1524,-19-3 1,1-4 882,-5-8 0,-2-4-397,24-5 75,-31-9-1482,-9-3 2031,-4-2 5,-1 1 612,5-3 430,-4 13 939,-3 1-1779,-5 9 166,-17 4-267,1 9 2847,-2 0-2040,1 29-342,-6 14 1805,-8 3-2180,4-9-23,-5-26 392,9-16-280,1-18-375,5 0-4271,26-42 4428,-1 23 39,11-11 168,-7 27 196,-7 11-185,1 1 51,-1 2-180,-10 2-39,-2 1 3381,-2 0-3442,14 24 688,-4 3-414,3 5-17,-6-8 455,26-18-1061,1-12 320,18-3-123,-13-10-176,-17-1 378,-1 1-129,-5 2-33,1 2-163,-15 8 151,0 0-61,-13 7 62,-3 17 245,2-4 503,-2 15-172,2-3-3015,4 5 2729,0-10-2654,26-10 1652,-12-20-526,20-12-6509,-12-46 5986,-12 34 1906,1-31 1865,-24 46 700,-15 7-1994,6 3 1835,-6 6-2484,19 3 2123,4 12-1043,2-4 2932,4 9-1945,33-5-1793,2-7-168,18-5-45,-12-10-3482,12-20 3527,-26 13 0,13-9-1805,-32 18 1677,-6 4-130,-3 1-145,-5 14 403,-2 0 84,-2 11 224,-6 21-168,1-4 776,1 8-194,5-1-346,7-28-91,4 5 90,17-21-179,34-20-2114,-8 2 1907,9-10-17,-38 12 1941,-13 9-1981,-8 3 1119,1 1-1051,-1 0 219,1-2-214,0 0 3387,0-1-3392,1 0 17,-2 0-17,2 0 202,2-1 235,2 1-386,-2 1 313,4-1-84,-6 2-191,2-2-77,-3 4-483,-1 0 348,0 2 123,-4 18 0,3-6 28,-4 31 0,4-28 6,0 11 16,1-19-5,2 2-736,2-4 792,6 2-157,9-6-1048,29-29 410,-17 7-807,36-52 1322,-45 35 212,7-9 29,-22 28 875,-6 12-735,-1 3 10,0 0 24,0 2 340,1 0-77,2 0-348,0 0 258,2 0-280,-2 0 28,2-1-107,2-1 18,13-5-68,18-7 33,8 0-3470,21-6 3225,-33 11 76,-2 1-233,-25 20 419,-4 20 1,0 7 72,0 20-56,-3-32 79,0-1 112,8-24-252,5-1-6,14-5-466,45 13 1,7 5 493,-18 0 1671,17 3 0,-9 5-1699,-44 12-280,-10-12-1439,0-2-3911,-10-14 5630,1-5 0,-4-1 0,1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3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682 1 8323,'-19'65'5220,"-3"1"-4935,-15 3 0,-13 15 0,3-6 384,-1-2 0,0 0-618,-1 6 0,-4 6 0,6-12 52,9-22 1,4-6-364,-3 4 1,3-2-9179,-11 29 9438,15-33 0,3-3 0,10-5 0,17-35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3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51 4686,'-24'11'4290,"7"-4"-4373,14 28 902,3-18 1360,0 15-684,4-11-1030,-2-10 1036,6 2-952,-1-11-1741,34-8 285,24-28 99,-5 8-1799,2-38 2124,-56 40 254,-14-10 106,-20 27-1268,-7 3 1385,-8 4 1849,-40 28-728,28 4-260,-17 15 820,44 5-1943,20-20 1226,4 18-264,31-7 934,-4-9-1628,50-33 0,32-18 0,-18 1 0,-14 7 0,6-11 0,-1 1 0,0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4.2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199 1 1326,'6'15'4049,"-47"-2"3341,36 68-6874,-32-43-852,39 13 1,10 1 593,-1-13-51,-4 16 920,-11 2-2550,-37 16 1980,14-33-8522,-28-25 7398,42-31 0,1-4 0,11 8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4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261 0 12174,'0'6'2487,"0"-2"-2895,0-4 408,0 0-499,-51 135 1244,31-81 0,-1 4-829,-6 26 1,-3 13 0,3-11 24,7-18 1,3-5-374,0 4 1,6-10-1255,7-29-4559,-1-31 6245,2-9 0,-1 0 0,1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7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258 40 7559,'1'1'3406,"0"0"1142,-1-1-4262,-2-19 33,-7 15-28,-7-14 152,-9 23-85,-3 6-78,-4 8 73,3 7-62,-1 3 6,3 7-23,4 0-151,5 1 35,6-3-158,6-6 6,3-6 218,4-7-140,7-7 61,7-5-374,27-14-259,-5-1 129,13-12 309,-18 3-51,-3 1-89,-12 11-135,-3 8 325,-9 11 17,-1 9 16,1 1 1,2-1 5,4-4-39,5-5-213,6-6-739,7-6-454,8-9 90,5-9-252,7-9-180,-8-2 0,1-2 281,23-19 1467,-21 14 0,-4 2 0,-7 6 0,-12 9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4.9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22 6110,'-25'-12'5175,"4"2"-3707,21 10-147,96 0-156,-41 0-1143,12 1 1,1-1-1278,1 0 1289,-3 1-499,-5-1 454,33 0 882,-38 0-877,21 0-78,-49 2 152,-6 3 16,3 51 2273,-18-8-2234,0 27 0,-17-29-8833,-5-6 8710,15-30 0,-7 11 0,15-29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6.4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79 438 8290,'-11'-10'4497,"2"2"-1959,14-10-2062,-4 13 794,3-13-1270,-4 18-3646,0 24 4447,-2 12 110,-3 12-530,-3 4-1334,-16 24 1261,13-45 0,-7 25-824,25-65-470,27-26 1604,3-3-1750,23-21-891,-14 16 2130,9-4 1450,-29 24-1647,3 1 2091,-29 36-1518,0-2 1421,0 41-1552,0-22 152,4 10-504,11-30-100,5-19-186,15-10-5,1-6-739,26-13-1430,-18 39 2801,13-6-94,-27 34 2143,-3-12-2143,1-8-180,53-5-218,-24-1 189,39-7-778,-6-15-1085,-22-4 1484,-2 1 2130,-75 5-1828,-13 19-1773,-63 24 2058,57-13-158,-21 19 103,43-23 800,3-2-392,2 2-101,2-5 29,7-1-253,7-3-134,13-1-263,32-12-524,-8-8 0,7-11-771,2-8 0,6-9 0,-4 3 1516,3-1 0,-2-1 25,13-17 0,-11-2 2028,-21-17-1910,-25 46-274,7-25-399,-42 82-228,-3 8 918,-18 30 1415,-7 21 1,-1 4-1472,20-37 0,0 0 701,-20 37 0,3 3-1113,18-22 0,5-9-457,0-7-2273,2 32-3687,39-109 6627,-2 5 0,2-8 0,-15 18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7.2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5 178 7582,'-4'-15'8133,"67"58"-7757,-30-20-239,11 10 0,1-2 81,-5-14-1297,13-9 0,3-3 743,10 1 760,-6-6 1,-3-3-985,-4-10-370,-5-7-2440,3-28 2653,-27 20 702,-26-26 15,-11 42 3387,-22-5-3225,21 16 46,0 1 1720,-28 21-1334,19-7 201,-20 19-3285,27-11 3879,-2 13-700,8-7-78,1 8-6,7-12 1154,44 14-1558,22-22-1163,25 9 828,7-24-2455,3-5 1990,-18-1 369,-10-2-968,-34 2 531,-30 4 376,-7 1 201,-6 0 1188,-43 11-802,25-2-60,-28 10 3986,37-2-3308,30-8-1545,42-21 1,14-13-65,-24 8 1,1-3-482,15-11 0,7-7 0,-8 0-1675,-9-3 0,-6-3 2851,4-9 0,-5 2 0,6-6 0,-21 15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7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581 0 9648,'-71'62'4117,"21"1"0,-5 3-4025,-9-14 1,-1 2 499,3 14 1,7 3-2828,18-14 1,6-5 1887,-5 8 1,-10 21-1,37-65 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8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275 116 9682,'16'7'3607,"-4"0"-2722,-12-7-151,0 0 885,4-17-1462,-3 11-29,0-13-116,-6 15 262,-21 0-11,-17 0-134,0 0-17,-5 6 263,-4 21 168,12 16-94,-1 2 817,30 12-662,27-28-100,14 5-3576,41-14 2554,19-21 0,6-7 266,-39 7 0,1-3-717,12-7 0,5-6 0,-18 2 812,-19-3-1791,4-6 1343,-39 23 437,-5 4 1327,-33 46 941,25-11-1646,-18 19-45,40-29 1344,10-22-1552,7-1-251,27-6 1752,5-17-2150,1-4-3943,0-48 3142,-45 14 2912,-4-4-1960,-33 24-55,-9 29-2219,-19 2-611,9 4-1002,-9 3 4184,19 2 0,15 0 0,6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29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10638,'26'1'3243,"-5"0"-3103,-21-1 1187,4 16-649,1 2 28,4 16-51,-1 0 2091,11 50-2673,-9-38 157,14 49-141,-15-73 151,2 5-710,-5-24 189,2-3-2710,17-15 1081,0-3 319,16-15 490,-5-2 26,31-31-1897,-26 27 3683,17-19 1641,-32 34 410,-9 7-1732,-3 2-295,-9 7-187,-4 5-100,-1 2-1041,0 0 162,-2 3 3755,-3 5-2932,-32 33-168,-24 25-1092,9-8-2930,-2 0 3798,42-42 0,7-7 0,1-3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1.1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270 12 7867,'0'5'1692,"0"0"-779,8-5 549,4 0-779,2 0 129,-1 0-246,-9 0 106,1 0-538,-3 0 74,4 0-147,-4 0 517,5-1-203,-4 0-17,1 0 113,-3 0 10,0 1 320,-1-3-1551,-13-2-499,-27 0 910,1 0 255,-18 8-3423,-11 27 3440,14 16 425,0 4 706,27 15-650,34-32-156,3 11-2023,29 20 2029,0 9-1,2-1-71,-13-8-187,-18-32 40,2 26 2229,-5-6-2229,-1 20-2185,-6 6 2174,-4-25 1109,-1 3-1137,-4-24 39,4-15-40,-1 4 191,2-3 12,2-3-175,0 0-33,1-4 1019,1-1-655,0-5 2936,1 2-2908,3-5 1009,26 6-1121,-4-2 1542,20 3-1778,-3-3-1100,-9-3 988,7-1-363,-13-2-582,3 0-8818,34-7 9577,-18-2 1,7 0-1,-35 2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1.7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8703,'14'3'2985,"-2"0"-907,-12-3 342,0 0-4431,35 16 2403,-2 13 358,33 27-559,-24-6-1499,6 23 1498,-15-20-100,-1 0 11,-6-14 5,-1-12-128,-1-5 1033,5 1-1011,5-12 0,-17-4 0,0-6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2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493 20 9123,'-4'-11'2846,"2"2"-1242,2 9-1223,0 0-348,-11 0-33,0 3 803,-14 6 2794,-51 37-2496,19-3 0,-2 3-1051,8-10 1,1 1-1454,-13 19 0,11-5 1252,30-22-3551,13 20 3702,53-30 0,-19-2 0,17-8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2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25 105 8699,'7'9'6559,"38"-47"-4753,-33 23-1465,27-34-2932,-37 42 2670,-1 4 993,-1 2-1033,0 1 380,-4 0-419,-3 6 84,-6 3 745,-24 41 2893,13-12-3487,-11 26 90,26-26-2996,7-13 2671,7-7-67,2-9-2106,30-4 2107,11-10 1,-9 4-1,-5-7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8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1 9050,'8'10'4127,"0"-2"-3707,-38-7 241,22 6 381,-22 5-17,29 7-17,2 5 6,5 4-157,0 3-67,4 2 167,-1 14-688,-4-12-84,-5 21-185,-10-26-414,-7 8-292,-5-15-509,-2-5-359,3-7 17,5-6-2101,8-14 539,10-8 3119,9-13 0,-3 12 0,2 3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2.9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17210,'0'6'80,"0"-1"0,0-5 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3.6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15 10646,'-3'-8'4553,"0"2"-4082,3 6 1355,0 0-1754,0 2 242,2 3 196,1 7 34,4 5-80,1 5-3542,1 4 3313,-3 17-196,-2-8 51,-14 27-51,-22-14-638,-5-1-2051,-15-13-1763,16-21 3846,7-8 0,13-3 0,8-2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4.1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23 11883,'-10'-8'2426,"2"2"-1446,8 2-201,2 3-488,-1-2-168,3 3 1143,17 23-3174,25 43 2373,-2-4-1213,-3 6 1,-1-1 859,-8-7-84,-8-14 0,-1-1-28,0 2-3018,-3-6 940,0-12-567,-3-11 2645,-5-18 0,-6 0 0,-1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4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436 0 512,'-52'45'2457,"0"0"1,1 0-1,-6 3 1,4-1-1159,4 4 0,7-4-1590,5-3-3090,19-14 3381,5 6 0,6-16 0,2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5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0 9878,'8'4'4212,"-2"-2"-9049,-5 29 6943,1 6-1996,1 17 1010,0-4 1,1 0-504,-1 8-522,1 24 84,-15-30-67,-4-30-1078,-53 9-7116,-14-72 8082,10 15 0,14-27 0,54 33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5.2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65 7645,'12'4'-16,"44"-33"1,-45 21 0,35-24-1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5.9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333 3 5384,'-16'-1'3602,"4"0"146,12 1-2511,0 0-721,57 4-1772,-10 21 1261,28 1 352,-36 60 0,-14 15-290,-15-52 0,-3 1 17,5 18 0,-1 10 0,-4-10-316,-13 30 306,-4-33 1,-4 10 0,-1 1-139,2 6 1,-1 2 0,-1-2 72,0-9 1,0-2-1,1-2 693,-3 39 1,6-27-703,10-62 1113,0 6-1119,-1-20-470,-15-3 3279,-4 0-2803,-18-3-2040,-6-3 2045,-47-16 523,34 4-833,-1 1 0,9-7 266,35-11 1,-20 9-1,46 2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7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 9638,'6'7'3008,"-2"-2"-1747,-4-5-578,0 0 2644,39-9-2351,-25 6-349,34-7 1128,44 10-1750,-37 0-1544,2 0 1,7 0-89,-2 1 0,-3 1 1060,28-1 0,10 2 0,-61-2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7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7 6137,'-23'-3'5018,"4"0"-4493,64 16 1,30 5-2142,-24-11 0,3-1-1748,32 11 1,0-1 3662,-25-12 0,-11-3 0,-10 0 0,-12-1 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8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24 9069,'-27'-11'4795,"6"2"-3163,25 7-1448,-1 2 447,6-2 343,20 26-1731,12 34 1166,3 4-2263,0 22 2148,-24-29 0,-3 0-126,4 16-112,-7-17 0,-2 2 246,-3-5 1,-2-3-169,5 7 34,8 26-1551,0-63 1070,-4-9-3496,8-13 3809,1-17 0,-10 11 0,2-10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8.3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0 11267,'8'8'2661,"-2"-2"-1155,-6-6-352,-3 75-140,-6-22-524,3 7 0,-2 4 183,-11 22-3047,-1-2 2615,0 0-609,2-12 480,1-8 516,2-11-628,2-14-605,0-10-550,1-11-373,-1-8-1307,-1-6 539,-1-12 2296,2-8 0,6 4 0,2-1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8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465 0 11407,'1'15'4089,"0"-3"-4089,-1-12-34,0 0-184,0-8 246,-21 31 432,4-6-2813,-37 61 3084,27-38 0,-2 3 31,-26 36 1,-2 1-671,22-30 1,1-2-9,-11 13 0,4-3 274,8 1-10189,24-27 8935,0 7 0,15-32 0,1-6 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9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1 11452,'11'10'3719,"-2"-2"-2929,-9-8 1926,0 0-2576,2-1-123,-2 1-17,2-1 0,-2 3 482,-6 14-2870,1 1 2875,-7 13-50,3-4 330,-6 23-2873,7-19 2190,-1 15 17,8-27-28,1-2 1869,0-2-2390,2 3-705,4-5 572,34-1 1,-37-7-1,19-3 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39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 12853,'9'-3'0,"-2"2"0,-7 1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40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260 200 10662,'3'3'6481,"0"-11"-6044,-3 6-40,0-7 752,-1 9-186,1 0-3280,-3-24 2384,3 12 96,-2-18 100,2 18 303,0-4-409,0 4-157,-2-2-17,1 6-27,-2 3-80,-3-13 175,4 8 3341,-3-8-3420,5 15-85,-2 2-5,2 1-789,-1 0 896,1 2 11,0 1 734,0 13 78,13 0-3924,9 6 3230,10-10-118,-3-7 118,-8-5-163,-1 0-22,-11 0-6,3 0-403,-4 31 476,-3-8-112,4 68-240,-11-41 0,-3 1 352,1 0 0,-2 1 1520,-4-1 0,-5 2-1523,-18 13 1,-5-2-21,11-21 1,-1 0-77,-14 25 1,-3-5-1655,-16-6 1647,28-28-45,-1-16-185,14-67 5,12 4 331,2-25 0,15 24-72,23 13 133,-12 16 1157,12-2-462,0 17-582,-10 4-1747,14 1 2150,4 10-1448,33 11-2008,-21-7-2307,15 0 4508,-47-22 1,-10 3 0,-3-1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40.8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 18336,'-5'-5'-1014,"2"2"-4050,3 3 5064,0 0 0,0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45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331 87 6339,'0'8'1763,"0"-2"-1253,0-6 4470,0 0-4487,0-1-157,0-1-258,0-6-95,0 1 12,0-3 38,0-6-33,0 10 6,0-5 5,0 10 577,0 1 124,0-1-712,0 0 386,0-1-173,0-1-73,0 1 414,0-8-279,0 5 369,0-5-644,0 7 252,0 2 992,0 1-1927,-11 44 683,2-9-40,-9 43-1670,3-6 0,1 0 1710,-1 10-1135,2 7 1,2 0 1191,7-19-18,1-3 258,3-36-135,0-30-55,0 0 22,0-4-1597,5-30 568,-3 4-674,2-27-22,-3 12-135,-3-26 986,-11-1 611,0 1 134,-9 16 134,-12 17-100,-5 20 22,1 1 241,-1 25-531,26-2 352,0 12 2674,10-6-1587,2 15 755,16 9-1439,-4-6-5,13 3 55,-3-13 101,3-4-6,0-2 23,4-7-448,5-12 2803,-2-3-2966,22-11-56,23-8-22,-21 7-5,31-2-323,-40 17 328,-7 1 28,-6 3 784,-8 0-527,-12 0-111,10 0 28,-10 0-158,-5 0-116,0 0-984,-7 0 1056,-42-3 0,30 2 0,-30-3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47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35 9013,'-5'-8'6094,"0"1"-3316,4-1-515,1 5-2020,-1-5-243,1 7-599,-5 17 599,-2 3 216,-6 18-120,0 1-2965,-7 36 2869,8-28-919,-1 27-4380,15-50 5299,14-4 0,-16-15 0,5-4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47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11883,'8'16'3972,"0"-4"-1144,-13 47-3110,2-26 903,-4 49-296,5-42-207,1 30-2180,15-25-3975,2 21 6037,13-36 0,-14-13 0,-3-7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48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 8618,'2'11'1899,"0"-2"-1098,-2-9 1893,0 0-1753,0-3 1450,0 2-1870,0-1-571,0 2-213,0 4 1215,0 72-481,-1-25-1703,-3 25 1,-1 4 1489,-2-1-199,1-27 0,1-4 36,1-4-504,4-24-801,0-13-1574,4-7-1512,2-6 3729,6-3 0,-6 2 0,0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49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 9424,'24'12'4246,"-6"-2"-3019,-18-10 1949,56-6-2863,-28 2-212,47-5-34,-38 2-571,13 0 0,3 0 430,3-1-1377,-4 2 1,-2 1 1450,-12 4 0,-19 1 0,-3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8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 14471,'-13'-7'6609,"3"2"-6323,10 5-169,54-1-117,-22 1-50,46-1-600,-37 3-917,-1 2-1475,4-2-2940,-4 2 5982,5-6 0,-22 2 0,-6-2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49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1 4051,'6'23'3943,"-2"-4"-686,-4-19-2770,0 0-133,51 7-2404,-24-5 2083,55 6-1768,-47-8-2930,-3 5 4917,-24 0-975,-22 6 376,-13 3 285,-32 16-1220,10-4 1764,-16 11 1598,22-8-467,-3 12 1064,14 5 1485,13 0-2762,24-13-705,25-14-432,12-12 703,10-4 0,2-1-2007,15 1 675,21-10 0,-3-1 0,-40 4 1,44-12-1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0.6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25 8556,'-15'-14'1474,"4"4"-819,11 10-5727,-35 26 6635,-2 29-964,-20 26-497,30 4 1,7 3 183,1 3-138,9-20 1,3-4-358,3-6 311,-5 14-293,1-14 191,-4 0 134,1 0-128,6-34 1490,-2 22-1373,7-33 1990,0-8-2113,0 4 3396,0-4-3021,0-5 725,0 5-19,0-5-1008,0-1 67,0 1-17,0-3 3277,0 0-2010,30-1-3081,21 1 1,10 0 1804,6-1 1,3 1-115,-1 0 0,-3 0 51,25 0-46,-68 0 18,-10 0-23,-1 0-11,-7 0-129,-2 0-364,-1 0 2484,-1 0-11811,4-3 8720,-1-3 1,2 2 0,-3-1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1.3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6936,'8'8'4295,"-2"-2"-2577,-6-6-1119,0 0 915,0-4 390,0 3-1120,0-4 74,0 5 58,0 0-827,3 0-3162,15 14 3981,51 44-589,-19-15-1213,7 8 1,-1 0 949,-8-7-1199,16 14 1143,-37-34-2095,-3-8-7736,-1-10 9367,-5 0 0,-1-4 0,-13-2 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1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508 2 8471,'-16'-1'3142,"2"0"-2266,14 1-647,0 0 1239,-53 40 71,20-15 79,-40 31 1,-6 5-1473,23-15-31,-1 0 0,5-3-115,26-17-6083,-3 26 2205,17-25 3878,5 16 0,9-34 0,5-5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2.3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18 219 10618,'-10'-4'4273,"2"1"-1680,8 3 124,0 0-1871,2 0-438,4 0-184,46-31-252,-17 12-6,6-9 1,2-4-3392,7-9 3402,-11 7-22,-13 11 45,-23 20-123,-3 3-353,0 0 258,-2 11 503,-14 40-229,8-17-722,-12 49-1323,17-64-2945,8 14 4934,14-40 0,-5 5 0,3-7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2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 10138,'8'-12'-355,"-2"3"0,-6 9 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3.2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43 11956,'10'4'6116,"58"-21"-5752,-38 10-60,47-12-5532,-49 16 5340,-1 5 17,8 25 647,-7 25 1,-6 17-632,-12 11 1,-6 11 0,0-5-476,10 11 1,-5-2 342,-12-12 0,-5 2 0,-2-16-1702,-8-9 1739,4-3 1,0-1 556,1 2-652,-7 35 90,18-68 123,1 1 73,0-15 1298,1 3-1124,0-14 3081,0 0-3894,-20-37 2486,2 20-2088,-20-29-849,3 29 849,-1 3-123,-29 0-28,31 8-639,-14-1 790,62 9 0,-12-1 0,18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3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7140,'5'9'5758,"-2"-2"-3859,-3-7 1076,0-2-603,19 2-2165,2-2-162,69 5-7759,-9 5 7714,-23-5 0,-3 1 0,2 3 0,-23-4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4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11250,'1'1'6234,"0"0"-10504,-1-1 3289,113 20-3024,-53-11 4286,18 3 1,-4 0 0,-34-8 0,-10-1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5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1 910 8788,'6'10'1669,"-2"-2"245,-4-8 1995,46-5-3332,-21-3-101,38-7-3900,-31-3 3748,43-38-324,-24 14-681,-11 8 0,3-6-260,13-22 0,-3-4 773,-16 21 1,0-1 254,5-8 1,4-6 0,-7 8-226,7-13 216,-3 2 1,-32 46 3924,4-12-3891,-8 17 102,2-13 3244,-3 1-3385,-3 7-3123,10-18 3101,-9 23-415,5-2 392,-8 12 0,1 1-22,-2 0 16,3-2-78,-2 1 3043,2 0-3087,-3 2-988,-3 1 859,-9 16 1248,-1 1-1019,-9 16 39,6-2 96,0 3-2524,-3 39 2910,10-27-353,0 12 100,16-41-811,42-32 0,10-15-46,-6 2 429,10-2 1,-1-5 19,-4-16-733,-31 27 873,7-8 2906,-33 31-3001,-1 0 638,0 30 113,0-7-429,6 38 0,6 11-809,24 16 1,-24-30 0,2-4-1,17-6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39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91 230 8427,'1'6'4375,"-3"65"-3210,-2-25-672,0 4 0,-1 3 151,-3 13-78,-2-5-152,1-4-212,0-8-17,1-6-90,-2 2-34,2-12 29,1-5-51,4-15 96,1-10 5,1-2-140,0-1-140,1-7 50,0-6-750,21-75 146,6 5 248,0 7 1,4-4-782,-3 15 0,3 1 880,9-15 0,0 5 529,-15 28 0,0 3 501,7-8 0,0 10-196,-5 20-235,7 3-89,-11 12 230,-1 13-102,-3 7-22,-1 11 67,-5 11 139,-6 6 932,-3 6-853,-20 25-442,-2-18-78,-34 26-286,13-44-532,-14 2-925,21-29-1130,6-5 2839,12-9 0,6 3 0,8-4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5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15 105 10898,'-8'-10'5041,"2"2"-4789,6 8-247,0 0 1138,108-34-494,-75 22-414,26-6 1,-7 1-1,-43 13-543,-6 3 274,-2 4 208,-11 17-2528,0 0 3524,-22 41-671,10-17-264,-5 18-134,15-31-101,5-10-600,6-12 600,19-6 0,-13-1 0,13-5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4:56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26 18224,'-4'-12'-2958,"2"2"-6873,2 10 8955,-25-1 1,19 0-1,-18-1 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08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12 8282,'-8'-3'1848,"2"0"-1355,6 3 1283,-2 0-1233,1-1 544,-1 0-690,1 1 6532,1 0-6789,0-1-107,0 0 202,0-1-240,1 2-3410,15 25 3455,5 11-35,8 17 18,0 7-7,-7-6 1,2 3-1140,1 1 0,0 1 1154,9 17 0,-1-3-31,-11-24 0,-1-5 0,11 14 56,-15-30-56,-2-1 11,3 7-16,-3-2 2273,-5-8-2268,-4-1 0,-2-9-1723,-1 6 1756,-1-7-10,1 8 2274,1-10-2162,1 3-73,-1-9-57,1 1 74,3 5 5,-4-8-79,4 7 2891,-8-10-2683,1 0-4647,1-19 2441,0-6 1425,5-35 1,-3 32 0,1-7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09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442 0 2940,'-15'23'1972,"4"-6"283,11-17-1801,0 0 2655,0-14-2627,0 10 1828,0-11-1711,0 14 2953,0 1-3658,0 2 812,-19 56 0,-8 22-449,6-12 18,-7 18 1,-2 4-218,10-31 1,2-7-14,-6 15 28,-10 27 84,8-35-3471,8-14 3409,1 0-39,10-23-1584,6-15 1567,0-4 39,0 1-72,-1-1 324,1 4-55,-2 0 2388,1 2-2657,-1-3 240,0 2-145,0-3 28,-1 6-90,0-5 2554,-4 10-2593,3-8 202,-9 19-62,7-14-56,-3 8 84,6-10-128,1-6-35,0 0-5,3-5 67,-1 3-22,0-2-11,-1 3-29,0-1 169,-1 3-12,0-1-162,1 1 56,-1-1 6,0 2 179,-3 4-1194,1-3 1009,0 2 56,4-7-39,1-2-23,-2 6-16,0-5-17,-1 5 50,2-6-1461,1-9 1394,3-19 0,-2 12 0,1-10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11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26 7524,'-24'-12'2627,"6"2"-5519,-36 6 3021,40 7 1597,-40 0-1245,54 9 1059,-5 46-1164,3-21 935,-1 37-690,2-11-255,1-4 0,0 3-63,0 23 1366,0-24 1,0-4-1480,0-12 40,0-3-29,0-2 522,0 53-1989,0-45 1411,0 39 840,0-59-756,0 30-128,0-13 67,0 25-2930,-2-6 2767,1-25 1012,0 7-899,1-31-28,0-2-23,0-1 134,0-2-133,0-3 32,0-1 3438,0-2-2921,3 0-477,0-2 78,5-2-44,17-1-40,17-6-50,7-1 0,3-2-1205,22-4 1135,-23 4 0,-3 1-8,-2 2-17,4 1-3025,-26 4 2857,2 0-734,-24 2-1904,-2-1-5042,0 0 7859,0-2 0,0 2 0,0-1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12.2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9470,'11'-3'2648,"-2"2"-1941,-9-3 917,1-2-1283,1 0-111,0 0-1,-1 21 1032,-1 28-572,0 7-331,0 19 146,12 11-302,6-31-12,15 7-207,6-44-167,-6-17-180,0-7 0,-11-9-3706,5-20 4014,-9 6-175,7-25 292,-13 30-61,0-2-56,-4 24 969,10 48-479,0 30 0,0 9-434,-5-29 0,0 6-311,-3 16 0,0 18 0,-2 0 0,-2-19 311,-1 19 0,-2 13 0,0-7 78,-1-45-112,-1-15 55,0 7-156,-1-18-364,-14 9 264,-28-13-1204,-17-9 1568,-10-23-50,21-11 1584,22-4-1618,23-23 2318,10 20-2248,18-10 0,11-2-900,13 9 1,5 3 860,-6-1 0,2 0-43,12-2 1,-6 6-437,-15 7-9428,1-3 9390,-32 15 0,-3 2 1,-7 3-1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13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279 2 8500,'4'10'4963,"0"-2"-4437,-4-8 802,-10-9-1328,5 7 89,-8-7 1603,-28 50-1261,17-13-3302,-30 41 3414,25-19-1162,4 7 1,1 3 876,-3 15-96,8-16 0,5 1 326,13 22-1099,20-34 1,5-1 610,6 31-4301,24-33 0,4-10 4301,-11-16 0,24 1 0,-56-20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13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10774,'14'5'5495,"54"5"-4744,-42 3 433,37 24 1,3 6-1000,-23 0-2244,9 10 1,2-2 534,-3-19-473,1 0 1997,0-23 0,-34-10 0,1-2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13.9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457 20 10786,'-6'-11'2431,"2"2"-1709,4 9 0,0 0 270,-47 30-5431,16-3 5467,-17 12 0,-2 3-1086,-3 13 273,18-18 1,0 0-720,-20 27 504,21-21-4256,-6 10 4256,31-50 0,-1 9 0,13-24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14.4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1 278 3579,'23'1'3929,"62"0"0,10-5-1326,-32-12-2603,27 13 0,-9-7-2023,-55-17 1765,-20 3-280,-19-13-390,-19-8 867,-22 1-1253,-5 7 311,17 16-5640,17 12 6643,19 7 0,5 1 0,1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41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281 170 9604,'8'1'2823,"-2"0"-2190,-6-1 1730,0 0-1707,-48-1-68,21 10-39,-40 6 50,35 14-50,-1 5-185,5 4-50,4 0-124,7-1-72,6-6 56,6-3-6,3-14-34,16-3-280,2-16-324,15-7-248,1-8-211,17-15 929,-11 12-129,16-4 129,-27 19 118,12 11 150,-16 5 1,8 6 84,-6-4-95,3-4-17,6-3-90,4-6-151,8-8 0,1-9-44,5-7-96,-2-5 134,1 0-230,12-5 186,-20 13-158,6 3 80,-27 16 44,-5 16 84,-5 7 50,-4 16 504,-5 12 466,-12 40-611,-4-13-272,2-23 1,-1 0-21,-11 20-83,1-6 83,2-11-117,2-12-274,0-13-224,-1-10-85,1-10 292,-2-4-175,2-15-3600,1-73 2487,19 12 663,3 5 0,5-1 661,7 19 1,3 4 254,24-37 761,6 7 438,6 13-661,-16 23 419,8 7-621,-28 25 56,2 5 168,-11 10 712,4 19-723,-6 3-107,2 13-134,-8-9-252,-2 1 112,-1-3-78,-2 0-6,-6-4-84,-6-4 0,-9-6-246,-3-5-6,-4-7 56,-1-2 84,-3-6 134,13-1 12,3-2-1,15 0-16,13-1 84,2 3 229,13 1 6,2 2 91,4 0-47,6 0-116,3-2-85,4-2-106,4-3 33,0-4-11,0-3-89,-4-2-141,10-13-206,-16 6 66,5-11-162,-19 7-112,-4 1 90,-5-2 128,-3 2 91,-5-2-242,-3 5-145,-3 1 285,-3 4 56,-4 3 443,-16 2 56,7 7-118,-10 1 79,14 7 95,1 7-56,-1 6 61,0 9 12,0 4-57,0 4 135,-2 15-117,5-11-51,-1 6-45,7-19 39,2-6-50,0-4 79,1-5 185,5-4 4,17-5-408,2-7 0,15-10-341,-3-7-304,5-8-217,1-5 78,0-1 168,-3-1 190,-5 4 180,-5 5 83,-6 4 163,-4 7 0,-3 5 6,-2 6 83,-1 4 141,8 3-84,-4 3-113,6 5 107,-8 0 409,7 19-465,-10-9 134,6 11-33,-13-11 151,-2 12-185,-2-5-61,-8 11 39,-5-8-62,-7 0 23,-3-2-85,-1 0-5,4-6 135,3-2 16,7-6 359,2-1-381,5-6 196,5 2-202,6-5-123,8 2-891,9-2-313,7-1-936,3-5-1221,12-11-548,-3-7 3909,5-6 0,-25 14 0,-6 3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14.8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10245,'23'75'1966,"-1"0"0,0 0 0,1 0 0,3-1 0,-4 0-1572,-5 11 1,-3 7-1,-9-17-287,-18-7-292,0-26-20,-8-3-9626,-20-25 8349,17-9 1,-13-2-1,28-5 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17.9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7195,'0'7'1781,"0"-2"-1523,0-5 123,0 0 1299,0-8-335,0 3-231,0-6 948,0 5-1575,0 3 1686,0-3-1411,2 3-482,0-1-84,2 2-67,7-2-84,25 0-45,-2 1 0,39 0-3325,5 3 3470,-13 0 91,7 1-2443,-25 4 2145,8 30-1455,-16-8 1570,-14 31 1,-9 7-239,-9 0 210,-3-6 0,-3 8 165,-9 15 1,-4-3-146,2 11-43,-2-12 1,-2 1 50,4-24 1,1-4 674,-1 2 0,1 0-706,0-1 1,0 1-486,2 5 0,1-6 463,4-10 0,-1 17 776,3-31-765,-1 11-6,0-8 113,-1 8-12,1 8 1764,0-19-1797,1 20 104,0-34-165,1 5 2867,1-11-2756,2 3 1909,2 3-2026,-1-4 22,-2-1-17,-1-6 78,0 6-89,0-3 68,1 11-18,-2-13-56,1 6 18,-1-8 21,-1 0 12,1 0-39,0-2 5,-1 0 84,1 0-89,0 0-6,0 0 50,0 0 51,5 5-56,-1 0-45,1 2 0,-1-3 0,-1 1 5,2 1 29,-1 1 22,0-3-51,-3-1 102,-1-3 402,-1 0-609,-4-4-124,-2-2 218,-6-3 23,-58-15-1036,-22 5 1019,42 7 0,0 0 6,-39-3-1,50 6-33,19 3-616,3-1-1916,27-1 1798,22-6 0,-14 6 1,12-2-1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20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95 4650,'11'14'2431,"-2"-4"107,-9-10-2123,0 0 691,0-10-747,0 6-107,0-8 1110,0 8-500,0 0 900,0-1-838,-2-9-801,2 10 57,-2-7 10,2 11 1866,0-1-1686,31 0-219,-7 0 207,52-2-575,-3-3 413,2 0-156,-1-4-124,7-1-532,-43 6-1244,17-2 1860,-44 7 0,-7 0 0,4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21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172 1 7979,'-12'30'2028,"2"-6"-1468,10-24 426,-2 0-460,2 0-172,-3 1-91,1 0 1103,-4 5-1030,2-2 308,-6 3-493,4-3 40,-3 1 117,-8 5-212,3-3-91,-2 3 62,5-5 107,2 5-174,3-6 6,-2 6 162,-3 6-163,7-8 124,-6 10-84,9-16-45,1 1 1321,0-2-257,8-1-548,4 1 408,48-1-3047,12 0 2408,18-2-2519,-2-1 2421,-21 1 1,-2-1-165,2 1-1,-10 1 1,-7 0-23,-29 1 134,-7 0-229,1 1 230,-1 0 5,2 1 45,6 1-39,0 0 1646,-3-1-2212,-2 1 3150,-12-3-4214,-2 1 1484,-19-1 0,12 0 0,-12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24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629 24 6932,'14'9'4817,"-2"-2"-454,35-25-3304,-35 14-214,36-14-587,-64 18-258,-6 3 159,-46 19 1,-15 12-426,14-1 0,-2 3 269,-16 5 0,-1 3-1585,7 8 0,16-3 1038,30-13-1389,17 19 2073,54-37-170,11-5 1,6 0 29,37 20-635,-39-10 1,-5 3 511,13 17 1303,-33 22-1180,-30-23 271,-34 44-181,-5-29 264,-6-4 1,-13 10 0,8-9-1565,-14 14 1333,-5 6 0,11-11 45,48-45 521,36-1-163,53-26 1,15-11-953,-41 14 1,4-1 561,34-8 1,14-4 0,-19 4 461,-6 3-573,-14 0 0,-1 5-115,-2 16 90,-31 2 1210,18 11-1014,-35-1-128,4 12-24,-3-7 1890,1 6-1861,-4-14 2171,3 1-3392,-5-11-1451,7-5 2599,3-28 0,-8 13 0,5-11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24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83 127 3815,'-27'-22'4940,"-4"-19"-4453,29 31 1480,-7-23 752,9 24-2176,0-1 1331,0 8-1437,-1 2 40,0 0-471,-1 2 2992,-4 56-2506,4-15-1869,1 29 1,1 9 1409,2-29 1,2 0-1211,0 27 1,1-3-3373,3 14 4028,-3-16 1,-4-47-1,-1-11 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25.4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0 174 7716,'1'1'3070,"0"0"-443,-1-1 705,16-7-2453,-10 5 1082,20-8-1524,-15 4-73,22-8-3549,18-15 3348,-1-3-1388,-2-1 1668,-24 7-2282,-17 18 1732,0-1-100,-7 11 901,-11 94-453,6-53-62,-1 20 1,1 1 795,8-18-1289,1-10 1460,6-11-1146,25-31 0,-22 6 0,17-10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25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9050,'9'6'0,"-2"0"0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26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133 0 7200,'14'15'3708,"7"18"-1889,-15-22-962,9 25-1781,-8-20 1803,-1 6 726,-1-6-854,-3 3 1786,0 28-2095,-13-8 374,-2 13-816,-73-7 0,58-29 0,-45 6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27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68 10308,'-3'8'6346,"0"-2"-4756,33-22-979,-15 6 150,24-14-453,-26 11 273,1 2-491,-4 6 13,2 2 14,6 16 359,15 28-256,-5-2-119,6 22-3291,-11 9 3232,-12-16 0,-1 2-37,6 35-5,-8-37 0,-3-2-5,-3 16-2263,0-18 2301,-2 11-33,0-23-106,-5-1-141,-13 21 1051,-11-16-983,-1 1 246,-6-30 129,11-57-538,8 11 303,3-31 2937,24 14-2887,27 4 90,-5 11 327,29 19 1,4 7-429,-18 5 198,4 4 0,-2-5-198,-19-15 0,-16 13 0,3-13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2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1 119 9223,'24'-12'1255,"-5"2"-751,34-24-84,-20 20-34,44-25-123,-33 33-27,-3 3 5,0 7-40,-3 8 1,-2 11-79,2 12-39,-1 9 17,1 8 61,-1 9-10,-2 5 122,-2 4-106,-3 2-34,-14-21 1,-2 0-90,4 25 89,-2 18 6,-14-36 414,-25 18-447,-1-23 50,-24 9-152,5-31-10,-4-10-320,1-10-4441,-33-17 4766,25-7 0,-4 0 0,37 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41.3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285 0 9290,'10'12'2800,"-2"-3"-2508,-8-9 587,0 0-520,-55 0 78,32 9-152,-41 3-83,49 8-29,4 2 12,6 2 398,2 1 229,5 3 146,7-1-51,4 2-252,8 0-72,1 2 22,0-2-269,-3-1 22,-1-3-201,-4-1-84,-5-6-73,-4-1-17,-4-4-134,-27 8-493,-2-5-913,-29 5-1552,3-8-2749,5-5 5858,10-4 0,19-3 0,11-1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27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8037,'1'10'3915,"0"-2"-32,0-1-1704,8 4-935,-1 4 901,19 15-1736,-16-13-153,7 7-256,-16-17 616,-2-5-947,-13-2-998,10 0-5112,-11 0 6441,15-6 0,-1 5 0,1-4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29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286 18 8226,'-1'-10'2733,"0"2"-6724,-50 69 4484,32-24-160,-11 7 0,2 2-889,16 9 1782,4 30 1,2 7-1181,2-39 1,0 0 40,1 11 1,0 6 0,0-4-400,-1 3 1,-1-2 443,-3 23 0,-2 0 148,2-15 1,-1-2-136,-2 7 1,-1-2 157,1-11 0,1-4-85,4-5 1,1 0-119,-3 9 1,3 0 232,9 1 0,3-6-254,0 0 1407,8 16-1486,-12-48 1303,1 9-1230,-2-10 2854,-1 3-2563,0-9 521,1-13 1023,0 0-1134,0-10-651,-2 0 476,1 0-683,-1 3 79,0 9 66,5 8-3447,-2-3 3436,3-2-44,-4-13 83,-1-2 23,1 0 174,11-1-236,0-4-16,12-2-28,-2-4 27,3-1 23,34-10-2324,-2 4 2262,9-3-44,-16 10 44,-23 7-67,13 1-5242,4-8 5315,-3-4 0,-11 2 0,-22 2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1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492 521 9240,'-14'-11'3837,"-13"0"-3395,21 9 588,-16-7-946,11-3-61,-27-12-29,12 9 1,-18-3 5,18 11-3420,-13 1 3464,-8 3-55,10 0 6,2 3 5,22 0 0,1 2-168,1 5 140,1 4 940,0 62-837,11-35 227,3 44-16,10-53 570,20 14-609,-11-19 49,16 9 24,-17-21-164,1-3-1926,20-2 1988,-6-7 175,15-16-343,-3-31 1412,-4-31-1552,-11 8-190,-7-4-280,-21 36 352,-4 2 3005,-1 1-2864,-18-15-1395,-44-28 1462,11 23-980,10 18 1,-2 5 1046,-24 1-1735,-6 2 1657,-11 0-818,22 10 829,42 9 0,11 7 0,21 1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2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8500,'8'-7'1530,"-2"2"-1217,-6 5-139,2-2 66,-2 1 511,2 0 1884,-2 0-1812,0 0 94,0 0-27,0 0 505,0-5-1177,0 3 6,1-2-224,0 4-851,5 34 851,-3-6 5,3 31-3391,-3 7 3453,1-17-67,0 9 118,0-28 543,9-7-414,-2-14-141,10-10-2374,-2-17 1466,22-47 612,-16 22 83,13-29 100,-26 41-49,-4 9-1372,-3 10 1344,-3 13 420,4 37-45,0-2 297,11 57-286,-5-28 157,-2 15 1,-1 4-751,-3 6 352,-2-17 1,-1-3-62,-3-3-1269,0-7 1269,-2 24 1171,-4-25-1558,-8 12 96,-21-39 241,7-16-1019,-41-40 1198,32-9 1230,-9-14-1583,29 9 470,30 6-145,45 0-736,-2 1 641,32 6-6,-10 14 0,-3 2 0,-17 1 0,2 2 0,1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2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28 4226,'-9'-15'2700,"2"2"560,7 13-1602,-1 6-476,6-1 2509,58 11-4430,1-12 0,10-3 910,7 4 0,5-2-93,-18-3 0,2-2 1,-3-1 499,7 1 0,-4-2-550,-11-1 0,-3 0 602,28-2-764,-27 2-600,-12 3-9097,19 8 8895,-32 3 1,10 0 0,-39-2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3.3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186 403 10791,'-3'-15'3260,"0"2"-2997,3 13 2051,-77 40-2926,55-16 1094,-56 35-236,76-28 756,23 13-155,17-8-730,9-3 241,5-17 197,28-41-3683,-35-1 3072,29-29-247,-50 5-665,-2-30 749,-23 19 1,-6-2 235,-2-25-939,-28 22 1,-9 11-703,6 28-2641,-37-11 4265,47 26 0,15 6 0,1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3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10556,'4'3'2722,"0"0"-1876,-4-3 33,0 0 2442,49 25-2071,-6 5-1032,28 15-1872,-32-1 0,-5 3 1318,9 18-409,7 14-1260,-24-40-1479,-13-32 3484,-2-4 0,-5-2 0,-2-1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4.1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263 0 11827,'15'0'3798,"-2"0"-364,-77 77-3093,19-17-1503,4-7 1,-1 0 837,0 9-1262,17-23-1976,9-3-1972,5-5 5711,7-5 0,3-13 0,1-5 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4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 12869,'0'4'4503,"0"0"-2133,0-4-1810,0 0-107,19-13 555,-13 10-806,14-9-196,-19 14 364,4 29-275,-2-10 62,2 23-90,-4-16 152,-3 37-376,2-35-375,-2 25 532,24-49 0,-16-2 0,16-4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4.6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10886,'6'3'0,"0"0"0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6:41.6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14773,'2'15'5495,"0"-4"-4190,-2-11-190,0 0-1193,0-1-1861,0-2-4155,-4-2 6094,-1-1 0,0 3 0,0-1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5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310 498 10478,'3'2'4088,"0"0"-1746,-3-8-1978,0 1-348,0-5 248,-19-18-158,-6 8-100,-8-9-12,-1 18-784,10 9 717,-29 27 207,21-3-61,-17 25 582,34 4 1,6 0-516,-2-4 1893,28 44-1848,0-88-320,61-59 153,-38-11-590,-14 9 1,-1-12 0,-11 3-1293,-24-10 0,-9 2 1864,10-5 0,-7 6-6,-15 25 0,-5 14-16,-2 21-5024,-2 9 1538,23 14 3508,5 14 0,15-7 0,10 5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6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54 5433,'19'-12'7920,"-4"2"-6077,-15 10-2061,10-31-28,-5 45 402,11-1 230,-4 33 0,-3 11-230,5 8-591,38 3 435,-27-72 0,25-15 757,3-31-1009,-27 28-78,15-14 72,-35 80 885,-3 44 9,0 9-558,-2-31 1,1 8-1,0-10-72,0 20-71,2 16 1,-2-5-608,-6-46 308,-1 24-1858,-33-73 2385,15-12 145,-19-15-140,26-2 868,11-39-605,18 24-277,22 4 0,9 7 1757,16 12-2141,-9 10 1,-1 4-1087,-2 7 1316,1 28 0,-25-21 0,-2 21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6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7 11822,'-14'-7'3582,"56"11"0,27 4-2608,27 1-1815,-23-4 0,17 2 0,4 0 1,-7-3 1168,-1-2 1,-5-2-1,1 0-328,6 0 0,1 1 0,-4-1-3277,-7-2 0,-3 0 0,-17-1 2596,-7 0 0,24 1 0,-66 2 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7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145 612 10198,'2'3'3556,"-2"0"-3259,0-3 45,-18-38 128,8 25 28,-14-27 63,2 41 122,3 18-145,-3 5 918,11 27 73,38 10-1153,-9-21 234,38 0-610,-27-49-521,22-30-3604,-23-7 3340,-9-4 1,-3-3-39,-6-22-961,-8 7 0,-6-2 1476,-10-12-790,-26 3 1,-9 5-2661,-3 25 1634,7 8 1,3 14 2123,19 37 0,17 0 0,4-2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7.8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4831,'7'16'4386,"38"31"0,6 5-1831,-19-13-2485,19 13 0,-1 3-2243,-23 3-667,-10-15-6522,10 9 9362,-12-29 0,-3-12 0,-6-9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8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334 41 10982,'-11'-23'2739,"3"6"-1972,8 17-5722,0 0 7526,-58 51-632,30-21-1639,-15 14 0,-2 5 673,5 13-1186,1-1-9618,4 26 9667,24-49 0,-3 11 0,13-39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8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0 8458,'12'7'6145,"-2"-1"-5395,-10-6 1712,0 0-2115,39 51-3285,-26-25 3655,35 56-1077,-40-48 1149,6 33-1431,-10-35 923,3 23-1371,-9-27 1090,-4-3 11,-12-5 1069,-3-14-3791,-42-18-2028,28-9 5102,-23-21 0,43 20 1,5 1-1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8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8870,'11'7'0,"-2"-2"0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39.9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69 8641,'-14'-9'7477,"8"0"-6368,13 3-224,35-13-554,-9 9-129,17-4-102,-20 13-3787,-8 5 4179,40 65-865,-36 3 1,-7 21 0,-1 2 535,-1-17 1,-1 2 0,-1 2 0,-1 0-388,-1 2 0,-2 3 1,-1-2-1,-4-4 263,-4 8 0,-3-4 1,-2-10-449,0-10 0,-1-9 504,-4 25 967,-2 14-905,1-4 0,3-21 109,-1 11 1,1-1 293,1-10-560,1-11 0,0-3 1878,-2 0-1878,2-16 283,-3 9-283,0-6 0,2-10 2844,-3 9-2738,-2 25-106,6-31 51,-2 36-1671,7-52 1631,4 8-930,0-17 925,4 5-6,-5-7 5,2 1 29,-1 0 39,1-2 44,-1-1 74,0-3 3132,-3-4-2847,-3 0 931,-7-2-1407,-9-5-1679,-34-13 0,-10-5 1561,-20-9-112,18 8 1,3 2-1887,10 0-4320,39 9 846,15 5 5590,8-1 0,-2 7 0,-1 1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1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85 9509,'-8'-20'5343,"-5"-5"-4688,11 22 1434,-7-12-1137,4 8-672,1-1-139,1 3-74,1 4 62,2 0-62,-1 1-3095,21 43 4014,22 30-812,1 4-102,10 6-1757,14-13 1117,-24-39 1,11 17 0,-35-45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7:57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9201,'6'6'2531,"0"0"-1786,-6-6 4061,0 0-4840,0 1-55,0 5 55,0 8 34,0 10 151,4 15 45,1 14 129,5 15 5,-3 12-10,0 8-457,-3 0 187,-2-5 57,-1-10-67,-1-9-1,0-6-39,0-23-387,1-5-375,0-24-800,5-8-2525,1-11 4087,5-9 0,-5 7 0,-1 1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1.4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356 0 10903,'4'8'3910,"0"-2"-2851,-4-6-326,0 0 1754,-62 39-1943,28-13-203,-13 10 1,-3 3-4398,-7 17 3703,11-11-3884,5-9 4237,28-30 0,4-3 0,5-3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1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9 230 8510,'-5'-3'5495,"2"0"-3679,58 6-74,41 24-1445,-9-13 247,6 18 268,-71-25-319,-13-3-380,-1-15-746,-9-3-2788,-4-14 239,-33-38 1132,7 22-3008,-29-27 5058,9 32 0,22 19 0,-1 2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2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1 110 7962,'40'24'5305,"-24"-10"-4991,16-4 234,-32-10-240,0 0 5355,1 0-4812,27-15-851,-8 6-1276,65-33-1906,-42 21-2761,31-14 5943,-40 17 0,-17 8 0,-4 3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3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10690,'13'1'3484,"-2"0"-8304,-11-1 5991,49 2-1969,-1-1 143,36 2 545,-2-1 0,-46-1 0,3 0 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3.8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39 8511,'-12'-6'1810,"2"2"-1379,10 4 448,-9 1-666,5 0 84,-6 0 482,6 1 677,3-2-28,-1 1 1860,2-1-4537,3-1-6318,3-5 7567,5-5 0,-5 3 0,0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4.3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7361,'15'4'4575,"-4"-1"-3087,-11-3-732,0 0 100,0-3-88,0 2 1162,0-2-866,0 3 76,0 0-619,2 0 190,2 0-50,5 4-151,4 1-499,68 13-5965,7-10 5556,-16-1 0,-1-1 1,4-5-1,-20-1 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5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39 530 6236,'-21'17'4794,"4"-3"-2500,17-14-407,0 0-727,23-6-808,6-8-245,14-4 22,35-39-2728,-15 1 2562,-6 0 1,-2-2-48,2-7 1084,2-13-1006,-45 54-55,-2-1 49,-7 13-144,0 0 811,-5 11-828,0 1 117,0 4 61,-1 4 387,-12 39-252,7-21 196,-7 37 56,17-46-1088,5 3 853,8-18 2594,4-9-3194,49-48 359,-29 17 22,-3 2 1,-1-1 33,1-4 174,-12 16-2490,-4 4 2350,-14 15 1380,-4 7-1201,8 28-84,-4-11 39,8 30-1702,-9-27 1444,2 8 118,23-15 0,-20-3 0,15-6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5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10 238 8502,'-9'-2'5506,"58"15"-3747,12 8-1333,28 7-135,-19-1 2087,-9-8-2193,-32-10-997,8-27-606,-69-46-439,6 3 1159,0 19 1,-6 1 697,-44-21 0,43 34 0,-21-8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9.0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329 78 8343,'-11'-7'2039,"2"0"-1495,9 7 189,-1-11-229,1 6 2739,-3-14-2537,2 15 34,-1-4 805,1 7-1338,1 0-55,-1 0-180,-4-1 140,-7-1-67,1 0-11,-30-2-34,19 5 39,-22 6-3297,-12 38 3583,3 23-1289,23-21 1,7 3 1428,20 40-364,23-35-101,31-23-1791,-11-27-69,28-6 197,-14-7 1566,19-5-1522,-21-8 1,1-3 4037,24-10-2246,-29 13 1,-3 1 258,0 4 386,-25 14-320,-8 11 185,1 2 1043,-3 22-707,1-6-179,6 10 722,17 2-1277,-11-18-1887,43 8 1708,-34-23-72,21-4-1181,-25-8 503,13-35 1567,-22 1-1365,0-27 746,-29 26-298,-12 5-6,-3 14-123,-1 2-3743,-20-4-2749,5 14 7089,-2-3 1,20 14 0,15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9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6366,'18'1'4683,"-4"0"-2107,-14-1-2060,0 0-12,25 8 91,-12 3 117,27 24-2280,-18 11 2246,6 35 398,-10-13-1412,0 8-2039,-9-41 964,0-14-131,1-17 1542,8-17 0,-7 10 0,2-10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7:57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46 8707,'7'5'2745,"0"-2"-1720,-7-3-89,0-10-270,0 7-16,0-9-34,0 9-145,0-2 44,0 0-190,0 0-236,0 0-89,3 2-117,5 1 66,25 2 46,0 9-29,21 6 34,-7 11 50,2 4 1,2 4 38,-3 2-16,0 1 118,11 18-135,-16-12 84,16 29-84,-31-31-23,1 10 96,-17-16 325,-5 19-158,-5-9 127,-19 8 1,-7 1-273,-7 4-151,0-11 0,-3-4 50,-8-6-100,2-9 50,4-8 0,5-9-354,5-4-407,5-5-454,7-2-2656,5-7 3871,6-5 0,3 3 0,0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49.7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0 7524,'14'1'4559,"-3"0"-2293,-11-1 1117,-26 23-2935,8-3-236,-21 20-10043,-10 33 9758,27-37 0,-14 22 0,34-50 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0.8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462 12 10455,'18'1'2924,"-4"0"-2722,-14-1 156,0 0 958,-55-13-974,12 39-39,-33-12 682,32 58 1,11 16-477,4-1-330,3-4 1,3 2-6,17-30 0,4-5-169,-5 27-3290,0 17 3346,-5-10-2245,-4-1 2229,7-33 0,-2 0-875,-12 37 900,7-34 0,1-2 37,-3 2-40,-2 10 409,18-50 548,1-7 1092,1-1-1774,1-3 2655,6-1-2117,19 3 774,43 3 1,14 0-1574,-26-2 0,1-1-98,25 3 1,-6-2-119,-16-2-1724,-53-3-7972,12 0 9569,-6-2 0,5 2 1,-9-2-1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1.3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11026,'9'1'2168,"-2"0"-1440,-7-1 45,5 5 1244,9 15 1047,38 56-3374,-16-22 503,-6-10 1,-1 0 164,-3-4-167,19 23-348,-14-18-8306,13 13 7664,-28-38 0,-5-8 1,-11-12-1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1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367 23 11228,'-3'-12'2739,"0"2"-2196,3 10 5887,-100 71-6245,61-40-124,-20 10 1,-1 5-2374,8 17-7359,28-18 9671,-2 12 0,28-34 0,6-17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2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 10892,'1'4'6962,"14"-3"-6307,-12-1-256,10-3-103,-13 3-212,0 0 488,0 6-1915,-14 37 1803,1 5-460,-5 9-1023,7-17-1543,9-22-1792,1-9 4339,14 0 0,-9-9 0,8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2.3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11 13133,'-8'-6'-463,"2"1"1,6 5 0,0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2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0 12354,'14'15'4078,"-4"-3"-936,-11 78-2464,-5-50-432,5 14 0,-8 2 85,-48-2-1916,19-28-45,-41 8 907,20-41 1,26 4-1,-2-7 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3.3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9065,'14'14'4027,"-4"-4"-2485,-10-10-724,0-11 2324,0 7-2862,0-8 319,0 11-504,0 1-27,3 7 55,2 6 500,5 13-180,5 8-57,4 10 119,13 28-3222,3 0 2813,-2-1-91,-5-18-1471,-12-27 524,2-3-2043,-4-9-1552,6-4-4521,-5-7 9058,3-3 0,-9 0 0,-2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3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501 0 10223,'1'15'3943,"0"-4"-3236,-1-11-51,0 0 555,-22 4-265,6 7 477,-36 22-3138,-12 31 1950,11-10-1868,-11 10 1778,21-23-106,0-3-1954,-11 6-829,15-13-7087,6-3 9622,21-16 1,5-2 0,7-8-1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4.2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0 8479,'15'3'5976,"30"19"-2224,-25 27-3237,18-4-95,-26 15 314,-11-21-247,-1-5-3613,-5-1 3205,-3-10 909,-9-11-960,-21-1-252,-36-6-1047,14-7 817,9-21 0,6-3 1,19 8-1,-9-29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7:58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63 218 7962,'-10'1'2364,"2"0"-1524,8-1 1384,0 0-1949,-5 17 100,4-13 22,-3 14 29,4-18 112,2 2-95,4-2-63,4 1-72,4-1-140,3-2-33,4-4-135,1-7-51,2-6-279,0-5-1059,6-30 1064,-16 18-784,3-24 409,-22 39 409,-5 1 179,-7 15 112,-3 3 162,-3 2-67,0 4 79,0 3 84,2 7-130,0 4 393,-5 21 11,8-8-22,0 15-247,11-11-17,4-2 119,2-1 33,3-2 156,12 5-397,-2-11-34,20 9-173,-10-19-886,9 1-907,0-11 1843,17-12 0,-21 6 0,4-7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4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11726,'7'16'-222,"-2"-4"1,-5-12 0,0 0-1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5:55.3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26 9274,'-22'-14'3293,"4"2"3647,20 15-6039,4-2-257,7 4 17,47 4-448,13 8-208,-13 4 1,0 4 16,16 11-1701,-26 19 0,-9 13 1701,-26-9 1,-6 2-4,8 7 1,-2 0 3,-10-8 0,-5 2 80,-3 15 1,-1 0-688,2-19 0,-2-1 609,0 22 0,-2-2-1744,-2 7 1926,-5 13 1658,6-48-1764,-4 47-51,8-69-39,2 8-11,0-19 129,1-1 1291,0-7-1330,0 4 3683,0-8-3516,-2-2-201,-2 0 112,-14-8-56,-22-8-145,-5-3-667,-17-7 21,14 6 1,2 0-1,7 4 1,-28-12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16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45 9089,'-13'-18'3781,"4"3"-2246,9 14 1523,0 0-2266,0 0-563,0-2-5,0 1-398,0-2-3370,18 77 3505,-7-17 36,2 3 0,0 5 231,1 25-231,-3 5 1,-1 1-3107,1-2 2594,-3-14 0,-1-15-628,-5-51 1143,-1-42 0,0 35 0,0-14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16.4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55 10707,'6'0'2650,"0"0"-2079,-6 0 431,86-24-3694,-27 18 2695,-6-7 0,3 2-3494,28 10 3491,-39 8 0,3-6 0,-28 5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18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 10336,'56'-1'2353,"0"0"0,23 5-4103,-13-9 1,-4 2 1313,-14 14 731,-78 43 0,-23 12-155,10 1-566,2-10 0,-8 11 0,11-5 1084,20-10 1,5-4-419,-5 3 1,3-2 501,13 21-25,9-44 286,17 0-7,0-9-688,15-3-1242,11-19 0,5-9 592,-4-9 1,1-2 209,8 3 1,-1-4 788,-3-20 0,-11 0-668,-19 13 5,9-22 46,-28 28 217,-1 11-162,0-2-358,10 24 504,8 24 50,8 4 113,7 16 290,21 15-671,-26-27-23,17 16-756,-36-38 246,-16-29 420,-2-9-84,-9-30-1693,11-20 1,5-2 1709,6-3-482,-3 5 1,10 5 694,42 19-11,-9 24 95,13 1 224,-23 20 204,-15 4 367,20 10 846,-15-4-1607,18 9-283,11 4 2,-13 8 113,10 1 2307,-11 26-2251,-30-30 22,10 18-1720,6 18 1642,-16-37 67,15 28 543,-25-47-392,-3-6 2044,-1-9-3242,-1-77 867,0 33-36,-1 1 1,6-2-155,36-19 3057,-14 39-2765,31-16-3352,-28 40 2,36 5 11,-2 1 3321,11 3-262,-29 1 112,-27 1 1131,-12 23-218,-2-2 2077,23 68-2346,-11-47 2058,18 33-2261,-16-53-148,-1-5 513,5-4-95,0-7-381,4-16 2782,-9-8-4636,-8-63 834,-29 12 533,-1-17-2502,-43 29 2955,39 40-123,-14 1-364,37 15 84,10 0 392,43-2-72,-9 0-35,32-2 40,-29 0 95,12 1-2145,-4 1 2173,-5 6 403,2 21 577,-13 27 1,-3 9-1015,10 8-232,-7 7 0,-6-5 76,-20-40 279,-1 10 197,-11-42-124,8-53-414,2 10 45,11-44-1534,1 31 1573,4 7 51,22 4-1418,43 17-3549,-39 17 1,1 4 4738,0 4 0,-3 4 0,10 1 0,-40 2 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19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1 136 8507,'9'10'2277,"19"41"0,2 21-2449,-6 14 0,0 6 382,8 1 0,0 1-107,-9 6 1,-7-11 1474,-7-22-1483,-5-13-89,-1-6 935,-2-26-616,-5-8-325,-5-34 0,-9-24-405,8-23 1,0-29 0,2-5-1,0 17 338,-2 16 0,2-1 417,2-19 0,0-19 1,3 5-1,4 31-277,9 26-22,12-5-124,10 34-45,13 19-2259,0 11 2029,5 40 174,-32-7-414,-2 22 565,-47 17 320,14-38-1271,-21 18-1065,28-54 2039,18-29 0,-5 11 0,10-16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20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0 433 13217,'16'21'7550,"-4"-4"-13127,34-40 5650,10-20 1342,26-12-1415,-44 22 0,-1-2-73,15-18 0,-3 3 39,-2 2 293,-6 6 0,-8 9-751,-25 29 21,3 37-142,-4 15 793,4 14-74,-2 2 292,6-7 89,6-2-246,3-4 44,5-13 230,13-18-2412,-4-10 1802,58-18-40,-44-7 372,28-16-1038,-39-12 2868,-22 19-2375,1-7-404,-40 55 1138,13-1 599,-10 36-773,23-27 95,7 1 3757,74-31-4486,-39-10-2078,13-6 0,-3-4 1608,-18-10-2133,2-24 1304,-36 27 1182,-14-10-1592,-12 21 2136,-20-3 150,1 2 1877,-4-6-190,15 5-1338,13-1 803,8 6 19,5-2-1181,0 7 2306,2 0-2586,0 6-118,0 0 678,42 0-398,-13-4-11,37-2-50,-23-6 22,0-1-28,-2-3 0,-2 1-420,42 4 1573,-38 17-1282,33 11-1149,-49 22 0,-7 10 1594,-1 9 1,-2 2-200,2-1 1,-1 1-46,-6-1 1,-4-3 22,0 28-89,-3-4-57,-2-2-251,-3-18-1180,0-22 122,-8-14 1673,-1-23-643,-3-41-169,4-27 23,5 18 0,3-7-62,7-33 1,5-8 579,-3 29 1,1-1 0,1 2-400,4-24 1,1 5 619,-2 12 1,5 16 257,14 33-521,-10 16-1087,55 71 1608,-39 19-476,-11-32 0,-2 1 1906,-12 25-1694,-39-39-251,-2-13 962,-27 0-1505,4-16-3001,-10-10 3538,-14-30 0,33 19 0,0-17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23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343 184 9649,'-9'8'5965,"2"-2"-5327,7-6 2858,0 0-3177,-7-6-694,-3-4 100,-4-2 12,-4 0-74,-9 5 231,1 3-12,-12 0-78,6 5-3644,-13 16 3381,4 14-1961,-3 25 2460,20-4-572,36 32 728,5-52-84,22 14 73,-11-42-751,27-33-257,-12-15 1523,10-15-896,-24-5 78,-14 21 118,-4 4 0,-4 11 57,-3 9-113,-2 11-269,0 19 432,0 5 2124,1 17-2035,2-1-390,44 49 452,-17-47-102,38 29-76,-24-62-80,5-13-286,-2-15 0,-1-7 90,13-16-711,-1-13 0,-3-1 907,-18 10 6,15-21-6,-38 58 1169,0 10-1258,11 48 2328,-4-7-1752,6 44 152,-12-16-228,-6-11 1,-2 7-51,0 24 1,-3 4-346,1-16 1,-2-1 8,-1 12 1,-2-2-1253,-1-15 0,-2-7-11,-4 18 964,1 8 274,-6-60-1463,0-30 1009,-1-78 1,7-29 148,0 50 0,2-5 123,2-7 0,1-15 0,2 1 0,0 15 344,2 11 0,2 7 667,3-16 1,4 10-264,9 27-382,33 54-72,-18-4 219,19 50-860,-40-14 1,-9 1 450,-6 11 117,-5 24 320,-35-62 526,-3-34 466,8-1-1278,14-22 73,60 13-12,-4-2 34,29 9 258,25-18 944,-33 7-1191,33-16 112,-47 13 208,25-16-779,-34 24-23,14-3-1099,-35 115 1609,-9-31-408,-1 3 1,-1 2 324,-4 7-412,-5-14 0,-1 2 293,-3 24-92,2-31 0,-1-6-1548,0-18 2450,6-33-3319,12-65 1,12-31 2299,-6 32 1,3-3 303,1-10 1,3-8 0,0 7 1232,5 2 1,0 9-209,7-15-274,-7 32 2409,-2 45-3176,-10 11 330,40 27-229,-33-10-51,12 12 197,-27-25 122,-7-8 6989,1 0-7128,-3 0-28,2 0-1614,-2 0 925,5 0 201,-2 0-560,2 2 370,-1 1 247,-1 5-74,1 20 102,-1-6-774,-1 14 270,-23-3 503,0-7-3189,-23 6 3228,-31-2-624,31-15 585,-30 3-123,54-18-9590,0-29 8510,24 9 0,-3-12 0,9 22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24.4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1 245 10738,'4'19'6195,"49"-54"-6195,-12-3-3,-4 1 1,4-3-2130,-2-1 1,-3 5 1868,5 1 371,37 33 189,-60 26-816,10 42 912,-19-39-910,3-4 998,1-3 141,4-4 1451,4-5-1709,5-4-1209,25-4 862,10-19 1363,2 0-1761,9-31 314,-37 17-62,4-7-778,-25 19 83,-6 8 1904,-5 8-1282,-5 11 202,-5 8-253,-4 10 1043,-8 36-191,9-11 700,8 28 2229,12-48-3842,57-17-2715,-4-55 1466,7 6-3494,-43-45 4984,-37 53 73,-18-15 946,-3 34 3098,5 5-1214,6-1-2197,36-12-560,2 6-73,25-7-2263,4 12 2263,-9 9 56,13 7 33,-14 9 180,-2 6-1890,28 39 1722,-25-23-259,-5-1 0,-2 0 170,-9-7-544,9 16-964,-20-33-2505,4 1-850,-12-16 5372,2-3 0,-4 0 0,1 0 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24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549 25 8533,'-10'-13'4431,"2"2"-2146,-40 55-594,-19 20 1,-8 7-6608,12-18 1,-1-1 3803,11-4 0,-1 2 1,8-11-1,-3-8 0,38-26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7:59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25 9906,'16'13'2268,"-3"-3"-1556,-13-10-169,0 0-380,-29-24-158,15 18 29,-22-11-28,21 30 335,0 14 768,-6 43-380,8-4-444,6-17 1,1 1-254,3 35 427,2 3 23,5 2-197,4-2-190,6-4 45,5-4-11,0-10-90,1-6 12,-2-11-180,5 0-269,-8-21-1483,3-1 620,-13-24-1039,0-14-2,-6-7 2302,-6-13 0,5 13 0,-4 2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25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 0 10657,'6'16'4139,"0"-4"-8292,-6 39 5250,-5-18 386,-4 44-1281,-10-29 874,-9 0-948,-10-7 1,-3-3-840,-8 4-1271,-28 10 1982,52-71 0,13 11 0,6-18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27.9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244 593 5404,'-15'-16'4794,"-66"17"-2941,60 6-1763,-49 10 599,67-11 851,2-3-409,2-1-946,3-2 776,7-8-866,-1 2 28,9-9-594,-4 6 471,-2 2 109,-5 3-109,-6 4 179,-1-1 835,-1 1-196,0-1-202,0 0 1665,0-1-2108,0 0-27,0 2-17,-2 0-129,-1 0-84,-1 0 22,0 0-145,-4 0 201,-3 6-55,-9 5-3740,-26 66 3443,24-12-1911,6 25 2437,27-49-50,21-32-85,-11-17 107,34-37-1120,-4 56 980,10-16 227,-29 59 0,-11 21-54,-8-21 1,-3 5 16,0 8 1,0 8-1,-4-3-901,-3 15 1,-5-1 530,-2 7 1,-9-3-841,-9-15 1,-9-10 784,-27-3 958,-4-47-1087,23-68-264,29-23 1,14-9 490,9 22 0,5 0 137,-3-21 0,12 3 33,33 21 1,12 11 106,0 8 0,1 4 174,0-1 1,-1 3-270,-4 7 0,-5 1-541,-14 3 0,-7 1 507,7-4 85,13-12-65,-50 25-182,-6 7 1451,-5 0-1300,-4 6 957,-6 0-801,-4 6 18,0 4 2331,-1 8-2297,8 5 3087,2 5-1946,16 28-923,-1-27 145,23 17-448,6-50-918,-6-9-2202,-9-28 1,-7-8 635,-12-14 2165,-3-31 196,-20 55 2005,-8 22 442,14 9-1427,-4 3-656,17 6 364,62 3-420,-19 2-1745,12 2 1,4 1 1520,10 10 181,2 2-181,-29-6-112,-24-6-476,-11-2 145,-7 0 208,-2 4 151,0 3 241,0 43-34,2-9 117,4 19-319,3-28 1031,27-13-857,-10-13-179,24-4-778,-1-35-5260,-1-39 1714,-9 10 1104,-34-30 1400,-26 54 2968,-46-7-257,31 26 5046,-20 0-3323,44 11-2490,7 0-91,33 2 34,5 0-1219,57 7 1325,-24-1 34,-11 0 1,1 1 16,2 1 235,25 0 768,-53-6-2499,-18 40 1490,-19-21 7,-17 32-12,16-35 386,5-2 1766,1-9-1928,2-1 706,22-5-802,48-22 2836,-2 0-4234,-1-30 0,10-24 1,-11 3-1133,-21 7 0,-5-4 1843,13-13 1,4-8 0,-15 7-75,-24 13 0,-12 5 736,-1 3 1,-9 7 1845,-31-11-1490,6 32-1124,-22 70 1,-4 33 803,27-11 1,6 7 0,-1-1-321,-6-2 0,-1-1 0,4 1 755,-2 30 1,10-3-5704,16-27 1,6-10 4240,4-6 0,1 29 1,-2-72-1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29.3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1218 11626,'0'-4'1143,"26"-46"-1104,-2-4-39,14-24 3405,-7-14-2738,-21 58-371,2-13-290,-12 44-152,0 2 34,0 1 560,3 4-151,-2-2 90,4 3 27,-3-4-50,0 0 1093,2-1-713,-2 0-637,2-1-68,-2 0-39,0 0-6,-2 0-89,1 1 347,-1-1 163,0-1-39,0-24-376,4 0-102,-1-10 91,8 2 11,-4 15 0,0 2-6,-4 8-296,-2 8-141,0 0 141,-1 35-3096,0 5 3393,0 17-34,10 2-39,6-22 318,5-4 35,5-15 212,41-27-1276,-13-11 587,-4-2 1,2-7 1210,-10-6 1,-2-6-1480,6-9 0,-1-11-1060,-11 0 0,-1-12 0,-1-1 0,-4 10 1589,6-4 0,-4 2 185,-1-11 1,-1-7 0,-11 22-1810,-15 29 1307,-1 18 757,-11 23-258,-5 24 146,-15 34-114,8 7 0,-5 25 1,-1 6-1,5-12-64,4-19 0,3-6 0,-2 8-105,-1 4 0,-3 10 0,0 4 1,3-2-1,4-7 217,4 18 0,6-7 1,1-9-252,0-11 0,2-3-9,3 1 1,3 4 0,2-17-761,7-11 839,15 7-22,-10-35 16,5-1 1107,-6-17-1241,1-7-1344,11-40 604,-19-2 1,-2-6 218,3 4 1,-1-2 139,-7-13 1,-6-1-1116,-10 5 1,-5 2 1495,-3 2 0,-1 2 0,-15-33 0,5 31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29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14661,'5'16'-15,"0"-3"0,-5-13 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0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21 8711,'-1'-12'4173,"0"3"-2904,1 9-1432,-2 22 81,2 1 631,-2 41 173,8-9-492,1-2 61,6-19 112,1-23 28,23-10 137,0-15-529,15-11-1271,0 21 1232,-24 18-2973,5 40 3236,-19 19 476,-2 6 0,0 5-523,-4-29 0,-2 0-1058,4 33 0,-2-3 1021,-5 6-755,-2-32 1,-3 2 505,-11 7 0,-2-2 539,6-12 0,-5-3-735,-14 3 0,-10-13 631,-38-33-263,13-15 77,16-54 0,13-19 11,23 29 1,7-3-189,-5-27 1,7 3 104,24 2-12,18 44 0,7 6-698,18-7 390,-11 12 0,8-2-7,28-12 1,-5 2-1,-17 9 1,-1-5-1,0 0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0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300 0 10657,'-33'9'4335,"6"-2"-3573,27-7 16,-49 50 1003,11 10-1229,-1-2 0,2 8-1893,13 11 1,6 0 1343,5-22 0,3-2-255,2 7 0,5-6-22,9-16-348,6-11 622,54-20 0,-42-1 0,34-12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1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12377,'11'14'4519,"-2"-2"-9333,43 42 5262,-24-22-317,7 6 1,1 2-991,-5 4 999,12 28 834,-18-31-974,8 16-23,-22-40-2480,12-7 2503,6-19 0,-7 7 0,-3-11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1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381 1 7190,'-24'0'5897,"4"0"-4154,-32 62-2512,14-20 0,-3 2 511,-6 7 1,1-1-1753,5-5 1,4-13 2009,10-25 0,21-10 0,4-12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1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1 218 12701,'60'15'5047,"32"10"-4991,-2-17-2800,-36 1 1,-7 0 2900,-16-5 1420,2-1-1577,-16-3 814,1-5-5328,-8-69 4352,-18 35-331,-20-54 493,-29 54 0,25 18 0,-3 2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1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 0 8508,'50'84'6542,"-15"-20"-7522,2 13 1,-1 4 1791,-4 14-513,-15-32 1,-3 0 1524,-6 19-1824,-70-7 0,-10-4 0,38-12 0,-34-8 0,0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7:59.4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95 11127,'-3'-6'3490,"0"2"-2589,3 4 214,0 0-426,7-1 745,8 1-185,14 0-515,12 0-398,11 1-146,6-1-190,0-4-1915,24-14-2751,-24 2 4608,11-12 1,-45 17-1,-9 3 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2.6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1 155 12886,'3'5'2492,"0"0"-2150,56-57-190,-27 30-2585,17-12 0,0 2 2529,-18 19 1173,14 1-1320,-33 22-535,17 42 1230,-10-12-33,15 30-45,-7-32 123,43 13-3225,7-25-3144,14 0 6059,-13-35 0,-48 2 1,-6-2-1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3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1045 8970,'1'12'3345,"0"-2"-1228,-1-10 1227,0 0-2840,40-2-236,-10-12-845,27-18 1,3-10-4155,3-25 3930,-11 6 0,-3-5-958,-23 10 1,-6-2 1318,1-7 1,-4-4-571,-7 2 0,-2-5 0,-3 5 1789,-1-1 0,-3 4-475,0-14 0,-5 11-52,-10 23 862,-21 36-526,10 15 1616,-20 20-1291,15 12 627,-1 34 0,2 10-1280,14-36 1,1 2 206,-10 42 1,5 0 30,15-3 621,15-14 1,6-2-936,2 0-103,-2-12 1,12-13-1172,32-50 0,5-19 889,0-1 105,5-6 1,-4-6 1961,-21-10-1900,-7 4-156,-4 5-174,-18 19 915,-4 8 87,-10 79 2587,4-6-3101,2 35-63,3-37-139,10-17-1009,-6-23-2084,18 2-3802,-8-27 6973,5-10 0,-14 3 0,-4-1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3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11687,'1'14'-558,"0"-4"1,-1-10 0,0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1 113 10113,'12'10'5787,"-2"56"-4555,-10-28-3015,0 17 1,0 2 2420,0-1-55,0 15 1217,0-34-854,15-21-1409,12-44-304,8-11 296,5-30 113,5 2 324,-11 55 512,6-2 703,-4 73 1021,27 3-1777,-6-15-178,26-8-163,-21-34-2397,32-17 1730,-45-5 1,-1-5-166,-1 0 0,-3-4-325,-5-6 0,-8-8-1243,-13-34 1,-13 0 2315,-4 10 504,-11-1 0,-11 14-1416,-13 49 2682,-35 38 480,36-6-1037,4 26 0,8 11-63,24 27-968,-3-38 1,5-3 2379,27 14-2058,24-43 2084,-6-13-2588,28-2-168,-12-10-3232,5-7 2658,-11-6 0,-1-3-1687,16-15 1964,14-8-821,-63 14 1230,-21 6 134,-3 3-156,-5 2 1676,-2 3-1682,-12 4 79,2 4-23,-20-1 672,-33 18-213,-5 21-583,1-3 315,27 10-1596,34-21 1668,6-3 84,3-4 62,3-5 1372,7-3-1624,22-3-1250,35-19 2125,-11 6-1362,11-13 184,-40 13 2632,3 19-2195,-13 3 1025,9 30-3108,-12-21 2246,3 5-152,0-20-229,2-8-45,6-6 408,5-6-980,5-10-3360,37-40 1,3-4 3891,-17 25 2902,25 30 1,-7 24-1586,-56 41-753,-1 20 0,0 0 444,-6-22 712,15 10-1394,1-19-482,40 3-1764,-1-30-5613,22-7 7522,-11-15 1,-36 4-1,-12-3 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10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305 252 7768,'6'-24'941,"-13"-13"-185,-1 20-656,-7-10-111,2 8 370,4 4 1156,1 2-148,3 4-196,4 3-862,1 2-118,0-2 492,2-5-459,-1 6 34,2-5 83,-1 7 791,2-6-920,-2 3-44,2-3 364,9-6-733,-9 9-102,17 5 382,-13 15-29,6 12 73,-5 4-2691,7 39 2808,-8-24 153,7 41-214,-10-15-179,-1-22 34,-2 6-34,-2-41-123,-2 4 28,-3-9 5,-11 2-264,-25-15-950,-37-29 1108,18 12-628,-21-33-319,46 17-2217,0-26 2716,16 19 353,10-15 117,20 25 2336,6-4-2319,11 9 801,10 7-252,-3 10-123,0 4 39,-8 6 269,12-2 2839,8 2-3271,-5-2-5,-3 3 515,-9 1-3212,0 6 2989,6 1 1293,31 16-1372,-26-10-95,32 8-2190,-26-12 2117,2 0-1325,27 2 1022,-33-5 1186,16 2-2036,-41-7 968,8-6 0,-16 4 0,6-5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26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7279,'7'5'1115,"-2"-2"50,-4-3-11,-1 0-1014,1-1 341,-1-1 203,0 0-500,0 0-184,0 1 1244,0 1-919,2 0-325,-2 0 1243,2 0-1237,-1 0 11,0 0-1,0 0 18,0 0-40,0 0 6,4 2 34,2 3-28,1-1 55,-2 1-27,0-2-34,-1 0-6,2 3 12,-2-1-12,1-1 6,-1 2 0,1 1 6,3 4-6,-1-2 11,14 17-11,-12-15 0,6 8 6,-6-12-6,-5-3 0,4 2 0,1 2 5,3 1-1971,4 4 1966,-3-3-2739,5 3 2739,-10-6 0,3 2 6,-9-6-1,2 1 18,2 0 1295,-1-1-1323,3 4 3402,-1-2-3402,-3 1 10,1-3 1,-3 0-6,1-2 6,1 2 27,1 1-10,7 2-23,-5-2 5,3 1-5,-8-4 34,-1 1-34,1 0-11,3 1 11,4 1 0,2 4-6,1-2 6,-5 0 6,-1-2-1,7 4-5,-5 0 6,9 4-6,-6-3 0,-1-3 0,-1 0 0,6 4 0,-5-3 11,15 10 28,-8-9-39,1 2 6,-2-4-1072,-6-2 1060,16 7-5,-9-4 5,12 7-5,-16-7 5,-3-1 6,-4-2 28,4 2-28,-4-4 0,5 4 0,-2-2 0,2 2 1067,1-1-1017,3 2 180,9 1-179,-5-2 21,8 1-16,-2 0-50,-4 0 0,0-1 5,-1 1-11,-14-5 0,6 3 0,-9-5 11,4 2-11,0 2 22,0-1-27,18 7 5,-15-6-6,14 5 12,-16-6-6,2 3 0,0-2 0,6 4 11,2-1-5,1 0-1,3 2-5,-8-3 11,14 5 34,-2-1-3386,48 17 3430,-12-2-83,3-2-6,-26-8 17,-18-6 22,-10-4-39,6 1 157,-3 0 151,10 4-303,13 4-5,-9-3 3392,-4-1-3392,-18-7 34,13 6-40,-9-3-5,16 9-3392,-5-2 3403,-3-1-552,1 1 546,9 6 12,2 2-1,11 4 1,-11-5 5,-9-9-2070,12 5 2070,-5-1-11,6 2-503,-11-3 503,1 2 532,-9-6-532,16 10 371,-17-10-338,15 11 2058,-17-11-2091,10 5 0,-10-7 11,24 11 908,-11-5-913,37 19 2269,-40-20-2275,14 5 0,-26-12 17,9 4 307,-7-4-257,19 7-1605,-15-5 1544,17 3 5,-7 0-11,17 4 5,-19-4-5,42 18-304,-40-16 304,29 13-1655,4 1 1784,-12-8-62,9 5-1993,-4-7 2189,-10-4-334,3 0 110,-2 0-1324,-9-3 1285,-11-1 5,7 1 1470,-14-3-1385,28 8-84,-22-7 50,22 7-1407,6 5 1356,-18-6 1402,28 11-1407,-29-9-1481,12 6 1476,5 6 1491,33 22-1481,-40-24 1,1 1-1,5 3 1,-2-2-6,12 7 6,-19-13-1100,-17-12 1105,28 13 1044,-10-6-1055,25 12 0,-24-11 5,-8-1 12,10 2 2175,-26-11-2192,8 5 17,-1-2 223,23 13-809,-8-5 575,14 7 28,-24-13-285,-4 0 290,0-2 17,-4-1 6,8 4-1927,-5-5 1865,2 1 0,-8-3 1898,-5-2-1887,1 1 1,7 4 1106,-8-4-1112,8 3-6,-15-5-2049,3 0 2049,-4-1 1617,15 5-1611,-2-2-1,7 4 29,3-1 28,1 2 39,-4-2 89,5 1 197,40 12-348,-6-2 64,-10-1 1,1 0-25,6 2 2311,-8-2-2384,-26-10 89,-1 0-84,-5-1-2168,16 8 2157,-17-7 0,10 4 39,-19-9-5,4 0-40,-8-1 12,14 3-6,-11-1 11,27 11-45,-7-4 295,14 7-245,-8-4 18,5 3-34,-16-8 0,3 3-34,-8-5-2245,17 11 2279,-4-4-1517,41 22 1550,-7-4 1484,11 5-1517,-12-6 208,-28-14-175,-16-7-27,-6-5 27,-8-1 23,6 1-28,-2 0-16,16 6-12,-10-4 2268,9 4-2218,-5-3-33,-6-2-6,2 0 45,0 1-50,-4-2-998,6 2 1009,10 8-17,-10-7 11,17 11 1,-5-2-12,-6-4 0,5 4-1927,3 0 1932,-4-1-663,14 6 658,2 3 573,-20-11-567,20 13-6,-29-16 136,11 7-131,-2-1 921,-6-3-926,17 11 1048,29 16-1037,-7-5-1948,11 7 1982,-24-15 1687,-23-14-1687,12 8-45,1 1 151,15 7 1149,-7-5-1199,16 6-101,-28-15 6,13 4-2213,31 15 2207,-42-20-22,30 13 2290,-55-25-2223,10 5-45,2 2-2252,26 11 2252,-15-6 6,8 4-12,-19-9 6,22 14 0,-22-14 0,13 10 0,-16-11 2269,4 4-2264,24 10 1,7 4-419,21 11 413,-20-12 0,-2-1 3196,0 0-3190,-17-8-6,-16-8 0,4 3 0,-14-9 5,10 7-5,21 10-5,-4-2 19,9 4 0,0 0-14,-6-4 0,27 14 0,-42-22 5,-1 0-5,-3-1 609,-2-2-609,0 1 0,-4-2-6,42 20 23,8 4-11,-2-2-6,-12-5 28,-27-13-1268,-12-6 1240,10 5 11,-10-6-5,2 2 100,20 8-100,-4-3 5,11 5-11,-17-7 6,-7-3-6,4 3 0,-6-3 0,10 3 0,-9-3 5,8 4-10,-3-2-2164,29 14 2169,-20-9-6,22 12-22,-29-13 28,2 1 45,-7-3-40,-9-5-5,2 0 68,-8-5 3357,5 2-3346,-1-1 16,6 3-84,-4 0-50,2 0 39,-4-1 5,-1-1 12,4 2-11,-2-1 5,6 2-11,-8-1 0,4 0 17,6 2-17,-4-2 95,14 6-84,-12-5-5,4 2 27,-8-3 18,3 0-51,-4-1 5,2 2 7,1 0-12,-1 0 0,4 1 11,-1 2-11,-1-3 0,-3 1 5,-2-3 24,-5 0-34,-1-3-75,0 2-1549,-1-2-1849,-12-12 2630,-20-28 0,14 18 0,-11-15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48.6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6907 341 5559,'-7'-10'1854,"2"2"-1731,-9 4 875,7 2 29,-10-3 519,11 3-825,2 2-368,2-1 387,0 0-595,0 1 560,-2-2-599,0 2 107,-8-1 476,-6 1-543,0 0-68,-1 0 12,1 1-79,9 0-6,-6 0 35,8 0 16,-3-1 257,-18 0-256,7 0 150,-35-1-201,32 0-1,-17-1 6,24 0 101,-38-6-112,24 1 6,-30-3-17,8-2-40,25 8 51,-14-3-5,25 7 5,7 0 11,-10 0-5,2 0-6,-10 0 16,5 0 1,-17 0 17,15 0 33,-36-6-28,10-3-44,-2 0 5,16-1-45,17 8 45,7 1-6,-2 1-5,2 0 11,-11 0 17,-20 0-17,6 0-3364,-28 0 3375,29 0-11,-6 1 34,18-1 5,10 1 101,-21-1-2319,2 0 2224,-10-1-39,11-2 5,-17-4 6,-38-5-12,20 3 2263,-18-1-2256,53 5 32,-37-6-334,34 4 290,-26-3 0,38 6 0,7 2 6,-11-1-2191,-24 2 2179,-12-1-244,-2 2 250,10-1-11,11 1 0,18 0 179,-9 0-179,13 0 11,1 0 0,-1 0 0,-19 0 0,18 0 2134,-16 0-2134,18 0 0,1 0 5,-21 1 385,3-1-385,-9 1-2267,2-1 2267,21 0 1,-5 0 2273,5 0-2267,-6 0-12,-3 0 0,2 0 5,6 0-2273,-24-3 2268,20 2 1351,-46-1-1340,22 2-11,5 0 0,-7 0 6,20 0 5,-12 0-5,-16 0-6,24 0 0,-9 0 5,13 0-10,-4 0 912,-19 2-907,18-1 1010,-38 1-1010,44-2 0,-24 1-2601,-8-1 2601,18 0-1320,-20 0 1314,9 0 0,26 0 6,-8 0 1181,-9 0-1141,-7 0-274,-1-1 234,2 0 0,30-1 0,-10 0-23,-46-7 26,30 3 0,-2 0-12,-13-3 1,2-1-70,-32-5-503,26 3 452,22 4-1369,13 3 1447,-9-1 185,17 4-140,-22-1 1123,-11-1-1117,6 0-17,-27-3 11,47 4 1,-23-3 2075,25 2-2137,-13 0 44,-22 1-1957,3 2 2041,-7 1-55,34 0-1117,-9 0 1117,21 0-6,-29 0 0,24 0-421,-9 2 427,-20 3 1313,32-2-1313,-24 3 44,33-4 1907,5-1-1957,-5 1 0,-4-1 0,-22 3 2926,15-1-2921,-12 2-5,16-2 6,8-1 5,-11 0-1957,-21-1 1952,22-1 5,-34 0-11,39 0 28,-8 0-28,22 0 0,-1 0 0,1 0 62,-3 0 78,-10 0 3257,8 0-3391,0 0 44,3 0-16,4 0-28,-3 0 5,6 0-6,-2 0 7,-10 0-12,5 0 436,-8 1-105,15-1 296,0 1-481,5-1-2118,1 1 1972,10 1 0,-7-1 0,6 1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51.7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3371,'23'13'2582,"-6"-2"-2173,1-11 28,-9 0 50,7 0-263,-7 0 1773,3 0-1857,-1 0-2776,20 0 2636,-14 0 974,15 0-974,-19 2 5,20 3-945,-10 0 934,29 4-1735,9-1 1719,-10-1 309,26 3-287,-43-4-223,8-1 223,-19-2-322,16-1 322,-16 0 1566,8 0-1560,-9-1 0,11 3 1697,-2-1-1714,8 2 17,12-2-6,-17-1 411,19 1-411,-5 0 3397,6 6-3397,-4-3-33,31 8-425,-47-9 408,28 3-3198,-8-4 3197,8 2 46,0-1-225,25 6 225,-39-3-7,15 1 12,-33-4 297,-7-2-219,20 1 23,-8 0-95,14 0 39,-18-2-40,-8 0 51,23 3 3342,11 1-3398,0 0-3387,11 1 3572,1-1-112,-18-2 17,12 2 84,13-3-515,-14 0 470,26 0-57,-32-1 57,25-2 3179,-21 0-3020,-9 0 1,-1 0-200,-4 0-16,3 0-17,-23 0 107,20 2 598,19 2-683,2 0 23,-15-2 0,0 0-84,14 0-6,14-2-6,-35 0 1,-13 0 162,4 0 6,-8-2-174,4-1 11,-12-1-6,-3-1-5,37-7-5,-21 6-6,64-7-3381,-62 9 3392,33 1 33,-44 3-27,6 0 5,2 0-11,-6 0 50,11 0-50,-4 0-1126,18 6 1,5 1 1130,3-1 1163,4 3 0,-2 0-1146,-5-5-16,-16 0 5,-9-3-5,-27-1 33,0 0 3387,11 0-3432,-5 1 12,10-1-1,0 4-2620,-3-3 2626,17 5-1079,-9-3 1488,4 1-324,-13-2-46,-4-1-50,13 0-144,-1 2 155,53 6 2174,-35-3-1899,34 2 470,-49-5-151,-5-3-1787,-15 0-360,-17-5-4955,-2-3 6497,-12-6 0,12 6 0,1 1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7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9946,'8'3'3663,"-2"0"-2919,-6-3-189,0 0 2447,0-15-2481,0 11-157,0-11-123,0 16-280,0 6 39,0 7-2961,0 68 3165,1-25 1,2 9-823,3 4 0,1 7 0,2 2 743,1 4 0,2 2 0,2-1-500,1 0 0,2 0 0,-1-6 439,3 11 1,1-5-458,3 9 1,0-4 490,-7-23 0,-1-2 197,3 11 0,0 0-278,-4-12 0,-1 1-15,3 26 1,-1-3-3,0 11 352,-3-14 1,-1-3-241,-7-17 152,-2 30-82,-1-30 0,0 0-406,-1-12 0,2 3 487,1 39 1,1 0 888,1 4-1102,0-32 1,-1-1-1,0 11-650,1-5 650,0 1 45,0-1-95,0-8 67,6 11 888,6 7-921,-1 0 90,1-13 1,-1-4-102,-4-9-23,-1-6 0,-1 2-6,-2 32 17,-2-14 3,-2-14 0,0 2-19,0 37-861,-2-17 886,-4-7 0,-2 1-151,-4 27 134,3-39 0,0-2 1016,-1 13-1013,5-39 1027,1 38-1077,5-20 60,6 50-4,-2-54 631,1 11-665,-3 7 55,-4-17-33,1 17-39,-2-31 11,-2 2 28,1-13 451,-1 13-440,0 12 1037,-1-17-1054,-1 23 6,-2-16 0,1-8-73,-1 26 12,3-26 27,-1 15-50,2-18-202,-2 31-195,2-32-303,-1 18-9047,15-93 9221,3 5 0,0-14 0,-4 27 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39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71 106 7632,'-6'-9'1462,"2"1"-694,4 8-466,-4-11 6,2 5-50,-2-8 738,3 6-469,-2 0-846,0 1-2431,-11-3 1338,6 4 1412,-6-4 0,9 5 0,3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1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73 8556,'9'7'645,"-2"-2"-449,-7-5 1361,0 0-1003,1-6-5,-1 5 45,1-6-28,-1 7 3640,0 0-3685,0-2-146,0 1 62,0-1-56,0 0-129,0 2 1546,0-1-1530,0 0-161,0-3-57,0-1-44,0-4-6,-1 1 0,0 1 0,0 1 0,0 4 0,1 0-28,0 1-6,0 0-27,0-2 5,0 1-62,0-2 45,0 2 40,0-1-12,0 2-733,0 0 610,0 7 106,0 4 56,2 12 6,2 8 0,2 10 56,2 7 0,1 23-28,-4-19-33,3 22-449,-5-40-879,1 3-874,-1-19-1702,-1-3 3909,0-6 0,-1-4 0,0-4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41.3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4162,'1'15'2385,"0"-2"-1222,24-3-513,-2-5-222,52 9-137,-18-8 0,1-2-74,-9 0 1,2 1-123,13 1 0,8 0-53,1-2 0,7 0 0,-5-1 145,-1 0 1,4-1 212,-4 0 0,12 1 0,-2 0 0,-13-1-369,-11-1 0,-3 2-17,10 0 1,6 3 0,-11-1 121,7 2 289,1 0 1,-1-1-241,-2-3-79,24-1-33,-18-2 16,19-4 1,6 1-90,-39 1 0,1 1-425,12-2 1,9 0 0,-6 1 424,6 3 0,-6 2 131,-3 1 0,-1 0-128,-5 0 0,-2 1 181,-8 1 0,-5 0-122,13-3 106,23 1 30,6-4 1,1 0-194,-40 0 1,1 0 316,10 0 1,7 0-1,-9 0-316,23 0 50,-6 0-168,10 1 1,1 0 296,4-1-96,-7 1 1,-5 0-1164,-18-1 1147,21-4 0,6-2-73,-39 4 0,-1-1 0,40-3 0,7 0-294,0 1 0,-3 1 319,-23 2 0,1 1 324,-9-1 1,4 0-1,-2 1-343,11 0 0,-4 2 225,-13-1 0,-1 0-214,1 0 0,-1 0 0,-7 0 0,5-1-16,14-3 1,8-1 0,-7 0 1,-14 2 0,0 0-3,15-2 0,8-1 0,-12 1 5,10 1-5,-5 0-271,-6 1 339,-7-1-340,10-2 404,-8 0 0,11-1-78,9 2 0,10 2 0,-5-1-35,4-3 1,-1 1 118,-10 4 0,3 0 1,-18 1-10,-6 0-899,-7-1 927,3 0 0,2-1-57,9-1-61,-11 1 1,5 0 519,-1 1 1,-3 1-560,22-1-112,-12 2 0,12-1 0,-6 1 109,-12 0 1,-2 0 4,26 1 1,-3 0 1490,10 0-1471,-27 1 1,3 1 312,1 2 1,0 1-336,6-1 0,1 1-825,0 2 1,-6 0 824,10-2 33,-5 0-33,-24-4 11,-25-2-1174,12 0 1163,-4 0 301,17 1-301,0 4 0,1 0 861,16 1-861,-12 1 0,-2-1 1747,-2-1-1691,8-3-28,10-1 2610,6-2-2632,-7 0-6,-17 0-1650,10 0 1734,-23 1-51,13 0-979,-14-1 885,-14-2-2691,8 0 2752,-8-13 0,-14 11 0,-1-9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44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19 9766,'-8'-10'3215,"2"2"-3058,5 8-90,1 0-67,-1 1-33,1 2 33,0 2 17,0 14-12,0-6 85,0 20 100,0 28-1028,1-2 995,2 13-67,1-24-12,2-16 12,1-2 195,6 11-128,-1-10-50,6 9 414,14 12 0,4 2-476,-3-3-23,2 4 1,2 2 167,6 11-84,-17-24-16,16 22 67,-16-21 0,0-1 184,11 13-86,6 9 0,-1-1-222,-8-16 984,17 21-602,-3-6-303,-20-27 39,24 27-3370,-21-30 3253,-6-11 190,26 22-151,-22-22-12,46 42-743,-44-38 682,22 23-2024,-7 0 2120,-6-10-40,15 16 51,-13-22-1259,13 5 1202,6 5 286,2 1-269,-3-1 120,-1 2 1,1-1 59,2 0-43,9 3 1,6-1 133,-18-22 1,-3-4-212,-7-3 1,0-1-103,12 3 0,0-1-529,-13-5 1,0-1 503,7 3 0,0 1 537,-1 0 1,1 2-533,9 5 1,-5 0-6,5 5 5,6 5 186,-10-7 731,12 2 1,6 3-921,-22-9 1,1 1 349,30 11 0,-4 0-346,-14-3 39,-10-4 22,-17-5 140,48 18-649,1-2 473,-35-16 0,1 0-12,-9-5 1,-1 0-791,5 2 0,2 1 790,17 10 1,-1 1-20,-16-9 0,-2 1 390,6 4 1,-4-1-385,6 7-1,-11-9 54,7 4 0,5 2 21,-17-10 0,2 1 29,35 15 0,3 0-92,-22-11 0,1 0 30,26 8 1,-1-1-278,-36-14 1,-1 0 293,23 7 1,-3-1-37,-3 1-19,-7-3 0,12 5 1,-2-1-167,18 4 1,0 0 157,-24-7 1,0 1 0,-3-3 1,10 2 0,-3-1 11,2 2 0,-4 0-8,8 3-4,0 0 1,-3 0-823,-10-4 854,-2 0-29,3 0-5,25 10-230,-25-9 0,4 2 227,4 1 1,0 1 257,-1-1 0,-2 1-241,-15-7 0,0 0-17,17 7 1,2 0-1,0-4 0,0 0 3,1 2 0,-2-2 636,-12-7 1,-6-3-637,-4-2 1901,42 8-1895,-35-8-9,2-1 0,-2 1-324,-13-6 310,29 7-28,-24-7 39,-10-1-27,35 5 821,-9 0-794,13 2-1019,1 3 1,6 2 1024,-14-2 0,1 0 2,11 2 1,-2 0-3,-14-3 0,-9-2 0,6 2-623,21 2 629,9 1 16,-21-4 1,1-1-227,-24-4 0,1-1 206,16 1 0,8 1 0,-13-3 1515,2 0-1475,9 0 0,-6 0-1509,-37-3 1624,48 9-152,-34-4 46,46 10-242,-37-8 414,-10-2-2351,-16-7 2128,-33-20 0,5 10 0,-6-9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45.6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0 178 8242,'8'-17'-240,"-2"3"514,-6 14-2954,28-15 2764,-17 0 934,17-8-447,-28-5-987,-5 12-799,-3-7 1215,0 8 0,3 9 0,3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46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8399,'5'-1'5322,"-2"0"-4466,-1 1-436,-1 0-11,1 0 12,-1 0-1730,22 12 2262,13 24-556,12 5-2295,3 20 2626,-15-8 0,-2 0-471,2 4-151,-7-8 1,1-2-1148,14 8 1041,-18-25-157,19 16 946,-26-32-3926,1 2 404,-6-9 1932,-3 1 801,-7-8 0,-2 0 0,-2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46.7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712 8 9274,'-5'-4'1568,"2"0"-1568,3 4 5,-10 0 281,3 0 279,-13 0-178,10 0 39,-4 0-56,5 2 117,-2 2 84,-3 4-3364,-5 3 4636,-46 26-661,-5-1-924,-6 4 0,0 2-129,-8 2-65,31-15 1,4 1-2029,1 11 1880,27-21-8375,-14 10 8459,31-27 0,-3-1 0,5-2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48.8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38 187 6999,'-4'-4'1916,"0"0"-5320,4 4 3858,-7-45 1135,5 29 657,-5-52-1092,7 57-509,-1-14 10,-1 19-290,1 2-275,-1 0 3069,1 4-3574,-4 67-1991,3 26 2616,5-39 0,1-1 20,6 30 84,13-62-135,36-33-532,-15-6 82,30-17-250,-39-11 0,-6-6 421,4-9-141,8-26-594,-35 61 4221,-6 28-3397,-15 39-2966,2 21 3151,-8 23-29,7 13 57,7-15-90,5-17 0,1 10 0,0-8-90,0-11 1,0-1-1185,0 42 0,3 1 1193,3-37 0,0-7-31,2 16 2,0-21 1,-1 1-1101,-1 29 1266,-8-47 2458,-32-15-2368,11-40 45,-19-33 1757,37-38-2334,11 46 352,13-46 169,61 34-214,-23 21-33,-5 7 0,-1 3-2896,11 2-269,0 4-3169,-8 5 6334,-7 1 0,-23 10 0,-9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50.3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0 9010,'0'6'1748,"-1"5"-1312,0-9 1150,1 7-981,0-7-521,0 2-3426,0 2 3370,0 2-106,0 9-1542,0-3 1620,-11 31 0,8-29 0,-8 16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50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10192,'6'10'1238,"-1"-2"-622,-5-8 639,0 0-1132,9 29-118,-4-6-5,13 68 0,-13-62 0,3 28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51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0 8069,'4'6'1765,"-2"-2"-7202,-2-4 5544,9 51-787,-5-8 775,6 45 714,-7-41-1274,-3-6-465,-6 2 1177,-10 3 839,-5 21-358,-6-1-420,12-25 2840,6-3-2929,9-22-365,3-2-426,3 2-167,4-4-700,7 12 385,3 23 1396,-3-12 1591,17 41 1800,-17-47-3234,14 22-102,-12-26 539,14 16-516,-7-10-364,5 6 1070,14 27-4490,-12-11 3459,17 30-1865,-21-17 1831,-12-16-10,-7-16-51,-4-11 11,3 8 129,9 25 1942,4 30-2115,-4-16 2703,-6-6-2709,-11-38-34,-1-2 34,0 2 67,0 9-3240,-6 27 3206,-1-8 1,-5 5 374,-15 8-369,15-41-67,-10 23-376,18-41-3808,2-6 4251,1-9 0,1 2 0,0-3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53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1131 8959,'-4'-3'5014,"1"3"-4370,2 1-236,1 1 80,0-2 2564,0 0-2828,9-2-167,-4-4-2565,9-3 2508,2-13 6,7-10-102,18-37 34,-10 16-38,3-17-124,-13 8-2312,-1-4 2497,-3 0-559,-4 7 603,-5 5-1528,3-5 1456,6-13 16,3 3 219,4-9 1499,-8 24-1409,8-19-253,-17 47 12,5-13 23,-10 25 2228,2-3-2268,0 1 3352,3-5-3402,-4 11-605,3-3 582,-6 20 34,-6 34 123,2-9 95,-2 25-22,4-21 84,2 9-3493,4-6 3314,0-3 78,7-9-1144,3-16 909,28-4-79,-14-10-135,18-8-1889,4-40 2002,-24 20-179,20-25-1495,-22 21 2055,-13 19 1685,4-5-1949,-14 20 79,0 3 1204,4 38 545,0-11-2029,13 29 0,5 1-3501,0-15 3790,24 35 0,-33-70 1,-5-4-1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1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16 11883,'-15'-9'-6149,"4"2"6149,11 7 0,0 0 0,0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56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1 0,'-9'51'468,"0"1"0,-3 10 0,1-8 2055,2-24-2422,-5 19-11,7-25-51,-2 6-1587,1-5 1548,-1 2 1061,3-11-994,-3 4-100,2 3 1929,-1-1-1443,3 12-150,3 7-231,1-5-66,1 5-6,0-5 0,0-13 75,0 12-36,0-9-28,0 1 112,0 7-89,0-8-859,0-2 836,0 15-11,0-16 56,0 16 229,-2 11-128,2-17-101,-2 18 219,9 5-219,-4-28 448,10 63-786,-9-55 354,4 28 74,6 1-140,-6-30 5,7 27 771,-10-38-776,-1 46-1,-2-33-2104,0 35 2508,-5-22-1478,1-19 1153,-2 23 1466,1-32-1387,0 22-410,0-21 259,0 14-7,1-16 79,-1 1 297,-5 28 2037,5-13-2059,-4 40 2897,5-42-3250,1 10 44,-2-26-11,-1 2 118,-13 31-67,9-21 341,-20 46 383,10-31-763,-1 1 296,3 5-269,13-33-11,0 12-44,2-4-18,0-4 136,-2 14-18,-1-2-50,1 23-17,0-22-50,2 10 83,1-12-1386,0 8 1420,0 0-61,0 1-2608,0 8 2680,0-18-61,0 18-1390,4-16 1619,1 0-229,2-1-73,-1-5 33,-2 6-1084,0-15 1051,-2 11 1823,0-15-1862,0 2 50,1-2-16,0 0 49,0-1 1664,1 2-1708,-1-1 12,2 7 100,2 4 44,3 15-128,-4-12 3364,1 2-3392,-5-20 79,3 12-18,-4-12-61,4 7 12,-4-15 195,0-2-207,0 0 0,-1-9 0,0 6 0,0-6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6:59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 6792,'8'4'1747,"-2"0"-973,-6-4-63,7 45-481,-6-29-62,5 36 397,-6-37-279,0-4-118,0 3 162,0 0 141,1 23-224,0-8 621,0 38-723,-1-38 1,0 13 123,0-18-68,1 13-10,0 3-23,-1 15-3549,0-24 3454,0 2-1408,0-17 1671,0 29-249,0-17-53,0 24 430,-8 11-334,3-16-113,-4 16 218,4-9 2685,3-18-2881,1 5 68,-1 4 436,0-13-515,-1 6 66,-3-8-82,2-8 32,-4 13-2919,3-9 2914,-2 6 168,4-5-95,1-1-62,1 3 958,1-8-957,0 0-46,0-7-5,0 4 11,0 17 1,0 0-12,-2 9 16,-1 3-10,0-20 0,-1 8-764,3-15 831,0 43 17,1-33 50,0 49-2139,2-49 2005,-1 5-904,3-1 915,-2-16 1611,0 6-1539,0-8 85,1 1-118,-1-2 118,4 13 91,-5-6-209,3 4 2426,-3 1-2404,2-1-44,0-5 2173,1 0-2207,0-11 123,6 11 0,-4-4-123,4 5 246,-2 1 628,-3-14-802,2 6 52,-4-12 83,0 4-207,-2-3 0,-16 2 0,10-3 0,-12-2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01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94 186 1194,'-48'-17'997,"10"4"1988,38 13-2353,-5-19 1040,5 14-1453,-2-14 258,10 19 643,24 0-745,-1 0 0,52 3 0,9 1-507,-15-2 235,8 2 1,3 0 2089,10 2-2081,-20 0 73,0-2 1,0 0-102,-7 0-28,26 0-661,-46-4 723,0 0-113,0 0 40,-11 1 168,-5 1 45,-11 1-113,10 0-55,-17-1 520,25 3 992,-21-2-1395,22 4 281,15-6-19,-18 0-469,16-1 783,-30 0-844,-18 0-51,-1 0 140,-7 0-1160,1 0-2139,-18-6 168,-44-28 3708,-14-18 95,6 7 551,24 4-220,43 36-1031,1 3-179,1 1 498,11 6 902,41 28-1983,-17-9 824,29 20-3055,-30-4 3027,-16-16-23,4 10 79,-17-19-1722,4 17 1632,-6-12-33,1 22 526,-11-24-191,-55 24-324,23-25-3563,-52 13 3585,61-26 0,0 0 0,24-4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02.7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6630,'8'8'1909,"0"-2"-1814,-3-13 438,1 4-191,0-5 498,-1 6-588,-5 2 117,0-1 1357,2-1-1497,0 0-66,5-2-152,5 2 62,1 0 56,5 1 67,-2 1 95,4 0-277,37 2 53,-16 0-61,30 3-2898,20 7 3071,-40-5 0,1-1-154,1 1 1,-2-1-21,38 4-5,-47-6-173,15 3 184,-23-2 23,9 4 700,-18-3 97,2 0-831,-3-1-4599,-4 2 4599,-23-1 0,4-1 0,-8-1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03.8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9 188 7772,'-5'-16'2577,"2"3"-2415,3 13 90,0 0-3098,34 15 4253,5 4-847,21 8 560,9 2 0,-1 0-1714,-13-6 742,12 3 1,-7-3-76,-42-18-62,6 1 101,-22-6-353,-2 0-750,2-5-1207,1-34-754,8-8 5089,0-19-1533,1 22-60,-6 18 302,-4 11-516,-1 5-83,0-2-74,1 4 1894,11-23-1277,-9 16-695,8-13 208,-12 21-7,0 5-178,-3-2-62,-9 3 470,-33 19-408,-6 2-258,-8 11-3133,12-7 3273,14-7 0,15-8 0,2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44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3044 385 240,'-50'-17'2173,"17"6"-1607,5-1 1008,14-3 1346,8 2-2286,4-6 897,4 9-1256,4 2 481,-2 1-544,0 0 606,0-1-78,-1-2 1492,-1 6-2064,0-2 1341,-2 5-933,1 1-256,0-2-96,-1 2 599,0-2-622,0 1-72,0 0-78,0-1-29,-2 1-28,-6 0-38,-8-1 44,-11 2-3308,-56-1 3347,30 1 79,-35 2-2280,49 1 2498,-18 6-330,22-4 212,-28 4-167,29-8-1563,-13 2 1613,-24-3-101,27 0 1517,-24 0-1433,-6-5-73,-3-7-34,4 0 1,-3-2-737,24 2 1,2 0 733,-3 1 0,3 0-20,-8-4 40,3 4-1043,0 0 1053,-14 0 1015,23 5-986,-2-1-57,11 2 57,8 0-28,-11-2-40,7-1 523,0 0-495,2 1 57,8 1-51,1 1 0,-2 0-56,0-1 1670,-5 1-1614,-2 0 0,-25 0 39,-32-3-39,23 2-850,14 2 0,2 0 811,9 1 1013,-6 1-991,17 0-1378,-18 2 1395,22 0 45,-38 0-45,34 0 351,-22 0-346,16 0 27,3 0-32,9 0 0,1 0-67,-34 4 67,17-2-6,-22 2 1729,17 2-1802,19-3 2627,-5 1-2553,23-2 2569,7-1-2502,0-1-773,2 0-9120,31 3 9707,-10-2 1,13 1 0,-23-2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45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 49,'81'4'1260,"-36"-3"891,39 4-2151,-51-21 0,-15 12 0,-5-12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55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67 7917,'-6'10'2639,"2"-2"-840,4-8-645,0 0-518,0-4 983,4-5-1231,-2 1-147,5-3 100,3-5-10,-3 2-203,1-1-38,-6 7-79,-2 8-403,0 0 308,0 4 17,0 5-3404,-1 64 3493,-6-23 1,0 2 2,2 4 1,0 1-1057,-6 12 0,1-4 1211,3 2-119,1-3-61,5-33 39,1-24-22,0-5 2246,-2-1-2263,1 1 3392,-3 2-3392,2-2 11,-2 5-11,2-4 0,1 2 51,1-3-51,0-1-269,0-1-1692,8 0 1961,14 0 0,-8 0 0,6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56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452 70 7716,'1'9'3282,"0"-2"-2383,-1-7 630,0-6-592,0 2-416,0-5-224,0 5-370,0 0 35,-1 2 38,-7 2-34,-11-1 203,-2 2-169,-10 5-3381,-19 19 3409,11-2-6,-11 9-16,27-16 207,11-7 22,9-7-285,1-1-1076,-22-9 588,8 2 169,-17-8-639,-2-10 4332,14 7-3324,-10-10-3095,13-5 3532,9 15-202,1-8-106,15 27 173,8 10 606,28 32-673,-7-5-235,-3 10 0,-3 1 0,-7-15 0,2 25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56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6350,'4'4'0,"0"0"0,-4-4 33,0 0-33,8 52 0,-6-39 0,6 39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2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 9229,'13'11'1736,"-2"-2"-364,-11-9-196,0 0-100,11 53-141,-4-18 141,9 48-1570,-5-28 1020,0 0-421,1 0 12,-2-7-61,-1-10 28,-3-11 23,0-11 50,-2-8 959,0-5-1324,19-40-246,-5 5 129,18-33 118,-11 18 134,-2 6 540,-7 12-641,-3 13-78,-5 8 62,-1 7 190,2 7 0,2 5 22,5 10 432,13 16-45,-5-10-51,8 9-78,-11-19 113,0-4 38,0-7-123,1-3-45,2-7-223,4-10-40,4-10-280,3-16-213,2-9-359,12-32 701,-13 21 151,3-13 0,-20 38 56,-6 12 5,-7 10-94,-2 7-124,-2 5 50,0 3 107,2 8 96,2 7 184,2 13 44,3 4 2,-1 8-29,0-1-96,0 0-111,0-5 22,0-7-370,4 0-834,-4-14-1692,9-1-1663,-5-14 4447,6-11 0,-9 6 0,-2-5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57.2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7179,'21'18'3825,"13"7"-2991,-28-23 287,20 9-449,-11-14-3720,6-4 3160,-3 0 697,-3-1-574,4 0 85,1 2-270,1-1-44,0 2 33,-3 0-34,-6 3 1,3 0-6,-7 2 2782,4-2-2704,-4 1 62,0-3 1267,-4-1-394,-3 0-587,1 1 22,-2 2 57,0 0 463,0 0-195,2-4-650,0 1-5,2-1-118,-3 4-90,0 1-369,-1 9-2972,-13 84 3437,4-30 27,-1 2 1,-1 1-1,-3 3-21,-2 19-820,2-10 814,2-2-546,7-6 1,1-3 192,2-20 1489,0 8 0,1-7-2700,1-36 590,2-6-315,5-1-1106,3-9 2389,6-2 0,-8 1 0,-1-1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57.8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167 347 784,'5'-48'1642,"-20"-44"845,6 76-2392,-14-41 706,-3 50-353,13 9 1494,-13 3-1343,17 9 387,-8 15-802,7-11 707,-7 13 1047,14-23-630,0 2-1308,7-15-118,5-12 107,0-1 3272,3-7-3272,-3 6-4131,60-44 4142,-37 36-1075,16-5 0,1 4 1203,-15 22-122,6 2 112,-20 12 1629,-5 89-1214,-8-1-356,1-3 0,0-1 0,-6-9 1,5-7-1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58.8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 52 10545,'19'4'2929,"-4"-2"-2324,-15-2-4702,39 51 4741,-24-23-473,35 57 434,-35-36 600,0-1-1065,-6-7-23,-6-17-122,-4 19 2242,-14-24-2203,-15 9-953,-29-62 667,16 8 3242,-8-30-3158,31 18 124,-2-41-96,12 25-325,16 1 0,6 4 459,6 13 70,27 11 1,6 8 75,-7 13 23,44 2 212,-27 11-3395,-13-1 3116,12 9-2197,19 10-3875,-27-10 5976,30 9 0,-56-19 0,-6-2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7:59.8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27 4061,'-9'-15'2173,"2"3"70,7 12 1684,-4 56-3513,3-30-224,-1 43-2900,14-33 3013,6-19-441,34-4 155,-9-29 570,1 0-587,-22-2-330,-17 16 330,-3 5 2664,-2 6-2518,0 7-497,0 52 402,0-32-46,0 36-2099,0-27 2166,-2-7-16,0 5-5,-3-15 16,-6 16-78,4-24-28,-9 19 1188,8-32-1048,-10-2 2736,5-4-3503,-22-8 610,21-1 50,-11-8-111,22 0-421,12-23 538,1 18 62,11-13 1796,-1 27-1164,20 2-1472,-5 3 1237,17-1-123,-10 2-6447,48-17 6111,-37-3 0,18 0 0,-54 5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8:13.5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7341,'10'10'3865,"1"-4"-2308,-7-9-1232,0 0-12,0 1 1205,-2 2-1412,0 0 1,1 0 27,-3 0 892,0 0-478,1 0-430,1 1-84,1 3-34,1 3 22,7 26 28,-7-13-38,7 17 21,-8-20 96,5 10-3398,1-5 3297,1 4-3231,2 0 2615,-7-12-141,1 7-61,-4-11-1461,1 2 2251,2-1 0,-2-2 0,0-4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8:14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394 0 6309,'6'10'3467,"0"-1"-565,0-18-2365,-4 7 96,4-6 235,-6 8-731,0 0-260,-5 1 89,-6 6 414,-1-2-375,-4 5 124,-7 2-11,-2 3-113,1-1 35,4 0 38,2-2-11,8-2 91,-20 11-69,10-6-89,-4 0 67,5-4 572,-4-3-494,8-3-77,-9 5-12,14-6-12,1 1 7,0 2-18,5-2-16,-5 3 34,2-5 150,-8 4-94,3-3 21,-2 1 337,8 0-347,2-3-146,3 2 28,1-3-5002,4 2-2044,4-2 7046,8 0 0,-7-1 0,0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8:58.7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55 6402,'27'-10'4604,"45"-5"-4762,-47 58 583,31-12 666,-44 51-839,-11-14-675,-7 5 518,-3-23 1,-2 0 336,-10 21-427,-11 12 85,-7-25 576,12-61-811,-1-3 19,31-54 0,20-23-261,5 1 1,6-1 290,1-3 1,3 2 340,-6 7 1,9 19-650,19 41 1,0 18 2461,-16 13-1960,8 8 0,-10 12-1760,-52 63 1724,-7-39 33,-15 28 17,-9-47-3512,-2-17 3033,-8-19 0,22-4 0,10-15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8:59.4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272 847 9768,'-59'-20'3445,"-16"65"-2991,6-21 22,10 51 56,52-45 751,4 13-667,4-19-2142,31-8 764,11-50 0,4-20 31,0 10 0,0-6 76,-3-4 0,2-8 0,-3-5-682,3-22 0,-4-7 0,-4 9 1169,-5 12 0,-3 2 386,-1 0 1,-1-3 0,-8 15 1721,-12 10-1694,-4 31-251,-7 2 565,-23 55 0,-9 24 308,-4 9-795,-2 3 0,1 2 660,3 14-42,16-24 1,-1 10 0,3-6-712,5-9 1,1-1-382,-15 37 1,16-9-8562,53-33 9418,-8-36 1,16-6-1,-27-12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00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477 30 13116,'-62'-27'1915,"-5"24"-1713,10 18 66,5 18-2157,23-6 3608,-20 45-1203,19-20 421,-12 37-360,30-31 0,5 2-283,1-6 0,1 2-193,0 8 0,0 4 69,4 19 1,1-7-126,2-9-401,-1 7 1,0-7 1599,2-42-1860,-3 18 616,-24-61 0,17 10 0,-16-11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00.2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95 15651,'64'-21'6285,"0"2"-10808,22 4 0,1 3 4523,-14 4 0,10-4 0,-15 4 0,-56 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3.5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302 429 7862,'-10'-5'1580,"2"1"-1043,8 4 818,0 0-1086,-43-7-84,25 5 33,-36-3-100,35 11 33,-1 5 79,-1 4-78,-1 4-12,2 1-96,1 2-38,2 0 0,5-1 5,3-3-11,4-2 0,2-4-56,2-2-62,1-5 118,0-2 230,18-2-247,2-4-504,19-5-241,0-4 118,1-5 190,-1 1-16,-5 2 44,-2 2 415,-14 5 11,-3 3 56,-12 4-56,-2 0 34,2 0 61,-1 4 67,3 0 219,2 5 202,2 0 111,3 0-10,2-1 201,7 0-555,-5-3 426,15-1-398,-9-3-201,7-7-157,-1-4-84,1-12-229,6-6-191,0-12-605,7-16-661,5-31 89,-22 38 1,0-1 1566,0-10 0,-1 3 0,2-6 0,-7 16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2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30 14286,'-17'-16'-1562,"3"2"-2472,14 14 4034,0 0 0,0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01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262 79 10024,'8'-7'5489,"-8"-21"-5259,-10 18-118,-3-15-28,-3 19-28,5 4-23,-24 1-217,5 11 16,-5-3-18,18 16 624,46 38-220,-7-22-42,15 16 1,4 1-204,1 2 329,7 10-151,-32-31 264,-29-20-415,-53-14 0,-12-7 0,30 11 0,-22-12 0,-1 1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8:55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75 7302,'1'9'744,"0"-2"-324,-1-6-179,0-1 1037,0 3-567,0-3 7523,0 2-8498,0 1 68,0 12 190,0 3 6,0 12 28,-1 2-1315,0 3 1287,-2 3 5,0 17-2897,5 41 2892,1-39-56,5 20 56,0-66-11,3 0 111,10-1-10,4-1 50,23-2-27,-7-4-18,10-2-1334,1-21 1323,-22 6-28,5-28 0,-3-9 22,-1-12 161,1-12 1,-2 0 152,-9 12-118,0-19 219,-21 41-493,0 23-95,0-13-3333,6 23 3428,12-1 0,-8 3 0,7-1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8:57.9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94 985 10756,'-6'-8'404,"1"2"290,21 4-49,34 21-3355,7 9 3214,3 25 477,-31-11-981,-36-2-28,-15-16-1249,-37 9 431,-9-10-39,1-3 727,15-14 260,33-24-102,18 10-1316,73-11 3136,24 15-686,-39 3 1,0 0-373,41-4-264,-48-2 225,18-14-583,-21 3-67,9-10-73,-25 6-5186,3-31-45,-17-15 6264,-23 4 894,-14 28-1558,-9 34 2209,14 24-596,14 1-150,1-2-107,0-2-952,0-7 42,0-12 187,0 0 2132,-1 33-3128,0-16-6,0 29 45,-2-4-45,2-18 0,0 12-17,1-25 650,10-4-202,53-2-487,-19-7 56,40-4-3577,5-32 3236,-27 5 119,-13 9 1,3-14-939,-10-14 1,2-16 0,-3-3-1,-5 10 1109,-1 3 1,-1-2 213,4-16 0,6-17 1,-3 3-1,-14 23-163,-13 9-275,3-32 6,-35 138 275,-4 1 140,1 3 0,-2 6 28,0-2 0,-1 7 253,-6 23 1,-2 13 0,3-6-234,8-27 0,2-4 0,-1 2-132,-5 21 1,-1 4 0,5-13 32,8-21 0,3-7 146,2 37-163,4-22-31,1 1 0,3-2 65,10-9-11,-2 15 1835,9-58-3025,13-57 0,-2-19 731,0 6-29,3-10 1,-2-6-821,-16 20 0,-4 5 1487,2-2 67,4-28 1799,-11 63-1631,4 1-252,8 1-336,1 3 73,8 2-1163,16 5 1611,37-16-437,-13-11 0,2-4-14,-15 12 0,-3-1-224,15-22 0,-11 1 249,-20 13-16,-2-6 44,-19 25-582,-7 7 2194,-2 5-1701,-7 20 756,-9 44-555,5-22-44,-3 25-1,11-49 2653,0-7-2586,0-4 803,0-3-943,2-1-55,11-5-1406,34-23-2351,1 14 4128,29-8-69,-33 24-1352,9 4 1834,8-26-955,-8-4 182,18-28-1084,-29-15 0,-1-19 1,-4 6 954,-4 9 0,-2-1 286,8-16 0,2-11 1,-7 15-158,-16 28 0,-5 8 571,6-19-767,-11 44-647,-14 29 1241,-16 46 0,-7 23 913,-1 9 0,0 6-1167,7-25 0,1 2 0,2 1-275,3 5 1,2-1-1,5-9-508,3 20-1080,10-2 1719,31-64 0,-21-7 0,20-9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04.4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359 12 9363,'-7'-5'4302,"2"0"-3838,5 5 5362,0 0-6145,-3 0 201,1 0-280,-5 0-414,-2-1 358,0 1 129,-4-1-16,-4 1-68,-4 0-11,3 0 17,-2 0 33,9 2 263,3-1 17,1 3-150,2 8 195,3-3 39,-5 13-27,3-3-1428,1-2 1450,0 0 11,3-12-95,0-1 162,0-3 185,8 3-207,-1-1 0,6 3 78,3 2-1589,18 8 1466,-15-6-966,15 10 893,-26-9-1797,7 11 1921,-7-7-51,0 5-17,-5-9 11,-1 8 51,0-4 1965,0 5-2066,-1-13 1033,0 3-949,-1-7 3369,0 5-3357,0-4-29,0-1-6,0 1 51,-1-3 112,0 2 135,-19 3-247,8-1 67,-23 6 280,16-8-67,0 1 566,1-6-768,9-4-134,-4 1-67,-10-5-51,2 7 130,-14-6-1,16 7-11,0-4 39,15 4-39,0-1 90,-8-5 50,2-7-129,-4-5 28,6 4 74,3 1-108,4 11 29,-2-3-34,2 4 56,-2-3 213,0-2 173,-1-10-257,0 2-151,0-2-34,1 9 0,1 4-6,1 5-33,-1-3 28,0 2 5,-1 0-22,2 1 28,0 0 0,1-1 0,0-1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06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132 134 8422,'6'0'964,"0"0"-740,-6 0 1153,0 0 1306,6 0-1770,2 0 185,12 0-851,-6 0-18,4 0 18,-5 0-158,-4 0-10,1 0-46,-6 0 163,3 0 476,5-4-487,-4 2 173,5-7-318,-10 4-40,2-3-213,-4-8 174,-1 8 33,0-9-285,0 7 179,0 1-258,0 0 135,-3 4-151,-2 1 268,-9 0 118,2 0 101,-11-4-101,13 4-34,-6-1-39,10 3-167,-16 2 139,4 1 6,-7 2-287,3 2 326,11 0 0,-3 0 56,7-2-11,1 1-23,2-1-22,-1 3 56,-4 5 6,-5 7 11,2-1 33,-4 10-44,13-18-1,-3 5 68,1 5-73,3-10 6,-2 11 78,4-10 6,0 5-84,0 5 78,0 10 39,0-11 112,0 2 314,5-8-504,-2-4 27,5 3-32,-5-6-40,1-1 44,-2 0 236,4-1-218,-3-1 89,6-1-151,-6 0-33,4-2-102,-4 2-274,1-2-582,0 1-7008,10-2 7601,-3-6 0,2 3 1,-7-2-1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1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542 1 3276,'7'13'2733,"-2"-2"396,-4-11-1987,0 0 3666,-1 1-4897,-61 4 89,30 3 0,-51 4-2110,12 20 2082,24-10 28,-24 19 1355,34-14-1361,2 3-61,2 3 28,3-1-129,-1 15 84,12-14-2454,3 22 2382,14-16 2339,18 11-2127,-1-14-56,14-4-2156,35 7 2335,-26-20-870,11-3 1,0-4 674,-10-9-612,14-6 1,2-6-225,1-11 627,16-2-593,-42-3-5819,-43-15 6637,-1 20 1937,-17-18-335,3 27 1647,7 2 2098,6-2-5285,10 6 3193,12-1-3216,31 4-2195,-13 1 2195,21 0-39,-24 4 6,-3 2 100,4 10-1962,-6 9 1963,-2 10-23,-8-6 84,-7 5-123,-1-19 1899,0 3-5595,7-12 3651,10-10 0,-15 11 0,3-5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2.2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0 2988,'4'11'3115,"0"-2"-2157,-4-9-365,-58-10 954,36 14-1311,-46-4-511,29 49 1065,14-2-779,-6 7-345,22-17 564,9-30 593,5 1-577,4-8-235,7-3-688,31-23-489,-8-1 584,22-15 2188,-35 21-1679,-8 9 3225,-17 18-2418,-3 24-303,0-4-39,0 19 1048,2-5-2654,15 7 1510,-5-14-88,15-6 516,-6-25-646,34-17-3130,12-21 2570,0 3 28,1-25 460,-46 36 50,1-3 5,-18 19 12,-3 5 61,0 1-173,0 11 358,-3 8 2079,-1 3-2235,0 5 94,2-1 46,3-13 3246,5 3-3465,58-45-4485,-10-8 3950,-2 4 0,-2 0 105,-9-3 240,-7 8-224,-38 33 593,-2 13-32,-2 3 318,-1 11 3348,5 4-3572,1-1-5585,53 2-537,-18-18 5902,43-11 0,-52-8 0,-4-2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2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181 15 9951,'-2'-7'1798,"0"0"-599,2 7-684,-43-1-112,23 4 23,-34 1-169,35 4-1710,2 3 1621,2 1 143,7 3 1806,19 17-1708,1-12 151,16 11 449,-3-10-2500,0-1 1401,0 10-2380,-20 7 2425,-12-7-39,-19 4-4918,-13-11 5002,28-26 0,-12 11 0,31-22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3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30 9290,'-14'-17'1227,"3"4"-981,11 13 958,0 0-442,-22 30-73,24-5-679,-18 20 1867,36-6 2517,3 14-4075,-6-15-207,0 12-34,-14-31-44,-4 6 55,-8-7-89,-44 15 0,33-22 0,-29 6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4.2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386 29 9094,'9'0'2162,"-2"0"-1378,-7 0 1412,0 0-1799,-24-12-2929,15 8 2706,-20-8-129,20 12 617,-2 0-589,-8 0 140,-18 14-39,-5 4-2516,-26 39 2342,33-23-754,-5 21 855,31-26 218,5 23 185,2 29-264,6-15 40,1 10 118,10-16-398,-6-12 0,2 7 0,-7-21 1042,-9-1-919,-3-12-151,-4 0 28,-29-29 0,28 4 0,-19-10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2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12006,'10'13'975,"-2"-2"-409,-8-11 369,2 56 6,1 2-515,0 2 0,2 5 44,0-3 1,2 0-147,0 3 1,1 0-82,1-3 1,0-3-42,6 33-84,-2-21-68,-2-17-50,1-5-151,-1-1-2072,4 3 368,-7-20 607,-1-6-1603,-6-29 2851,-3-9 0,1 3 0,-2-2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4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59 12405,'3'3'5225,"0"0"-4659,71-5-471,-37-1-95,59-2-11,-56-1-6473,1 0 6484,57-14 0,-60 13 0,38-9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5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319 0 6848,'-4'13'4385,"2"-3"-2997,-5-11-1120,-14 2-72,-3 8 449,-9 2-466,4 7-377,-5 26 1,0 6 779,3-3 63,-5 15 0,4-1-342,19-18-1214,0 40 1012,9-45-95,2 18 335,16-29-895,15-6 554,54-3 0,-41-9 0,20-8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5.9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 9503,'-9'-1'1781,"2"0"-1367,7 1 2600,0 0-2633,2 0 5,2 0 443,7 6-336,-1 1 409,15 17-415,-8-3-162,9 10 96,5 12-259,8 2 0,2 1-661,5 5-2,-8-9 0,-1-6-2765,-14-25 2860,0-4 1,-7-1 0,-4-5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6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355 33 9298,'-4'-16'2751,"2"4"-782,2 12-1386,0 0 132,-2-2-619,1 1-276,-5 0 180,0 6 516,-19 17 111,1 3-106,-16 16-1206,-1-1 1,-3 0 829,-7 10-111,11-13 0,4-3 38,13-12-340,14-9-6404,12-3 539,6-2 6133,10-3 0,-6-3 0,-4-2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7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23 7464,'-7'-1'1675,"2"0"-835,5 1 5932,0 0-6761,1 0 2549,1-1-2297,-1 0 40,1 1-40,-8-2-179,3-1 134,-3-2 124,4 1-617,1 1-318,1 1-9238,1 2 9782,1 2 0,0 0 0,1-1 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19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65 8181,'1'-3'3965,"0"0"-3421,-1 3-57,1-17 107,-1 12 2083,4-14-2189,-1 17-147,4-3-234,-3 1-18,0 0 18,-2 1 77,-1 3 2427,-1 0-2611,1 0 285,0 0-234,1 0-23,-1 0-28,4 5 5,-2 0-10,5 5 5,-3-1-6,5 9 208,-1 3 33,4 8-11,-1 2-174,3 12-50,-7-13 62,2 8-62,-9-7 28,0-8-1437,-1 5 1437,-12-3-73,-10-1-2178,-26-1-1244,17-10-3002,-3-15 6469,30-10 0,3 2 0,1 2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1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3 937 7626,'6'7'1972,"-2"-2"-1406,-4-5 761,0 0 2051,-5 1-2863,3 0 762,-3-1-112,5 0-941,1-3 84,1-3-45,12-24-201,-3 7-3274,9-19 3369,2-5-2398,14-43 2168,-10 25-293,7-25 277,-21 53-1494,16-48 1527,-12 38 282,-1-2 0,0 3-226,-3 13 6,0-5-18,-2 9 1406,-4 10-1270,2-9-967,-5 12 848,0 5 1704,-2 5-1659,-1 6 1175,0 0-805,0-3 85,0 2-500,0-2 3438,0 1-3275,0 0-90,1-2-78,0-3 0,1-1-28,4-13 73,-2 3-45,2-3-78,-4 7-23,0 11-17,-2-1-773,0 19 841,0 28 100,0 20 68,0-4 577,10 9-662,-5-49 29,7 10 44,-3-27-50,0 0-56,8-2-980,28-26-156,-11-2 1091,11-9 1,-27 9 150,-15 14 40,-2 6-6,-1 1 106,0 6-285,0 1-633,0 28-1655,0-10 2439,0 24-1001,1-19-5776,18 24 6665,-6-24 0,7 11 0,-12-29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1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0 9839,'4'10'6313,"0"-2"-5434,-1 40-330,-9-13-2654,-7 32 537,-9-35-2174,-6-15 3742,5-12 0,11-3 0,4-2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2.9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18 8573,'4'0'2336,"0"0"-1447,-4 0 249,0 0 208,4 0-1083,-1 0-144,3 0-108,0 0 263,3 8-2195,23 33 2341,-12-12-314,14 25 130,-20-27 984,1 39-1130,-7-33-12,0 26-72,-8-45 39,-3 3-45,-2-7-12,-4 0-1152,-70-5 889,34-13 219,-42 2-84,55-12-302,6-4 386,9 3 68,-7-16 206,10 2 415,3-7-454,6 10-11,21-2-174,-6 21 18,13-7 3419,-9 10-3241,23-5-156,-14 6 868,57-8-3772,-43 10 3502,49-4-2708,-17-1 1438,-4 1-774,-8-1-3147,-21 2 4559,-1-3 0,-15 5 0,3-2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3.4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4777,'14'14'4364,"-4"-2"-6188,41 40 2776,-21-4-328,4 2 1,-1 3 1653,-7 15-1278,-14 1 0,-3 1 241,-3-4-1121,-2 14 1,-6-2 299,-18-24-1423,-1 18 1003,-24-56 0,27-10 0,-6-10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2.9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20 138 11575,'-11'-7'4728,"2"2"-3866,9 5-386,0 0-353,52-22-39,-17 13 6,46-18 44,-29 18 23,-1 2-11,1-1-62,-2 1-51,0-2 23,-1 1-56,-4-1-5,-5 4-51,-8 1-17,-7 3-5,-5 1 38,-2 4 40,-2 5 0,3 9 73,-1 7 45,0 6 39,-2 3-1,-3 2 13,-3 0-79,-2-4-29,-3-3-61,-1-6-544,-1-5 544,13-8 0,-12-6 0,10-3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3.9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11670,'4'33'3484,"0"-7"-1926,-4-26-5068,51 1 3510,-27-1-84,41 1-4018,-26-3 4102,-2-4 0,-8 3 0,-8-2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4.1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8369,'3'19'4923,"-2"-4"-8941,50-7 1,13-6 4017,-14 0 0,13 4 0,-6-2 0,-35-4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5.1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70 7346,'0'-9'4588,"0"-16"-2544,0 15-768,0-9-722,0 13 202,0 6-700,0 0-280,0 7 459,0 43 221,0-8-482,-1 6 1,2 5-654,2 3 1,0-3 0,-2 13 0,6 8-1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6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 4038,'-16'1'2212,"4"0"2167,12-1-896,0 0-2487,3 0-453,1 0-251,1 0 326,0 0-310,-1 0-2267,32 0 2239,34 0-174,3 0-1139,17 0 0,1 1 1084,-8 1-49,-9-2 1,6 3 50,0 3 1,1 2-1,-7-1 0,4-1 21,4 2 1,6 0 0,-8-1 920,-7-1 0,-5 0-855,3-1 0,-8 0-73,-5-1 39,1 0-95,24 2 23,-2-1-1021,-17 0 1,1-1 1039,-11-1 0,-3 1-53,45 3 62,-31-3 0,-4 0-12,-7-1-1186,45 3 1265,-13-6 753,-7 0-882,8 0 34,-3-2-6,-49 1-23,18-1-1144,-8 1 1195,31-6-56,-22 2-527,11-3 527,-45 0 0,-11 5 0,-2-3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7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0 502 5190,'17'6'4431,"20"-3"-2612,-27-1-481,46 26-3477,-32-8 3545,47 45-1837,-26-27 1103,17 12 147,-25-27-180,-6-9 117,-11-11-756,-3-6-219,1-7-503,14-53 1222,-4-12-774,4-12 156,-13-1 186,-15 36-225,-1 2 404,-1 6 649,14-13-891,-9 31-2034,20-26 2029,-18 44 214,7-5-264,-1 3 38,19-5 52,31-10-40,-8 6-434,13 3 0,9 3 865,-15 6 1,0 3 435,7-3 1,2 0-731,10 5 1,-10 1-1700,-21 1 1422,14 1 890,-50 2-4744,-1 3 3994,5 4 0,-5-4 0,-2 1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8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11 8754,'-10'-1'3758,"2"0"-2531,8 1-851,0 0 172,43-2-531,-20 0-11,34-1-12,-33 2-649,-5 1 370,-9 1 274,-6 4 196,-10 3-179,-10 10-555,-11 4 655,-2 1 185,0 1 539,1-1-13,9-3 601,2 7 39,19-8-1217,20-3-363,7-7-3697,33-7 3820,-4-12 0,-10 7 0,-13-8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8.5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4876,'16'12'6105,"16"42"-5377,-27-32 51,13 54-701,-17-53 424,2 16-1858,0-32 1400,4 0-6592,8-7 6548,-4-4 0,2 3 0,-8-2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8.8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10802,'9'5'4862,"-2"0"-3876,18 48-807,-15-29-280,30 54-800,-28-58-41,4 5-592,-11-21-471,-3-3 2005,-1-1 0,-1 0 0,0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9.0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12 11379,'-7'-6'2834,"1"0"-1719,6 6 1159,46 0-5428,34 3 2745,-25-2 1,3 0-695,0 0 1,-1 0-4818,29 0 5421,-24-2 1,-29 0 0,-11-1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29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85 9564,'12'0'3406,"4"0"-2646,-12 3-290,5 3 1429,4 14-4383,3 9 2926,-1 2-614,0 10 514,-8-6-275,-2-3-191,-36-1-94,6-21-112,-30-2-673,9-28 0,2-5 936,6 5 61,-35-35-536,69 19 620,2 17-724,20-24 870,6 24-101,7-3 432,11 8-96,-15 9 23,13 0 543,33 1-770,-12 1 0,4 1-205,-4-1 0,1 0-1084,16-2 1,-4-1 934,7-4 1,-29 3-1,-26 2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3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7604,'-5'-28'0,"1"6"0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1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17 137 7828,'-9'0'2426,"2"0"-2057,7 0 354,0 13 55,0-7 1048,2 17-403,10-4 1887,29 23-2716,-10-16-2355,36 13 2164,-6-27-257,1-3-2106,-2-20 1,-1-7 564,-4-4 434,-9-3 1,-6-4-2300,-9-21 2475,-13 11-1069,-34-33 2033,1 48 180,-30-12 1196,20 37 2058,-37 54-2594,38-28-145,-23 43-118,47-42-100,1-2 100,8-1 688,42 13-2054,11-23 0,6-4-1082,-12 3 0,0-1-1159,20-6 0,-4-4 2851,-6-7 0,-31 3 0,-13-2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1.7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8063,'5'5'4190,"-2"-2"-2918,-3-3 1758,74 42-4991,22-16 1849,-41-2 0,2-1-3604,12-12 0,-6-6 3716,-9-4 0,2 0 0,-34-1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2.5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371 19 10640,'2'-5'3176,"-3"-1"-2711,-7 3-460,0 0-5486,-26 1 5761,-12 16-11,-4-3 9,-31 39 333,46-20 948,-17 21-725,27-7-1555,9 13 861,3-9 1300,9 1-2824,17-16-1830,14-2 3214,20-2 0,-15-12 0,-4-11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2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7650,'15'6'2817,"-2"-2"-2100,-13-4 3093,0 0-3166,53 36-2917,-28-17 2480,18 13 1,0 2-208,-18-10-4153,27 23-5474,-17-35 9627,-2 5 0,-8-16 0,-19-1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3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374 6 4438,'-17'-5'6111,"-52"39"-4647,37-12-725,-46 33-2142,-2 2 540,42-29-2083,-21 18 2946,66-41 0,-4-3 0,10-2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3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 11061,'12'2'5052,"-2"-2"-3529,-10 0-559,61 6-533,-30-5-5420,51 4 2558,-9-9 2788,-16-3 1,2 1-1,-31-1 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4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0 694 8780,'13'6'2101,"-4"0"-936,48-76-3245,-22 28 1,3-3 2518,15-18 1,-1-1-340,-11 17 1,-5 4 1560,7-9 950,-10 3-2399,-16 24 136,9-19 1789,-5 6-1583,-9 13-61,8-12-376,-13 23-27,-5 8 3302,-1 5-4574,-1 0 1026,-3 24 122,-1-6 34,-3 22 90,0 30 44,4-41 107,2 27-34,6-54-2425,26-19 269,-7 0-1,21-21 113,-12-2 0,-3-1 4487,4-4-2023,14-17-118,-41 59 113,-7 19 173,0 4 1642,0 23-2174,6-7-1730,5 11 619,31-21 0,-25-12 0,16-7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9408,'0'14'4145,"0"-2"-1996,0-12-127,78 136-1842,-57-85 106,23 26 1,-9 2 26,-47-13-2662,4-33 1111,-11 17-4580,-2-43 5818,7-11 0,0 2 0,8-5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5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16465,'18'1'1988,"1"0"-3321,17 6 253,-43 54 1449,23-28 124,-42 39 778,19-39-100,4-14-4047,23 7-1073,26-15-277,8-2 4226,11-3 0,-39-5 0,-7-1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6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1022 1 8461,'19'3'4974,"-4"0"-5277,-10-2 1383,-4 4-592,-5 19-3508,-9 4 3603,-13 19 1047,-9 2-930,-5-2 0,-11 11 1,2-3-1467,-6 6 0,-1 2 861,-4 4 0,-6 6 1,5-5 13,0-1 0,3-3-781,-6 7 1,3-3 713,22-23 0,0-2-6,-22 20 1,5-6 282,15-18 6,-13 11-460,43-45-2851,20-24-4917,5-5 7903,13-16 0,-13 19 0,-1 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4.2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12 5796,'-15'15'2442,"2"5"-1792,6 10-123,2 4 240,3 5 1521,2-2-53,41 32-1641,-25-45-4509,46-45 5158,-59-10 319,9-47-855,-21 61 619,8-3-1265,6 10 191,66-27-240,-26 19-15,4 0 0,-1 0 980,-14 7-708,21 17-129,-38 6 296,12 28 1,-2 5-391,-12-18-573,51-14 0,11-15 421,-25-14 619,19 1 1,18 0 0,-17 8-329,-13 16-286,1 4 0,-3 0 101,-24-9 0,-22-3 0,10-3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7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7 8338,'9'-2'6839,"-5"2"-6329,1-4-628,-5 4-846,-3 0 1340,-18 8-147,5-3 164,-12 8 632,7-2-163,9-6-582,0 1-280,10-6-5957,44-3 5917,-15 2 40,35-3 68,-29 4 133,5 1-380,-18 6-84,-4 17 688,-31 11 52,-15 17-984,-7-10 0,-2-2 865,-2 5-50,-19 16 2151,51-48-1528,4-1-52,3-6 179,18 4-627,2-4-2593,33 2 1,8-2-2567,10 0 1605,-5 0 1,-2-3 3689,-2-6 0,-29 2 0,-9-3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7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 8774,'8'1'6627,"-2"0"-5888,14 55-240,-13-29 133,6 27 1,-1 1-341,-8-19 38,0 26 85,-4-33-264,-3-2-3627,-2-5 3320,-4-7 88,-1-12-851,-29-12 298,18-3 173,-21-9-2649,24-24 2312,9-6 466,6-16 319,7 21 331,17 4 106,8 26 39,-2-1 157,7 11 677,1 6 399,31 0 119,-11 0-1621,20 0-1202,-11 0-573,-23 0 1216,31 0 0,-53 0 0,10 0 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38.4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13 3545,'-12'-7'6385,"2"2"-3953,10 5-2432,0 0-39,38 2-40,-2 9-657,25 2 439,-29 2-88,-16-2-108,-24 3 515,-7 0 342,-42 30 79,21-17 744,-24 28 90,44-30-451,57 3 1,17-5-6036,-5-8 4741,18 1 1,-4-5 0,-37-13 0,-11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42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523 0 9318,'4'7'2386,"0"-2"627,-4-5 3619,0 0-6318,1 1-589,-1 3-16,1 0-6,-1 6 152,0 3-3314,-21 51 3593,1-3 0,-4 11-818,-4 10 1,-4 9 0,2-7 708,-1 3 1,2-4-25,6-15 1,1 1 0,0-16-158,-10-10-124,9-20-555,-16 1-1176,11-20 2011,-31-25 0,34 16 0,-19-16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43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4 109 10450,'-2'-2'6407,"0"0"-5645,2 2 532,5 0-1019,-2-1-7,7-3 18,16-9-280,-5 2-6,17-6 0,-11 7-3437,33-8 3437,-16 7-6,8-3 1,-29 9-287,-18 4-744,-3 1 789,-1 3-1848,-1 34 2252,0 0-605,-1 20-2364,-1-7-3650,-2-13 6462,-2 6 0,6-37 0,0-10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45.8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75 9794,'7'3'4116,"0"0"-8298,19-36 4826,-15 22 1354,19-26-2037,-8 43 507,-12 5-468,10 16 314,-16 7 179,-3 4-617,0 23 381,-2-17-128,-1 12-62,-1-26 107,0-1 257,2-14 2628,4-4-6773,55-78 3121,-27 34 444,4-9 1,2 0 893,3 3-1014,-21 26 521,7 2 414,-23 29 2852,9 55-3148,-4-32-364,4 28 44,-8-49 168,-1-13-150,4-6 545,2-9-1336,8-11-2318,24-43 2811,-2 12 73,6-5 281,-19 37 352,-18 28 3876,30 55-3853,-16-31-91,26 34 309,6-39-588,-2-15-1710,11 2 1396,-1-17-543,-18-14 28,-3-1-28,-11-10-1490,-12-26 1720,-10 17 358,-11-19 134,-25 30 163,0 13-107,-4 4 544,3 18 1171,15-4-734,-10 32-745,19-21 201,-1 17 62,6-20-190,2 0 1012,64 17-4707,-13-20 2868,32-7 1,4-7 148,-13-9-873,0-10 0,-9-2 1192,-38 9 33,13-11 219,-36 19 454,-3 1-572,-3 2-173,0 1 2408,0 2-2549,-2 0 2704,-6-1-2804,-23 1 134,-12 15-3336,0-5 3387,-2 30-2156,33-23 2368,-2 6-27,13-16 117,1-6-89,34-9-510,-15-1-40,28-7-133,-14-7 593,-13 9 162,2-1 2398,-17 10-2515,-4 5 2983,-1 0-3180,0 3 124,1 3 157,7 21 330,9-1-246,2 3-11,49-11-549,-32-16 44,35-7-874,-21-19-3200,-11 2 3677,19-18 672,-29 21 1176,5-7-655,-24 19-314,-2 1-5,-8 6 347,1 0-515,0 0 3358,0 0-3768,0 3 343,-1 1-40,0 4-28,1 8 650,-1 12-3359,3 10 2878,-1-12 4,1-5-60,2-20 77,7-1-733,17-6 241,2-2-1059,50-16-857,-39 14 2761,22-3 1407,-24 34-544,-3 2-938,11 6-47,-1-8-1082,5-15 0,0-1 762,-1 2 0,35-3 0,-75-2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48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8270,'11'3'2000,"-2"0"605,-9-3 4766,0 0-7970,3 0 560,1 7-17,3 6 56,2 12 0,0 8 61,6 9 96,1 10 45,15 37-1859,-13-36 0,0 2 1710,0-2 0,1 2 45,4 12 0,1-4 9,5 5-405,12-4 1,2-4 297,-3-13-801,10-8 0,-1-8-1070,-16-21-1691,16-8 3562,-27-19 0,-11 9 0,-1-8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49.8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13 225 8265,'9'2'2302,"-2"0"-1680,-7-2-68,0 0 1804,-11 63-2022,8-42-3431,-7 47 3509,10-54-290,0-5 32,-2 8-44,2-9 1698,-2 2-1133,2-6-257,0-4 1328,0 0-992,7-8-683,14-23-196,11-18 39,0-1 3336,-2 0-3353,-11 23 45,0-1 51,2 1-46,14-11-1299,12-7 1350,-9 10-6,1 1-66,-22 21-561,-7 7-1043,2 5 1659,-4 9-16,2 7 33,3 5-280,33 26-2789,35-13 3069,-16-11 0,0-4 0,19-3 0,-7-13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51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24 10343,'18'2'1910,"-4"-5"-1551,-14 1-146,-16-7-101,4 5 453,-23-2-206,-3 4-57,-11 10-296,14-1-331,9 13 902,38 2-269,14 11-1084,16 7 827,-5-4 234,3 8-514,-22 7-2659,-13-15 2888,-17 9-2879,-56-28-1605,41-17 4484,-27-6 0,54-6 0,0 1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51.4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0 9052,'1'7'1316,"0"-2"2858,-18 58-3311,11-28-28,-13 55-4160,16-18 3672,1 25-324,1-17-23,0 4-5972,1-28 3088,0-30 2811,0 10 0,0-34 1,0-2-1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5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275 1 10707,'1'12'2633,"0"-1"-2364,-1-12-269,0 1-90,0 4 90,0 11 605,1 13 420,1 20 162,1 16-145,2 16-174,-1 8-223,1 4-287,-1-5-143,-1-36 1,0-2-81,2 14-34,1 2-45,-1-42 78,-1-10 6,-2-7-498,4-16-606,-1-8-134,2-19-179,-4-8-2811,-8-33 3017,-10 18 556,-10-16 476,-12 32 498,-22-1 370,13 18 376,-21 0-707,35 20 314,-4 6-246,23 7 134,3 6-179,7 4-235,2 5 218,1 2 274,4 0-56,7 0-15,10-2-102,10-1-297,8-5-56,9-5-169,33-5-642,-17-3-662,18-3-723,-26-4-2649,-10 0 4593,-3-3 0,-22 4 0,-8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52.1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15 315 7175,'-8'-12'2251,"2"4"368,57 7-2344,15 0-1440,-10 3 0,4 0 935,-7 2 0,-1 2-1326,2 2 0,-1 2-242,29 4 926,-12-3 60,-19-8 991,21-3 510,-39 0 2436,21-1-2436,-49 1 532,-3-1 1195,-2 0-2383,-2 1-223,-28-2 414,-29 24-140,11-6 118,-9 20 1288,42 8-1509,7-22 574,7 10-34,10-30-73,24-9-521,-2-7-1613,12-19 1,2-7 665,5-17 678,-9 10 0,0-5 658,-3-9 1,-5 3 882,-1 2 811,16-31-2010,-46 80-106,-2 4 817,-26 36 1339,-18 43-926,12-16 0,1 2-1077,4-10 1,6 1-2233,9 16 1,12-8-1468,17-22 3652,22 17 0,-19-49 0,-2-4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52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 18056,'30'9'1966,"-6"-2"-1966,-24-7 0,12-11 0,-9 8 0,10-9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53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351 517 8530,'-4'-11'4122,"2"2"-3746,2 9 144,-20-21 326,10 15-734,-24-16-3849,7 21 3928,-17 0-1441,6 5 1345,-14 8-1318,15 9 1492,-6 20-71,19-14 345,9 7 3411,43-15-5598,52-59 0,11-20 944,-44 39 0,0-5 438,9-20 0,10-15 0,-4-3 0,-16 12 1203,-3-19 724,-8 8 1,-7 7-30,-22 30-1933,-5 14 3622,-7 6-3325,-3 15-2794,-28 35 3282,15-11 16,-16 27-216,31 10 1,9 1 2,2-6-185,2 7 1,6-6 10,11-36 293,23 2-488,-13-18 78,21 1-2246,34-50-2750,-25-23 4735,-21 29 1,-6-4-272,-14-43 532,-29 53 17,-11-3 357,0 23 544,-15 13 1082,8 14 241,-7 37-1256,18 2 214,19 25-2347,41-28-1131,-8-19-2022,29-20-1810,-29-24 6111,2-3 0,-18 2 0,-8-1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54.1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5684,'27'-16'3193,"-6"4"-2409,-21 12-319,0 0 1483,20 14-1192,-10-1-178,30 69-309,-23-31-24,7 29-178,-11-39 118,-3-20 765,2-4-916,0-10-426,9-5-796,-1-6-2671,24-32 4592,-20 12-879,16-38 4831,-12 12-3822,-10 18-393,0-1-543,-22 32 107,-2 7 397,-6 3 180,-2 8 515,-14 18-353,-4 6 371,0 0-1043,5-5-2105,15-8 2004,48-13 0,-29 2 0,35-14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29:54.3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16527,'20'9'-1824,"-5"-3"1,-14-13 0,-1 3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05.4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 9822,'-3'8'4453,"1"-2"-3641,1-6 975,1 0-1787,0 2-151,0 10 84,0 18-3325,0 6 3392,0 16 84,0-6-2291,-3 28 2296,-1-19-1600,-3 15 1573,2-29-903,-1 2 847,4-23 1081,-1 2-1087,2-21-2196,-2-6-3181,0-3 5377,-1-8 0,2 6 0,1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05.8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24 163 10377,'-13'-21'2263,"2"4"324,99-23-2581,-53 28-1430,17-11 1,-1 3 1423,-24 14 587,5-1-1382,0 0-2700,1 1-2117,-11 3 5612,-10 4 0,-9-1 0,-3 2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06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6897,'-3'8'4683,"1"-2"-3094,2-6-1180,0 0-45,67 2-3835,-31-5 3476,41 2-772,-52-3 761,-14 2-741,-5 2 640,-2 2 180,-28 33 0,9-12 162,-21 26 1104,-1 8-286,19-10 2003,-7 8-1718,27-20-326,17-24-94,46-10-3052,-10-8 2139,-1-4 1,0-2-315,2-3 298,13-6-3011,-11 2-327,-21 0 1467,3-3 1325,-26 2 557,-8-31 0,-3 33 0,-1-23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06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 8780,'44'-21'9830,"25"31"-8967,1-3-762,2 32 0,-4 6-544,-27-16-199,3 5 1,-1-5 641,-11-21 0,-21-5 0,13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06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1 10741,'16'3'2184,"-4"0"-1887,-12-3-4496,0 0 7470,-69 116-3271,39-65-1076,-18 27 0,-1 0-8755,18-28 9753,4-11 0,15-18 0,12-21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6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0 9985,'0'8'3237,"0"-2"-2481,0-6 599,0 0-996,0-1 28,0 0 1371,0-1-1915,-1 6 157,-2 5 79,-3 8 178,-5 12-10,-4 10-6,-3 9 83,-2 7-160,2 1-80,3 0 16,3-5-27,5-6-73,3-9-415,3-5-1013,4-7 1428,13-5 0,-10-10 0,9-2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07.9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48 157 5794,'12'5'5651,"-2"-1"-3440,-10-4 3687,0 0-6352,0 6 432,0 49-1481,-1 6 0,-1 4 1536,2-12 1,-1 0-31,-1 17 0,1-6 986,-1-14-860,-1 38-1300,1-44 1171,-1 24-218,2-53-96,-1-8 2743,1-3-2698,-3-4-39,1-4-50,-15-61-2161,11 4 2516,-1 14 1,0-6 109,8-15 1,3 2-321,3-8-915,1-4 1,3-2 1278,10-11-1099,4-6 1004,-1 39 1234,-4 37-1290,0 15 56,3 6-559,6 6 833,20 14 1533,-8 1-1746,20 23-33,-20 1-89,-11-8-34,-11 1-1622,-50-3 1353,-20-6 754,-14 4-1516,-3-18 723,12-40 1,30 18 0,-3-22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08.6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79 11060,'6'10'4890,"0"-2"-3720,-7-13-1102,-2 4-68,0-2 336,-8 18-3140,0 16 3089,-1 6 96,2 8-2104,7 2 2474,26 2-2072,-8-10 1595,22-9 124,-13-26-141,3-2 29,35-29-202,-21 7 1280,25-25-1364,-35 12-233,-4-1-960,-11-37 2903,-31 24-4628,-17 8 0,-9 6-2180,-16 10 5098,-28 8 0,66 15 0,7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09.0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37 13011,'-13'-4'3585,"2"1"-795,11 3-12621,0 0 9119,-3-13 1,2 10 0,-3-11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1.7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251 14 8696,'17'0'2717,"-4"0"-1731,-13 0 2548,0 0-2755,-2-3-4997,-8 0 4218,-2-2-1415,-32 2 1348,19 3-1159,-33 22 1439,33 9-942,-3 11 1093,17 24 1373,10 1-1182,12 23-219,0-17 45,10-5 184,3 0 1201,-7-18-1626,-1-1 0,-2 0-140,-2-2 72,-3 12 1,-2-2 2071,-5-20-2139,-3 32-5,-13-51-520,-15-1-1066,-5-4 1586,-31-13 0,38-2 0,-11-7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2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0 133 11525,'0'5'5327,"0"-2"-1480,69-31-3684,-30 15-163,7-4 0,2 0-5660,13 2-1297,10-1 2658,-13 3 4299,0-2 0,-42 12 0,-4-1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2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0 6857,'8'14'4475,"-2"-4"-3122,-6-10-334,0-1 2681,-1 0-3695,0 1 420,0 0-431,-1 0 225,-5 5 21,0 1 954,-3 3-902,-2 7-175,1 6 368,-3 2-390,-2 8-33,0-5 61,-3 3-28,-2 2 302,-24 56-3710,23-35 3383,2 2 0,6 5-2154,27 35 1732,7-29-544,11 3-544,2-57 1074,48-14 1,-51 1 0,37-3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3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10097,'2'9'3624,"-2"-2"-1121,0-7-873,23-7-1003,-12 5-139,20-5-4112,-5 9 3915,-4 4-157,13 5 838,-7 7-815,31 23-2426,-24-13 2269,21 16 12,-25-16-2040,0-3 459,0-5-2245,-8-6 3814,-11-10 0,-8-3 0,-2-1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3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367 0 10013,'0'12'3691,"0"-2"-1238,0-10-605,0 0-800,-2-8-337,2 6-100,-2-6-522,2 8 124,0 0-224,-3 0-129,-2 5 1030,-48 58-571,21-25-243,-1 2 0,-2 4 184,1-1 1,4-4-188,-3 4 30,1 3 1,4-3-98,16-23 78,-2 10-2185,10-25-1192,4-4-1037,-3-1-1131,0 0 5461,-2 0 0,3 0 0,0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5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8158,'3'-1'5277,"4"1"-3233,-6 1 1698,4 0-2829,2-1-639,3-3-134,5 2-151,-4-2-90,-5 3-5,-6 0 106,-6-5 0,4 4 0,-4-5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6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97 1737,'9'11'4291,"-2"-2"-1086,-7-9-2017,0-9-690,3 2-263,-1-5 1232,3 4-1058,-1 3 1669,3-5-1624,-3 5 2392,1-2-2510,-3 3 813,5-4-253,0-1-45,6-5-660,-5 6-102,1-1-5,-7 8 46,-1 0-130,-1 1 369,1 0-363,0 0 44,17 10-50,2 7 45,9 6-67,12 40 16,-25-19 1,-2 31-2666,-49-42 0,-12-6 822,-2 4-341,-2-15 1,2-9 1684,20-20 1,14 3 0,9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6.8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12489,'7'15'-2325,"0"-4"2325,-7-11 0,0 0 0,0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8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28 7817,'-15'-15'3226,"4"4"-2632,4 10-85,6 2 198,-6 2-159,7 4 7,0 3 470,0 8 1058,15 30-5066,-5-13 3381,15 19 128,-6-29-1383,3 0 1938,32 7-2490,-2-11 1684,39 1-264,-37-16 51,4-4-23,-22-10-224,5-19 1762,-13 6-2568,-4-21 509,-22 25 252,-19-12 95,-9 15 1665,-6 0-1536,-20 10 3004,28 3-2909,-15 4 2,23 3 77,-1 4-3099,-28 33 2975,19-18 1,-22 24-1918,4-4 1918,22-20 204,-14 17-187,28-25-672,7 14 1125,10-13 470,40 21-638,3-24-241,15 2-5,-16-10-1027,21-4 921,-38-2-108,23 0-901,-51 1 1606,-12 3-760,-7 5 1673,-12 5-1578,-27 22 2388,24-10-2225,0 26-57,53-10 2994,0-6-3043,10 19-1002,-27-31 1192,-2 13 16,-9-19 124,-9 5-56,-15-1-1125,-37 4-483,20-14-6367,-11-9 7717,43-14 0,7 2 0,5-1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9.1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33 8310,'-7'-12'2616,"1"2"-1793,6 10 1507,0 0 1809,0-5-3674,-1 4 387,0-3-785,1 4-67,0 0 342,25 34-57,-4-5 12,26 34 39,-7-11-457,1 3 0,0 3 261,7 15-137,-11-18 0,-3 5 27,-18-8 1,-8 2-11,-6-2 0,-8 2 16,-13 15 0,-8-4-3107,-19 18 1727,-34-28 168,49-45-8655,4-18 9560,19-6 1,7-3 0,1 6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9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 6259,'47'4'2968,"25"-2"1,-3-2-1367,-33 0-1602,40-3 0,-5 0 0,-50 2 0,21-2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19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12 9353,'-11'-1'7814,"2"0"-9145,107 5 497,-51-3-749,16 0 1,3-2 1341,-2-4 1,-30 0 0,1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0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9738,'14'13'7091,"-2"-2"-6021,-12-11 1837,0-30-2582,0 22 16,0-22-94,0 30-326,0 0-16,1 6 207,6 70-2150,-4-9 1,-1 7-2203,2 12 0,0 1 2237,-2-10 1,-1-5 1435,-1 11 0,0-65 0,0-7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1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17 7884,'-12'-9'3977,"2"2"-2862,7 8 44,2 0-179,-3 2 2762,10-2-2163,26 1-4710,42 0 3545,4-1 1,10 0-829,-21-1 1,3 1-1,-1-1-351,31 0 1,-5 1-1482,-22-1 0,-11 0-4486,-9 2 6732,-44 2 0,-5-2 0,-3 2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2.4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61 283 8360,'10'1'1115,"-2"0"2621,-19-40-3098,7 26-61,-9-29-224,11 34 185,-2-5-533,-1 4 34,-2-5 12,1 4 5,-3-3 1300,2 1-802,0 2-291,4 5-487,3 5-17,0 0 241,1 3 454,5 4-1695,25 20 2008,6-1-106,19 8-2386,2-16 1803,-6-15-167,-6-10 16,-7-8-1963,22-30 1812,-29 21 224,29-32-134,-51 41 904,4-6-826,-16 15 23,-1 1-202,-13-3 190,6 4 1481,-8-3-1481,7 6 2120,-8 0-2271,-14 1 196,6 0-134,-29 15 128,8 15 17,2 0-1805,-4 18 1799,32-25 35,-5 7 4,10-4 96,6 0 1103,54 14-456,-10-16-714,58 4-2234,-51-21 1853,5 5 1814,-35 0-1914,-65 57-2163,19-3 2548,-2-10 1,7 3 1572,42 40-1007,5-34-190,21-7-65,-10-9-446,-18-25 114,1 22 44,-31-34-650,-61 4 1836,23-7-1186,2-8 0,3-3 0,20 1 0,-1-10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3.2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15 237 7992,'-8'-8'5361,"2"1"-3440,56 27-4269,10-12 2566,18 12 1256,-10-22-1676,-33-10-4095,24-37 2679,-26 12-197,13-25 1367,-37 26-648,-9-3 1286,-10 17 3428,-51 11 1734,-6 74-4674,2-23-34,21 44 2876,70-18-3380,10-34 0,8-3-3051,5 1 0,5-5-1074,4-9 0,0-9 3985,33-18 0,-56-1 0,-10 3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3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7 10371,'-14'-4'9125,"3"2"-8017,11 2-581,37 5-3482,13-1 0,7 1 2955,-2-2 0,0 1 0,3 0 0,-6-1 0,-2-3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4.0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10601,'8'-3'4189,"-2"0"-3674,-6 3 2986,40 37-3086,-19-16-286,32 30-4806,-1 6 3343,-24-27-6012,34 27 7346,-41-43 0,3-1 0,-16-11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7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0 8898,'13'20'3456,"-2"-5"-2358,-11 39 39,-3-15-320,-1 48-407,-4-29-254,-1-4-21,0-5 22,2-11-68,2-11 85,2-10 162,2-10 50,2-10-503,8-11-1043,19-35 258,1 4 510,14-20 325,-12 22 67,-5 8 179,-8 12-627,-5 11 448,-8 12 241,0 14 269,-3 9 50,1 11-78,1 5 772,0 22-935,0-17-27,2 21-292,-2-38-807,1 4-1002,0-22-7488,23-4 9297,-5-11 0,5 4 0,-15-6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4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307 21 8136,'5'-8'5243,"-2"1"-4577,-6 5-150,2 1-29,-3-2 269,4 3-756,-1 0-123,0 0 34,-6 6 492,-9 10-34,-3 4 872,-22 25 0,-4 3-1324,10-9 108,-6 5 1,3-2 63,23-22-1456,-8 10-291,14-16-145,-6 6 1803,15-21 0,0 1 0,0-2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5.3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579 0 8942,'0'13'2622,"0"-3"-1725,0-10 867,0 0-392,1-9-761,0 6-611,1-6 5,-2 9 2493,-34 76-2072,9-30-208,0 6 1,-9 10 423,-13 6 0,-11 6 0,9-9-1773,14-17 0,1-1 1149,-15 17 1,-6 7 0,10-11-2535,6 1 2510,18-27-162,-5 9-1030,20-32-8633,11-5 9510,4-9 1,1 3 0,-1-6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6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20 7117,'-16'-11'3081,"4"2"-2673,12 9 225,0 0 796,-1 10-410,1-4 123,6 15-587,1-10 722,15 10 554,20 2-1579,-12-6-10,22 1-40,-11-14-124,-7-2-33,22-2-62,-25-9-45,0 4 18,-14-7-500,-14-1 252,-1 3-10,-2-5-286,-19-8 532,10 13 56,-16-10-168,4 16 168,8 1-6,-9 0 6,11 3 45,-21 4-22,14 0-18,-21 8-10,23-3 10,-2 5-5,6-4 319,-11 17-218,12-13-95,-9 13 548,4 2-498,11-16 179,-8 17-229,13-24 72,0 3-22,0 1-5,0-3-12,0 2 63,0 4 642,3 1-441,2 1 352,11 1-521,1-7-3285,38 10 3157,-23-9-40,12 1 28,-30-6-33,-13-5-302,0 2-23,-1-2-39,0 2 5,-26 10 398,9-5-1711,-38 20 1593,36-11 51,-9 4 62,25-5-287,10 12 292,-3-12-1544,6 45 2059,-6-29 1416,-1 17-1746,-9-22 448,-23 1-633,7-9-51,-17 5-1999,13-15 2050,-5-3 0,13-3 0,0-1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7.9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19 8308,'-15'-8'4984,"2"4"-2807,14 1-1444,1 2 258,2-1-442,2 2-2302,17 0 1887,-8 0-95,15 3 580,0 11-160,13 10-218,14 13-73,-8-3 17,10 9-2229,10 11 2049,-22-16 2263,12 8-2492,-41-32-201,1-3-505,-2-2-1730,0-4-835,-1-2 3495,3-9 0,-10 4 0,1-5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8.4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562 29 10136,'-19'-16'1282,"4"4"-5967,15 12 5396,-26 12-106,9 1 1258,-25 15 332,-25 36-1057,16-17 0,-2 1-1032,9-8 1,1-1-40,-6 6 0,5-8-11,17-18 28,5-4 2845,5-5-4296,3-1 1367,8-5 0,1-1 0,6-3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9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28 2202,'-55'-15'2616,"11"2"833,44 13 517,0 0-2294,4 4-843,3 2 1159,39 25-3100,-8-10 1274,4 2 1,5 0-118,24 5 17,10 2-135,-13-5-2727,-50-4 2839,-42 0-1051,-54 3 1020,20-8 1,-1-1-3905,-32 12-267,15-3 4229,47-11 0,21-9 1,5-1-1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29.5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11206,'-1'-1'8133,"53"7"-13054,-20-2 5324,14 1 0,7 0-1268,45 2-1109,-42-5 0,1 0-507,-2 0 1,-3-1 2480,28-1 0,-51 0 0,-9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30.4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71 5228,'-25'-16'4262,"4"2"-806,22-4-2834,0 14 2112,0-14-2476,0 18 437,-1 0-746,-2 0-55,-13 11 613,3-2-507,-12 12 146,1 9-17,-6 22 1867,7-9-1581,2 25-3130,29-4 2889,3-18 100,12 8-95,-1-36 185,28 3-252,-6-11-10,11 0-68,-15-12 61,16-25-2420,-20 4 2320,20-23-463,-31-1 0,-11-5-887,-29-30 301,16 28 0,-10 5 1054,-47 17 0,-7 13 0,20 9 0,-36 6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33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22 9044,'-2'-12'3601,"0"2"-2195,1 10-348,1 0-806,-2 0 1132,2 0 2067,-1 0-1548,8 0-1605,1 0-197,12 0-28,6 0-29,8 0-44,6 0-3936,18 3-5895,29 2 8651,-21-1 0,-20 0 0,-51-4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34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434 60 1403,'-4'-12'1485,"2"2"2255,2 10-3393,-29 22 1315,14-11-1051,-26 18 593,8-10-1636,5-2 1025,-37 11-991,-1-11 404,8-2 102,6-10-108,38-12-269,0-16-845,8-13 1108,-1-3 336,54-11-184,-24 32 78,38 0 1132,-8 40-707,-18-4 119,20 15-248,-27-13-156,-2-1 1945,12 11-1990,-17-16 3240,10 8-2915,-12-20-1817,-1 0 1173,12-2 0,-4-5-2554,41-33-1091,-32 14 1790,24-33 1122,-49 36 262,-20-6 656,-19 17 1426,-7 1 42,-53 20-3397,39 3 1744,-22 6 0,42 23 0,22-30 0,1 16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7.7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10920,'16'8'1585,"-3"-2"-1562,-13-6 1214,0 0-514,0 76 167,0-22-509,-1 6 0,0 4 269,-2 21-152,-3 4-492,0-5 184,2-4-95,1-10-11,2-8-4497,15 24 2435,-4-52 1978,13 11 0,-14-50 0,-2-2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34.8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200 1 8004,'8'13'3451,"-2"-2"-2471,-33 17 913,-4 0-1283,-14 15 265,-3-3-612,24-21-78,-5 8 330,19-6-3224,17-3 2709,9 1 1153,15-7-2767,2-4-3655,10-3 5269,18-2 0,-26-2 0,3-1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35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12090,'1'5'6201,"0"-2"-5927,35 3-73,-18 6 141,26 4 598,-23 15-648,-8-10-18,6 8-10,-5-9-202,0-1-4114,21 14 2904,-18-17-869,16 9 2017,-18-23 0,-8 0 0,3-2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35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33 10898,'-20'-18'3203,"5"4"-2872,15 14 481,0 0 101,-46 17 426,-3 4-816,-3 2 1,-2 3-3832,-12 11 2277,7-1-1159,39-18-1702,15-10 3892,4-2 0,1-2 0,0-3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36.2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195 0 9598,'14'2'3563,"-2"0"-2147,-12-2-1175,0 0 561,0 9 536,-4 10-627,-4 5 185,-7 9-274,-19 3 0,-4 0-1016,-2 4 484,-30 25-2601,59-40 2628,17-15-117,12 7 6,6-4-1266,36 11 1260,26-12 0,-24 4 0,0-14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37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1 8842,'17'21'4649,"-4"-4"-3893,-13-17 45,0 0 375,-13 47-2425,-14-10 1591,2 21-191,-5-29 849,18-23-676,-8 0-324,8-3-280,-15-27-790,20-16 880,-3-4 33,15-3-381,14 19 426,-5 11 112,8 0-39,-9 15-2123,20 7 2285,-14 3 2521,17 7-1966,-11 8-79,15 9-447,-6-6-85,5 2-1854,0-7 2196,-5-5-1573,24 4 1231,-24-11 1450,23-4-2195,-25-13-39,-1-2-437,-17-12-1013,-49-36 2016,18 32 2324,-30-27-2173,24 45 885,-44 0-852,31 7-122,-47 29-3462,64-5 3551,-9 32 0,26-38 0,2 4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40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40 188 5434,'13'-12'1759,"-2"2"-70,-11 10-1443,0 0 554,1-27 852,-1 6-1114,1-11 162,-1 11-398,-2 11 758,0 0-987,-2 0 621,-6-4-638,7 8 112,-5-6 202,7 11 481,1 0 348,-1 1 414,0 0-1831,-5 17 621,-1 20 84,-3 14 174,3 31 0,3 11-1509,4-17 0,2 0 867,-1 18 1,2-3-17,3-25 0,2-11-286,9-3 333,4-9-50,6-6-2735,5-8 2735,61-5 0,-58-13 0,40-4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40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58 186 7083,'-2'-12'2207,"0"2"-1036,-20-5-499,16 10 39,-18-10 1546,23 14-1809,0 1 3826,5 0-3355,-1 0-292,5 0-201,1 0-236,3 0-78,3-4-34,3-2-72,2-5 22,9-10-22,8-5-6,-6 4 0,0 1-3454,6 10 3437,-16 6-156,43 20 385,9 50-1251,-13-13 955,-23-13 0,-1 3-4832,-3 2 1,-3-3 3759,9 10 0,13 17 1,-37-52-1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0:43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90 8741,'11'-9'4459,"-2"1"-3742,-9 8-146,0 0 78,34-25-116,-22 18-387,23-18-141,-32 24 130,-1 1 5,0 5 408,2 5 141,1 8 1093,8 36-1396,-6-15-167,4 25-119,-8-30 108,-1 8-2096,0-19 2089,0 2-72,-1-21-11,0-4-925,11-27 152,1 2-202,11-27-263,12-8-1869,8 2 2989,-11 14-2111,3 22 2358,-28 32 1141,9 10-671,-3 1 482,10 16-717,3 10-370,-3-3-112,-7-4-124,-13-27-66,-4-7 56,0-18-1,0-1 2348,5-12-2432,1 0 45,8 0 0,18-11 124,-2 15 89,18-2 118,-17 18-33,4 5-1,-8 6-1624,36 36 1775,-28-15-422,20 19 439,-38-30 197,4-10-572,25-14-532,-10-4-532,14-14-186,-29-2-2385,-16-41 4912,-7 37-1193,-14-24 224,-2 50 28,1 4 2960,0 1-2826,-1 1-462,-18 28 765,19-13-33,-10 24-57,25-18 1114,25 32-2684,-5-25 1296,39 27-328,0-44 1,6-9-407,31-3 595,-22-5 0,-5-5-360,-10-13 57,-14-3 21,-25 12-150,-6-2 201,-12 8 28,-6 4-16,-6 4 27,-2 0 2603,-38 17-2597,28-4 50,-27 14 74,39-8-119,2-1 617,4 4-471,15-12 2244,1 0-3258,60-42 673,-46 23 5,33-23-123,-56 39-2273,0 0 2592,3 7-572,6 9 1132,6 0-442,2 0 235,19-2-398,14-14-229,1-6-146,9-12-548,-17-11-85,24-18-619,-7 7 1588,-4 1-117,-20 19 77,-27 12 23,-3 7 90,-5 4 4039,2 45-2712,54-32-1478,-5 20 2682,30-43-2666,-25-6-3458,20 22 3671,-18 15-1713,20 4-252,-10-7-7217,-32-26 9104,17-15 0,-38 3 0,-2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03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3 172 8315,'-2'-9'1379,"2"2"-595,0 6 1960,0-2-2201,0 2 2359,0-4-1362,0 5-755,0-3-444,0 3-22,0-2 521,0-2-834,0 1 78,0-2 129,0-4-141,2 3 12,0-8-72,0 7 88,0-5 57,-1-1-106,1-3-1,-1 4 6,1 1 185,-1 1-241,0 4 33,2-3 12,-3 7-190,1 1-471,-1 1 576,0 4-77,0 13 117,0 4 5,0 12-1595,0 38 1,1 7 1595,-1-7 22,1 7 0,1 4 39,0-28 0,1-7-33,1 7-1073,1 8 0,-1-3 1045,-2-25 27,3 28 62,-1-27 2263,-2-10-2358,2-1-1534,-3-23 1534,9-50 0,-7 34 0,6-35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04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79 2937,'-19'-14'1943,"4"4"-1763,9 6 195,3 3 1951,-4-2-1542,-3 3-638,-1 0 755,-2 0-453,-1 2-303,9-1 585,-2 2-461,6-3 6283,1 0-5835,9 0-577,-1 0-73,16-2-2632,-7 1 2661,9-4 335,10 0-308,-5-2 112,54-7-235,-47 8 0,29-5-61,-32 10-18,-16 0 79,11 6 6,-4 11-6,-8-2 2661,8 8-2628,-7-4-38,1 9-3298,-2-3 3303,-1 2 51,-8-4-18,-3-7-38,1 3 5,-4-7 50,0 5-50,-2-5 51,0 12 150,-14 2-89,-9 11 3336,-4-6-3347,-27 17-51,21-23 85,-36 17-18,23-24 130,-11-1-186,27-13 23,9-2-78,14-1-516,-23 0-985,9 0-2331,-26 2-851,18 2 4677,-3 1 0,15 0 0,6-3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3.7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2 9587,'4'-1'1971,"0"0"-2161,-4 1 190,0 0 185,-10 32 100,2 2 366,-8 35 60,6 0-6,3 8 29,3 3-292,4 0-137,4-28 1,1-2-199,3 22 16,9 10-56,-6-40-263,4-1-482,-7-17-50,1-2 134,-7-18-150,-4-5-2387,-9-7 3131,-8-5 0,6 2 0,0 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8.6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31 101 11340,'-17'-12'2207,"4"2"-1877,13 10-324,0 2 196,1 3 531,6 3 158,5 3-73,8 2-96,7 2-246,5 1 112,24 5-414,-9-7-1,41-1-173,-33-9-39,18-4-325,-22-8-672,17-13 319,-20-2-218,8-9-96,-30 8 253,-8 1 257,-8 0-824,-6 1 1345,-9 9 45,-6 3 28,-5 8 73,-3 2-57,-1 4 349,-9 12-80,6 1-50,-6 12-39,9-5-23,3 1-5,5 1-51,3 1 186,5 0 184,2-1 224,9-2 202,15 4-650,1-10-56,14-2-73,-8-11-11,5-4-134,3-6-62,2-7-219,2-8-173,-1-9-241,-3-3-902,7-21 981,-16 16 375,5-11 140,-18 24-62,-3 6 101,-1 4 106,-2 6-106,2 1 157,10 5 17,-3 0-29,10 2 23,-7 5 611,12 7-656,-9 3-123,6 6 0,-14-5 28,-4 11 28,-6-5 84,-2 9 129,-5-6-84,-4-1 61,1-1 146,-4 2-168,4-8-100,2 1-18,2-9-728,5 1-1473,15-5 2095,29 1 0,-21-6 0,11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0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49 272 3595,'14'5'2471,"-4"0"720,-10-5-2446,-1-9-594,-1 6-106,-5-6 95,-4 8 78,-1 5 1175,-2 3-1197,5 5-1142,-3 26 1315,7-16 303,7 21 1511,9-26-306,56 9-1564,-25-15-5,44-13-291,-46-22 33,1-18-279,-17-10 223,-10 16-78,-11-1-56,-8 19-11,-13-4 699,0 5-565,-23-8 17,21 15 0,-8-3-224,21 11 45,7 1 308,64 3-544,-25-2 348,49 2-496,-13-17 585,5-18-1565,11-5 1823,-32 2-151,-29 18-29,-25 16-132,-3 29 536,-2 70 1927,0-22-4509,2-16 0,4-8 2926,7-27 0,-3-10 0,2-18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05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13009,'3'0'0,"0"0"0,-3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06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214 7 11228,'-4'-4'1731,"0"2"-1188,-44 8 230,19 8-527,-30 16-240,41-4-5666,11 4 5783,13-10 1364,5 1-1436,7 1 396,13 8 1354,1 0-815,9 12-896,-22-6 50,-13-4-68,-24-6-497,-42 7 200,14-15-3550,-10 5 3775,33-25 0,18-1 0,4-2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06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275 10 10114,'7'-5'3215,"-64"1"-7868,17 11 4922,-39 1 1151,50 3-1420,18 1 1431,22 11-1073,15 14-144,-2 0 1163,11 20-677,-26-23-2739,1 5 2465,-21-1-1075,-39 3-1440,16-15-1507,-23 2 3596,41-28 0,7 0 0,6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07.5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81 103 10157,'12'1'1647,"-2"0"-846,-17 7 3204,-23 31-3557,10-11-39,-14 21 877,27-27-989,3-2 402,3-2-520,1-2 898,15 0-4746,17-52 1,1-15 5326,-16 27-1415,18-28 1,-13 6 956,-35 38-461,11 7 1212,2 1-1626,0-1-96,13-5-223,0-2-3393,15-6 3443,0 0-2318,17-7 2351,-12 7-83,5-2 134,-17 11 218,1 2-296,-9 2-23,3 6 347,-4 25-195,-6-6 167,4 29 2107,-7-25-2017,-2 33-442,0-40 156,0 16 113,5-35-259,17-15-1456,27-24 1104,3-3 218,-12 8 0,2 5-195,32 12 934,-23 42 1,-2 9-488,11-3-126,-30 14 1,-2-8-3223,4-38 3214,6-22 0,-7 13 0,-6-13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08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9027,'1'4'4509,"0"0"-3848,1-6-118,-2 2 2728,2-2-2700,-2 2 578,0 0-1132,1 3-3045,3 19 3296,-1 5 124,1 23-117,-2 6 10,-2 11-59,-1 10 0,0 18 0,0-13-224,1-31 1,0-1-759,0 30 0,0 10 0,1-27 762,0-39-555,4-7 2123,-4-10-3332,2-8-6560,8-27 7781,0 5 1,1-9 0,-6 17-1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09.6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33 144 4131,'-18'-16'2514,"4"3"3303,14 13-5386,6-25 1386,0 14-1532,5-18 540,-2 20-355,5 0-78,6 0 2018,24-3-2236,-7 6-3398,35 2 3308,-30 6-1409,32 17 1320,-34-1-85,16 26 79,-21 4-23,-8 2 141,-22 22 2702,-15-32-4033,-56 7 0,-12-5-642,20-16 1465,-17 3 0,4-6 401,36-19 0,17-2 0,1-1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0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242 1 6602,'13'8'2913,"-2"-2"-599,-14-4-1143,-6 5-555,-2 2 1160,-14 18-304,-5 10 388,-24 47-1267,25-13 1,2 4-411,3-20 0,4 1-116,2 25 0,6-6-2426,9-19 2079,11 24-414,1-50-4054,24 4 4748,2-29 0,-8-3 0,-3-4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1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10181,'4'16'4251,"-2"-4"-2257,13-24-1417,-12 8 1789,12-10-1957,-15 13-29,1 0 102,-1 1-256,2 0-192,-2 0-27,1 0-153,0 0 247,11 24-3308,-2-6 3425,9 24 40,-4-11-141,-1 4 6,2 4 45,-1-1-134,0 1 39,-2-1-40,4 9-2278,-3-8 2250,1-5 13,-8-14-288,-4-25 2538,0-3-2430,1-14-2554,18-26 2632,1 6 447,17-19-391,2 16-1665,11 11 1721,-10 13-23,-4 10 29,-19 16 112,-2 11 790,17 51-763,-7-18-50,22 38-851,-28-59-7721,13-3 8449,-21-22 0,1-2 0,-10-1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2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15 7391,'-8'-8'5025,"0"2"-2186,14 16-2446,-4-6-175,4 7 34,-4-8 151,1-2 3994,12 1-3888,-2-2-240,13 1-34,-7-1-195,4 0-2622,-9 0 2587,1 0 40,-10 0-39,-2 0-12,-2 1 74,-11 0 66,5 0 12,-6 0 2110,9-1-4501,2 0-903,4 1 3148,8 5 0,-6-4 0,5 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9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 8494,'13'10'3445,"-2"-2"-2251,-10 55 402,-1-18-874,1 5 1,-1 4 436,0 24-156,0 6-263,-1 7-348,-3-1-224,0-3-56,-3 12-68,4-36 12,-1 3-44,3-44 27,-1-11 129,0-7-151,-1-8-17,-1-9-168,-1-11 0,-1-14-180,1-12 74,3-16-203,7 10 1,4-3 347,-1 9 1,2 0 125,5-11 0,2 1-42,15-24-61,-1 16 106,-3 8-51,-2 13 51,-5 14 0,-2 9 12,-1 10 21,0 6-22,12 5 57,-6 9-68,9 6 84,-11 11 263,-1 19-134,-11-5 168,-6 27-123,-18-24-124,-11 11-16,-12-17-40,-5-3-78,-1-6-89,6-8-668,5-7-688,17-7-3708,5-10 5153,12-5 0,-2 1 0,2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3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18 7850,'-1'11'2790,"0"-2"-2314,1-9 813,-2-11-584,2 6 191,-2-8 219,2 10-180,0 0-845,0 2 123,0 0 347,0 1 3360,0-1-3869,3 1 430,13 15-329,2 1-24,11 15-3368,-2-2 3357,13 36-111,-19-5 61,-13 33-17,-50-14-814,-1-38 0,-5-6-6842,-33 3 7038,7-20 1,48-25 0,23-3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5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32 247 9122,'-1'-8'1815,"0"2"-1720,1 6-95,-5 0-56,2 0 6,-5 0 50,3 0 240,1 0 113,1 0 39,2 0 9438,0 0-7796,4 0-1939,0 0-95,3 0-6,4 0 6,-5 0 0,6 0-67,5 0 11,21 12-11,21 20 28,-4 2-583,-8 5 611,-25-17-90,1 16 12,-12-19 55,7 19-28,-15-25-94,-2 10 111,0-9-6,-4 8-55,0-13 50,-22 12 56,12-11-2815,-16 9 2747,21-13 63,-1-1-40,7-3 56,1-1 112,1-1 23,1 0-146,5 0 0,0-3-6,7-1 3393,12-10-3398,23-10-3376,7-3 3432,31-20-45,-41 21 0,6-9 0,-35 18-6,-3 0 18,8-14-1,-4 5-11,0-2 0,-5 3 28,-7 18-28,-2-5-6,0 9 3415,-2 1-3409,2-2-11,0-4 11,0 4 0,-1-3-6,0 5 6,0-1 0,-1-1-17,0-9 1,0 6-52,0-15 57,0 13-3437,0-14 3448,-2 13-33,-2-5-18,0 8 51,-1 1-190,-24-14 190,12 10 89,-34-20 3253,35 22-3432,-11-7-2761,11 6-1983,9 1 4834,-6-3 0,11 6 0,2 2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6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28 8237,'-17'-15'1781,"4"2"-1361,13 13 9388,0 0-9646,3 0 141,1 0 117,29 8-650,-5 4 297,25 13-1702,-3 28 1,-2 10 1696,5 8-1140,-4-1 1,-6 0 1082,-18-2-1431,-6-4 1432,-7 18 199,-7-21-205,-11 12 140,-19-8-79,-19-7-10,0-4-51,-7-16 151,24-27-9982,19-41 9152,16 4 0,7-15 0,-2 25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6.6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 5730,'46'9'3759,"-9"-1"-1613,25-12-2757,14-3-1454,13 0-1054,-19 0 2989,-51 5 1,-9 2 0,-4 0-1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6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 10186,'-5'-1'8688,"2"0"-7182,82 15-1774,-36-10-2771,10 4 0,1-2-1055,0-10-2833,-4-3 6927,-2-4 0,-23 4 0,-8 2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7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53 10276,'-13'3'7897,"3"0"-7443,10-3-235,0 0-4039,39-4 4290,41 45-425,-6-20-750,-18 18 1,-9 8 654,-21 2 33,3 9 90,-69 10-17,18-40 84,-27 18 2218,37-39-2291,8-4 3409,4-3-3028,7 0-12,39-23-3632,13-9 3314,-13 4 0,1-5-54,-1-6 0,-5-1-58,11-16-6,-13-4-6,-34 14-27,-3 18-8923,-13-20 4016,3 36 4940,-8-5 0,11 17 0,2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8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28 8914,'-7'-15'3513,"0"4"-1710,7 11 354,0-1-1877,0 12 1265,0 10-681,0 7 82,0 22-336,0 8-543,0-12 23,0 3-23,0-31 241,5-8-633,2-10-156,9-12-2342,41-51 2733,-25 30-11,27-30 449,-32 44 256,-4 10-430,-2 6 1479,4 43-1429,-15-15-123,6 26-101,-11-28 0,18 26 0,-16-30 0,13 16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19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35 4006,'-16'-13'4178,"2"2"-1307,14 11-1297,0 0-3172,34-6 2639,-13 4 703,26 2 1,11 1-1440,1 2 0,8 1 260,6 0 1,9-1-1,-2 0-477,-11-1 0,-2 0 0,3-1-658,20 0 1,5 0-1,-7-2 696,6-1 1,-6 0 1055,0 0 0,-2 0-1163,-8-3 1,-9 0-389,-6 1 235,2 0-1010,-51 4 607,-3 0 1,-6 0 0,-3 0-1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0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14 113 4149,'-8'-16'3131,"2"2"-1050,6 14-1554,2-17 44,3 9 1115,17-19-623,-7 19 959,22-7-1451,-23 11 107,11 0-566,-14 11 145,3 5 785,4 26-2610,-3 18 1842,-2 6 74,-6 30-2606,-9-37 2387,-5 25-1551,1-44 1624,-2 0-424,5-32-288,32-62 51,12-1 392,-7 8 0,3 1 1107,19-6-1040,-6 14 11,-13 21 157,15 9 810,-14 4-978,7 14 6,-27 7 946,3 53-917,-11-29 133,2 33 710,-9-40-1438,4-8 560,41-15 0,-32-2 0,28-15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0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12774,'34'77'6738,"-12"-34"-6738,-16 8 0,-3 3-560,-3 0-2879,-9 9-2145,-4-3 5584,-9 0 0,10-28 0,1-12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09.4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16516,'12'5'2088,"-2"-2"-2088,-10-3-683,0 0 0,0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0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15177,'14'14'5573,"-4"-2"-7124,-10-12-3810,8-2 5361,1-2 0,0 1 0,-3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1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1 109 9369,'0'9'3176,"0"-2"-1839,0-7 3788,54 46-4205,-24-27-139,30 19 0,9-2-1011,19-19 230,-37-3 0,-1-4-36,26-17-2585,-17-45 1232,-24 11-601,10-31 1351,-34 32 45,-19-11 1093,-19 28 201,-6 4 2101,-32 55-1444,32-5-842,-12 21 45,29-19-2637,8 13 3174,20 1-2565,11-4 1782,22-8-2339,24-21 1,7-9-2507,17-9 953,-10 2 1,-4-6 3577,-6-25 0,-35 16 0,-12 1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2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0 6650,'-25'1'7820,"4"1"-5698,20 0-717,-1 2 1385,40 6-3336,21 1 546,18 3-318,8-3-1233,-23-5 1551,1-4 0,-1-2 0,-13 2 0,41-2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3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41 180 9587,'-22'-29'9830,"6"14"-8939,14 2-589,2 13 448,1 0-481,14 0-230,3 3 96,14 2 341,31 21-2080,-22 1 1,-1 6 1519,30 35 84,-13 0-1483,-48-24 1544,-17-18 23,6-15 0,-5 3 168,7-14 314,72-25-533,-15-3-13,7-6 0,1-6 2220,3-26-2246,-15-2-206,-34 17-2147,-33-1-2464,-20 20 4823,-16-6 0,15 27 0,9 8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4.5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12617,'28'16'7864,"-8"-4"-7231,-11-9-633,-4 2-151,6 7-3938,14 53 4346,-9 16-780,-1-17 1,-2 0 573,-3 14-51,-3-16 0,-6-52-168,2-4 168,5-5-185,5-10-1467,27-23 1,7-6 1135,3-3 457,1-1 1,-1 3 2,-8 13 1629,14 3-1568,-27 13 208,17 11 862,-12 57-1023,-13-17 340,6 36 17,-24-39 56,-2 18-465,-2-26 1528,0 9-7415,-1-32 5887,12-14 0,-9 5 0,10-9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5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27 5135,'-18'-15'5366,"4"3"-1368,14 12-2430,0 0-1956,137 16-3482,-63-13 741,8 6 1,-3-2 2990,-25-7 0,-37 0 1,-7 0-1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5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6807,'9'14'4963,"-2"-4"-1772,-7-10-3091,83 12-2626,-22-9 2526,17 2 0,1 0 0,-23-6 0,9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6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201 8 4530,'16'15'3556,"-4"-4"-1657,-12-11 714,0 0-2613,0-6 700,-26 14 673,6-3 60,-39 32-2585,14 8 1611,2 2 492,15-1-431,20-17 505,8 9-330,25-4-1858,0-3 1325,23-10-117,-5-15 6,57-9-461,-49-21 0,-1-5 205,-1 11 1,-5-3-2082,17-55 1306,-67 18 583,-9 18-1469,-27-16 1866,-25 32 0,26 5 0,-6 12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6.4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202 0 5837,'14'81'9136,"-9"14"-10217,-18-69 846,-29 15-1552,1-34-1648,-14-6 3435,17-9 0,18 3 0,8-3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6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 7718,'4'-9'4330,"0"2"-1769,-4 7 682,0 0-5867,1 46 3733,0 10-6025,-3 40 1,2 4 4810,12-17 0,-15-3 1,5-20-1,11-55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10.5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186 552 11480,'11'11'1720,"-2"-2"-1009,-9-9 801,0 0-1007,-41 13 60,20 0-89,-34 16-17,32-2-117,1 5-62,5 2-56,4-1-28,5-1-56,4-4-28,2-7-112,2-5-67,2-6-359,3-6-128,5-2-1076,5-9-3674,23-35 1770,-8-1 2061,14-25 1473,-18 22 1607,-8 18 34,-8 10-17,-6 15 12,-2 2-499,1 1 123,3 0 2073,15-1-2285,6-4-449,20-5-375,4-8-79,7-7-105,5-8-40,1-7-84,-4-6-250,-20 6 1,-3-3-1226,16-27 1511,-21 23 1,-3-1 47,1-18-95,-6 2-342,-12 31-39,-4 13 319,-20 48 95,-11 29 62,1-9 0,-3 6 112,-6 13 0,-2 4-72,-4 9 0,-3 7 546,3-3 0,-2 6 0,2-3-307,8-20 0,2-2 0,-1 5-73,-1 4 0,-1 8 0,1-2 0,5-9-1295,0 5 0,4-5 1142,-2 13 0,6-9-486,10-11 472,5-16 476,1-10-975,10-2 907,2-17-1180,11-10 2518,6-28-3040,27-44 784,-11 2 252,-14 16 1,-2 0-73,4-21 196,-11 3 849,-10 6 7,-12-10-464,-10 22-62,-6-2-128,-4 24-107,1 7-174,-1 5-1467,1 3-3764,0 3 5405,5 1 0,6 2 0,5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7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0 10814,'8'6'7370,"18"52"-5095,-30 16-2774,8-5-2587,-33-8-1938,-2-66 3961,-1-5 0,14 3 0,7-1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7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16488,'6'6'6004,"-2"0"-6004,76 1 0,-60-5 0,59 5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8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12589,'54'20'0,"-37"-8"0,29-5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28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7108,'82'0'-1658,"-23"0"0,-45 0 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1.8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7934,'13'5'1233,"-2"0"-762,-11-5 21,0 0-234,3-4 952,-3 3 157,3-2-107,-3 3 4229,0 0-5433,0 17 28,0 1 67,0 19 56,0 0 336,5 57-1219,4-40 1,2 2 725,-1 0 1,0-1-26,4-4 0,4-4 109,29 28-3952,15 2 1863,-28-37 1,0-3-74,23 14 1549,-22-34 1,-24-16 0,-1-1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2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129 260 8690,'-17'0'1793,"3"5"-561,13 1-868,-1 1 130,0 0-86,1-5-77,-1 0-6,1 0-6,-1 0-22,0 1-29,0-1 1,0 1 1165,-6 6-935,0 1 83,-10 15-240,4-6-107,1 1 123,5-7-162,3-4 1323,2 0-836,0-4 869,2-10-1496,13-16-56,0-5-17,40-45-3358,-18 24 3341,15-18 34,-28 30 0,-9 15-22,-2-1 22,-3 7 0,0 1-34,10-6 29,-7 9 10,8-9 3421,-9 11-3325,-4 3-101,0 0 61,-1 3-61,9-4-45,-2 4 45,5-4 0,-3 6 34,11 0-34,-5 4-6,5 2-3430,4 38 3436,-14-17-1379,7 20 1,1 2-251,-6-7-3287,1 6 1,-2 0 4459,-4-10 1,-1 3 0,-7-27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4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85 117 2177,'-13'-34'2190,"2"7"1545,11 27-1741,0 0-1311,0-25-571,0 19 482,0-19 1059,0 25-645,0 0 658,-1 4-1374,-1 7 3413,-3 9-3358,-1 11 140,-2 9-3044,-3 38 2949,3 10-319,1 1-1168,5-35 0,2-4 826,0-14-347,0 11 616,-5-72 0,4 19 0,-3-21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4.4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96 11043,'3'2'6593,"0"0"-4487,-3-2-1384,21-4 236,25-5 0,7-2-879,10-2-2202,-5 1 0,0 0 2011,7-2-1369,-16 5-8350,12-1 9444,-35 6 1,-11 3 0,-12 1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4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10030,'0'16'4900,"60"-1"-4301,-24-14-324,48 2-185,-34-3-1222,-18 0 886,-5 1 195,-23 5-10,-12 5-3280,-19 20 3403,-11 13 1862,-8 23 0,6 8 2333,34 13-3986,-16-23 1,17-11-1826,58-38 1,31-20 0,-11-3-4217,10-7 5770,18-4 0,-15-1 0,-67 7 0,-8 3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5.8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251 10 10203,'14'0'2196,"-48"-3"-1955,20 1 84,-34-2-437,40 3-595,0 1 1362,-16 20-287,10-4-167,-11 18 219,8 9-2684,7-6 2578,-4 18-2046,5-8 2556,-2 6-1545,1 4 1354,4-4 0,1 1-432,1 12 158,2 13 0,1-3-298,2-28-61,3 38 1513,6-54-1480,-5-16 387,7 9 952,2-17 904,1-1-1603,28 1-550,16-3-325,-7-3 1,2 0-1418,15-2-8212,25-19 8451,-66 5 1,1-6-1,-18 11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11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65 374 8780,'15'11'2314,"-2"-2"-1262,-13-9 814,0 0-987,1-3 96,0 0-230,1-2-168,-1 1-45,1 1 5,-2-1-257,1 0-78,-1-1-135,0-2-10,1-3-12,0-4-6,2-4-28,-1-4 135,2 0-34,-2 0-28,1 2 44,-1 3 68,-1 1 28,0 4 0,0-4-140,-1 4-5,1-4-46,-1 5 35,1 3 21,-1 2-89,1 3-140,-1 2-129,0 1-145,1 10 268,-1 11 146,1 28-5,-1 28 5,-2-23 0,0 4 0,-4 10 0,0 2-130,-2 1 1,-1 2 370,-4 9 0,1-4-191,4-27 1,0-3 7,0 4 1,1-5-59,2 0 112,-2 12-112,3-21-5,-1 2-107,3-30 112,2-5-51,-2-7-430,1-10 230,-1-10-249,-1-16-71,0-14-194,2-5 1,0-7 484,0 9 0,1-4-1111,3-26 0,2-2 1287,1 15 0,1 2-334,2 3 1,1 3 493,-1 8 0,0 3 175,6-26 97,-1 24-149,0 14 101,5 7 84,17-9-364,-3 18-106,15 0-34,-12 25 140,3 16 0,-1 12 151,-3 18 2009,-6 10-1902,-7 7 61,-11 4-34,-4 0-139,-8-3 602,-20-14 0,-6-2-652,-8 10-96,-1-16 0,-3-5-250,-7-13-1973,4-11 1375,5-23 0,19 6 0,4-12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6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10220,'19'7'3534,"-3"0"-2951,-9-7 408,1 9 253,8 12-466,-4 6 1099,2 29-1009,-5 5-4560,-2 22 3810,-3-18-1292,-3 12 995,0-52 5,3 4-447,3-41-79,6-13-984,5-12-343,31-45 2520,0 19 912,20-7 2611,-4 95-3568,-29-2-1341,-11 25 0,-4 2-2737,-6-18-6201,12 13 9760,-12-35 1,-3-8 0,-6-2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7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12461,'1'-5'4323,"0"2"-2609,49-18-1243,-27 13 207,40-15 234,-33 20-570,7 1-4694,16 35 4346,-5 35 6,-10 5-1409,-20 21 1477,-16-4-1524,-1 4 1568,-1-2-560,0 5 499,1-49 1208,2 7-1209,1-24 1942,9 33-1207,-8-40-589,5 24 123,-10-47 633,0-1-952,-12-8 2802,-4 3-2830,-73-17 679,19 8-1928,-18-4-415,44 8-2295,38-1-2348,3 0 6335,6-5 0,-2 7 0,3 2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7.6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7 11525,'-5'-4'6973,"0"2"-5942,5 2-152,0 0 320,46 8-869,5-2-4581,24 4 1781,5-5-2241,-36-4 4358,13-10 1,-36 7 0,-4-7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7.8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14314,'9'0'5747,"-2"0"-5058,-7 0-5868,89 8 5179,-35-5-3053,10-4 0,14-1 0,-10-2 3053,18-6 0,-22 2 0,-9 0 0,-30 1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9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0 200 7352,'10'2'4173,"-2"0"-3103,-8-2 845,0 0 1222,-2 0-1703,1 0-728,-2 0-213,3 0 257,0 0-201,2 0-348,3 0-150,5 0 55,8 3-95,7 4-5,9 5 89,5 8-3481,3 4 3386,14 22-2347,-20-9 2341,3 14-78,-25 15-56,-12-23-56,-16 31 90,-2-45 128,-20 10-16,23-27 106,-5 1 2554,17-13-2481,6-1-190,4-5 5,10-4 56,50-38-51,-16 11-5,-7 5 0,1-4 31,-4-3 0,-3-1-2311,18-24 2255,-17 10 0,-3-4-1264,-4-20 1019,-7-5-441,-18 32-930,-12 21 1641,-39 22 0,29 4 0,-28 4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39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292 0 13015,'4'14'2845,"-2"-4"1166,15 31-6606,-9-21 2814,11 34 943,-15-30-1073,-3 1 449,-25 6-538,-40-16 0,-8-4 0,16 10 0,-10-16 0,1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40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7584,'14'3'3058,"-2"0"-207,-12-3-2369,0 0 1899,43-4-4889,13 52 2867,7-21-113,-7 48-72,-20 4 1,-5 0 183,2-9-763,4 14 1,3-4 555,-2-28-50,0-5-84,-7-12-90,-13-17 62,-12-13 1393,-1-1-1522,-3-3 2073,-2-1-2409,2 0-4203,10-13 4679,5-13 0,-2 7 0,-2-4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41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269 1 11318,'9'4'3069,"-2"0"-509,-7-4-1894,0 0 1424,-5 52-948,-18 28-2567,7-23 1,-2 0 1533,-2-5 1,-2-4 97,-18 21 28,11-25 1,1-4-449,2 0 146,-17 24-477,38-53-8148,0-3 9513,3-11 1,0 4-1,2-8 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42.4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1 10528,'0'2'4005,"12"0"-3737,-10-2-116,10 0 66,-12 0-968,-39-1 694,-3 2-2894,-14 3 2888,15 2-2394,8 39 3151,17 21-421,-7 8-316,19 6 1,7 1 797,-1-5-146,0-9 1,-1 5-199,1-9 0,-1-1-481,-4 3 1,0 0 68,1 0 0,0-1 0,-3-12 0,0-4 1831,-5 7-1557,6-29 2694,-1 4-811,17-29-1989,5-1-210,30-4 0,6-3-686,-5 1-213,4-2 0,-1-2 941,-12-7 0,-19 8 0,2-2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43.0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10836,'1'2'3960,"11"0"-3742,-8 5 2818,13 39-2066,-13-13-326,1 32-3124,-4-11 2771,-1-15 73,0 28 135,2-38-622,4-5-376,5-31-826,24-38 1,5-8 1324,-6 8-1034,6-6 1,-4 6 798,-18 30 2296,-9 9-2055,0 21 178,-6 1 1251,6 45-2128,-4-26 772,2 21-1160,1-15-4325,7-22 6134,12 6 0,-11-23 1,3-2-1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14.5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1171 9772,'-6'-3'3450,"2"0"-2638,4 3 2386,0 0-2313,7 0-347,6-4-297,13-7-241,10-10 0,11-13-320,8-8-150,4-9 134,1-4 134,-6 0 79,-6 4 123,-2 1 0,-19 21-84,-4 4-241,-18 20-134,-3 3 269,-2 3 190,0 7 11,0 5 112,-2 11 628,-4 20-315,-1-5 544,-3 32-609,5-27-80,3 13-73,2-21-44,1-6-6,4-4-62,5-6 51,19-6-157,0-7-1081,41-21 78,-21-6 214,20-19-3287,-23 0 3578,-8 0 212,-8 2 146,-9 7 96,-9 7 44,-6 8 72,-4 6 63,-2 5-29,0 2 3381,0 2-3363,-4 6-35,1-1 141,-4 8 11,2 1 363,1 13-284,2-5 301,1 18-363,1-16-51,0 6-21,0-13-24,3-2-39,1-4-123,4-2 95,2-4 79,5-2 44,3-2-128,7-2-90,4-7-1048,18-23 197,-11-3-1647,13-46 1058,-30 26 203,-3-17 1198,-13 29 39,-5 8 168,-4 10 336,-2 8 218,-4 5 40,1 6-130,1 2 125,2 2-617,4 1 17,1 0-34,3 0 555,0 2 257,11 7-358,2 0-112,14 7 11,4-6-151,12-1-202,9-5-22,10-3-84,6-3-381,3-7 359,-4-3-1,-9-6-56,-10 4 23,-14 0-112,-12 5-17,-10 2 0,-7 5 291,-4 1-431,-11 1 308,-5 4 5,-31 16 51,7 1 112,-28 27-16,30-17-102,-2 10 23,22-14 168,7 3-40,5-10-128,3 0-11,3-12 5,5-4 95,4-2-162,8-4-341,6-7-343,7-8-151,1-10-514,16-22 1097,-16 12 252,5-8 285,-22 23 242,-6 7 21,-5 6 64,-3 4-30,-1 3-100,0 1 4799,0 1-5247,2-1 61,1-3-95,4-5-50,2-7-197,7-11-296,4-9-219,7-14-55,4-10-181,3-11 124,1-7 314,-5-2 365,-2 4 189,-6 10-56,-6 11 68,-4 9 50,-7 20-22,-1 5-34,-4 17-107,0 2-61,0 2-28,-6 6 112,-6 9 79,-10 14 5,-9 13 109,3 2 0,0 4-1433,-16 31 1427,15-23 1,1 1 165,-9 28-28,6 0-51,4-5-1127,6-3 1094,4-6-857,5-9 773,3-7-108,5-11 35,2-10 1255,1-8-1249,1-13 1078,0-4-1023,5-8 1063,4-1-989,8 0 216,6 0-290,6-1-61,3-3-286,2-5-554,10-15 213,-14 2 123,5-13-174,-21 4 11,-5-3 57,-5-1 78,-3 0 375,-4 3-6,-9-3 107,1 10 56,-7 1 17,8 12 56,1 5-6,2 1 62,1 3-11,2 1-34,2 1 44,1 1 326,1 0-454,6 0 263,4 3 410,13 2-96,11 3-180,14 2-105,11-1-108,8-3-72,5-3-73,-2-2-33,-6-1 28,-8 0 33,-12-2-67,-11 0-6,-10 0-27,-10 0-186,-8 2-195,-3 0 341,-11 0 73,-1 0 39,-11 0-33,-1 1-6,-3 4 0,-4 4 0,-2 5 62,-2 3 61,-15 14-90,13-3 7,-7 11 10,20-10-16,8-4-29,6-2 73,4-6-72,4-6 268,15-3-274,0-5-386,33-18-179,-12-1-74,14-19 130,-17 6 295,-5-2 203,-6 7 72,-6 3 147,-7 10-68,-3 4-140,-5 6-286,-1 4 286,0 4 387,0 6 33,0 5 157,4 4-129,3 0-129,4-2 6,4-2 33,4-5-89,6-3 225,28-5-494,-1-12-354,25-11-548,-8-18 227,-29 8 1,2-4-265,5-11 1,1-5-2095,6-13 1,0-5-21,1-5 0,-3-1 3053,-4-2 0,-5 4 0,7-9 0,-22 26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43.7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14650,'63'-27'6279,"-15"14"-5764,26-4-414,-37 18-67,-8 5-34,-7 14-4201,5 27 4201,1 13 33,-5 6-735,-11-14 1,-2-1 735,0 7-18,5 32 23,0-25 1,0-2-155,4 16 120,-4-19 1,1 0 45,1 11-51,-9-44 0,4 15 1543,-1-16-1549,-6-15-71,3 9 150,-7-18 207,-1-1-280,0 0-163,-2-1 163,-5 0 3085,-9 0-2664,-83-7-749,36 0-112,8 3 1,2-2-1639,14-6-4408,20 1 6486,8-4 0,4 7 0,5 1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44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10 8055,'-7'-5'8178,"2"0"-5661,5 5 216,57 16-2255,-23-9-478,45 12-3056,-38-15 2299,-4-1-9074,17-2 9792,-19 0 0,1-1 0,-24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44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17 5687,'-9'-9'6318,"2"2"-3647,62 24-2475,-21-12 109,15 4 1,6-1-9828,28-9 9727,-6-5 1,-20 3 0,-37-2-1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1:45.5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9470,'16'12'3472,"-3"-2"-2318,-13-10 4296,3-4-4666,-1 2-235,4-2-90,-3 4 354,14 0-752,-3 0 6,12 4-61,-4 5-68,25 35 62,-18-13-45,-2 20 1,-10 4-718,-28 6 756,0 23-11,-41-30 68,32-35 112,-6 3-6,25-21-6,19-1-118,13 0 1,11 0 16,9-1 54,-3-7 0,4-2-4,41-13-72,-19-3 0,0-5-1307,-25 2 1,-5-2 1272,23-25-2380,-35-29 2352,-27 50 34,1-26-9600,-21 17 9220,11 25 1,-11-11 0,14 30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2:56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79 319 9089,'11'6'3299,"-7"-1"-3215,-7-7-56,-7 0-39,-4 1 16,5 1 1,-5 0-12,8 0 6,0 0-11,-3 0 5,-2 0 102,7 0 100,-4 0 112,8 0 3248,0 0-1309,2 0-1777,0 0-196,3 0 12,3-2-40,4-6-593,55-40-3560,11-8 3789,-29 21 1,3 0-1107,5 0 0,0 5 1055,29-4-1504,-4 6 1443,-15 15 113,-29 16-163,10 34 1004,-20 10 1,-3 8-669,15 36 193,-19 4 1,-7 1-54,-8-9-45,-7-9 1,-6 4 63,-8-15 1,-2-4-110,-6 30 130,-9-4 626,33-107-1109,21-23 1,8-8 112,14-35 44,-2 23 0,11-7 1,-6 10 1332,15-10-1243,-10 11 0,1 8-118,9 28 169,-21 35 137,12 6 142,-31 33-1885,-12 0 1922,-8 6 0,-2 4-250,-6 18-447,-3-6 1,-2 1 497,-12 3 39,5-18 186,6-25-1074,40-98 0,15-37 431,-19 48 1,2-3 154,8-20 1,3-9 0,-2 9-27,-7 16 1,1 4 648,14-22 0,-1 4-304,-1 7-344,4 11 0,0 20 344,-8 66 100,9 7 1618,-20 42-1586,-17-31 0,-3 3 723,-1 17 0,-1 0-1057,-2-14 1,2 1-1169,1 19 1,3-9 758,3-33 2392,15 12-3875,58-90 1674,-38 22 168,-1-6 0,-1 0 240,2-3-413,-26 19 201,9 3 1478,-8 64-694,10-9-335,16 16-214,-4-35-39,16-26-261,-16-26 1,-2-5-2518,17-2 2212,8-40 73,-57 40-966,-6 1 1252,-21 8 1708,5 7-6323,-33 16 2201,32 5 2425,-5 2 145,41-5 6,4-2-44,13-1 89,-4-3 431,19-13 1,3-2 1755,-7 2-1955,3-3 0,-8 2 99,-31 13-454,-7 2-73,-4 4 319,-2 7 1574,-1 33 511,0 18-2253,0-1-61,0-6-73,0-33 78,0-8 1070,34-37-1630,-7 0 607,33-29-870,26 18-2177,-38 28 2809,38 27 130,-62 15-777,12 22 1039,-12-26 102,0-5-644,57-63-1871,-26-23 0,1-11 1588,3 11 0,1-3 383,-18 7 0,-1-4 0,-4 2 305,7-12 1,-5 7 451,8-16 567,-18 32 1,-4 6-462,-12 18-784,-28 67 680,-10 44 0,-2 12-215,9-35 0,0 2-363,-1 3 1,0 7 0,6-8-180,11-7 1,4-10-1150,5-3 796,3 26-8493,9-145 8156,-15 25 1125,-20-31 0,-10 0 4171,-5 20-3460,-28-20 1659,45 80 1261,21 12-2457,25 22 0,9 2-1006,10 0-1569,30 2 1,10-7 941,-27-24 0,-1-8-816,14 3 0,0-9-1654,8-21 1,-12-13-1529,-9-32 4166,5 0 34,-73 26 3308,-36 75 1,-8 21-2593,12-10 272,-5 38 1,14 3-737,39-32 1721,22 33-2483,50-61 347,-15-24 1,11-7 0,-8 2 0,-15 7 0,-3-1 0,40-13 0,-1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2:58.3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472 69 8937,'65'-5'6973,"-35"9"-4789,14-27-1980,-46 18-97,-75-15-4247,7 16 4140,15-1 0,-3 5-628,5 14 0,4 10 732,8 7 0,4 8-573,-11 26 0,5 8 693,15-7 0,6 0-3,-2 0 0,20-1 231,44-11 0,25-3 0,-4-11-226,-13-15 0,4-5-226,20 10 0,10 1 0,-8-11-45,-18-19 1,-2-8-393,28-4 0,-2-3 314,-27 4 0,-2-2 75,20-5 1,-3-1-99,13-10 236,-25 5 1433,-10 2-1882,-30 11 169,-56 25 263,12 1 145,-33 17 667,-5 34 879,33-22-593,27 10 1862,34-47-4708,37-34 1,5-12-249,-14 1 1693,-4 1 1,-8 2-1626,-30 16 2618,-14 16-119,-7 16 1848,-2 27-1988,1-12 2291,63 19-2688,-20-39-663,52 1 506,-36-20-1076,37-30 577,-35 10-34,21-21-268,-40 11 711,-3-3 493,-5 7-319,-9 10-85,-10 20 1047,-3 5-1153,2 2 68,-2 6 419,9 33-623,-4-5 556,3 17-2797,1-6 3038,2-20 151,6 2 382,50-19-1161,-7-32 1,5-11-185,-1 7 0,4-8-561,-7-9 1,7-12 0,-1-3 0,-10 5 935,4-9 1,-5 0 338,1-3 1,3-4 0,-15 10-37,-8-7-370,-21 20-45,-18 34-1718,-25 25 1763,8 0 1517,-33 34-1131,6 17-89,-2 9-33,0 15-113,14-13-801,11-21 1,2 5 775,5 9 0,4-1 1461,-2 32-1368,21-9-808,38-75 1,9-13 493,11 0-9,-3-2 1,0-4-60,0-10 91,5-5 1584,-22 6-1730,-9 2-29,-25 7 301,-13 4-194,-2 1 2498,0 7-2174,0-3 3287,0 4-3365,0-5-106,0-1-11,-4-1 11,3 0-17,-5-1 23,4 4 39,-3 1-6,1 6 6,-1 12-45,2-8 162,1 19 1176,43-16-1209,-15-1-90,54-13-544,-39-11 388,12-7 16,-23-3-201,-7-1-186,-10 0 96,-7 0-2217,-10-1 1747,-48-21-1312,15 17-957,-25-8 2522,28 25 1,23 6-1,-4 0 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2:58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415 17 10926,'1'7'7046,"-1"0"-5959,12-21-505,-9 11-403,9-11-744,-18 14 565,-3 0-2586,-32 26 3308,-14 29 1,-5 14-269,3 4 0,3 11-313,21-20 0,0 9 1,3 0-1,6-7-508,-3 16 1,13-3 366,15 8 0,16-11-2070,30-26 1098,8-21 0,9-6-476,-10-9 0,6-4 1448,7-1 0,8-2 0,-10-3 0,24-5 0,-39-1 0,1 1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2:59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2 152 12769,'-2'-15'6273,"34"-33"-6133,41 10-101,1-5-2207,-21 36 1,-3 13 2480,-9 24 950,-1 35-770,-26 1-128,-10 17 0,-4 4-107,-1 2-845,-9 6 0,3-14 587,8-59 1813,6-4-2584,24-43 1,10-22-649,6-1 0,2-2 1416,0 1 1,0-1-683,8-12 0,-5 18 545,-15 47 2172,3-2-1116,-33 72 0,-14 19-726,3-12-134,0-4 0,0-4 415,-2-21-1155,28-51 1681,14-17-3287,6-26 1,14-25-1,2-5 1,-8 13 3574,-4 9 1,1 0-1200,16-31 0,7-10 0,-10 45 4255,-3 83-2851,-32 1-958,-4 7 0,-7 7 969,-20 22 0,-7-2-4209,4 13 2747,-5-23 1,8-7-7196,30-23 7156,31-27 0,-14 0 0,6-6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00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274 9 13749,'9'-4'2100,"-1"0"-347,-8 4-1305,0 0-62,-52 1-55,22 14 297,-58 28-3124,39 23 2820,24-21 1,4 2 475,-4 50-390,28-23-1325,44-26 0,22-11-1113,12-22 0,9-11 1814,-11 1 1,4-2 0,-5-4 0,4-5 0,-8-6-1,21-15 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00.5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9709,'78'28'1443,"-1"0"0,-29 2 1,-1 10-1482,9 13 0,8 15 1,-2 5-1,-12-4 213,-14-4 1,-9 0 0,-1 4 249,-1 1 0,0 5 0,-3 0 0,-5-7-422,-3 18 0,-10-8-3,-7-11 0,-7-4-1195,-4-7 1,-9-2 1194,-32 8 0,-4-6 0,5 10 0,8-32 0,-1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15.0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553 1 9430,'5'7'4923,"-2"-2"-4435,-52 9 77,14 11 281,-23 25 0,-3 9-362,25-13 1,2 3-2803,-17 24 1,3 3 2742,16-22 1,5-3 263,-17 37 160,10-4-485,12-11-179,5-1-17,8-8 816,6-12-934,3-14-50,4-12 354,17-11 2478,2-9-2944,17-11-336,-4-9 245,23-26-821,-16 5 37,9-14 159,-26 15-40,-9 2 474,-9 4 114,-5 2 67,-3 4 213,-4 3 286,-2 6 677,-5 2-369,5 7-354,0 0-122,5 4-118,1 0 6,4 0 162,5 2 515,9 3-134,9 2-140,9 2 39,30-1-280,-10-3-61,20 0 44,-22-5-11,-3 0-6,-8 1 17,-8 0-151,-11 1 0,-10 0-229,-9 1 50,-3 2 179,-4 4 156,-12 19 152,-2-1-56,-12 17 107,5-10-152,0-2-95,5-4-23,3-7-89,5-9-257,5-4-969,2-6-1682,11-9-6923,7-8 9533,14-12 0,-11 10 0,-1 1 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13.3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10170,'3'-4'3439,"0"1"-2067,0-5-1025,-1 4 1121,-1 1-897,-1 3 504,0 0-1361,0 3 230,0 7 56,0 10-3352,2 31 3452,8 31-72,-3-12-1137,4-15 0,0-3 1171,-2-16-80,3 13 119,-5-39-101,-4-8-3003,5-1 3003,-2-9 0,-1 6 0,-1-6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14.2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21 8968,'-6'-11'1680,"0"2"-604,6 9 2969,-1 0-3817,1 2-156,0 2 308,7 4 1502,70 50-1725,-23-17-57,-1-2 0,6 10-22,-3 15 1,1 12 0,-7-8-1115,-14-19 1,-1 1 1053,11 16 1,5 10 0,-15-7 112,-25-9 1,-9-8-48,-2 5-1198,-10 1 0,-6-7 1170,-3-29-5139,-12 7 2153,24-27-3001,6-2 5931,3 0 0,-1 0 0,2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16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6074,'4'8'5505,"1"-3"-3397,-3-6 771,2-1-2014,-3 2-927,2 0 320,-2 0-258,3 7-2275,21 51 2545,-2 2-147,10 27-89,-9-22 246,14 21-751,-8-30 471,5 15-2019,-17-43 2120,-13-23 1963,-1-2-2064,-3-3-202,-1-16 118,-2 0-297,-1-29 375,-2 13 6,1-10 11,2-6 174,2 19 661,0-14-46,26-1 2697,20 6-3497,6-5-1291,9 24 0,3 7-3828,-2 1 5119,-3 4 0,-5 1 0,-22 1 0,-7 2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17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9 118 7735,'-5'-11'3069,"2"2"-1927,3 9 3648,0 0-7759,23-17 2964,-6 5 1414,18-14-1504,-12 12-45,1 1 244,-7 6-339,9 3 196,-10 8 89,64 45-766,-17-21 1103,20 22-74,-35-38 544,32-37-1199,-42 10-746,47-21-1763,-55 16-3162,-4 2 6013,0 1 0,-13 7 0,-4 4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20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55 8913,'7'12'2621,"-2"-2"-523,-5-10-1655,0-5 106,0 2 387,-1-2 281,0 4 71,1 1-1893,0 8 605,0 5 5,0 14 57,0 32-3205,0-7 3109,7 47 34,1-42 123,8-6 0,5-1-39,13 1 135,16 11 336,-7-37-376,-16-14-50,1-8 241,3-20-191,7-20-34,0-2 124,6-28-53,-22 21 1,-2 0-60,7-13-34,-7 8 0,-3 5 12,-8 16 38,1-6-1983,6-26 1810,-10 35 0,21-28 0,-23 50 0,10-3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21.1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10 7574,'-14'-5'1825,"2"0"-387,12 5-1297,0 0 414,-52 1 246,11 33-2319,-26 3 1714,34 23 224,20 22-1282,7-27 1,0 2 942,1 0 0,1-1-314,-1 1 0,1-3 239,2 13-1230,1 16 1302,0-41 949,-1 27-764,0-38 1960,1-19-1836,0 8 874,1-20 985,13 1-1540,1-1 414,67 0-1742,0-3-834,18 0 1268,-30-6 0,-7 0 0,-24 3 0,36-8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21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71 4241,'6'14'3053,"0"-4"721,-6-10-3291,-8-12 690,5 9-1201,-15-4 207,3 40 28,1-3 39,1 19 1703,27 22-1658,-2-36 2928,62 30-3107,-36-59-1009,39-4 1026,-27-29-2476,-7-9 2196,-4-2 123,-18 0 28,-16 10-1586,-11-20 1149,-17 2-78,3 0 1065,-10 13-10381,-2 21 9771,14 5 0,-7 3 0,20 4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22.1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 10097,'5'1'6038,"0"0"-5041,22 49-23,-13-13-968,15 41 335,-39-20-4737,-35-21 3333,8-7 0,-7-22 0,35-8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22.8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10237,'8'8'4627,"-2"-2"-3731,-6-6 2112,0-7-2498,0 4-60,0-5-456,0 7-724,0 8 1246,2 75-3338,0-8 2889,-1-18 0,0-1 40,3 12-2140,0-24 845,5-12-571,6-8 1759,12-13 0,-13-9 0,4-1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23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43 10054,'-23'-16'8094,"8"-1"-7500,18 15 64,10-4-434,-3 5-3515,35 1 3577,2 14-214,9-3 809,-7 10-1049,1 19 56,-18-11 77,16 24-49,-24 0 0,-4 6-171,-3-1 1,-1 2 274,4 7 0,-2 3 5,-3 8 0,-3-6-19,-3-9 50,6 28-56,-9-49 89,7 29-412,-5-29 351,3 14-1563,2-25 1607,-7-19 2087,5 9-2142,-4-11 22,-3-3 17,2 1 224,-5-7-1757,-30-6 1477,7-2 2274,-27-6-2274,-7-15 0,31 18 0,-12-11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15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23 16264,'-10'-13'-6,"2"4"-2996,8 9-3703,0 0 6705,-3 0 0,2 0 0,-1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30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63 117 5204,'-13'-10'2285,"2"2"-932,11 8-687,-11 1 2295,8-1-2536,-9 1 1,11-1 78,-3 0 70,3 0 754,-3 1-57,3-1 1620,0 1-2634,3-1 51,3 0-2972,25 3 2770,-1-1-55,28 3 16,-3 0-1179,25 0 1,9 1 1161,-22 0 0,2-1-50,4 1 0,6 0 0,-7-1-764,-10 0 0,-4 0 764,7 0 0,-5 0 1408,0-1-1408,6 1 22,-19-3-16,9 1 22,-9-1 11,25-1 2178,-43-1-2217,12 0 3310,-27 0-3209,-2 0 136,-3 0-187,1 0-5,2 0-39,0 0-1,0 0-5,-5 0-5,-5 0 128,-1-1-129,-1 0-44,0-1 11,-2 2-225,-4-1 180,-2 0-39,-64 9 118,27 3-453,-50 9 424,45 2-3206,4 0 3385,-13 10 68,33-16-140,-7 3 28,33-18 50,1-1 155,3 0-418,6 0-1657,19-21 3990,-5 5-4097,12-20-4883,-5-24 6659,-15 18 100,4-17 274,-19 32 112,0 11-134,-1 4 482,-3-1-235,1 5 627,-1 2 464,4 2-1478,0 4 779,0-1 2546,-2 1-3437,1 0 56,0 0 73,0 0 252,-5-3-381,1 2 11,-5-3 22,1 1-33,-1 1 6,2-1-6,1 2-6,2 0 6,3 1-67,0 0-465,2 0 1299,30 37-246,-12-20 796,56 43-841,3-31-443,-5 0 23,3-10-56,-44-12-420,-1 0 370,-16-4-6,-2 2 101,-12-5-839,0 1 1,0-1-1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32.0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10119,'8'2'4223,"-2"0"-3461,-6-2-185,0 0 1445,0-7-1585,0 5-197,0-5-223,1 7-342,4 15 325,2 4 190,7 42 1,0 9-101,-1-8-1697,2 21 1,0-5 1797,-9-43-73,3 10-101,-7-40-1054,-2-27 415,-1 1 409,-2-22 253,-2-53-453,9 37 810,2-33 2482,12 57-2587,13 6-85,-1 8-28,15-4 23,-1 11-34,5 4-230,47 3 593,-12 23 0,-7-12 1,-34 15-1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32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9845,'7'7'3248,"-2"-2"-2346,-5-5 492,0 0-172,1-2-864,0 1-554,1-2-73,0 17 348,-1 1 906,0 30-744,-1-12 100,0 12 214,3-3-555,23-22 0,-16 5 0,16-24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33.2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7527,'14'11'2526,"-4"-2"-1786,-10-9 1825,43 33-1854,-23-13 51,34 29-3517,-25 2 2313,-15-8 1773,-6 1-3746,-36-20-6697,-8-30 8832,3-6 1,11-1 0,20 2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33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10192,'4'12'3069,"0"-2"-2329,-4-10 912,0 0-1075,6-1 101,-4 1 44,6-1-364,-4 1-139,4 0-113,0 0 79,4 1 39,5 13-1815,-1 2 1681,13 36-23,-9-10 437,10 43-322,-9 2-109,-4-18-23,-4-4 6,-11-48 67,0-7-358,-2-12 1197,-1-7-1443,-3-13 256,-2-6 57,-3-36 168,5 26 146,0-23 1976,47 1-3649,3 42 1,6 3-3125,-7-11 1,2 3 4650,15 14 0,-6 8 0,-22 2 0,-10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34.5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 12113,'8'14'2408,"-2"-2"-1819,42-12-639,-33 2-662,35 5 645,-54 13 361,-6 2-121,-10 9 909,-10 6-2506,-4 6 1905,7-7-1331,4 14 1270,18-32 207,2 13 51,9-20 297,44 5-1463,19-8-968,17 3-3146,-30-9 1,-2-2 4601,5-5 0,0 4 0,-39-4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34.8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15916,'5'9'4358,"-2"-2"-4358,-3-7-1025,0 0 1025,71 12 0,-53-9 0,53 9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35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13112,'28'9'-532,"-6"-2"-171,25-11-3677,-16 2 3588,43-4 1,-50 5-1,-3 0 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35.1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 15704,'20'4'2380,"-4"0"-6035,59-8 0,15-3 2523,-4 3 0,5-1 0,-6-1 0,-40 6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39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63 10618,'11'-13'5214,"-9"9"-4592,12-11-17,-12 14 1182,-2-1-1451,1 2 409,-1-3-342,2 1-325,2-5-72,2 2 84,2-1 184,6 1-1153,2 88 828,-1-37 90,-4 48 1,-5 6 21,-1-21-949,-2-20 1,0-7 887,-1-25 0,-2-26-364,0-1 364,0-2-325,1-12-3666,25-81 3991,-10 46 524,7-12 1,3 5-385,0 27 0,13-6 365,40 5-2615,-35 17 2110,35-4-22,-52 17 2137,-3 2-2289,-4 6 174,25 33 0,-28-24 0,17 19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15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7 629 11962,'-4'-13'2162,"2"2"-768,2 11 2550,0 0-3866,62-3-78,-21-11-353,7 4 0,3-4-5315,16-29 4203,-28 15 0,1-5-70,6-14 1,-1-4-1661,2-2 1,-2-3 3194,3-10 0,-5 2 0,4-5 0,-15 15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40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9688,'9'1'2363,"-2"0"-1830,-7-1 1158,19-3-1293,-11 2-135,14-2-207,-16 2-17,-1 1 101,0 0 1171,7-1-941,-4 0 27,5-1-22,-8 0-128,-1 0-57,1-1 146,4-3-330,-4 0 72,4 0 293,-5 0-131,-1 3-133,-1 1-118,-1 2-662,-1 0 533,0 9 140,0 1 5,-2 9 1,1-3 11,-3 8-6,1 2-5,0 0 201,0 9-140,2-21 73,0 6-55,4-17-209,4-4-67,6-5-122,5-5-1110,23-18-2153,-7 8 3576,7-5 84,-20 16-17,-10 7-157,-4 3 1546,4 27-1075,-6-10-78,4 21 3364,-6-19-3354,2 20-1417,0-22-1786,2 14 2890,3-25 0,-4-3 0,1 1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45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290 0 9688,'5'12'1758,"-2"-2"-1013,6-14 62,-4 1 218,7-3 672,-7 3-1450,-2 2-68,-3 0 790,0 1-1255,-11 5 325,-11 16-723,-6 3 746,-6 16 50,6 1 184,-2 8 90,8-5 1,0 3-146,-12 26-79,12-24 1,1 3 414,-8 37-3288,13-9 2935,3-6-745,32-6 846,1-36 130,22 7-5160,52-17-3926,-31-13 8631,-10-6 0,-4-4 0,-19-2 0,-9-3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46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0 2547,'14'8'1748,"-2"-2"1648,-12-6-315,-19 77-2202,11-37-238,-4 10 1,1 0-4,5-9 12,3 5-505,1-16 577,2 0-1181,0-18 172,20-6 0,-15-3 0,15-3 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46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 15048,'-2'-2'-404,"0"1"1,2 1 0,0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46.7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10774,'21'10'3199,"-4"-2"-7089,-17-8 5642,14 82-1024,-10-42 265,3 11 0,0 2-158,-1 11 305,0-35-1840,35-8-119,6-52 422,15-8 335,-1-9 56,-27 30 3561,-7 7-3354,-11 19 275,-5 21-223,-1-4 285,13 29-538,-12-26-2179,11 17-3742,-15-30 5921,3 0 0,-7-11 0,0-2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47.7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394 595 11066,'9'12'3489,"-2"-2"-2408,-7-10-655,-13-18-1944,5 11 2128,-17-14 72,12 17-497,-16 2 112,-38 15-1062,20-1 955,-28 16 51,44-5 341,-18 36-475,28-29-68,-9 23 23,29-37 1635,26-1-704,-3-7-993,29-8-3226,23-27 2683,-11-5-365,4-13 1,4-16 339,-25 2 1,-3-8-1,-1 4-330,14-4 1,-3 0 1025,-1-23 1,-12 6 1171,-14 12-897,-16 37-963,5-12 3010,-18 41-2445,-5 6 398,-46 41 101,23-13-33,-33 41 285,37-17 0,5 7 1184,-3 14 0,3 1-1912,0-2 0,2-3-98,4-4 0,6-9-557,9-17-381,8-21-538,4-4 1546,47-6 0,-37-3 0,27-3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48.7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1 184 10690,'5'0'6498,"0"0"-11554,60 16 5129,-21-11-258,42 5 1062,-41-19-2631,-2-34 719,-21-9 934,2 0 775,-32 10-741,-19 31 258,0 6 83,-10 5 987,-14 30-2936,21-9 2324,-16 26-173,30-17 2291,3 2-2414,7-1 45,2-2-1949,12 7 1971,16-9-420,5-2-129,15-13-2364,17-20 1,3-7 1792,-1 0 1168,1-1 1,-4-2-800,-28 0 494,6-4 150,-18 11-33,2-3-78,-19 13 3995,1 12-3664,0 3 721,4 33-3379,-2-6 2640,0 21 756,-4 19-1014,-11-14 1,-1 2-225,1 25-11,-3-32 1,0-7-667,0-13 627,4-23 17,-2-6-33,5-28-69,3-58 1,10 16 1660,-3 10 0,7-8-1610,17-5 1,11-6 0,-2 8 32,-5 12 0,2 1 96,23-40 1,-1 12 5,-13 49-50,-17 18-29,11 9 90,-9 9 52,7 9-147,-14 7-34,-4 7-84,-7 19-2566,-26 9 2751,-4-10-2469,-63-6 1606,36-38-1287,-26-12-2869,49-11 4572,12-13 1,6 13 0,5 1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49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17921,'30'16'3243,"-6"-4"-3243,-24-12-1629,0 0-3004,12-5 4633,-4 1 0,5-2 0,-8 3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49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60 14230,'-9'-33'1927,"2"6"-740,55 41-5800,-13 11 5434,9 18 1,11 17 0,-8-3-668,-16-10 0,-3 2 377,8 11 0,2 8 1,-9-7-532,-13 27 719,-9-6-946,-13-28 1,-15 1-3,-26-7 0,-18 0 1,10-3-1,21-2 1,0-2-1,-46 4 1,0 0-1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1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1 10634,'16'8'1294,"-3"-2"-717,-13-6 23,0 0-3844,-52 39 3457,32-25 769,-38 28-444,49-38 1428,6-8-1787,13-8 34,8-8-135,15-4-139,37-9-158,-14 23 152,4 3 235,-40 65 3345,-42 11-3452,-2 15 512,-5-12 0,6-4-124,22-14-2883,-4 38 2703,49-84-1103,32-25-1345,-12-1 1778,16-23 0,-3-5 0,-23 16 1,-6-3-1,0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15.9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537 9 11480,'-7'-5'1938,"2"2"-1294,-59 38 202,25-1-401,-9 4 1,0 6 116,16-1 1,4 3-2069,-4 11 1,0 2 1947,0 7 1,1 1-386,3 0 1,1-2 272,6-6 1,2-2 652,-6 30-535,12-24-152,9-12-122,3-6-34,1-1-78,5-7 28,6-7 1737,13-12-1591,42-9-455,-3-13-190,33-13-90,-16-11-134,-25 1 1,0-2 1126,23-11-494,-32 14 0,-4 2 752,-1 0-607,-14 9 74,-13 6-219,-8 7 0,-4 1-140,-2 3 1305,-4 9-1097,-5 8 189,-7 14 90,-3 8 90,-3 8-67,0 4-90,4 0-112,3-3-5,3 0-163,6-20-2253,3-4-1791,23-22-3445,4-14 7489,22-12 0,-21 8 0,-4-2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1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13205,'50'30'4016,"-6"7"-6348,-2-12 1,3 5 2779,2 22 0,-4 5-370,-9-11 1,-3 2-80,6 17 0,-5 2 113,-4 29-853,-12-2 746,-10-35 1,-4 3-1831,-8 5 0,-4-2-7,0-9 1,-5-2 1831,-13 4 0,-3-9 0,3-20 0,-7-2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4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9794,'12'8'2823,"-2"-2"-2083,-10-6-220,0 0-88,4-8 508,2 6 97,17 7-567,-3 13-89,12 17-47,-7 9 0,-1 4-59,6 15-149,-7-13 0,0 3 146,-2-4 0,-4-5-3381,3 0 3160,8 21 89,-24-59 17,-2-4-499,-2-13-257,-4-27 755,-2-5-514,-3-22-325,1-9 683,3 20 0,3-12 151,2 31 3191,5 7-2720,26-13-1254,12 10 632,12-4-556,-2 18-161,31 13 1,-51 2 0,28 4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5.2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 9218,'-12'13'4335,"3"-2"-2863,4 71-1046,4-42-2544,-5 24 1,6-2 2117,22-26 0,-17 5 0,17-34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5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2640,'38'41'2966,"0"1"0,8 7-3201,-9 22 358,-31-43 1480,-3-6-1553,-2-2-156,-10 1 106,-26-11 0,18 2 0,-17-12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5.9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0 11217,'-10'0'2879,"2"0"-6016,8 0 3137,0 0 0,0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6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47 6916,'-11'-23'5019,"2"0"-3290,9 23 321,9 60-1244,-2-17-506,0 4 0,1 6-1445,1 7 0,-1-4 1190,2 12 17,5 29 358,-11-67-420,0-10 450,-2-8-450,-1-8-45,1-13-156,0-10-233,8-47 0,3-9 434,1 9-672,0-14 0,7 8 963,13 39-85,-3 9-771,36 14-3949,-13 13 4514,36 11 0,-50-7 0,4 6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6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0 8511,'1'14'2555,"0"-4"-1536,-1-10 6,7 53-45,-10-29 1070,4 53-134,-9-41-1222,3-1 1647,6 22-3225,34-37-6526,21 13 7410,9-39 0,-15 1 0,-31-2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7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 15132,'53'-9'386,"-47"5"1,59-3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7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0 979,'54'5'0,"0"1"0,6 2 0,-11-8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7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10483,'11'18'1551,"-2"-4"-8325,-9-14 6774,53 5 0,-39-4 0,40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4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22 10590,'-14'-12'2604,"3"2"-2133,11 10 934,0 0-1175,71 1 90,-23 4-133,6-1 1,3 0 209,13 9-117,1-1-151,-2-1-28,-2-2 5,20-3-22,-26-2-84,10-2 45,-36-2 78,-1-1 1,-17 0 16,1-1 67,-15 0 106,-1 1-49,-2-1-108,0 2 416,0-1-616,-2 1-29,1 0 22,-2 0 0,1 0 51,-3 0 0,-1 0 57,-1-2-51,-4 1-6,3-2-28,-3 2 28,6 0-376,-7 1 236,2 1-34,-8 6 101,2 4-50,-1 8 61,-1 6 62,3 4-56,2 2-28,5 0 45,4-1-95,3 1 134,4-11 33,5 0-33,5-15-106,5-3-84,3-2-62,2-8-297,3-4-45,-1-9 253,-3-3 194,4-2 153,-10 9 56,-1 2 185,-9 10 139,-3 4-106,-1 0-280,-1 1-17,-1 0 17,1 5 0,0 2 101,3 7 112,1 2 184,7 7-273,1-7-124,6 2-448,2-10-1345,23-4-2520,5-5 4313,18-7 0,-31 4 0,-7-3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16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25 15412,'-13'-14'-3142,"3"4"-2319,10 10 5461,0 0 0,0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8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30 11474,'-5'-16'4790,"0"2"-4505,5 14-178,0 0 1472,13 39-1539,-4-6 637,12 38-3213,-8-13 3001,-1 3-2266,-3-1 2093,1 13-169,-5-25-11,3 7-1312,-6-38 1239,1-4 121,-3-34-944,0-25 2436,1-12-1865,7-3 1,6-1-1586,13-6 1865,-9 19 0,4 5 1894,17 10-1933,56 12 74,-42 25 0,1 1 0,41-10 1,-23 23-1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3:59.0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9134,'14'10'4133,"-2"-2"-3545,-12 42 129,0-24 767,0 57-5125,0-49 4145,0 9 1414,0-13-1391,2-16-449,12-9-632,14-32-3378,32-24 3859,-13 13 2330,7 0-2195,-21 32 705,4 33-212,-7-8-1,2 23-94,-16-17-303,0-2-208,4 3-83,5-11 0,-10-1 0,-1-11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1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31 134 11351,'-17'-16'2941,"4"4"-2460,13 12 741,0 0-533,12 0 1007,28 2-1332,1 3-27,23 3 335,33 5-2197,-49-6 0,5-2 1628,24 3 1,12-2-330,-10-2 1,10-1-1,1 0 1,-8 0 228,-10-1 1,-5 1 0,7-1-468,22 0 1,13 0-1,-3 0 1,-20-1 463,-25 1 0,-6-1 0,21 0 0,-10-1-6,-26 1 6,-2-1-56,15 0 1927,-11 3-1843,11 0-22,-25 0-6,-5-2 1176,-13-1-957,-1 0-225,-4 0 3398,1 0-3386,-4 0 61,0 0-73,-1 0 381,0 0-727,-10 2 290,-12 9 62,-8 1 101,-13 10-1487,-5 5 1,-4 3 1884,-18 13-494,22-15 1,4-2 129,6-1-51,32-21 73,2-2-2157,11-26-935,13-18 778,0-11-11,-5 2 1,-4-2 4617,-13-7-2142,-2-16 117,-20 45 1883,-19 13-3652,22 9 1972,-14-2 179,30 10 425,2 1 1390,2 0-2342,0-1 23,0 0 94,0 0 2243,0 0-2926,3 4 492,1 1-77,4 6 95,3 1 492,9 12-71,13 5-3516,17 11 3196,37 10-213,-22-16-11,16 1-2213,-18-18 2123,-20-5 28,12 1-5,-36-8 1982,-4 0-2598,-13-3-332,-2-1-1790,-5 0 2704,-8-4 0,6 2 0,-5-2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4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9 7397,'8'3'509,"0"0"-509,-19-5-392,-1 2 348,-6-2 83,-1 2 0,8 0 67,-7 0-94,-7 0 1141,-2 2-312,4-2-152,9 2 929,14-2 3115,0 0-4150,0-2-79,0 0 1121,3-2-1172,2 1-262,2 1-74,4 1-55,1 1 67,34 9 11,-10 4 324,50 31-1118,-31 2 1,-1 3 675,-15-15 1,-1 0-21,13 16 1,-6-4 70,-18-14-855,2 1 776,-12-14-128,0-1-152,-11-13-78,-1-3-1300,7-1-2995,7-12 5001,8-7 0,-8 3 1,-5-1-1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4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633 21 9206,'-15'-11'2565,"2"2"-1203,13 9-1071,0 0 493,-5 0-347,-3 0-51,-6 4-28,-3 4 108,-5 8 463,-26 22-363,6-4-919,-21 18 700,14-10-1379,-2 5 0,-2 2 1262,-14 18-146,20-21 0,3-2-73,10-2 135,13-13-146,12-14-208,-1 1-3791,17-15 3999,18-7 0,-12 4 0,10-4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5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 9923,'5'-13'4682,"1"3"-3051,-6 23-853,2 0-44,0 14 806,2 29-4450,-3-5 3218,1 9-124,-2-22-134,0-19-50,0-5-5590,0 0 5590,3-7 0,-2 0 0,3-7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5.8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1 9934,'35'49'5433,"-21"-23"-4956,20 36-18,-34-20-291,-19-16-879,-2 1-7243,-26-29 6891,22-13 0,-2 2 0,21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6.2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5443,'15'14'6223,"-2"-2"-3434,-13-12-2095,0 0 253,53 29-633,-21-7-12,44 26-2486,-34-12 2369,13 17 393,10 14-612,-6-5-1906,-2-7 455,-30-33-1568,-2-13 3053,-1-12 0,-10 1 0,1-3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6.6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550 28 5258,'-15'-15'3416,"2"2"-292,13 13 75,-37 27-2331,12-6 961,-35 27-838,-6 6-2611,-7 5 1771,0 1-95,4-2 999,39-29-3979,-8 9-4201,17-7 7125,4-6 0,6-4 0,9-16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7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40 11183,'-8'-8'3882,"2"2"-1754,6 6-1394,0 0-628,30-14-201,15 10-616,-4-3 991,-2 33 229,-44 7-77,0 7 134,-7-7-45,5-11 1114,-6 23-1294,8-19-195,-4 15 56,9-27 246,21 12-308,1-14-140,24 9-2475,28-18-4693,-1-4 7168,-11-8 0,-7 2 0,-29 8 0,-2-6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16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285 1 12673,'0'14'572,"0"-2"380,0-12 212,-30 71-110,9-18-480,-2 5 0,-2 4 782,-7 27-477,-2 5-1125,18-46 0,1 0 666,-12 44-280,4-6 331,7-9-1123,9-15 0,1-4-637,1-5 329,0 25-843,13-80 1803,9-21 0,-6 13 0,4-13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7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0 14258,'9'8'4218,"-2"-2"-3691,18 41-202,-18-21 16,15 53-3897,-30-45 3590,-12 16-288,-6-23-2792,-1-6-5110,3-12 8156,11-16 0,5 5 0,6-5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7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11132,'11'11'-4189,"47"-1"4631,-30-9 1,26-1 0,-38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7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12890,'13'5'784,"55"-2"-3587,-21-3 0,9 0 1431,32 4 0,14 2 0,-8 0 1545,-14-3 1,0 0-575,14 4 0,9 1 1,-28-2 400,-38-3 0,26 3 0,-59-7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8.8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10 200 9027,'-5'-11'5707,"0"-29"-5466,5 28-28,0-24 44,0 26 63,0-1 44,0 0 1003,4-6-791,-1 7-100,2-4-184,-1 9 324,4-1-464,-2 3 240,3-1-252,-5 3 335,2 0-307,-2 0 107,4-2-174,3 2-96,1-1-61,14 8 341,14 39 1,2 12-78,7-1-1163,-8 0 0,5 12 0,-8-11 966,3 4-11,-12-16 0,-1-6-263,-9-17-1401,-2-9-4363,5-7-1165,-1 0 7192,1-5 0,-14-1 0,-2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09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634 1 10562,'4'9'3562,"0"-2"146,-5-13-3462,0 4-162,-1-4-78,0 6-6,-2 0 0,-10 0 0,-4 6 694,-32 22 1,-7 6-23,-8 9-403,2 0 0,-1 2-1545,19-12 0,4-2 1522,-18 14-381,15-11 0,3-3 146,11-6-11,-4 2-1188,30-22-660,2-2-1574,15-2 1570,5 0 1852,15-1 0,-14 0 0,-3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10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8170,'7'9'2062,"0"-2"-1513,-7-7-141,0 0 1066,0-10-1076,0 8 1736,0-11-1361,0 11-413,0-2-231,0 1 659,0 0-698,0 2 115,0-1-826,0 2 587,0 58 191,-2-31-3207,-2 59 3190,0-58 200,0 19-251,4-29 1,0 4-28,0-17 335,0-2-240,2-2 3234,2-1-4152,28-31-2044,-14 10 2665,21-24 134,-20 20-1057,-1 3 1019,-1 1 139,8-8 325,-6 10-308,0-1 84,10 13-202,-19 6 1,16 2-124,-12 12 123,-6-4 2273,3 11-2267,-8-7 174,4 14 168,-2-2 1244,1 5-1367,3 11 66,-6-26-55,2 10-169,-3-24 29,0-1-40,0 0 6,8-5-162,-1-2-96,8-6-218,6-10 230,16-13 190,-11 11 6,7-4 33,-24 21 45,2-1-79,-2 4 29,2 1-34,-4 3-39,3 1 95,6 23 67,-4-9-28,2 19 12,-11-14-18,0 1-44,0-1 11,0 0-975,3 18-1960,-5-14-779,3 13 3658,-6-20 0,0-7 0,0-3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17.9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23 4376,'-42'-12'3608,"16"3"-2677,0 8-606,18 1 1078,1 1-1403,4 0 589,0 1-1043,3 1 1266,23 18-252,6 7 252,10 10-471,-2-1 881,-13-9 548,16 26-1574,-22-24-95,10 17 263,-35-17-208,-18-9-844,-3 4-892,-14-16 938,5-15 1,15 4-1,2-6 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18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10847,'11'1'4139,"-2"0"-3276,-10 57-4395,-1 38 3829,0-5-185,-1 2 1302,7-74-1240,1-8-801,23-11-412,-5-12-4607,39-48 5078,-27 12 1,4-9 0,-25 33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18.5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7946,'7'76'5573,"22"2"-10980,-8 6 5407,20-29 0,-22-54 0,-4-1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19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135 371 6150,'-9'-11'4834,"2"2"-4918,-18 46 0,0 17 621,10-14-313,-12 16 0,3-2 1357,21-20-1318,3 2-33,7-13 285,24 0 365,15-27-1905,32-26 207,-12-9-582,3-21-180,-18 7 339,-2-7-571,-6-9 0,-2-6 2788,-16 18 0,-2 0-430,9-10 0,-4 4 367,-15 2-291,-13 53-73,0 5-510,0 1 1187,-18 39 1765,7-7-1750,-10 42 0,1 11-1067,12-30 1,2 0-82,-5 23 0,1-2 7,8 6-55,3-41 2754,4-9-2743,-1-16 5,4-4 34,34-45-1991,5-2 1717,9-6 1014,-10 15-796,5 69 62,-17-12-45,21 32 311,-25-26-6483,24 5 5397,-25-21 1,12 2 0,-34-21-1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17.3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6 12208,'-2'-3'2784,"0"0"-1798,2 3 470,0 0-778,11 4 353,5 2-342,19 5-376,9 3-229,16-1-84,9-3-638,11-3-410,6-4-223,2-2-463,-2-4 905,-8-3 448,-12-3 381,-17-3 112,-15 3 201,-15 2-27,-10 2-247,-6 2 84,-3 1 396,0 1-250,-5 1 11,0 0-22,-14 4-23,5 1 101,-12 14-263,10-3 16,0 10 12,9-8-62,3 0-33,3-1-6,1-1 45,14 2 112,3-5-157,19 3-101,2-8-504,31-1 398,-16-4 16,17-1 141,-29-3 50,-8-4 78,-10-3 600,-5-8-504,-9 6-113,-3-1-55,-5 8-12,0 3-223,-1 0 173,0 4 56,0 5 207,0 11 56,0 10 34,0 11 28,0 10 5,-2 12 52,-1 8 49,-4 8-146,-1 6-38,-3 5-74,-1 2-10,-1 0-57,-1-2-39,1-3-1257,1-8 1235,1-8-39,-4 12-342,3-29-493,-14 18 386,7-43 95,-11 1 91,3-19-74,-3-5-16,-1-3-207,-1-6 167,3-7 79,4-8 1308,5-6-1000,5-5 118,8 0 554,4-2-51,8 3 68,12-2 90,13-1-34,21-1-325,20-4-129,-1 8 0,5 1-1267,-18 6 1,1 0 975,20-5 0,-3 2-1042,5-1-72,-12-3-2236,-16 3 3350,-7-6 0,-20 14 0,-11 5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19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13118,'7'-6'3394,"-2"0"-2296,-5 6 14,2 63-407,4-15-2451,-2 3 0,1 4 2206,9 25-1588,0 3 1212,-5-25 0,-1-1-37,6 21-1358,-4-18 0,1-5-1726,-5-20 1082,4 8 2469,-10-47 1,0 3 0,0-4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0.5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12 427 13049,'-6'-4'2845,"0"2"-2106,51 4-3741,16 5 3220,21 0-89,-32-1 0,3-5-2162,11-14 0,1-8 537,-8-1 1,0-4 993,6-7 1,-5-3-752,6-31 615,-27 18 5018,12-36-4308,-29 49 1058,10-20-458,-30 68 2526,-2 57-2318,0-11-781,0-6 0,0 2 545,-1 24-872,1-20 1,1 1 350,0 26 6,1-19 0,2-5-135,4-14 1,3 2-46,4-44-663,25-34 0,5-11 322,-4 17 142,21-10 1,0 11 216,-17 44 33,14 10 1520,-25 2-4315,1-10-7036,18-13 9715,-5 0 0,-5-10 0,-24-1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1.1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178 656 10466,'17'-11'4509,"-4"2"-3904,-13 9 34,-46-12-6,24 9 643,-61 30-1186,63-9-45,-15 29 78,34-33-5,1-2-2378,45 0 2260,-19-5-68,37 0-122,16-14-415,-33-19 0,1-4 50,2 9 0,0-3 233,-1-18 0,-7-6-216,8-19 808,-16 1 1,4-14 0,-5 10 1050,-8 22 0,-1 1-1196,6-25 0,2-7 0,-12 42-2622,-17 78 2711,-6-3-55,-1 10 1,-1 4 632,-8 23-260,2 10 0,0 3-448,0 3-826,2-10 1,3-8 825,6-33-1296,1-3 366,0-20 1908,2-1-3079,-2-16-7174,2-16 9191,-4 3 0,2-5 0,-2 9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1.3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11 11973,'-14'-4'7539,"2"2"-6704,12 2-410,0 0 421,12-2-314,39 2 1,11 1-897,8-2-2418,3 1 1,1 2-602,0-2-3454,-5 0 6837,0-2 0,-33 1 0,-11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4.4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1473,'13'9'1899,"-2"-2"1212,-11-7 1471,2 0-2570,-2 0-1363,2 0 785,-2-1-482,1 0 2432,0 1-2970,0-1 907,2 0-794,-2 1 151,2 0-493,-1 0-34,1 0 6,0 0 28,3 0-101,-1-2 39,0 1-123,-2 0 6,-2 1 761,-1 0-678,-2 0-89,1 0 79,-2 0 33,3 0 101,0-1-152,0 0-61,0 0-11,0 0 11,0 1 62,0-1-62,1 0-62,0 1 62,1 0 22,1 0-27,-1 0-1,0 0-106,0 0-56,3 0 163,-1 0-57,2 0 118,-1 0-50,-3 0-6,2 0-6,-4 0-263,0 0 168,2 4 17,16 24 84,-2-6 34,15 21-34,-7-15 0,2 4-3382,1-2 3382,13 14 0,-6-14 12,10 10-12,-10-17-2283,42 23 2266,-26-17-73,18 10 85,-40-25-147,-20-10-632,-2-1 2363,-6-2-1579,-10-19 0,8 14 0,-8-14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5.1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438 0 8611,'5'0'6133,"-5"2"-4587,-5 13-869,-1-2 975,-20 60-1890,-6-8 366,11-19 1,-3 0-593,-24 27 672,8-21 275,-18 14-203,9-12-2263,-1 0 2033,21-23 391,16-16-430,4-6 40,3-4 242,0 1-327,-1 0-1226,2-3-6004,1-1 7865,2-1 0,0-1 1,2 0-1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6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36 210 8566,'-20'-3'2963,"4"0"1003,16 10-3070,3-5 616,12 5-784,27-19-1143,-5 3 499,16-9-3896,16-5 3840,-32 12 870,25-5-909,-3 24 67,-28 2-45,30 8 135,-36-3 361,8 1-199,-9-5 244,6-2 388,35-14-940,-30-2 40,34-9-80,-33-5-833,-4-7 89,-7 4-130,-7-4-1863,-16 11-4634,0-9 7411,-2 6 0,0 2 0,0 10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6.8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475 41 9688,'-6'-3'2711,"1"1"-2151,5 2-230,0 0 6,-45-16-84,26 12 56,-35-12-33,37 16 610,-21 22 320,-19 42-768,11-8-118,-4 29 404,33-17-180,10-10 1,3 3-219,-4 23-71,13-10 1,4-5-36,6-9-214,9 9-2709,-1-6 2614,-14-35 29,2 8-214,-11-25-1685,-27-6 61,4-1-1193,-27-2 2525,4-12 0,21 7 0,-1-8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7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13138,'7'2'5041,"-2"0"-4195,63-10-140,-25 7-466,7-3 1,2 0 67,6 4-4397,19 0 4089,-12 0 0,-2 0 0,3 0 0,25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7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321 12 8876,'9'-7'3904,"-2"2"-3820,-7 5 1221,0 0-1019,-43 5-1813,-22 49 2084,24-26 1,0 5-45,-2 21 0,7 4-82,1 23-1671,12-6 1470,17-25-51,3 10-1215,41 18 1892,-14-25-3018,33 3-7588,5-46 9750,-17-5 0,3-3 0,-30-2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20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9727,'10'5'1031,"-2"0"-651,-8-5 203,0 0 17,0-13-158,0 10-84,0-10 90,0 13 773,0-1-582,0 0-168,0 1-85,0-2-84,0 1-22,0-1 6,0 0-73,0 0 11,0 0-17,0-1-56,0 1 45,0 0 0,-1 1-45,1 0 17,-1 0-100,1 0-242,0 3 118,0 8 50,0 9 6,0 15 0,0 14 96,0 10-91,0 10 180,8 5 62,7 3-84,13 1 33,10 0-73,7-3-123,6-5 47,-14-25 1,1-1-54,17 17-42,-12-19 1,0-3-115,2-6-146,10 0-214,-21-23-2099,10-5-1126,-14-9 3747,6-5 0,-25 2 0,-3 1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8.0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10926,'6'2'3780,"0"0"-6712,27 14 4864,8 22-2124,3-2 1,0 2 191,9 17 856,3 5-1091,-40-42-1126,2 0-1664,1-6-319,-2-3 3344,1-5 0,-11-4 0,0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8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497 21 8758,'-14'-20'6659,"-56"41"-4661,38 3-1340,-17 10 0,-7 6 121,-1 0 0,3 0-5999,-22 18 2892,28-25 1,12-5 2386,31-17 0,11-11 0,3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29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4917,'3'16'4773,"0"-4"-1994,-3-12-2286,0 0 2627,52 23-1573,-21-5-1167,17 11 1,2 5-2285,1 13 2007,-16-13 1,0 5 33,1 8 0,-2 3-496,0 6 0,-1 1 412,0-2 0,-3 2-98,4 20 1,-6-1-46,-7 12-633,-9-25 1,-4-2 408,-13-7 734,-6-12-420,-12-39 0,14-1 0,-8-8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34.0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283 79 2037,'-44'-7'1547,"9"2"-1021,35 5 23,0 0 2207,-11 0-2515,4 0 634,-13 1 1343,4 3-2038,3 1 656,-4 2-584,-11 8 1367,11-6-1440,-12 9-39,19-13 981,-6 5-909,9-7 40,-4 3 437,10-6 812,1 1-733,1-4-818,7-8 296,21-20-382,-2 6 221,16-11-7,7 11 17,7 14-128,-7 2 33,-7 19-3314,-25 14 3314,-7-2-236,0 24 141,-8-14 129,-21 41-135,5-24-183,-7 5 138,57 2 281,-13-34-32,18 12 1,0 2 47,-11-2-28,17 36-246,-36-21 134,-9 14-11,-15-16-39,-15-5-1948,-7-17-7316,-35-4 9303,31-16 0,-12 0 0,43-12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34.5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8978,'13'7'3657,"-2"-2"-1460,-11-5 172,111 49-3160,-52 22 1,0 9 989,17-21 0,-3 8-287,-34 1 1,-6 14 0,-5 2 0,-7-12 45,-7-2 0,-6-2 102,8 31 1,-7-7-459,-16-15-1904,-16-31-3484,-13-14 5927,-8-7 0,16-14 1,9-10-1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44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1 200 8741,'8'-4'807,"-2"-2"-297,-4-1-107,-1 0 67,0 3-156,-1 0 2106,0 0-2224,0 1 1254,0-7-1091,0 6 1248,0-4-940,0 8 167,0-4-615,0 3 711,0-5-729,0 3 18,0-3-124,0 3 39,0 0-212,0 2-269,0 1 212,0 7 135,0 5 12,-4 27-3360,0 14 3410,-1 22-56,2-12-1127,17-4 1,9-2 1193,22 6-70,-19-17 0,3-5 92,35-7 28,-30-27 56,52-29 1982,-29-6-2161,17-19 1757,-30-5 1,-8-7-1736,-16 8 1,-3-1-1683,13-15 1,-5 0 1659,-13-22-1698,-11 43 1508,-1 7 290,0 19-207,0-3-884,0 19-8010,0 3 9642,0 4 1,0-2 0,0 3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45.9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240 41 9873,'-14'-16'2996,"3"4"-963,6 7-1848,-4 3-17,-6-3 118,-3 5 5,0 0-44,-2 0-23,-2 1-3431,-11 7 3268,8 0-61,-4 7-1363,9 11 2265,41 13-796,-10-4-61,34 5 840,0 12-1337,-24-13 278,10 17-2172,-73 3 2138,17-36 158,-34 15 28,33-35 1439,21-19-1411,16 7-325,39-9 0,13 0 1456,34-1-796,-27 7 0,0-1-64,-17 2 1,-3-3-178,30-20-200,-16 3-797,-4-21 175,-45 24-1325,-2-8 893,-30-2 2894,-7 22-1510,-8-8 577,1 27 1377,-11 41-710,18 16 1610,-8 8-1314,58 16-1462,30-56-599,7 9 131,11-50 1,-1-12 0,-31 14 0,6-11-1,-1 0 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46.9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81 8926,'-13'-7'4375,"2"2"-3429,11 5-162,0 0 118,0-29 1109,0 20-5535,1-20 3681,1 27 787,3 2 98,46 24-645,-15-3 40,39 22 185,-5 5-354,-18-16 1,3 0-412,-6-5 1,-1-1-1210,2 0 0,-4-5-624,-9-8-3200,-23-11 5176,-14-7 0,0 4 0,0-3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47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414 1 11351,'10'5'4414,"-2"0"-3915,-12-5-96,0 0 291,-13 2-162,2 8 166,-48 46-222,21-12-1520,-16 21 1,-1 2 1054,15-14-11,5-8 0,5-3-2543,14-13-6704,4 5 9247,6-13 0,4 0 0,6-20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47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0 101 11562,'5'11'4694,"-2"-2"-3367,-3-9-1204,0 0 135,67-36 457,-33 16-424,41-23-2991,-52 29 3210,-16 9-376,-3 3-60,-2 1 78,-2 17 161,0-1-2312,0 17 2290,-1-3 22,1 1-66,-1 24-2941,11-16 2694,8 1 0,-5-23 0,3-16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21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236 212 8724,'-9'-14'1614,"2"2"-1088,7 12-61,0 0-196,-15 0 296,6 5-66,-13 3 11,8 8-73,-5 5-101,-2 6 100,-2 2-49,0 1-29,1 1-156,4-4 22,4-4-56,4-5-67,4-5 162,3-5 253,2-5 21,1-2 85,0-1-185,0-4-437,0-6-28,4-11-241,1-9-112,6-9-252,3-6-285,13-25 755,-4 17 253,16-23 72,-18 41 186,4-1-24,-14 23 158,4 4-482,-4 5 235,8 10-156,0 7 128,19 25-207,-5-5-6,15 14-862,2-9-2778,1-2 3646,11-3 0,-28-14 0,-9-8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47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23 17199,'-3'-12'1366,"0"2"-1366,3 10 0,0 0 0,0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0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8640,'3'11'2554,"0"-2"-1663,-3-9-129,0 0 1590,0-7-1803,0 5 73,0-5 487,1 7-1104,-1 0 1374,1 81-4178,-1-26 2983,0 6 1,0 2 73,0 11-1226,-1-14 0,-1-2 968,1 6-117,-1 16-740,2-67 50,0-12-4189,5-5 4996,4-12 0,-2 8 0,0-6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0.6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83 12371,'5'9'1910,"0"-2"-6647,49-12 5846,6 8 0,4 1-284,-14-5 0,0 1-671,26 6 0,-5 2-1412,-13 1 1197,-10 1-130,-9-1 186,-26-2-258,2 20 436,-7-8 118,4 14 96,-5-13 918,18 13-330,2-12-482,7 2-174,-3-17-67,-7-6-90,31-34 1978,-26 13-3210,-1-24 1,-7-5 481,-22 9 123,-8-32 49,-51 39 416,7 19 0,-1-2 0,25 17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1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0 151 11872,'53'19'6072,"-25"-12"-5745,21 3 1,1-3-328,-12-12-84,17-7-4475,-25-46 3456,-28 16 1136,2-13 869,-37 33 655,1 28-487,0 3-185,5 9 689,10 16 307,8 22-4763,8-7 3229,13 8-2850,60-14 778,-26-25-311,1-4 0,4-7 2036,30-30 0,-35 13 0,8-13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1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155 11 10030,'-4'-6'5169,"0"2"-4440,4 4 32,-16 28 1009,35 14-1271,-24 9 22,33 1-112,-18-20-135,-5 11-3301,-9-1 2741,-8-2-486,-28-4-1462,6-21 929,-13-2-841,23-15 2146,7-20 0,10 12 0,4-12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1.9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1 13749,'1'70'3433,"0"0"0,8-3-6151,-20 16 0,-7 6 2788,8-31 0,1-6 445,-6 28-1316,-2 10-493,8-52-4774,-10-32 2853,4-14 3215,-12-10 0,16 5 0,2 2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2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22 9163,'-4'-10'4431,"2"2"-2150,2 8-1766,0 0 1575,112-4-2371,-69 6 460,21-3 0,2 1-1695,-7 5 1236,-3 6 672,-4-2-600,-17 30 242,-31-12 123,-2 34-152,-6-26-1130,-1 20-696,0-36 1821,18 3 0,-9-22 0,12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2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16516,'2'5'-1237,"0"0"1,-2-5-1,0 0 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3.4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40 9225,'-11'-10'3787,"2"1"-1948,10 9-1167,0 4-1323,9 37 1183,-7 4-297,6 19-1003,-9 1 931,-7-16-900,4-10 950,-4-14-213,6-27-554,9-11-102,7-11-72,13-13-219,12-8 821,12-5 0,1 0 1872,-10 10-1522,4-1 0,-6 18 1407,-27 58 1462,-1-6-2405,9 44 2012,-10-45-2868,3 12 0,-6-33-1532,1-7-53,23-9-1109,19-18-1936,5-6 3490,-3-9 0,-3-1 1582,-7 6 1047,23-12-817,-59 52 45,-5 13 6,-3-1 2236,-3 14-198,-3 33 1170,2-7-3679,-1 3-79,5-31 62,0-18-26,0-3-1935,4-1-172,5-4 2066,15-2 0,-12 1 0,5-1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3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156 129 12247,'18'5'6352,"-37"-7"-5836,0 8 1175,-55 37-1602,52-18-77,-16 28 55,37-42-50,10-4-118,14-3 34,6-2-90,11-4 90,-9-1-84,9-3-3241,-11 3 3397,3 0 68,-8 3-67,-9 0-6,3 2 44,-5 2-44,-2 0-212,10 0-606,6-4-2319,40-35 1081,2-6 465,-23 7 1,0-3 1590,-5 2 0,-4 2 0,4-3 0,-8 7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21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 5 12006,'1'-3'3277,"0"1"-3059,-1 2 169,-9 56 89,4-8-474,-3 1 1,0 5 383,-2 30-123,-2 4-123,0 1 6,1-8 7,0-9-41,2-1-190,3-26-202,1-9-734,4-25-695,1-14-1355,9-16-1573,2-5 4637,8-15 0,-9 19 0,-2 3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4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370 25 4314,'25'-6'4396,"-4"2"-4396,-21 4 3013,-3-15-2268,-5 21-920,-8-5 2292,-36 79-1228,19-20 0,-1 4-763,0-5 0,-1 2 62,-12 27 0,4-5-177,-1-6-501,-2 3 64,28-48-1439,16-28 918,2-3 444,0-1-4549,3-9 2325,-1-3 2727,2-9 0,-3 8 0,-1 4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4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34 6933,'-6'-18'5193,"1"3"-449,29 41-4044,-8-8 16,26 25-105,-12-14-2404,26 11 2089,10-7-1199,2-2 959,-1-15 408,-21-12-688,0-4-867,-1 0-433,17-16 427,-19 1-220,9-15-632,-29 5 364,-9 0 633,-9 1 2245,-9 6-1237,-20 5 1636,-12 9 3063,-37 45-3909,30-14-709,10 18 1,14 3-116,38-14-892,11 15-5470,33-48 6340,1-13 0,-30 2 0,-7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5.5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124 80 11710,'0'15'2129,"0"-4"-689,0-11 890,0 0 986,3 178-2959,-10-128 0,-3 2-277,2 33 0,0 13 1,-3-18-346,-15-5-32,-3-5-1604,15-115 1420,10 9 116,-5-51 107,25 4 47,9 21 0,8-10 0,-1 7-1390,-5 11 1,2 1 1691,6-7 1,4-4-1,-4 15 172,7 13-2241,17 9 2449,-20 34-247,3 8 594,-26 45-2165,-11-16 1476,-8 19 1149,-9-20-1402,-24 16 1598,0-20-3967,-38 3 1966,16-40 1,11 2 0,16-15-1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6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6 210 9576,'-3'-5'5186,"0"1"-7379,25-9 2983,29-21-515,0 2-221,11-2 1,1 1 57,-12 13 966,31-14-1761,-64 37 683,-14 4 89,-1 5 578,-6 34-511,-1-17 1753,-2 26-1820,2-28 348,5 14 179,27-12-507,31-19 1,12-9-1175,-15-4 1,0-5 1041,17-2 1,-8-1 2134,-10-7-2212,-50 17 470,-5 1-644,0 0 313,0 7 73,0-5 3386,1 5-2741,1-7-393,0 0-28,1 0-67,-1 0-140,3-3-51,-1-1-50,1-2-101,-4 1 6,-2 3-6,-1 1-123,-8 1 191,-1 10 5,-4 0-3269,3 36 3381,9-22 11,8 20 84,42-27 1,13-21-2877,-18-37 0,0-7 2355,18 30 1,-5-3 83,-22-37 0,-23-1-2031,-36 21-434,-16 15 2375,-11 5 320,-16 21 0,38-1 0,-3 5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7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187 120 11418,'-2'4'5809,"0"0"-5563,2-4-246,0 0 314,-3 27-1552,-12 33 0,-6 12 1546,6-20 0,-1 1-112,-7 27 0,-2-5-1437,-3-6 1348,13-33-51,1 3-437,6-23-353,16-36 298,5-13-7,16-35-367,8-5 1,6-5 1644,-2 13 1,2-1-629,3-15 0,3 4 580,2 19 0,-4 14-647,-16 23-140,19-1 1300,-24 107-1127,-21-47-216,-27 30 0,-14-4-657,-6-36 293,-24-30 1,2-11-1,34-2 1,-22-43-1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8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1 132 5805,'4'11'5685,"0"-2"-2138,-4-9-657,56 50-2481,-28-32 876,46 37-1083,-15-48-431,-9-15-2860,-8-20 0,-3-8 1247,-3-10 55,-1-37-472,-41 37 4780,-29 26-1620,7 6-5,-17 30 2426,16 45-4162,12-4 1758,-1 29 623,36-10-1407,-3-37-251,31-3-186,-18-34-2324,53-43 1547,-38 18 161,34-33-263,-21 17 1064,-25 20 23,9-4 3539,-4 42-3349,-21-7-1803,18 26 2173,-29-9-262,0 1 1991,-4 0-1561,-21 19-594,16-28 1155,-10 21-925,23-38-2247,24 0 1850,15-5-287,6-7 2101,8-8-6237,21-27 0,3-7 4173,-37 23 0,-1-1 0,33-18 0,-8 4 0,-36 20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4:58.9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473 31 7487,'15'-17'3607,"-2"3"-2671,-45 22 1948,-18 42-3457,-8-6 1035,26-6 0,2 4-552,2 2 1,2 1 445,-2 4 0,1-1-520,-1 0 0,1 1 217,-2 4 0,4-3 406,0 0-459,-2 9-5,15-29-363,3-2-1760,4-11 2530,3-4-6121,12-10 5719,-1-6 0,3 2 0,-7-3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00.1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33 10672,'-29'-29'7427,"4"25"-6657,27 17 759,20 32-712,34-21-750,-1 2-33,39-17-202,3-29 123,-19 7-28,-20-4 1,-8 0-24,-20 6 0,7-1 46,-36 12 3449,-1 0-3623,-3 27-1773,-1-8 1986,-4 24-2671,-6 10 2615,8-28-12,-3 14 79,18-37 51,4-1-370,44-12 50,6-15 168,10-1 0,-25 2 874,-31 33-779,-16 7 18,-11 53-12,2-27 2961,-7 33-2921,5-29-7,-4 14 1,-1 8-603,1-8 0,-1 1-1281,-1 4 1,-1-3 1216,-10 18 124,11-69-460,-32-5 720,12-9 579,-29-28-43,42 10 1314,28-54 2066,16 46-3362,30-11 0,7 3-2078,-2 14 1857,-2 4 0,0 2 45,-2 7-1839,3 2 1,2-2-7718,26-21 9345,-28 15 0,-6 0 0,-7-12 1,-29 16-1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01.3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258 203 10825,'11'5'4016,"-2"-2"-2885,-9-3-240,0 0 940,7-5-1612,-6 4-354,-15 7 500,-2 7-2542,-50 61 2597,32-19-230,-13 25 29,35-33-152,36-29-4165,13-24 934,13-13-1721,1-37 1,-4-5 11695,-14 19-6422,4-13 1,-11 19 439,-25 40 3724,4 25-2811,17-8 1337,6 8-3723,52-35 0,16-19-1213,-36 1 1,1-4 1460,2 5 0,6 0 1,-5-4-617,9-22 1,-14 4 328,-14 15 683,1 5 2560,-76 69-1478,-8 3 0,-16 18 0,-8 9 1,0-1-1,9-9-1486,-2 0 1,5-6 0,-6 8 633,6-9 1,-6 9 0,-3 3-1,0 0 1,4-5 0,8-10 292,-24 24 1,10-10 47,0 3 0,5-2-1042,18-16 0,5-3 471,4-5 0,6-3-106,8 10-2251,66-52 32,24-47 824,-25 7 0,5-9 0,-6-5 660,-12-4 1,-6-5 0,-2 2-119,11-14 1,-13 5-70,-24 9 0,-16 15 1028,-28 36 0,18 6 0,7 3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02.0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680 45 9531,'5'-4'6609,"0"2"-6228,-4-14-146,-1 11 1496,-41-13-1350,20 19 173,-28 18 1,-3 7-308,12 9-2228,-6 11 1,0 14 2520,10 31 1,6 3-474,6-35 0,2 0-412,3 8 1,2 6 0,4-10 619,4 17-615,2-3 374,1-11-1411,0-14 173,-13-9 464,0-8-268,-13-16 749,5-17 259,-25-31 0,30 22 0,-14-22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22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1 10713,'15'14'1832,"-4"-2"-841,-11-12-11,2 56-219,-4-15-43,-6 49-388,-8-27-139,-9 1-51,-2-1-101,-2-5 17,3-8-45,3-13-11,5-11 274,6-12 51,7-7 218,3-6-531,2-1-12,0-3-34,1-1-16,4-2-102,5 3 147,9 1 5,7 7 45,5 5 61,4 6-100,0 5-6,-1-2-594,-1-1 594,41-7 0,-46-5 0,28-5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02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51 12422,'-7'-17'4834,"0"4"-6340,7 13 2761,125-7-1255,-66 6 571,18-3 0,5 1-4413,10 3 3557,-4-2 1,-19 1-1,-24-2 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02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303 7 12388,'4'13'6334,"0"-16"-6048,-4 0-106,-2-10-35,-2 13 264,-5 3 672,-29 25-773,-6 16 64,10-6 1,-2 4-1714,5 2 0,2 3 1478,2 2 1,3 0-99,-8 26-1658,37-15 0,11-6-2884,13-20 4074,10 4 1,3-8-1,-9-30 1,4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03.2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13709,'11'-8'5350,"-2"2"-5037,-9 6 231,21 12-46,-9 1-3624,43 60 3193,-17-6 145,7 12-677,-12-24-854,-16-34-350,1-2 1174,24 1 1,-25-11 0,16 2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03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525 20 12724,'-20'-11'5992,"4"2"-4634,-42 33 1,-13 15-1342,23-15 0,-2 1-3330,-30 15 0,3 0 367,3-1-40,57-25 2633,10-4 1,2-4 0,4-1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03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293 0 15395,'9'16'4778,"-2"-3"-3959,19 59 1,9 43 0,-12-17-845,-21-48 0,-2 1-1475,16 22 1,10 17 0,-8-2 0,-24-20-3268,-65-15 1,-18-20 4586,39-10 1,-1-3-1,-25 9 1,8-7-1,25-16 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09.4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428 87 2505,'23'2'1446,"-5"-2"2647,-3-7-3549,-11 5 2415,16-8-2500,-17 7 648,2 0-512,-3 1 2666,-2 1-2874,1-1 430,-1 1-246,0-1-228,0 1-607,-1-1-111,-2-1 503,-13-9-610,1 4 482,-12-7-6,-14 7 90,-20 3 17,9 4 73,5 16 0,3 10-1156,-5 45 1061,-9 10-1167,36 10 0,12 6 1250,11-36 1,2-1-77,-1 25 1,4-3 365,16 16-262,-4-48 1,1-3-68,4 11 12,12 23 128,2-8-106,-16-32 750,13 29-856,-22-41 677,7 40-616,-10-32-112,4 27 0,-12-42 96,-29 12-2159,3-14 2186,-29 8 100,8-21-470,-33-21 247,53-30 0,4-4 0,-34 9 0,45-51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0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87 9727,'-2'-1'4996,"0"0"-4330,2 1-32,2-19 1197,-2 6-1366,-4-16-465,-2 17 89,-7 3-21,-6 7-1,-2 1 17,-10 12-6,11 0 63,1 11 503,11 37-168,25-7-308,-2 11-17,51-24-1976,-30-30 1752,22-1-106,-29-14-3269,25-47 3291,-26 21 21,16-34 136,-34 40 68,-3 7-35,-4 6-33,-1 7 0,-2 3 1210,1 3-813,8 13 354,11 14-191,14 21-403,28 13-2884,-14-21 1221,21-8-4542,-26-35 6048,8-9 0,-25 3 0,-6-2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1.9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9867,'16'1'2397,"-4"0"-1209,-12-1-567,0 0 23,0-33-308,0 21-568,0-27 1357,0 30-399,0 2-300,0 2 263,0 2-425,-1 1 245,1-3 191,-1-1 376,1 1-953,0-2 291,0 3-1007,-1 5 475,0 10 101,-1 39-1584,2 8 1,-1 5 1723,0 36-1207,1-32 0,0 1 1129,2 25-1556,1-38 1561,2 4-347,26-80-162,-11-3 58,19-28 1,3-3 350,-11 15 50,27-32 1410,-43 66-1567,17 18 162,-13 2 2354,13 16-1183,-1 57-1189,-18-28 13,11 33-6,-24-52-44,-18-15-336,-26-7-242,-7-4 628,-14-15 0,2-3 0,19 2 0,-39-8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3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95 163 8875,'-16'-14'4017,"-21"-2"-3536,28 14 12,-18-2 655,23 4-845,3 0-292,0 1 1703,24 31-51,35 18-2183,20 11 666,5-9 179,14-29-202,-50-17-123,21-12-174,-37-11-335,-1-12 21,-3-8-1669,-10-11 1,-10-4 1747,-34-7 482,17-25 258,-41 65 184,30 27 1664,-11 41-4358,15-9 2884,-4 32-788,34-21 1,9-3 233,10 5-2820,28 1 1,7-8-1752,4-24 4217,-12-8 0,-5-3 0,-21-8 1,-10-3-1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3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15294,'2'12'4297,"0"-2"-3625,-2-10-2061,0 0 1389,12 0 0,-9 0 0,8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22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22 9150,'5'3'3080,"0"-2"-2138,-5-1-186,-10 46-62,7-21 230,-7 37-16,17-32-202,2-4-163,9-3-196,2-5-73,-1-5 113,2-7-22,-1-3 49,2-3-285,4-4-56,4-5 22,3-7-90,0-4 40,-4 0-45,-8-1-229,-9 1-460,-8-2 346,-16 1 136,-6-2 50,-14 0-27,-5 1-522,0 4-683,1 4-1523,6 5-1262,8 2 4174,8 2 0,7 3 0,5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3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414 130 5859,'-37'-75'5690,"-48"50"-6386,33 6 1,-2 8 916,-2 18 0,8 17 324,17 40 1,17 7-518,9-13-68,14 6 1,12-4 959,36-13-629,-1-3 489,-6 3-646,-28-15 230,1 38-145,-13-23-380,-15 27 0,-13 4 267,-7-34 1,-4-3-107,1 19 0,-4-7-1501,-41-5-8330,42-70 9104,4 0 0,16-13 0,11 18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3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17210,'21'5'5137,"-4"0"-6952,-18-7 1815,-2 1 0,1 0 0,0 1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5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172 95 7744,'-1'-21'1204,"36"1"-1378,-4 23-1278,16-1 1452,-19 4 2347,-14 1-1311,-4-4 42,0 1 311,-5-8-744,-3 1-377,-1-5-44,-1 0 528,-32-15-1865,13 12 1332,-27-8-1940,8 17 2656,-8 26-655,8-1 606,-2 53-251,31-1 1,10 9-334,6-1 1,5 2-158,1 16 1,5-5-627,2-33 1,3-8 531,8 12-186,-14 8-100,-13-37-1585,-26 24-107,-2-52 1927,-69-31 0,63 13 0,-32-21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5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7042,'59'3'6010,"-21"2"-6691,44-10 0,9-5-1375,1-1-454,-14 5 1,-2-2 2509,1-9 0,-64 16 0,-20 3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5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289 5 10058,'-4'-3'3052,"2"2"-1965,2 1 1545,0 0-5226,-70 60 3272,44-13 0,1 3-94,-19 4 0,1 6-234,13 28 0,11-3-2585,7-12 2238,4-17 0,3-5-9,5-11-117,7-5-891,18 3-8817,51-15 9709,-18-3 1,-8-14-1,-55-6 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6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12777,'19'-2'5131,"56"41"-9430,-34 8 4335,-1-13 1,-1 1-37,1 22-2102,1 8-133,-23-33-1820,8 15 4055,-25-40 0,0-4 0,-1-2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6.5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370 1 12102,'1'5'3209,"0"0"-1825,-1-5-197,0 0-1330,-90 101 277,54-58-134,-18 18 0,1-1-67,24-25-840,1-5 442,-11 5 0,21-19 0,-6 2 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7.1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10366,'5'3'3741,"0"0"-3579,-5-3 914,0 0-381,54 28-2617,-3 56 2216,-14-47 0,-1 3-70,-8 14 0,-7 6 265,-6 0 1,-4-3-747,2 4-1284,-7-7 0,-6-6 169,-11-26 1000,-31 1 0,33-17 0,-14-3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8.1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381 683 10752,'-19'-13'4044,"-37"-27"-3759,37 31 124,-34-20 969,0 39-986,18 4 12,-21 14-3158,22 18 3589,6 45-700,7-30-29,14 25 443,26-64-308,0-7-157,14-16-308,11-34-1899,-2-25 0,0-15 1241,-11 15 1,-1-3 0,0-1 479,1-1 1,0 0 0,-5-2 488,-3-8 1,-4-1-1,-4 12 434,1-17-22,-6-9 84,-12 68-231,-1 20 936,-4 35 119,3 53-175,7 2 0,3 4-1045,-1-25 1,4 3-45,9 12 1,8 8 0,1-16 58,20 7-1049,-14-16 0,6-12 897,36-47-1575,-13-32 1374,13-6-678,8-19 773,-48 32 277,32 35 0,3 13-120,-23-1 406,11 12 0,-1 1-512,-8-5-511,-16-11-800,3 4 1316,-20-17 0,-9-6 0,-2-3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8.3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448 16 6140,'-1'-16'4915,"-61"61"0,-24 32-9831,40-37 1,1 1 4881,-7 7 0,-4 6 1,9-10-1,-6 4 1,60-48-1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23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0 13779,'-8'62'862,"1"0"1,-1 3-1,0 1-490,2-8 1,0 0 94,-1 6 0,0 0-229,1-2 0,-1-1 138,-3 37-102,4-31-213,2-19 17,3-15-36,0-2-232,0-7-1023,1-8-1828,1-8-678,6-5 3719,4-10 0,-2 5 0,-1-5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9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12 6269,'-22'-6'3472,"5"0"-484,17 6-456,2 0-1228,2 0-940,5 0-920,80 6 897,6 0-341,-28-3 0,0 1 487,-13-1 0,-2-1-4668,3-2 0,-4 1 3614,5-1 0,12 0 0,-59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19.7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13435,'80'31'6755,"-26"-14"-6501,-8-1 1,7-2-879,38-6 0,-2-8 624,-1-5 0,-6 7 0,-11-4 0,-50-8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2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267 143 9184,'8'8'1893,"-2"-2"-1759,-6-6-61,4-1 201,3 1-117,2-1-6,-2 1 1099,-1 0-427,-4 0 135,0-1-6,0-1-185,2-5-615,-1-3-768,1-8 229,-25-20 404,4 14 5,-20-11-3324,-23 19 3436,13 12 6,-15 5 40,26 14 88,10 17 24,11-2 792,8 44 0,5 8-799,4-13-541,1 11 0,3-4 496,2-26 40,0-3 521,10 34-734,-10-41-16,8 21-1294,-11-47-113,-3-8-1680,0 0 3036,-2-8 0,0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2.7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71 10812,'-11'-15'3237,"2"2"-1352,9 13-501,85-17-4607,8 13 2976,-32-5 1,1 1-1054,33 8-5085,-27 0 6385,1-2 0,-17 1 0,-12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3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53 9604,'0'2'4352,"0"0"-4162,0-2 874,-19-22-128,6 15-706,-10-15 78,13 21 1624,6 1-1360,3 0-7,0 0 1653,1-2-1854,0 1-207,0 0-510,2 1-95,5 34 509,-1 14 1,0 4-17,5 23-1814,-3-6 0,1-8 1579,-2-32-451,4 5 114,-5-46 264,-3-4 146,1-16 212,8-35-62,-3 30-33,7-26-128,-4 45 83,10-2 45,0 8-9831,65-6 9424,-43 12 0,28-2 1,-57 7-1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3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286 69 3116,'3'10'3971,"0"-2"-1409,-3-8-1128,0 0 339,3-13-1061,-18-9-712,7-1-56,-18 0-24,7 17 366,-42 20-12,27 3 59,-10 25 1,4 5 1950,21-10-1975,-10 41 190,51-68-2007,-5-1 1553,22-9-157,-14 4-196,4 19 347,-11-5 984,-2 14-1124,-7-13 101,46-15 0,-37 3 0,32-13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4.3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0 10102,'0'11'4324,"0"-2"-3428,0-9-190,0 0 521,-45 23-236,20 4-4766,-30 14 4223,34-2 448,7 10-1414,6 16 613,2-13-95,7 2 6,4-36-79,28-2-9758,38-26 9792,-10-1 0,3-10 1,-46 8-1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4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11138,'12'2'3092,"-2"0"-991,-10-2-1177,18 47-4358,-8-14 4072,14 44-1648,-13-20 1430,-6-8 0,-1 3-213,0 33-107,-3-20 1,0 11 0,0-7-885,-1-12 1,1-3 637,0 27 1,2-7-3799,6-19 3944,-3-51 0,1 3 0,-6-18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5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20 12886,'-5'-10'3321,"62"0"-2795,-20 15-2612,26 3 0,3 3 2394,-11 6-16,28 10 1351,-49-15-1139,34 19-555,-39-12-44,29 31 151,-51-21 914,0 14-836,-6 5-2229,-1 8 1888,0-11-426,2-2 633,11-33 0,-8 0 0,7-8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5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9655,'0'13'1574,"0"-2"-1088,0-13 1,0 2 0,0-2-1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24.5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9934,'11'12'2375,"-2"-2"-1546,-9-10-409,0 0-173,1-16-102,0 12 1,0-12-68,0 16-72,-1 0 117,1 4 319,0 5 253,1 9 50,0 8 325,-1 23-583,0-7-145,-1 15-6,0-15 5,0-3-110,-1-3-86,0-3-55,-1-6-17,0-4 5,1-7 68,0-3-12,1-8 40,0-1 66,0-4-122,0-4-118,3-6-252,5-11-286,9-10 96,7-8-74,5-2-162,7-14 645,-11 20 33,0-4 134,-16 25 12,-4 6-73,-3 4-73,-1 3-73,1 1 73,0 0-45,3 0 129,6 2-78,0 5 167,5 6-33,-3 5-28,-1 4 62,-2 4-101,-1 3 45,-3 0-45,-2-3-68,-1-2 152,-1-4-56,-1-8 341,2-3-358,0-8 191,3-7-275,4-3-118,4-11-257,7-6 33,6-6 96,3-2 44,2 1 196,-4 4-50,1 1 45,-14 13-280,0 4 134,-12 12 50,2 9 107,1 7 51,3 7 206,4 5 819,20 19-723,-13-21-129,15 9 51,-19-28-40,4-5-84,0-2 6,6-7-157,2-5-17,1-12-174,2-3-100,-5-6 157,-3 1 84,-6 1-46,-5 4 40,-4 4-33,-5 0 50,-1 8 39,-2-6 89,0 11 1,-1-2 139,-1 5 477,0 0-493,0 4 229,1-1-375,1 3 146,0 0-398,-3 3 180,0 5 5,-5 8 0,0 8-6,-1 3 34,0 3-62,3 5-38,3-11 66,2 1 12,3-14 50,4-3 134,7-3 46,18-2-197,-1-2-112,25-14-135,-21 0-44,9-14-28,-19 0-28,-6-2-39,-6-2-129,-6 3 241,-4 0-106,-7 4 83,-6 1-67,-17-1-728,2 10-4565,-27 2-728,20 14 6346,-12 5 0,28-2 0,5 1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6.3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91 6209,'15'10'4358,"-2"-2"-1985,-13-8-1022,0 0-511,-26 42 959,14-4-1115,-16 42-3228,22-39 2639,5-4 241,3-25 692,2-6-1302,17-3-519,-5-10-93,11-5-542,-11-7-1411,-3-38 2531,-23 4 1461,-7-18-716,-7 30-62,2 20-72,18 13-90,0 3 1280,3 0-435,0 3-716,16-3-381,3-1 33,9-2-44,-3-1 50,14-3 5,-15 6 40,13-5-428,-16 6 814,16 2-1846,4 1 1555,-2 4-59,-10 2 120,6 40-117,-20-21 437,17 61-403,-26-56 5,1 26-22,-4-43 408,25-11-2116,25-48 1450,-2 14 1459,9-21-1453,-32 41 22,-4 10 600,17 51-590,1 0 254,0 14-9966,14-32 9226,-33-35 0,7-3 0,-21-1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7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109 238 11166,'6'14'3899,"0"-4"-2846,-6-10 218,0-15-464,-26 31 45,0 3-511,-11 24-78,15 8 1,12-4-2701,21-27-56,4 14 1272,22-69 2924,20-29-1942,-9 35 1466,29-19-874,-18 27-185,6-9-65,-9-9 1,-1-4-2506,14-18 2399,-18 15 0,-5 6-2544,-20 20 2922,-49 78 0,-21 34 702,17-29 1,-4 6-767,-4 5 0,-6 13 0,-1 2 0,5-11-597,-3 10 0,3-5 480,5-16 0,-1 2 1,9 0 275,9 26 0,10-8-408,1-4 830,5-11 0,12-17-954,30-56-2108,-10-20 103,15-38 0,-2-13 1396,-4-18 225,-7 16 1,-11-3 215,-31 13 1,-12 8 196,-14-4-881,-1 15 1,-5 8-742,-17 20 1655,0 8 0,26 6 0,10 1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7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12331,'13'0'3294,"-4"0"-6856,-9 0 4627,52 10 1546,7 30-2029,12 22 1,0 7-131,-33-31 0,-4 1-587,17 33 1,-11-10-1212,-28-41-139,0-1 1485,-7-22 0,-4 1 0,1-3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8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374 0 10937,'15'6'6771,"-61"24"-11535,11-7 5615,-16 9 1,-3 6 201,-15 30-1449,30-28 0,3 1 329,-15 26-43,47-13 0,1-30 0,23-5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8.7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83 14320,'11'0'3041,"-2"0"-1736,32-25-1030,-24 15 123,30-19 475,-32 20-587,-8 4-353,-1 1 67,-6 4 39,-1 9 991,-7 23 24,-5 21-651,0 2-3448,-1 21 3045,9-43-577,1 8-840,11-32-2134,14-5 2983,26-23 1,-19 13 0,8-14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8.8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7 17389,'-9'-3'1098,"2"0"-4397,7 3 3299,0 0 0,0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9.6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6283,'11'5'-36,"-2"0"1,-9-5-1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29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11648,'17'2'5002,"-4"0"-3540,-13-2 655,4-2-1831,-2 2 27,1-2-313,-2 9 56,-1 5 123,0 12 317,-3 34 0,0 6-2592,1-7 2096,-1 9 0,0-6-34,3-31-7211,8-1 3066,0-16 4179,9 0 0,-9-12 0,-1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30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1902,'3'18'3495,"0"-4"569,3 39 1,0 11-2827,0 10-1196,1-7 0,0-3 328,-2-17-253,17-55-1839,-1-6 1066,19-15 1108,-4 0-1226,21-12 2206,-16 55-950,5-9-151,-22 53 21,0-2-352,31-2 0,-29-15 0,16-13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31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506 63 10304,'2'12'5433,"0"-3"-4957,-41-44-39,22 25-112,-30-25-224,31 33 22,-2 1 314,-53 30-3784,15 12 3389,15-15 0,0 7-762,0 41 1,9 8 797,14-23 1,3 0-449,-8 25 1,3-2 433,13-29 1,4-2 2,1 17 1,1-4 50,0 6-177,2 2 0,0-6 233,0-32-135,3 8 1840,-4-34-1577,1-8 1059,0 0-1002,2 0-554,36 0 601,9-1 0,6 0-154,44-2-174,-15 1 1,1-1-163,13-4-1164,-7 2-808,-36 1 1709,-37 0 0,-9 3 0,-6-3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5.3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262 42 8674,'13'1'2688,"-2"0"-1752,-11-1 699,0 0-1528,9-20-107,-7 16-191,7-16 7,-9 26 150,0 6 34,-5 14 213,-4 12 168,-8 15 207,-9 11-163,-6 10-99,-4 4-97,-2 0-387,2-4 321,5-9-74,5-9-16,7-12 17,5-9-57,6-12 34,2-7 157,4-9-184,1-4 258,1-17-2640,17-48 897,8-25 1220,4-1 0,1 0 0,0 3 0,-12 33 0,1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27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243 202 10164,'0'4'1893,"0"-2"-1075,0-2-314,0 0-56,-3-50-174,-1 31-128,-3-37-140,-2 45-6,-1 4 123,-3 3 39,-3 2-123,-16 2-50,5 5-95,-18 11 139,22 1-66,-4 10-1,15-7-257,4-1-51,4-2-33,2-3 62,2-5 313,0-5 162,3-3 23,4-1 16,4 0-66,5 0 100,2-4-73,0-1-22,0-1-78,-2 2 173,3 2-128,-7 1-40,6 14 45,-8 2-23,4 18 29,-3 6 353,1 10 352,0 8-240,-2 5-242,-2 3 46,-4 1-253,-1 0-67,-3-2 90,-8-2-90,-4-4-56,-10-9 6,-4-7-17,0-12-341,-10-10 385,12-11 281,-7-24-325,21-3-151,1-21 73,11 4 78,8-5 78,8-5-16,11-3 16,8-4-67,4-2-11,4-2 6,1-1-6,-1 1 5,16-22-5,-17 24 31,-10 12 0,-2 2 3,4 2 38,4-5-60,-16 22 55,-2 3-67,-6 8-34,0 2-22,-9 7 23,2 0 33,-3 1-51,2 0 51,-2 0 0,1 0 0,-2 0 0,0 1 0,-2-1 6,-1 2-6,-1-2-51,-1 2 130,0-1-74,0 0 1811,0 0-1912,-1 0-49,-2 2 145,-4 6 0,-3 7 0,-2 7-11,1 5-12,0 6 12,4 1 11,3 1-62,2-2 62,2-3-67,9 0 67,-2-13 157,10-2 67,-2-13-224,2-4-398,4-10-543,2-7-213,0-15-627,-3-6-308,-4-6-1210,-6-16 2621,-6 19 678,-3-5 555,-1 26 677,-1 6-285,1 4-275,-1 2-403,6 2-258,6-1-6,8 3 1,8 0-6,2 3 62,14 2 374,-12 5 63,9 3 184,-15 4 46,-3 1-220,0 0-240,3 9-213,-7-5 28,1 10-34,-8-5 124,2 19-96,-3-11 152,0 8-40,-4-17 68,-1-8 168,-1-5 22,-1-5 84,0-2-39,0-6-493,1-5-425,2-11-271,3-9-502,11-27 582,-3 12 230,8-15 279,-7 24 107,1 6 45,-1 7 123,-3 6-11,-1 6 11,-3 5-95,0 3 134,9 2 0,-2 1 39,11 1-61,-2 3-95,2 3-90,-1 3-275,4 6 107,-10 6 168,-4 1 0,-10 3 56,-5-5 135,-2 0 33,0 0 0,-1-2 0,0-2-62,0-6 79,0-2-50,1-5-51,0 0 11,1-3-78,1 1 56,4 0 78,2 0 157,6 0-45,1-1-128,5-1-57,3 0-50,12-7-28,-10 1-50,5-5 61,-15 1-56,-2 2 45,-3 1 146,-3 2-85,-4 2-33,-1 1-78,-3 2 1551,0 0-1540,0-2-17,0 0-173,-2-3 100,-1-1-308,-4-2 22,-1-2-100,-4-2-68,-2 0 236,-1-1 22,-2 1 269,0 2-5,0 1 10,0 0 23,0 1 45,-11-4-95,9 5 16,-7-3 6,13 6-5,2 0-1,-3-1 6,5 3 28,-1-1-22,6 3 61,1 0-62,2 0 135,0 0-134,1 0-2605,-1 0-4285,0-1 6884,1-3 0,0 2 0,0-1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31.8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484 201 10657,'0'13'2649,"0"-3"-1109,-10-60-1613,1 25 645,-11-39-3289,-10 29 2913,4 12 952,-70-3 203,46 26-987,-15 15 0,2 7-1276,21 12 912,-17 26 0,46-25 745,67 36-807,-24-41 95,30 1 0,3-8-83,-25-18-269,46 29 16,-56 0-179,47 30 1,-49-34-1,19-3 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32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1 5334,'31'5'6469,"25"49"-4627,-32 28-1803,11 0-74,-26 3-105,-23-59 862,-11-7-4251,-31-6 3719,-1-25 1,10 10-1,16-15 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32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13 8721,'-9'-7'6744,"2"1"-4839,7 67-73,-3 15-3179,0-7 0,-1 3 1473,-1-18 0,0-3 48,-7 46-1469,-10-13 920,14-45 100,-7 11-1243,54-72 118,-9 1 241,35-22 403,-22 14 498,17 1 2532,-26 69-179,2 16-1888,-32 19 1924,-12-13-2641,-57-48-425,25-10-1989,-43-15 2924,34-21 0,23 10 0,2-4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33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12634,'6'15'7427,"0"-2"-7208,-6-13-85,0 0-4145,79-24 4386,-22 18-408,37-13 381,-54 62 1,-11 23-237,-17-1 0,-7 7 0,0 0-79,11 16 1,0 3 5,-10 1 0,-2 7 1,-1-21-40,1-14 16,3 9 1,1-4-17,-1-34 0,3 23 28,-5-37-28,-3-12 0,2 6-5,-2-11 33,1 2-28,-2-3-73,1 1 73,-2-4 280,0 0 50,-78-22 1968,32 7-2298,-8 0 0,-3-2-5953,-12-9 5953,22 4 0,9 5 0,26 6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58.3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0 11575,'-26'24'2778,"5"-5"-2682,21-19 4149,0 0-3611,0-4-254,0 1 393,-2-2-84,-1 2-415,1 1 12,1 2 1568,1 0-2151,0 5 208,0 10 44,2 40 0,-1 15 0,0 0 1,1 7 17,1 8 1,2 7 0,0-8-829,-3-9 1,2-7 745,1 4 0,1-17-289,-3-42-118,-1-7-380,0-3 176,21-46 1,-16 32 0,15-32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58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6 413 7133,'-3'-14'4274,"0"2"-3865,14-45 50,4 24 1821,15-48-1729,17 32 1,7 5-3047,18-6 2495,-18 9 0,0 9-1224,13 34 1240,-40 43 1,-7 12 478,13 16-442,-19-5 0,-14 6 25,-30 11 1,-9-8-45,2 3-9,-2-9 0,4-10 597,21-38 1459,22-6-2064,10-2 3324,23 4-3330,7 5 89,2 3 0,2 1 17,12 7-1713,16 1 0,-1-4-2981,-18-14 4577,-6-4 0,-6-4 0,-24-9 0,-7-1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59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31 13088,'9'-6'3500,"-2"2"-2581,-53-12-908,19 12 437,-54 13-4291,44 16 4047,2 22 1,8 7-20,29 12-185,-8 12-123,51-51-516,4-36 1,5-7-1631,15 7 1622,-17-5 0,-3 3 1525,-10 15-5225,-15 8 4347,-9-2 0,-2 1 0,-8-9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59.6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3881,'1'12'2375,"0"-2"-663,-1-10-127,8 60 293,-6-5-1368,6 33 1169,-8-15-1096,2-31 712,0-10-1009,3-16-437,40-74-992,14-5 561,8-9 117,-6 23 247,-12 89-93,-20-14 311,15 34-7811,1-10 7811,-19-28 0,11 8 0,-26-30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5:59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162 454 12001,'13'-3'6379,"-2"0"-4541,-74 40-1614,40-14-2218,-15 9 0,2 4 2374,23 18 614,3-13-887,7-4 77,6-31-1611,59-58-697,-17-6 2124,-15-1 0,5-20 0,0-2 0,-7 15 0,-6 16 0,-3 1 0,1-24 0,0 0 0,0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0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0 10634,'14'1'3630,"-2"0"-3059,-12-1 522,0 0-4410,-36 65 4344,17-7 0,0 14 0,0-4-1365,-9 11 1,0 2 648,6-1 1,2 6 0,8-6-824,8 0 0,14-10-2793,21-19 0,7-5 101,-10 6 1,6-10 3203,19-25 0,-1-12 0,-15-5 0,-8-2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29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9386,'9'7'4105,"-2"-2"-3103,-7-5 2572,0 0-3731,0 2 73,0 5 84,0 6 22,0 8 180,0 8 100,0 2 107,0 3 314,0 14-633,0-21-23,0 9 17,1-27-84,1-1 0,2-3 140,7 3-140,-1-3-17,9 2-240,-4-5 50,4-1-146,0-3-337,9-18 141,-9 0 342,4-18 157,-11 7 50,-2 0 17,-1 2 369,2-4-72,-4 11 476,2-6-370,-5 17-78,-1 1 27,-2 7-262,-1 1-555,0 2 173,0 8 275,-1 3 39,-4 13 57,-2 3-1,-5 3 17,1 2-112,0-3-34,2-2-1137,-1-3-7460,-4 7 8631,3-14 0,0 1 0,8-14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0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93 5735,'-23'67'8295,"18"-28"-5166,-22 33-1729,25-30-240,21-21-80,0 0-1080,18-29-196,-6-9-1116,25-47 332,-25 16 760,10-32 220,-75 44 0,-8 5 0,23 0 0,-63-9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1.1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6 9660,'-3'-3'2627,"0"0"-1882,3 3 666,0 0 1390,5 28-1793,-1-10-274,3 25-73,-3-15 688,-1 36-1772,-1-9 546,-1 11-89,0-26 723,5-20 43,28-32-917,-3-2-225,40-41-726,-20 20 558,0 4 1000,-16 18-759,-3 33-2921,-11-7 3314,9 16-1614,-7-8 1922,-5-6 473,28-1-687,-11-9-954,26-22 0,3-7 669,-10 4 655,1-6 1,-5 2-695,-29 11-258,50 23 420,-29-3-294,45 13 148,-38-11-4826,1 5 1,1 2 3667,2 2 1,24 9 0,-64-18-1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1.7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97 13021,'-3'-34'5802,"0"-9"-5802,3 39 0,0-12-107,0 28 439,0 6 71,0 20 510,2 55-572,-1-11-1875,0-21 1,0 3 1617,0-2 0,-1-3-1542,0 27 1458,0 10-6,2-49-2245,6-9 1164,5-24-2649,7-11 3736,3-24 0,-11 6 0,-1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2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5289,'12'85'5394,"-2"0"-3938,0 5 1,1 20 0,0-13-1367,-4-28 0,0-1-412,0 12 1,2 6 0,-1-17-26,1-13-642,-4-31 289,3-2-8875,-5-48 9575,-1 3 0,0-7 0,-2 14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2.2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27 13077,'-1'-5'4794,"0"2"-5617,43 4 1,19 5 1001,3-3-179,7 0 0,6 1-1592,-15-2 0,-5-3 1592,8-15 0,10 12 0,-62-12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2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16 10612,'-14'-9'4285,"4"2"-1545,48 10 1,45 10 0,2-2-3288,-6-8 0,3-2 0,1 2 0,2 5 0,2 3 1,-5-3-1,14-8 0,1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3.9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172 201 9766,'21'11'9029,"17"-10"-8704,-38-34-420,-4-3 95,-22-7-1109,-67 36 812,56 16 56,-34 41 216,82-24 501,5 11-210,20-27-216,-2-1 96,46 32-96,-29-7-1412,4 25 1,-4 8 1467,-17 9-1050,-8 4 1,-8 5 968,-21-26 0,-6-3 196,3 0 0,-4-2-221,-23 31-651,-6-44 668,11-21 2186,-3-12-2203,13-26-171,13-34 1,10-10 355,26-23-157,-15 19 0,8 2-856,29 17 1,8 11 953,-16 10 0,0 3 131,8-4 1,4-3-709,10-9 1,-4-1-1434,3-9 1248,-15 10 0,-3-1-607,-5-8 324,-11 1-1024,-10-31 2038,-22 24 213,-7-7-148,-29 37 1207,-12 27 196,9 7 190,-13 65-2,40-11-1259,-5 27-200,22-34 1853,1-23-1551,16 5-218,-6-20-431,32-28 0,9-16-399,9-25-315,5-6 0,-2 0 881,-17 4 1134,-6 3-1252,-41 46-598,1 16 89,8 35 851,-1-6 70,2 9 0,2-1-322,-4-15 1552,11 19-1239,-5-49-778,25-25 1,8-8-1891,11 0 1889,9-6 1,-1 2-754,-12 13 1135,10 16 1775,-14 38-1266,-7 13-189,16 16-964,-22-26 644,13-27 0,-1-9 0,-22-3 0,45-10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4.0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17269,'24'24'-2357,"-4"-4"0,-20-20 1,0 0-1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6.5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 11082,'18'2'6856,"-5"0"-6671,-17-2-45,-3 0 213,-4 6-3367,-47 51 3143,23-14-238,-1-1 0,1 4 338,1 15 51,-1 12 28,6 2 0,1 4-305,11-29 1,2-1 63,-10 25 0,5 2 93,16-10 0,11-5 120,30 30-5196,19-30 1,10-9 4106,20-13 1,-29-28 0,-8-7 0,-27-10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7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 10405,'3'0'4016,"0"0"-3092,-3 0 2431,0-7-1350,0 5-1949,0-5-90,0 7-441,0 10 475,0 7 156,1 19-2921,4 45 3076,-2-29 0,0 2-199,1 0 0,-1 4 98,1 36 1,-1-5-2474,-1-13 2302,1-6 0,-1-9-145,0-37-1507,3-5-3765,1-38-536,0-33 5914,-1-3 0,-4 6 0,-1 28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0.5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378 103 11861,'2'9'3383,"0"-2"-2543,-2-7-134,0 0-801,-3-35 95,-4 21 17,-5-28 167,-7 31 91,-4 3-79,-5 2-67,-1 4 39,-3 1-168,-2 7 0,1 5-6,-1 11 6,1 7 73,4 7 0,4 1 33,6 0 12,7-4-68,5-6 56,5-6-50,2-6-44,0-7 133,3-4 163,5-4-3509,8 0 3201,7-8-331,4-4 57,5-9-303,10-13 471,-14 9 44,3-4-84,-19 19-66,-4 5 3284,-2 4-3105,1 10 33,2 4 56,8 23 22,-3-8 533,10 17-259,-13-24-10,4 1 28,-5-16 185,3-3 78,5-2-365,24-12-217,-4-3-96,19-12 45,-15 0-95,0-1-107,-5 3-330,10 4 291,-15 11 39,10 5-22,-16 15-22,10 22 246,-10-1 16,5 11 18,-14-12 162,5 4-162,-8-11-34,5 1-51,-9-13-750,1-1-1013,0 0-1339,5-1-2577,0 0 5730,4-2 0,-10-4 0,-2-2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8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0 172 10982,'6'3'4021,"-2"0"-2727,-4-3 1226,0 0-873,0-10-1115,6 1-369,-3-4 896,8 0-746,-8 8-173,3-5-5,-2 2-68,4-11-1020,4-11 959,-3 7 139,1-4-139,-7 21 72,-2 1 79,0 5 17,-1 0-717,7 11 537,2 4 12,11 17 58,13 26 0,3 5-64,3 5-1413,0 0 1,-2-4 739,-9-18-2500,-2-6-2356,19-9 5529,8-15 0,-13-5 0,-5-11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08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189 90 7621,'3'12'4615,"-2"-2"-1769,-19 42-421,-21 17-2046,16-23 0,0 0-267,-24 24 465,16-36-577,22-35-84,7-14 82,16-24-620,17-15 0,4-4-996,9-11 1618,-6 11 0,-1 5 140,-5 15-1119,-8 12 1041,-3 13-119,-7 9 299,16 60-1951,-13-10 2532,1 34 0,-2 6-408,-3 1-649,-6-17 1,-1 11 0,2-15-1960,8-5-45,-8 0 0,4-14 2238,12-46 0,-11-1 0,-2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10.5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0 11603,'13'16'3646,"-2"-3"97,-11-14-2472,0 0-1445,0 8 387,-1 56-84,-2-12 89,-1 13 0,-2 8-14,-1-15 1,-1 3-110,-2 12 0,-2 8 1,1-7-915,2-9 1,0-3 826,-4 23 1,2-11 147,8-33 52,2-22-152,0 2 124,1-20 693,0 0-542,9-11-275,-1 3 11,4-6 34,-1 7-101,-5 5 1732,7 0-1727,3 2-1651,35 0 1,12 0 1737,-12-1 1,3 1-9,22 0 0,2 0-34,-10-1 1,-7 1-29,4 0-397,15-2 375,-38-10 0,-17 7 0,-8-6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11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343 33 7134,'10'5'6407,"-2"0"-5611,-8-5-152,0 0 930,16 0 106,-11 0-1126,11-1-161,-15 0-180,-1-1 5,0-2-55,-3-2-438,-21-7-3190,4 7 3393,-18-3-673,8 14 801,-1 8 101,-3 11 117,-16 36-1792,-1 22 1787,22-30 0,2 9 104,9 4 0,5 6 1,2-6-290,-1-13 1,5-2-335,7 37 1,12-12 602,15-47-302,10 4-1961,33-22 0,7-9-982,2-4 38,4 2 0,-3-4 2854,-9-11 0,-35 7 0,-10 2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12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473 24 11290,'4'-2'5086,"0"0"-4946,-4 2 0,0 0 89,-33-18 180,10 16-3053,-68 18 3081,43 13-112,-32 30-509,30 6 1,5 8 513,11-10 1,7 7-634,7 7 1,4 10 0,7-10 302,5-13 0,10-6-37,16 8 1,11-13-1364,35-27-3379,-12-25 1,1-6 4778,18 1 0,9-15 0,-73 10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12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12360,'8'4'7175,"49"-13"-7181,-18-5 12,35-4 660,-8 39-419,-35-2-12,26 25 151,-32 36-386,-10-37-5077,11 37 5077,21-63 0,-28-1 0,21-13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13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13172,'57'27'2682,"0"0"1,6 31-2473,12-9 1,-1 6-2795,-36-2 0,-8 12 2993,-8 1 0,-2 11 0,-2 3 0,-2-9-845,5 14 1,-4-1 448,-1 1 0,-1 5 1,-10-9-1309,-17-10 0,-10-13-4738,-22-11 3047,15-3 0,-4-8 2986,-27-27 0,34-8 0,7-1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16.7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83 10405,'2'-1'4710,"-1"0"-3886,0-1-51,0 0 783,0-2-1208,0 0 274,3-3-107,1-1-5,0-2-387,-1 4 34,-2 0-29,0 2-60,2 0-91,6-8 23,-3 6-912,5 0 727,-5 19 185,3 13 17,1 18-1629,-2 19 0,-1 8 1662,-4-14 0,0 0-601,2 16 0,-1-3 652,-5 11 134,2-45 168,21-62-913,0-2 168,7-23 1,7-17-1,-2 6 422,-4 12 0,0 1-80,17-29 0,-3 8 11,-8 26 164,-20 31-170,2 7 813,9 44 0,-1 16-488,-2-8-1062,3 41 1,-6 4 765,-18-29-1860,-2 29-1098,0-67 2924,31-13 0,-23-7 0,22-2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18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1 172 6754,'3'13'2465,"0"-2"-1860,-3-11 9225,0 1-4425,1-3-5214,-1 3-78,2-5-84,0 2 21,0-3-117,8-15 119,-4 5-136,14-27-135,-4 12 158,0-3 5,-4 10-45,-6 12 67,-3 6-67,-1 0-1215,-2 15 1311,-1 4 5,-3 14 0,-7 48-6,5-34 6,-3 42 0,8-55 45,1 0-45,0-14-5607,13-8 1300,-3-12 4307,11-7 0,-13 4 0,-1-1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19.2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14667,'6'-2'7382,"-2"0"-7146,-4 2-152,-1-2-2106,2 1 2022,11 0 0,-7 1 0,9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0.9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418 22 13161,'-15'-12'2733,"2"2"-2039,13 10-195,0 0-415,-7 4 442,1 4 45,-10 6 18,0 8-118,-5 4-102,-6 8 180,-21 24-375,8-11-62,5-5-1,1-1-60,-6 5-18,-13 22-33,30-37-2095,1 4-1176,20-25 3271,27-7 0,-13-4 0,14-3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19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10817,'1'-8'7959,"0"2"-7386,-1 6-265,0 0-489,0 11 253,0 5-1004,0 31 0,0 10 1150,1 22-182,-1-20 1,0-2 130,2 3-346,0-15-516,-1-24-7863,3-1 8558,-4-26 0,2 0 0,-2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20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89 9330,'-12'-17'5142,"2"4"-167,14 13-4247,4 0 126,8-2-64,55-7-3898,2-2 2816,21 0-2827,-8 4 2614,-5-2 0,-34 7 0,5-6 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20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6953,'11'3'1719,"-2"0"1140,-9-3-80,0 0-813,6 86-2591,-5-3 656,1-20 0,1 1-7593,1 30 7562,-1-61 0,2-6 0,-3-26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21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47 9682,'-15'-4'3697,"2"0"-3210,13 4 488,0 0 3820,-2 0-4571,1 1 84,4-1 123,10 2 487,13 0-296,14 0-420,13 0 0,10-2-3614,11-4 1,2-1-482,-6 2 0,-1-2 3214,-1-3 1,-13-1 0,-30 2 0,-8 1-1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22.0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54 6759,'-8'-5'2223,"2"0"-2055,6 5 152,-7 8 105,3-6 96,-6 7 45,4-6 840,1 0 1966,2-2-2040,1 0 3121,2-1-4167,1 0-186,-1 1 1268,1 0-573,33-1-3974,-1-1 3274,17-4 0,5 0-95,20-3-1134,-23 0 0,1 0 1114,0 1 0,-5 1-266,6-1-184,9-1-9361,-49 8 3603,-5-1 6228,6-3 0,-8 3 0,1-3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24.8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 7828,'-1'6'2689,"1"-2"173,0-6-73,0 0-1831,0-2 0,0 3-202,0 0 392,0 0-358,0 0-538,0 0-79,0 0 135,1 1-4573,5 32 4231,0 3-302,1 37 0,0 8 336,-1 11-1005,1 5 1,-1-3 1167,2-20-970,-1 1 1187,0-54 1509,-1-22-1889,2-9-1732,31-53 1323,-3-1 0,3-5 384,-9 16 0,1-3 32,3-5 1,2-5-1,-6 13 385,-1 2 1279,10-20-1564,-30 62-102,-8 8-10,1 2-2200,10 25 2591,7 38 1399,1-2-1384,-7 5 0,-3 0 1285,-3-9-1563,1 24 12,-6-56-244,-1-14 456,1-5 2470,-1-2-2716,0-3 823,-1-1-924,0 1 1215,0 2-1142,-7 18-68,1 0 844,-3 8-866,2-8 34,3-4 61,2-7-78,0 2 34,2-8 67,0-2-68,0 0 253,0-2-477,0-3-1354,0-2 1545,-2-26 0,1 19 0,-2-15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26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33 135 8214,'-6'-17'3865,"-2"5"-3472,6 12 200,-2 1 57,2-1 4032,-2 1-3998,1-1-314,0 1-51,2-1 2650,1 0-2689,1-4-157,14-23-50,-1 2-40,4-7 29,-7 15-113,-10 14-777,0 14 828,-1 2-3297,-5 49 3437,-3-4-103,-3 25-4,2-32-27,4-16-516,3-16-437,2-11-4934,11-6-3329,2-14 9210,10-7 0,-11 6 0,-3 2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26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23 18638,'-3'-7'430,"-9"-2"0,9 7 0,-8-2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27.5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104 92 5661,'13'1'5159,"-2"0"-2940,-11-1 336,4-19-1015,-4 10-636,4-13-781,-4 15 236,0 1-353,0 2-208,-4-8-487,-4 7 1642,-1-5-1032,-25 21-61,8 14 140,-7 1-11,11 46-2523,29-9 2847,3 6-134,10-21 695,55-42-1042,-46-11-3545,55-27 2586,-58-29 1122,-1 16-51,-13-10-17,-11 41 2269,-1 8-2297,0 2-330,0 4 190,0 7 151,0 17 824,5 20 582,7 18-1505,32 17-859,-12-39-2777,28-2-3921,-28-49 7280,3-4 1,-15 3 0,-8 2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28.1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28 3309,'-15'-15'2005,"4"2"358,11 13-2150,0 0 2064,-29 108-1487,20-54 331,6 18 1,2 26 0,3 3-1,1-19-1009,3-24 0,4-2-250,5 39 1,4 15-1,6-24 239,25-14-157,4-6-1265,6-22 1321,-4-33 0,-1-5 0,-13 2 0,44-6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1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1 12791,'6'8'1792,"0"-2"-677,-6-6-96,0 0-151,-26 54-162,8-20-185,-22 46-117,17-34-186,2-2-151,3-5-67,5-7-381,4-7-6010,5-5 6391,5-10 0,0-3 0,1-7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29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14 10707,'-16'-5'4705,"3"0"-3389,13 5-560,0 0-168,4-2-448,0 2 325,8-2-44,4 7-7,10 5-72,10 10-68,13 10-3290,11 11 3203,-8-1 1,4 7-1258,3 8 0,0 6 1185,-11-10 1,0 5 0,-3 0-534,-5 1 0,-4 2 1,-3 0 467,4 25 0,-7-2-529,-12-21 0,-6-1 512,-11 4 1,-6-5 1059,-12 4-1046,-21-1 1,-5-3-154,2-13 528,2-9 1,3-7-1459,18-23 1036,8-23 0,4 12 0,5-14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31.9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41 7285,'-11'-10'2845,"2"0"-2352,9 9 431,0-2-599,0 3 9505,0 0-8760,2 0-896,-1-1-169,0 1-5,-1-1 213,1 1-140,0-1-23,-1-1-50,0-1 28,0 1-28,0 0 208,0 0-192,1 2-21,0-2-29,1 2 34,-2 0-711,0 6 593,0 7 90,0 13-3369,0 61 3394,0-34 0,0 0 3,0 45-2240,0-14 2301,2-73-66,1-4-303,4-16-270,4-8-1135,44-63 56,-22 33 1654,-3 3 0,4-2 1481,36-24-1428,-40 42-44,45 3 151,-60 46 44,14 24-21,-15-7 363,2 22-140,-4-2-743,-1-3 351,-5-13 2150,-3-23-1533,-1-5-297,1-7-331,0-10-398,11-27 33,-1-5-447,21-44 510,4-2-1374,-5 16 1699,-4 10-23,-21 45-90,0 6 90,1 3 6,5 9 470,37 53-219,-19-3-50,-3 0 1,-3-1-1591,-8-4 1383,-7-3 1024,-5-45-2284,4-4 633,18-6-5747,9-5 6158,17-10 0,-25 8 0,-3 1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32.4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1 11054,'11'0'5534,"-2"0"-4576,-9 0 308,0 0-1204,-2-1-231,-5 1 276,-8 7 84,-2 7 234,-13 30-2682,13-5 2581,-4 18 841,13 9-2934,14-21 2229,4 6 699,38-32-1187,5-27-616,26-20-2191,-14-23 1619,-25 0 826,-20 1-546,-27 16-2495,-33 7 0,-10 3 3431,1 1 0,-44-11 0,73 33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32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257 648 9584,'9'1'4822,"-46"-13"-8981,10 9 5011,-36-8-192,30 19 766,2 6-289,-21 69-857,30-42 2549,21 54-2728,28-82-101,35-8-1370,-8-32-156,10-35 0,2-14 602,-23 20 0,-1-4 431,3-1 0,3-7 1,-8 2 189,-7-13 0,-8 4 1003,-8 23 1,-3 2 1625,6-48-1989,-23 65-304,-4 14-50,-35 33 2295,10 10-2048,-28 24-1029,31-5 1,2 9 1394,-6 27 1,5 11-1676,14-13 0,6 5 0,3-3 1079,6 12 0,7-6 0,0-5 0,10-19 0,21-44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34.0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9996,'12'3'5954,"-2"0"-5534,-10-3-123,0 0 235,3-3-605,-2 3 73,4 0 162,-2 6 712,4 19-3667,1 2 3824,6 41-301,-3 7-489,0 1 84,-1-3-1,1-12-256,-5-28 778,38-28-1182,-16-33-317,9-18 0,3-6 1014,-13 8 1,-3 0-362,27-40 73,-20 29-1318,-20 41 937,-6 8-95,-3 6 218,6 37 308,-3-10 224,7 33-512,1-2 793,0-3 802,1-3-1296,-4-17 141,-2-21-67,-1-7-141,12-8-1608,20-33 1,5-11 1405,28-13 524,-21 10 1,-2 3-513,5 9 123,-23 35 73,24 60 22,-23-18 39,15 42-1539,-20-14 952,-3-27 0,-4 4 0,-6-34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45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1 248 9862,'11'5'2907,"-2"-2"-2062,-9-3 723,1-1-1142,2-2 1641,3-5-1742,-3 4 235,4-6-443,-6 7 522,3-8-588,-3 5 33,2-6-62,-2 6-16,1-4-6,3-14 5,-1 4-5,1-5 0,-1 11 0,-3 6-5,1 3 279,-1-4 68,0 6-236,0-2 23,-1 5-34,0 0-560,13 21 432,-3 1-3214,27 64 3438,-6-17-734,-3-6 0,0-2 605,0-5-56,2 3 386,-24-51-85,-4-5-396,1-8 89,-10-19 22,4-36-22,-4 12 0,11-18 1127,4 36-1132,7-2-2308,31-29 2263,6 9 16,11-9 34,-9 24-229,-4 16 156,-24 10 1596,8 2-11354,9 36 9238,-15-12 0,13 14 1,-27-21-1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46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2 102 10940,'-1'9'4005,"0"-2"-2130,1-7-324,0 0 1281,8-8-2048,21-28-454,-5 10-241,5-11-89,-19 28 0,-10 8-205,1 1 70,-1 2 259,-1 43-1160,0-17 1136,-2 34 52,1-31-3000,-1 24 2848,2-28-84,3 14-2498,18-35 2582,20-29 0,-12 18 0,4-22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46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 15704,'1'12'6491,"-2"-3"-6491,0-9-936,-1-1 936,12 1 0,-7 0 0,7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46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41 11710,'-20'-7'7175,"4"2"-6643,16 5 801,0 0-616,43 2-507,8-2 0,5 0-1034,36 0-27,2-6 1,-7-1 0,-42 2 0,33-7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47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63 10690,'-6'2'9556,"2"0"-8778,70 3-456,-5-10 0,4-2-941,-1 4 1,3-1 618,24-9 0,-10-2 0,-31 4 0,4-3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1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22 13172,'-6'-12'-6839,"2"2"6839,4 10 0,0 0 0,0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48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9369,'5'-7'2721,"0"2"-2659,-5 5 129,0 0 856,7 3 292,4 15-4026,5 2 3371,1 15 173,-1 0-1289,8 49 702,-9-28-41,4 36 12,-15-37 0,-3-2-942,1 19 757,-1 19 16,-1-59 1607,0-29-1623,0-1 2475,0-9-2766,0-7-430,18-36 0,16-26 1,-1 7 571,-4 17 1,1-1-330,4-14 0,2-8 0,-3 16 332,9 11 593,-30 44-279,6 30 818,1 14-188,-3 14 0,-1 6-666,-6-9 0,-2-1-188,0 1 0,0 0-61,16 44 0,-16-72 0,15 22 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48.7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0 180 12897,'13'2'5623,"-2"0"-4530,-11-2-35,0 0-789,43-49-501,-23 26 898,41-50-795,-48 56-280,3-5 118,-16 34 291,-3 2 431,-8 30 600,-8 33-846,6-23-179,1 16-6,12-50-1816,0-2 1816,33-23 0,-25 9 0,25-18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48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7 15597,'-9'-4'-72,"2"2"1,7 2-1,0 0 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49.7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97 6496,'-16'-11'4060,"3"2"264,13 12-3932,3-2 721,79 15-693,-28-11-311,9 1 0,4 0-1015,26-5 1012,-25-3 0,9-1 1,-6-1-386,-7 2 1,-2-1 278,33-3 0,5-1-572,-15-1 0,-1 0 625,-8 2 1,6 0 18,6 1 1,8 0 0,-8 1-54,-8 0 1,-7 2 381,4 1 0,-10 1-244,-22 0-244,30 0 546,-14 0-61,9-1 0,1-1-337,-2 0 1307,22-1-1368,-71 2-700,-16-1-9131,-25-6 7918,3 1 0,-8-1 0,14 3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50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10410,'2'7'4207,"-1"0"-4101,-1-7 56,16-4 191,-11 13 622,14 3 39,-14 19 599,3 30-4428,-4-8 3364,-1 7 0,-1 1-364,-1-1-353,2 38 493,-3-75-325,5-1-835,2-49-1243,12-27 740,5-11 3365,11-15-2842,13 14 0,3 4-1480,-4 5 2348,-2 2 0,2 14 2294,1 54 6,-2 36-2546,12 19 467,-23 7-190,-18-13-3030,-8 15 2946,1-19 0,-4 2 0,0-34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52.4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21 6223,'-3'-12'2520,"0"3"-565,3 9-1087,0 0-79,0 1 2068,-11 36-1423,5-11-627,-8 30-3091,8-19 2704,-1-1 62,1 14 295,2-16-480,1 10-129,2-30 146,1-2-314,5-18-1355,13-25-1401,10-15 1,3-3 2677,7-15 1504,-3 10 1,-3 8-1427,-20 29 348,5 10 2082,-3 53-2504,-5-13 455,8 28-101,-11-35-84,-2-3-51,2-3-10,-3-9-3146,35-29 2109,2-20 2231,17-11-1407,3-7 72,-33 35 6,7 0 157,-19 20 129,3 3 297,16 10 9,15 11-475,-8 0-66,3 3 55,-24-11 79,-1-1-84,1-1 50,2-1 106,18-2-178,-8-5-79,15-1-51,-11-7-77,-2-5-152,-1-7-3085,11-37 2883,-28 16 280,0-11 438,-72 38 301,22 19-330,-30 10 331,30 24-146,17-7 1771,-2 8-2006,17-17-23,6-14 308,28-3-744,-9-12-1580,62-48 1754,-60 30-667,27-33 538,-51 65 402,-1-4 198,0 9 1611,10-6-1114,18-6-689,5 0 12,14-11-1661,23-10 1543,-24 4 2076,21-6-2054,-34 14-72,27 6-85,-23 6 551,19 7-455,-34 4 100,5 8-578,-10-7-385,20 9 2447,-20-20-1590,32 1 0,-36-10 0,13-2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52.7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440 14 8856,'-2'-14'3369,"-46"36"0,-13 19-3196,12 0-173,-18 8 0,2 2-84,22-3-339,-9 26 1,29-43 0,-6 17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53.6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8713,'11'0'5069,"-2"0"-5693,21 60 1,3 21 1537,-2-14-365,0 0 1,7 13 0,-3-11-102,11 13-687,13-2 0,5-3 289,6-6 3,-13-18 0,1-7 31,4-14 28,19-8 375,-31-18 0,1-3-2184,30-2 1355,-21-18 0,-7-3 1,-23 6-1,14-17 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54.3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31 9531,'-12'-2'2251,"2"0"-867,-4 11-885,4-2 2128,-36 42-1659,24-20-116,-20 27-360,20-25-2942,-17 27 2573,14-24-376,-13 21 522,29-41 80,0 0 787,9-17-1012,3-8-421,20-28 0,6-7 146,5-7 131,-1-1 1,5 0-113,33-15 277,-31 36-987,18 17 1,3 12 791,-2 27-1087,31 12 870,-41-10 0,-7-2 1,-12-7-1,25 11 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55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15989,'20'-12'2403,"-2"2"-2331,-11 10 1060,10 36-6462,-6-8 5767,7 34 1230,-12 9-1482,-4-17-50,-1 16-85,-1-29 34,0-8 896,0-4-459,7-22-3755,21-53 2721,6-4 1,2-4 512,-10 10 0,1 0-235,16-14 0,-3 11 123,-20 32 518,28 75-103,-37-26-784,5 19 1,-1-2 486,-9-29 1156,4 3-1196,1-29-862,34-47 1367,-3-3-504,12-15-1,-22 27 599,-19 31-514,5 22 2671,-5 4-2504,8 13 365,7 23-673,-12-18-649,8 13-2006,-11-27 2395,5-9 1,-6-4 0,1-1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2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97 11446,'0'12'3372,"0"-2"-3209,0-10 279,0 0-279,-6 30 50,1-11 56,-3 26-6,4-19 0,2 0-101,1-5-5,1-4-90,0-7-61,0-4 229,4-4-235,5-2-588,9-7-756,4-5-118,2-10 62,2-4 727,-6-2 673,-2 2 550,-6 2 486,-4 4 22,-4 4 276,-1 4-203,-3 2-470,2 0-348,0 0-313,2-1 0,4-1 0,1-1 6,6 2-1,0-2 29,4 3-34,-1 1 263,8 1 45,-6 3 331,14 0-465,-13 4-101,5 1-73,-9 7-101,-2 2 84,-3 10 17,-3 4 62,-4 4 11,-3 3 117,-2 3 185,-5 20-168,-2-14-128,-4 11-12,2-24-11,1-6-11,4-8 50,0-5 23,3-4-7,0-2-172,3-12-773,4-5-12,8-15-107,6-5 63,4-5 251,3 2 449,-4 6 190,-3 9 84,-5 8-84,-6 9-302,-4 3-248,-4 4 433,0 6 879,-1 29-57,0-7 74,-1 21 66,0-20-189,-1-1-107,1-4-241,0-3-151,1-6 11,0-3-101,0-6 28,0-1-95,0-4-5,2 0-1,4-1-229,6-5-622,8-6-538,8-11-151,6-7-1814,19-23 1959,-13 11 1043,7-11 358,-21 24 1876,-2 4-722,-9 10-84,-2 4-353,-9 7-415,-2 2-302,-1 1-459,-1 0 459,-3 6 471,-5 6 430,-6 7-61,-7 6-291,-1 2-251,1-2-170,4-3-66,4-6 11,7-7-73,4-5-196,2-2 95,9-2-449,6-4-2564,48-29-286,-9 0 3400,-12 5 0,-1-1 0,-7 3 0,-8 6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56.1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13373,'82'19'8312,"-38"-9"-11126,9-2 1,-1-1 2225,-12-5-677,11 0-2313,-5-8-2600,-2-3 5921,8-8 0,-25 7 1,-6 1-1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56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6717,'1'11'4016,"0"-2"-2613,11 39 0,3 11-1286,-6 2 1161,7 11 1,-1 7-3542,-8-19 0,-4-1 1974,1-2 0,-1-1 0,4 35 0,-5-33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6:59.4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1 188 5393,'19'3'3517,"-4"0"2049,-4-12-5309,-2-1 733,16-12-850,30-25-2126,6 7 2115,2-4-1023,5 22 1186,-23 23-230,9 6-130,17 21-543,-30 7 0,-3 4 1092,22 12-226,-29-12 0,3-3 2563,38-8-2633,-27-14-115,4-9 0,4-8-1320,-1-16 1,-3-3-5198,26-7 6447,-26 4 0,-8 2 0,-20 14 0,-8 1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00.7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12 10354,'6'13'4307,"-2"-4"-4088,-4-10 2632,0 1-2907,0 1 50,-4 14-3937,-4 15 4363,-5 27 786,0-1-836,3 37 0,2 4-269,2-22-84,2 13 0,5-10 184,6-47 326,25 7-370,-10-21-23,15 5-5,0-20 3347,-9-1-3471,25-5-3301,7-17 3480,15-19-111,-12-1-62,-10-7 45,-28 15-2324,18-38 2240,1-17 34,-2 3 89,-21 30 0,-4 5-5,-5 12 1695,1-15-1678,-9 35-2061,0-13 1982,-3 16-28,2-9 2094,-2 19-2089,-1 2-5,1 0 34,-1 2 493,0 0-532,1 1-776,6-1 781,9-1 0,-5 1 0,2-1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01.8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533 1 9895,'-1'2'3646,"0"0"-1607,1-2-672,-93 0-785,56 22 42,-30 17 1,0 14-1962,37 15 0,11 5 1429,-7-3 0,1 2-1095,6 11 1,3-2 1288,0 17-290,2-4 32,1-15-1469,-4 13 1446,2-22-10,-3 11 820,-1-14-815,13-46 1632,-5 14-1167,9-28 201,2-4-267,0 0 369,10-1 44,26 2-565,7-1 72,24 3-6,-16-5 1,-1 0-129,18 1-2015,18-1-3384,-44-1-2603,-15-4 7817,5-5 0,-18 3 0,-2-1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04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134 37 10242,'17'15'3876,"-4"-2"-1534,-13-13 1030,1 0-2197,0 0-1096,0 0-471,0 0 330,-8 0-94,-1 0 72,-10 0-118,-10 5 196,4 5-78,-15 20-3257,16 12 3682,3 23 270,22-13-2040,41 1 1474,-11-34 56,23-5 34,-32-14-1534,32-31 1443,-19-3-88,14-18-332,-27-29 1,-16 45 1281,-2-25-3119,-18 39-5940,-6 5 8153,1 4 0,4 6 0,11 6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04.9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217 0 11290,'14'1'2587,"-2"0"-1926,-12-1 2420,0 0-2415,13 52-10,-8-25-118,9 42-320,-12-39 34,-20 17-4260,-34-33 1,-5-6 4007,13 14 0,-16-17 0,15-10 0,45-4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05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8 4248,'15'10'3966,"-4"-1"142,-11-9-989,0 0-553,9-13-2566,-7 10 621,6-7-229,-8 56 1010,-5 16 0,0 6-1343,2-18 0,-1 3-78,-4 14 0,-2 7 1,2-13-571,-2-3-1029,-5 31-8213,17-75 9208,5-6 1,-3-6-1,2-2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06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214 23 9968,'-14'-12'7505,"4"2"-6441,10 10 617,0 0-124,25 0-1457,-5 0 108,38 0-481,-22 0 278,9 1-3093,38 18 3094,-39-8-6,36 15-2274,-38 3 2218,-5 31 90,-2-1-28,-13 27-621,-21-16 1,-7 4 633,-5-5 1,-4 1 469,2 14 1,-3 2-487,-9-4 0,-4 3 725,5-6 1,0 5 0,1-7-729,1-6 0,1-2-643,0 4 0,0 4 0,6-18 722,10-21 2135,1-1-1659,6-18 789,3-9-649,11-15-701,-8-10 1,4-4-1829,-68-25 271,-18 19 177,21 8 0,-3 3-6002,-42 6 7388,29 14 0,33-3 0,12 2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2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8382,'7'-8'3059,"-2"3"-2225,-5 1 1379,0 4 1237,0-1-3450,0 6 62,0 5 801,1 54-3813,-1 0 3051,1 25 56,-1-20 134,0 29-2470,0-25 2280,0 18-67,0-52-29,0-25 191,0-11 717,0-1-3831,1-11 2351,6-14 0,-4 9 0,4-7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2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383 31 9559,'-12'-17'2868,"2"4"-2207,10 13 649,0 0-811,-30 29-68,17-14-95,-22 22-11,27-21-17,2-2-73,1 3 62,0 0-84,1 3 173,-1 1 158,1 4-63,0 3 125,0 2-69,0 2-72,0-3 274,-1 13-509,0-14-1,-3 14-117,1-23-112,-4 2-3859,-38-7-2498,12-8 6357,-29 1 0,41-7 0,8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3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3 109 11340,'0'16'4504,"0"-4"-2617,-1-13-958,1 0-429,-1 0-114,3 0 56,9 1-223,3 0 285,35-5 0,9-2-460,8-4-44,2 1 0,1-3-3509,10-6-1048,3 4 1,2 1 4102,14-3 0,-29 6 1,-9 3-1,-29 5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4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12304,'9'7'661,"-2"-2"-281,-7-5 1452,0 0-1098,36 50 531,-9-4-873,19 27-1599,-17-13 1213,-18-30-622,-2-3 1047,-9-21-554,-7-32-297,0-26 386,0-7-33,26-30-23,14 44 40,16-4-4048,33 31 4098,-18 14 0,0 3 0,8-2 0,23 3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4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1 9286,'2'6'2352,"0"-2"-1917,-2-4 18,0 0 390,-49-11 647,-2 33-2754,-25-2 1651,26 26-51,26-1-1905,12 0 1843,6-13 354,9 10-460,5-30-67,9 1-95,21-21-1740,1-5 1795,9-2-61,-17 1 1028,-14 8-1337,-2 2 287,3 3 2290,0 0-1970,20-8-590,8-20-115,-1 1 390,2-13-16,-25 16-12,1-5-1224,1 10 1459,0 14 275,-3 13 1048,11 41-992,-8 8-427,1-1 12,-9-9 2917,-13-30-4076,26-41 229,-6-1 831,40-50-254,-27 34-4168,21 14 6286,-29 65-1502,1 0 29,-15 22-2376,9-27-3147,1-16 5125,27-19 0,-27-1 0,5-15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5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3 9942,'-9'-2'2817,"2"2"-5702,-58 20 3613,46 12 919,-45 6-197,77 16-453,1-25-89,10 8-310,11 2-621,-13-9-744,4 2-364,-21-13 1131,-51-5 0,31-7 0,-30 2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5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19 12321,'-13'-11'2206,"3"3"-548,-30 30-1711,22 11 1038,-32 28-3691,36 10 3378,5 9-101,4 6-1361,4 2 1047,4-26 1,1 3-489,2-4 0,3 0 222,5 16 1,2-3-804,6 12-7410,0-29 8026,-39-70 0,24 15 1,-14-9-1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6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4 319 11262,'-2'-3'7046,"0"0"-6301,70-8-2845,8 7 1,7 0 2163,-15-2 1,3-1-411,11 2 0,8 1 0,-16 1-197,2 1-215,22-4 579,-83 23 313,-15-3-123,0 15 185,2-8 398,14 14 1270,4-15-1668,9 3 2234,-3-17-3522,20-32-251,-17 4-584,18-26-896,-29 12-1568,-28-33 5168,-15 31 2326,-14-13-2767,14 41-140,24 7 3364,21 3-2014,67 2-605,-37 4-6,43 3-2416,-22 35 1458,-28-5 23,15 16 0,-38-16-291,-14-6 291,-2-15 79,-3 2-875,-5-64 578,38-37 150,-5 0-2836,38 21 1,15 12 2903,-27 29 0,0 5 0,8-5 0,-4 3 0,-1 10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7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1 436 6498,'9'14'1485,"-2"-2"-225,-7-12 1713,10 51-1846,-6-18 1079,8 45-1690,-8-31-1287,0 28 827,-2-34 22,1 15 769,-3-45-601,2-6-912,29-50-564,-7 9 743,28-42-51,-16 25-639,15-6 908,-25 31 1025,29 52-66,-40 5 2228,17 40-2375,-18-42 308,9 4-498,2-17-706,21-10-363,8-37-208,19-22 688,-23 12-680,8 27 1,-1 10 920,-14 11 96,54 16-121,-45-12 1,-3-1-447,11 0-740,-7-3 1,3-7-921,-4-19 1,-7-4 1486,1-3-156,25-26-34,-87 36 2135,-15 16-595,-9 5-101,2 15 1861,12 27-881,20-13-777,3 12 1330,21-23-1482,31-11 1074,-12-9-1735,26-11-3265,7-41 299,-20-11 0,1-14 2966,-9 10 0,1-6 0,-4 5 0,6-9 0,-6 4 0,-9 5 0,-1 1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7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1 8570,'-27'82'605,"1"0"1,0 0 0,-1 1 0,-4 17 0,0-3 0,9-11-287,12-19 1,5-4 83,3 11 0,2-4 811,7 14-1337,1-22 0,3-6-2534,12-7 1794,-3-7-1349,-6-33 2212,-32-71 0,13 42 0,-16-40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8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50 12897,'-16'-16'9214,"2"4"-8990,70-3 0,32 8-196,-22 12 0,1 3-28,27-14 0,-2 3-2126,-28 15 1,-13 5 2119,-18 3-1543,2 14 1505,-12-6 38,2 25 12,-14 3-102,-2-12-1870,0 1 1966,46-57 0,-37 14 0,33-23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28.7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6 13788,'10'15'5680,"-15"10"-5036,-5-10 565,-19 34-750,15-12-4453,-3 17 4197,12-4-1310,6-9 1286,5-5-83,18-19-455,-1-15-5119,57-62-570,-37-19 6048,-10 38 0,-5-1 2290,-16-25 1933,-33 57-2576,10 5 963,-9 3-2459,17 2-145,3 0 587,0 0 4160,7 1-4378,-3-1 169,67-15-544,-44 10 0,46-13-95,-45 16 95,-11 0-11,6 3 296,6 23-55,2-2-191,6 8 348,48-11-387,-39-15-40,42-1-49,-21 7 27,1 14 17,-3 5-1563,-11 1 1,1-5 1119,13-30 1,10 29-1,-43-50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6.4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8763,'13'3'2734,"-2"0"-1726,-11-3-229,0-5-146,0 2 83,0-4 52,0 3-1,0 0-27,0 0-248,0 0-49,0 0-46,0 1-100,0 0 62,0 1-90,0 1-45,0-1-84,0 2-157,0-1-307,0 3 167,0 8 157,4 12 0,4 18 0,5 23 0,3 12 61,-1 16 23,-2 1-22,-3-7-3448,-1-3 3436,-4-18-50,1-9 0,-2-13 34,-1-14-29,-1-9 113,0-10-1,-2-5-117,1-3 3292,-1-1-7595,0-25-306,0 0 4609,0-23 0,0 24 0,0 5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0.2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1 110 10847,'8'11'4094,"-2"-2"-2727,-6-9 2274,0 0-3994,3-6 292,-1 10 61,3 0 241,1 15 834,4 44-949,-4-20 47,2 30-117,-7-36 482,4 15-45,6-43-1227,18-19-403,23-61 776,-2 7 0,1-1 630,5-4-250,-17 20 1,-6 18-166,-21 42 376,-2 4 1198,27 50-1123,-16-24-187,12 25-62,-20-45-146,-4-9-1120,15-48 959,-6 11-181,32-48-2715,-30 50 3147,13-10 39,-20 33 320,19 5 850,52 36-1400,-22-15 339,-15 0 0,-1-1-2116,-1-5 2203,0-5-33,1-5 475,7-18 0,0-7-1702,4-7 348,-7-1 1,-4-4-781,-19-14-2006,-8 0 2729,-9 3 185,-8 0 2829,-21 16-780,-19 20-592,2 15 1159,-11 57-1003,36 5-560,7 3 192,42-2-632,20-53 0,16-14-1951,-7-11 1,6-7 0,-2-2 49,27-1 0,-2-8 1837,-18-13 0,0-8 0,-16 3 0,-4-9 0,1-9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0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1 13278,'-5'26'4363,"1"5"-3820,-15 28-1291,9 9 0,1 18 1,3-9 929,0-18 0,1 1 159,-1 21 0,-1 9 1,3-14-342,5 2-950,12 11 956,4-22-135,5-8-180,0-28-83,-9-24-5489,4-17-470,-15-35 6351,-4 1 0,-6-3 0,-2 28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1.4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15 432 12774,'-15'-7'7785,"20"4"-12084,60 16 4574,31-16-346,-45 4 1,1-5-1076,8-14 0,-1-13-73,1-26 1,-4-6 1452,-15 22 1,-1 0-210,11-20 0,-9 4 1230,-16 16-1512,-14 23 621,-3 41 2039,-12 12-1724,-5 22 1,-3 19 0,2-9-282,-6 24-345,-1 6 0,1-6 59,6-33-733,2-10 1147,3-4-3418,54-82 2740,-21 24 4,11-26 0,0-2-37,-10 19 101,35 55 628,-32 16-897,19 35 409,-30-36-73,1-18-409,-5-22-577,12-4-761,4-4-22,16-11 0,4-4 1786,3 1 2178,12-10 1,-6-1-2005,-35 13 2171,16-10-2137,-50 23 1220,-13 14-605,7-3-101,-7 23 371,29 2-2912,3-6 1987,14-3 116,0-22-284,1-2-795,14-18-136,-12-3-457,5-17-512,-21-5-782,-6-4 2547,-8 2 135,-57-15 0,40 33 0,-40-8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2.0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240 757 13541,'10'11'2112,"-2"-2"-1238,-8-9-219,0 0-269,-46-11 1497,-12 32-769,-20 11-935,24 14-3358,34 13 3392,18-35 128,6-1 85,7-16-2524,32-20 1,14-22-652,-6-27 1,1-20 0,0 4 1839,-3 20 0,0 4 1,-2-7 908,-7-7 0,-1-7 0,-5 0 0,-8 10 1744,-9-4 1,-6 9-351,1-14-598,-7 25 638,-28 83-404,2 11-727,-1 0 0,-2 11 486,-1 21 1,-2 13 0,4-7-558,5-7 1,2-1 323,-4 6 0,-2 5 0,8-13-556,11 15-3925,13-9-1710,3-26 5635,10 3 0,-9-40 0,-4-8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4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29 10892,'14'14'3405,"-2"-4"-2352,-12-25 146,0 8-51,0-12 399,0 12-517,1 3-1288,-1 4-111,1 24-2844,-1 35 3356,-1-8 0,-1 3-40,0-4 1,-1 0-51,0 1 0,-2 2 3,-1 4 0,-1-3 23,2 0-2757,-3 31 2678,14-97 0,-4 17 0,4-27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4.4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99 10932,'10'5'4038,"-2"-2"-6726,-8-3 4246,48-9-1264,-11 1-93,44-10 990,-20 5-1135,-12 2 0,1-1-4023,24-3-110,4-1 4697,-43 12 0,-28 4 0,-3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4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6891,'0'14'3339,"0"-3"-2035,0-11 506,66 0 577,-18 0-2393,41 1-2638,-38 0 678,-6-1 1758,24 0 0,-30 0 1,8 0-1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5.1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315 41 11430,'8'-1'5483,"-13"-17"-5427,1 14-56,-10-13-4005,1 17 4106,-1 0 151,-9 7 887,-4 5-100,-16 31 1,-2 10-2687,0 17 1798,3 5 0,6 1-1628,25-6 1594,16 6 1400,4-40-1892,23 5-5012,20-13 5387,7-17 0,2-5 0,0 2 0,26-13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5.4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4856,'82'5'6431,"-32"4"-5383,13 24 1,-4 7-1005,-23-8 1485,29 42-2066,-49-52-9294,19-2 9578,-13-6 0,6-6 0,-23-8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5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318 16 11368,'-12'-9'2229,"2"2"1558,10 7-2073,-70 62-1275,37-22 1,0 2-1405,-13 3 0,2 1 382,-11 33-1254,46-57-1627,4-4-1487,9-5 4951,7-4 0,-4-5 0,2-3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7.4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52 267 7503,'-9'-8'2459,"2"2"-1803,7 6 402,0 0-627,-10 0-10,5 0-18,-7 0-78,8 0-79,1 0 68,2 0 7404,0 0-7741,6-1 23,9-4 196,21-7-140,16-6 28,22-8-50,8-1-34,0 1 118,5 0-118,-10 2-6,-4 3-33,-9 2 11,-11 4 22,-10 3 6,-3 2-17,-17 5 1,-2 1-18,-15 3-67,-2 1-22,-2 0-3439,-1 0-269,-2 0-3624,-4 0 7455,-4 0 0,2 0 0,1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6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5596,'20'8'2425,"-4"-2"2641,-16-6-3996,47 56-96,-21-22-1308,22 36 1,1 5 478,-16-15-537,-1 17 0,-11 2 392,-44-6 558,5 10-1023,-44-33-9366,12-37 9462,10-2 0,10-9 0,26-2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6.9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13943,'7'17'6430,"48"2"-6351,-28-17 13,41 4-92,32-4 0,-66-1 0,48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7.1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13435,'57'1'2511,"-1"0"0,-4 0 0,0 0-3643,8 2 0,-5 0 0,-7-1 0,34 2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38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35 9867,'11'-5'4985,"2"-10"-3971,-12 12 722,3-8-1551,-3 11-185,2 3 784,7 18-919,0 4 1330,11 37 1,3 12-2552,-7-26 0,0 0 1432,9 30 0,0-5-65,-2-12-2303,-10-32 2034,-11-25-246,0 0-1277,-18-61 1574,11 25 498,-11-46-291,15 38 364,30-25 2073,-5 24-2124,21 4 1,13 4-261,2 19 0,3 8-4232,18 0 1,1 5 4178,-15 4 0,-6 5 0,15 11 0,-55-10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0.3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1 11530,'4'14'3624,"-1"-4"-2464,-3 33-275,-1-6-17,-5 45-76,-5-15 1,-3 3-2740,4-13 1,-1 0 1982,-5 20 1,2-4 58,1 0-1364,7-33 1460,6-30-208,2-22-2677,7-31 605,-2-10-1042,2-20-219,-5 6 85,-9 6 3265,-3 0 0,2 30 0,-1 10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0.4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0 9296,'-48'16'8508,"27"1"-11054,7 45 3184,34-31-945,29-8 1,14-8-4610,2-16 1,2-5 4966,4 3 1,-2-1-1,-14-3 1,-9 0-1,-17-1 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0.9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141 5 7849,'-11'-3'2543,"2"1"-547,-37 28-1800,34-11 497,-31 22-257,55-15 2197,36 26-4991,-12-18 3186,21 18 303,-30-24-879,-2 28-823,-47 2-634,4 2-3870,-46-17 5075,7-28 0,25-8 0,0-2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1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0 194 1934,'33'-13'3590,"-7"2"3298,-50 53-5880,19-19-173,-4 57 677,57-43-245,-5 1-1071,25-22-291,9-62-360,-39 15-1130,19-41 840,-51 24-1337,-10-1-2758,-59-23 4840,-6 34 0,-4-6 0,25 39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1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11269,'15'4'1389,"-4"0"-157,-11-4 5629,19 172-6625,-11-102-145,3 9 1,2 17-1,-2-21-298,0-21-109,10 24 316,22-60 0,-29-10 0,25 1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2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 12965,'29'-7'5679,"-6"1"-4559,21 60-778,-26-26 240,26 22 1,2-1-583,-21-25-196,29 9-728,-25-60-105,-7-1 839,8-10 190,-15 16 16,-4 3-133,-6 10 794,-26 18-1749,-9 36 1424,-1-11-10,6 17 272,23-30-306,4 6 6,18 6-325,-7-10-79,16-1-1479,-2-18-8262,17-2 8657,-5-6 0,-5 3 0,-22-5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5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7722,'6'-2'3136,"-1"1"-2643,-3-2-134,-1 1-169,0 2-179,1 0-11,2 7 79,5 9 189,4 17 203,6 14-6,5 14 45,2 11-62,3 9-34,1 5-359,0 1 247,-1-2-162,-3-7-38,-3-7-63,-3-11-16,-3-9-23,-5-11-740,-2-9-498,-2-10-420,-4-9 1658,0-7 0,-3-5 0,0-1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8.1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95 208 7442,'-5'-12'1899,"0"2"-1294,5 10 884,0 0-962,-18 20 308,14-15 55,-14 15-140,18-20 1032,0 0-1782,-2 0-6,2 0-50,-4 0 56,1 2 0,-2 1 28,-2 0-17,0 1 1,0-1 94,3-1 146,1-1 1058,1-1-1310,2 0-22,5 0 22,7-3 347,13-3 40,13-5-62,12-4-17,9-2-84,6-1 11,1 0-123,-2 0-67,-2 1 45,-3-3-29,-4-1-61,-2-1-201,-7 2-622,-5 3-427,-9 4-1674,-9 6 84,-2 3 729,-8 3 2111,2 1 0,-8 0 0,-2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3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93 3836,'-11'-12'4022,"-2"10"638,12 15-3864,-2 5 263,3 10-326,2-5 1196,7 0-1274,6-7-1462,59-15 173,-17-20 1452,24-5-5495,-41-44 3428,-51 27 1064,-6-7-352,-81 61 2950,42 25-1460,-22 13 1830,54 1-2424,19-18 901,24 26-1515,2-24 255,24 16-351,34-39 0,3-8 0,-27 4 0,16-6 0,-1-1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3.9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325 5 10987,'-1'-3'3994,"0"2"-7754,-45 14 6448,-1 34-2021,-18-2-1525,19 29 1882,25 14-668,14-35 0,2 5-242,1 26 1,3 4-79,6-11 1,2-4-37,-3-11 0,2-7-841,8 10-5114,-16-59-280,-30-24 6235,3-2 0,-8-6 0,21 16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4.7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0 273 11508,'96'-25'9830,"-33"10"-12142,24 3 0,7 2 2312,-36 7 0,-3 1 0,-2-1 0,-3 1-1526,31 4 1364,-59 2 725,1 11-591,-23 18 73,2-4 73,3 8 27,6-15 142,3-3 2437,14 0-2259,10-7-723,23-26 1,3-8-124,-6 2 1671,-1-7 1,-11-3-1901,-37 7 11,-49-15 1517,12 16-616,-55-18 672,48 28-670,-5 0-187,32 11-106,11 1-11,5 0-106,6-2 44,25-4-3430,44-12 3486,-16 3 6,-15 2 0,3 3-1210,-2 9 0,-4 3 1215,15 5 35,20 16 4,-55 32-37,-15-20-394,-3 40 387,-13-55 2581,-4 11-1650,5-85-931,12 21-104,12-14 1,9 1-88,40 4-3086,-10 21 0,12 1 0,-7 4 3226,-15 6 1,-1 3 0,28-4 0,-13 4 0,-46 7-1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5.4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9520,'5'11'3652,"-2"-2"-3047,-5-11 22,1 2 342,-2-2 2470,11 5-3439,-1 4 840,22 20-285,-3 0 16,15 16-3330,14 10 2915,13 12-880,0-1 730,-10-9-6777,8-7-919,-38-33 7690,17 7 0,-37-23 0,-7-1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5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483 1 12113,'12'11'5220,"-2"-2"-5181,-14-11 376,-18 17-658,-5 0 882,-22 21-91,-1 2-3133,-7 5 2901,9-3 1,0 2-233,-9 7-62,9-4 1,4 3-6026,13 6 4071,11-11-1154,25-9 3086,22-31 0,-9-2 0,-2-1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6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222 19 10573,'8'-3'5371,"-2"0"-4475,-6 3 0,0 0-145,-6-8-751,0 6 151,-8-1 589,-11 26-2319,1 4 2139,-23 41-320,17-18-1238,7-4 0,2 2 1418,2 10-212,2 13-113,14-25-2347,26-2 0,8-2-3236,3-7-164,41 27 5652,-38-60 0,-17-2 0,-7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7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4829,'4'14'3417,"-2"-2"-153,-2-12-2861,0 0 1305,50 18-528,-28-3-636,38 18 652,-39-4-412,8 34-206,-12-21-477,6 23-95,-15-33-1,-2-4 676,2 1-653,-5-12-28,0-2-146,-3-11 1220,0-36-1242,0 10 1003,24-69-511,-10 57 393,36-40-818,-13 58-3278,8-4-27,6 15-1803,-11 4 4560,5 1 0,-21 0 0,-7 0 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47.5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20 8365,'-4'-11'4346,"0"2"-2793,4 9 166,20 14-1003,-3 2 637,20 15-272,10 24-1740,-4 8 1,0 5 770,-12-21 0,-2 1-87,11 22 1,-5 1-900,-20-13 1,-6-5 772,2 13-140,-3 31-8718,-70-27 8959,26-36 0,-29 12 0,47-42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7:57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0 9274,'32'9'4514,"-10"-3"-4245,-6-7 134,-10 0-302,-2 0-101,-2 1-280,-2 0 285,-2 0 68,-1 7-45,-1-1-28,1 6-958,-6 8 561,-3 1 391,1 0 6,1-5 34,2-5-34,3-3 168,-7 7 196,9-11-51,-3 2 701,6-6 1787,0 0-1675,12 0-952,-1 0 83,32-2-2810,-17 1 2614,20-1 51,-15-1 230,28 0-135,20-4-143,-23 3 1,2 0-1605,40-3 1607,-2 1-325,-36 4 1,-1 2 347,32-1-102,-35 1 0,-2 0 68,13 0-604,15 0 1,1 1 615,-5-1-46,6 1 0,3 0-181,-30 1 0,-4 0 215,28 0 725,-28 1 1,4-1-645,19 0 1,-3-1 78,9 1-183,5 1 1,-2-1 1819,-16-1-1780,10 2 3093,-41-3-3138,-3 0 17,30 0-3206,13-3 3161,-4 2 6,-4-2 83,-11 2-89,-22 1 0,13 0 427,-32 0-427,-8-1 62,48-4-1983,-27 3 1921,35-3 985,-23 2-985,-21 2 0,9-1-11,-6-1 5,-12 2 6,14-1 2295,-16 0-2295,-2 2-7909,-3-1 7909,-4-1 0,-1 2 0,-1-2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0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512 378 7301,'-1'13'2544,"0"-6"-1331,1-12 832,0-13-1312,0 6-105,0-6 85,0 11-344,0 3-21,0 3 369,0-1 280,0 1-958,0-2 129,-3-4-179,0 4-96,-1-2-122,-9 5 33,-4 11-902,-18 43 1,-12 28 0,5-8 1125,12-25 0,0 3-492,-9 20 1,-7 18 0,0-2-1,11-18 464,-4 10-11,8-15 0,3-9-1456,11-32 313,13-30 588,7-22 420,17-39 8,4-2 0,7-15 0,-2 9 138,-7 16 0,3-2 137,5-13 0,7-15 0,1-1 1,-5 13 696,0 3 1,-2 7-589,8-15 1,-4 4 134,0-6-28,-32 74-353,-2 5 196,-1 19 964,1 28 1797,4 18-2341,5 36-124,1-7 1,1 4-381,-3-23 0,-1 1-354,1 24 1,2-1 305,-2-21 1,1-6-457,0-16 0,2-2-5417,12 36 2573,-7-51 139,-10-42 3848,-10-14 0,3 9 0,-3 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8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10438,'4'12'1400,"0"-2"-1232,-4-10 2011,0 0-1243,15 57-17,-5-24-427,11 45-139,-9-40-95,-3-4-17,1 1-174,-3-15 45,-1-1 39,-3-15-61,2-3-90,4-11-23,5-7-341,8-15-22,3-9-6,3-3 224,1-1 168,-4 6 33,-4 9 119,-4 8 66,-4 9-224,4 5 1,-4 5 128,15 17 67,-7-1 96,7 15-62,-8-4 6,3 11-186,-8-9-44,2 6 0,-7-14-274,-3-2-1350,3-3-1608,2-5 280,1-4 2952,5-5 0,-9 1 0,-1-1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0.4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85 8920,'-56'-10'9830,"114"-1"-7119,7 8-5541,4 0 0,3 1 551,9-5-3219,-15-2 5498,22-9 0,-52 9 0,3-4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0.8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1 11598,'10'0'4184,"-2"0"-6747,-85 55 3706,47-5-973,-13-10 1,3 2 1518,28 15-1286,9-9-330,20-5-457,12-9-2265,13-14-3585,18-30 1669,-7-6 4565,12-11 0,-31 11 0,-8 4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1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298 1 8566,'10'14'4038,"-2"-2"-3119,-8-12 1014,-72 21-1655,23 10 47,2-12 0,0 4 302,-5 40-2055,29-22 1546,2 10-45,17-17 1069,25 10-1276,-1-19-2252,42 7-2370,-8-25-870,16-9 5626,-8-8 0,-30 2 0,-8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2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55 228 1513,'-30'-10'6480,"6"2"-3293,24 8 1904,0 0-4076,26 0-1010,-6 0 1426,24 0-1958,31-15-1349,-32-4-1227,17-10 935,-46 0-1337,-53-19 3276,12 19 229,-33-11 2792,-12 75-75,40 18-1894,-18 25 443,70-22 0,15-4-1026,4-12 165,2-6 1,9-10-868,25-42 0,1-15 2523,8-1-2252,-20-2 1,9-7 0,-13 12 3173,0 19-2642,15-10-1071,-63 91 1,-20 28 1003,-3-23 1,-3 1-994,4-2 0,0 5 1,-2-9 704,-2-10 0,-1-10 14,0 9-101,13-56-829,19-74 0,16-39 560,-14 59 1,4-3-83,9-15 0,9-15 0,1 1 0,-5 17 631,-5 21 0,0 6-78,24-25 0,-5 22 1690,-29 49-1427,-2 8 2196,-7 10-1877,-10 59-2957,-32-19 1916,-4 24-802,-27-42-7706,-21-27 8866,23-8 0,-1-7 0,39-4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2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201 27 5121,'-17'-15'3954,"4"4"-4170,-8 69 1885,8-9 0,-1 10-750,-3 11 0,-2 7 0,2-1-757,-2 13 1,3-1-360,0 18 1,3-14-1350,7-32 1301,16-29 0,-7-35 0,8-9 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3.6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49 11753,'-18'-7'3517,"4"2"-1473,14 5-1013,59 0-443,-14 0-2317,1 0 1,10 0 1959,15-1 1,8-1-1,-9 1-231,29-2 291,-13 0 0,14-1 1,-24-1-191,-26 0-935,29-5 666,-68 8 101,-25 1 39,-24 16 34,0 2 106,-17 17 226,22 5 1,2 2 1997,-6 10-2219,-15 30-2364,45-41 2415,30-30-252,6-8 788,25-32-1163,7-26 240,-5 3 158,-5 2-2351,-8 55 2519,-32 10-12,4 32 2173,-14-20-3757,2-5-651,4-10-1142,14-7 3282,19-28 0,-16 13 0,8-12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4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10097,'13'4'5365,"-2"0"-3393,-11-4-4680,-5 72 3391,1-32 894,-4 44-1331,4-53 664,2-23-910,2-3-308,10-16-543,43-49 599,1 5 145,15-15-133,-18 38 1164,-8 83-656,-13 20-1987,-1 7-1396,-21-16-1292,-1-53 4407,8-5 0,-6-3 0,3-1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4.5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264 0 4578,'12'15'6262,"-34"-3"-1146,-28 15-4517,-5-5 342,10 25 1,6 7-640,13-3 511,3-5 1,7 0-203,23 5-40,25-11-2228,5-5 1758,18-18-45,18-27-405,-10-29 0,1-8-51,-18 20 0,-5-4-2460,19-44 1,-26 6 3431,-52 40 2354,-66 60-2601,28 16 724,11 4 0,18 1-517,63-5-2720,9-26-2728,27-13 1,7-8 4553,-26-8 0,-1-2 0,7-1 0,-7-1 0,-9-1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5.1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9268,'-18'16'8060,"4"-4"-6973,62-7 0,23-5-1087,-14 1 199,18 2 0,1-1-2002,-10-3 951,13-8 0,-35 5 0,2-5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5.7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12046,'22'57'9493,"-4"12"-8955,11 26-3116,-19-40 0,-4 2 2534,-2 38-383,-4-27 1674,-8-14-1550,-4-113 214,11 17 943,6-51-684,61 32 1,23 11-1300,-18 25 1,3 3 1139,-12-5 0,2-3 1,-5 11-12,4 16 0,-14 7 2419,-23 1-1841,9 3-679,-12-7-421,5-7-6770,-10-49 6743,-17 25 532,-7-27 3804,-49 60-1160,11 32-2694,7 7 0,5 8 582,21 3 0,8 2-330,2 38-1947,55-61 1,14-15-5206,11-22 6967,-1-5 0,-4-4 0,-27-3 0,-11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8.9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12500,'0'15'2055,"0"-2"-1120,0-13-447,0 0-74,32 47 40,-14-7 28,26 47 44,-22-16-134,-1 6-112,-2 3-50,0-4-186,-2-7 24,-1-10-68,-3-10-409,-2-11-672,-3-10-863,-4-8-1029,-3-11-326,-1-3 3299,-2-6 0,1 0 0,-2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6.2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0 10478,'0'16'4471,"0"-4"-2466,0-12 639,0 0-240,0-2-1933,4 7-75,1 2 673,26 80-3997,-17-38 3020,1 3 1,-1 1 7,-8-4 152,-3-3-942,-1 32 696,-1-31 22,-2 18-213,-34-25-319,-20-21-3672,-24-19 1124,24-34 3052,21-52 0,33 43 0,1-12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6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33 13133,'2'10'-6289,"0"-2"6289,23-31 0,-19 18 0,19-18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6.9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37 175 13519,'-3'15'5601,"53"-17"-11076,-22-9 5553,20-9 1,0-2 1329,-15-3-2562,17-34 1171,-67 38 1016,1-8 37,-56 46-358,26 3 21,-13 20 275,32 3 1,6 3-169,2 18-756,5 27-84,36-48-996,37-18 996,23-25 0,3-6 0,-5 10 0,-10-14 0,1 1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7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374 1 11183,'10'13'5663,"-22"0"-4577,-4-9-166,-19 4 1616,-35 27-2065,30-12-4319,-32 20 4117,43-18 448,-11 18 321,0 32-881,10-14-59,36-7 0,12-4-495,14-19-449,44 14-6202,20-58 1980,-17-8 4789,-22 2 0,-4-1 0,-9-2 0,-12 3 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7.6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430 17 13060,'9'-9'4643,"-2"2"-3725,-7 7-88,-57 78-1385,28-23 0,0 11 0,-2 2 1012,-10 15 1,-2 4 0,2-2-438,7-7 1,2-2 0,4-4-701,-4 13 1,8-13 629,11-12-496,6-20-4741,2 11 1881,12-35 3406,9-24 0,-5 1 0,2-14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7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37 14096,'-17'-17'6004,"42"-1"-11597,8 17 5839,15 1 1,11 4-89,18 10 1,1 3-58,-22-6 0,-2 0 468,18 3 1,-8 9-856,-14 57 539,-36-37 55,2 55 268,-65-12-1444,25-38-454,-12 17 1757,122-81 1,-62 9-1,66-21 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18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114 142 11054,'10'8'7226,"-2"0"-4230,-63 64-2503,38-43-345,-13 13 1,3-1 300,24-17-214,10-12-861,6 1-1842,40-28 1,7-11-2822,-13 1 4614,15-1 0,-13-8-2634,-55-17 5969,-24 20-1288,-3-7-263,-6 27 1042,20 7-661,8 2-988,1-1-233,7 3 2659,6 0-2643,3 0-1253,54-14 872,-22 4-72,41-13 33,5-7-924,-38 12 1149,20-6-84,-51 19 28,-12 4 2939,-1 1-2961,-1 1 704,0 27-83,0 9-476,0 7 106,-1 3-207,0-24-5,0 0 1538,0-10-2244,54-19 285,-14-3 73,50-9 90,0 6 207,-20 6-1293,8 26 1,1 7 1644,2 6-352,-23-2 0,-5-1-72,-12-6-3255,-20-19-4352,-11-15 7284,-1-12 1,-8 7-1,0 0 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20.1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1 176 9990,'5'0'1714,"0"0"-1114,-5 0 587,0 0 1373,55-66-2107,-39 48-128,40-48 448,-54 63-527,-1 1 46,0 1 694,-1 0-712,2-2-122,0 0 172,1 1-273,-3 1-51,2 1-6,-2-1 6,-10-3 0,7 3 0,-7-3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1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71 164 6593,'-13'-26'2930,"4"5"-304,9 21-2503,0 0 1498,0 2 323,4 29-2325,2 62 784,-1-10-238,-2-23 1,0-1-980,-3 6 1217,3 23-1028,-1-38 670,1 20-622,-1-52 593,-1-1 1402,0-13-1502,1-10-471,6-52 1,3-19 224,1-1 1360,0-9 1,4-7-986,0 24 0,0 7 1955,6-13-1827,-7 23 1,2 4 661,4 15-1003,-1 22-1651,25 47 1891,-21-5-72,12 35 0,-26-36-33,-4 1-376,-13-6 297,-9-8 112,-61-14 0,-11-10 0,37 4 0,-25-3 0,0-1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2.4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49 8192,'3'13'1608,"0"-2"1226,-22 0-1613,11 2 1565,-13 13 334,24 26-3546,35-7 605,-8 0-1874,64-30 1421,-56-26 128,24-14-3528,-50-49 1265,-47 16 2258,8-14 45,-34 39-448,11 28-964,24 4 1838,-4 1-320,39 4 0,-6-3 0,9 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39.6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3 311 11838,'-1'-5'1519,"0"0"-584,1 5 1373,0 0-1211,67 17-212,-22-9-524,5 3 1,3-1-3,10-4-253,0-3 45,-8-1-67,-5-2 17,-8 0-11,-6-2-90,-3-6-191,-2-6-318,-1-8-371,-4-8-61,-4-4-342,-7-3-1971,-9-11 2201,-14 16 678,-10-5 375,-8 24 537,-17 6-133,12 5-275,-6 6 11,18 4 526,7 18 124,6 0-1,11 11 24,6-5 817,21 13-768,-3-14 68,19 9-655,-19-25-12,9-3-5,-12-10-124,4-10-134,2-5-179,1-11-370,0-7-22,0-3 105,-2-4-88,11-17 470,-11 16 84,7-7-6,-16 24 6,11 1 0,-13 12-39,10 0 5,-14 9-38,-1 4 72,-2 6 392,-2 38-135,-6-11 164,-1 25 44,-4-23-241,0-4 11,0-2-151,2-5-11,5-6-73,3-6-135,10-4-1019,3-6-1786,19-2 2940,23-15 0,-27 8 0,7-8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2.7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9078,'59'-5'9830,"-13"10"-7853,11 14 0,-1 5-1826,-13 5-2948,-4 21 1,-9 2 2712,-25-20-527,1 17 513,-8-31-9733,-11-8 9736,4-3 0,-4-7 0,9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3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1 349 10211,'12'10'5836,"-3"-2"-7744,6 21 3392,-12 5-1620,12 44 209,-16-35 1106,1 1-1084,-1-38 90,1-6-538,12-11 87,2 2-484,44-17 2371,-23 23-1660,16 2 3235,-30 24-2636,5 22-325,-8-25-89,14 12-577,31-62-2730,-17-7 0,1-5 2351,-1 6 1,3-7-650,12-23 0,6-12 0,-9 10 1854,-21 24 0,-2 2 10,33-38 0,-7 8 798,-33 39 1091,-30 79-1656,-8-8-63,-7 19 0,-7 16 1,2-8-436,-9 22-68,3-9 1,3 1-173,12 19-1643,6-44-439,3 16-3890,4-56 5986,-3-30 0,2 12 0,-1-13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3.8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21 12942,'-8'-11'8553,"2"2"-7767,6 9-282,37 2-2032,-8 1 1024,33 4-1182,-15 1-6018,-5 1 7704,-1-2 0,-20-3 0,-8-2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4.7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1 852,'-9'70'3041,"1"0"0,-1-3 1,0-5-1972,-8 15-230,-1 5 2179,-3-1-2577,4-10 1,0-2-219,2-11 1352,-8 35-1475,30-93-28,25-3-1644,4-1 1302,56-2 151,-43 7 112,0 14 1,-3 7 123,-16 10 27,12 28-1354,-30-3 1311,-27 10-63,-5-18 1478,-29-5-1669,-22-40 581,5-10-2036,11-9 1107,41-19 1,18 17 0,12-5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5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1 297 10476,'13'6'7058,"53"4"-6365,-23-21-1136,22 2 873,-34-18-1007,-39-47 577,2 46 342,-17-26 1410,-11 99-810,10-9-471,-9 28-74,27-27-1849,10 7 1665,10-15-258,54 3-1730,-13-40 1,6-14-1406,-4-6 1,2-8 0,-1-1 2800,21-17 1,-6-2 0,-16 0 0,-10 4 0,-7 4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6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502 1 10366,'-55'52'2457,"-1"-1"1,0 1-1,-4 15 1,4 7-3167,7 5 0,0 10 0,9-8 880,12-9 0,7-3-90,1 2 0,9-2-940,27 27 361,54-52 854,-3 6-575,-17-49 1,1-14-2174,38-32 2120,-46 17 0,-2 1 1094,27-17-828,-22 9 1458,-40 33-1228,-3 9 672,-6 32 185,1 17-397,-2 0-544,3-6 448,50-19-672,-19-19-4832,31-32 1,1-15 2670,-28-1 2324,-3-15 0,-12-1-67,-33 20 369,-16 0 3657,-2 21-3435,15 11 528,-8 6 2649,17 8-868,1 21-1685,4-16-326,8 10-705,10-24-162,69-30-247,-35 8-1358,-1-1 0,2-4 1386,25-21-1443,-40 22 1623,17-9-51,-47 29 22,-4 1-274,0 0 308,-3 5 51,-8 21 2301,2-4-2290,-7 16 3783,-1 5-3402,4 0-18,2-1-274,14-17-39,52-29-1300,-12-10 1149,19-2-28,-33 3-40,-19 10-257,0 12 336,-4 2 34,5 27 173,8-22-375,0 4-1053,34-53-1296,-20 4 2377,23-22 11,-18 18-5,26-3 1097,4 30-1893,-9 2 0,1 3 186,14 16-2079,17-8 2851,-43-26 0,-23 11 0,-1-10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7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291 57 6276,'-7'-9'4168,"-18"-15"-1374,18 20-2402,-17-14-319,20 17 33,-4 0 1140,1 5-826,-6 1 1380,-14 35 1,-1 10-1330,3 2-4,-4 4 1,1 9 257,16 14 0,6-2-456,-3 9-609,4-18 1,1 10 0,1-11 132,-1 17-4709,2-28 1,-1-6 4397,-3-19 0,3-20 0,2-20 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7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13614,'8'8'6666,"-2"-2"-5362,-6-6-452,0 0-5879,156-5 4525,-102 7 1,3 1-547,12-3 0,10-3 1,-9 3-2202,-7 3 0,-7 1 3509,29-4 1,-41 0 0,-13 0-1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7.6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349 0 10133,'5'2'7539,"-53"60"-8114,20-26 1026,-7 8 0,-2 1 215,1 4 676,-9 10 0,2 9-3582,23-6 0,5 0 2,-13-1 0,9-3-3425,42 16 5062,21-81 1,-21 4 0,-6-3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7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11217,'11'10'5394,"-2"-2"-3607,32 9-1053,-22 0-118,33 17 342,-15 37-958,-17-32 0,18 3 0,0-5 0,-20-21 0,31 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40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10735,'1'11'1580,"0"-2"-992,-1-9 174,0 0 33,22 63 348,-15-21-693,5 7 1,0 3-206,-7 16 321,1 5 53,0 2-322,1-2-90,3-2-55,0-7-29,2-9-17,0-8-100,-2-9 95,-2-10-45,-3-10 61,-3-8 772,-1-14-889,-3-11-151,0-15-62,-2-12-111,2-15-40,0-11 94,3-13-447,6-5 717,1 0 207,10-11-201,-5 34 28,3 0 94,-6 38-128,-1 9-11,1 7-50,0 5 55,2 3 12,9 11 33,-5 2-34,7 12 74,-12 2 122,-2 22-77,-5-9-52,-5 15 64,-6-19-30,-5-4-100,-5-4-6,-2-6-157,-4-6-1026,-2-4-1735,-6-6-2817,1-3 5735,1-10 0,13 6 0,6-6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8.1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346 0 9780,'-73'17'8631,"24"-7"-7766,-14 26 1,5 3-1477,22-13-58,-30 26 669,89-41 0,-17-6 0,18 3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8.5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1 9561,'42'79'1194,"0"1"1,-36 6 0,-13 7 0,0-7-678,9-10 1,-11-5-518,-31 5 0,-17 2 0,8-25 0,11-34 0,-42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22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39 4239,'9'8'2313,"-2"-2"434,-4-13-1929,1 1 550,1-4-993,-1 4 724,-2 1 44,0-2 2587,1 1-2666,-2 2-800,1 2 340,-2 2-604,0 0-190,-1 71 196,-3-31 122,-3 42 1,-1 5-95,-1-18-4,1-9 1,2 2 3,3 16-2972,3 6 2963,-2-11 0,1-1-2475,-2 17 2422,-2-15 0,-1-5 28,1-20 0,-7 23 5,6-10-1576,1-5 1571,-1 11 1339,2-15-1328,0-12-11,-2 45 6,4-31 33,-2 33-39,4-42 5,0 0 418,2 20 1,0 3-485,0 4-797,1 9 0,-1 5 886,0-28 0,-1-3-33,0 40 170,1-7 1,0-4-161,-1-16-5,0-9 0,0-3 0,-1-10 0,0 37 1141,0 0-1141,0 15 50,0-5-50,0-46 0,0 26-33,0-23 33,2 0 1732,-1-6-1715,5-13-17,0 3-39,2 0 39,-1-3-2285,7 30 2223,-7-17 2330,6 22-2245,-6 7-68,-5-37 39,2 29 6,-4-35-2352,0 49 2352,0-32-62,0 37 62,-2-29 17,1 24 2252,-2-12-2275,2 2 0,1-1 18,-2-10-12,2-8 0,0 4 25,-1-4 0,1-1-1635,0 20 1560,0 26 55,0-24 6,0-25 29,0 10-29,0 28-34,0-50 23,0 35 68,0-10-12,0-25 1654,0 28-1626,1-15-28,2-15 3292,0 4-3981,3-18 442,-5-14 186,2 4-202,-3-2-1973,1 7-2395,3-7-556,-2 3 5131,5-9 0,-5-1 0,1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24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1 217 8842,'2'10'3002,"48"-4"-2582,-21-8-1305,40-5 1,26-2 0,-13 1 991,17-1-425,-6 0 0,18 0 0,-19 1 351,-5 5 411,-20 1 1,-1 0-299,4 0-169,19 2 1,2-1 302,2-1-163,4 1 1,4-3 84,-27-1 0,-6-2 523,-19 3 0,3-1-557,17-1 0,8-2 0,-12 2-162,9 0 19,-10 1 0,2-1-1336,29-7 1311,-31 4 5,21-4 1512,-43 6-1517,2 2-5,-8 2 13,55-4 0,9-1 82,-18 3-60,3-1 0,19-1 0,-15 2-14,-32 3 1,-4 1-12,25-2 1,-2 1 107,15 2-68,-31 0 0,7 0 104,0 0 0,6 0 1,-1 1-80,16 0 0,1 1-572,-18-1 0,3 0 0,-1 1 561,4 2 1,0 0 0,-7 0 701,-5 0 1,-1-1-744,8 1 1,7 0 0,-11 0-1435,25 2 1444,-28 0 0,4 1 758,5 0 1,0 0-790,-5 1 0,7-1 763,18-1 0,11-1 0,-12-1-744,-23-1 1,-1-1-231,21 1 1,11-1-1,-18-1 203,5-1 8,-30 0 1,4 2-10,5 3 1,-2 1-768,30 1 782,-32-1 0,-2 0-1792,11 0 1918,8 1 246,3 0-342,2 1 51,-18-2 0,1-1-67,21 2 67,1-1 1,0-1-80,-1 2-7,-19-2 0,12 0 1,-9 0 12,-19 0 0,-1 0-11,38 2 0,7 2 31,3 0 0,-4 0-12,-27-4 1,2 0-9,6 1 0,7 0 1,-12-1 16,25 0-34,-14-2 305,-38-2-299,-19-1 2167,8 0-1971,-17 0-89,8-8-102,-4 4-1830,40-9 1914,-34 10 1892,56-5-1942,-57 6 245,23-2-284,14-2-1859,0 2 1893,21-4-3,-27 1 0,-2 0 19,-1-4-50,20-3-280,-52 6 280,-17-20 0,-2 19 0,-3-16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25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6686,'1'6'0,"0"-2"0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25.7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11 7229,'5'9'-1394,"-2"-2"1987,-3-7-593,0 0-1063,-55-12 0,42 9 0,-42-9 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26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23 7190,'-11'-12'3775,"2"2"-2027,8 11-1160,1 0 2363,1 9-1125,12 9-3859,22 49 2615,-4-19-173,13 32 842,-21-36-1133,1 1-1943,16 30 1825,-16-30 28,13 18-8385,0-20 4363,-22-26 4561,9 4 0,-25-23 0,-2-6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26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581 0 6960,'3'13'3428,"0"-4"-2380,-3-9 2027,-12 18-2465,1-5 835,-11 16-199,-1-4 440,-42 30-3664,19-18 2180,-33 21-101,32-32-905,-8 0 1,0-1-1102,4-5-1984,-41 19 3889,76-37 0,9-2 0,1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29.1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16 7117,'-20'-9'549,"4"2"-544,16 9 68,0-1 1585,0 0-1288,-5-1-157,2 2 5,-3 0-11,2 0 113,0 0-320,2-1 313,2 0-212,0 0-101,0 0-62,0 3-352,0 0-2213,0 1 2627,0-2 0,0-2 0,0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32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4152 7789,'6'24'1008,"5"-13"-419,-17 5-102,10-16-213,-1 0 454,3 3-5,2 5-51,2 0-325,-1 0 617,4-3-248,2-4 724,16 0-1672,-11-1 366,8 0 224,-7 0-346,-9 0-18,8 0-106,-7 0 73,-7 0 33,4 1-44,-7 0 347,7 3-141,-5-3 581,7 2 226,-1-3-688,-2 0-35,3 0-144,-4 0 66,-1 0 186,14-2-51,11-3-124,13-8-617,-8 2 635,-6-2-3078,14-18 2921,-17 13-34,21-19 0,-11 6-1182,-9 5 1042,38-45 39,-17 10-764,-4 0 1,3-4 895,-6 5 0,-1 1 901,-5 4 0,2-1-876,14-21 0,-4 4-1915,-2 4 1912,-10 14 1,-1 1-43,-3 2 267,-3 2-233,-2 3-39,-3 2 134,8-19-107,-7 14-1170,7-15 1215,-9 21 1,1 0 324,15-29-367,-15 30 1,-1-3-316,-2-9 0,-3 4 273,-2 2 31,-3 0 0,-1-3 20,3-19 843,-3 10-893,1-4-111,3 2 150,4-12 1380,2-1-1465,1 10 1,2 2 112,-3 11-93,6-6 0,-1 1 46,-6 12-59,3-7 2180,-15 19-2366,-6 1-117,0-24-641,-1 17 954,0-13 23,5-2-106,2-1 2830,3-10-2733,8 6 1,3 1 502,-2 8-470,5-8 0,5-14 1,-4 12-14,2-2 52,1 3 0,6-13 0,-5 14 10,3 1 748,-3 7 1,3-1-697,-3 9 1,-2 5-1279,12-12 1231,15-17-67,-30 43 34,15 1-1,3 5-1974,12-4 1958,14 4 16,-23 7-10,40-6-2368,5 0 2378,-18 4-16,-4 1 680,-46 8-725,31 0-1667,38 8 1830,-7-1-107,-36 1 0,2 2-62,17 4 0,-1 1 40,27 4 491,-27-3 1,-4-1-593,-9 0 61,-27 6 140,12 21-66,-10-7 10,1 5 0,1 4 1,9 12 1976,8 13-1865,-14-17 1,0-1 969,13 11-1107,-16-17 1,-1-2 24,10 5-1734,-4 0 1695,-9-8-886,1 13 1,1 8 913,-8-6 0,-1 0-39,4 4 0,0 4-25,6 26 0,0-3-18,5 4 62,-11-24 1,-1-3-20,8-1 39,7 6-39,1 6-11,0 0 1719,-9-2-1702,-7 0-1620,2 10 1614,0 2 17,-2-7 679,7 7-690,-12-31 2139,12 23-2128,-3-8 0,1-2 0,-3-7 13,11 24 1,1-3-192,-15-36 161,14 23 741,-12-31-724,21 25-1401,3 1 1384,0 0 0,-8-8-1898,-22-22 1893,12 17 56,1 5-90,8 14-1239,-2 1 1244,-12-17 23,-4-3-557,-5-5 271,0-1 1057,-1-2-878,-3-5 62,0-3 28,16 26 1385,-8-14-1391,17 26 23,-4-17-141,8 6 2247,-7-11-2140,3-1 45,-12-12-1862,13 20 1873,-5-9 29,-3-5-1557,19 8 1511,-26-24 1523,22 21-1556,7 18 44,-31-33-5,23 29 0,-39-47-78,1 3 2346,-4-6-2273,5 10-35,-2-6 3432,0 1-3308,-1-2-22,-1-3-56,-1-3 22,2 4 140,8 8-168,-6-7 56,17 16-50,-8-9 28,0-2-34,-4-1 28,-2-4-28,-3-1 5,7 4 74,-6-4-79,1 0 0,-1-1 0,-1 0 11,-1-3 129,-2 2-67,-2-4-73,-1 0-135,-2-2-426,0 0-2042,-1-12 2603,-9-20 0,7 12 0,-7-9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40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14146,'3'13'5142,"-2"-2"-3826,-1-11 174,0 0-4346,11 0-2174,3 0 5030,12 1 0,-12-1 0,-2 1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34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33 315 3069,'33'-43'3854,"-8"16"-1716,-24 8-1337,-1 6 69,1 5 1303,5-28-2106,-3 24 341,4-17-408,-6 21 208,-1 2 1241,0-1-1192,0 4 91,-6-10-489,0 7 91,-5-9-23,-1 7 68,0-1 5,2 3 5,2 1-5,4 3 0,1-1 23,-2 0-18,1 2 96,0-1-39,0 2 95,3-2 403,-3-2-314,0-2 1647,-2-4-1371,3 6-466,1-1-56,2 5-208,0 0 208,0 5 113,0 5 206,0 9-2378,0 76 2859,0 0-708,1-38 1,0-1-93,1 19 106,5-47 29,-3-13-12,0-3-17,-3-11-128,2-8-874,1-28 555,1 6-477,-2-53 3791,-2 44-3057,-1-23 50,0 32-3142,0-14 3260,0 24-1023,-2 32 1359,1 13-286,-1 35-1204,1-9-6088,1-26 1154,3 6 6004,-2-30 0,2-2 0,-2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35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59 132 8517,'-23'-9'2829,"-2"-15"-2141,24 19 539,-5-16-431,6 18-544,-2-2-90,2 3 40,-1-10 559,1 1-262,0-5 386,1 4-123,3 6-572,2 1-5,3 5-112,4 4-17,6 7 498,54 55-3710,-17-13 3170,-5-4 0,-1-1-288,-5-4-2347,-1-5-442,-28-28 3063,3-4 0,-12-5 0,-1-2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35.6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369 1 10125,'2'8'2308,"-2"-2"1315,0-10 679,-34 53-3765,11-20-257,-33 49-76,18-32 1,2-1-3332,-11 10 3012,10-13 0,3-4-736,6-11 262,7-7 0,11-10 0,3-4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36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65 9565,'-10'-17'1293,"2"4"-609,8 13 1142,0 0 963,6 29-997,-2 1-1086,3 17-218,-5-9-180,-1-12 218,-1 24-363,0-22-152,0 14 45,0-28-571,0-10-2577,25-48 1243,-1-3 1401,14-22 224,-9 22 722,7 7 191,-12 21 824,19-4-925,-24 24-151,5 5 779,-1 13-668,-7-1-2831,17 24 2535,-20-18-144,15 25-495,-21-35-201,9 2-2487,19-67 2913,-14 24 89,26-34 1781,-18 76-1114,-7-8 543,15 46-913,-22-34-73,11 9 3497,49-57-3799,-34-8 0,-1-2 81,4 12 0,-1 0 70,15-39 683,-52 100 96,-5 13-387,0 14-101,3-10 18,0-31-9490,21-25 8333,-13-8 0,9-6 0,-16 10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37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7451,'12'16'-24,"-2"-4"0,-10-12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37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10332,'6'14'3097,"0"-4"-1635,-6-10 1655,8 73-2714,-4-46-89,5 55-3480,-5-63 3311,-2-9-1621,22-20-496,19-41 1972,-1 8 1149,31 10-864,-50 39-38,15 29-197,-28-8-448,4 2-2720,-3-14 3118,9-2 0,-12-13 0,1-1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39.1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8522,'2'-10'1659,"0"2"-1183,-2 8 1300,0 0 962,10-1-1343,-3 0-264,7 0 91,-5 0-976,-3 1 980,9 41 1,-2 16-1395,-1-2-961,1 3 1,0-1-1746,-4-18-4851,0-25 7725,1-7 0,-5-4 0,-1-3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39.6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9834,'13'1'4099,"47"14"-3499,-30-3 1200,22 9 1,8 4-4221,20 14 2420,1 2-376,-23-13-6405,-32-21 3466,-11-3 3315,5-2 0,-14-2 0,-1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0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225 5 11659,'-4'-5'4409,"-9"17"-2965,5 4 1178,-39 52-2191,3-13-297,-10 14-1276,9-17-8689,39-34 9397,3 1 0,13-17 0,-1-2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2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49 9492,'4'5'2408,"-2"0"-2010,-2-5 341,4-2-263,-2 1-33,2-1 1316,-1-2-953,0 0-263,1-2-195,-1 1-270,-1 2-5,0 0-96,1-4 259,0-2-24,-1 3 1245,1-1-1457,-1 7 616,6 32-129,-2 5-1833,7 58 1446,-8-41-1582,4 17 1566,-2-43-156,-2-11-505,6-4-269,14-45 466,-2 8 22,14-26-40,8 0 331,-19 21 1975,14-7-1779,-14 28 162,-1 12 2013,1 2-1795,-1 16-83,-7 4-230,-2 1 178,-2-1-284,-2-1-62,-7-13-56,4 5-45,-9-16 73,4 0 11,2-1-5,1 0-264,17-10 74,7-12-3550,15-14 3729,1-2-7,-15 11 12,-9 12 0,-11 11 34,-4 3-28,4 3 1197,18 29-1018,-17-16-101,17 21 79,-15-19-168,-6-8 3380,4 5-3414,-8-10-337,5 0-436,8-11-3067,15-10 3817,17-15 51,-13 8 11,3 1 157,-13 4-235,-13 10 185,5-7 688,-12 8-728,-6 3 3315,3-6-3460,-4 7 72,0-4-72,-6-1 33,-7 4 362,1-1-278,-19 13-33,15 1 38,-12 10 365,1 14-246,6 5-129,-1 0 28,9-7-12,11-11-11,2-6-33,2-1-6,5-6-5678,63-41 4990,-36 14-1209,14-13 1,-2-1 1756,-19 8 213,1-8 39,-19 27 2409,-8 11-1995,-1 3-33,1 5 628,17 13 1337,-5-12-2239,26 12-96,12-17-145,16-8 16,9-8 6,-25-1-2246,-8 6 2660,-18 20-274,4 2 297,10 17-553,7-1 161,-15-9-45,3-4 1414,-29-18-1946,-3-3 2969,0 1-4790,-2-1 2353,0-5 0,0 4 0,0-3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40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16532,'4'21'3288,"0"-4"-3226,-4-17-62,0 0-1720,10 0-4167,0 0 5887,7-2 0,-8 2 0,-2-2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2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11 4633,'2'10'5511,"-2"-2"-274,4-19-3109,-2 6-1006,2-6-590,-4 9 495,0 2-702,-7 4 1344,-3 6-513,-40 38 1,-8 10-1118,2 2-305,-4 2 0,6-5-3369,27-25-935,17-19-2090,8-10 6660,2-3 0,0 0 0,0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5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6839,'9'17'4470,"0"-3"-2173,0-11 341,26-1-1603,-10-1-1399,43 0-1528,-29-1-2433,19 0 4325,-15-1 0,-20 1 0,-6-1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5.8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11486,'8'13'952,"47"-2"-1277,-34-11 325,31-1 0,0-1 0,-29 2 0,30-3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6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9845,'14'13'4984,"10"-4"-4984,6-3-218,9-4-4698,23-4 1,3 0 4292,-5 1 1,1-2 0,-9 1 0,-36 2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6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2489,'96'3'2182,"-37"-3"0,-9 0 52,-21-1-2436,20-1-2282,-30 2 2484,29 0 0,-30 0 0,19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7.0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0 101 6831,'7'12'2123,"-2"-2"61,50-23-2223,6-2-741,21-4 309,-17 3-5407,-15 9 5206,-13 4 424,29 7 836,-17 4-690,0 3 79,-7-4-1763,-2-4 1052,11-2 1754,12-2 554,14-1 16,-28-1-879,36 2 1,-23 0-2129,27 1 1309,-33-1 41,-11 1 1579,-23 1-789,33-1 2015,-21 1-2357,26-2-2156,14-8 1803,-19 4 16,23-4 2337,-34 6-2236,9 3-94,-21 0-12,15 0 1748,40 0-3915,-37 0 2195,6 0 0,-3 0 107,-14-2 2424,0 0-2446,-9-4-158,26-10-190,-14 7-3473,9 1 1,-2 2 3668,-19 6 0,24-1 0,-50 3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8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211 147 6289,'11'-14'3495,"-2"2"-2873,-9 12 689,0 0-768,-9-49-347,-3 33-202,-25-34 211,12 45-144,-20 11-61,26 1 292,-16 28 1606,14 59-1337,1-26-280,13-15 1,6 4 434,12 5 1,5-2-3200,7 30 2578,-4-26 0,-1-2 123,5 6-2120,12 14 1902,-19-37-544,10 34-2985,-34-46 3143,-16 0 1,8-14 0,-7-7-1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8.5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1 120 10544,'49'-19'2884,"0"-1"1,3 4-2885,1-8 0,0 1-2957,7 12 2957,-8 7 0,-10 1 0,-17 4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49.7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1 236 9146,'14'0'3260,"-2"0"-1782,-1-43-604,-6 31-325,7-32 515,-1 59-283,-5 1-137,4 18 706,-7 28-953,-2-11-217,0 16 27,-1-34-207,0-19-136,0-14-2569,22-67-1154,-1 4 3859,-5 16 0,1-2 604,22-36-391,-26 55-90,9-8 370,-18 37 589,19 13-937,-11 0 96,13 14 840,-11 38-908,-7-30 427,2 30-510,-6-47-141,2-1-229,0-8 163,1-2-359,0-14 67,2-8-2509,16-43 2767,-8 19 86,6-8 1,1 2 176,-5 16-106,11-16 509,-4 38-413,-1 4-97,6 1 2237,-6 5-1564,2 40-572,-12-18 482,14 59-487,-13-30 3200,-1 0-3295,0-14-331,-9-31-470,-1-1-9036,24-22 8975,-11 3 1,11-6 0,-19 10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50.2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37 8997,'7'7'3938,"-2"-2"-2740,-5-5 3681,0 0-3512,8-21-1334,-9 15 55,2-15 270,-59 52-190,31-11 55,-35 29 91,44 24-230,10-35-84,0 29 62,20-48-1943,0-9 1371,33-30 126,-11-14 350,8-10 23,-19 8-28,-14 21-118,-5 7 655,-1 16-419,0 3 128,6 19-3030,11 8 1439,-6-11-1533,10-1 2917,-3-22 0,-9-4 0,3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44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 9867,'15'8'3792,"-4"-2"-2476,-11-6 1563,0 0-2705,-2-2-74,0 0-49,0-1-18,0 0-33,2 2 1373,0 0-1513,-1 1-717,1-4-2386,-1-1 3243,1-4 0,0 3 0,0 2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50.5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 11166,'15'7'6402,"3"-13"-5774,-12 3 112,7-7 839,10 19-1053,-1 2-3560,34 39 3034,-16-3-2273,9 12 1925,-20-15-268,-10-18 616,24 13 0,-26-23 0,16 9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50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368 1 2172,'13'5'3198,"-2"0"3564,-11-5-6073,-1-3 1003,-1 2-275,-17 17-778,-41 62-145,4-11-587,4 0 0,-1 0-210,-10 7-2816,9-5-2365,25-33 5378,27-28 1,2-5-1,0-3 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56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4508 1973,'16'15'2420,"-4"5"85,-12-17-2304,0 4 1548,0-6 3729,0-1-3316,-2 0-1680,1-2 1680,-1 0-1563,-3-12-493,5 6-5,-8-23-101,5 18 0,-3-12 67,1-15 51,4-10-118,-2-5 117,2 1 1,1 2-118,0 15-6,-1-49 6,1 68 79,0-5 324,2-4-403,-2 13 0,2-13-45,1-14-39,-1 0 62,2-15 22,0-22 0,-2 42 0,0-24 145,-1 9-1487,-1 10 1342,0-14 6,0 18 55,-10-42-38,6 38 128,-2-18 0,1-2-1235,3 9 1123,3-21 11,1 30 143,4-21-198,-4 28 16,5-44-45,-6 32 68,2-1-28,-2-37-681,-1 45 675,0-31 22,0 36-1592,2-1 1576,5-49-158,-2 38 90,3-38 62,-7 51-151,0-1 89,-1-29 622,0 24-574,0-25 0,0-2 9,0 11-40,0 5 0,0 3 39,0 14-340,0 12-63,0-24 252,0 3-1708,0-8 1853,-1 13-21,0 14-18,-4-17-27,1 0 1910,0-1-2000,0 5 118,2-4 44,1 15-1041,-1-48 1013,2 23 2269,-1-8-2235,0 16-207,-7-14 201,4 25-167,-4-25-113,7-1-1982,1 21 2268,1-18 830,1 29-830,1-3-50,1-8 50,2-15-62,1-8-80,-3 12 142,0 3-78,-4-10 140,-2 20-62,0-12 1454,-1 27-1454,-5-8 0,5 13 56,-7-16 224,8 13-218,-2 1 130,4 2-186,0 0 66,0 6 3320,0-6-3431,0 4-151,8-10-1,0 2 186,4-3-74,12-6 79,-11 15 0,10-9 34,-13 13-168,-2 4 22,-4 2-45,-1 2 151,-3 2-157,4 0 265,1 0-24,28 2-89,-6 5 11,13 0 11,-14 3-3252,15 2 3331,7-5-90,2 1 5,-8-6 124,-4-1-62,-15 1 57,14 1 66,4 0-156,-17 0-29,18 1-5,-17 1 34,18 5 3442,-12-1-3476,8 1-62,-25-6 57,15 7 145,13 1-34,-1 1-778,53-4 740,-52-6-68,39-3-3016,-18 3 2932,-6 0 84,-1 1-16,-15-1 10,-25 1 23,2 0-23,13 1 68,43 6-101,-7 0 55,15-1-10,-45-3-6,-18-6-1542,11 0 1536,-7-1 2274,18 0-2234,10 2-1597,49 2 1614,-31-1-51,25 2 0,-62-3-28,24 1 33,-21-1-5,20 2 219,24 2-135,-7-1-51,27 0-33,-25-3-868,-23-1 1,-1 0 867,14-1 729,32 2-763,-52-2 51,54 6-28,-49-5 11,43 3-17,-58-4-22,1 0 39,1 0 0,-1 0 73,10 0 2054,5 0-2110,5 0-11,29 0 11,15 0 446,-11 0-466,-18 0 1,-4 0 7,-8 0 6,27 0 1,0 0 21,-25-1-16,1 1 0,-3-1 0,-22 1 44,21 0-480,9-2 416,-16 2 0,4-1 6,0 1 0,-1-1-3,32 1-2087,-15 1 2115,-30 2-22,-13 0-17,15 2-23,-6-1 283,2 1-249,2-1 45,37 3-45,-38-2 953,31 2-914,-42-3-45,12 0 6,-4-1 6,50 4-6,-41-2 0,27 3 854,-13 0-849,-24-2-5,20 2-33,18 8 1539,-33-7-1532,10-1 1,-1-1 25,-18-4-22,22-2-34,16-1 56,-30 0 17,33 0-2689,-11 4 2683,-18-1-11,15 2 0,-17-2-23,-4-2 18,1 0-1,-1-1 6,-9 0 62,27 0 1504,-29 0-1566,17 0-34,-35 0 34,-4 0 79,0 0-63,6-2-72,9-1 3448,-1 0-3397,5 0-169,-13 3-117,-3 0-773,-3 0 1064,0-1 0,-1 0 0,0-1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8:59.0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31 8623,'14'9'869,"-2"-2"-29,35-16-358,-25 3-449,28-5 1452,-40 3-1032,-10 5-122,0-2-230,0 3-96,0 0-285,0 2 381,1 0 481,-1 3-318,1 2 279,-1 6 62,0 10-393,0-3 46,0 8 90,0-3-79,0 5-2271,0 9 2556,-8 16 1,-2 2-73,1 7-552,-5 16 1,0-2 310,6-25 67,-1 31 78,7-27-2279,-3 28 2028,-5 5-249,-2-19 1,-1-2 219,-2 2 925,-6 17-410,11-6-570,6-42-34,-5 36 16,6-53 41,-9 27 2194,4-15-2097,-6 14 0,-1 2 3383,5-4-3509,-10 50-40,16-60 113,-1 12-118,1-23-3157,-7 46 3208,6-30 21,-5 33 130,7-43 11,2 20-180,0-23-33,1 12 23,0-23 83,-5 14 57,1 1 117,-2 31-280,3-31 22,3 16-28,0-24 3387,0-3-3347,0 56-34,0-45 33,0 44-33,3-45-5,0 0 5,2-2 0,-3 0-11,-1 1 22,-1 2 179,0 23-2226,0-20 2075,3 11-39,0-18 0,1 0 39,0 21-564,-1-17 537,-2 15-12,-1-22 123,0 33-90,0 1-33,0 7-5,0-5-34,-4-23 39,-1-1-12,-3-5-4,-1-1-1029,-2 1 1045,2-2 6,0 5-1187,0 3 1170,2-8 382,-3 6-365,-3 10-6,6-21 0,-6 21-17,4 4 17,5-23-169,-4 45 202,5-48 1176,1 12-1237,-1-16 28,1-11-5,-2 4 16,0-1 11,3-3-27,-2 3 3397,3-7-3392,0-2 0,-1 3 0,1 2 5,-1 3-49,1 6 21,0-1 57,0 0-34,0-4 5,0 0-5,0-6 0,0 2 34,0-4-34,0-1-28,0 0 39,0 1-11,0-1-1730,2 3 1730,6-36 0,-5 26 0,4-27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0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55 6496,'28'-2'2806,"-6"1"-1949,-20-5 1963,-2 1-1930,1 2 1757,0-3 747,0 2-2065,0 2-920,-1 1 435,0 1-4956,0-4-5578,1 0 9690,1-4 0,-1 4 0,1-1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0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55 11396,'-7'-12'3893,"2"4"834,5 8-1758,0 0-2347,-3 0-51,2 0-2083,13-3-4090,6-3 5602,17-5 0,-16 3 0,-2 1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1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1 124 8347,'7'1'4168,"-2"0"881,5-9-4371,-8 6 523,8-6-485,-10 8 1752,0 0-2361,0-2-107,46-44 0,-35 33 0,35-33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2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19 7116,'-27'-10'8486,"5"2"-5874,22 8-2349,0 0-1054,4 0-9040,6 0 8928,-1 0 0,1 0 0,-7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2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9419,'9'12'4257,"-2"-2"-1524,-7-10 2006,0 0-14570,25 1 9684,-10 1 0,13-1 1,-19 1-1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3.1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12970,'9'13'4150,"-2"-4"-291,-7-9-2150,0 0-2772,23-17 0,-18 12 0,18-13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44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19 9458,'-25'-10'2459,"6"2"-1764,19 8 78,0 0-521,-51 12-112,34-2-135,-37 14 124,48-3 269,3 5 66,1 6 130,2 6-117,0 6-57,3 5 72,4 5-66,5 3-51,3 5-16,0-1 111,1 2-100,0-3-134,0-4-80,0-4-32,-3-6-113,-1-5 162,-1 6-173,-5-16-633,0 6-129,-5-25-515,-1-2-375,-5-8-1440,-4-2 3092,-5-2 0,3 2 0,3-2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3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14869,'13'16'5875,"-3"-4"-5018,-10-12 477,19 8-1194,-12-5-140,16 5-1592,-11-6 1592,10-2 0,-17 1 0,1-1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4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15289,'3'0'4352,"0"0"-3310,-3 0-23,1 2-1176,2 0-4570,24 9 3879,5-3 0,-2 1 0,-7-5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4.5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4577,'33'9'5393,"-7"-2"-1671,-26-7-1510,5 0-530,-4 0-1255,5 0 342,-6 0-1783,0 0-6157,3 0 7171,2-1 0,-2 0 0,2-1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23 12741,'-1'2'8356,"0"0"-10125,1-2-3614,-3-6 5383,-1-1 0,0 0 0,1 1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5.4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 14443,'-7'-1'2521,"2"0"-12,16 14-1322,2-5-6438,14 13-154,6-2 5405,-5-3 0,-6-2 0,-11-8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6.0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13146,'27'27'5058,"-5"-5"-3826,-22-22 2257,0 0-4720,22 0-107,3 0-2743,15 0 4081,-4-5 0,-20 4 0,-2-3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6.5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5452,'39'25'9830,"-12"-6"-8994,26-28 1,0-8 0,-22 11 0,44-20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6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15417,'7'5'7473,"-2"-1"-7283,-3-5-190,0 1-9298,30 0 8235,-11-1 0,13 1 0,-22-1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7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11 17434,'-15'4'2678,"4"0"-169,11-4-2509,-21-8 0,16 6 0,-16-6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7.7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26 11810,'-7'-14'3921,"2"2"-2458,5 12-3350,4 10-2970,2-2 4857,3 8 0,-4-10 0,-1-1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44.8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1 124 15233,'14'11'4285,"-2"-2"-3568,-12-9-353,0 0-247,55-32-117,-23 17-560,46-26-947,-36 27-1954,2-1-2409,-3 5 5870,-2 1 0,-19 4 0,-6 3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8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63 13329,'17'19'9589,"-5"-5"-9287,17-24-823,-9-1-1221,-3-4 1742,-2-12 0,-13 13 0,1-4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09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13687,'8'3'7791,"-2"-1"-7478,-6-2-100,1 1-213,0-1-834,5 0-1126,6 5-3098,3 1 5058,3 5 0,-8-4 0,-3-1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10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1560,'0'15'1194,"66"-8"1358,-17-14-2541,11-1 0,16-2 0,-7 2-762,-15 2 1,-1 0 772,27-4 0,-4 1-556,-2 8-2814,22 18 3348,-30-9 0,12 10 0,-60-14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11.1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35 14807,'-13'-8'8604,"2"2"-7759,11 6-503,-1 0-342,0 0-2711,3-3 2711,5-4 0,-2 3 0,1-2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12.1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33 12118,'-8'-6'7725,"2"0"-5289,6 6-2525,0 0 89,-2-9 0,2 7 0,-2-7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18.9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67 10853,'2'3'2912,"1"-8"-2133,1-1 431,7-12-751,-3 9 90,4-4 1938,-3 5-1703,-4 3-571,1 0-23,-5 4 79,-1 1 201,3 0-470,2 7-2496,21 64 2530,-15-25 112,1 12 0,-2 2 89,-7 5-16,1 14-219,-3-34 0,5-11 0,-4-26-1922,1-2-7909,-2-10 8693,0-5 0,-1 1 0,0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19.5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43 7283,'-19'-15'5247,"2"-4"-668,16 17-2926,8-4-987,5 6 286,61 0-3298,19 3 2643,-15 0 0,3 0-230,-19 0 0,3 0-1366,5 0 0,5 0 1,-10 0-3239,13 1 1330,-8-1 1,-11 1 3206,-43 0 0,-8-1 0,-2-1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0.0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19 7957,'-24'-10'4117,"5"2"-3187,19 8-180,0 0 4460,17 16-4303,-3-8-118,18 14 1043,49-2-1535,-18-9-124,-9-2 1,12 0-29,17-6 1,13-2 0,-8 0-2839,-7 0 0,0 1 1725,5-1 1,8 0 0,-16-1-6482,4-2 7449,-47-3 0,-17 2 0,-5-1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0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273 132 2515,'-17'-35'1877,"4"7"2866,-29-10-3499,3 36 624,-15-27-1386,18 48 1618,16 40 1,7 10-1704,1-3 133,-3 7 1,4 8-245,15-8 0,5-2-253,-2-10 1,0-1-14,3 12 0,1 0-1704,-1-7 1,-1-11 249,-3-18-1714,1 18-319,-10-48 3467,-11-2 0,8-4 0,-7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20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57 15832,'-14'-8'5007,"4"1"-4687,10 7-320,54-15-709,13 11 0,5 1 1,13-13-1,-22 14 1,-1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5.8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93 11659,'-12'-11'1754,"3"3"-814,9 8-245,0 0-197,48 0-307,-9 0-118,45-1-73,-24-1-168,0-2-723,-6-1-559,-2-2-724,5-4-1674,-3-2 3848,3-3 0,-27 8 0,-9 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45.8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22 432 11105,'-12'-9'2890,"2"2"-2319,10 7-151,0 0-336,2-6-28,4-1-45,3-8 17,5 1-16,4-4-7,3 0 130,3-3-46,3-2 34,1 1-32,3-2-91,0 3 33,13-7-33,-15 11 0,8-1-50,-19 12-63,-4 3-100,-3 2-39,-2 1 202,-1 4 50,1 3 280,5 16-134,-4-2 123,4 9 67,-4-7-118,0-1-16,0 1-6,0-3 17,0-2 352,4 2-301,-2-6 10,4-1 6,-3-8 622,19-3-678,-3-1-50,16-4-129,-6-4-12,4-4 7,-2-5-40,1-2-56,-5-2-185,-2-3-218,-5-2-707,0-14 556,-15 4-1071,-1-23 1239,-18 23 184,-2-8 230,-6 20 28,0 5 50,0 6 107,3 4 505,-5 5-254,3 1-172,-6 5-152,4 4 106,-2 8 28,1 5 169,-1 5-90,5 4 419,2 15-245,5-9 470,12 19-694,2-27-85,11 2-128,-3-14-34,3-4-224,1-3-3546,29-5-1013,-8-4 4783,20-6 0,-37 3 0,-7-3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30.8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1 533 6787,'20'-1'5886,"-3"0"-5348,-10-3 257,4-1 768,7-1-952,-2 1-7,3 0-4,-6 2 1220,11-3-1187,8-3-498,3 1 161,31-10-245,-27 7 55,53-15-1566,-6-2 0,3-1 1460,-27 10 0,1-1 0,-1 0 0,5-2 0,1 0-28,3-1 0,1 0 0,-3 2-1213,7-2 1,0 1 1230,-7 1 1,5-1 0,-8 4 9,-10 3 0,-4 4-816,16 2 0,-2 3 816,20-2-100,-1 3 0,-1 1 100,-5 2-62,-17 1 0,-2 0 118,1 1 56,6-1 28,-18 1 404,-13-2 1047,-1 1-1311,-13-3 320,20-5-477,-12 5 2022,14-4-2039,-22 7-33,-16 1 335,-1 0-3354,-5 0-947,-4 0 3893,-11 0 0,7 0 0,-5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31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33 9660,'-20'-13'3937,"-50"-5"-3573,53 16 4386,-35 33-4128,54-7-314,7 36 221,3-9 0,0 1-361,1 8-1563,-2 39 1,-3 0 1512,-5-42-88,-2 5 1,-1-6 851,0-31-1016,0-12-472,0 2-8808,-6-14 4596,-1-6 4818,-6-3 0,6 1 0,2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31.8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31 14230,'8'-8'3906,"66"2"1,16 6-4159,-33 0-4664,41 0 1,-4-2 4234,-59-4 0,-1 3 0,-24-2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32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3 10259,'-7'-1'3786,"0"0"-2015,7 1 816,0 0-1506,-41 48 252,6-2-1276,0 2 0,1 1 167,-5 14 29,10 1 285,12 24-2568,9-32 1677,6 19-1070,19-45-7179,29-19 7987,1-2 0,-5-7 0,-20-2 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32.5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12102,'17'8'5870,"-4"-2"-4800,-13-6-342,0 0 711,51 56-1433,-32-33 66,39 44-72,-38-34-1478,4-8-7,-1-1-1360,1-13 1997,8-10 0,-18-1 0,9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32.9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294 1 11491,'12'10'4369,"-2"-2"-4981,-43 22 0,-16 5 1116,10-1 363,-18 16 0,0 1-761,19-7-1295,6-2-1477,21-22-1876,18-14 4542,7-6 0,-5 0 0,1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33.6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31 10606,'-15'-16'4095,"2"4"-3899,13 12 3719,0-1-3831,1 1 286,3-1-79,2 3 236,15 12-326,-3 2 213,13 13-1413,6 13 1,0 9 1250,-5 3 1,-2 3-186,9 4 0,-5 3-50,-12 16 0,-12-6-1318,-16-11 1066,-9 30-426,-7-53-7704,-16 1 8365,0-16 0,8-4 0,10-16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36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0 125 7319,'8'7'3864,"-2"-2"-1377,-6-5-1518,1-1-44,0 0 379,2-3-284,2-4-511,-1 2 265,-1 0 682,-2 3-986,-1 3 2308,0-1-3539,0-1-3855,0-7-4793,-7-19 9409,1 0 0,-2 1 0,3 14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44.2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219 394 9016,'30'1'2710,"-6"0"612,3-9-2633,-14 1 2050,37-23-2431,-36 3-302,8-4 81,-21 4-104,-8 10 12,-8-2-147,-40-9-3014,-35 15 3166,13 5 130,-8 25-1347,46 59 2051,21-25-431,4 24-111,26-48-158,72-44-386,-14-25 179,21 4-78,-44-2 481,-14 107-83,-18-37 2073,20 53-1653,15-61 309,7-36-1464,21-5-77,-7-35-1786,-11 5 0,0-2 2098,-21 19 1,1-1 109,21-18 0,6 2-351,7 10 1,-4 8 617,-7 1-63,-3 4 1,-8 13-62,-32 26 986,-6 6-997,1 3 2462,-7-1-2636,-4-11 2523,-3-3-2943,0-4-660,-7-9 206,-10-11 723,-4-1 134,-9 0 280,-25 14 376,19 13 973,-36 28 170,33 16-908,3 3 1511,24 32-3166,31-50 1094,9 15-2749,18-43 2660,26-14-1958,20-13 1835,5 0-770,-29-6 1,9-7-1,-11 5 619,13-2-162,7-7 0,-12 7-79,-50 25 1485,-7 4-802,2 7-151,-14-5 1461,6 2-1825,-10-6 1848,-19-7-1724,-19 2 738,-29 17 3415,13 0-2385,-12 55-4331,45-17 3436,-2 21-95,44-30-925,50-22-1417,-24-23 1,3-5 1747,15-4 0,-3-2 0,8-10 0,-20 5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45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0 209 10018,'0'7'7332,"0"0"-6789,32 6-168,17-10-1315,10-7-91,-11-15-3924,-29-33 4222,-25-4 615,-4 3 118,-10 7 1221,-20 37 919,12 36-845,-8 8-1685,24 51 1599,27 9-962,1-18-188,16-30 0,8-13-1348,19-36 65,22-4 356,-20-38-263,-18 8 1,-2 1 979,8-4-95,22-14 514,-47 101 701,-23 4 1,-6 7 188,5-2 0,-2 4-781,-4 16 0,-4 9 1,2-13-373,1 15 219,2-10 0,2-13-790,3-50 292,4-22-128,12-39 1,10-28 0,1 3 118,5-5 0,2-2 820,-3 3 0,3-5 0,-2 8-350,-1 8 1,4 12-1998,37 4 1933,-27 43-138,15 36 211,-44 16 1766,-19 18-1811,-18-22-78,-13-8-1570,-2-3 1491,1-17 1494,4-11-1488,11-52 0,2 36 0,14-35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46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86 10422,'8'5'2901,"-4"-15"-2291,-5 4 180,-3-11-73,4 12-145,-2 0-208,0 1-364,-1-2-191,-2 1-38,-2-2 94,-3 1 135,-3-1 107,-1 2-57,-3 1 23,0 2 106,-1 1-84,-2 1 107,-1 4-79,-3 5-61,2 4-1,-1 4-61,4-1-117,5 4 66,7-7-61,3 0 112,12-7 319,28-4-363,-8 0-96,20-2 0,-27 0-745,1 11 772,-9 6 113,-1 17 6,-9 8-1,-2 12 209,-2 13 133,-4 9 95,-1 7-122,-3 0-35,2-4 18,3 10-152,4-33-246,14 8-29,-1-47-83,14-2-218,-4-17-124,2-10-348,3-11-251,-2-13-336,1-23-639,-3-3 2123,-4-12 0,-10 35 0,-3 10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45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1 12718,'5'7'1675,"-2"0"-1059,-3-7-2899,0 59 4775,-15 34-2136,10-35 0,-2 5-447,-8 22 1,-1-3 308,-1 16-379,6-37 0,1-4 161,0 13-11,2-11-7236,5 15 7247,7-47 0,-3 15 0,4-47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45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44 15239,'-6'-7'5763,"2"0"-4193,4 7-753,0 0-772,84-8-598,-13 5 0,8 1 553,20-4 0,1 1 0,-21 2 0,-9 2 0,13-1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46.5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9348,'14'9'3843,"-2"-2"-1806,-12-7 266,0 0-375,69 40-855,-32 5 0,0 7-2466,19 4 0,-1 2 1334,-19-2 0,-3-2-8660,24 16 8719,-32-64 0,7 6 0,-20-21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46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585 0 3231,'-51'24'2457,"-1"0"1,-17 26-1,-6 13 1,12-7-2402,-6 15-3055,14-10 1,-7 10-1,17-14 3251,24-17 0,-2 7 0,23-38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47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17 8958,'-36'-4'9740,"28"-1"-7948,34 3-1400,37 0-3545,27 0 3308,-20 2 0,17 0 1,4 0-1,-9 0-420,-11 0 0,-5 0 1,8-1 435,7 1 0,12 0 1,4 0-1,-4 0 1,-11 0-295,1 2 0,-9 0 0,-2 1 134,-2-2 0,-1 1 1,-6 0 4,10 2 1,-13 2-381,-16 0-576,-24-3 830,-6-1 110,-54-2 0,31 0 0,-31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39:47.8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22369,'24'13'-2683,"-4"-4"-5265,-20-9 7948,0 0 0,0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37.9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409 122 9654,'17'-1'3540,"-4"0"-2773,9-22 152,-12 14 554,16-16-1137,-22 21 112,-1 2-78,-3 2 3646,0 0-3731,0-2-150,0 2-68,0-3 22,0 3-245,0-5-152,-3 1-79,-2-5-581,-23-5 760,3 6-189,-42-3 265,8 21 1,-1 6-3083,-21-2 3233,21 5 1,7 0-14,22-1-12,12-1-173,6-1-151,40 27 453,-1-19 70,37 15 0,8-2-1859,-1-7 1775,-5-3 1,-2 0 58,-11 1-216,-10 0 1,0 3 47,15 24-44,8 13 77,-72-6 1,-17-2 167,-10-10-142,-7 3 0,-6-6 277,-27-25 1037,23-11-1647,-4-3 2494,33-12-2220,30-40 0,-9 30 0,20-29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38.3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12 11051,'15'-6'3232,"-2"0"-2883,-14 11 632,-1 7 223,-2 11-807,-2 13 1071,-5 43-1014,1-11-1767,4-20 1,0 3 1538,-1 3 1,0-2-2192,-2 26 1995,2-19 1,2-3-399,1-2 363,0 6-1779,4-27 1106,0-12 845,0-2-2346,0-11 2179,0-4 0,0-1 0,0-3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39.6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19 799 5018,'-10'-7'4554,"2"2"-390,8 5-2242,0 0-693,14-15-1223,1 10 805,71-19-710,-22 18-57,-8 1 1,2 0 28,22 3-73,0 1-509,-13 0 0,6-1 542,-5-1 1,3-1-26,19-1 1,-5 0-9,12-4-381,-41 4 141,-59 5 240,-8 0 268,-17 5 3124,7 3-3358,-16 6 84,-12 27 89,2 17-3700,12 0 3751,20-13 94,37-30-178,4-15-2207,36-14 1971,-9 3-708,5 11 1,1 2 769,-6 1 1029,21 20-878,-53-14 347,38-12-1128,2-38 0,1-13 330,-10 16 1,-1-5 131,-3-8 0,2-9 0,-8 2-29,-7-8 1,-5 1 774,0-1 0,-2 0-752,0-5 1,-2 4-448,4-13 1484,-1-1-930,-22 64-141,0-2 208,-7 27 292,-7 52 2255,2 23-2424,1-29 0,0 1 11,2-2 1,2 1-43,2 6 1,2-2 436,4 29-529,-1-31 0,1-2-50,7 9-1429,14 16-1063,-18-43-1731,-49-54 0,-13-18 4620,-5-10 496,-12-15 0,-1 0 2875,-2 8-2301,40 29-1353,-6-2 104,37 26 391,8 0 259,35 0-425,-3 0 237,26 0 0,6 0-501,17-3-129,-29 2 0,2 0-643,-9 0 0,-5 0 643,0 1 188,23 8-322,-38 5-1,-5 7 40,9 40 224,-18-19 28,6 32-124,-19-31-61,3 20-5069,13-21 2857,0 1 2240,11-28 0,-18-14 0,-3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39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15709,'1'7'2369,"0"-2"-2369,-1-5-6083,7-10 6083,0 8 0,1-8 0,-1 10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48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5 457 10114,'3'11'3976,"-2"-2"-4004,-1-9-291,-5-9 319,4 7 504,-1-3 101,8 11 146,5 2 117,3-1 11,1-4-56,3-1-425,4-3-185,2-7-151,4-6-62,3-11-57,-2-6-307,-1-6 6,-3-3 5,-3-3 151,-5 0 202,-4 4 40,-5 3 312,-2 0-133,-4 13 94,0 2 40,-2 14-206,0 3-579,3 21 572,-1 0-45,3 19 74,0-5 49,0 3-61,3-2-6,-1-3 23,13 9-169,-7-17-5,10 5 202,-8-20-118,4-3-34,2-2-50,3-5-218,2-6 33,1-8-589,8-23 377,-12 7 218,3-10 173,-16 16 0,-4 6 6,-3 5 202,-3 5 44,0 5 254,0 2-327,0 4-89,0 0-269,0 4 129,1 4 56,0 6 17,1 8 62,2 4 38,0 5 68,4 0-79,2-2 34,3-2 23,1-4-18,3-6 382,12-1-303,-4-8 44,28-4-268,-17-11-39,13-7-381,-14-9-1058,10-23 710,-14 7 152,4-15-134,-19 18 173,-7 3 39,-4 4 151,-3 7 230,-2 5 157,-2 6 51,-2 5 291,-3 3-28,-2 3 475,-15 1-626,10 5 16,-11 1-174,13 7 169,0 2 33,1 5 0,1 2 34,1 3-95,2 0 352,1 10-346,2-9 55,3 6-123,1-14-28,2-1-5,3-3-46,3-3 1,1-4 134,9-1 95,-1-4-128,7 0-107,-1-5-185,16-11-11,-6-1-45,10-12 6,-11 4 60,-1-2 41,-2-2 95,-1 0 39,-2 1 0,-4 4 56,-5 3 151,0 3-72,-9 7-135,0 2 0,-7 6-89,1 1-63,-1 0 34,3 2 252,5 13 158,1 0 425,7 24-437,-5-11-89,3 7-91,-6-12-49,-2-5-40,-1-3 95,-3-5-50,0-4 230,-1-3-202,1-2-28,1-3-56,4-4-672,15-19-73,1 0 56,13-12 257,-9 12 192,-4 6 150,-6 9-106,-6 5-62,-4 6 258,-3 6 56,1 7 544,6 14-220,-3-4 41,5 3-219,-5-11-113,2-6 46,1-2-23,3-5-706,16-1-258,-1-6-1433,31-12 1165,-20-2 325,17-11 369,-18 2 286,0-1 101,-5 0 39,-6 2 129,-6 3 391,-8 4 304,-7 5-236,-5 4-504,-2 4 163,-1 3 94,-3 2-94,-3 1-1,-6 0 56,-1 3 1,-2 3 548,-6 17-465,5-1 80,-4 14-57,12-7 694,2 23-801,5-22-151,4 13-83,3-30-68,2-4-403,3-5-617,4-2-907,7-7-2581,2-6 4508,5-9 0,-13 7 0,-4 2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0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335 24 11306,'4'10'1171,"0"-2"-157,-4-8 120,-56-18-927,32 12-83,-42-12-740,35 29 616,17-3 151,-4 12 1160,31 21-3518,16 4 2520,5 14-296,-2-18 33,-15-15-83,-12-3 100,-38 1 330,8-3-195,-31-5-202,20-13-140,4-1-3390,2-2 3530,4-12 0,12 8 0,2-8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1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59 325 11245,'9'0'4431,"12"-81"-9464,-16 44 5721,5-20 1,-2 1-163,-6 23 1158,1-4-2194,-3 24 446,0 6-200,0 4-1881,-12 24 2391,-2 33 1,-1 11 156,-8 25 975,5-8 0,3 3-1154,9-15 0,2-4-191,1-16 1,1 0-439,-1 15 1,1-4 415,2 10-2011,2-13 1462,9-3 40,-1-23-96,7-2-1730,2-21 2324,1-24 0,-6 12 0,-2-16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1.5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23 13547,'-11'-12'2560,"2"2"-1384,85 21-734,-27 2-280,5-1 1,9 1-2629,24 7 0,-3-2 2567,3 0-98,-7-3 0,-6-4 1411,-33-11-1274,12-8-101,-24 4 827,8-6-1926,-21 19 1424,-7 19-128,2 6-130,-7 12 35,-2 1-141,0-13-572,2 6-1019,2-21 1591,33-9 0,-26-3 0,22-7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1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11 15121,'-2'-6'-1064,"0"2"-4269,2 4 5333,0 0 0,0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3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197 789 11777,'24'4'3316,"-4"0"-2509,-20-4 161,-3-7-581,-12-3-337,-9 0-95,-5 0 45,-4 8-28,-1 7-67,4 9 95,1 3 95,9 8 667,6 43-532,7-35 72,5 36 707,57-40-841,-12-15-51,44 3-513,-21-29 0,9-11 0,-7 3-378,-16 6 1,1 0 638,18-8 1,8-4-1,-15 3-89,1-4 336,11-7 152,-35 16-35,5-4 113,-37 17 420,-4 3-622,-3 0 501,-1 1-754,-4 1-49,1 0-62,-2 0-28,0 0 190,-2-2 140,0 0 12,-26-1-90,17 2 6,-21 2-62,16 8-23,4 0-78,-3 9 281,-2 10 27,3 30 34,3-24-45,10 13 415,52-44-830,-15-6 84,33-6 40,-22-11-219,-10 6 74,-7 1 161,-12 9 236,-8 13 291,-2-3 196,7 6 141,0-8-2570,72-14 1908,-29-6-572,2 1 1,2-6 247,16-33-1214,-31-2 0,5-19 0,0-5 1,-7 12 1274,0 3 0,-2-2 176,-2 1 0,6-12 1,-5 4-1,-14 16 15,-16 2 341,-19-8 1598,-2 36-1486,-71 50-622,48 16 1,3 9 414,-16 12 0,1 4-20,15-4 1,5 3 279,5 1 0,5 4-190,3 23 0,6 2-1294,2-20 1,7-1-2768,14 11 0,9-13 3673,13-29 1,4-18-1,-27-22 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3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19 10198,'-4'-6'4200,"2"2"-3623,2 4-84,0 0 219,-1-6-712,1 4-538,-5 1 437,0 16 230,-14 43 330,0 10-90,6-20 1,0 5-1495,-2 14 1,3 3 1426,2 12 1,2-1-298,-1-12 1,2-2-280,3 0 0,3-8 274,1-15-128,0-11-1883,2-6-1209,7-14 1270,1-3 1950,5-12 0,-8 1 0,-2-3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4.2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8 11945,'-17'-4'4974,"58"0"-4554,3 5-157,52 5 20,-26 5 0,-1 2-205,17 5-3069,2 0 0,3-1-3053,6-7 6046,-43-4 1,-3-1 0,6-5 0,-38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4.6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25 184 5053,'-14'15'6099,"4"-4"-3528,57-3-2128,-15-6-1577,32-2 1,6-7 758,1-18 140,-18 10 0,-6-4-1090,-7-34 905,-48 9 1031,-3 11-359,-27 10 179,4 31 866,-29 34-731,24-7 128,-16 29 1351,30 24-1429,15-30-437,6 23 342,31-44-2349,26-20 1016,8-3-521,18-9-1183,-10-5 2516,9-14 0,-1-1 0,-15 7 0,-4-7 0,1 1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5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239 10 7828,'-1'-5'2666,"0"0"-7290,-54 12 5072,33 0 1354,-42 5-1802,50-2-164,6 3 1862,11 10-402,8-1-781,9 8 23,3-4 431,13 28-969,-16-17 264,3 20-96,-20-27-168,-9-1 341,-56 32 3051,29-32-3392,-39 16-157,53-41-1220,5-13-651,8-8-761,5-22 2789,26-28 0,-16 30 0,15-8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5.4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 9408,'14'4'2940,"-19"50"1,-12 16-2235,4-4-334,-7 12 1,1 9 391,10 1 0,4-4-2108,1-28 0,1 0 1344,-1 24 0,3-7-73,7-12-623,6-27 7,-1-14 689,3-9 0,-9-9 0,-1-7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48.6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100 1 10394,'8'7'3965,"-2"0"-2823,-6-7-66,0 0-689,24 50-102,-5-34-285,24 38-17,-8-50-587,1-1-96,1-3-29,-3 0-397,5-6 1126,-13 3 269,2-4 50,-16 4-313,-3 2 308,-6 2 431,-2 10 369,-3 7 23,-8 15 180,-9 14-331,-12 13-849,-11 14 911,-6 10-684,21-40 0,0 1-81,0 0 0,0-1-26,-24 39-139,6-11 44,9-13-106,9-15-56,9-13-39,6-13-1758,6-10 334,3-5-1130,2-3-577,11-5-1283,3-4 4705,9-6 1,-8 6-1,-4 1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6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37 3620,'2'16'4521,"0"-4"-3852,49-9 0,17-6-232,-6 6 976,14-2 0,8 0-1315,-17 1 0,-3 0 366,-8 0 0,3-2-1667,16-5 1,8-4 0,-12 2 1807,25-1-580,-24-3 0,-19-1 160,-48 9 2915,-3 1-1845,-4 0-1020,1 1-156,-18-6-79,9 6 0,-12-5 568,3 6-495,2-1-84,-31 1-23,9 6-139,-7 0-970,16 14 1171,64 27 0,20 7 397,-16 0-190,21 3 1,0 1 2044,-20 14-3684,-25-26 1292,-10 15-515,-46-29-695,1-14-1837,-29 5 157,17-9 2330,-3 0 1,27-6 0,8-4-1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1:49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0 331 8030,'1'5'2896,"0"-2"-8389,48-22 5678,-31 13 157,38-14 1363,-45 18-679,17-2 29,-10 2-920,15 0-29,-10 1 112,42-1-312,-18 1 256,16-3 1,6-1-32,-8 1 1,-1 0-101,0-1 0,-1 1-26,-3 0 1,0 0 159,5 3 0,-3 1-2227,11-1 2283,3 1 1,2 0 327,23-7-504,-33 2 0,1 0-20,-12 0 0,-2 0 1662,45-6-1710,-32 7-937,3 0 1,5 1 1116,-22 1 0,0 1 973,20-2 0,-1 1-900,10-3-994,-17 0 1,-1 0 769,22-3 24,-4 1 1,2 0-488,-29 4 0,-4 0 463,49-2 819,-45 3 0,0 1-735,-3 0 0,2-1-681,14 0 1,-1 0 612,-9 0 1,-3-1 1695,46-2-1712,-16 0 1835,7-1-1835,1 2-6,-8 0 6,-4 2 79,-27 2 0,1 0-85,33-1 3,-30 1 0,1 0-1723,26 0 1720,-14 0 125,7 0 62,15-2 1,1-2-632,1 0 444,9-1 0,-3 1 2192,-24-1-2172,-21 2 0,0 0-9,29-1 599,-29 1 0,-2 1-610,22-2 0,-3 1 62,-1-1 0,15-1 0,-10 1-1388,-20 1 0,1 0 1326,28-1 0,12 0 0,-17 1 445,-1 1-412,0 2 1,12-1-36,-11-1 0,5 1 0,1 0-4,3 0 1,1 0 0,3 0-318,-11 0 1,5 0 0,-3 0 0,-8 0 319,16 1 0,-5 0 14,9 1 1,0 0-4,-15 0 0,3 0-440,-3 0 0,6 0 1,-5 0 433,7-1 1,-3 1 22,1-1 1,-5 0 69,-26-2 0,-3 0 1568,43-1-1661,-36 1 1,-1-1 3,29 1-6,-22 1 6,1 1 27,4 0-28,15 2 1,10 1 28,-9 2 0,1 0-540,14 0 0,-2-1 506,-22 2 0,-9 0 28,3 0-23,24 1-8,-20-2 1,1 0 2,-22-1 0,1-1 42,32 2 0,-6-1-37,-12-1 29,21 0 877,-33-2 1,4-1-879,23 1 1,5-1-621,-17 0 0,2 0 0,-1 0 595,18 0 1,-1 0 342,3 0 1,-8 1-352,-3 1 1067,13 1 1,7 1-1062,-32-1 0,-1 0-1055,25 1 1,-4 0 1048,-35-2 0,-5 0 6,19-1 41,-7 0 1,1 0-48,8-1 218,7 1 1,-1-1-151,-14 0 21,1-1 1,13 0-1,-11 0-66,20-2-21,4 0 1,-2-1 9,-14-2 1482,-17 1-1500,22 0-28,10 2 56,5 2 1,3 1-23,-35-1 0,0 1-3,30 0 1,0 0-1023,-22 0 0,-8 0 1076,10 0-248,-9 0 1,-3 0 196,-14-1-466,11 0 0,1 0 516,8 0 6,27 0 0,1 0 0,-15 1 699,-21 0 1,-3 0-644,-10 0 285,-6 0-324,-13 0 375,10 0-381,-15 0-33,16 0-23,-21 0 2257,10 0-3107,-24 0-993,-1 0 0,0 0 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17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11060,'19'-16'5892,"-7"9"-5595,-7-7-50,-5 13 1758,0 1-2402,2 18-1353,3 40 1,1 11 1850,1 19-528,-4-19 0,1 17 0,0 0 0,-1-16 427,1 28 2,-2 5 1,1-17 154,2-66-471,-2-11-1137,3-17-3080,-1-6 4531,0-15 0,-2 14 0,-1 1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17.9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25 9908,'-26'-14'3574,"4"3"-2827,22 11-266,0 1 33,0 0-200,2 1 3862,62 26-3706,-22-17-308,4 3 1,6-1-2933,46-10 2770,-18-8-110,-24 1 1,-1 0-938,23-8 1047,-1 3 0,-1 0 0,-15 1 0,-7 3 0,0 1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18.5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0 133 10483,'2'9'7561,"47"13"-7236,-26-16 22,46 11-189,-42-14-68,6-2 27,-7-4-341,16-19-191,-9 0-3349,11-39 2695,-35 26 1013,-36-5 414,-4 33 129,-26 18-2333,-13 55 3039,34-11-381,-17 26 348,47-18-141,39-12-783,-4-11-57,29-9-4184,27-44 0,6-16 2602,-40 10 0,0-2 445,14-3 1,7-4-1,-11 0 1525,20-29 0,-39 26 0,-13 9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18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172 1 9447,'-79'30'6077,"56"-17"-6374,-46 33 1585,84-25-258,12 2 365,55 29-1372,-33-16 183,28 22-262,-54-25-3779,-29 53 2849,-35-25 185,-10 22-213,-16-50-347,23-23-1787,16-26 2692,12-27 0,11 15 1,5-11-1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19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3 222 9890,'4'2'4021,"40"-57"-2655,-19 22-865,30-42 569,-32 45-420,-10 13-634,-6 7 386,-5 7-1136,-2 2 420,-3 23-1355,-11 36 2201,1 14-771,3-22 1,0 5 946,-1 33 1,2 0-474,3-33 0,0 1-269,1 18 1,0 8-1,1-15-851,1-2-22,2 25-572,1-87-1209,1-16-998,0-48 3137,0-1 3,-4 1 0,-4-3 3185,-17-31-1402,5 17-94,-3 32-84,19 43 2783,24 19-3019,-1-3-229,23 13-297,0-8-1185,5-9 0,4-2-3693,33 1 148,-24-5 0,1-4 4433,25-8 0,-41 1 0,-11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19.9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12018,'7'16'3786,"-2"-4"-2738,-5-12 55,0 0-918,3-7-4090,7 48 4477,1 2-1019,-2 6 1,0 8 644,-2-1 1,-1 5-140,1 19 0,-1 10 1,0-9-60,0-15 0,-1-1 3,-2 4 1,1 6 0,0-15-2884,2-7 1737,-2-42 1283,3-31 1,-5-6-1,0-19 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0.1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1 237 11267,'3'15'4666,"0"-2"-3949,61-8-1934,-21 2 1709,54 4-1709,-45-5 1,-2 0 1311,15 0-95,30-8-186,-34-60 1,-8-9-1,-11 32 1,2-27 0,-1 1-1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0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 9559,'0'5'4111,"0"0"-2935,0-5-346,0 0-158,-4 5 280,3 16 106,-3 16-3486,2 23 3190,-2 14-292,0 10-207,-2 6-134,1 1-1249,3-32 0,1 0 996,-1 23-797,2 14-407,5-46 289,3-10 1039,49-4 0,-37-19 0,31-3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0.1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91 7117,'7'1'2151,"-2"0"-1821,-5-1 1171,0 0-633,-2 0-212,-1 0-118,-2 0-141,-1 0-218,-1 0 23,-2 0-56,-1 0 44,-2 0 202,1 0 218,2-2 102,5 0-320,1-3-487,3-7 95,4 2 6,2-5 111,5 2-72,1 3 112,-1 1-107,-1 4 51,-3 2-168,-3 2 67,-2 1 3237,-2 0-2671,0-2-303,0 1-263,-2-1-185,-2 1-1293,-4 1-3076,-2 2 4554,1 1 0,3 0 0,5-1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0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32 9290,'13'84'3276,"0"-1"1,-6-25 0,4-6-1832,38 18-1137,-20-59-118,8-4-4239,20-65 3332,-26-12 754,-6 21 1,-5-1-598,-16-35-2302,-20 35-2218,-66 16 4700,4 45 1,-7-11 0,40 30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3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354 0 9335,'3'16'2296,"0"-4"-1472,-3-12-57,1-1-112,-1 0 275,1-1 51,-1 1-847,0 0-134,-1 1 140,-19 7-50,-3 9-23,-10 2-62,3 7-3391,-4 8 3425,6-3 112,-9 17 1,11-3 301,-11 45-771,22-27 1,2 9 0,0-3 375,-2 3 1,2 1-57,3-4 0,1 5 0,5-8 60,7-8 1,4-7 121,6 25 47,11 15-46,16-11-149,-13-29 0,2 0-148,17 29-608,-18-29 1,4-9 719,30-16 0,-31-2 0,16-21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4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17 135 5350,'-9'8'5646,"2"-2"-3866,7-6-1209,0 0 432,2-3 292,39-11-746,41-6-208,5 4 1,13 0-914,-23 6 1,4 0-1,-2 1 673,-9 1 0,-1 1 0,0 0 11,32-1 0,-6 0-289,-28 5 1,-8 0-642,13-1-868,3 1 1686,-69 17 0,-4-11 0,-3 10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5.3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164 345 7615,'-13'-14'2605,"4"4"-1698,9 10-229,0 0 1954,-16 0-2452,13 0-91,-14 0-22,11 0-61,-1 0 39,-5 0-45,2 0 33,1 0 1021,-10-2-959,9 0 23,-11-1 72,17 1 320,-4 0 128,8 2 62,0 0-739,8 0 235,0 0 11,11 0 28,3 5 399,35 11-377,4 9 1,2 2-224,14 4-34,-18-6 0,-10-2 112,-32-11-73,-9-8-106,-2 2-17,-6-6-656,0 0 550,-3-6-63,1-3-77,-5-22-684,4-9 236,0-13-12,5-1-2742,2 14 3067,6-2 90,-1 18 335,3-1 40,-3 11 2196,-1 1-1777,-2 7 405,-3-1-219,-2 5-398,-1-1 3093,0-3-3300,0-2-324,0-22 441,0 4 12,0-4-129,0 16-493,-1 13 325,-4 2 512,-17 19-18,-19 18-3522,-4 9 3501,-5 4 0,-2-1-2512,0 2 1081,13-13 0,5-4-2828,16-17 3954,15-12 0,3-6 0,0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6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67 8326,'-3'-12'2891,"0"4"-1906,3-6-374,0 10 509,0-12-593,0 12-68,0 0-84,0 1-38,0 2 318,0 0-845,0 6-2676,-1 51 3535,0-4 0,1 4-549,-1-1 1,0 1-1,0 25 1,0-5-121,-2-4 6,-1 12 27,1-2-2301,2-43 2111,0 19 1821,1-51-2633,0-5-8862,5-41 9779,-3 11 1,3-17-1,-5 27 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7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1 135 9699,'14'5'3590,"-2"-2"-2806,-12-3-179,0 0-39,5-25 694,21-7-1080,-9-4 60,51 1-161,-36 28-46,33-1-2865,20 45 2956,-12 5-141,-28-12 0,-2 1-283,4 21 132,-30-19-2995,-15 20 3163,-13-19 313,-16 15-28,-31-24 1,-9-9-243,-5-1-1811,8-2 1,6-7 1772,26-19 0,25 3 0,5 2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8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376 0 10147,'10'10'2554,"-2"-2"-1831,-8-8-1,0 0-509,-2 0 364,-7 0-241,-3 2 6,-7 2-23,-2 5-2641,-52 44 2798,12 7-210,18-22 0,2 8 476,4 30 1,9 1-845,7-1 267,4-9 1,7-2 46,19-16-895,21-1 0,13-3 683,11-20 0,2-4 0,-9 16 0,-2-5 0,39-23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8.6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11413,'10'8'2347,"-2"-2"-1894,-8-6 684,0 0-2722,75 43 1848,-40-18 279,12 4 0,3 3 114,8 22-124,9 2-443,-1-2-5,-5-8-246,-7-13-1928,-16-11-733,5-2-2413,-21-14 6084,-6-6 0,-7 0 0,-3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9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626 21 10265,'-7'-11'2184,"2"2"-1887,5 9-3078,-41 27 4948,-11 15 60,-23 15-1891,2 6-56,14-11 0,0-2-246,-6 6 426,9-9 1,3-2-1105,9-7 644,28-17 0,-4-1 0,26-16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29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9 9940,'0'10'3198,"0"-2"-2386,0-8 118,0 0 196,-1-10-796,1 8 23,-1-8 179,1 9 426,0 1-617,0-2-94,0 2 510,0-1-4429,0 27 3901,0 2-692,-5 30 0,-3 22 0,0-8 510,3-20 1,-1 0-292,-3 19 0,0 8 0,0-12 311,-3 7-61,2-9 22,4-1 0,1-1-22,-2 4 941,4-12 0,0-5-2660,1-18 2818,1-19-5479,3-7 4801,3-20 1,-1 3 0,0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3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11 8892,'3'-2'2230,"0"0"-1603,-3 2 409,0-2-560,0 2 308,0-2-352,0 1 4564,0 1-5377,-2-1 56,-5 1 162,-5 2-61,-8 3 140,-6 5-33,0 4 27,-1 0 6,4 0-45,4-2 68,6-1-46,3-3-5,5-1 101,2 0-101,2 1 51,1 2-1,5 2 17,18 9 90,2-4 89,31 13-134,-21-12-11,12 4 11,-21-8 107,5 7-74,-12-6-27,3 5-6,-14-9-56,-4 1 56,-3 1 22,-1 3 180,-25 17-129,2-6-68,-21 10-5,9-17-1461,-4-4-539,17-11-2089,1-12 4089,19-9 0,2 4 0,0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30.5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41 9486,'15'-14'5400,"-4"3"-4528,-11 11-676,0 0-56,0-7-325,0 5 6,0-5 968,0 40-173,0-2-39,-3 37-1437,-6 17 0,-1 3 1017,-2 8-604,1-5 0,1-5 458,3-24 56,1 12-101,3-35-526,-1 7-7209,-3-71 3003,-1 1 4766,-4-29 0,6 31 0,2 6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31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0 454 10982,'49'0'7600,"-6"12"-6983,16-18-270,-13 16-5599,10-3 5493,24-5-336,-11-7 628,8-9-1082,-37-6-2321,9-18-709,-2-22 2717,-10 9-7,-11-9 326,-21 30 3300,-3-33 1091,-1 12-2997,0-4 236,1 27-763,0 25 2895,-2 2-3555,0 4 336,0 6 1630,-19 50-1219,5-9 1,-1 4-278,-1-3 1,0 1-74,-1 6 1,1-1-392,-3 37-1171,10-38-2449,-1 28 3950,18-38 0,-6-20 0,6-1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31.5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1 104 10618,'12'-14'3724,"-2"4"-2598,-10 10-874,0 0-252,2-2 0,-2 1-39,2 0 39,-2 4 728,0 11-325,0 1-16,-1 8 335,1 5 830,12 7-1210,0-7 5,12 0 336,14-15-532,-14-7 12,15 0-57,-20-6-39,9-14-2132,-7 2 1622,6-31 40,-41-20 397,4 16-66,-27-10-3644,7 39 2310,10 8 1406,-3 2 0,16 6 0,2 2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32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23 7957,'-1'-10'4711,"0"2"-3748,1 8 471,-2-2 498,2 1-868,2 0-178,10 1-578,4 0-151,9 5 235,32 24 0,9 12-1792,-11 0 1,2 4 1514,-5-9 1,4 3 0,-2 6-803,6 23 0,-3 8 0,-9-7 681,-16-16 1,-3-1-219,3 7 0,1 6 0,-11-8 180,-17 14 2,-33 2 0,-11 1-9789,-11 5 9460,12-18 0,1-8 1,3-31-1,34-22 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34.6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57 8427,'12'11'2616,"-2"-2"-1552,-10-9 583,0 0-628,0-24 147,0 10-802,0-14-6,0 19 1126,0 8-581,0 0-175,3 1-566,1 0-123,1 0 6,0 0 50,-1 0-48,32 21 1,13 16-1764,7 21 1,3 16 1800,-16-12 1,3 9-1,0 3 1,-5 0-543,-7-5 1,-2 1-1,-4 1 1,-2-2 457,4 17 1,-4-2 0,-8-5 29,-8 0 0,-8-6 28,-5-12 0,-2-2 75,-5 36-229,-1-28 0,-4 8 1,-1-5 214,-5-2 1,-2-2-91,-9 23 1,0-5-31,-13 1 28,1-26-219,27-42-811,-4-1-549,17-16-1119,0 0 2670,4-5 0,0 3 0,0-3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45.6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8069,'4'1'2593,"-2"1"-2268,-2-4 252,0 1 1451,0 1-2107,0-1-44,0 0 358,0-3-39,0 2-39,0-2 801,0 1-605,0 1-124,0 0-15,0 1 1746,0 1-1400,0-4-555,0 2 1,0-1 39,1 2 128,-1 0 472,1-2-511,0 1 23,0-1-22,0 2 33,0 1-73,0 0 34,-1 0-208,2 0-218,-1 0-134,1 0 162,7 37 460,1 1-79,3 20 33,-2-14 46,-2-17 22,-1-2-1,3-2 96,5 11-218,0-5-84,0-1-57,-3 1 51,-9-17 0,1 4 23,-4-9-12,0-5-67,1-1-370,-1 0-380,3-1 424,-2 0-15,1 0-1395,2 0 341,1 0-1675,12-1 1732,-2-7-573,7-2 1967,-6-7 0,-7 8 0,-4 1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46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245 175 7738,'14'14'4986,"-2"-4"-3922,-12-10-616,23-43 28,-13 26-118,17-34-3085,-15 24 3847,-3 7 193,-1-4-1039,-4 15-257,-4 5-538,0 2 336,0 1-128,-8 3 357,-1 6 3432,-8 9-3425,-5 8-1369,-13 17 0,-3 4 1447,-4 3-978,-11 17 1,2-2 972,22-25-51,-15 23 22,37-46-101,2-2-223,3-6-651,1 1 1509,1-6-3530,5-2 2901,10 1 0,-6-2 0,4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46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387 47 7550,'16'-6'5007,"-4"2"-2802,-31-11-1903,6 10 718,-44-11-880,30 16-28,-21 4 400,25 5-506,-9 9 157,11-4-958,-7 24 1710,19-10-730,4 12-56,11-9 319,28 35-1983,-6-18 1653,10 20-118,-19-32 50,-11-4-1146,-17-10 1191,-6 4 112,-20-13-5,-22-2-499,13-4-1041,-11-1 994,27-15 1,14 6 0,5-7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47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18128,'4'6'2835,"0"-2"-2959,-4-4-1393,0-1 1517,9-4 0,-7 3 0,7-2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48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261 27 10534,'-5'-11'5304,"1"9"-5130,4-11-141,0 13-162,0 0 1277,-7 47-268,-2 1-584,1 0 1,-3 11 22,-6 10 1,-4 9 0,2-7-541,2-7 1,0-2 309,-1 6 1,-2 5 0,2-14 67,-1 1-23,5-11-595,-4 37 461,9-45 84,0 22-594,9-58-601,3-12-2177,2-10 2493,7-57 0,-6 45 0,2-33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4.4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1 549 8556,'8'0'3249,"-2"0"-2213,-6 0-207,0 0-683,2-8-146,-1 6-123,2-7 123,-3 12 403,0 5 386,-1 8-10,-1 9-157,-1 8-23,-1 6-156,1 2-163,1 1-51,1-3-128,1-4 89,0 0-190,1-14-302,2-3 184,2-13-94,4-8-376,1-7-185,4-9 33,2-5 270,2-3 464,-1 0-28,-1 5 34,-5 5 34,-2 7-28,-4 5 61,1 3 157,0 5-129,2 5 146,2 5 807,11 17-388,-3-7-195,10 7 11,-5-14 449,14-6-471,-6-4-270,12-12-111,-6-10-73,1-15-274,3-12-550,1-12-184,0-18-387,-4-8 812,-19 34 1,-1-2-331,2-14 0,-2 0 913,7-31 630,-12 30 0,-2 5 457,-5 9 285,-4 0-1327,-2 39-45,0 3 0,-2 9 23,-4 8 268,-5 8 717,-15 38-335,5 0-175,-9 38-106,8 1-227,12-42 0,1 2-70,1 1 1,1 0-177,2 9 0,1-3 137,-1 24 39,5 8-39,4-46-22,1-8 39,3-13 11,6-11 207,-2-8-73,8-8 470,2-12-671,21-27-157,-8 2-330,18-37 419,-28 30-72,-2-24 50,-18 35-268,-7-4 128,-8 18 34,-9 4 168,-5 3-40,-4 3-397,-2 4-717,2 3-1019,2 2 2184,2 3 0,11-1 0,4 2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48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73 2784,'13'9'6151,"14"-5"-5090,-19-5-686,17-3 594,10 12-179,22 8 412,-4-3 1,7 0-1072,24-3 1,2-3-671,-19-3 0,-2-3 298,3-2 1,-7-6-2249,-9-16-910,-25 2 2422,-3 0-1028,-8-3-1781,-7 7 3786,2-3 0,-5 10 0,-2 2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48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294 1 8853,'5'6'5545,"-2"0"-5231,-3-6-34,0 0-135,0-3-145,0 2-140,-2-1 101,-1 5 39,-4 5 1854,-14 38 0,-6 24-1983,6-3 1,-3 12 0,0 3 0,1-8 143,1-8 0,0-6 0,0 6-771,-8 34 0,0 7 0,11-33 593,15-47-5850,3 3 6013,21-3 0,-14-7 0,14-6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49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16 11894,'-1'-6'4174,"0"0"-2573,1 6-1147,0-1-230,1 0-34,0-1 203,3 17 111,-1 3-56,0 20 274,-3 11 1,1 4-387,-1 16-163,0-11 1,0-2 45,0 3-6,-3 16-3178,1-28 2970,-1 4-5,3-33-3259,2 0-1458,5-8 4717,5 6 0,-4-12 0,-1-3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58.3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91 7615,'-8'-15'2073,"2"2"-1911,6 13 1608,0 0-1720,0-2 286,0-1-291,0 0-22,0-1-91,0 1-144,0-1 245,0 2 34,0-1-22,0 3 4918,0 0-3871,0-7-918,0 4-79,0-6 118,0 4 100,0 0-138,0 0-125,0 2 68,0 2 1830,0 1-1752,2 0-151,-2 0-224,2 0 67,0 3 112,4 23 5,-1 3 1,7 48-6,-5 8-392,-4-9 0,0 2 392,-1 16 3,-1-35 0,-2-7 42,1-20-51,2 5 6,-1-18 0,3 6 6,-2-21 39,1-1 772,-1-3-817,-1 0-185,1 0-218,-1-1-767,2-6 1170,11-50 0,-9 37 0,8-34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2:59.2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7 107 8237,'-4'-9'3081,"2"2"-1653,2 7 1972,0 0-2638,2 0-337,-1-1 118,3-2-291,-3-1-201,6-6-57,0 3-33,5-2 33,0 2 6,17-5-3392,-7 4 3392,15-4 40,-13 7-1819,15-1 1779,-8 3-1713,10 0 1713,-13 2 0,12 1-308,25 23-252,-7 17 610,-2 11-16,-34-1 1212,-18-9-1246,-4-17 28,-10 16 100,-1-15-27,-14 6-121,-34-10 1,-7-6-479,11 1-357,-11-3 1,7-13 474,40-31 1,11 12 0,5-8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00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380 30 8410,'-1'-16'1883,"0"2"-1480,1 14 952,0 0-828,-29 0 772,14 3-1024,-19 0-3737,5 16 3759,15-6 904,-14 11-971,14-8-12,-3 3 673,-18 31-622,10-14 221,-10 36 0,1 4-2720,11-13 2280,-1 2 1,5-3 2391,16-19-1982,33 43-460,-8-38-169,31 30-7722,32-43 7891,-6-19 0,-2 2 0,-33-18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00.6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3427,'10'10'3439,"-2"-2"-115,-8-8 59,26 4-2515,6 10-542,17 3-108,-1 10-955,-1 8 1,1 3 736,4 4-39,-6-3 0,-1 0 983,-6 6-1129,-13-14 967,6 11-1538,-18-25-1591,5 1-4229,4-15 6576,-4-6 0,0 0 0,-10-3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01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503 20 4654,'-8'-11'4027,"2"2"-1433,6 9-1188,0 0-415,-115 90 11,41-24-898,1-7 0,2 1 1103,7 2-1846,17-14 34,27-26-3271,-4 4 3876,37-25 0,-9-1 0,9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02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407 1 8595,'7'3'5142,"0"0"-4766,-6-3 1035,0 0-319,-4 0-800,-1 0-180,-3 0 50,-6 0-61,-5 1-96,-2 1 1,0 2 33,4 0-33,1 2 5,-8 3 0,6-2 40,-16 11 5,-4 11-56,6-4 44,-5 7-44,22-14-3392,-2 0 3454,2 3 44,-15 26-1607,6 29 1636,1-19-12,10 10 51,16-50 285,6 6-296,2-5 111,12 8 611,37 2-756,-21-11 2229,32 3-2258,27-25-66,-41-1 1662,-4 2 0,0-3-2480,21-12-3377,-33 6 295,10-5 3866,-41 9 0,-9 5 0,-1 1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03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2 5323,'-14'-1'1243,"2"0"-254,12 1 53,0 0-284,-5 8-248,4-6 222,-5 7-77,2-6-52,0-1-351,0 1 673,3-1-376,-1-1-460,2 0-38,-1-1 150,0 1 23,0 1-112,0 0 286,0 2 330,3-2 124,3 1 144,7-1 1195,65 1-1928,-26-2-171,-1 0 1,4 0-1655,3-3 1,-5 0 1566,1 1 29,28-3-34,-73 3-123,-5 1 61,-2 0-2662,-1 0 0,0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4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11323,'18'15'2448,"-4"-2"-2196,-14-13 1243,0 0-973,41 38 26,-21-12-144,34 35 195,-31-18-168,-3 5 421,-1 30-566,-9-18-57,-1 16-55,-7-31-90,-2-8 56,0-8-56,-3-7-17,-2-6 51,-12-3-191,-1-6-1698,-23-3-1119,11-23 2890,-17-25 0,28 17 0,1-10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05.6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16 287 8063,'-4'-5'4235,"1"2"-3792,2-2 733,0 3-1120,1-1 11,-1 0 801,-2-7-538,3 4-89,-3-8-28,3 4 403,0-10-425,0 7 10,0-6 91,0 12 1040,0-3-709,0 6-522,0-2 39,0 6 498,0 0-649,1 10 11,-1 1 5,1 11-5,-1 1 84,0 30 79,0-6-34,5 29-3521,-3-36 3436,5-1-44,-3-25-95,8 7 101,-6-11 162,6 3 157,-10-13 486,9 0-631,10-9-2521,53-38 2335,-24 6 6,22-17 2274,-47 29-2274,-5 2 5,-9 13-5,3-6 0,-8 13 0,-3 3-5,0 0 5,-2 4 3291,-1 0-3409,1 0-128,1 0 100,1 3 79,9 13 157,25 28-85,-10-12 91,18 14-3231,-12-30 3286,-9-5-27,7-2-46,-13-7-840,25-30 57,-25 9-45,18-25 145,-33 16-124,-1-16 561,-2 11 22,-8-38 2693,3 41-2541,-6-17 27,5 34 281,-1-2 863,4 1-937,-1 5 29,3 2-269,1 7 39,2 0 544,13 0-303,16 0 912,8 0-464,37 0-1827,-16-5 0,1 0 1284,23-1-152,-27-1 1,-7 0-1,-20 0-604,-15 4-56,-2 0-1586,-13 3-2296,-9 2 325,2 2 4184,-7 2 0,9-2 0,1-2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07.2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15 8046,'4'-3'4269,"-2"1"-2214,-2-2-1652,0 3-134,0-4 2246,0 5-756,0 0-1714,0 11-2356,0 61 2653,0 9-272,0-27-1,0 2 10,0 32-2213,-5 0 2184,1-22 6,-5 15 45,3-11-34,3-19-27,0 44-62,3-38-28,0 22 16,0-25 34,0-21 2255,0-8-2261,-1-18 51,1 0-39,-1-3 3365,1 2-3343,-1-1 100,1 3-94,-1-3 0,1 1 391,0-5 1486,0 0-3233,-1-10 1322,1-11 0,-1 7 0,1-5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19.1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1 108 9811,'5'-20'3215,"0"4"-5458,-5 10 2781,0 1 823,0-1-980,1-1 941,3-6-493,-1 1 291,2-1-823,-4 7 11,-1 3-134,0 3 2785,0 0-3216,0 3 150,0 9 23,0 10-3341,0 76 3716,-3-3-216,2-34 1,0 0 47,-3 26 197,2-8-738,4-14 457,1-2 79,3-26-112,-3-26 83,0-5-89,-2-2 3010,0-3-3077,-1-1-1176,0-5 969,-1-4 1112,-1-6-1813,0-26 712,0 13 145,1-17 12,1 22 162,0-1-6,0 10 560,1-2-419,3 11-130,2 2 46,16 1-34,14 2 34,3-2-2749,32-4 2877,-12-7-184,1 1-51,-12-5-851,-5-12 587,-21 14-28,13-15-368,-22 12-830,1-10-2106,7-38 3831,-7 13 119,1-10 2323,-11 37-1552,-1 13-968,-1 7-107,-1 0-50,0 6 0,-1 1 17,0 7 336,0 6 740,-4 33 2775,-1-4-3006,-10 49-504,3-33 14,-1 11 1,1 2-373,2-4-76,2-14 1,1-5-1078,6-17-870,1-12 2023,26-4 0,-19-8 0,19-1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19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83 11116,'24'11'4823,"-4"-2"-4605,-20-9-111,0 0 464,3 4 162,0 2-122,4 4 935,11 17-364,17 0-846,0 1-45,10-8 62,-2-15-264,-11-2 198,25-7-1061,-30-21 578,1 3-151,-24-15-3986,-52-14 4165,9 21 129,-24-11-62,30 29-1154,12 6-1837,10 4 3092,1-1 0,7 3 0,3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0.3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29 4833,'-5'-11'4604,"0"3"-1485,5 8-1562,5-4-1283,0 3 891,7-4-795,2 8-1554,39 31 1683,10 19-649,-12 18 0,7 22 0,-7-9 217,-12-22 1,-2 1-40,4 17 0,0 9 0,-12-17 5,-17-5 6,-6-18 1,-7 2 91,-15 2 1,-3-1 1277,0 38-1409,-26-18-84,31-58 1004,0-3-5647,3-7 4727,2-16 0,3 9 0,4-12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2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5 4503,'13'3'4598,"-2"2"-1588,-11-11-1699,1 3 857,0 1-1922,0 1 483,0 0-191,-1 1 1407,-2 0-2007,-1 3 62,-5 5 39,-38 46 17,0-5 51,-18 21-3359,-5-8 3302,38-35 34,-10 8-78,31-26 78,4-5 291,4-2 17,1-2 33,1 0-106,4 0 3387,1 0-3348,39 2-3682,-4 0 3374,32 2-607,-12 1 636,0-1-3600,6 1 1,1-1-5363,-4-1 8883,-4 0 0,-9-1 0,-36-2 0,-7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2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19 10130,'-13'-10'3809,"2"2"-3344,11 8-101,0 0 1966,-1 0-1876,3 2 128,1 2 242,6 1 1869,43 16-2199,-17-10-231,33 11-179,-27-16-431,19-3-942,-15-1-1439,16-2-3075,-25 0 5004,0 0 1,-18 0 0,-5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4.1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575 14 8702,'0'13'2498,"0"-4"-2000,0-9 164,21-14-147,-13 10 39,15-12 1272,-19 15-1495,-3 0 2183,0 1-3079,-9 13 845,-1 1 11,-10 17-3369,-2 2 3492,-4 7-77,-6 4 144,-20 24-237,18-26 0,-4 0-426,-9 4 1,1-2 265,-22 21-2117,-1-25 2078,35-33 2061,0-3-2229,5-3-1266,-10-52 1282,24 28-295,-13-41 240,27 41 195,20-20 3006,-9 20-2618,33-19-388,-26 33-33,15-1 6,-3 19 688,22 31-754,-8-6 351,12 23 1087,-11-14 0,-1-1-1109,3 1-1500,13 9 1,-2-4 1493,-20-19-72,20 16 89,-29-24-1798,25 13 1518,-28-17-236,14 6-822,-35-22-8773,-14-15 8627,1 0 0,-3-3 0,5 6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6.7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1 8052,'15'11'2549,"-2"-2"-2023,-13-9 1384,43-7-1120,-25 5-471,30-4-11,-37 5 1205,-6 1-1132,-3 0-17,0 0 308,-2-2-936,0 1 231,-1 0 22,-1 1-29,-1 0 40,-1 0 6,-1 0 5,-2 0-3235,-30 10 3291,0 11-300,-15 8 322,12 7-2182,13 1 2641,-16 51-666,21-29 252,5-1 1,4-1 89,8-7 774,30 35-858,-6-49-140,25 12 1899,-14-32-5949,33-6 3572,12-9 0,-17 0 1,-9-6-1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7.4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36 9535,'14'1'2089,"-4"0"-1339,-10-1 280,-26-14-651,10 9 803,-40-11-1664,36 14 560,-13 2 69,24 4-147,1 2-101,1 17 107,4-5 156,0 12 455,8-8 1388,33 34-3038,-14-24 1145,22 23-106,-20-28-303,-10 3 73,-1-7-112,-10-1-2233,-47-5 2670,17-10-1799,-58 7 533,45-16 650,-2 0-2520,29-8-141,21 1 3176,6-4 0,-5 6 0,0 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5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14404,'10'-1'1204,"-2"0"-2806,-8 1-917,0 0 1,0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7.7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10808,'10'13'3708,"-2"-2"-3456,-5 9 313,-3-2 63,3 19 55,-3-8 661,-2 31-1808,2-20 313,-2 14-2156,8-34 2307,12-13 0,-8-4 0,6-3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7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12 13357,'-1'-6'-449,"0"0"1,1 6 0,0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8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14 11782,'-8'-8'2823,"2"2"-1848,6 6 795,75 0-6893,-43 3 5297,52 3 747,-69 1-1487,-9 2 1115,-7 0-645,-20 19 320,8-7 583,-29 30 1882,23-19-2532,-5 5 142,16-13 564,6-1 755,15-1-1131,1-3-246,14-4-3576,46-8 2349,-33-4-2281,48 0-2760,-55-3 6027,-4 0 0,-15 0 0,-14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8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9 10102,'-15'-5'3826,"2"2"-2751,13 3-106,9 0 969,11 0-789,11 0-925,-2 0-140,-3 1-84,-11 0 0,34 0 0,-33 0 0,25-1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9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0 109 6446,'7'17'4106,"-2"-4"-747,-5-13-2541,0 0-2862,56 0 2128,-32 0 987,42-3-1950,-28-20-499,-20-10 2454,8-1-1272,-24 6 78,-9 19-5,-5 4 16,-17 2 3606,5 2-2278,-41 28 207,26 15-1187,-11 5 1171,45 29-1312,20-49-100,21 17-6523,30-34 6523,-4-11 0,-3 0 0,-14 8 0,14-7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29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17 13513,'10'-9'4212,"-2"2"-3097,31 83-650,-17-28-286,5 9 1,-1 3 268,-2 13-4325,-3 5 4023,-6 0-62,-5-2 231,-9-4 0,-13 1-3435,-28-12 0,-10-3 2742,5 11 0,-4-7 0,-3-24 0,1-12 0,-6-13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31.1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67 6381,'-15'-3'1631,"2"0"154,13 3-951,3-2-16,-3 2 380,3-5-487,-3 3-303,0-3 784,0 1-749,0-1 56,0 0 777,0-6-732,0 3-444,0-1 528,-2 5-589,2 4-39,-2 0-56,1 0 39,-6 25 118,0 3 50,-3 32 203,4 3-56,8 2 1,4 13 0,1-8-1224,0-18 0,2 0 953,0 16 0,3 8 0,3-17 129,17-11-2856,35 7 2503,-23-25-498,23 5-326,-32-28-8239,14-9 9259,-17-6 0,0 1 0,-23-1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32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70 263 8371,'3'0'2213,"0"0"-1961,-3 0 67,0 0 1877,-12 17-1776,6-10-101,-8 14 1435,5-10-1099,5-6-134,-2 2 201,6-6-722,-1 0 28,-1 2-17,0 1 68,-5 7-40,3-1-34,-2 2 1,4-7 84,2-2 963,0-3-246,0 0-203,23-35-576,-7 13-42,28-31 0,5-4-36,-11 17 50,1 0 0,1 0 28,4 3 11,-22 17-16,11-8-29,-26 21-39,-5 5-72,2 8 77,2 4 40,6 9 426,19 36-1905,12 3 482,3 4-2683,11-14 2952,2-26 0,-26-11 0,6-1 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33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53 6730,'15'7'2341,"-4"-2"-1260,-11-5-202,5-8 94,-2 4-614,2-5 143,-4 6-323,-1 2 1231,0 0-995,0 0-1,0 1 858,0-2-880,0 2 101,0-1 251,1 0-279,-1 1-257,1-2-12,0 1 146,-1-2-225,1 0-66,-1-1-51,0 1-521,0-1 246,-2 1 275,-1-2 0,-7 2 5,2 2-5,-7-1 0,1 2 6,-3 0-6,-4 3-3330,-24 28 3212,22-8-2100,-12 60 2404,45-22-1603,2 12 1451,14-20 56,-2-24 10,1-5 108,14-5 1309,-6-11-1719,11-1-286,-9-7 488,18-19 0,1-3 0,-16 12 0,49-30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34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0 224 5300,'3'14'2851,"-2"-4"-597,-1-10-226,5-11-1172,-1 2-36,2-8-282,21-31-543,-11 22-1,18-30-2778,8 14 2784,-22 20-2168,25 6 2168,-36 25 303,8 16 89,-13-1 1848,9 42-1921,-5-27 1,12 41-241,-10-48-1,6 8 23,6 22-101,-11-37 2268,6 23-2262,-16-46-62,-1 0 3403,0-2-3436,0 1-7,0 0 141,0-1-45,0 2 39,0-2 645,0 1-29,9-29-655,-3 7-328,14-29 1,4-3 248,-4 10 6,24-39 68,-28 63-493,-1 7 453,-5 5-67,6 4-230,8 3-437,2 1-9052,46 11 9614,-38-6 0,19 6 1,-43-11-1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5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6 192 10399,'4'0'3786,"-2"0"-2357,-2 0-404,0 0-415,33 2-128,-15-1-180,27 2-162,-25-9-22,1-2-118,0-8-129,-3-4-201,-2-3 66,-5-1 152,-5-1-464,-3 1 10,-7 4 280,-18 3 286,0 8 17,-16 3-17,10 12 123,3 5 57,1 10 55,4 5 213,2 8-51,7 3-10,3 4 55,5 2-95,2 0-15,8-2-125,4-3-84,9-6-22,19-2-684,-5-16-4206,48-13-415,-27-18 5204,25-12 0,-48 11 0,-9 5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34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10539,'11'-7'5741,"-2"1"-5662,-9 6 710,1 9-105,0 4-108,1 12-200,0 5-107,5 42-3820,1-27 728,6 15-1165,-2-43 3988,1-15 0,-6-2 0,-2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35.1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43 9014,'-14'-24'1989,"3"6"-6806,11 18 4817,0 0 0,0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35.5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8763,'12'0'1838,"-2"0"-836,-10 0-2170,0 0 3397,7 41-1002,-1-10 119,4 17 1,1 5-866,3 16-110,4 28-1462,-5-20 1,-2-2 1135,1 5-1041,-2-11 1,0-6 894,-2-25 331,-2-8-830,0-7-9135,-13-9 9735,-2-13 0,-4 0 0,5-8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35.8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35 141 4766,'-19'-22'4839,"4"4"-2166,15 18-2263,0 0-1405,70-41 1667,-32 29-423,9-11 0,1 2 1117,-3 19-794,45 0 535,-31 2-1107,22 4 0,-46 1-2302,-6 13 2302,-8-4-140,5 10 2206,-12-4-2268,-1 2-2834,-1 62 3036,3-55 0,-7 42 0,2-71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36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9 13861,'-7'-5'-728,"0"2"-3698,7 3 4426,0 0 0,0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38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298 651 10276,'-15'-10'2162,"4"2"-482,11 8-1271,0 0 112,-46-8 67,25 6-128,-38-6-24,38 8-4312,1 1 4095,1 3 27,2 4 854,0 6-333,-8 49-761,13-31 302,-3 36 23,24-46 627,34 6-874,-5-15-2353,30 5 1827,-15-16-2933,16-6 1,5-2 2064,8-5 1324,-8 2 1,-5-3-424,-18-8 321,11-17 682,-33 18 1270,8-10-1310,-33 25 2248,-1 0-1827,-2 2 427,0 1-949,-1 0 3723,-1 0-3845,-1 1-331,0 0 50,-12 0-44,4 0-1,-10 0 46,7 0 145,-9 6-196,11-2 0,-5 6 129,14-2 140,1-1-163,0-2-16,1 0 179,0-4-219,0 0-72,0 0 83,0 1-61,-1-1 34,0 1 39,-1-1 39,1-1-34,-2 0-22,3 0 45,0 0-157,-3 0 45,-4 0 11,-2 0 0,-2 0-11,2 0 16,-11 0 23,7 1-28,-6 0 0,11 1 0,1-1 45,3 0-11,2 0-107,1 2 34,-1 1-17,0 1 11,0 0 11,-1 0-22,0 0 17,1 3 28,0 7 11,-1-3-179,7 18 363,3-20-156,11 8-504,34-31 84,-16 4 78,21-12 129,-30 6 6,-2-4-1066,-12 8 1016,-3 0 178,-10 9 656,0 2 589,12 0-578,3 0-241,15 0-134,28-14-516,6-24 1,2-9 89,-20 15 0,0-3 48,23-27 0,-6-9-311,-28 9 0,-9-5-906,-3-11 0,-4-1 1432,-1 17 1,-2 3-79,-4-1 0,-13 19-259,-45 56 590,17 9 49,-40 38 300,31 14 1,6 8-798,13-26 0,1 1 117,-9 26 0,5-3 2826,16-1-4416,12-25-330,10-17-3244,7 3 5164,8-19 0,-15-12 0,-3-5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40.4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1 130 6753,'16'10'4486,"19"-3"-3320,-26-12-35,17-1-263,-20-3 633,-2 1-868,-2 1-62,-1 2-123,-1 3-129,1 2-615,1 3 296,2 7 280,3 8 655,17 55-660,-5-23-57,13 37 163,21-4-414,-31-49-690,20 14-280,-41-64 376,-1-12 235,-1-9 456,-3-14 1,2-1 203,5 2 46,1-42 537,90 60-823,-46 19-25,6 2 0,-1 3 2,-12 9 29,-1 1-34,2 0 56,2-1-118,45-9 62,-50 4-274,28-9-488,-63 3-2649,-30-28 3271,8 22 135,-25-18 5,16 31 341,0 2 751,-9 10-3016,2 12 2546,2 4 946,20 64-1422,17-50 22,16 38-4702,69-55 2646,-34-12 1090,-5-5 0,6-5-2675,22-15 1,-5-5 3472,-5 3 1407,1-1 0,-5-4 1864,-31-9-2571,-17 12 594,3-45-1081,-18 39 3454,-6-19-3399,-8 33 729,-27 4-790,10 4-162,-11 7-3342,11 30 3169,16-13 128,-5 20 67,17-22 386,8-1 1973,26 13-1665,-6-8-173,20 16-100,-16-8-1826,18 37 1419,-21-6 0,-2 3 900,-3-13 0,-3 1-953,-1 15 0,-6-4 6,-9-2 100,-9-10-100,-6-9 5,-9-9 185,-67 0-22,47-18-113,-42-6-44,70-21-1355,21-47-1569,21 6 17,12-22 162,21 11 2700,-24 28 0,-2 2 0,5-4 0,7-6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40.6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1 8814,'8'4'4633,"-5"15"-2260,-10-2-1136,-3 20-3052,-14 28 2406,6-12 0,0 2 333,-10 31-922,10-28 1,3-5-1768,8-13-851,3-8-952,14-26 3568,7-20 0,-6 5 0,0-4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40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29 10120,'-10'-16'-762,"2"4"0,8 12 1,0 0-1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41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29 114 10443,'3'10'2968,"0"-2"-1520,-3-8-406,-3 8-165,0 2-266,-4 10 13,0 2 531,-1 29-943,4-19 436,2 19-447,6-28 331,12-2-3773,16-10 2049,17-16-5078,17-61 4881,-29 22 324,0-32 886,-37 51 1434,-17-3 3203,-1 8-3281,-3 2-740,9 9-510,12 9 73,0 0 3144,3 0-2735,4-2-392,40-17-1532,-19 8 1431,29-13 384,-32 14-311,10-2 11,-14 7 5,6-1 57,-15 6 459,23 6-325,-16 1 2954,17 6-2848,-23 0-106,-2 2 236,3 10-365,-5-3 39,0 7 315,12 17-270,-5-28 6,20 16-157,-2-37-73,42-10-44,-10 4-983,28-4 1066,-27 10-3061,-4 11 3112,-10 9 0,3 3-1114,-8-4 1,2-1 155,11 7 0,2-5 668,-2-13 1,-7-5 0,-5-2 0,4-9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6.3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11295,'0'2'1670,"0"0"-1396,0-2-274,0 3 0,-2 6 252,-4 9 73,-3 13-45,-6 8 112,0 11-67,0 8 72,2 6-94,3 4 44,4 26-235,3-25-28,5 15 12,4-36-29,3-10-62,2-7 74,0-7-79,0-6 0,0-6-95,1-3-886,10-4-38,-7-2-23,9-2-263,-12-1-588,-1-4 1893,-3-2 0,-4 1 0,-3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6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 8142,'3'11'2532,"0"-3"-1900,-3-8 461,0 0-1093,1-1-258,-1 1 258,1 6 39,-1 6 264,0 9 134,0 6 145,0 5 1014,-3 39-1260,-1-27-89,-3 29-118,4-51 22,0-2-89,3-17-62,1-2-56,7-9-891,7-7-50,14-14-173,8-9 435,7-5 287,17-7 398,-18 20-6,7 3 56,-24 23 202,-3 10-29,-2 5-44,-2 9 33,0 3 1,-3 2-51,0-2-56,6 4-1019,3-10 963,21-1 0,-24-14 0,6-1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6.1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49 528 11043,'4'16'2801,"-2"-3"-2364,-2-13 2878,0 0-2659,-22 50-80,15-24-26,-16 41-108,21-39-94,2-2 10,5-3-145,5-2-57,7-5 12,4-3-33,4-5-46,3-4-229,18-8-252,-8-10-358,16-12-364,-12-12-1931,6-30 1,1-9 2218,-16 27 0,-1-3 402,2-4 0,3-6 0,-5 5-459,-6 8 0,-4 4 883,16-28 1842,-10 16-150,-8 16-23,-5 14-627,-5 7-813,-6 13-229,-2 4 0,-2 9 1525,0 10-1111,-6 13 73,-1 19 79,-8 12 22,-1 14 86,0 8-304,6-21 0,0 1-180,-1 29-162,5-34 0,1-2 84,4 8-140,1 3-638,0-25-584,0-3 432,-1-27-436,-1-6-1642,-4-15-795,-1-5 3691,-1-12 0,3 11 0,1 2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43.7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 9587,'11'5'566,"-2"-2"-426,-9-3-140,0 0-678,18-7 1137,-13 5 275,13-5-28,-18 6 1730,2-4-1932,1 1 17,0-3-107,-1 5 528,-2 0-388,0 2 729,0-1-1127,17 25-38,-3 6 300,16 28 1,11 21-1,-4-7-177,-10-20 0,1 1-64,8 17 0,4 9 1,6-7 105,2-19 1,5-7 0,-5-6-1584,-7-4 0,0-3 1264,34 24 0,-4-8-244,-24-29-1298,-8-9-5451,19-13 7029,-27-6 0,8-1 0,-31 1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44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164 318 9251,'-8'-13'3708,"-33"52"-8646,22-11 5733,-32 47 744,30-45-520,5-6 635,9-19-1514,7-16-140,0-10-1254,10-61 912,0 24 199,0 8 0,1 0-69,9-5 212,1 4 3158,23-18-2911,-7 37-286,28 6 274,-20 45 95,11 23 68,-9 3-188,13 8 1,9 2-3953,-6-14 0,2-1 3742,14 14 0,-4-5 0,13-7 0,-56-30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46.1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1 8282,'6'7'4279,"0"0"-3713,-6-7 3125,3 0-2207,-6-1-1579,-2 0-17,-12-2-56,-8 1 151,-44 1 17,27 1-6,-25 4-3570,40 20 3906,34 5-156,3 11-74,33-4-83,11 4 392,3 11-223,-11-9-2455,-6 16 2106,-42-23 2533,-8 0-2264,-21-7-94,-7-15-85,-29-3-566,29-6-1165,-8-15 1804,40-13 0,6 7 0,1-3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47.0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9796,'8'9'2548,"-2"-2"-1360,-6 3 537,7 46 0,2 16-5366,-6 7 3702,5 0 1,-1-5 869,-8-25-852,0-26 480,0-16-559,1-10-364,0-9-207,7-12-784,15-26 1030,4 9 230,25-31 95,-19 35-986,26-20 1406,-36 39-241,9-3-139,-26 20 1399,20 33-660,1 32 157,5 7-936,-12 1 1346,-16-37-1290,-3-16-135,0-9-1092,30-49 914,-7 5 21,26-39 558,-12 34 0,-1 4-322,-1 4 51,26-5 2204,-46 51-1868,5 24 812,2 25 58,-4-13-1117,-1 15-1417,-5-35-768,4-6-2670,4-7 4715,2-12 0,-11-4 0,-1-1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48.9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230 488 8965,'9'-3'6189,"-2"0"-5589,-40-27-415,14 20 11,-29-21 1041,-11 55-906,30-5-96,-21 20 34,43-13 2078,25 13-2263,-1-23-4907,64 9 4728,-44-27-56,31 0 786,-44-3-825,-7-1 28,-3 1 50,-5-2 50,-2 2 639,6-7 3033,-7 7-3475,4-4 145,-9 8-247,-1 1-5,0-2-22,0 2 27,0-1 91,-1 0-69,-1 1 7,1-1-12,0 1 533,1-2-331,0 1-62,0 0 113,0-2-214,0-2-89,0-1-50,0-1-163,-3 3 207,0 2-145,0 0 151,2 2 67,1 0-207,0 3 140,0 1 0,0 5 0,0 3 0,0 4 230,10 32-45,-1-21 17,10 22 302,54-26-515,-29-16-868,48-7 621,-42-23-218,3-14-569,3-18 1,2-6 727,-22 22 1,0-3-935,13-19 1,5-11 0,-10 10 1688,2-17-388,-13 26 1,-7 7-51,-19 24-45,-7 20 45,0 1 56,-4 1 520,-3 0-436,-14 0 2690,2 0-2449,-20 11-280,17-2 907,-37 54-823,32-25-12,-19 34-72,26-30-23,-1 52-1793,84-25 1776,-31 11 172,16-56 0,11-16-696,17-25 1,-3-10 3,10-3 134,-8 1 0,-2-13-641,-21-28 0,-12-3 216,2 4 887,-7-2 1,-9 7 69,-23 38 140,-2 6-347,-1 11 2954,0 2-2954,-2 6 661,-32 39 481,-8 48-1689,16-43 1,1 2 697,1 12 1,5 1 369,-1 39-350,14-38 0,3 0-1405,8 32 310,8-10-6106,34-61 7030,-16-14 0,4-4 0,-22-2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57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21 8455,'0'9'2090,"0"-5"604,0-12-2162,0 2 6,0-1 537,0 5 146,0-1-862,0 2 83,0-2-100,0 3-6,0-2-101,0 2 342,0-1-768,0 10 258,0 5 102,0 15 458,-10 56-3386,1 0 2857,1-32 0,1-1-992,-1 24 1107,4-30-308,3 5 168,0-9-23,1-11-6021,-10-29 508,2-20 5463,-8-17 0,10 17 0,1 4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57.8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9 7234,'-18'-5'2000,"4"1"361,14 4-1706,0 0 1504,-2 0-1806,2 0 2081,-2 0-1779,9 0 620,3 1-343,34 6 1,13 1-1724,-8-1 0,1 0 883,21 4 1,0-1-43,-18-3 1,-3-1-209,37-1 158,-46-2-9831,31-2 8397,-55-1 0,9 0 0,-18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58.4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31 2580,'-26'-17'3971,"1"4"-1056,24 13-2518,-4 0 1952,12 0-1027,-1 2 739,11 1-227,56 2 1,13 1 698,-2 0-2316,-14-2 0,21 0 0,0 0 1,-18-1-196,-21 0 1,-3-1 24,49 1 1,-6 1-149,-36 0-50,-31-3-2028,3 1 2179,-45-2 0,13 0 0,-13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59.0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364 88 11514,'-21'-32'1652,"4"6"-1209,17 26 374,0 0-537,-50-15 129,30 12-3806,-44-9 3716,48 17 946,-4 5-761,5 4 1098,-32 60-827,29-4 1,1 5-695,-5-17 1,1 1-32,9 16 1,8-4-2192,14-2 2157,11 23 2222,-1-17-2213,-1-18 0,1-3-932,0-5 151,4 9-549,-13-34-913,-8-15-1265,-10-3 3483,-1-2 0,-1-3 0,3-1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3:59.3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21 13295,'-1'-10'8239,"0"2"-8127,41 7-79,-4 1-33,50-1-627,-9 1-395,-25 0 0,4 0-110,15 0 0,-3 0 0,11 0 0,5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6.5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65 7469,'-16'-21'4145,"4"5"-1468,12 16-2269,0 0 541,44-11-691,-14 8 89,41-10 157,-23 13-50,3-1 331,0 1-550,-1 0-168,-4 0 1685,12 0-1752,-18 0 0,7 1-196,-25 2-140,-4 4 246,-8 4 90,-3 5 90,-3 6-6,-3 5 90,-1 8 111,0 2-128,0 4-6,-1-3-28,-1-2-229,-4-1-3983,2-15-162,-1-5 4251,5-22 0,0 2 0,0-4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0.0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11211,'4'-6'3064,"-2"0"-241,-2 6-2414,11 3 95,-3 4-11,12 6-95,-3 7 33,3 8-207,2 5-3403,2 7 3325,1 1 10,0 1-16,20 31-3900,-18-32 489,12 13 2881,-19-40 1,-12-11 0,2-1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0.5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561 0 6421,'8'7'4313,"-2"-3"-1826,-6-4-1304,0-2 395,0 2-1628,0-1 186,-10 7 4,-5 3-2194,-15 11 2407,-8 10 0,-6 6-1002,3-2 0,-1 1 778,-10 8 0,1 0-28,11-9 0,2 0 162,-32 32-235,31-28-711,-10 12 655,40-38-695,3-3 233,17-7 490,28-1 0,-19-1 0,17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1.1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5 11469,'5'-3'2548,"-2"2"-2044,-3 1 1485,-9 39-1059,4-9 307,-14 61-928,8-37-169,-1 17-622,3 3-4306,14-40-45,5 13 4833,14-48 0,-10 0 0,-2-4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1.3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 15009,'0'-9'1299,"0"2"-3371,0 7 2072,0 0 0,0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1.9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 8270,'9'7'2975,"-2"0"-897,-7-7-247,-22 83-1399,13-50 461,-9 29 0,2-3-702,8-35-6,-3 12 705,10-33 29,5-1-919,4-5-313,9-5-97,8-9-77,5-6-34,4-5 549,18-11 17,-27 20 11,9-5 84,-27 26-17,1 5-17,4 7-2562,14 28 2731,-1-5-4432,24 23 4157,-5-29 0,-12-8 0,-8-15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3.1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57 9515,'6'8'4195,"-2"-2"-3608,-4-6 1284,5-18-846,-2 11-467,3-13 1425,0 15-1757,-3 3-137,2 0-110,-4 2-159,-1 0-49,0 2 520,-10 80-1647,5-39 1448,-1 8 0,0 3 373,2 7-291,3-28-2063,37 8 1749,7-44 11,20-6 29,-8-17-259,-5-15 480,-3 1-345,-11 8-1831,-3 76 2257,-28-15 5,8 51 0,-8-54-44,1-5 128,1-4 51,1-6-722,29-3 61,4-10 0,14-4-1799,-5-26 1,-5-11 1126,-10-24 1542,-1 17 0,-6-1-557,-26-18-1468,-7 27 1917,-5-3 5283,6 15-5306,4 7 1892,15 14-5933,43 39 0,9 15-3408,-7-5 7029,15 10 0,-8-2 0,-41-21 0,-5-9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3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563 0 10746,'11'3'5859,"-6"56"-4593,-18-17-1029,-18 9 0,-15 12 0,-6-11-237,-28-12 0,-3-7 0,6 24 0,2-7 0,14-40 0,1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4.6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0 210 3710,'10'-32'3500,"-2"6"-968,-8 26-1507,0 0 2754,20-38-3275,-14 29 494,15-30-920,-17 39 940,1 6-783,18 68-157,-11-26 321,1 1 1,-1 0-322,-2-3 34,1 8-1452,-5-25 1340,0 3-336,-4-29-5069,11-68 4223,-4 24 538,9-55 168,1 8 2744,-8 45-1646,6-14-191,-7 52 365,31 24 1129,-6-3-1309,30 19-969,13-10 1,2-3-203,-3-2 676,-4-34 1,14-15 0,-21 2-1,-23 2 1,2-26 0,-1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5.5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263 10 2770,'-22'-10'6694,"-60"23"-5971,43 19 206,-40 11 1496,49 6-599,20 23-687,11-28-803,9 20-117,12-42-597,33-13 0,8-7-462,11-7-1018,6-16 0,17-10 1,-17 2 2579,-5-7-266,8-8 1,-19 5 1717,-58 29-1833,-3 6 96,-3 0-28,0 4 1535,0 0-1183,3 0 1569,-2 0-2246,2 0 3392,-2 0-2585,-1 0-4804,1 35 3952,-1 47-792,3-17 1,1 11 0,-1-7 752,-1-5 0,0-1 0,3 29 0,1-14-168,-4-46-235,-23-16 414,4 0-11,-20-17 2274,10-9-2184,0-5 3302,2-10-5852,0-49 1612,36-2 0,-17 4 0,29 24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5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8 17580,'-4'-4'-2639,"0"0"2639,4 4 0,0 0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6.6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21 12371,'-17'-11'-780,"4"2"0,13 9 0,0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6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22 113 9828,'-3'-1'5937,"2"16"-4447,5-7 2094,38 15-8933,13-45 4201,8-8 1912,-18-14-1218,-53 2 454,-10 32 84,-21 1-1142,-26 49 1557,29-1-258,-15 22 2341,41-13-4364,51 15 360,-14-32 1422,34-7 0,3-7 0,-27-13 0,44-9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6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122 380 11043,'15'12'4638,"-4"-2"-1372,-76 46-2729,48-30-72,-49 45 2000,95-16-2196,-4-31-219,61 14-4570,-22-49 3366,22-19 0,3-10 613,-39 13 1,0-6-556,11-11 1,6-8 0,-8 1 1140,-8-6 0,-7 1-232,1 0 0,-4 1 601,12-27-33,-35 48 202,-7 8-684,-7 15 84,-7 5 1876,-7 14-1546,-24 26 2774,4 4-2480,-7 19 1,0 11-755,9 1 0,3 2 203,-4 0 0,3-1-28,7-6 0,5-2-2575,2 35 744,6-46 654,1 17 141,5-56-1176,3-18 2184,4-20 0,-3 13 0,2-12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7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25 13463,'-12'-13'3719,"2"2"-2717,10 11 1659,0 0-5658,112 76 2863,-50-44-524,10 13 0,12-1 423,0-27 0,-7-9 0,-11 5 0,-7-8 1,1 1-1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7.7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1 12141,'6'0'4072,"-2"0"-2504,-4 0 348,0 0-2089,0 2 145,-3 21 263,-3 7 554,-11 62-861,3-23 1,-2 1 74,4-13 0,0 1-1692,-6 31 1,2-9 1296,7-36-12,2 18-167,15-60-9260,34-32 9234,-16 5 1,15-11 0,-32 19-1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8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0 174 10046,'9'7'3411,"-2"-2"-1958,-7-5-361,0 0 716,79 13-4849,-14 1 3041,-5-6 0,-1-2 486,6-3-1204,-22-14-3863,9-27 2704,-21 11 181,16-16 1163,-31-9 1,-8 31-1,-5-16 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8.2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209 21 7789,'7'-20'7354,"-6"34"-6429,-12-22 503,-4 52-2232,-1 14 0,-2 7 1235,1-4 0,0 1-1040,-5 15 0,1-2 642,4-18 1,2-6-34,-4 12-313,5-13-7052,4 5 1181,5-23 6184,7-1 0,-1-23 0,4-5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08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33 6759,'15'7'5254,"-4"0"-3310,-11-7-1832,1 0 424,-1 1-536,1 1 0,-3 2 784,-3 10 885,-4 25-1254,2-10-2567,2 14 2735,5-27 899,5-2-805,6-2 394,55 4-987,-28-10-2369,61-13 1550,-61-49 517,-5 13-2158,-67-2 1,-21 5-2072,-9 18 4447,-6 4 0,4 6 0,27 12 0,13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28.0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18173,'0'57'543,"3"2"1,-1 4-420,0 16-2722,1 13 0,0 1 2833,0-8 491,-2-31 1,1-4-643,4-1 39,2-21-117,0-10 868,-1 1-767,-3-14-102,-4-4-262,0-1-1132,0-5-1978,0-8-1041,0-6 5253,0-7 0,0 12 0,0 3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29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80 88 2564,'-24'2'1640,"6"0"890,2-2-1908,12 0 660,-13 0 1043,16 0-669,1 0-1566,2 0 2708,9 0-2652,-3 0 33,8 0-55,6-4 49,7-1-3391,15-8 3537,8-3-17,4-3-72,-5 3-118,-14 4-62,-11 7 107,-1 4 140,10 13-207,-7-6 156,14 22-2503,-27-15 2257,8 9 2190,-10 0-2112,12 31-184,-12-13-85,5 17 191,-17-34 62,-5-6-1804,-27 20 1893,9-16 62,-53 33-263,35-35-292,-12 5-1321,25-18 1663,12-6 0,7 0 0,-2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29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374 19 9397,'-8'-14'3590,"-17"9"-3047,17 9-50,-15 6 1232,-2 7-901,-2 5-578,-3 2 40,3 1-113,11-8 247,-14 17-280,7-6 34,-11 14-3482,11-9 3325,-12 35-2241,17-8 2230,-4 13-64,25-19 0,6-4 58,2-5 0,12 37-17,-6-57-397,9 6-1451,15-4 1865,15-4 0,-20-11 0,-4-10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7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13 151 12567,'-7'-13'4044,"2"2"-3243,5 11 123,0 0-700,12 21 0,-3-2-22,9 22-84,-8-4 72,-2 1-100,-2 1-6,-1-5 50,-2-5-78,1-6 6,-2-7-62,2-7-96,0-6-111,3-2-174,3-3-431,6-8-364,5-8-410,4-10 231,2-6 185,0-4 200,-2-1 449,-4 1 253,-2-1 268,-3 5 599,-2 2 1294,1-6-795,-5 14 62,0-4-52,-6 16-251,-1 3-56,-1 2 6,0 3-314,-1 2-129,0 1-526,-1 1-79,0 6 241,-6 6 89,-2 11 68,-8 6 28,-1 6-84,1-1 33,1-1-84,4-4 6,1 1-274,5-11-588,2-1-399,4-12-2996,20-3 1098,-2-9 3103,17-5 0,-20 2 0,-4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0.5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6296,'11'15'3853,"-2"-4"-642,-9-17-3048,0 5 585,0-6-608,0 7 1915,17 12-1635,-4-1-1221,25 20 1,7 4 878,7 3 284,-12-7 1,1 0-559,13 1-130,-31-19-5264,25 12 3556,-33-19-2245,11 4 4279,-20-10 0,-2 0 0,-3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0.9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331 17 10706,'-1'-8'3198,"0"2"-3004,1 6-82,0 0-40,-15-2 119,6 3 139,-14 3 1446,-25 54 0,-2 19-1661,22-34 0,0 1-4275,-27 38 1,7-4 4159,26-24 0,19-37 0,10-15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1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9962,'0'12'3148,"0"-2"801,0 14-3120,0-1 347,0 52-246,0 10-577,0 5-842,0-1 1,0-3 488,3-15-564,13 9 1,4-10 0,-8-47 0,24 13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3.1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0 8130,'5'4'2185,"-2"-1"-1563,-3-3 1047,1 15-1366,-1-10 677,1 13-1076,-2-16 365,0 0 1613,-2-2-1596,1 0 224,-5 0-460,2-2 0,-5 1 62,4-3 107,-9 2-107,-2 0-11,-1 4 391,-30 34-447,28-18 11,-21 23-17,29-30-5,1-3 0,3 1 330,-3 6-180,2-1-21,-1 5 162,-4 14-157,6-8-95,-3 9 28,5-12 123,-3 9-179,3-11 72,-1 15 1,5-18-51,2-1-56,0-2-22,4 13 269,5-7-57,0 7-27,13 0-135,-12-14-33,7 9-3488,-2-6 3583,-5-7 0,6 4 559,16-6-620,-15-5-29,20 3 45,-21-5-51,2 0 3399,2 0-3304,21-5-55,23-14-45,-10 6 19,-3-7 1,-3-1-14,-4 2-215,16-8 209,-32 13-11,15-1 0,-24 8-4543,15-4-4049,-30 10 8603,-4 0 0,0 1 0,0-1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3.7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63 8181,'-11'-12'2644,"2"2"-980,7 10-1390,1 0-134,-2 0 1966,5 1-1126,5-1 381,7 1 493,28-1-1282,0-2-63,23-3-240,-11-4-3476,36-4-2915,-35 6-73,13 1 6195,-46 7 0,-16 1 0,-2-1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4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98 9682,'-9'-7'4688,"2"1"-4145,7 6 836,-2 0-1301,1 0 269,-1 0 381,3 5-2377,4 25 2746,4 23-901,1 0-78,2 3-62,6-16-56,-8-23 436,15 7-570,15-48-353,3-8-269,29-17 756,-31 19 0,4 17 84,-25 23 106,14 16 454,8 12-476,-6-9 23,-2-3-68,-21-22-773,7-11-251,-7-7-52,8-15-422,-1-21 0,-1-4 1375,3 0 316,-2 0 1,2 6 887,6 26 113,10 11-2986,3 7 2150,6 5-38,-11 2 2060,0 1-8278,41 6 5775,-35-5 0,19 2 0,-49-7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5.1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12315,'2'6'6474,"0"0"-6176,-2-6-287,0 0 1255,19 37-4980,-9 8 3926,2 1 1,0 5-56,-8 3 0,-2 2 435,1 5 0,-2 3-399,-3 15 1,-2 0-750,2-14 0,-2-2 651,0-1 1,0-4-63,-3 23-1702,4-2 1669,1-35 521,1 9-2576,1-45-2236,-2-5-4251,0-14 8930,0-7 1,1 5 0,0 1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5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37 4858,'1'8'3232,"0"-2"-449,-1-6-329,-1-20 492,0 13-2407,1-14-173,0 19-366,0 9 66,-8 88 455,2-26-1271,-2 18 1,-1 7 878,2-31 0,1-1-130,0 16 0,1-3 35,-2 16-444,6-25-368,2-59 1299,2-12-6537,6-37 6016,-2-12 0,1 11 0,-6 8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6.4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0 381 10646,'3'16'3411,"0"-4"-2672,14-18-3750,25 2 3554,-5-3 1044,27 4-1218,-34 3 886,10 0-875,30 0-962,-10-15-74,12 2 2489,-26-12-3373,-26 5-191,-4-3 233,-6-31 1,-3-6 5642,0 5-3050,-2-1 0,-2 6-798,-3 32-174,-2 18 1170,-5 19-480,-1 4 44,-6 24-62,1 6-61,-1 5 0,0 7-2239,4-1 0,-1 0 1505,-1 3 0,1-3-807,1 33 226,34-41 0,-18-31 0,18 9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6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23 11558,'-9'-12'5579,"2"2"-5181,7 10-4411,0 0 4561,0 40-21,0-13 1157,0 35-1409,0-24-1433,0 24 833,0-26-1052,3 14 1377,11-33 0,-7-9 0,5-1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7.8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0 194 11066,'10'10'4279,"-2"-2"-2761,-8-8-370,0 0-515,43 15-201,-20-10-91,36 10-212,-31-14-129,0-3-22,-1-4-410,-4-7-240,-1-7-264,-6-5-245,-5-5 10,-5-4 538,-4 1 409,-2 1-50,-1 7 274,-5 9 403,-5 7 286,-4 6 39,-4 9-11,-2 9 168,-2 9-51,-2 11-15,2 7-97,2 3 129,0 22-526,11-20 95,1 8 33,14-28 41,9-8-225,11-7-269,13-7-84,7-3-1390,7-2-1808,9-2-2370,-2-2 5652,-2-2 0,-26 2 0,-11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37.7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 9033,'-4'1'2906,"2"0"-1925,2-1 1404,-1-2-1499,1 1-108,-1-1-123,1 2 421,3 0-661,0 0 94,11 0-346,1 0 554,57 37-3947,-20-3 3300,-6-2 0,1 7 126,-7 7 0,-4 7-1076,3 20 1,-3 4 971,-5-14 1,-4 0-700,-2 11 0,-7-4 977,-11-1-90,-3 21-348,-18 3 1585,3-20-1701,-29 0-110,14-54-2333,-14 4 2627,3-18 0,19-3 0,-3-1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41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11 7554,'-41'-5'4189,"6"4"-3836,27 5-61,0 3 486,-7 3-3848,-13 6 3272,9-5 730,-4 0-758,20-9 576,0-1 63,1 0-197,2 0-11,0-1 1451,29 0-1155,27-2-1283,6-2 1,4-1 415,25-2-6,-35 2 0,-3-1-409,16-10-4129,-27 9-470,8-7 5585,-34 12 0,-11 2 0,-4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41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0 705,'-31'13'2386,"7"-4"-1636,24-9 3882,0 0-3003,-1 1-1163,-7 3 818,1 2-1110,-7 1 2350,-1 6-1947,9-7 1943,-3 4-2246,9-9 169,0 0-292,6 0 438,3-1 2048,86 0-2211,-32-7-258,-1 4 0,3-2 314,29-12-3611,-17 6 3163,-7 1-34,-30 7-95,-23 3-275,-10 0 213,-1 0-61,-6 0-1306,0 0 3354,-3 0-4430,-8 0-2469,-3 0 5069,-7 0 0,10 0 0,2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45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0 269 8382,'4'5'5126,"-2"0"-4465,-2-5-124,3-10 2197,1 1-2533,0-2-268,-1 13 274,0 14 124,1 18-119,5 15-1681,0 17 0,-1 5 1604,1 19-757,-1-1 1,-1-3 845,-5-14-1057,2-20 0,-1-3 967,1-12 17,2 2 247,-2-48-549,-1-9 0,0-17-12,0-5-285,-2-56 283,1 31 0,1-2 614,-1 3 0,2-1-452,0-3 0,2 4-31,14-33 1,-5 29 145,16-1 1,4 6-108,-5 22 2269,37-30-2083,-9 126-1209,-24-9 1107,12 29 23,-46-3-72,-33-31-186,5 3-7369,-46-24 1730,46-23 5785,-17-5 0,38 2 0,3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46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53 283 7244,'15'9'2969,"-4"-2"510,-37 4-2684,14 1 2229,-24 73-2710,33-46 693,2 46-777,13-64 229,11-2-263,-7-10-196,9-1 317,-6-14-3359,19-42 545,-20-6 2401,7-13 1198,-43 0-592,9 47 179,-11-10 1227,19 26-1647,3 2-180,2 1 180,10 1-17,8 3 1027,2-2-1128,6 1 157,4-2-185,1-9 16,1-1-139,-4-11 50,-12 4 0,6-12-150,-14 16-80,2-4-419,-14 17 498,-3 17 152,0-2 134,-2 17 341,-3 23-3750,5-17 3375,-3 22 96,4-12-141,1 13-100,1-19-1602,28-11 1512,4-56-50,13-6-1501,-7-16 1635,-7-3 1517,-15 24-1612,2-4-499,-13 47 722,10 30 1607,1-2-1735,5 6 3166,-8-32-3121,1-12-2744,18-30-1665,4-39 3760,3 3 604,-11-16 509,-13 42-1734,-4 16 1231,1 5 83,-3 11 1121,4 8 447,15 9-783,55 12-594,-30-8-169,34-6-111,-54-23-352,-1-10-399,-1-9 1042,-1-8-2588,-9-16 1,-3-3 2341,-3-12 252,1-25 3977,-71 143-3574,31-10 1295,-5 7 1,6 5-623,28 21-858,9-39-230,29-8 1,13-12-2100,-4-24 1,2-7 1715,7 8 0,-1-2-182,27-20-259,-45 37 478,-20 8 61,5 17 409,-13 14-846,21 0-2991,-2-11 3428,35-26 0,-41-13 0,7-10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47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215 851 9520,'3'4'4296,"0"-2"-3630,-3-2 584,0 0 150,2-22-986,-25 7-364,8-11 29,-24 17 178,0 9 505,-1 23-403,3-2 588,8 52-388,34-37-424,2 17-3613,76-75 2380,-42 0 840,0-3 1,5-3 1144,4-7 1,-2 2-936,9-6 247,-2 5 0,0 1-9,3-3-140,5-18 1,2-7-1703,-23 20 1,-1-1 1564,24-26 1,-2-8-617,-19-9 1,-9 7 176,1 8 526,-10 4 0,-13 24 293,-31 72 1,-21 48 0,-12 25-1,0 3 1,10-21-61,7-16 1,3-7-1,-3 10-334,-2 2 1,-6 12 0,-3 6 0,1 0 0,4-7 0,8-14 587,-7 21 1,10-10 191,6 17 0,7-6-618,4 6 194,9-32 1,13-13 97,43-37-72,-7-55 1,0-16-523,-5 18 0,-1-3 1112,9-37 1,-10-9-1640,-20 14 1,-8 5 1146,4-16-1779,-15-12 735,-38 74 0,23 9 1,-21 11-1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48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0 12461,'3'36'6143,"-6"7"-4939,-23 45 1,-7 10-1096,17-46 0,0 0-73,-14 43 1,3-5-3,9-24-4286,0-1 3961,9-28-1254,1-5 639,6-32-4902,0-12 5241,-1-13 0,1 9 0,1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49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61 11469,'-14'-4'5187,"2"2"-3995,12 2 1223,62 52-2007,-30-29-195,5 10 0,9-2 288,26-16 0,0-11-523,-1-5-96,5 1 1,-2-8-869,-16-33-3207,-16-2 3393,-9 0-434,-20 8 389,-20 13 626,-13 9 399,-14 6 2396,-30 59-2150,28-22-12,-7 38-95,39-39 359,2 10-1453,7-12 1083,5 5 163,21-10 590,-4-9-1582,52-6-347,-31-14-370,31-9-2632,-30-7 3870,12-11 0,0-1 0,-14 10 0,0-3 0,0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49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283 0 5047,'5'16'3853,"-79"-13"-1368,41 2-2154,-58-4-141,69 18 3814,20 44-2972,15-17-3100,11 43 1811,-10-41 1004,-15-7-4472,-47-6 3158,26-30 0,-21 10 0,41-22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49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 10130,'1'2'3316,"0"0"-577,-1-2-1400,-24 59-5986,8-16 5084,-2 5 0,0 3-276,-1 20 301,1 11 0,2 8-2366,7-16 0,1 0-168,-4 5 0,2-5-4437,6 6 6509,5-77 0,-1-3 0,1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8:59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112 116 8242,'13'5'1916,"-2"0"-1574,-11-5 134,0 0-370,22-29 102,-16 20 139,16-22 118,-22 28-6,1-1-67,0 2 6,0-1 128,0 0-100,0 0 117,1-1-100,1-1-17,0 0 123,0-1-68,0 0 12,-2 1-90,0 1-106,-1 2-73,0 1 0,0 1-168,-6 2 45,-1 5 5,-9 8 68,-4 12-5,-5 10 60,-3 10 74,1 10-74,1 8 51,7 6 11,3 5-59,10-23 1,3 1-110,-2 24-11,3 17 39,6-43-95,4-7 84,4-5-11,3-6-73,0-5 73,1-5-123,-1-4 117,1 0-118,-3-8 23,0 1-28,-5-9-100,1-2-528,0-1-643,2 0-421,0 0-1170,7-1-1305,0-1 4167,4-4 0,-10 3 0,-3-3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49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31 11446,'-27'-16'5550,"6"4"-7017,71 9 0,31 5-2779,-17-2 1,4 0 4245,30-1 0,-2 1 0,-36 0 0,-11 0 0,-10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50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61 7118,'-1'-26'8373,"2"12"-6430,1 0-1115,1 13 243,-1 1-1071,0 0 211,-2 0-262,0 2 994,0 4 144,-15 48-241,8 6-644,-8 11-3410,11-21 3382,9-34 61,2-6 40,6-5-810,48-34 0,7-11 25,-28 23 239,27-22 1,-11 14 270,-51 37 3124,3 9-2664,20 22 201,3-11-621,9 6 150,-3-23-44,-9-12-40,35-20-1675,-2-29 1109,1 4-1467,-19-40 511,-35 50-4167,-15-15 5583,-16 29 0,16 12 0,-1 2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51.4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7715,'12'10'2722,"-4"-2"-886,-8-8-1271,0 0 3289,2 72-2826,0-36-538,0 33 0,0 0-47,0-28-410,2 25 1468,-4-70-1501,4-10-6,4-20-195,7-6-1498,12 0 0,9 1 1341,28-3-264,16-16 622,-18 55 0,-4 8 0,-24-2 0,40 7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51.8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0 11710,'1'9'2151,"0"-2"123,-1-7-185,-7 37-1293,-1-6-33,-13 26 0,-8 21 1,3-9-605,8-23 1,0 1-1454,-11 24 0,-4 10 0,8-14 1401,5-6-102,1 6 867,15-34-883,3 0-74,1-12-749,10 2-1474,7-13 253,4-2 2055,1-21 0,-14 9 0,-2-12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52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7602,'6'14'6374,"56"-5"-6476,11-9 65,-21 0 1,2-1-897,4 1 1,0 0-5413,27 1 6345,8-1 0,-44 1 0,-14-1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53.0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282 31 2958,'-6'-17'5668,"0"4"-3315,-4 35-847,-7 29 468,-8 14-1521,-4 25-282,10-32 1,-2 4 21,-1 1 1,-1 0-169,2-1 0,0-3 710,2-10 1,3-4-708,1 11 580,8-30-2596,2-10-1872,11-40 3860,8-36 0,-6 26 0,5-10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53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0 362 12191,'5'6'8290,"56"-1"-7512,-22-4-3328,36 0 0,6-1 2085,2-7-2045,-9-7 0,-3-4 813,-13-9 971,0-17-1185,-35 16-205,-4 0-1586,0-12 3702,-8 11 2553,-2-6 5938,-11-14-7690,0 30 1960,-3-18-2166,-8 45-91,-2 10 319,-14 16 543,-18 50-755,21-29 0,-1 5-1443,-9 28 0,1 0 868,12-27 1,3-2-2025,-1 17 0,6-10-2571,9-31-678,2 12 5237,9-40 0,-2-5 0,2-1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54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11939,'15'9'5937,"-2"-2"-5141,-13-7-191,0 0 2868,3 80-3188,-3-37-666,0 31 1,-1 0-2785,-1-27-3747,-3 22 6912,4-61 0,1-4 0,0-4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57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689 43 6829,'-2'14'1115,"1"-3"-208,1-13 605,2-7-964,1 2 322,1-3 502,0 3-701,1 2 848,0-4-946,-3 4-293,0-2 460,-2 3-516,0 3-219,-2-1 169,-14 2 649,-41 30-1655,2-3 1039,14-2 1,-5 11 314,3 14 0,-4 14 0,1 8 1,6-1-253,7 2 0,6 2 1,1 2-1,-4-1-240,-9 2 1,-4-1 0,1 1 0,10 1 36,11 4 0,7 5 1,6-7-1,4-18-67,8 2-67,-3-8 0,7-4-9764,33-7 8588,-14-25 1,13 5 0,-28-26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59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204 125 9526,'14'-3'4424,"-4"0"-3634,-10 3 857,33-49-902,-23 35-129,23-37 572,-32 48-169,-1 2-913,0 0-22,1 1-252,-1 6-2479,-35 83 3072,12-37-274,-3 7 1,-2 0 72,-4-5 213,-10 16-1257,5-3 825,4-4 74,7-9 145,15-27-12,2-7-44,5-11-156,4-10-1346,8-27 343,2 4-79,8-26 134,-1 11-674,3-9 0,0-2 1610,1-4 16,-2 7 1,-1-1-276,0-13 785,-9 31-106,5-17 34,-11 37 829,6-2 1310,-5 7-2330,5-1 174,-6 6-269,0 0-45,0 0 135,0 0 3201,-2 0-3442,1 0-17,-2 0 39,1 6 168,1 1 981,21 56-1076,-10-32-62,15 39-10,-15-45-24,-1-2 68,0-5-72,3 1-2634,23-9 605,-8-4-626,19-11 1795,12-28 0,-37 20 0,20-15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1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221 766 7761,'11'8'1401,"-2"-2"-1071,-9-6-106,0 0-28,8-13 134,-5 10-22,5-11-89,-7 14 6272,-1 0-6155,-2-1-72,1-2-186,-4-1-78,0-4 101,-3 1-101,-1-3-112,-2 2 45,1 0-73,-2 1 140,-1 2 22,-1 3-16,-2 1 50,-1 1-56,-1 0 11,0 1-22,2 1-29,3 4-21,2 2-102,-2 10 163,3-1 0,-3 10 0,5-2 6,0 3-6,3 2 34,2-3 89,2 0-28,1-2 51,3-4 302,18 6-236,-4-13 64,13 2-36,-11-14-133,0-1 55,0-1-50,0-4 23,0-5-57,0-8-39,2-7-39,2-6-117,2-7-40,1-9 101,0-6-112,-1-7-37,-7 12 1,-2-2-161,8-26 146,-7 10 1,-2 0 28,-2-6 184,-2-18 12,-8 40 78,-2-4-84,-1 19 118,0-4 5,0 19-84,-1 1 112,0 1-67,-1 2 73,1 4 50,-1 3-100,2 4-23,-2 2-123,2 1-62,-1 1 28,0 2 73,-1 6 39,-1 6 130,-2 10-35,0 9 449,-5 34-275,2-9 5,-1 25-122,4-20 10,3-1-16,0-4 56,2 15-163,2-22-28,1 8 29,0-29-46,3 0-27,-5-12-6,3 0 67,-4-12-56,2-2 45,-2-1-11,1-2 1082,-1 0-1195,0 2 63,0 1 10,1 5 29,0 2-34,1 3 0,1 1-34,0 1 34,1-1 0,1 0-5,0-1-74,6 6-122,-4-10-119,2 2-341,-4-10-1422,4-2 458,-1 0-1663,6-5-2223,0-3 5511,1-6 0,-6 5 0,-3 2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4:59.6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193 66 8629,'3'10'6900,"-8"0"-5790,-5-2-158,-10 5-224,-4 8 499,-29 25-1171,26-22 6,-17 13 16,36-31 392,4-3-582,12-11-229,7-6-415,33-27 145,13-11 611,1 1 5,-3 5 270,-25 23-135,-8 15-135,-9 10 164,-7 15 1354,-7 70-1159,-6-33 33,-1 6 1,-4 7 22,-10-3 1,-3-2-2298,-10 31 569,12-40 0,3-7-2567,6-22-3440,9-22 7315,6-8 0,-4 4 0,5-4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5:00.2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17 5519,'2'12'4632,"0"-2"-1886,-2-10-2421,0 0 992,-1-17-1200,-1 13 575,-5-13-681,-1 17 146,-15 1-673,-33 37 1748,-6 25-840,-4 8-50,20 9 56,24-29-559,-7 22 273,10-20-101,-3 14 56,11-29-403,2 19-2273,5-23-841,0 17 397,17-34 3053,17 0 0,-10-12 0,6-4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5:01.2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227 1 11413,'5'5'3489,"0"0"-2704,-10 21 144,0-4-128,-8 27 697,-13 11 1,-4 5-1166,8-18 0,0 0-308,-9 19 1,1-3-2556,-1-2 2535,22-39-72,2-4-599,4-9-1754,1-10-773,8-20 1088,0-3 575,5-10-3064,4-23 5411,-2 23 1689,3-14-1486,-5 34-85,0 10-27,-1 0-208,0 2 532,13 1 801,24 6 1639,-11-1-3526,41 4-1523,-41-5 957,15-2-90,-22-5-269,0-5-1377,2-11-4362,1-10 6333,-6-4 829,-11 3 4957,2-6-4744,-11 24-414,4-8 178,-11 24-470,-6 6 3605,-5 9-2506,-18 29-634,3-3 22,-12 21 1,-2 7-2079,-6 12 841,12-24 0,3-2-2650,6-2-4707,18-28 7956,5-6 0,3-11 0,0-6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5:01.6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3 12315,'8'-1'3108,"-2"0"-1058,-10 32-1115,-3-8-195,-4 28-1788,-10 28-2161,19-49 3209,-2 30 0,14-60 0,-1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5:02.2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10371,'14'6'6559,"-4"-2"-5814,-10-4 1507,55 16-1894,-28 0-84,46 18 174,-26 21-3588,-2 18 3146,-3 7 33,-16 3-1112,-24-17 1,-7 1 1190,-15 19-351,9-24 0,-4-6 233,-16-13-4136,4-22 109,14-17-3229,-2-8 7256,15-15 0,0 5 0,0 3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5:03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9904,'16'14'4514,"-4"-4"-3548,-12-10 524,0 0-669,2-5-345,-1 3-71,2-5 1286,4 4-1108,-4 2-460,3-1 96,-6 2-96,0 0 185,6 0-39,8 4-151,6 4-29,28 19-278,-6 13 1,2 7 174,-5-4 0,-1 6-1115,4 18 1,1 11 0,-9 2 1092,-13-8 1,-8 0 0,0 1 14,4 0 1,-1 0-1,-5-2 21,-9 25 0,-8-10 51,-11-2-1141,-1-36 1,-3-2 1134,-11 20-204,2-13 0,-2-1 170,-17 16 338,12-25 0,1-2-2029,-7 0-8151,-20 5 9677,37-30 1,-6 2 0,22-12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03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51 141 7448,'-11'-3'4610,"2"0"-3732,9 3-660,-1 0-62,1-1-117,-2 0 28,2 0 208,-3-1 303,2 0-398,-1 0 4,2 1 24,-1 0 4,0 1 7,0-2 196,-2-5-51,-1 0-56,0-4 39,1 4 409,2-2-6,-1 2-503,1-2-57,0 1 13,1 3-63,0 0 291,0-1-6,0 3-385,0 0-645,0 3 577,3 9 117,24 75 18,-11-24 160,5 23 0,6 21 0,-5-15-223,1 7-1158,-5-19 0,2 12 1,-5-22 1113,-6-30-162,2 11 246,-10-34 118,0-6 257,-1-4-392,0-4-201,-4-14-919,-15-30 4088,5 7-3354,-22-50 420,24 51-101,-5-15 244,16 38-345,1 6 107,5-6 27,0 5 51,4-6 67,9 4 6,7-1-3465,2-1 3398,3 2 11,-7 2 27,47-19-122,-30 10 50,32-13-56,-45 16 45,18-10-45,-22 10-807,18-35 3953,-33 29-3735,3-57-2769,-10 34 3464,-1-40-38,0 44-1316,0-12 1623,-1 36 28,1-3-246,-2 13-269,2 2-151,-1 9 2862,1 6-2560,0 14 185,0 12-282,0 15 791,6 41-458,-1-18-1340,1 0 1,2 0 1109,-2-3-45,-2-22 0,2 3-2353,11 4 1,1-7-1070,1-7-56,22 43 3478,-24-81 0,-8-3 0,-2-2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04.5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0 111 4434,'12'13'3909,"-2"-4"-998,-6-11-1762,-3 1 268,2-2-471,-3 5-201,0 10 183,0 0-693,0 10 79,0 5-224,2 1 2356,1-1-2306,4-4 554,21-4-2022,-1-10 1592,10 3-1325,-9-11 1570,15-21-828,-16 5 381,15-18-2634,-21-15 1967,-15-5-97,-36-20 696,-2 29 636,-19 14-971,25 25-7826,-4 39 3562,17-13 4605,-7 26 0,20-32 0,0-5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06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23 103 1843,'-8'-8'6878,"-2"4"-3856,9 4-2406,-2 2 1245,3-2-1346,0 0 248,2 0 586,24 0-344,48-13-921,-7 4-1477,-7-3 0,1-1 1012,20-2-549,-4 1 451,8 4 0,-58 6 0,11 2 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06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6 8411,'-2'-3'3361,"0"0"-1911,2 3 3193,24 31-6485,22-16 2502,10 3 1,4-1-661,23-9 432,-28-8 0,2-2-432,7-2 0,-7-2 0,-10 1 0,45-4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1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61 10175,'-1'9'2958,"0"-2"-1810,1-7 711,0 0-1226,38 11 297,19-4-930,-4 1-627,-5-11 179,-46-11-118,-1-4 90,-2-1-482,-10-4 935,-1 9 259,-20 2-7,11 16 23,-9 8 158,10 10 116,1 9 28,5 5 583,3 45-986,8-30-61,11 26-90,8-47-2246,26-4 51,-1-14-2012,14-2 4207,-11-11 0,-20 1 0,-7-1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09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80 13 10209,'-1'-6'4088,"0"0"-3365,1 6 1853,0-1-2956,0 24 727,-3 58 179,-4-4 1,-4 17 0,2-8-1704,4-10 0,-1 0 1201,-4 6 0,-1 7 0,3-22 88,4-23-2590,1 12 2523,2-8-1254,16-51 481,19-41 319,7-40 64,1 20 0,1 6 155,-3 11 1243,25-12-773,20 96-22,-49-13 2145,44 35-2235,-64 9 3342,-10-32-3370,-47 12 0,-14-7-2802,11-31 531,-18 5 0,6-11 2131,30-34 0,13 11 0,8 2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09.9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313 41 10489,'-4'-12'3103,"0"2"-2297,4 10-403,-31-13-106,2 9-271,-32 3 316,21 15-818,1 33 1,4 9 710,11 2-76,-4-5 1,11-4 294,35-15-605,36-31-1522,12-24 1472,8-6 117,-22-16-738,-10 7 1769,-14 68-499,0-21 2749,-15 58-3046,6-10-3416,0-25-1501,9 10 5086,-6-33 0,-13-8 0,-1-3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10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0 4986,'10'15'3545,"-1"-4"-806,-9-11-2117,0 0 963,-63 14-713,31 12-323,-41 8 1289,51 39-1642,14-33 252,21 35-190,41-33-820,-2-10-699,28-11-1859,-14-40-1333,-2-6 4453,9-21 0,-35 19 0,-10 5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11.0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1 11900,'-4'4'2554,"0"0"-1809,-10 49 1051,-2 27 0,-2 25 1,0-10-1680,2-20 1,0 1-1130,2 4 1,-2 14 0,2-5 0,4-24 1017,4-14 174,58-53 1,15-18-444,-4-21-129,2 2 0,-7 8 532,-39 22-706,-65 96 1087,25-27 1,-13 27-241,66-30-1777,27-34-2050,29 6 3216,-23-26 1,-4-5 0,-2 0-1,6-3 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13.9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183 319 10629,'0'9'3691,"0"-2"-297,0-7-2621,0 0-443,-4-20 416,1 12-634,-2-14 0,2 16 5,-1-3-111,0 1 106,-8-12 0,7 9-34,-5-3-78,7 9-5,2 4 5,0 0-129,-1 0 39,-2 1-531,-22-2-147,-9 16 611,3-4-190,3 13 464,46 11 40,-1-20-2842,68 14 2729,-24-11 46,25 4-40,-32 14 23,-18 4-454,-9 8 0,-2 4 381,3 17-970,-8-15 0,-6 3 897,-15 4 0,-5-4 1924,-4 2-1857,-14 33 796,1-73-505,12-18-285,-2-10-580,35-39 1,15-13 456,1-12-148,-6 17 1,7-8-1,1-2 114,1-4 0,2-1 1,-4 6 245,1-1 1,-1 2 47,14-27 0,-8 17 199,-26 52-140,0 5-274,-9 9-348,1 5 292,-7 11 140,7 40 145,-3-10 62,7 29 39,-5-25 834,29 22-638,-14-33-62,24 12-217,-15-40-1619,27-26 1304,-9 0 634,-7-4 1,-2-4-489,4-8 2056,5-6-2571,-28 18 167,-13 15 85,-3 3 202,-19 58 369,7-10-1225,-4 44 1074,12-49 39,8-5-196,3-28-118,4-8-3007,10-32 0,-3-12-437,-1-43 4181,-4 39 0,-3 4-82,-19-13 1676,-9 66-444,-3 20-1131,7 1 1452,14 24-1614,8-23 2139,18 3-2256,64-37-2325,-18-13 1904,-23 10 1,-1-2-141,7-16-380,-25 8-90,-19 13 526,-2 0 62,-19 13 90,-7 14 167,-6 15 1,-1 4 453,-3 39-985,12-25 453,0 13 1095,15-34-1050,23-33-1018,4-12 486,18-20-2438,13-27 2438,-27 21 1193,6-11-493,-35 36 1602,-9 12-1686,0 5 448,0 1-689,1 22 2998,0-6-2589,0 59-336,-1-41 1590,2 29-1304,5-26-174,0-16-90,2 5-22,-1-19 0,-4-5 175,8 1-175,-4-2-6,12 0-55,-8-2-35,7-4-38,-3-5-432,57-48 470,-36 29-72,40-34-313,-27 23 369,-24 21-73,22-16 135,-38 29-1,2 0-5,-10 6-39,0 0-17,10 4 90,-2 2-29,9 5 79,5 12 34,6 16-624,-2 1 483,-6-1 23,-14-13-61,-6-12-29,-2-3 213,-2 2 174,1-10-50,-2 2-247,3-12-460,17-25-618,20-23 697,5-3-3135,22-5 3186,-26 38-1921,-3 6 2172,-14 19 74,-9 7 89,6 17 96,-2 9-7,0 4-94,-5-2-12,-5-12-67,0-3-2158,19-1-1516,7-9 3674,40-1 0,-37-9 0,9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14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142 698 11194,'13'12'5781,"11"-15"-5591,-30-2-11,8-8-27,-24 12 60,-1 1-4,-1 2 77,-8 10-201,11 1 34,-4 8-113,13-2-2735,2 17 3122,4-19-34,11 8-66,9-23-253,13-8-972,35-34 0,7-13-14,-27 15 1,0-5-505,4-9 1,8-11-1,-1-4 1,-10 6 2455,-2-17 0,-8 1-408,11-10 0,-9 5 1094,-21-1 611,-23 79-1832,-13 16 169,-18 39 354,3 9 0,-6 16 0,5-4-915,4-3 1,5 2 89,5 0 0,2 6 0,7-14 0,10 3 0,44-49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15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13 179 11435,'-12'-16'5893,"22"12"-9610,48 21 3863,-8-4-146,23 2 1213,-38-18-3919,21-44 2372,-30 18-719,-10-56 1625,-39 68-35,-12-6 1373,1 74-1282,21-13-1848,0 25 2750,45 2-2918,-9-26 1561,30 17-44,-18-38-5045,36-28 1,4-11 4223,-18 5 1,13-5-1,-12-2 1,-48 12-1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15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59 10769,'12'5'4088,"-2"-2"-3230,-10-3 1343,0 0-1669,49 16 303,-12 19-550,29 6 46,-16 30-3488,-11-4 3247,-7-14-90,-3-8-1151,-18-38-613,18-19-2918,3-26 5032,3-29 0,-1-6 3430,-3-4-3587,-9 12 1,-6 11 46,-16 39-110,0 17 234,-6 18 2962,-2 2-2934,-8 19-107,0-2 976,-16 47-2017,19-48-1076,-3 28 1832,81-105 0,-44 30 0,43-33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16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7 12332,'2'-3'3596,"0"0"-2504,-2 3-180,-19 44-1836,7 3 0,0 9 1495,-5 14 0,3 11-339,11-2 0,4 12 0,2 1 1,0-14-219,-3 1 0,6-4-1027,10 14 1,7 5 0,3-35-1750,5-49-1321,21-10 4083,-30-22 0,-10 8 0,-7 2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16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29 7303,'-6'-16'7489,"0"3"-3779,81 27-3237,-24-6 1,5 2-835,25 2 1,4 1-419,-10-2 1,-3-1-1311,-12-2 0,-4-2 2089,24 3 0,-36-4 0,-15-2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2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55 9240,'8'2'2654,"-2"0"-2082,-6-2 559,0 0-548,-30-23 128,14 15-280,-23-16-145,22 22-106,-1 1-136,1 1 29,-1 0-73,-1 4 6,1 4 11,0 4-17,3 3-6,5-1-5,2 1-112,5-1 123,1 0-6,2-1 6,2 2 56,4 2 280,3 2-17,7 5 191,2 4-135,4 5 23,0 5-85,2 3 29,0 2 73,-2 2-241,-2 0-85,-4 3-44,-3-2-39,-5 1 145,-4 16-151,-2-18-28,-20 18 22,2-35-83,-16 0-29,6-20-78,3-5-421,3-6-648,6-11-2320,5-18-2117,11-10 5702,9-11 0,-3 24 0,2 7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19.0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6 6994,'-10'-3'1428,"-1"0"-1428,9 4 28,-3 1 5,2 0-38,0 0-298,2-1-363,1 0-1059,-2 3 1725,-2 0 0,2 0 0,0-3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1.4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94 319 6299,'6'13'1327,"0"-2"-979,-6-11 3875,0 0-3959,-26-7 828,19 5-829,-19-5-90,26 7 5490,0 0-5618,0-2 179,0 1-84,0-1-39,0 1 515,0 1-493,2 0-45,-2 0 107,2 0 162,-2-1 1306,0 1-1922,3-7-106,-1 2-135,5-10 443,-3 5-1,4-9-3660,0-2 3493,-1-1 129,1 0 89,-4 9 11,0 1 46,0-4-40,-1 4-40,6-34 35,-4 15-1,3-12-184,-5 23 3582,-3 16-3532,0 3-319,0 7 336,0 8 89,-1 16 34,-4 23-712,-3 12 1,-3 14 1030,-2 5 0,-3 8 1,2-5-1687,0 4 1,0-1 1405,0-5 0,0 2 1,5-21-1913,7-26 1890,0 13 17,2-29 11,0-6-40,0-12 777,0-6-2496,3-39 781,6-12-629,1-21 3212,3 3-2888,3-28 1343,-5 40 483,4-22-123,-7 55-2177,26 18 2429,-9 6-425,58 9 336,13-10-628,-14-1-350,-29-8 0,-4-9-2465,-1-25 843,-2-3 2337,-11-9-1385,-19 12 673,-6-40 1277,-7 38 946,-9-33-952,-2 57 1032,-7-5-758,8 16 1,-2-2-594,-1 38-39,1 3-537,-5 39 704,2 3-182,0 24 1,0 3-518,7-47 0,1 0-639,-12 55 0,16-13 605,55-50 0,-41 2 0,42-38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1.7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15025,'14'4'2319,"-2"0"-2083,-12-4 1097,9 25-644,-3 2 11,5 28-1944,-8 23 0,-2 3 1244,0-9 0,-1 6 0,1-10-137,-1-45 137,23-24 0,-17 4 0,17-16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2.4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63 7779,'-20'-17'4884,"5"3"-3623,15 14 3198,5 0-5729,64 11 1477,-14-7-207,-1 1 0,3 1 892,19-5-5808,6-11 1,1-2 4434,1 2 0,-16-1 0,-10 0 0,-39 6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2.6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0 12832,'-23'7'7639,"4"-2"-6687,75 6 0,29-2-952,-18-4-2063,1 2 0,14 1 0,-8-3 2063,-14-9 0,-5-1 0,36 3 0,-28-7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3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247 27 10696,'-5'-11'2005,"1"2"129,-67 2-1400,29 17-325,-49-3-39,62 22 229,24-6 146,20 6-3456,57 25 3360,-19-4 245,18 9-984,-42-11-196,-25-15 281,-13 1-40,-10 0 45,-13-9-252,-20 6-51,27-16 258,-9 3-2755,58-36 363,16-8 0,8-5 2163,29-19 539,-17 11 0,11-7 0,-9 6 950,-18 14 1,-2 1-839,20-15 0,-6 6 318,-19 18-258,-21 13 729,8 55 133,-17 35-1081,2 5-148,-15-26 0,-3-7-2668,1-23 683,4 7 1915,13-52 0,0 3 0,-1-4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3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31 8651,'7'-17'523,"-2"3"1,-5 14 0,0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4.4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241 128 9725,'48'-14'6240,"-9"3"-5932,-38-34-263,-19 32 1467,2-32-1378,-21 46-3277,-9 19 3143,12-2 902,-8 13-1450,17 0 676,12-13 231,16 10-253,8-16-100,14 8-1637,19 67 1771,-21-27-656,-1 34 0,-5 5 673,-11-8 503,-3-17 0,-2-2-654,-4-4-320,-23 1 1,-7-3 246,1-9 80,-5 2 0,-3-19 670,-3-78-643,22 6 27,4-37 168,32 21 445,22 0 1,7 1-529,7-6 6,-5 9 1,7 2-1363,5 9 0,-3 6-5321,4-5 6525,-5 5 0,-7 4 0,-29 14 0,-7 3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5.2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38 6921,'-9'-21'3551,"2"4"-983,7 17-826,0 0-572,0 3-1187,1 4 17,0 8 689,-1 31-829,-4 2 1,-1 3 403,-2 32-574,-3-5 1,-1-5 819,4-28-510,2 14-1098,35-94 0,9-23 538,5 0 473,0-4 0,0-1-1554,7 2 1619,-20 37 509,1 10 560,-9 79 1119,-13-16-1917,-2 6 0,5 0-3638,20-1-2386,-2 0 5813,22-33 1,-32-21-1,-2 0 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6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236 825 10411,'23'4'5215,"-5"-15"-5047,-18 1-118,0-10 803,-8 7-730,-1 6 279,-23-1-279,5 5 6,-13 2-3020,-3 10 3204,2 11 102,0 14-263,18-3 66,12 0 202,9-9 297,36 10-706,-15-8-11,25 5 3118,-6 2-3157,-17-17-45,10 8-3160,5-39 2980,-6-10 197,13-7-2313,18-28 2380,-31 34 39,26-20 87,-5-3 0,-2-2-126,0-2-17,5-6 0,-3 1-156,-21 9-118,-2 1 2413,-7 0-2397,-8-8 1,-2-5 377,-5 12 1,-2 0 14,3-9 0,-1 3-292,-6-11 22,-9 72 405,-2 11 195,-15 38 210,2 6 0,-2 5-286,6-15 1,1 3-524,-2 12 0,-2 8 0,5-2 554,4 15 0,4-3-400,-3-13 0,6-2-586,14 3 1,10-13-7665,16-29 8247,10 1 0,-17-19 0,-16-9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3.3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0 381 12388,'9'-1'4128,"-1"0"-3193,-8 1-146,0 0-727,19-23-62,-7 7-6,17-20-66,-13 12 27,-1 1 39,-1-1 1,-1 2 5,-1 2 28,-1 5-28,-2 3-6,1 6-50,-1 2-6,1 3 57,1 1-141,6 4 180,-6 1 106,8 12-17,-10-3 185,4 17-39,-5-10 34,1 9-107,-2-7-28,1 2 0,2-1-78,1-2 33,2-2 62,0-4-34,3-3 106,1-4 85,3-4-208,3-2 68,0-3-51,16-7-39,-9-4-112,14-12-67,-12-4-549,15-24 207,-14 10-336,-9-4 0,-4-1 437,-6 0 173,-1-20 63,-13 41 4,-3 8 18,-1 5 56,-5 6 100,4 3-106,-4 2 95,2 7 73,-3 4-28,-1 8 141,0 5-51,0 5 150,1 18-279,4-10 56,2 13 33,4-20 85,17 5-51,-1-15-45,17-1 45,-4-14-157,21-12-179,-11-6-280,14-12-95,-20-7-1003,7-24 1058,-14 13 270,3-15 44,-19 26-16,-4 8-241,-4 8 330,-2 9 45,-4 4 241,-13 11 33,0 6 146,-9 8 34,8 6-61,3 2-46,4 0 6,6-1 11,3-2 425,17 2-442,5-11-543,45-1-1159,-12-12-1558,39-15-5000,-23-1 7913,7-13 0,-35 12 0,-13 2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7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 10192,'-4'-2'4755,"0"0"-4240,4 2 3731,0 0-3730,0-1 83,0 0-616,0-1-476,-3 28 493,-3-3-11,-3 25-9724,14 35 9735,6-49 0,3 28 0,-2-62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27.3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14045,'5'12'5938,"0"-2"-7946,-5 58 0,-1 15-5106,4-17 7114,-1 28 0,0-6 0,3-55 0,0-10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2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1 136 9559,'13'10'2879,"-2"-2"-1988,-11-8 385,0-24-1141,3 7 111,0-22-106,0 22 6,0 2 487,-3 9 179,0 4-549,0-1 163,0 3 1753,0 0-1753,2 0-342,-2 0 0,3 0-45,-3 0 1792,1 0-7672,-1-3 5841,5-8 0,-3 5 0,3-4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4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1 226 9565,'-1'6'1915,"1"-2"-1226,13-14 241,-5 3 168,15-13-656,-12 10-50,0 0-45,-6 5 359,0-3-706,-2 3-184,6-13-215,6-9 383,-2 5 16,2-6 336,-9 15-84,-2 5 168,0-2 611,-1 6-180,0 0-487,0 2 23,-1 1-23,1 0 118,1 0-174,5 0 61,54-6-229,-2 3 73,29 0 0,15 1-901,-29 2 1,2 1 0,-3-1 698,25 1 0,-3-1-11,4 1 0,-14 0-543,-34 0-896,-13 0-2404,-11 0 3187,-11 3 0,-10-2 0,-5 1 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5.6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47 307 7610,'-14'-17'621,"2"4"51,12 13 3093,0 0-2584,-10-3-705,7 2 68,-4-1-113,17 2 135,13-1-247,0 0-106,7 1 45,-6 0 1550,54 18-2339,2 5 699,-26-7-1,1 1 130,36 16-76,-12-8 1,-1-2-144,10 2-1540,-10-5 0,-7-2 1361,-32-11-67,-13-4-1103,-20-2-1194,-5-1 2849,-10-1-1846,-10-14-1568,-45-45 1776,20 15 1161,8 8 1,2-1 42,-6-11 610,11 7-11,4 3 1943,17 5-705,17 14-1333,0-1-152,7 6-55,-5 5 754,2 0-245,10-12 1,-9 10 2842,3-5-3386,-13 13 823,-4 3-879,0 0-207,0-2 10,0 2-335,-7 0 655,-59 38 28,15-12-28,-26 19 0,-3 3-4170,17-4 3184,12-13 1,9-2-3004,26-10-4944,13-10 8653,11-4 0,-7-1 0,7-3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6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38 11973,'10'-4'3327,"-2"0"219,-8-9-3322,0 9-392,0-8-174,0 20 342,0 10 941,-12 58-2886,-2-5 2163,1-16 1,-2 8-893,-13 31 0,-1 1 710,12-31 1,0-2-1927,-8 22 1,4-8-1337,10-29-2275,15-46 5501,1-16 0,-1 5 0,0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7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45 426 7708,'-24'-8'4123,"4"2"-1816,20 6 118,24 26-1490,-4-10-224,23 22 276,13-13-205,4-15 0,4-3-782,26 8-702,-17-27 1,12-9-1,-15 0-854,-6-6-430,0-24 0,-21-1 3137,-56 28-1151,-22-17-863,-35 70 2257,28 4-951,-17 17-1356,42 6 1647,13-24-1343,5 7 1069,7-16-40,5-4 6,8-2 246,43-4-672,-14-6 1326,36-1-2704,-30-13 0,3-5 360,5-9 1,0-3 938,-5 6 1,-3-6 95,0-19 0,-14-1-12,-26 12 85,-1-21-12,-32 34 443,-37 5-398,18 7 355,-15 52 9,52-13 90,11 36 314,15-15-616,-14 21-2695,-57 0 1876,17-14-3611,-53-43 1865,74-40 984,5-9 2304,32-7-704,38-22 0,12-6-589,-26 17 0,2-1 644,0 1 0,5-3 0,-6 4 132,-8 2 1,-4 4 1568,0 2 0,-4 3-1405,-1 2-1780,14-13 849,-52 67 471,-6 9 344,-3 16 0,-2 13 502,-3 37 0,0 6-989,4-30 0,0 1 668,-1 24 1,4-7-661,6-25 286,9-24-3994,-3-31 3658,8-54 0,-9 11 0,-1-12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7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12 11670,'-9'-11'9830,"41"21"-9729,5 6-11,44 16 344,-7-9-1628,11-3-3722,-10-9 1,2-2 3853,-22-3 0,-2 0 1,7-1-1,-6-1 0,-12-2 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8.1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2 4207,'23'0'6262,"-8"2"-3525,-7-6-1611,-3 63 0,-7 27-527,0 6-645,-1-23 0,-2 16 0,-1 3 0,0-11 138,-3 9 1,-1-5-88,-3 17 1,0-7 21,2-7-588,10-70-2586,1-18-6587,0-45 9279,0 1 1,0-3 0,0 30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8.6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1 483 11726,'66'11'8481,"-23"5"-8829,6-12 0,2-1 835,12 11-78,1 0-3640,-2-3 3456,18-5-42,-25-3-654,35-21-2397,-53-24 1,-6-7 2143,22-14-291,-27 6 1,-9 0 874,-13 9 2050,-2 4-1125,-6-25-337,0 35 1445,-10-29-730,8 52-575,-3 1 612,-10 77-370,-2 2-446,4-9 0,-3 5 901,-9 18 1,0-2-1241,10-31 0,1 0-3,-10 23 0,2-5-2710,2-12 741,-4 20-3203,15-35 5130,44 2 0,-20-35 0,34-8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7.1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419 577 8007,'5'12'2067,"0"-2"-1484,-5-10 486,0 0-665,-6-15-29,3 9-156,-5-11-158,2 14 63,-2-1 72,-2 2-124,-3 0 7,-4 1 27,-5 0-67,-5 2 101,-4 7-16,-5 5 27,-4 9 179,0 4-22,-2 5-145,6 2-85,3-3-78,9-2-39,9-7-40,6-7 18,6-5 61,5-5 168,9-2-168,8-2-392,11-2-1008,40-15 1277,-26 8 44,27-10 29,-42 16 50,-2 2 112,-4 4 33,-3 4 91,1 5 16,-2 2 252,4 0 67,0-4 45,5-4-191,3-3-222,4-5-203,1-7-73,0-8-197,-1-10-301,-2-9-734,13-38-325,-11 8 1089,-12 18 1,-1-2-272,6-30 359,-5 2 453,-5 4 84,-6 11 369,-4 12 550,-5 12 195,-2 9 791,-1 5-1132,0 9 123,0 2-873,0 9-107,0 2-157,0 2-6,-2 1 107,-2 0 56,-4 0-5,-2 5-62,-6 3 61,-1 8-28,-4 6 34,0 8 51,-10 27 89,10-5 151,-5 25-106,11-11 78,3 4-106,2 3-51,2-2-16,3-5-57,3-8-33,1-9-1260,12-2 11,1-20-2448,39-4 3697,-14-18 0,6-4 0,-26-1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4.1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11 8500,'-4'-5'1524,"0"2"-841,4 3 527,0 0-689,-16-2-73,7 2-151,-15 5-34,12 6 12,-2 9-74,2 6 169,1 4-12,4 6-139,3 1-1,2-1-117,2-5-96,1-7 1,4-7-6,1-8-358,5-4-628,-1-4-605,1-15-1943,-2-4 3534,-2-16 0,-4 15 0,-1 3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9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69 11099,'2'1'4717,"0"0"-3217,-2-1-1477,0 8 470,1 2 2218,-3 57-2146,4-36-61,1 35-39,8-51-184,2-4 55,2-6-79,2-2-156,13-12-1809,1-42 0,-2-9 318,-6 18-1412,-5-19 0,-17 9 2802,-59 44 0,23 5 0,-8 2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9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7 12393,'-9'-4'4133,"2"2"-2680,7 2 3784,261 27-5035,-187-20 0,2 0-150,6 0 1,15 3-1,0 0 1,-13-3 3,5 0 0,-9-2-31,-6 0 0,-3 0 20,-14-2 1,2 1-1525,35 2 1,-4 0-2309,-17 4 1280,-2-5 1,-18 5 2506,-49 0 0,-4-4 0,0-2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39.7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26 2420,'-83'-14'8895,"17"2"-6801,66 12-671,0 0 502,39 0-1479,34 5 0,29 3 0,0 1-359,-5-1 0,1 1 0,3 1-66,-15-3 0,4 1 0,-1 0 0,-5 0-353,10 3 1,-4 1 0,-22-2-1730,-16-1-92,0 5 2153,-75-5 0,14-4 0,-18 1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47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522 7 9257,'4'6'2598,"-2"0"-1763,-2-8 196,1-1-600,-1-2 73,1 1 835,-1 2-690,-1 1-100,1 0 1871,-1 0-2677,-1 1 156,-2 4 45,-5 5 56,-5 9 67,-18 23 0,-3 6-28,-5 6-36,1-4 0,-2 3 92,-19 24-2598,23-33 2430,-30 27 0,44-53-184,-17 1-52,15-19 242,2-6-314,-1-14-1938,15-48-174,5 8 2767,7-8-44,7 36-79,1 27 241,12 1 2092,36 13-1350,18 28 1,5 6-1059,-31-23 0,-1 1 128,28 25 1,-4-1 780,0-8-794,-30-15-56,21 6-102,-38-17-868,8 16-475,-20-15-774,6 12-5578,-18-20 7662,1-7 0,0 2 0,-2-3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48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11351,'2'12'6223,"0"-2"-5769,-2-10 341,0 0 1104,60-1-2318,-31 1 508,50 0-3167,-47 0 2870,31 1-676,-23-1-1234,26-5-2760,-33 0 4333,1-5 1,-16 4 0,-7 2-1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48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13 11824,'-19'5'7422,"4"0"-6380,57 2 499,11-5-1152,-2 1 0,4 0-294,29-8-95,4 0-6311,6-6 6311,-5 3 0,-19 2 0,-23 4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0.5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59 10808,'-8'-20'6436,"5"-6"-6039,4 23-10,3-7-158,-4 10 180,0 0-212,0 60 228,0-12-226,0-1 0,0 8-1478,0 13 0,0 1 1444,0-9 1,0-1-161,0 4 1,0-4-6,0 11 89,0-56 29,0-7-2583,7-18-1567,1-10 3464,6-28 1,-7 23 0,-1-5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1.0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 6646,'5'6'2660,"-2"0"-1960,-3-6-17,6-15-100,0 8 391,18-18-211,14 9 1124,3-1-1325,9 8 1,1 3-423,1 4 481,38 8-532,-36 27-2891,-5 30 2785,-10-10-33,-14 10 521,-47-9-370,-4-20-1252,-24 2 0,-7-3-2702,5-12-74,-31 7 3927,70-34 0,13 2 0,0-3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1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270 0 10017,'1'11'4173,"0"-2"-2831,-1-9-793,0 0 1075,-16 8-1159,1 2-2402,-44 54 2374,33-22 0,2 4-250,-6 5 1,1 8-450,9 17 1,4 11-1,3-11 354,5-25 1,2 0-387,-2 49 0,7-10 355,12-45-1276,24 18 1215,-12-27-532,17 12-709,-14-32-7278,30-3 8519,-16-7 0,5-1 0,-28-5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6.4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50 6686,'10'7'2918,"3"-2"-2649,-12-5-135,3 0 477,-4 0-690,0 0 208,-1 1 672,0-1 504,0 1 1260,0-1-2515,0 0 2964,1 0-2857,3 0-146,-1 0-11,4-1 0,-2-1-67,3-3 67,-1 1 0,1 1 44,1-1-10,-4 3-34,3-1 45,-6 2 364,0 0-319,-1 0 543,1 0-521,1-3-67,2 0-40,0-2 34,1 2-39,-3 1 0,1-1 0,1-1 34,-1-1-28,1 0-12,-3 3-50,0 0 2111,-1 2-2251,3 0 95,9 27 45,2 5 56,5 26-3392,-4-5 3392,-4-12 0,-2-9 6,-1-13-1,3 4 46,5-2-46,-3-3 40,6-4-218,-15-10 21,3-1-66,-7-3-2033,0-10 1539,-1 0 3594,-1-11-3486,-2-14 772,2-16-146,1 8 376,17-22-225,-4 41 68,12-12 73,-9 23 38,10-3-43,27 3-270,-7 4-3492,17 5-698,-17 15-380,-12-1 4531,2 3 0,-21-7 0,-3-4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4.5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0 631 9626,'12'13'6940,"-2"-3"-6201,61-10-386,-26-17-250,7 5 1,2-3-104,8-35 0,0-7-84,-3-7-179,-6-3-219,-6-1-150,-9-2-360,-4-20 992,-17 30 0,-3-5 0,-13 46-174,-10 27 174,-11 40-1623,2-1 0,-3 7 1895,-5 21 0,-1 7 50,7-19 1,0 4 0,0 1-258,-1 1 0,1 1 1,0 4 593,-3 15 0,0 5 0,3-7-343,-2 6 1,2-4-76,-1 12 0,4-9 11,6-11-146,7-25-275,2-16 180,2-13 57,0-5 49,0-11 2820,2-8-3189,2-20 815,4-16-1179,2-22-162,1-15-18,-3-9 359,-3-2-67,-3 5-672,-7 11-645,-8 13-3113,-6 14 4934,-5 11 0,12 13 0,3 7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6.9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40 10556,'2'11'2420,"0"-2"-1507,-2-9 2134,0 0-1731,28 29-666,-10-21-650,17 19-1888,-19-43-1137,-12-10 1922,-4-12-1762,-34 7 3402,13 19 57,-23 14 11,25 19-50,1 4-68,3 3 739,2 26-3282,53-1-738,-6-8 2794,64-34 0,-59-16 0,6-13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7.2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1 10802,'1'4'1983,"0"0"1720,-1-4-2863,17 51-124,-10-19-128,5 15 1,1 6-3264,-3 26 2921,-1 1-999,-1-6 0,-2-2 708,-2-8-370,2 35-3556,-69-89 700,27-23 3271,-44-16 0,59 10 0,8 1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7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13698,'6'-3'1047,"-2"0"-1047,-4 3 0,0 0 0,0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7.8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38 12466,'85'17'5433,"-38"-4"-5321,17-27-151,-47 0-897,-9-1 936,-1 3 51,-11 1 828,-44 9-476,23 8 460,-41 19 45,40 28-740,5-10-152,31 10 1,19-7-4933,30-35 1,9-9 4100,-13 20 1,-1-4 0,12-22-1,-10-8 1,-28-1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8.0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140 137 10209,'-6'14'7931,"-49"25"-5831,21 42-1394,-10-2-4515,49 10 3837,31-55 831,16-30-1721,1-18-2969,9-13 807,8-18 374,-29 8 1,0-7 2649,15-24 0,-3 0 0,6-10 0,-27 30 0,0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8.3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1 13732,'14'9'3388,"-2"-2"-2055,-48 46-638,14-12-1340,-4 18 1,-7 18 0,6-4 873,8-7 1,2 0-230,-12 33 0,5-5 905,11-2-1757,15-31 175,6-35-348,7 3-3467,8-45 3924,-6-17 1,-2 9 0,-11-6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8.4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73 10858,'-83'-39'4818,"17"7"-7533,66 32 6596,-31 0-4707,124 1-1087,-37-1 1,6 0 1912,4 0 0,6 0 0,-3-1 0,6 1 0,-8 0 0,9-2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9.3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138 149 9177,'6'1'3904,"-2"0"-2409,-4-1 633,0 0-873,17-41-887,-13 25-183,13-33-118,-17 37-1159,-4 0 1019,-9 0 269,-1 6-213,-18 3 398,-15 51-291,15-22-79,-6 35 370,33-32-95,8-10 139,22-1-814,22-17 0,6-6 159,3 5-1157,2 0 1,-5 7 14,-18 24 134,2-4-638,13-2 1876,23-47 0,-31 15 0,11-18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6:59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0 9111,'-15'11'3282,"4"-2"-7334,11-9 4595,-8 47 742,25 26-610,-13-23 0,1 3 953,18 37-1079,-12-16-518,-15-27 199,-8-5 1949,-11-14-2179,-66-30 0,55 5 0,-42-14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00.8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90 59 9486,'2'0'5707,"0"0"-3371,5-26-1837,-5 19-152,5-19 298,-7 26-825,0 15 404,0 7 135,0 24-3320,0 16 3420,-3 24-1263,-3-16 1,-3 4 962,1-4 1,-2-1-463,0 1 0,-1-3 317,1-14 0,1-6-258,0 10 250,0-6 1769,2-13-1713,2-9 229,2-15 2364,4-12-2941,19-31 53,20-17 1,5-2 232,2-5 808,-2 6 0,-5 9-729,-26 30-197,8 4 739,-8 10-409,30 62-335,-31-30-107,-10 21 1,-12-3-600,-33-23-118,-14 15-594,6-46 711,22-27 0,13 14 1,4-13-1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6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10 11693,'-17'-5'1081,"4"0"-342,13 5 12,-9 46 251,4-8-116,-9 47-74,3-12-157,-4 9-235,-4 6-28,-1 1-590,-2-3 360,3-8 87,3-12-154,3-8 6,6-26 56,2-8-57,4-20-100,2-8 57,6-7-315,6-10-202,8-10 29,7-5 146,2 1 150,-1 3 135,0 10 28,-5 9-28,-3 7 107,-2 6 189,13 37-116,-13-11 128,10 31-107,-20-20 147,-3 8-342,-3-13 72,-2 4 29,-9-17-102,-5-2-5,-12-1-78,-7-1 44,-3-1-11,1-2-11,6-2 174,5-4-62,12-2-56,4-3 0,12-1 196,6 0 22,12 0-27,8-3 10,9-2-145,7-4 213,27-8-235,-17 2-34,16-9-28,-27 4-319,-3-6-331,-7-4-331,-6-4-200,-6-4-606,-10-3 28,-6 0 51,-6 3 750,-5 5 1344,-20 5 286,9 14 7,-13 3-75,16 16 80,2 5 60,1 7 91,3 6 45,2 5-57,2 4 11,1 2-111,1 2-197,3-2 147,9 7-371,-2-13 6,7 3-101,-4-18 79,4-5 78,19-4-163,-2-9-173,18-8-235,-8-12-431,-8-6 0,1-5-399,23-33 197,-19 15 0,-2-5-1257,-9 2 0,-5-1 1047,1-4 0,-3-1-34,-5 2 0,-2 1 801,-5 3 1,-2 4 1279,-1-14 375,-6 11-487,-4 32-476,-3 8-28,-2 7-12,-4 5 23,-3 9 2093,-3 8-1835,-3 10 22,0 13 751,-9 41-695,8-9-92,6-3 0,3 2-127,1 15-344,5-27 1,1-1 114,2 16-84,2-3-101,1-5 23,3-7-79,2-7 50,2-11 35,2-10-46,8-10 157,0-9 118,24-18-325,-10-7-235,11-15 39,-12-2-6,-4-1 45,-3 1 113,-5 5 44,-5 5-23,-3 6 57,-3 5-45,-2 5-157,-2 5-62,-2 2-22,-1 5 185,-1 7 509,3 43-201,-2-14 5,3 28-111,-1-28 122,2 5-257,-2-15-95,3 0-739,-2-20-1009,5-7-1781,1-11 3624,4-6 0,-6 4 0,-2-1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01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99 26 11710,'6'-12'7802,"-2"4"-7561,-4 4 6,0 4 3231,0 0-3461,1-1-23,-1 1-324,1-1 50,-1 4 246,0 7-3386,3 29 3426,-1 36-6,2 6-6,-7-15 0,-2 10 1,0-9 5,-6 26 0,1-4 0,-4-3 33,-9-11 12,2-2 129,4-12 3302,7-21-3476,9-32-443,1-8-1747,0 0 162,0-5-2004,0-5 3437,9-14 0,-6 11 0,6-4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02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0 12152,'10'6'3524,"-2"-1"-3138,-7-5-240,-1 0 100,1 1 208,-1 5 458,-8 13 316,-58 36-948,33-23 72,-39 16 1541,57-44-862,14-2-964,4-2-72,69 27-674,-38-10 674,41 23 5,-54-19-9831,43 12 9279,-32-19 1,24 7-1,-45-21 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02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282 62 10920,'3'10'3601,"0"-2"-2929,-3-8 522,0 0-864,-50-43-156,26 34-4140,-51-19 3955,35 56-1555,9-4 1297,6 3 269,21-19 1820,4-4-1035,10-1-785,-2 0-342,15 18 236,-12-1 2374,5 19-2167,-9-5-2078,-1 8 2405,-2 14 1,-1 3-1270,1 7 897,-1-6 0,0-3 1830,-1-10-1763,0 3 1,0 1-124,-1 5-62,1 7 1,-3-4 1339,-6-24-1720,0 10 2467,-5-37-2283,-8-10 174,2-5 84,-8-8 56,9-7-3319,-8-37 3218,12-6-1388,32-12 1618,3 27-193,36 23 221,-16 19-1005,38-5 1002,-22 4 0,4-2-210,1-6 0,-1-1 0,34-2 0,-46-3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04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11144,'13'-1'3439,"-2"0"-2229,-11 1 997,0 0-1283,5-12-22,-2 10-611,2-10 0,-4 12 1115,0 0-1272,-1 0-173,1 5 17,0 5 22,0 10 44,2 7 87,1 34 0,2 24 0,-1-10-72,-2-25 0,0 2 27,0 24 1,1 18 0,0 1 0,-2-16-37,-1-17 1,-1-2-776,0 15 0,-2 7 1,1-11 729,-1 20-1279,0-30 1,0-7 1581,1-20-162,1-1-6,1-21 140,0-10-235,0-2-801,0 1-3327,1-7-2628,1-3 7106,4-9 1,-3 7-1,1 0 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05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61 7503,'3'-4'3014,"0"0"-874,-3 4-1569,0-7-146,0 3 1435,-2-10-801,1 7-572,-1-2 728,1 3-615,1 3-421,0 1 157,0 2 700,0 0-1299,0 5-2995,0 47 3608,-1 4 0,0 5-1016,-2-5 0,0 1 728,0 13 0,-3 2-141,-5 8 0,-2-6 107,0 9-26,3-16 1,0-3 48,3-10 16,3-11-62,0-5-5,2-16 2711,2-13-2643,-1-5 1959,0-2-2078,-7-7 1215,4 1-1164,-5-5-56,4 3 56,-3-1 0,-1-1 0,2 2 45,0 0-34,6 5 84,0-1-1742,1 2-1882,-1-6 1973,-1 2 485,-2-6-317,2 2-573,-1 0 18,2-3 1943,0-3 0,1 5 0,0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06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98 8125,'-13'-16'6167,"2"1"-5506,11 14 818,0-3-1054,0 2 102,0-2 1243,0 1-1630,0 1-39,1-1-96,0 0 91,5-4 44,-2 2-107,18-9-145,13 6-3364,46-1 3392,-25 7 79,16 7-29,-47 5 6,11 16 22,-10 0 1,5 13-57,-19-7-2329,-5 0 2312,-8-7 2348,-15 10-1749,-14-5-279,-5 0 39,-8-6-117,8-12-2191,-14-2-241,-35-8 2239,24-7 30,-19-14 0,61 7 0,3-2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07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 9755,'2'8'3165,"-2"-1"-1536,0-7 52,0 0-432,0-16-818,-1 13-425,0-13 100,2 18-1576,22 33 2175,20 27-534,-15-20 0,3 3-62,5 10 0,2 5-20,-6-4 1,0 5 0,-3 2 1,-2 3 1,-3 3-1,-2 1-58,4 8 1,-2 1 0,-9 2-4,-12 5 0,-9 1 0,-3-9-30,0-12 0,-8-4 1763,-31 25 0,-5-14-1763,13-38-1870,-35 15-6118,59-45 7988,-2-5 0,15-1 0,2-3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13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124 95 7202,'-15'-9'-302,"1"6"914,12 5-226,-1 3-31,1-4 15,-1-1 110,1 0 164,-3 0-468,1-1-187,-8-11-1944,-1-5-268,-3-6 2223,-2 1 0,10 13 0,2 2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14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200 182 7022,'-86'-45'2464,"13"9"-1534,64 34-219,2-5 40,6-1 3769,17-27-4016,-10 23 28,12-17-146,-15 26 1,-1 0 201,-1 2-588,0 0-17,-1 17 443,1 5 128,0 29 1,0 7-292,1 17-179,-4-10 0,-1 1-3341,-4 11 3385,-5-17 1,0 1-34,-3 21-70,4-28 1,3-5-60,3-16 29,4-16-382,1-23-2783,13-46 2832,5-15-1516,0-6 0,0-5 1956,-4 17 0,-1 2 119,-1 0 0,-1 3 3196,2-36-2639,-9 65 2,0-12 2250,0 25-2655,-3 9-112,3-6 488,0 9-550,-2 0-44,3 2-6,-1 1-3171,25 18 3239,1 17-440,10 8 406,-10 9-2097,-11-15 2108,9 14-196,-10-23-2148,21 10-1246,-12-31-1848,13-12 5242,-4-16 0,-24 13 0,-6 1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15.0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173 1 4342,'10'3'6274,"-2"0"-6701,-39 58 1362,7-20-672,-21 38 1405,19-42-1601,2-11 241,5-10 740,4-4-1603,8-30 527,52-48 101,-21 19-67,35-25 145,-24 47 353,11 11 1172,-5 11-853,9 21 45,-16 23 2911,-6 2-3236,-12 3 1,-4 8-250,-6 6 0,-2 1-264,2 0 1,-1-2-64,-5 37-398,0-63-9400,25-49 8080,-6 2 0,9-9 0,-16 13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6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28 14902,'-9'-15'1104,"2"2"-2135,7 13 77,0 0 0,0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15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39 8832,'-19'-10'7012,"4"2"-5622,15 8 111,0 0-841,1 1-520,2 0 420,8 1-7,4 0-296,12-1-2852,23 0 1593,43-10-898,-28 4 1333,20-6 0,-71 8 0,-1 2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15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11558,'13'0'3887,"-2"0"-2699,-11 0 2369,0 0-2964,11 5 309,15 2-235,23 4-542,21-4-240,-18-4 1,1-3-4768,28-6 4882,-24-1 0,-5-2 0,-14-1 0,1-1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17.7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10399,'3'13'3053,"0"-2"-605,-3-17-1636,0 3 1406,0-3-2218,0 5 574,0 46 0,0 25-160,0 0-266,0 10 1,0 8 50,2-8 0,1-7-121,0 6-78,0-19 0,0-7-2588,3-32-436,-4-16-3143,1-8 6167,-3-16 0,1 7 0,-1 1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18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1 149 5692,'18'-7'5411,"-2"8"-3568,-7-27-1350,2 17-45,1-3-1561,11-5 1841,5-1-358,3 1 656,1 2-287,23 2-543,2 6 470,4-1-369,17 42-263,-50-13 22,20 30 62,-35-23 335,1 31 1597,-8-28-2151,0 21-11,-89-1-246,38-27 97,-10 1 0,-2-2-1845,-3-10 2106,26-13 0,3 4 0,27-10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18.9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358 0 11418,'1'1'3915,"0"0"-1148,-45 6-2341,20 3-124,-37 9 422,18 24-3792,12-3 3388,-10 20-1872,6 25 1826,10-13-862,7-5 1,3 3 705,3 15-34,4-32 0,5 7 50,16 12 1,8 10-1,-2-12-274,7 26-351,-3-24 0,6 7 0,3-21-2511,27-28 3002,17-5 0,-27-18 0,-10-7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0.4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48 6492,'-8'-5'5898,"2"2"-4144,6 3-556,9 13-397,-1 7-123,12 19-2495,10 38 2175,-5-15-1178,10 27 915,-6-11-5,-3-18-1127,-3 0 908,-11-34-184,-7-14-158,-5-12-464,-3-6 453,-10-28 1999,4 6-1607,-4-20 23,10 19 67,3 0 900,2 2-592,15-11-268,1 11 145,62-14-129,-6 33-1218,-6 6 0,1 3 798,8 8-675,6 5 568,-50-14-452,17-3 755,-17-2 588,17-1 448,-2-1 975,-15 2-925,28-6 175,-42 6-857,13-10-1833,-26-27 4059,-3 12-2535,-16-34 1925,-6 29-1723,-3 4-28,0 10 1187,-8 19-745,9 18-2829,-12 43 3166,25 40-768,8-11-1123,11-31 0,7-8 647,5-20-4949,52-3-2104,-4-61 7298,9 4 0,-27-8 0,-35 24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0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65 9918,'34'-29'7466,"-7"5"-5752,-25 18-1435,-1 5-268,3-4 174,-1 14 230,1 6-57,1 11 34,2 9-4008,5 34 4126,0 18-769,-5-27 0,0 0 298,2 38 71,-3-11-65,-2-33-1768,-3 6 1588,1-21-403,-6 3 1807,-5-30-1605,-8-3-229,-4-12-482,-3-10 1047,-24-66 0,28 49 0,-14-42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0.9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14563,'2'10'3562,"0"-2"-3206,-2-8-356,0 0 0,0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2.0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34 627 11575,'-19'-9'3103,"4"2"-2565,15 7 812,0 0 806,12 6-335,17 3-1457,1 1-168,10-3 145,5-5-386,-8-18-235,6 1-408,-17-16-393,-16 5-594,-32-20 3104,-32 49-265,3-2-705,-4 45-3268,39 22 2876,11-9-67,11-1-286,8-12-55,14-25-3703,31-10 835,17-20 1763,5-7-390,0-18 553,-25-1 899,-5-6 1,-1-3 1128,0-1-56,-9 7 0,-8 2 1103,-23 15-1215,-8 12 1344,-14 5 1333,-25 54-2319,9 1-587,-6 23 265,59-26 1,18-13-1393,30-36 1228,-14 13 1,2-9-859,-12-29 1,-5-10-2008,27-26 1248,-23 9 0,0-7 36,-3-5 1,-3-2 1083,0 1 1,-2 1 512,-5-5 0,-7 5 2543,-4-3-2293,-12 19-340,-17 37 498,-17 49 1,-5 21-426,-1 9 810,0-5 0,2 9-1062,6 28 0,5-5 2079,0-4-2365,2-2 1,4-10-382,9-47-6822,13-7 2208,-4-21 5085,10-8 0,-12-7 0,-2 1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2.2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42 12678,'28'-24'8839,"-14"7"-8839,76 20-61,-39 0-1066,45-1 0,-57-1 0,28-1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6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19 187 10438,'0'13'4873,"0"-2"-3915,0-11-241,0 0-717,47-11-1019,-31-2-158,34-13-290,-44-3 560,-3 0 907,-2-1 84,-1 3 442,0 6-106,0 7-117,-3 6 77,-3 5 516,-13 12-313,3 6 56,-9 12 66,6 7 51,2 3-268,2 3-1,5 1-195,3-4-141,4-1 23,2-7-107,14 0-667,3-14-895,18-2-1911,16-21 3406,30-25 0,-34 16 0,7-14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3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282 133 8864,'7'-1'5988,"2"-17"-5809,-8 9 1261,-4-25-359,-17 10-925,3 1-111,-12 4-2944,-12 15 3207,14 6-16,-19 9 397,2 40-2437,13 20 1815,-3-2 258,27 2 168,27-50 1893,2-3-2386,14-19-90,-4-12-694,39-50 566,-38 85 375,23-50-124,-48 92 18,0-35-4751,27-2 780,-3-22 3540,38-19 1,-57 12 0,0-7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3.5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1 10276,'5'14'4335,"-2"-2"-8796,-46-4 4550,32 9 1583,-28 4-1403,48 8 616,16 8-342,-7-6 230,8 13 843,-12-12-608,-2 46-3276,-6-37 2212,-9 30 11,-10-50 537,-53-32 0,42 12 1,-30-24-1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4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49 10634,'3'-4'3445,"0"1"-6238,-3 3 3617,8-18 1122,-5 13-1599,5-14 771,-6 19-513,2 15 11,1 5 215,5 42 1,0 10-541,-3 9-142,2-4 0,-3 5 35,-6-10 1,-2-2-160,-1-8 1,1-1-26,0 3 0,0-4 11,-3 13-117,5-54-214,0-10 203,0-7-293,0-11-3728,23-63 3594,7 8 544,-10 18 0,2 0 174,36-20-51,-27 44-28,5 0-22,-18 33-671,11 53 698,-15-25-134,-4 14 1,-13-2-706,-52-17 1422,7 9-2577,-23-40 1894,32-27 0,20 12 0,2-10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5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0 12046,'7'13'3259,"-2"-2"-2827,-5-11-3130,0 0 3382,12 58 933,-7 13-1337,2-19 0,-1 3 493,-3-7 0,-4 6-478,-6 18 0,-5 11 1,2-10-511,4-21 1,0-2 216,-5 19 0,-1 7 0,1-17 1104,3-17-1851,5-24 1630,9 2-3372,25-37-1225,42-49 3566,-23 20 743,-13-3 1,-9 3-346,-24 24 4800,-29 35-4492,12 10-84,-16 36-246,28-31-96,1-1-105,4-5-29,6-2-2448,24-3 1947,58-9 1,-45-1 0,30-8-1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5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318 0 7433,'9'10'6089,"-1"-2"-4387,-67-23 94,34 18-2144,-69 22 304,75 4 753,-13 21-451,39-28 538,14 8 357,17 34-2496,-6-6 1595,2 26-657,-24-12 1,-4 0 460,1 7-53,1-9 0,-9 0-522,-25-17 1,-5-9-163,-2-3 485,-7-3 0,-1-8 196,1-28 140,0-52 770,23 13-916,17-42 34,35 34 0,15 4-1070,19-1 0,6 4-860,-11-1 1,1 3 1901,15 3 0,-12 9 0,-35 12 0,0-1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8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61 12455,'0'3'6850,"0"-6"-6463,0 2-387,0-4-62,8 5 527,14 9-1295,6 5 1166,18 15-1296,-2 13 0,2 10 1257,-1 14 0,-1 3-1279,3-2 1,-3 1 1031,-11 2 1,-9-1-273,-12 28 244,-6-29 23,-8 9 39,-9-33 582,1-20 1,-1-5-314,8-16-78,0-11-130,0-1-22,-1-7-123,0 4 2170,-2-2-3072,-4-10 431,1 2-252,-5-9-11,5 8 135,-1 0-1058,0-1 945,-6-55 2804,8 22-2490,-3-32-3543,10 17 4613,-2 12-392,2 6 34,-1 11 202,1 24-141,1-6 1167,-1 4-1285,1 0 399,0-1-298,0 7 291,0-4-408,0 12 3348,0 4-3281,0 1 213,0 0-247,0 0 40,0 1 442,0 1-611,0-1-61,0-1 12,0-4-102,0-3 6,0 1 34,0 3-40,0 4-341,0 1 224,0 2 72,0 6 51,0 1 28,0 8-22,0-2-6,-1 14-343,0-2 427,-1 10-56,-2 14 0,-1 2 6,1-1-1671,-2 22 1,-1 0 1720,0-16-39,-1 19-40,2-34 107,-1 22 117,3-30-159,-2 17 0,-1 0-884,1-12 842,-3 23 6,2-33-34,6-9 2980,-3-1-2980,4-1 6,-4 7 39,-5 11-40,2-5 34,-7 17-39,10-34-5,-1 8-6,5-4 39,0-5-28,0 5 0,0-9 1225,0-5-1247,0-3 22,0 0 123,0-2-375,16-28-17,-6 7-131,7-29 0,0-8-596,-3-22 968,-4 24 0,-1 0-6,-5-18-215,-1 8 0,1-2-3037,4-22 3104,1 3 0,1 1-267,6 0 124,4-7-88,-6 18 385,-5 26 28,-3 0-2028,-4 17 2135,0 8 44,3-16 1983,0 18-2089,2-7 61,-2 12 68,0 1 446,-3 8-688,0 1 3242,-1 7-3275,3 9 264,-1 1 27,1 8 46,-4 1-3292,0 19 3280,0 12-56,0 4-2128,-2 23 2105,-2-29-36,-4 10 1,-2 2-66,-6 13-10,-1-4 0,1 0-375,-3-3 392,-4 12-18,10-38 85,-9 25-118,11-26 84,-11 45-34,15-40 2050,0 7-2055,3 7-51,3-33-22,-2 18-2015,0-8 2043,2-13 340,-1 8-340,2-17 1243,0 1-3327,0-8-3102,0 4 5186,0-10 0,0 0 0,0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29.7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1 103 6064,'13'-6'2274,"-2"0"-2185,-11 6 40,0 0 1686,37 0-5814,-21 0 4228,30 0 776,-28-3 194,32-9-420,-29 6-51,22-7-2078,-37 10 1792,0 0 2291,0 0-2306,0-1 116,-2 1 1282,3-2-373,-4 0-1581,-5-3 129,-4 1 3397,-10 0-3397,-2 1 34,-43 3 33,28 4-3672,-37 29 3740,64-11 72,3 23 185,59 4-642,-18-15 300,25 18-11,-31-24-2086,18 24 1689,-27-16 290,10 10 2160,-34-21-2159,-53 10-174,22-18-2621,-48 9 2360,51-28 0,4 3 1,18-4-1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30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25 12225,'-6'-13'3181,"0"2"-2206,6 11 2033,112 68-3450,-66-20 1,3 13 0,0 3 0,0-4 529,12 2 0,-1-3 0,-1 6 164,-7 4 1,0 7 0,-5 0 0,-13-6-80,-10 13 1,-12-8-425,-3-23 1,-3-1 250,-2 4 0,-3-5-12,-11 2-195,-7-4-212,-15 0-807,-11-4-8605,-39 1 9426,24-22 1,-4-3 0,43-19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35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11 9688,'-14'-3'2554,"4"2"-952,10 1-628,0-2-705,0 1 173,0-1 953,0 1 1065,0 1-2595,0 5 180,0 12 0,0 4 95,5 79-1547,2-37 1440,-2-5 1,3 7-1263,13 19 1,2-4 1390,2 11-738,-6-30 1,3 9-1,-1-4 632,0-2 0,-2-4-31,-2-8 1,3 1-15,8 22 0,0-10-11,-7-26 452,14 20-1068,-24-48 1329,-4-4-713,10-12 0,-12 5 0,9-8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36.4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29 377 9386,'-16'10'1859,"4"-2"-1389,12-8 34,0 1-268,0 0 162,0 2-40,2 1-106,-1 0-28,3 1 6,-2 1 145,2 1-151,-2-2 33,0 1 141,-1-5 885,0-1 487,1 0-1446,0 0 181,0 0 397,7-6-740,8-11-3503,37-35 3413,-6-8-72,5-2 6,-21 12 0,-20 29 44,0-1-11,1 1-39,-4 9 51,4-7 290,-6 12-296,-2 0 3436,-4 4-3145,-1 3-145,0 0-135,0-2-23,0 2 57,0-2 291,19-13-381,-9 5 33,16-12-10,-13 8-68,-6 8 28,-1-2 12,-6 8-875,0 0 864,0 18 55,0-4-6,2 26-3419,2-13 3386,4 11-11,2-5 44,3 1-33,11 22 129,21 18-286,-8-11 202,20 14-857,-6-27-1081,-7-14-4262,6-3 6155,-20-27 0,-15-3 0,-4-2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7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267 31 13009,'-13'-17'2543,"4"4"-2106,9 13-123,0 0 229,-56 47-50,32-13-236,-10 5 1,1 2 330,15 19-72,2 6-102,4 4-72,3 3-90,1 0-73,4-2-100,-1-3 61,4 12-124,-1-16-16,2-8-420,0-27-285,0-21-3222,0-5 443,-4-17 3484,-3 2 0,2-5 0,-1 8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39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20 157 9940,'-6'-16'1971,"0"2"-1052,6 14-303,-2-3-129,0 1-11,-1-2 17,2 3 661,1 0 2123,0 1-3081,3-1 23,4 0-3287,52-9 3068,-8 0 0,26-6-403,-30 5-7036,16-12 7123,-30 7 0,15-5 1,-39 14-1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39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25 10164,'-7'11'4464,"2"-2"-1540,33-7-2336,-10-2-236,28 2-178,-16-2-140,23-5-6436,1-5 4716,-2 1-1412,-12-3 2745,-19 6 1,-11 2 0,-2 2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39.8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55 9744,'4'5'4985,"-2"-2"-4117,-2-3 1003,63 0-7358,-21-6 5487,39 1-307,-34-9-2673,-14 4 3151,4-4 1,-17 7 0,-6 1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1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232 337 7623,'-22'-6'4324,"5"2"-3624,9-4 266,4 5-927,-7-7 495,-3 8-455,-1 1 38,-13 10 706,-1 17-107,3 5-144,2 12-96,10-7 263,1 18-672,6-23-39,13 9-73,7-33-918,25-9-1401,21-49 1955,-18 21 169,5-27 60,-40 45 340,-1 6-160,-3 9 868,10 46 113,14-13-629,-1 18-884,51-56-2926,-20-40 1878,23-12 397,-21-12 216,-23 25 1,-1 1 1498,16-14 902,23-13-1031,-30 42-257,-8 11-107,-6 6-33,-5-1 489,-5 1-993,-4 2 498,-9 3 218,-12 5 549,-14 8-1097,-5 2 403,-3 4-2589,-8 8 2981,19-9-276,-7 11 382,16-9 1854,-1 69-2038,8-49 111,2 49 1115,38-66-1546,-12-10-2303,57-24 1900,-42-5-174,25-23-588,-8-18-69,-17 12 0,0-2 1078,17-17-259,3-9 275,-50 68-89,3 10 162,-5 6 1381,4 3-1453,-7 4-1603,-2-7 3623,-6 0-2116,-17-7 3098,5-1-3065,-12 0-1582,-8 9 2501,10 2-280,-10 6-78,17 1 1293,-1 25-1332,10-16 44,-4 22 1131,30 4-1057,10-18-331,12 13 5,6-30-33,-3-13-317,6-12 0,3-5-350,15-9-3378,14-29 1,-4-10 2083,-26-2 768,-9 3 0,-9-3 1047,-29-12 0,-5 34 0,-2-1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2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45 8702,'-65'48'9382,"32"-9"-10268,16 11 0,8 3 1228,16 2 914,14-1-528,32-48-2439,-5-22 0,1-5 1520,19-4 74,11-18 117,-67 57 403,0 13 286,3 28-1046,-4-7 777,9 42-1988,2 2 1574,-4-15-57,-1-6 1490,-13-47-2525,-5-4 722,-4-10 56,-1 2 157,-6-30-231,12-61-57,17 11 1,8-11-1,-2 5 232,-6 2 0,2 1 754,6 0 1,6-3-1,-3 15-329,11 6-122,-16 24-1,9-2-134,-8 24 72,3 16 5023,10 44-4625,-14-10-98,-13 13 1,-9 1-334,-9-15-62,-16 23-475,-20-47-9294,-10-26 9665,15 0 1,7-11 0,32 6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2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9979,'5'6'7365,"-14"69"-6435,3-35-541,-2 7 1,0 6 164,-2 12 1,1-4-482,-2 8-71,2-9 1,-1 0-3350,1 7 2065,5-21 99,-1 1 1183,4-30 0,1-16 0,-1-1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2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45 15177,'-10'-6'4307,"2"2"-3097,8 4-617,69 1-2433,-14-2 0,4 0 1747,-5 1 1,1-1-2439,20-4 1,-9-1 2530,-23-2 0,1-1 0,-28 4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3.7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73 8929,'-8'-8'4128,"1"0"-2470,1-9-554,0 9 221,-4-12-1230,1 13-3556,-24 4 3483,13 2-549,-46 44 1165,32 18-131,-7 10-65,41 7-442,16-58-218,22 4-678,15-47-449,13-21 627,-14 5 471,-8-3-173,-37 34 1817,-5 31-1308,-4-6-481,1 39-4179,40-47 1491,-9 3 3080,34-35 0,-40 8 0,-5 3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4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200 9 9078,'-1'-5'2850,"0"2"-1981,1 3-164,0 0 1306,-11 73-1712,23-25 1,2 2-65,-16 2 0,1 0-16,31 39-1068,-35-63 525,-22-2-1689,-3-4-967,-24-8 2661,-3-16 1,25 1 0,-2-5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5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218 21 8046,'-10'-11'3087,"2"2"-2454,8 9 78,0 0 1059,-21 0-1434,8 0-2607,-33 16 2562,26-6-28,-12 16 969,7 15-50,8 15-930,-1-1-72,11-4-7,7-29 264,71 5-4218,-4-19 3781,20-14 0,1-6 0,-17 0 0,20-20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7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16 156 13547,'-9'-12'4996,"2"4"-4206,7 8 78,0 0-717,64-8-151,-24 3-100,53-8-1166,-40 3-2415,6-9-2485,-5-2 6166,1-9 0,-27 14 0,-8 2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5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269 1 1127,'9'16'3293,"-2"-4"-398,-7-12-1063,-55-4-1239,31 11-122,-43-1-540,35 27 1270,7 12 1,3 5-1079,-8 6-256,9 0 0,13-7 178,25-32 1310,4-4-1686,13-25-398,24-35 158,-31 27 420,19-15 45,-39 43-96,5 19-1355,8-4-2509,0 3 4066,4-20 0,-15-7 0,-2-2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6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 8410,'3'2'4084,"-2"0"-1463,-1-2-1444,0 63-4699,-2-10 4111,-1 36 313,-3-10 512,3-49-2198,8-7 1279,7-38-1570,22-22 0,4-2 1075,-10 15 61,35-18 1194,-59 91-399,-3 16-709,0 2-147,32-5 0,-25-41 0,25-3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6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327 458 12877,'18'7'3842,"-4"-2"-2951,-80-30-488,32 28-62,-53-14-4459,22 76 4442,28-18-161,-15 32-1094,40-33 1233,6 7 1274,22-18-1576,3-5-2056,23-56 1,17-34 0,-7 1 548,-13 11 0,-2-4 583,17-20 1,6-10 0,-10 4 923,-14-4 0,-10 9 0,6-8 0,-5 3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6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13 9901,'-1'-11'7578,"-1"9"-5645,-37 65-1396,16-9-221,5-9 1,0 7 461,-2 21 1,2 6-2720,-1 10 0,0 0 1938,2-8 1,2-2-205,0-3 1,7-15-1238,12-36-8387,47-5 8818,-15-21 1,19 0 0,-36-5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7.0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28 11752,'30'-15'4632,"-5"2"-3038,-25 13-799,0 47-3871,-2-20 3681,-2 40-1458,-5-31 1015,-2 14-538,5-24 376,24-9 0,-11-18 0,18-14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7.2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15950,'11'4'1534,"-2"-1"-3102,-9-3-230,0 0 0,0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7.9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156 643 12159,'6'12'2756,"0"-4"-1082,-53-2-1226,27 3 577,-36 9 745,29 75-2850,18-50 1343,1 43-255,72-118-545,-20-7-1440,3-16 1,10-20-1,-5-1 1185,-13 5 0,-5-3 1,1 1 850,3 3 1,0 0 0,-3 2 436,5-25 0,-12 18 803,-20 44-559,-4 16-444,-8 15 1217,-25 59 0,-14 56 0,5-10-1404,14-37 0,0 2 45,-4 11 1,-7 17-1,3-3 1,10-21-1275,6 5-438,23-17 906,26-53 1,-12-9-1,8 0 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8.5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163 101 13334,'28'9'5192,"-6"-2"-4642,-22-12-69,-2 2-330,-3-4-3713,-33 5 3702,9 11 854,-20 2-586,-1 57-912,32-38 101,-4 29 39,33-58-213,12-11 22,1-9 124,21-18 134,-16 15-476,9-1 975,-29 33 1131,-1 31-834,14-2-1015,53-12-234,-15-26-656,35-32-1462,-33-20 2868,-17 7 0,-1-1 0,5-5 0,7-14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8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385 1 10394,'10'14'6346,"-52"73"-4969,14-37-859,-6 7 1,-1 4 338,1 13-1464,5-6 1,1 1 813,-5 14-1174,5-5 0,2-5-81,10-25-8783,-11 13 5262,15-51 4569,-4-11 0,12-4 0,1-2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49.2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27 4180,'-14'-14'2996,"2"2"-219,12 12 825,0 0-4543,5 45 1798,3-21 1200,15 50-825,12-38-81,15 1-961,-4-18-94,2-12-74,2-15-3247,1-14 2385,-2-4-2654,-2-35 1909,-34 19 1585,-4-1 432,-23 23 1074,-20 39-604,5 0 1091,-6 23 1,2 10-208,9 32 1480,-7 7-3266,49-35-1020,17-49 201,61-24 0,-58 12 0,37-14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07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10970,'12'5'3327,"-2"-2"-1528,49 48-719,-23-1-534,6 1 0,0 7-16,-19-3 0,-6 1-200,2 8 0,-4 2-22,-4 4 0,-2-1-1972,-3-3 0,-1-3 1826,-3-8 1,-2-2 179,-2 29 866,-3-20-1124,-6-8 39,-2-6 479,-3 0-602,-3-7-828,-2-6-942,-9-10-2661,1-9 4431,-2-7 0,14-5 0,6-3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50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205 32 12107,'12'-7'5803,"-29"-8"-5618,-1 13-62,-24-6 567,-5 18-1169,9 11 479,1 2 88,19 6-88,18-9 168,36 24-2307,26 22 2447,-4-10-220,7 18 19,-53-51-1940,-19 16 1782,-32-21-492,-4-3 313,-10-6-4278,14-29 4508,65-30 0,-32 18 0,50-13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50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 5871,'9'11'2868,"-2"-2"1758,-7-9-2111,6 85-1984,-16-37 0,-2 1-753,12 5 1,-1-2 536,-23 25-3704,24-83 3389,15-23 0,-10 14 0,10-12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51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589 82 13452,'12'4'4816,"-30"-39"-4278,-8 24-291,-16-28-118,9 38 33,8 8 247,-26 25-2955,13 9 2322,-2 0-2303,23 2 2644,29-1-89,-5-3 266,2 17 0,-1 6-223,-9-12 1,-3 1 37,3 8 0,-3-1-19,-12 30-873,2-47 884,-2-2-11,-5-1 120,-9 2 0,-6 0-356,-27 5-1391,-12 16 1240,10-93-488,65-55 737,1 33 1,7-1 50,15-5 0,8 6 75,22-5 62,-3 26 1547,-14 21-914,37 6 189,-5 3-962,18-1 0,-41 3 0,-22-3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7:51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20 18298,'6'30'-9090,"-49"-32"9090,18-12 0,-27-13 0,39 20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16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37 7179,'-3'9'1971,"-1"-3"-1170,4-5 7724,-1-1-8296,3 0 130,1 0-84,3 0-141,1 0 219,7 0-202,-4 0-39,5-1 67,3-1 152,13-1-180,-4-1 162,40-4-3699,-36 3 3380,25-2-50,-19 6-22,-3 0 78,-2 1 0,-8 0 50,-12 1 169,13-1-96,9-1-123,-3-2-241,2-2-1727,-14-1-2798,-8 3 4766,2 0 0,-10 3 0,-1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17.9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6 323 7688,'-3'-7'3075,"0"2"-2616,3 5-27,0 0 1567,10-9-1450,-4 3-297,6-4-11,-7 4 734,-1 3-426,-2 1-40,1-2-111,3-4-258,10-12 711,9-9-588,-5 6-106,-2 3 477,0 8-545,-6 5 175,27-10-3221,-18 12 3153,24-2-146,-21 4 913,32 3-705,-29-1-101,21-1-2241,-10-4 2263,11-3-56,15-3-112,-2 2-11,-11 3 0,-16 4 2052,-17 2-2041,-8 1-5,4 0-6,1 0 6,4 0-6,-1 0 3392,-1 0-3471,1 0-481,0 0-9271,25-20 8363,-17 5 0,9-8 0,-26 13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21.6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6787,'9'13'2161,"23"0"-1707,-19-12-34,20 3 101,-16-2-409,-4 0-112,0 1 0,-6-1 745,-3 0 863,0-1-1535,-3 0-73,4 2 0,-2 0-376,5 4-951,5 5 1327,4 15 0,-5-14 0,0 9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22.7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429 43 6831,'5'9'5007,"0"-2"-4317,-5-7-52,0 0 23,1 0 252,0 0 179,1 0-196,-6-1-632,1-1 307,-20-10-448,12 5-3201,-29-8 3083,15 9 1,-6 0-1,8 2 46,10 2-51,-11 0 0,9 1 61,-33 0-49,27 1-12,-13 0-17,23 0-190,5 3 3487,0 0-3286,-2 5-3252,-16 26 3314,11-14-1887,-21 45 2347,27-33-365,-5 13 6,12-20 218,18 7-246,-6-15 2268,16 8-1887,27-18 2667,-29-8-3172,27-3-3225,-41-8 3220,-7 5 45,0 0-45,-5 5-117,0 2 117,-4 0 26,-3 0-60,-5 0 3420,-4 0-3458,-19 16-1987,13-5 2087,-13 14-23,11 1 1,7-3 257,-11 55-117,19-46 44,-3 33 1384,50-32-3836,18-14 2414,27 9 1275,-11-21-1374,-21-17 0,-2-6-137,1-5-61,19-14-180,-49 16-2280,-11 6-3198,-2 3 5543,3-2 0,-5 8 1,-1 0-1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23.9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0 7615,'0'11'4548,"0"-2"-1267,1 46-2559,0-20-195,-1 48-3602,-1-34 3506,-7 16-1393,1-18 1135,-4 5-511,5-5 501,3-23-57,1 7 12,2-27 1845,0-4-1554,0 0 2247,4 0-2656,1-3-33,7-3 2440,3-4-3180,26-14-2748,8 0 3521,-2-1 0,-6 7 0,-28 13-291,-2 1 151,0 9 134,-3 1 6,2 9 17,-1 5 140,0 3-151,-1-3 83,-4 3-16,-1-13 3425,-1 2-3302,-2-1-89,0-1-68,0 0 11,0-1 561,-24 0-628,-28-3 67,2 2-4339,-19-5 1623,50-3 2191,0 0 0,19 0 0,0 0 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25.8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1 6792,'0'6'3898,"-2"0"-3780,0-6-12,-2 0-50,1 1 381,-2 0-202,0 0 174,-3 1-241,2-1 382,-5 2-360,4-2 45,-1 2 62,5-2-297,1 1 118,-3 0 621,-6 4-610,4-2 44,-4 4-83,6-4-12,-1 0 79,0 3 560,-1 1-330,3-1 218,1-2 1882,18-3-1866,3-1-195,17 1 218,23 0-356,-1-1 1,3-1-189,24 1-69,-16 0 0,-4-2-848,-12 0 862,-4 0-39,-21 0-1,-17-1-5,-2 1-1489,2-1 1489,1-2 0,-4 3 0,0-2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10.7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29 297 9178,'-9'-10'1378,"0"3"-896,8 7-68,-2 1 6,1-1 107,1 0-23,-1 0 39,2 0 7410,-1 0-8143,5 0 89,3-1 101,7-1 101,7-2-62,10-2-39,10-2 62,10-2-62,12-2 0,10-2 0,7-2-174,5-3 12,1 1-232,-2-1 293,-4 1-22,-6 2-62,-4 0-22,-4 3-48,-11 4 0,0 0 166,13 0 41,-17 2 1,-3 1 41,-2 3 6,-6 1 0,-1 0 28,-3 2-28,-2-1 321,0 1-310,0 0 23,2-1 0,1-1-34,1-1 0,-2-1 0,-1 0 67,-4 0-62,-4 0 1,-3 0 44,-3-1-44,-7 2 22,-2-1-28,-6 3 0,-1 0 34,-1 1 5,-1 0 45,-1 0-79,-2 0 1244,1 0-1165,-3 0-84,2 0-6,-3 0-44,0 0-34,-6 0 50,-8 5 29,-13 6 5,-11 11 0,-13 7 5,-6 6-5,-2 4 12,-17 16-12,25-16-6,-5 7 6,32-23 157,8-5-51,10-10-27,3-1-79,6-7-79,2 0-5,4-3-61,6-5-427,8-6-2407,18-24-460,-6 6-2588,21-37 6027,-30 31 0,0-3 0,-19 27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26.7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4 6590,'-12'-2'3579,"2"0"-1859,10 2 1064,0 0-83,1 2-2387,6 0 417,8 2-373,10 0 68,9-1 859,53 2-868,-38-4 0,3 0-1670,22 2 1,1-1 1440,-20-1 0,-4 0-9,31 0 22,-32-1-133,-22 0-52,5 0-10,-12 0-146,-11 0 496,-2 0-6087,-7 0 3517,-10 0 2214,2-1 0,-4 1 0,6-1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28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327 0 6813,'2'13'2946,"-2"-2"-1112,0-11 4344,0 0-6178,-8-2-16,-12-4 384,2 1-452,-13-2 78,8 5 12,-4 1-62,1 0 221,7 1-210,4 0-39,3 0 84,-1 1 765,0 2-855,0 2 84,2 2-100,-8 14-3292,4-1 3398,-2 5 34,2 15-34,10-22 17,-2 24 56,6-17 11,1 1-1512,30 14 1652,-10-22-84,28 11 0,-6-19-11,1-6-62,-3 1-61,-9-5 38,-11 0-88,-6 0-57,-4 0 1938,-6 0-1988,-8 0 151,-2 0 0,-6 0 3330,-24 11-3330,15-3 0,-19 9 11,25-4-22,-21 25-298,16-15 309,-15 20 0,22-22 6,-6 24-3122,10 0 3502,0 11-251,13-22-29,6-13 280,19-8-173,-6-5 50,17 0 320,26-10-548,9-14-125,-5 7-2424,-10-10 2514,-32 10 0,-13 4 0,3-1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29.6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303 0 7770,'2'14'2991,"0"-4"-789,-2-10-1687,0 0 270,0-3-359,-4 0-230,-4-3-157,-12 4-2827,-11 0 2839,-1 2 44,-6 3 545,8 2-466,-9 10-169,13-2 79,-2 6-78,17-5 67,3 15-29,5-9 3360,0 12-3320,10-13 319,61 33-336,-38-27-28,46 23 174,-55-24-118,-4 4 376,1 25-3662,-10-18 3309,-5 6 128,-14-28 97,-62-5-2993,27-14-229,-41-4 2869,56-13 0,14 10 1,8 1-1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55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7 7537,'-11'-4'2756,"0"2"-2375,10 2 817,-2 0-783,2 0 1433,0 0-1182,0 0-167,1 0-449,-2 0-11,2 0 4000,-1 0-4044,1 6 10,0 5-5,6 48-1727,3 8 1727,3 15 39,1-12-39,-3-24-5,3 13-23,-4-18 28,1 9-2798,4 3 2798,-6-19-884,5 13 912,-8-29 17,-2-10-179,-2-4 329,0-5-2115,0-6 1920,-1-11 0,1 7 0,-1-5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56.4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53 252 7761,'-12'-5'1507,"2"0"-1193,10 5 83,0 0-66,-12 0-18,9 0 779,-10 0 34,12 0 582,0 0-1276,1-3-309,0 2 17,0-10 28,4-9-135,1 1 7,11-13 4,6 8-44,-3 4-11,2 2 11,2 3 432,16-5-270,-7 2-106,15-3-50,-23 12 0,0 2-6,-6 3 5,-9 4 180,17 2-79,-12 1 1,14 3-34,-4 11-73,-3 1 5,4 4 79,-7 2-84,-9-9 84,2 9-33,-7-12 33,0 5-23,-3-7 1,-1 3-51,-7 10 0,3-6 56,-7 6-11,-3-2-2717,-4 4 2694,-1-1 40,-5 3-17,6-10 28,-9 3-78,10-8-6,0-2 0,-22 24 0,27-23 0,-23 20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57.7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13 7156,'-10'-10'2476,"-13"7"-2157,18 5-179,-11 3 482,11-5 291,1 0-415,-1 0-27,0 0 1063,1 0-1097,1 0 95,-2 0-319,3 0-135,-1 0 23,1 0 6,-1 0 128,-2 0-145,-1 3 257,-9 11 292,-3 15-455,2 0-83,-1 7 442,10 23-436,2-26 10,2 28 449,6 2-404,3-14-22,1 16-60,1-27-3282,7-1 3269,-4-13-11,7 11 84,11 3-73,-2-3 6,9 11 78,2-5-139,-15-18 66,6 3 23,-1-5-56,-7-5 207,19 2-219,-18-12 3001,1-2-3034,-4-34 0,-15 23 0,8-23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8:59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 6775,'14'13'784,"-2"-2"-308,-12-11 146,0 0 34,9 9 542,-1-3-867,3 4 486,-4-6-380,-4-3-39,1 1 33,0 0-50,1 0-62,0 0-5,2 0 257,2 0 174,7 2-667,-6-2 192,5 1-46,-12-2 817,1-1-749,-3 0 856,-1 0-1098,-4 0 0,1 0-10,-5 0-35,-3-2-61,-7-2-173,-1 1-270,-18 4 426,19 2-16,-9 4-102,14 6 35,4-2-612,-2 17 561,6-12 134,4 4 68,13-11 89,11-3-67,5 0-12,3-1 74,17 1-3471,-9 3 3386,9 2-33,-7 6 0,-11 1 27,5 6-21,-12-6 122,3 12 141,-12-10-163,3 4 118,-8-9 3448,-4-5-3521,-4-3-45,2 2 79,-3-4 498,1 4-415,-1-5-83,0 3 201,-10-3-173,-8 2-106,-3 2 161,-5 0 443,-23-1-638,25-3-68,-38 0-935,41-6-952,-8 0-1384,10 0 2524,1 1 1,8 1 0,-2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01.2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160 101 4293,'-6'-12'2460,"-2"-4"-777,7 13-317,-3-9-806,3 8 297,1-2-677,0 5 375,0 1 1735,-1 0-1234,1-2-933,-3-5-129,2 3-27,-2-4 117,-5 1-67,3 4-6,-4-6-17,2 6 1,1 1 5,-1 0-40,-8 2 102,5 0-68,-6 0-94,7 1 100,4 1 0,-1 0 0,3 1 0,1-1 72,0-1-111,1 0-314,-1-1-1315,-1 0 1668,-4-3 0,4 2 0,-2-3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03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7123,'1'13'1377,"0"-2"830,-1-11-1260,0-6-511,0 4 114,0-5 855,0 5-721,0 0-309,0 1-146,0 1 1738,0-1-836,0 0-156,0 0-96,0 0-879,0 3 39,0 5-39,0 0 0,2 4-22,1 0 22,0 0 22,7 29-22,-5-20 6,9 34-3359,-7-34 3353,2 10-28,-3-14 23,-2 1 10,9 29-910,-5-18 905,7 25 0,0 3 0,-6-20 5,6 20 6,-3-12-11,0-11 6,3 7-6,-6-18 11,8 14-11,-2-5 911,2 5-911,-6-10 0,-6-6 0,-2-2 17,1 11 3375,-3-15-3420,0 0 34,1-3-6,-2-5 0,2 9-6,-2-6 6,1 7-640,0-5 646,0 9-6,1-9 0,-2 3 0,2 2 28,-1-4-28,1 1 0,-1-7 0,1-3 106,-2-3 197,1 1-303,-11-44 0,12 46 0,-6-28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07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234 180 7481,'7'8'2554,"0"-2"-2151,-7-6 5411,0 0-5494,-1-1-158,-3-7-156,-1 0-1,-2-4-5,1 5 6,2 4-45,-3-3-157,-13 4 140,-19 8-3426,-5 11 3404,-5 13 5,22-3-1302,10-1 1414,9 4-95,3 9 112,1 15-11,7-10 520,34 11-408,-16-36 145,32-1-302,-34-32-156,5-13-236,-7-8-56,-2-4 285,4-34 2933,-10 36-3134,0-13 1918,-9 54-1329,2 16-85,0 4-34,4 8-100,6 7 100,5-4-10,2-1 223,12-10 84,21-28-403,-14-7-90,16-20-327,-25-17 0,-5-6 249,7-1-1655,7-11 1,0 5 1822,-12 31 0,19-10-1313,-11 35 1268,-2 3 152,-2 1 16,-14-12-129,-19 8-78,-5-8-56,-9 11 90,2 1 2819,-10 9-2797,3 19 347,3 20 1719,4-1-1870,11 16-62,8-33-72,2 8 442,12-13 1243,35-12-1918,-15-7 249,23-16-3301,-29-9 3368,40-41-2308,-31 25 2224,28-30-21,-44 39-12,7-3 110,-6 7-227,27 4 122,-29 10 102,14 8 526,-32 1 1731,0 0-2571,-12 0 207,-2 1 3397,-6 7-3397,-1 5-2989,-15 35 3225,11-13 4,-11 25 29,17-23 403,3 29-302,5-25 358,42 36-728,-12-57-818,34 8-901,-21-27 1719,53-23 0,-55 17 0,34-16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11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106 140 8170,'-10'-3'2369,"2"1"-1842,8 2 728,0 0-695,-35-8-73,25 4 17,-25-5-17,32 8-95,2 0 1647,0 0-1613,1 0 50,0 1-308,0-2-68,0 1-100,0-2 40,0 0-40,0-2 0,0 1 0,0 0 50,0 1-11,0 1-33,0 1 145,0-1-28,0 1-39,0-2-39,0-1-39,0-2-6,0-2 0,0 0 0,0-1 33,0 2-33,0 1 0,0 2 533,0 1-275,0 1 5,0 0 146,0 2-152,0-1 18,0-1-29,0-1-151,0 0 135,-1 0-74,1 1 46,-1 1 616,1 1-986,0 0 162,1-1 6,0 0-6,1 1-55,0 0 27,0 0-50,0 0-39,2 0 123,1 0 123,5 0-5,3 2-17,4 0-50,3 3-51,2 1 50,0 1-50,2 0 79,1 3-74,5-1 29,1 2-34,2-1 39,-3-1-39,-3-1 0,-4-1-11,-7-2 11,-2 0-56,0 2 56,-3-1 5,4 1 35,-4-1-24,6 1-10,-4-2 0,4 0-1,-5-3-5,-1-1 6,0 1 44,-2-2-50,-2 2 0,-1 0 0,-2 0-11,1 2 11,-1-2 0,1 0 6,-1 0 22,1-1-28,0 1 0,2 0 5,3 0 23,-2 0-28,2 0 6,-5-1-1,0 1-5,-1-2 0,0 2 12,0-1 21,0 1-27,1-1 39,1 0-45,1 0 145,7-1-78,-6 1-61,3 0-12,-9-1-66,-1 1-1072,-1-1-2059,0 1-3446,0 0 6649,0 0 0,0 0 0,0-1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08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414 57 0,'-28'-4'168,"6"2"2047,22 2-1565,-26 0 1446,17 0-1233,-19 0 1624,22-1-2185,3 0 974,-3-1-480,-5-4-628,2 2 2636,-7-3-2748,5 1-51,-26-5-10,9 6-7,-13-3-139,2 8 2316,20 3-2378,-18 24 689,22 25-336,-1 0 22,10 18 141,17-33 22,15-9-325,3-22-336,7-21-264,-9-14 52,-2-3-63,8-21 403,-12 21 12,1-4 280,-11 40 336,6 33-162,8 11-258,-3-1 0,34-25 0,-42-19 0,24-10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08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9811,'22'51'4772,"-1"-30"-3932,23 47 157,-8-46-3925,-2 0 3729,-3-3 130,3 13-2370,-29 10 980,-3-7 131,-37-2 328,-14-25 0,21-5 0,-2-2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09.6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143 0 8629,'18'0'5915,"-3"0"-5865,-15 0 51,1 0 1104,-15 5-976,5 0-66,-14 6-2928,-23 26 2826,21-16-1540,-28 29 1675,48-14-50,4-5 61,20 1 269,34-1-257,-19-11 430,46 26-570,-44-16-969,7 5 985,-24 2 79,-14-12 296,-42 38-470,10-35-33,-33 19-9798,13-63 9544,26-2 0,-4-10 0,27 12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09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11263,'5'5'4375,"0"-2"-6870,-5 55 3167,0-23-543,0 47 117,0-39 17,9-11 1,-6-12 0,7-12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10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351 36 6769,'13'3'4403,"-2"0"-2035,-59-23-2110,25 15-1999,-63-11 2139,40 33-1080,-7 0 844,5 26-616,17 10 18,6-6 189,11-4 398,31-28-106,7-11-45,10-3 762,-3-1-605,0 14 2215,-2 18-1851,2 29-570,-9 24 419,-11 12-285,-6-16 190,-5-9-922,-8 14 680,-18-10-167,3 1 67,-13-31 56,14-37 11,2-6 2225,1-16-2309,5-8-84,6-61 500,34-1-170,-4-6-78,27 28 17,1 35-1268,12 12-5627,11-1 6227,-13 9 1,-24 2 0,-22 2-1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11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 7274,'10'2'3529,"-2"0"-1140,-12-5-1600,4 2-170,-4-3 59,4 4 2928,0 0-3315,3 0 107,2 0 1321,38 13-1365,-5 0-46,36 15-1662,-13 4 0,4 8 1751,4 13 1,-2 13-764,-22-6 1,0 11-1,-1 2 1,-5-7 407,16 13 0,-13 2-494,-19 9 1,-11 10-1,-12-21 497,-23-14-246,-10 22-656,10-60 857,23-55 0,-2 21 0,10-27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18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 49 7397,'-5'-13'2201,"0"2"-2105,4 5-85,-2 0 0,0-2 39,0 4-10,3 4 77,0 0-117,-3 0 0,0 0-930,-9 0 823,7 0-33,-5 0 140,9 0 0,1 0 0,0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30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14 4697,'0'17'3361,"0"-6"-1110,1-15-1634,0 0 371,0 0-249,0 3-151,-1 0-582,-2 1 832,-1 0-794,-3 0-44,1 1 12,0 0 27,1 1 34,2-1-73,1 1 11,1-2 1720,0 1-1306,2-1 152,2 0 364,70 0-930,-37 0-3324,53 0 3604,-29-4-2470,-21 1 2263,36-8-238,-39 6 154,9-3 0,-19 5 5,-2 2 2193,-3 0-7295,19 1 5541,-23 0-444,12 0 0,-28 0 0,-1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31.9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71 6658,'-5'-2'4368,"0"0"-3287,3 2-151,1 0 616,-1 0-1540,4 0 184,1 0 2028,16 0-1703,-4 0-151,14 0 157,8-2-106,26-4-1335,-11 0 1015,12-2-28,-32 5-2980,11 0 2980,-4 2-67,-1 0 0,-11 1 117,-5 0 382,2 1-286,-1 1 363,14 4-525,-22-3 766,12 2-190,-6-2-621,-12-3 3459,9 2-3432,-17-2-1897,0 0-198,-5-6 2062,3-16 0,-2 11 0,3-8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37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42 5969,'4'5'342,"-2"0"-62,-4-4-6,0 0 633,-3 2-644,4-3 191,-1 1-146,2-1 4638,0 1-4425,3-1-432,-2-1-16,4-1 62,-1-6-124,1 2-6,-1 0 1,-2 3 5,-1 3-11,-1 0 269,1 0 67,1-2-336,-1-2 78,2 0 46,2-3-119,-2 1-44,1 0 33,-4 3-55,0 2 4111,0 1-4084,0 6 34,1 6-28,0 51 56,1-17-22,-2 37-1669,-5-16 1,0-3 1662,1 0 14,-2-3 0,1-3-1247,4-20 1407,15 1-174,-6-8 34,13-3-589,-4-17-742,-7-5-1688,5-3 3496,-7-22 0,-3 12 1,0-11-1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8.0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8175,'10'14'1530,"-1"-2"-1037,-9-12 604,0 0-587,13-3-17,-6 2-123,11-1 16,-9 2-117,-1 0-146,-1 0 135,-1 0 347,-1 0-426,-3 0 78,0 0-94,-2 0-275,0 2 106,0 5-5,0 5 11,0 8 56,-1 3-50,0 5 122,0 14-122,0-11 44,1 6-10,0-19-29,0-7 146,2-6-12,3-3-33,7-2-112,6-5-151,6-6 84,3-9-84,3-8-169,1-3 108,-3-5 94,10-15 129,-18 24-11,2-5-213,-19 29-11,-3 3 157,0 4 67,0 5 17,0 8 73,0 8-40,0 6 297,0 32-190,0-7 56,1 25-51,-1-16-39,1 4 12,-1-1-85,0-2 51,-2-3-101,-2-5 0,-1-5 141,-8 14-136,3-20-106,-12 22-112,5-37-106,-6 3-107,2-19 101,-2-6 12,-1-6 285,0-2-17,0-4 34,0-7-79,0-5-167,1-11-107,2-2 364,4-1 39,4 0 84,5 2 135,4 5 83,3 0 107,2 3 745,16-7-823,0 5-258,17-5-45,-1 6-380,29-10-578,-8 5-744,23-10-634,-13 4-1092,-3 0 3361,-2-3 0,-28 14 0,-11 6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0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434 107 9402,'-13'-25'1725,"1"5"-1182,1 6 6,0 4 90,-1-1-79,2 3-56,0 1-61,2 2-186,0 1-44,-1 2-67,-2 1-62,-2 1 22,-4 2-72,-3 5 5,-3 5 28,-2 8-61,-2 6 94,-1 7-49,-2 3 10,-7 24 382,11 27-17,3-13-34,14 11-73,11-40 292,9 20-516,-1-17-28,9 13-3291,-6-23 3274,1-2 90,-1-2-139,1-3 239,0-4 8,0 6-198,-5-10 23,-1 3-73,-6-11 3334,-4 5-3334,-6-4 175,-8 3-859,-7-7-21,-5-3-634,1-3-627,1-3-1943,3-2 3909,6-7 0,8 4 0,4-4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38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30 207,'-28'-15'974,"5"2"1862,23 13-1816,0 0 1290,-5 0-114,3 0-941,-3 0-667,5 0-493,5 0 23,10-1 2536,3 1-2654,7-1 28,40 1-62,-34 0-3571,41 11 3605,-55-1 73,10 19-67,-17-8 145,9 33 28,-13-19-129,3 11-43,-27-8-7,0-20-5,-34 11-1468,-6-20 1473,4 0 0,14-7 0,26-2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39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17 8757,'-1'-9'677,"0"2"-4949,-24 18 4569,13-3 84,-21 11 1271,18-5-884,-8 14-401,-18 46 411,6-2-453,-1 17 149,20-30 495,11-6-734,3-13 2145,2 8-2234,0-18 22,1 10-2156,12-2 1518,2-2-1652,31-2-1995,-13-21 4117,16 1 0,-29-11 0,-6-3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39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17 10058,'-1'-9'1988,"0"2"146,-65 9-1703,40 6 67,-49 6-2001,53 18 1878,8-6 475,-1 9-587,9-13 207,3 4-285,3-11-422,6 6 343,3-10-106,7 4-39,-3-4 1658,-1 0-2296,1-1-2348,12-3 1748,-5 0-616,12-8 1174,-4-14 0,-13 8 0,3-7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39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171 24 6748,'-11'-13'4856,"2"2"-3142,-27 22-1356,20-4 130,-28 11 482,31-3-399,0 2-5,0 4 704,-2 57-4015,62-45 662,-17 26-242,53-64 2325,-33-16 0,-24 10 0,-7 1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0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1 9548,'13'8'3237,"-2"0"-2878,-11-8 134,0 0 867,-26 2-754,12 3 497,-30 14-448,24-2-123,-5 9 297,4 3-565,10-7-23,1 4 341,28-3-1591,24-9-2486,19 2-1820,12-12 5315,-10-4 0,-29 0 0,-11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1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276 47 8457,'10'4'1965,"-2"-2"-615,-8-2-381,-17-13-533,4 6 95,-11-9-234,10 10-113,3 2-21,-5 1-946,3 1 856,-4 1 415,-3 1-213,-4 11 39,-1-2 22,0 13 358,1 5-240,4 3-331,1 2-73,10-12 913,6-9-1075,26-9-387,16-13 326,1 5-57,9-8-212,-29 14 442,-2 8 56,-7 5-23,-6 3-27,-4 1-202,8 6-779,-3-13-7157,41 4 8132,-18-18 0,14 3 0,-28-2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1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209 5 9475,'5'-3'3008,"0"1"-2308,-5 2-151,0 0-308,-42 20 391,28 4-116,-28 17-192,42-9 1251,13 20-780,-3-24 527,21 39-1215,-22-35-1,4 8-106,-23-22-4241,-57-10 3551,27-22 1,-24 11 0,49-15-1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2.2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11 10679,'12'8'1899,"-2"-2"-1619,-10-6 275,0 0-320,-44-14 213,20 10-56,-35-3 134,42 20-123,5 4 12,12 3-28,7 0-2470,6 1 2508,31 26-290,-16-17-2660,24 37 2581,-41-30-56,-4 2-2930,-63-9-1993,25-26 4923,-28-3 0,47-6 0,7-2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3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8082,'4'10'2335,"-2"-2"-563,-2-8-747,0 0-358,0-12-196,0 9 985,0-8-890,0 11 2097,0 0-1566,4 4-761,-3-3-123,3 6-118,-4-6-34,1 2 74,0 0-68,0 0 79,0 2-74,1 1 12,1-2-50,-1 0 11,-1-3-6,-1-1 482,0 1-493,0 0-28,0 1 0,0 1 5,2 2-5,1 5 6,0-2 11,1 1-12,-3-4 29,2 3 12,-2-3-46,3 2-29,2 12 12,-2-7 17,4 13 46,5 40-46,-8-27 28,4 23 0,-1 5 89,-2 9 59,-3-11 1,0-1-115,0 4-62,-2-2 33,0-39 141,0 27-3460,0-18 3286,0 10-170,-1-27 232,0-10-12,0 1-50,0 0 6,0-2 16,1-2-11,0 2 3359,1 3-3364,-2 0 399,0 1-372,0-6-9846,20-15 9813,-7-3 0,9-4 0,-14 6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4.6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303 21 8159,'-60'-10'4302,"28"4"-3888,-27 2 506,38 4-685,2 0 86,3 0-187,-9 9-11,14-2 112,-5 7-67,15-5-1770,23 20 2571,0-2-562,12 13-71,-7-12 628,7 22-740,-20-19 128,-11 29-318,-24-39-303,-36 3 31,20-18-1852,-9-1 2090,25-20 0,10 11 0,6-11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0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17 152 14079,'-9'-17'3792,"2"3"-3462,7 14-156,46-19-174,-10 7-17,45-17-929,-9 12-2617,1 1 3563,3 1 0,-35 8 0,-13 2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5.2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7369,'3'12'812,"0"-3"1698,-3-9-1647,0 0 1775,30 42-790,0 4-1300,0 1 1,0 5-1507,-4-3 1,-2 1 1279,1 6 0,-2-2-76,10 32 465,-7-13-302,-8-13-224,-8-19 28,-1 8 215,-7-20-19,-35 25 1272,-15-13-2649,-4 8-355,5-25-5134,35-16 6457,6-5 0,5-1 0,1-2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6.8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69 8063,'12'8'3523,"-2"0"-3377,-10-8 16,0 0 74,15-12 145,-10 7 145,11-8 639,-9 7-890,4-4-264,1-2-11,2 0 1076,-9 4-337,-1 5 678,-4 1-1070,0 1 667,0 1-1126,0 2 112,0 7 101,0 7 17,-3 10 94,-2 4-2803,-19 37 2905,-1-9-1177,3-6 1,0-1 1030,-1-1 50,2 3-151,18-40 107,2-2-174,1-5 84,0-2 2234,0-3-2318,0 0 161,1 0-2782,7-3 2621,12-11 0,-8 8 0,5-8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7.5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27 7699,'-1'-15'2594,"0"4"-2034,1 11 4201,0 0-4369,1 2-50,0 3 503,5 11 426,3 37-963,-1-15-775,1 24 730,-7-30 517,-2 24 1,1 2-720,-1-11-1591,0 13 1,0-5 1535,0-36-359,0 0-442,2-13 308,5-29 0,-5 17 1,5-17-1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8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12 8061,'-10'-6'2817,"2"0"-1547,8 6 13,0 0-368,13 6-182,-2-2 1345,40 13-4650,-16-7 3452,50 13-264,-28-12-305,4-2 1,15 1 0,-7-2-666,-13-2 1,-1 0 395,40 3 0,-7-1 109,-28-4 96,-16 1-247,-22-3-442,7 2-2683,-18-1 421,-4 1 2704,2 0 0,-6-2 0,-1-2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49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49 10209,'10'-1'2330,"-2"0"-2168,-8 1 253,-2-14-3395,-12 4 3058,3-6 882,-11 10-473,-5 6-436,16 0-18,-10 2 376,21 13-111,11 9-203,-2 1 611,10 1-516,-6-9-28,0 1-1078,1 1 1051,0 0-463,2 9 1000,0 15-1884,-5-9 1918,-3 6 1090,-8-26-1544,-1-5 1350,-63-9-1602,18-29 0,-25 18 0,41-18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49:52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1 361 8640,'15'3'1345,"-2"0"-920,-13-3-4999,71-3 4899,-36 1 72,62-4-420,-33-1 1,0-1 319,-14 2 0,1 1-180,21-4 1,-1 1-364,11 0 465,-28 1-438,-5 2 941,44-7-329,-11 3-304,-26 2 1,0 0-89,18-1 58,-2 4 0,0 0 69,12 2 384,5-1 1,1 1 541,-2 0-881,-35 1 1,4-1 258,22-1 1,-2 1-422,20 0 71,-11 0 0,-4 1-76,-21 1 2005,5 0-1613,-7-5-166,9-3 1,5-1-233,26-1 591,-22 0 1,5 1-590,5 5 1,-2 1-568,-16-1 0,1 1 593,14 0 0,0-1 48,-11-1 0,-10 1 13,-15-1-55,30-4-29,-40 2 37,28-1 0,7 1-47,21-1-5,-11 0 1,-2 2 9,-6 4 0,-26 0-1664,-8 1 1670,-4-2 27,5 0-38,31-3-9,-20 3 0,3 2 198,2-1 0,2 0-170,2 1 0,-2 1 2172,31 0-2166,-32 0 0,0 0 1669,17 0-1687,-17 0 1,-1 0-2727,4 0 2769,15 0 0,8 0 284,-25 2 0,1-1-327,24 1 1,-2-1-946,-27 0 0,-6 1 982,13-1 538,6-1-481,11-4 1534,-17-1-1630,6-2-33,-21 0 44,46 3-11,-41 1-2057,44 0 2090,-18-2 1636,9-2-1669,1 0-1930,-9 1 1913,14 3-111,-31 2 148,-12 1 0,1-1-71,33 1 54,-25 0 0,4 0 117,0 0 1,6 0-119,10 0 0,8 0 0,-9 0-2,-14 0 0,-2-1 996,34 1 1,-5 0-992,-17-1-454,-2 1 0,1 0 449,20 0 19,3 2 1,4 0-26,-32-1 1,-4 0 5,-4 1 0,1 0-873,16 0 1,-7 0 804,-12 1-287,37 3 288,-39 1-330,25 5 341,-4-2 50,-2 0-50,-19-5 1355,-16-3-1366,1-2 28,23 0 34,-8 0-1,14 1-75,-10 4 0,6 1 75,1-1 0,3 1-47,28 1 0,1 0 16,-25-3 1,-5-1 2,-14-2 1,0 0-107,20 0 0,-4 1-1102,4-2 1191,-5 2 1,-2-1 1522,-7-1-1612,24-2-17,7-4 2034,2 0-1905,-31 2 0,1 1-1047,-10 1 0,3 2 1080,27-1 1,0 1-6,-28 0 0,-1 0 6,31 1 0,-4 1-1367,-12 1 1361,-16 0 0,-1 1 164,8 3-158,1 1 5,5 1-11,0-1 1512,32 3-1512,-52-8 0,4 0-42,32 0 0,-1 0 82,9-3-40,-34 1 0,-7-2-912,-23 1 985,-5-2 1741,19-6-1758,-5-3 28,16-5-84,-12-11 0,-17 16 0,-9-6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0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34 7755,'-6'-18'1446,"2"4"-976,4 13 5360,0 1-5902,0 6 363,0 37-4296,1-6 4316,2 26 0,1 4-193,1-10 384,-1-5 1,0-2-117,2-2-173,-1-17-56,1 0-34,-2-22-22,-3-8-101,0-1-1165,0-8 1165,-1-43 0,1 31 0,-1-28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0.5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9402,'12'9'1882,"-2"-2"-1014,-10-7 1888,-3-12-2711,14 3-29,6-8-4250,11 9 4290,19 5 798,-1 2-888,0 2 0,7 6-1169,-26 0 1091,18 16 78,-28-9 34,7 8 370,-19 11 61,-24 9-375,-10 6-471,-21-5-531,10-25 946,2-8 0,24-10 0,2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1.1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1 9089,'-18'6'3971,"3"-2"-3086,-16 50-5935,17-25 5991,-10 25 0,2 2 983,11-10-2952,14 17 0,9-2-2680,8-27 3923,25 33 0,-28-67 0,-4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1.6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75 3444,'10'2'2783,"-2"0"593,-8-2-3107,6-31 948,-5 20-1122,5-23 538,-24 31-230,-1 6-55,-10 5-35,4 6-1263,-12 42 1112,15-13-89,-8 19-1134,22-23 1050,7-25 237,0-2-164,5-11-12,2-1-56,21 0-5,-11 0-185,18 5 2235,-23-3-2409,6 3-1277,-1-5 1647,19-17 0,-24 20 0,6-11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1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6 335 10847,'-2'-10'2269,"0"2"-1631,2 8 1922,0 0-1759,-1 1-68,1-1-229,-1-2-420,5-7-78,5-5-12,6-9-78,7-4-22,5-2 72,1-1-22,2 1 56,-1 3 0,-4 5 34,-5 5-34,-7 6-235,-3 5 106,-7 3-151,1 2 213,-2 3 61,2 5 6,2 8 0,2 5 0,1 5 275,8 17-119,-4-10 455,15 22-280,-9-27 212,9 6-61,-5-19-17,3-3-74,3-6-183,1-3-46,2-2-128,1-3-34,1-6 0,-1-6-202,-3-7-291,1-4-330,-6-6-191,-4-5 73,-5-2-173,-8-2 358,-4 1 413,-5 4-200,-5 4 364,-5 7 162,-18 5 174,4 9 112,-11 4 134,10 10-27,-1 4-91,3 6 690,-3 17-488,11-4 953,2 24-830,10-18 465,28 31-946,-9-33-118,21 12-11,-14-28-302,0-4-913,5-4-1451,8-3-2180,1-4 4846,6-7 0,-20 4 0,-5-3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2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1 9010,'-7'7'4649,"-26"21"-8093,23-16 4525,-24 35 301,28-25-1864,4 42-4138,30-44 4620,10 9 0,-4-30 0,-8-8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2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1 8173,'5'12'2969,"-2"-2"-2218,-21 0 28,8-2 1307,-24 28-1430,20-16-3855,-8 23 4033,14-18-542,1 0-29,5-4 25,3-8-288,66 22 0,-50-22 0,49 14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3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70 10063,'12'6'3602,"-2"-2"-2740,-30-35-565,3 20-219,-13-23 62,10 31-3254,-16 12 4066,6 12-941,-15 15 437,17 26-409,12-25-39,6 7-263,28-33-258,-3-6-263,18-6-146,2-11 3392,-12 2-2541,5-3 2004,-19 10-2127,-3 6 432,-4 17-2024,-1 0 1861,-1 11-22,0-4-45,18-7 0,-13-4 0,14-10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3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26 8903,'-18'-14'2896,"4"2"-2638,14 12-5173,-26 41 5581,19-15 1998,-16 40 125,54-7-3347,-6 0 805,12 7-186,-27-26-3096,-47-6-2437,15-32 6039,-21-3 0,34-9 0,4-1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4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130 35 9458,'6'1'1350,"-2"0"-1081,-4-1 5,0 0 292,-45-16-151,27 12 391,-42-13 695,50 51-1238,3-17-2316,36 45 2669,-5-38-33,15 13-236,-17-19-258,-9 38-139,-13-29-784,-14 27 266,-35-42 1,27-6 0,-15-4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10186,'3'8'3266,"0"0"-3014,-3-8 862,1 0-755,0 3 84,1 3 1029,3 20-16,4 28-1080,0 0-1742,-2-6 1,-2 4 2060,-2 40-382,1 4-159,-4-45 0,0-1 59,-4 22-1710,0 2 1699,-4-2-76,1-3 0,0-1-92,0 3-794,0-1 0,1-8 794,2-33 1704,0 5-1732,3-27 224,0-4-1026,0-1-1864,1-16-3048,0 1 5708,3-14 0,-2 14 0,1 1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5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30 9598,'-4'-16'1669,"0"2"314,-36 32-1714,29-8 50,-31 15 73,41-12-2889,0 3 2895,11 12 979,13 8-353,19 13-587,-7-12 0,-3 3-1182,-11 18-207,4-4 952,-79-47 0,34-11 0,-17-10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6.3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0 5154,'15'14'5981,"-2"-4"-8221,32 40 4357,-5 37-1854,-11-42 1,-2 1 710,-7 4 1,-7 4-280,-8 5 0,-4-1 12,3 30-573,-3-26 1,-1-3 724,0 8-702,-14 5-152,4-37 85,-24 18 1945,2-42-5676,-26 0 964,13-6 2677,-14-2 0,40-3 0,-2-1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7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0 8965,'3'6'2207,"0"-2"-1227,-3-4 869,0 0-993,1 36 780,-4 5-768,-1 22-241,-5-6-4189,-6 16 3646,7-31-45,-2 23 426,10-49-896,0 0-114,20-15 0,-15 0 1,16-3-1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7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7821,'5'81'7634,"-2"-36"-7007,1 54-4393,-3-37 3906,1-4-140,-2-4 1447,0-17-1912,1-22 514,0-6-2788,0-5-1019,0-8 3758,1-4 0,0 1 0,-1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2.4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334 50 11183,'11'0'3036,"-2"0"-2409,-9 0 606,0 0-796,-52-23-62,23 17 28,-45-14-67,36 27-95,-1 7-62,3 6-39,5 3-134,6 1-6,8-1-6,8-4-61,5-2-17,6-3 5,8-3-5,6-2-162,10-2-252,2-2-40,1 0 68,-2 0 167,-5 1-218,-5 0 241,-4 4 218,-7 17 297,-2 2 141,-7 20 179,-7 2 332,-4 8 1,-3 5-1441,4-15 1,0 2 891,-6 23 1,1-1-999,-2 23 877,8-18-668,6-7 556,5-10-106,3-5 168,14 3-45,0-28-27,14-5 1343,-4-26-1876,16-38 79,-9-2-45,8-34-197,-18 8-122,-5-25 902,-8 28-342,-9-9 1000,-14 38-771,-23 2-95,1 13-1579,-16 1-2449,16 14 4056,6 2 0,12 2 0,9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7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11435,'2'13'3170,"0"-2"689,64-6-5544,-13 1 1,7 2 2109,26 1 1,2-1-392,-15 1 0,-4-2 670,-13-1 0,-2-2-704,37-3 0,-55-1 0,26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8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28 6945,'16'1'2441,"-4"0"-1055,-12-1-1157,1-10 238,0 6-327,-4-7 248,-2 8-259,-4 2 1937,-35 9-1932,25-2-72,-31 12 5,40-5 56,0 4 6,8 1 162,17 11-190,-5-6 134,14 8-3044,6 11 3101,-14-18 900,9 41-889,-28-47-2415,-24 25 1552,5-35-1019,-15 2 1579,18-13 0,8 2 0,1-2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09.7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51 6988,'-8'-2'1204,"2"1"494,6 1-1150,0 0-144,-9 5 598,7-5-722,-7 4-314,9-6 34,0 1 707,0-2-103,0-1 449,2-8-689,0 4 45,1-5 1647,2 6-1855,-4 4-55,3-1-286,-4 15 487,1 5 34,-1 17-3083,0 31 3172,0 35-397,0-19-37,0-23 1,0-6-222,0-21-112,1 5-225,0-31-2037,6-4 2076,0-10 0,0 8 1,-2-8-1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0.1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29 10494,'-32'-16'2689,"6"4"-1950,26 12 387,0 0 314,12 0 2032,68 5-3133,-9-4 0,4-1-496,-16 3 0,2 0-4759,29-3 1,-11-1 3277,-36-2 1,11 1 0,-39 0-1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0.8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8707,'12'7'4694,"-2"-2"-3893,-10 58 493,0-3-521,0 38-4475,0-24 4340,5 11-1974,-2-36 1420,5 26-767,-3-55 683,10-19 0,-10-1 0,7-15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1.4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1 152 8052,'3'-3'1843,"0"2"-1372,-3 1 2122,2-35-2194,1 21 60,2-25-57,1 29-110,4-4-80,5 1-32,4 1-130,6 3 34,30 7 6,6 14 38,2 0-2275,-12 15 2293,-30-4 571,2 43-3554,-50-1-859,-7-2 3696,-27-22 0,21-41 0,26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2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269 0 9190,'1'6'2402,"0"-2"-2396,-1-4 38,0 0 175,-2 0 470,-6 3 846,-12 18-1037,0-1 460,-19 34-3790,13-16 3476,-2 11 0,0 3-2341,-1 6 2361,4 17 0,3 0-712,11-16 339,-1 39-1375,18-48 1135,1-14 10,12 19-380,-4-27-849,13 14 1168,15-17 0,-20-6 0,9-7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3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256 79 8556,'-14'-9'2974,"2"2"-2682,12 7 576,0-7 734,0 2-1199,0-4 488,0-2-633,0 6-169,0-6-89,0 8-39,0 0 39,-2 1-196,-21-1 151,8 2 0,-26-2 17,23 5 124,-27 27 956,11 27-693,1-5 94,14 7 382,26-32-589,6-12-167,9 0-1471,25-29 0,3-9 1112,-12 6-3767,49-30 3660,-81 39 342,-6 12 365,-5 8-1,-2 9 169,-5 23-2757,5-17 2269,-1 14-3055,15-25 3055,17-6 0,-10-2 0,9-6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4.1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176 1 8394,'3'8'2100,"0"0"-1775,-23-8 1205,0 1-1658,-9 2 525,7 4 407,6 5-429,3-1 73,-3 6-1166,6-2 1217,0 1 1416,-3 29-1019,7-4-823,-1 3-73,14-17-1406,19-23-622,6-2 2028,31-15 0,-34 9 0,6-9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4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23 9453,'6'-13'1601,"0"4"752,-6 9-1636,0 0-3347,-56 38 3834,31-9-880,-36 23-1025,44-15 802,13-17 1183,3 10-2007,28-11 343,54-4 1,-38-6 0,28-9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2.6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15681,'11'10'3663,"-3"-2"-3663,-8-8-9740,0 0 9740,30-30 0,-23 22 0,23-22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5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280 40 9957,'-3'-7'2980,"0"0"-6600,-35-7 5003,3 11-957,-19-5 1124,18 17-576,7 17 102,-6 22-340,11-15-523,2 9-79,21-35 113,11-2-202,15-4 2022,1 4-2230,6 11 174,-15 31-67,-5-14-515,-2 8-2235,10-33-79,1-13 2885,21-13 0,-22 8 0,5-7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5.5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21 9363,'-7'-11'2072,"2"2"-1209,5 9 610,0 0-879,-29 29-247,22-14 252,-12 42 852,32-11-146,-3 51-1759,-8-44-867,-13 14-886,-6-60-4028,2-4 6235,5-11 0,4 5 0,4-5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6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135 11 5755,'-6'-6'2072,"2"2"278,-41 11-2064,31 0 280,-32 7 509,43 5 274,5 4-385,28 32-1731,4 5 1094,-7-17 1,-3 2-2731,-15 25-1036,-30-23 3059,-34-30 1,16-18 0,11-6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7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15 9593,'-2'-4'5332,"0"2"-3400,0-2-1613,2 3-134,-2-2 588,2 10 460,0 16-169,2 43 0,0 10-975,-1-1-42,0 4 1,-1-3 120,-3-28-3302,-8 34 3191,2-28-1973,-7 39 2319,5-37-1396,-2 8 1105,4-8-1075,4-9 1036,4-19 1029,1-7-1057,0-14 1671,0-1-1587,0 5 1809,0 6-1932,0-2-1,0 1 3421,0-5-3353,0-1-79,0-1-5,0-4-448,0-5-4969,14-19 4580,-2-1 0,4-2 0,-8 6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8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0 5715,'15'0'2133,"-4"0"85,-11 0 1092,0 0-2811,0 7 452,-1 18-357,0 4-152,1 18-2217,-12 44 1982,3-30-73,-10 36-982,8-46 915,1-6-252,-7 37 185,9-46 48,-3 23-104,10-54 1564,2-7-2768,19-33 2746,12-10-1514,3-2 28,0 9 67,-20 28-17,-2 5-10,3 3 1841,-4 1-1735,2 4 212,4 18 40,-3 12-202,0-1 622,-6 17-700,-8-33-6,0 11 73,-21-7-241,-9-7-4070,-15 3 1012,7-19-3228,8-8 6342,15-11 0,5 10 0,5 1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18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9531,'2'9'2974,"0"-2"-1971,-2-7-23,0 0-3099,47 45 3100,-23-18-348,37 40-2053,-33-27 1974,-5 4 1,-1 2-207,5 13-166,-7-11 0,-3 0-1444,-2 2 1789,-3-1-186,-3-3 396,-6 19 1,-6 3-677,-17 10-64,14-15 1,-4-8-217,-16-22 219,-2-46 0,18 10 0,-11-13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23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7810,'9'5'2700,"-2"0"-2078,-7-5 403,0-8-556,1 4 405,2-7 186,1 3 380,3 2-1031,-4 2-67,2 2 431,-5 1 5,1 1-481,0-2-33,-1 2 229,4-3-281,-3-1-66,3 0 16,-3 1-83,0 2 33,0 1-84,-1 0-454,1 1 236,-1 17-3202,0 2 3453,0 18-1887,0 49 1955,0-29-84,0 26 112,0-43-1832,5-28 230,2 2 1445,11-17 0,-9 0 0,2-2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23.6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9526,'11'5'1612,"-2"-2"-1113,-9-3 2453,2 26-2264,-1-9-2318,12 73 2140,-7-47-118,8 38 922,0-9-1202,-5-34-2426,7 20 387,-12-47-3517,0-11 5444,-4-7 0,0 2 0,0-1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24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25 4741,'-17'-13'3724,"4"2"-952,13 11 942,8 5-1300,34 12-3880,53 9 1695,-3-2 383,-33-12 0,1-2-508,-2-4 0,-3-2-1253,31 0 1250,-16-1 0,-2 0-844,1-3 748,9 1-1792,-33-1 1787,-30 5 0,4-3 0,-23 3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25.1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9365,'5'13'3831,"12"-2"-2341,-4-4-392,7 12-4289,-7 46 3555,-8-23-134,-4 26 139,-1-45-145,-3 8 558,3-16-787,-3 5 47,3-17-137,0-2 2619,4-1-2850,6-3-3098,43-26 3374,-24 15-1555,28-16 1980,-21 28 319,-5 14-347,5 5-184,-14 8-29,-14-6 6,-6-6-1133,-20 6 1061,1-12 1575,-19 8-1901,4-15-8721,-34-18 8979,30 5 0,-13-7 0,41 12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3.1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376 45 10198,'-12'-16'3086,"2"4"-2381,10 12-380,-49-8-90,27 7-55,-37-7 10,38 8-190,6 3-157,3 2 157,7 4 73,2 5 241,4 4 83,7 6-55,3 4 11,8 4-73,3 3-106,-2 1 55,-1 0 74,-3-1 61,-3-2-45,-3-4-151,-5-2-45,-4-3 23,-5-2-34,-10-3 61,-34 4-290,3-9-2661,-40 0-2112,40-12 4890,-5-6 0,36 2 0,7-4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0:26.8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7473,'31'15'1697,"-6"-2"-924,-25-13-571,0 0-90,25 0 602,-9 0-344,14 0 2895,11 0-2940,-22 0-118,23 0 203,-10 0-270,-7 2-34,8 0-72,-9 2-2733,28 2 2873,-22-3-1614,47 3 2045,-19 0-681,3-2 188,-1 3-1333,-6-4 1254,-13 0 63,14-2 1411,-18 0-1350,31-1 2181,-9 0-2287,10 0 414,30 0-465,-53 0 3403,39 0-3347,-48-1-56,-1 0-878,36 0 945,-30 0-22,30 1 246,26 0-257,-40 0-1553,2 1 0,5-2 1535,-10-2 1,-4 0-17,17 0 6,19-3-6,-64 4 0,-1 1 45,2-2-84,37-8-1560,-25 3 1599,27-4 0,-38 5 28,10 0-56,-14 2 2296,6-1-2256,3-1-35,6 0 23,4 0 11,-1 3 40,-1 2-2359,-11 1 2252,4-1 1759,-20 2-1703,-13-1 0,1 0 0,-3-1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04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65 412 8444,'6'9'2314,"1"-5"-2046,-7-7 46,1-2 140,-1 1 263,0 1 84,0-1-381,0 2 0,0-1-185,0 3 3008,0-1-2963,0 0-90,0-1 23,0 0 67,0-3-112,0 3-168,0 0 62,0 2-269,0 0 111,0 1 52,0 8 38,0 7-1448,0 72 1454,-2-21-1459,0-9 0,-1 6 1462,-4 8 0,-1-2-96,-3 15 98,3-15 1,-1 0 39,-1 10-34,1-28 62,2-4 919,4-45-936,3-2 3271,0-1-3242,0-4-383,0-18-863,0-23 724,0-7 112,0-17 90,0-18-1325,1 37 0,1 0 1554,-1-1 0,1 1-934,3-41 940,-1 37-1130,4-27 1617,-1 29-375,2-7 23,-2 39-147,-4 17 1896,-2 1-2214,11 14 683,22 36-618,4 4 0,10 11 0,-4-4 268,-6-9 0,-1 1 38,7 7 0,4 5 0,-8-14 2261,-4-12-2112,25 14-184,-31-26 135,19 7 44,-36-34-213,0-11-1000,1-37 0,-5-17 1454,-6 4 1,-2-3-660,4-21 1,-3-1 105,-8 17 1,-2 5 148,-2 13 1,-1 3-2579,-14-45 3015,-2 1-280,6 28-1347,2 9 1660,9 31 684,-2-3-1478,6 25 179,1 13 414,2 50 0,3 16 804,4 13-927,-2 3 1,3 1-23,9 1 22,1-17 0,1 1-345,-3-25 1,0-2-542,-1 11 1,3-9 345,16-22 0,-23-30 0,10-10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06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1 205 9744,'16'15'5393,"-2"-2"-4647,-14-13-113,51 25 1556,19-18-2080,-10-16 1,-1-6-659,12-9-437,-22-42 292,-62 37-2961,-8 0 3464,-9 1 113,-17-2-1263,12 11 1626,-23 4 236,25 67 241,11 16-432,20 18 129,24-13-190,6-40-95,49 15 1876,-19-26-2672,23 8-823,-25-43 2986,-27 0-1749,28-47 1151,-22-3-434,3 1-106,-19 9 567,-14 30-292,-2 5-678,0 4-118,-3 8-33,0 6 44,0 1 96,0 3 6,0 5 33,11 27-28,-4-16 620,10 18-536,-4-23 431,19-9-391,-9-6 49,25-18-895,-23 10 722,2 6 285,-7 51 18,-11 6 89,2 30-1269,-6-23 0,-2 11 0,0-7 880,-1-9 0,0 1-165,1 9 0,-1 7 0,-1-7 142,0-9 1,-3-6-2122,-11 43 1920,-8-42 0,-4-7 221,-9-11-342,0-71 1,5-21 341,16-15 0,5-4 0,7 4 0,19 18 11,33-10-717,-9 33 1,5 3-2236,29-14-2084,12 11 5025,-50 31 0,-20 0 0,-7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07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 8360,'12'1'3019,"-2"0"-3019,-10-1 247,-2-8 128,1 7-134,0-7-6,1 8-1683,0 19 2736,2 17-722,3 11-1916,5 34 1792,0-25 1,0 1-320,3 22 162,-1-21 1,-1-10-72,-6-30-214,5-9-892,3-55 1063,2-1 0,0-2-333,9-27 263,-6 26 0,1 7-247,-5 24 224,4 6-684,-4 22 864,4 7 1573,28 50-1215,-9-8-201,12 20-3465,-12-82 2512,1-37 448,-2-28-120,15 56 0,3 12 888,-9 8-365,2 15 1,0 6 1237,-2 6-134,16-13-2215,11-14 655,-21-22 1,-1-6-88,13-12 17,6-21-1301,-30 6 1312,-21 25 370,2-13-622,-20 29 348,-18 3 140,3 2 1567,-18 8-1433,9 3 450,-3 9-489,2 5 0,-12 22 2287,17-11-2416,-4 5 16,20-22 24,4-13 144,4-4-105,15-18-62,11-7-2135,0-4 2034,0 4 1738,-19 18-1946,12 20 320,-11 2 1697,44 45-1462,-33-39 90,37 15-224,-22-60 2151,3 0-2386,5-16-46,-14 6-105,6-3-3031,-15 11 3288,0 1 6,-15 16 100,-3 4-66,-3 3-35,0 2 1,-2 0 290,5 0-290,0 0 3487,6 5-3460,-1 2 1,0 4-892,2 0 902,6 13-38,-4-5 212,6 4 57,-10-12 336,3-8-152,1-15-3656,53-46 2670,9 12 421,-35 14 1,1 4-80,23 11-333,-12 51 518,-24-17 0,59 6 0,-69-21 0,28-12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08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10496,'-5'30'2918,"2"-6"-4149,3-24 1870,44 7-404,-11-4 16,59-2 0,5-2 1,-39 0-1,12-3 0,-1 1 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08.9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12841,'15'5'4375,"-4"-2"-4381,-11-3-364,0 0 370,3 12 376,-1 8-1696,1 40 1,-1 15 1677,-1-3 1,0 2-1005,0 16 1,1 1 687,-2-10 0,0-10-1559,0-3-275,0 4 442,1-46 1350,1-28 0,-1-4 0,1-20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09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1 181 10077,'4'8'2756,"0"-2"-2095,-4-6 246,37-69-145,-15 42 1094,53-21 1,9 8-1795,-21 35-2048,10-1 1,-4 10 1980,-14 38-130,-12 12-115,-10 39 3,-32-26-1683,-26 9 978,-18-45 0,-4-8-3282,-10 1 4234,-39-5 0,71-22 0,5-9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11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0 279 8797,'12'22'7349,"-2"-4"-6974,-10-18-50,68-13-359,-43-2-369,54-14-151,-64 1-4114,-3-12 2265,-16-1 5684,-46 45-2855,25-6 728,-26 63 633,60-12-1389,21-2-2009,6-7 1563,9-26 1,10-10-1305,24-15 0,2-6 1301,-21 10 1,0-1 565,26-16 1,-12-2-516,-36 9-173,0-3 767,-23 11 1830,-9 4-1657,-4 1 2528,-6 3-3283,-5 1 38,-21 0-50,8 2 6,-16 2 27,16 5-27,-9 8 540,10 0-546,-8 7 39,8 4-128,9-12 27,0 4 118,9-12-11,0-1-40,0 2 57,-1-4-6,-1 3-56,1-3 162,-7 7-61,6-8 73,-4 4-96,4 14-33,3-11 151,3 20-56,7-23 33,6 1-10,5-7-90,3-2-73,7-2-3108,5-7 1198,46-44-1554,-34-20 3033,18 7 431,-50 12 213,-15 51 22,0 1 118,-1 2 761,-2 5-980,1 0 2615,-1 7-2575,2-1 596,1 4 710,0 39-1240,6-27-66,-1 22 442,11-41-129,27-15-1019,14-13-420,22-20-1680,-37 2 1,-5-3 1741,14-18-826,-7-15 736,-24 35 890,-4 5 85,1 0 55,-2 12 28,-2 5-72,2 12 263,0 12 174,7 19-370,-7-2 78,-2 14 3469,-11 7-3245,-8-10 1075,-22 55-928,11-46 936,-10 16-1178,24-45 157,8-14-95,6-1-129,10 0-4789,46-11 3595,-18 3-573,3-4 1,2-2-1225,8-7-2308,15-7 5086,-22 3 0,-25 11 0,-9 4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12.1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1 11693,'16'0'2011,"-4"0"-1451,-12 0-4717,-46 3 4348,29 6 218,-39 19-207,46-2 358,2 14 145,6-9 519,2 2-530,1-2 46,4 12-555,-3 4-185,2-8-73,-17 3 1964,2-25-3577,-14 2 363,25-22 763,6-5 308,40-27-2193,-8 9 2709,17-8-1424,-8 10 1945,-12 12-483,-3 1 476,-14 20-408,-10 3 128,2 12 1245,13 39-875,-4-23 134,25 21 1053,-2-43-2055,2-18-706,10-26-1703,-4-38-1452,-12 11 1010,-9-24 1665,-26 50 1785,-23 1 2191,-4 20-2494,-1 2 1005,7 4-1290,17 0 1589,1 2-1493,0-2 1559,0 2-792,30-7 2580,-12 0-3387,26-6-33,-10 1-3370,-9 3 3380,10 1-624,-19 5 580,1 0-56,-4 4 134,5 12 723,24 32-700,-15-12 17,12 18-68,-26-31 1211,-1 1-1266,0 19 44,-2-10-4,-2 5 144,0-18 303,6-14-1288,47-31-1735,-14 9 2384,32-21-78,-20 27 414,-4 27 1237,12 14-1024,-17 7-293,9-15 1,-1-5 0,-22-5 0,49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13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1107 3549,'-19'-7'2896,"4"2"-2089,-19 14 582,19-2 4406,-28 21-643,61-19-4563,11-4 386,50-34-950,-30 3 0,6-8-909,6-8 1,7-8 0,-3 0 692,12-11 1,-1-4-459,-12 10 1,3-3 0,-5-2 99,-10 1 0,-4-1 1,-5 3-284,2-2 1,-4 0 831,8-10 0,-6 4 0,-9 2 6,-12 13-73,-8 14 67,-5 6-101,-7 17 1478,-14 11-1335,-38 28 0,-8 12 76,2-6-82,-6 7 0,0 8 115,25-5 1,7 0-104,-11 16 61,5-1 1,1 11 105,8 22 1,6 1-157,5-33 0,1 0 16,-2 32 1,6-9-1507,11-31 1694,20 18 1414,-5-32-886,63 12-2161,-22-44 1370,22-7-740,-17-26 214,-32 1 1054,4-15-1570,-21 6-722,-6-16 1204,-20-2 2824,7 15-858,-34 65-1030,29 5 4,-14 46 488,24-23-319,2-3-291,6-1-1068,3-16 1196,11-14-1612,49-14-219,-17-6-1401,37-15-1124,-39-7 1035,3-9 2935,10-19 0,-31 23 0,3-5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3.5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12146,'13'2'1328,"-2"-2"167,-11 0-318,0 0-124,0 70-575,-1-23-167,0 7 0,1 2 307,-2 14-288,2 1-156,0 0-29,2 22-105,1-26-40,2 11-644,-2-34-404,0-9-1759,-1-7-738,-1-10 3545,1-7 0,-2-6 0,1-4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14.4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9593,'8'1'2795,"-2"0"-2179,-6-1 325,0 0-589,35-10-912,-20 7 1709,49 1-856,-48 14-288,13 6 118,-25 4-65,-4 12 273,0-5 44,0 13 364,-11 3-3457,0-8 3038,-12 9-1480,-4-1 1658,0-6-1648,2-2 1257,9-12 1018,11-16-761,38-27-396,31-20 0,6-1-686,2 15 805,0-14 0,-15 17 2606,-51 51-1618,-3 23-1025,-2-24-423,0 19 474,-1-37 33,1-5 101,2-3-195,3-3-40,7-3-2132,45-33 1,8-7 1056,-23 20 1075,19-25 0,-3 18 5575,-30 78-5177,-16-28-1978,29 51 1580,-11-56 0,-8 6 0,0-19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15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1 8106,'4'3'3921,"-2"0"-471,-7 52-2610,1-27-4733,-11 62 5232,-8-23 430,-3 0-1662,1-7-1058,7-20 1237,14-27-65,0 0-596,25-31 699,2-3-1657,48-43-1270,-18 15 2398,-8 10 1,1 2 2124,11 5-1287,-11 19-1085,-22 43 1309,-21 14-1036,-2 6 213,-1-21 1690,1-9-1886,21-22-2062,45-47 736,-7 10 1410,-17 3 0,1 3-197,15 11 1115,-27 34-274,2 9 1796,-26 19-1908,-4-15 28,3-4 397,33 2-4542,41-15 1926,1-2 956,-33-9 0,3-5-203,7-8 1,-2-4 2562,20-18-1238,-27 17 1,-4 0 476,-10-11 3035,-25 15-2648,-6 4-1099,-1 3-22,-11 6-84,-4 4 202,-73 22-68,41-6-89,-5 0 0,0 3-1668,4 15 2031,6 11-451,75-19-814,29-9 412,32-19 461,-22-2 824,-50 26 667,-1 18-1440,-7-13-67,5 1 0,16-26 0,-27-1 0,22-2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18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10584,'19'3'3775,"-3"0"-2885,-14 0 377,0 0-556,-1-2-879,-1 0 414,-6-1-27,4 2-186,-5-1 74,6 2 1310,9 9 347,9 4-1702,-4 2-2701,2 1 2639,-14-5 0,-1-5 0,-1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18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0 11564,'15'7'4000,"-4"-2"-848,-5 10-2608,-4-8-202,4 12-191,-5-12-229,-1 2-6,-4-2 84,-18-1 0,14-3 0,-13-3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19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1 11200,'0'9'3629,"0"-2"-3304,0-7 919,0 0-68,-62 12-1198,38 4 341,-49 14-101,54 2 118,-1 16-473,11 2 887,13 17-582,21-23-196,9-11-716,10-23-5463,23-20 6207,-3-23 0,0-3 0,8 9 0,-22-7 0,-1 1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20.5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343 1 5788,'11'11'4772,"-2"-2"-3938,-16 8-296,-3 5 168,-10 22-466,-16 39 158,5-10-335,10-24 1,-2 7 309,-6 16 1,-4 9 0,5-10 59,8-23 0,1 0-420,-8 17 0,-3 8 0,10-22 1298,12-29-1367,25-33 1717,2-5-2101,19-22 0,4-6 3479,11-14-3078,15-13-683,-35 37 1259,-23 32-537,0 8 699,8 39-60,1-6-398,7 11 213,10-13-264,-11-23-296,50 1-3707,-30-17 3214,30-7 106,-34-10-2609,7-15 2878,-15 3 112,-6 5-796,-16 17 1754,-11 22-404,0 4 858,5 34 1119,-1-26-1679,58 23-1346,-29-46 3371,41-3-5862,-40-38 1322,-16 13 1102,-4-15 679,-37 5 1445,4 10 2335,-11-6-4055,20 21 129,12 5 140,10 8 879,85 17-750,-21-12-1943,0 0 1,0-3 1628,-7-12 118,-15-3-1171,-44 7 1429,-31 39 576,8-2-342,-10 17-128,18-19 409,4-13 314,32-7-1334,-10-8-1277,44-21-2128,-32-5-2604,13-34 6323,-29 4 0,-4 24 0,-12 16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21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26 8898,'-6'-10'6150,"-19"8"-5848,18 7 522,-15 10 1882,24 5-7499,6-2 5488,9 4 1380,25-12-2070,39-6-1856,5-11 1700,-34 1 0,-1-2 16,32-16-262,-19 3 2520,-17 6-2129,-20 7 6,-19 6 431,6 1-548,-3-1 493,16-2 2975,-12 2-3261,7-1 347,-2 2-297,-8 1 50,2 0 365,-11 0-701,-2-1-268,-19 0 251,-27 0 522,7 0-516,-21 8-151,37 8 308,4 1 185,21 30 44,14-11-83,4 12 11,-1-12 302,-6 8-419,-8-11-40,0 7-1373,-26-8 1272,10-21 118,-16 6 123,20-14 90,2-2 117,4 1 73,0-1-202,0 1-145,0 0 124,1 1 564,17 7-755,-8-4 11,13 6-549,-17-8 336,-2 0 22,-4-2 11,-2-1 45,-10 0 158,6 0-1,-13 0 17,8 0 29,-3 0-74,4 0 22,4 0-38,3 0 38,-1 0 247,-4 0-196,-3-2-50,-1 0 0,4-1 66,1 1 169,6-1-274,-2 3-46,2-3 51,-3 2 17,1-1 84,1 1-45,0 0-762,2-2-835,0-3-3337,4-3 4878,4-2 0,-2 5 0,0 1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22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29 223 3407,'-16'-12'1865,"3"2"1858,13 10 327,0 0-3014,6 1 499,13 3 162,2-1-1484,14 2-717,22-9-1207,-5-28-2725,0-19 3938,-36-6 582,-26 10 3383,-17 29-2946,4 13 442,-9 6-615,7 7 2547,-26 44-1394,25-2-862,-8 20-3063,24-14 3108,40-4-2549,23-9-3051,-2-21 1,3-6 3853,30-4 1,-16-10 0,-45-2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24.0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9 9951,'14'-1'4806,"-4"0"-3714,-10 1-336,5-3 1709,-2 2-2196,2-1-62,-3 2-56,-1 0-375,-1 0 34,0 1 139,0 6 51,0 6-2708,-10 64 3290,-1-17-263,-5 31 179,2-30-16,8-12-398,1-10 39,3-5 1082,21-20-1093,29-16-442,2-3-96,18-15-1829,-22-4 1,1-4 2064,22-18-120,15-7 478,-46 23 269,-27 23-387,-7 3-22,0 3-100,-4 1 1946,0 0-1969,0 7 739,0 42 538,11 16-807,-2 3 45,10-14-202,-1-38 3332,15-5-3550,10-5-4594,29-32 1625,-12-14-483,-24-8 1,-6-4 3451,-3-6 432,-8-13 134,-19 55 2167,-4 2-45,4 7-2155,4 2 643,26 10 1474,59 11-2155,-40-8 1,4 0-370,15 3 0,-1-1 3112,18-1-3490,-24-5-890,-35-4-1637,-13 0 2779,-6 0 0,-7 0 0,0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27.4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418 17 9565,'22'10'4609,"-5"-1"-4088,-16-12-521,-1 1 0,-2-2-3949,-41-7 3949,10 6 442,-57-4-341,42 8 84,-13 2-331,24 12 146,18-2 421,54 58 55,-9-39-275,40 37 253,-31-34-448,-17-7 2043,2 3-2491,-73 19-1684,-6-20 1185,-26 13-5752,9-27 6693,50-12 0,0-1 0,26-3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4.4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27 609 14572,'-15'-10'3153,"4"2"-2352,11 8-330,65 0-152,-21 3-173,6-1 0,3 1-6,15 5-84,2-1-45,2-1-4263,-3-1 4252,-6-3-11,-6 0 706,-9-2-672,-7 0-18,-7 0-5,-6 0 45,-8 0 6,-4 0 3556,-6 0-3248,-4 0 261,-3 0-211,-2 0-208,-1 0-503,-4 0 89,-1 0 208,-6 0 10,-4 0 29,-3 0-34,-5 1 0,-1 5-6,0 4-67,3 6 68,3 1 5,5-1-6,5-3 1,4-2-46,3-3 51,1-2 90,5-2 55,14-1-240,4-2-689,26 2 336,-15 0 62,24 6 386,-25-2 62,8 1-57,-11-5 90,2-1-95,6-4-100,5-10-371,4-8-476,2-14 331,0-9 286,-2-12 66,-1-16-126,-23 27 0,-1-3 390,-1-3 0,0 0 59,-1-2 0,-2-1 652,-1-1 0,-1 2 191,3-13-526,-4 7-690,-12 44 140,-1 20 174,-5 18 488,-14 51-220,1-8 156,4-19 0,-1 0-306,-6 25-32,7-22 1,0 0-81,-5 24 22,-1 16 17,10-38-51,3-10 6,3-8-930,1-2 174,1-15 100,0-2-111,0-13-4800,2-11-437,-2-3 6004,2-11 0,-2 10 0,0 1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28.1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9 10136,'5'-5'1932,"-2"2"-207,-3 3-969,-32 42 174,12-15 260,-11 18 1,-2 4-4838,-2 7 3737,2 1 363,18-29-2279,45-33 289,-4-7 496,27-12-4035,11-25 5076,-29 22 0,11-9 2076,-39 50-1163,-6 3-213,-7 18 263,-8 6-439,3-11-619,-5 10-920,12-27 1015,46-9 0,-31-7 0,35-7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28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210 0 9918,'-3'0'5611,"2"0"-10677,-60 37 6511,21 17-989,2-18 1,2 3-1187,10 23 1778,22-10 404,12-31-942,18 5-2890,45-27 1524,-11-8 1162,29-12-1756,-33-8-1278,14-24 2728,-23 8 0,-2 0 0,6-7 0,6-14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28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418 0 11620,'15'3'4453,"-2"0"-4296,-13-3 140,-24 25-2393,-21 42 2836,-4 1-483,20-22 1,-1 6-204,-15 25 1,2-2 399,-4 7-328,0-2 0,4-6-25,21-36 84,1 2-286,21-30-543,10-10 235,11-12-644,29-18 1628,-10 6-911,29-5 263,-35 28 589,5 32 2658,-27-2-2933,-2 17 0,-8-27-280,6 2-863,1-13-1747,18 2 2649,22-10 0,-20 0 0,9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29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289 0 12258,'4'0'5859,"-2"0"-5040,-26 65-2471,-6 2 1,-3 8 1956,-4 16 0,0 4-646,9-28 1,0 0 0,4-5 51,2 1 1,5-8 416,3 2-1209,16-37-3608,13-14 4689,3-15 0,1 6 0,-7-9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29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25 313 5025,'-13'-17'6145,"2"4"-3012,49 24-2411,16-3 638,12 4-2912,0-19 1,5-16 1363,6-32 1,-3-5 0,-15 29 0,-3 0 0,0-22-1,0 0 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30.0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470 1 10558,'10'8'3870,"-40"48"-2934,8-23 150,-33 44-2201,21-18 1,0 3 1582,2-4 0,-2 2-651,-14 22 1,1 1 283,8-18 0,4-7 995,-7 13-670,15-28-628,41-41-70,6-13-367,18-7-178,21-11 604,-27 15 2078,12 6-1865,-38 19 17,0 10 308,-4 12 123,-1 2-398,0-3 12,-1-5-1728,2-16 653,2 1 1013,42-6 0,-31-3 0,29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30.9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369 483 9531,'1'10'2862,"0"-2"-1658,-1-8 1110,11-14-1093,-9 10-941,9-10-56,-11 12 224,-15-2 924,-74 15-996,4 20-2050,30-18 0,4 3 1708,-8 24 0,39-19-68,9-7-470,2-2-2201,92-13 2621,-53 0 10,63-4-1056,-78 5 973,-5 2 1968,-3 3-1716,-2 6-28,-2 3 68,0 2 3811,14 2-4938,29-34 1,12-18-1702,-2 1 0,3-5 1542,17-13 0,3-10 2941,-7-8 1,1-9-1,-12 11-947,-24 27 1,-2 2-429,36-43 0,-18 16-415,-50 56-134,-12 12 447,-18 28 562,-25 35-506,16-15 1,-1 3-1522,6-7 1,-1 1 1403,-12 24 0,3-3-545,-1 7 298,-6 11-5,32-50-95,11-22-465,3-6-241,1-4-5791,4-8 6592,3-15 0,-1 9 0,1-7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31.1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33 10310,'-5'-17'9830,"10"7"-6974,15 4-5017,29 9 0,10 5 1850,-4-4 0,2 0-4111,27 3 0,-1-1 4186,-29-3 1,-6-1 0,10 0-1,-43-2 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34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7761,'6'1'761,"-2"0"-1102,-4-1 341,1-1 0,-1 1 0,1-1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35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71 7414,'-12'-16'4458,"2"4"-3673,10 12-80,0 0-61,0-7 1210,0 3-1389,0-4 398,0 6 10,0-1-570,0 0-68,0 0 62,0 0 891,0-1-1026,0 1-72,0 0 279,0 3 2387,0 0-2857,0 9 62,0 5 5,1 16 6,3 12 28,2 43-1685,-3-19 1,0 2 1681,-1-14 0,0 2 6,-1 33 0,0-8-2081,0-33 1977,1 23-263,0-66-5848,-1-25 1171,0 4 5041,0-20 0,-1 21 0,1 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4.5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39 11558,'-10'-7'8296,"-8"-10"-7859,16 14-241,-8-8-62,10 11-100,7 1 218,7 4 84,16 6-656,50 18-1831,12-3-501,-30-8 1,2-2 2651,-4-4 0,-4-2 0,5 2 0,-15-5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36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45 200 9103,'-9'-15'3680,"-4"-5"199,5 4-3263,0 3-45,1-3-84,7 14 62,0-1 303,0-2-452,0 2-182,0-8-179,0 5-5,5-9 11,-1 7-40,14-9 60,-5 7-20,22-7-40,-10 9-78,43-3-3324,-30 8 3386,50 11-2230,-31 18 2241,16 17-1528,-30 1 1522,-18-8 6,-19-14 34,-8-6 117,-26 23-72,-5-2-74,-12 8 1568,-4-8-1724,14-14 431,-1-1-6340,10-10 5888,13-8 1,7-4 0,5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36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256 0 10740,'-28'7'1131,"2"3"1530,-3 14-2470,4 1-23,-10 15 998,11-1-609,3 23 1,1 6 335,2 7-770,1-6 1,5 3-382,12-12 1,7-5 397,6 17-228,-3-17 0,8-7 88,53-14 0,-42-18 0,25-10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37.5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10349,'1'7'4324,"0"0"-3792,-1-7 443,0 0-359,11-5 604,-2 4-345,16-3-478,-4 8 68,23 13-2955,24 28 2714,-10-8-40,13 14-2373,-23-15 2228,14 11-90,-17-13-2015,22 12 749,-48-36-284,10 4-6157,-22-13 7758,-3-4 0,0 2 0,-4-3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38.2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370 9 10136,'-10'-5'4962,"2"2"-4553,8 3 2576,0 0-3035,-6 10 156,1 1 107,-6 15-2646,-21 49 2785,6-20 1,-2 2-320,4-3 1,-2 1-1037,-9 12 1,1-3 1215,-9 15-1556,2-1 1555,13-25-32,17-27-80,10-23 1563,1-3-3421,0 0 1315,10-4-5422,1-4 5865,9-6 0,-9 6 0,-3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43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24 303 7923,'19'0'3210,"-3"-7"-3098,-16 0 5,0-2 191,1 6-123,-1 1 230,1 1 2077,-1 0-1977,0 0-319,-5-2 163,0 0-157,-2 0 95,1 0-146,4 3-33,0-2 10,-1 2-21,3-1-51,-4 1-56,1 0 5,-5 0 79,1 0 628,2-1-460,1 1-23,4-1 2376,0 1-1821,0-1-184,1 1-550,0-1-50,1 1 6,0 0 89,7-1-89,-2 0 33,5 0-39,-5-1 11,0 2 51,2-3-34,1 1-23,-2-1 51,1 1-39,4-1-23,-3 0-3391,39-8 3475,-25 7-78,28-8 0,-17 5 6,12-3-525,-1 2 519,-5 1 5,-13 4 1,-7 1-1199,1 0 1204,17 0 2558,-16 0-2603,19 1-2276,-31 0 2327,5 1 401,-13-1-457,0 1 1403,1-1-1347,-3 0 33,2 1-33,-3-1 3097,0 0-3070,0 1 7,0-2-18,-5-2-33,2 1-33,-4-3 33,1 3-90,-2-4 79,-8-1-51,3-1 34,-6-1 23,6 2-90,-8-5 67,0 0-12,-2-4-1086,6 1-8250,-3 2 9376,8 2 0,0 5 0,8 5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44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76 4225,'8'-21'784,"-2"16"524,-6-19-1331,0 18 1006,0 3-983,0-2 121,0 2-1157,0 0 1248,0 1 1,0 0-1,0 1 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46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1 202 7705,'8'2'2420,"-2"0"-1155,-6-2 4829,0 0-5007,-6-61-594,4 40-453,-4-48-40,6 61 0,0-2 39,1-1 34,-1 5-73,1-5 0,-1 9 33,0-1 23,0 2-50,0 0-6,0 0 2268,0 1-2341,2 19 106,4 19-1715,-1 18 0,1 4 1682,1 10 0,-2-14 0,-1-6 12,-4-20 27,2 11 123,-1 11-162,1 0 90,1 11 39,-1-21-62,-1 2-67,-1-18 5,0-4 47,0-11-24,0 2-28,0-2 28,0 4 3364,0-8-3325,0 8-22,0-6-3437,0 5 3425,0-3-1633,-1 19 1628,0-15-22,0 9 27,0-17 1,0-2-34,0-1 2605,0 2-2605,-1-2 2460,0 5-2427,-3 6-21,0-3 44,-1 5 5,1-6-55,4-4 44,-2 2 73,2-3-123,1-4 79,-1 3-23,1-4 50,0 0-106,0-24 0,0 17 0,0-17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51.4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96 7744,'1'1'2353,"1"5"-1760,-3-22-206,1 11 66,0 1 455,0 0 397,0 1-1182,0 1 129,0-1-101,0-1-61,0-1-28,0 0 453,0-6-414,0 5 279,-2-8-93,1 10 9,-2-2 567,2 3-578,0 1 46,1 0 906,0 0-536,0 2-57,0-1-929,0 5 285,0 6-2202,0 11 2376,0 31 168,-2 21-135,-1 4-1412,-1-26 1,1-1 1344,-3 7-118,-1 32-16,1-29 1518,-1 34-1501,3-40 49,-1 0-66,5-42 3350,0-9-3306,0-3 520,0 1-2087,0-15 352,0 0-8338,10-57 8528,-6 33 438,7-30 302,-9 45 112,-2 5 543,0-17-79,0 18 142,0-14 1706,0 15 668,4 4-2639,-3 0 460,15 3-561,-6 6 3469,13-4-3390,-4 2-3003,29-6 3115,-2 1-168,9 0 44,-14 1-77,-17 4 89,21-7-196,-22 5-6,14-3-212,-29 6 11,-4 3 3397,-1-1-3448,-3 1-173,0 1-3630,0-14 935,0-1 3126,-3-22 0,2 20 0,-1-4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52.1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13 8230,'3'3'5092,"0"0"-4409,-3-3 1190,0-7-1296,0 4-1,0-4-139,0 6 624,0 1-1061,0 3 126,0 5 65,0 8 543,-3 27-651,0-5 432,-3 22 0,-1 7-3603,-2 30 3259,3-20 0,1 0-2203,1 8 2183,4-10-57,0-49-43,0-2 21,0-12-55,0 3 144,0-3-127,0 0 2357,0-7-2335,0-2 3377,0-1-3428,0-1 40,0-1 67,0 1-106,0 0-124,0 1-9713,8-19 8379,1-1 1,0-2 0,-3 6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53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5 9884,'-4'-2'4044,"0"0"-3451,4 2 4678,0-1-5220,0 7 1242,0 72-1852,0-36 733,0 53-3178,0-62 3077,0-6-6,0-4-1344,-1 31-431,1-34-1972,-1 23 3680,7-47 0,-5 3 0,5-4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4.7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15620,'4'13'901,"0"-2"-2027,-4-11-258,0 0 1,0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54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6 9582,'-12'-3'2139,"2"0"-923,10 3 2783,-1 0-3607,1 1 532,-1-1 488,5 1-136,9 1-884,9 2-235,12 3-79,-3 2-22,1 0 163,8 6-3421,9 6 3269,21 15-2289,8 13 2238,-30-9 1,-1 3-624,18 19 610,-30-21 0,-4 0-1308,-3 7 1406,4 25-96,-10-14 79,1 17 603,-16 22 1,-6 2-559,-1-15 138,-3-13 1,-3 10 0,0-21-6402,-2-31 6134,-10 11 0,17-41 0,-2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56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24 420 6605,'-3'-7'3361,"-7"3"-2650,8 5 1,-5 1-202,7-2 3078,-1 0-2416,1-5-283,-1 0-390,1-3-182,0 2-9,4 0-140,4-1-95,4 1 0,9 0 179,26-1-3353,23 0 3216,-21 2 0,7-1-333,15 1 1,8-1 0,-6 2 250,-9 0 1,-1 0 8,37-3 0,-5 1-1711,-10 3 1820,-26 1 1,1 0-35,28-2-75,-34 3 0,-1-1 182,21-3 1693,10-4-1822,0 1-1162,-5-3 1263,-27 4 0,1 0-55,41-5-141,-38 4 0,-1 1-1455,26-2 1489,18 3-912,-35 3 878,33 0 1015,-44 1-870,33-4-83,-20-2 0,4-1-43,-3 0 1,5 0 248,0 1 0,6-1 1,-10 2-272,-14 1 0,-4 1 3,15 2 0,1 0 1029,-2 3 0,0 0-973,-9 0 0,3 0-959,38-1 0,-1 0 906,-38 1 0,-6-1 3,44-2 72,-36 2 416,-16 0-488,9 1-1253,35 0 1253,-37 0 44,37-1 1460,-51 0-1499,23-1-11,-18 1 1530,11 0-1564,-28 1 627,64 0-436,-51-2-96,56 1 46,-62-3 2932,-2 1-3005,-1 0-34,-3-1 22,15 1-22,-20 0 17,24 0 0,31-4 399,-32 4-405,32-3-3037,-52 4 3026,-13 1-156,2 0 385,3 0-2127,0-2-203,1-4-4116,-7-2 6217,-9-5 0,0 6 0,0 1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57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6518,'6'-3'1607,"23"-14"-879,-20 12 325,15-11-554,-22 14 66,-2 1 2488,0 1 896,0-1-4369,0 48 1321,0 38-425,0-12 1,0 4-1986,0-10 1,0 1 1723,2 11 1,2-4 59,8 18-2135,2-13 1989,3-30 285,-8-35-464,-2-4-7327,-5-40 3977,-2 5 3810,-2-25 0,1 29 1,0 4-1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57.9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0 217 8593,'6'-9'3002,"-2"2"-1748,-4 7 342,14-56-1148,-9 36-122,11-41-7,-11 51-73,0 3 651,31-13 375,55 7-1228,-19 1 20,-21 11 0,0 7-52,16 38-2821,-27-13 2764,21 33-50,-42-34-2463,-1 26 2194,-33-16-1025,-19 0 1,-11-1-5249,-36-1 6637,33-12 0,3-6 0,1-14 0,39-6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58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0 10836,'7'3'3064,"-2"-2"-2084,-5-1-784,0 0-107,-4-1 1,-4 0 767,-24 17-3829,9 0 3460,-17 19-12,15-4 347,-2 15 1,0 9-488,8-3 1,1 1-189,-6 8 0,3 1-1069,10-4 0,7-4 1067,9 10 1973,4-4-2119,6-14-44,2-21-6907,34 9 6951,-7-19 0,4 5 0,-22-20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58.9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10954,'4'6'4884,"-2"-2"-4167,-2-4 1282,0 0-1052,66 8-4818,-27 12 3905,44 3-1376,-45 10 1415,-12-9 112,11 11-73,0-3-1651,11 10 1147,-17-18 1102,-5-4-2055,-19-14 1345,-2-1 0,-3-2 0,-1-2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1:59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329 0 10634,'7'4'2611,"-2"-2"-1531,-5-2-352,-30 28 186,9-6 738,-29 40 1,-5 11-5379,2 8 3746,9-14 0,4-3 24,13-12-4449,12-20 2629,10-21 1776,5-16 0,1 1 0,5-13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00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44 272 7957,'-4'13'7376,"-10"-10"-6882,12-4-85,-8-6 1058,8 7-1249,2 0-78,-3 0 6,2-1 588,-4 0-62,4 0 308,0 0-846,8 1 482,77-6-515,-25 1-54,1 0 1,2-1-8,9-2 10,-6 1-3436,-10 0 3442,-6 1-790,-22 3 756,-4-1-167,-20 1 55,-7-1-263,-6-4-397,-58-25 3773,30 12-3247,-39-20-851,37 14-3948,6 3-903,-9-4 5926,17 12 0,7 6 0,14 6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00.9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 10825,'5'9'5500,"0"-5"-5500,-5-4 0,0-3 303,0 21 2234,0 53-5584,-3 28 3607,0-15 0,-1 7-934,0-4 0,0-1 410,0-7 1,1-5-207,1-17 0,0-8 176,2 0-1799,1-20 521,1-16-6014,17 5 7636,-3-22 0,4 3 0,-11-3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01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1 12651,'3'14'4537,"0"-2"-4437,-3-13-100,0 1-235,-3 24 2028,-8 59-1236,5-28 0,0 7-1721,-6 35 0,1 1 1228,4-35 1,1-4-20,-2 8 0,1-8-2280,3-15 2241,0-10-260,2-11-496,1-6-7162,0-48 7912,1-15 0,0-3 0,0 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9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201 0 8354,'13'14'1944,"-3"-2"-1288,-10-12 1439,0 0-1821,2-3-224,-2 2-10,2-3-12,-1 2-28,-1 1-56,1-1-146,-1 2-308,0-2 477,-4 2 33,-5-1 28,-9 1 11,-5 0 17,-18 0 6,11 1-6,-16 4-56,24 0-6,-2 4-89,16-3-118,4 0 213,4-1 106,11 2-38,8 0 10,11 2-78,6 0 6,17 5-6,-14-1 95,9 3 62,-21-1 100,-4-1 79,-3 2-229,-4-2-35,-4 4-38,-4 0-28,-3 4 139,-2 17 34,-9-6 157,-9 13-33,-11-15 22,-9-1-113,-4-5-122,-1-6 0,5-6-84,4-6 67,9-4-287,2-4-368,11-3-1143,2-7 969,6 1 156,2-5 158,6 4 263,5-3 89,7-3-61,6-2-124,5-3 29,7-2 184,5-3 51,29-13 17,-17 8 195,16-7 516,-28 14 1182,-5 1-1048,-14 9 398,-4 1-839,-15 11-270,-1 1-140,-3 2-449,0 0 415,0 6 34,0 4 0,0 8 90,0 7 67,0 4 39,0 2-61,0 0-57,0 0-78,0-6-1300,0 3-531,0-14-941,0-1 2772,0-12 0,0-1 0,0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7.5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442 113 8685,'-6'-16'1608,"0"2"-847,6 14 1222,0 0-1176,-4-1 16,3 1-173,-4-1-230,5 1-134,0 0-292,-2 0 6,-2 0 0,-4 0 0,-4 0 39,-4 2 1,-5 1-40,-2 1 5,0 1 29,2-1-34,2-2-34,1 1-27,-2 1 55,-1 2 6,-4 2-34,-1 3 34,-1-2 0,3 2 28,3-4-28,5 1-5,3-3 44,-7 4-39,8-5 62,-4 2 38,9-4 169,5-1-11,0 0 1181,2-1-1433,5 0 27,4 0 118,10 0 12,6-2 22,8-2 6,8-1-152,2-2 11,5 1-16,-1 0 11,2 1-45,1-1 11,19-1-11,-17 1 0,11 1 56,-21 2-56,-4 2-11,1-1-40,-2 0 102,0-1-51,-1-1 0,0 0 0,-1-1 17,11-2-17,-11 1 128,10-2-128,-12 3 0,18-3 0,-11 1 68,29-5-63,-28 6 1,27-6-29,-30 6 12,12-2-11,-19 3 22,0 2 0,0 1 0,0 1 61,16 1-111,-11 0 5,14 0-128,-14 0-293,17 0 208,-14 0 62,8 0 28,-21 0 163,-7 0-1,-4 0-55,-4 0 61,-1 0-12,0 0 18,2 0-12,15-2 6,-6 1 0,24-4 0,-19 2 6,5 1 0,-14 0 50,-2 2-56,-1-1 0,-1 1-6,2 0-33,-1 0 39,2 0 56,-1 0-51,2 0-10,-1 0-46,1 0 51,-1 0 0,-3 0 34,-1 0-34,-7 0 0,0 0 28,-5 0 347,0 0-375,-2 0-50,-1 0 5,-4 1 146,-17 7-101,1 2 224,-38 20-129,16-5 141,-39 21-225,36-18 45,-10 5 23,26-15-7,5-2-16,11-7 146,4-2-532,10-12-3933,13-22 1053,4-8 3210,18-33 0,-16 37 0,2-6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02.1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1 508 11049,'7'7'5114,"0"-2"-3803,41-8 0,10-6-1182,-19 4 74,19 0 1,3-6-1471,-3-29-2948,-10-11 2586,14-17-215,-22 1-2320,-19 19 3452,-5 0 365,-6-11 685,-5 20 3168,-6-13-2016,-2 38-700,-6 21 2677,-11 80-3431,4-7 317,4-21 0,-1 6-693,-2 34 0,1-4-494,1-11 834,15 6 0,7-16 0,-1-61 0,24-1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02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96 8670,'8'10'2493,"-2"-2"-799,-6-8 160,0 19-919,0 2-123,0 12-453,0-4 486,1-2 74,7-6-332,0-1-10,6-11 593,16-9-3520,-9-7 2423,21-15-3632,-23-39 3011,-6 17 88,-16-21-4,-14 38 464,-29-6 0,28 19 0,-18-5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03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30 6587,'-12'-16'3288,"2"2"-1619,10 14 207,13 19-471,-2-4-878,13 19-1372,6 15 1326,-8-1 1,1 5 187,1 1 0,-1 6-393,-4 6 0,-2 7 1,-2-6-89,-2-8 1,-3-3-102,-1 20 0,-4-6 348,-6-11-368,-8 15-22,2-24 2639,-9 8-2734,6-31 11,-7 2-533,1-14-884,1-1 1456,1-18 0,10 2 0,-1-4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08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 8119,'10'3'2079,"-2"0"-1951,-8-3 7456,0 0-6486,-1-3 129,-2-1-1076,1-1-73,-2 0 157,2 1-95,1 2 157,0-1-146,1 2 1681,0 0-2100,2 1 189,-2 0 79,9 5 0,-3 0 0,8 6-3375,24 15 3375,-15-12-208,30 17 1,4 0 207,-16-10-3,2 2 1,3 1 7,30 14 1,-22-9-2128,20 8 2117,-35-16 33,-29-15 2082,4 1-2104,-10-5 436,-1-1-436,-2-1-135,-1 0 79,-5 3 3363,-3 1-3217,-68 29-792,-4-4 699,32-10 0,0-1 2,-19 5-341,45-16-370,12-3-912,3 0-2124,15-4 3742,15 0 0,-9 0 0,7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09.1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33 8086,'-11'9'3556,"2"-2"-2396,9-6 6346,0-1-7193,1 1 1245,50-1-1155,39-2-353,10 0-22,-43 0 0,1 0-6,1-2 1,-4 1-23,12 0-1739,29-1 1727,-74 4-60,-5 0 72,-15 0-168,-1 0 168,2-13 0,-2 10 0,3-10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10.6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446 35 9369,'10'4'4867,"-2"0"-3826,-8-4 836,0 0 795,5-2-2521,-3-1-39,3-1-106,-6-1 44,-2 2-16,-2-1-34,-8-1-1101,2 0 994,-13-2 96,6 5-246,-37-1 206,28 3-33,-21 3 51,29 1 55,-38 36-2302,18-8 2291,-29 30-11,38-25-2251,1 19 2503,16 0-186,1-8 226,8-2-7,10-30 600,44 24-835,-19-21 46,33 16-91,-34-27 90,0 1-1172,44 0 1239,-11-4-162,12 0 1392,-30-6-1947,-25-3-632,1-4-5322,25-14 6509,-13 6 0,5-2 0,-23 11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11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504 1 8898,'14'6'5355,"-3"0"-4689,-11-6-543,1 0-196,-1 3 527,-18 21-3358,1-3 3453,-17 20 100,3-8-1640,-26 27 1607,0 1-529,-2 1-75,20-20 94,16-16-5,4-12-56,-2 3-141,3-10-1343,-26-9 851,18-6 350,-19-15-507,31-11 606,7 3 408,6 3-269,1 18-62,6-4 34,9 1 34,-1 1 27,4 1 2197,-11 9-2174,1 0 2191,2 1-2191,-1 0 648,2 1-4,8 0 101,0 8-3242,19 9 2722,-15 0 343,4 6 418,13 13-409,0 0-549,7 6 0,-12-11 173,-11-9 286,1 0-528,11 6 120,-8-6-18,1-4 175,-1 1-124,-7-5 22,10 7 1549,-14-11-1655,5 2-73,-14-8-442,-1 0 431,-1-24 0,-5 15 0,3-15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15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0 210 9828,'0'-14'3601,"0"2"-3085,0 12 83,1-3 3933,3 3-4185,-2-3 375,3 3-419,-5 0-96,3 0 11,-1 0-11,6 0-201,0 0-6,2 0-3476,23 23 3470,-6 12 45,15 14-258,-15 12 1,-4 3 218,-3-1 2,-2-6 1,-3 2-2016,-3 28 2019,-1-32-109,3 19 108,-3-44 57,-2-12-34,3 6 2005,-4-9-2257,6 11 95,-7-17 624,-1 1-686,-2-6 3473,-4-3-3282,1 0 585,0 0-171,-1-1-22,3 0-174,-1 0-116,4 0-63,2-4-16,-1 0-79,4-9-3421,-4 1 3348,0-3 129,-1-1-84,13-29 84,-9 18 0,10-21 0,-11 27 0,3-12-875,13-28 875,-8 16 0,7-17 0,-9 23 0,-4 11 0,4-9-5,6-18 21,1 6-1996,6-17 1980,-11 25 9,-5 15 2,-3 3 17,-1 7-22,6-16 22,-5 11-101,3-11 118,-6 12 2023,-2 4-2062,-2 8 202,2-4-203,-3 7 2880,2-4-4068,-3 7-2258,0 2 3441,-3 0 0,2 0 0,-3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16.1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99 3748,'-11'-9'2207,"2"2"-1479,9 7 1351,0 0 17,13 1-1555,-8-1-491,9 1 230,-10-1 207,-1 0 586,0-1-910,0 1-12,-1-2-67,2-1-78,1 0-1,2-2 74,0 0-74,2-1 1238,2-2-867,-3 2-79,-1 1-252,-1 0-421,-3 1-229,4-1-207,-4 1-1462,3 1 2168,-4 1-734,1-2-3159,-3 1 3999,0-3 0,0 4 0,0-1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16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11 4790,'-7'-6'2269,"2"2"110,3 4 4539,2 0-5805,4 0 102,45 0 1,16 1-1025,-5-1 43,12 0 1,5 1-168,-19-1 1,-5 0 139,10 0-207,28 0 0,-66 0-341,-11 0-785,-10 0 678,-8 0-353,0 0-3859,-5 0 4660,7 0 0,-2 0 0,3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8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32 8321,'-12'-7'3226,"3"0"-2352,9 7-56,0 0-734,-6-8-50,3 6 10,-6-6 46,4 8 44,0 0-61,-1 0 0,1 1 5,1-1-44,1 2 162,2-2 1737,0 1-1737,0-1 128,1 0 1138,-2-1-1412,2 1 208,-1-1-258,3 1 123,3 4 157,4 1-5,4 6-84,4 2-74,2 3-111,4 2 56,0 1-34,2-1-23,1 1 51,2-2-45,2-1-5,-1-1 100,9-1-55,-12-5-51,4 1 5,-16-7 35,4 1 21,-6-3-55,4 2 5,-6-3 51,0 2-57,0 0 57,-1 0 27,1 2 18,-4-2 61,3 0-101,-8 0-67,1-2-1232,-2 1-3070,3-1-2756,3 0 7058,4-6 0,-4 4 0,-1-4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17.5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11150,'12'0'3898,"-2"0"-3781,-10 0 836,48 25 845,-6 8-1087,29 13-1713,-29-11 1,-3 1 1270,2 0-182,-1-4 0,-1-2-3,-5-6 39,7 3-1181,6 2-544,-22-15-8229,18 3 9246,-32-19 0,-1-2 0,-9-2 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17.8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460 15 7934,'-14'-14'4609,"-56"21"-2706,38 7-1102,-49 18-2045,24 2 1787,13-7-178,-10 9 707,22-14-870,-8 12-2762,22-21 2560,0-9 0,18-10 0,5-11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18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57 6369,'12'10'3097,"-2"-2"-1724,-10-8 2027,99 3-3826,-30 5 1,3 0 579,9-4 0,-1 1-62,-8 2 1,-11 0 1691,-22-5-1403,-28-2-185,-5 0 498,-4 0-1092,-4-3-285,-4-4-1513,-13-11 646,-14-3-1917,-11-6 3467,7 4 0,14 11 0,16 4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19.1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270 79 7201,'15'7'2706,"-4"-2"-209,-11-5 275,16-19-1618,-12 12-851,13-14 250,-17 18-407,0 1 942,-1-3-1088,-4-1 117,-6-6-78,-3 5-89,-1 0 44,0 6-1322,1 1 1339,-13 2-502,-7 12 1057,-23 20-3191,17-4 2720,-4 13-1361,10-1 1776,12 4 2324,24 27-2521,10-31-235,33-14 1,9-8-527,-5-13-314,42 3-767,-54-10-8302,7-9 9765,-21 3 1,2-4-1,-22 6 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19.6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 8797,'-11'-4'3400,"1"0"-2784,10 4 3949,-1 0-2419,6 0-881,13 0-1091,5 0-1065,38 6-2833,-15 0 2876,20 3 0,-40-5 0,-7-3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21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0 124 8035,'1'15'2717,"0"-2"-1053,-1-13-1104,0 0-107,24-34-4052,-7 9 4042,11-16 1375,-16 24-1342,-9 12 1318,0 2-931,2-2-499,-2 1-173,2-1 3458,-3 1-2848,1 0-801,-2 1-134,0 1-645,-3 32 886,-2-5 150,-2 29 23,-1-10 364,-1 15-185,4-4-128,1 0-85,5-20-111,2-17 448,38-10-4486,28-29 3411,11-2 368,-6-13-1565,-31 4 1605,-25 16-879,-4 4 806,-2 36 605,1 11-129,3 14-28,6-7 252,9-4 57,-2-20 940,4 5-1758,-5-28-505,-7-9-280,6-14-1655,0-12 0,1-8 2106,-3-7 0,0 0 1027,-1 5 1,-1 2 1165,5-35-1330,-25 73 221,-1 4-33,1 5 373,2 1-88,13 0-633,7 1 107,49 8 151,18 1-2420,-24-2 1,-1-2 2010,13-4 0,-13-1 0,-65-6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28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395 18 6796,'1'11'2146,"0"-2"-1442,0-15-396,1-1-101,-1 0-30,1-1-160,2 2-17,-2 4 76,0 0-26,-2 2 9780,0 0-8803,-10 12-1061,-8 7 40,-17 17-3398,-9 11 3397,-7 6-2239,0 5 2234,8-5 0,1 1-1517,-3 6 1567,-14 20 101,49-62 129,8-15 1237,1 0-1505,4-3 2312,0 0-2319,4 0 3668,17-6-3645,9-6-5,-1 1 83,6-2-106,-22 11 0,6 0 39,29 12 23,-19 1 123,41 21-17,-30-4 0,0 3 0,25 13-171,-18-11 0,-4-4-64,-12-9 61,-6-3 152,-18-11 11,-5-4-68,1 1-89,-4-3-862,-1 0-757,1-5-4643,3-3 6262,5-8 0,-5 6 0,1 1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30.2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367 39 7595,'10'1'4105,"-2"0"-2640,-8-1-670,3-4 517,-2 2-971,0-5 51,-10 0-319,3 1 185,-26-2-29,9 5-3181,-16 0 2952,14 4 45,-7 11 457,12-1 259,-38 41-2468,21-11 1942,-14 17-56,27-18-1130,7 9 1186,9-19 1439,-1 14-1434,9-24-1068,6 21 1243,5-15 1108,33 18-1120,36-28 1372,-10-5-1741,12-9-29,-30-2-122,-22 0-57,9-1-1551,-12-6 1725,14-5 0,-17 3 0,4-1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31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476 0 10567,'11'0'2650,"-2"0"-3601,-19 36 1999,-7 0 390,-6 21-1248,-5-13-820,-27 15 848,2-9-1573,-13 8 1400,16-20 1467,19-16-1440,1-3-72,5-4 6,1-4-1008,-16-27 844,25 5-183,-14-22-282,37 0 2976,10 8-2180,0-1 237,20 15 598,20 19-538,0 9-134,9 5-242,-26 4 281,-13-5-83,0-1 453,21 15-2793,-18-15 2121,16 8-73,-23-17-845,-3-3-3126,12 4-1642,-14-8 5613,4 2 0,-20-6 0,-4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32.9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1 197 8430,'11'6'5243,"-2"0"-3040,-2-6-1481,-4 0-97,4 0-300,-5 0 404,2 0-259,6 6-507,0-1 233,3 6 615,-2-3-486,1 1-3107,9 7 2917,-5-1-18,8 8-16,-7-1 84,10 23 106,8 32 59,-1 7-286,-11-20 0,-2-1-2326,0 3 2295,2 8-33,-15-49 40,2 12-1,-3-18 17,2 8-90,-4-22 34,-3-4 0,1 0 2331,0-1-2331,-2 0 3397,2 0-3385,-2 0 10,1 0-22,-1 0 168,0 0-162,2 0 27,1-3-33,16-17-2186,-5 4 2175,16-24-399,0-13 226,-5 3 94,1-6-2638,-3-9 2656,-1 10-1719,7-16 1730,-1 10 25,-12 28 30,-4 2-95,-1 11 40,7-12-487,4-5 548,1-1 138,-6 8-138,-7 12 1576,-1-2-1571,3-11 42,-3 7-14,2-6 2348,-4 11-2269,4-8-1008,-6 11 565,2 0-4184,-7 20 4515,-6 9 0,4-4 0,-3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8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30 10595,'-2'-16'2470,"0"3"-2050,2 12-296,0 1-113,0 7 280,2 10 247,2 15 122,2 13 7,1 12-56,-2 10-113,-1 3-78,-3 1-140,0-6-168,-1-8 28,0-10-95,0-11-45,0-9 0,1-10-17,-1-8-257,2-5-1406,-1-5-2001,1-17 3681,1-24 0,-2 16 0,1-8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33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29 3465,'-3'-10'1334,"0"2"1158,3 8 1563,-2 1-2568,2-1 323,-2 1-895,5-4-271,-3 2 1915,4-1-2222,-3 2-107,2 0 38,5-1-262,-1 1-1097,7-2 1125,0 1 39,31 0-2404,30 0 2701,19 2-197,-7 0-66,-23 1 16,-17 1-123,-23-1 0,2 0-39,-23 0 5,0-1 763,0 0-729,1 2 3297,-2-3-4260,1 2 336,-3-2-3586,0 0 4213,5 0 0,-7 0 0,3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35.0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 6617,'13'4'375,"-2"-1"-28,42-9 819,-29 3 156,36-4-572,-44 3 157,-7 2 380,-2 0-296,-3 0 1472,-1 2-587,10-1-1063,8 1-159,6 4-374,4 2-2619,31 30 3269,20 20-768,0-1-1252,-21-9 1,-6-2 1106,-13-14-17,22 19-2436,-40-32-1585,-11-9-1054,1 2 5075,-11-15 0,-2 3 0,0-3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35.4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600 25 10550,'-16'-13'2555,"4"2"-8177,-4 10 6070,3 5 1572,-18 6-1404,-1 7 913,-33 27-1525,23-15 0,-2 1 287,0 1 0,0 1-834,1 0 1,1 0 942,0 3 1,4-1 521,-5 3-10753,11-11 9824,38-34 0,15-14 1,-12 11-1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36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0 238 8217,'13'7'4111,"-4"-2"-2633,-9-5 443,43 7 320,12 7-2337,15 0 588,-3 3-2436,-9-9 2067,-14-2-1705,23-2 1700,-25-4-40,-4-1-78,-11-8 218,-18 1-470,-1-8 34,-7 4-505,-24-27 522,2 11 83,-20-19 29,6 20-1329,-26-20-7633,7 15 9051,-2-5 0,26 23 0,22 11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37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340 147 7868,'6'13'566,"0"-2"-566,-6-11-5188,64-29 5412,-40 19 1779,49-23-1393,-58 25 1564,4-3-1715,-10 5 899,4-4-546,-8 4 129,2-4 2181,2-6-3122,-3 6 3196,-2-2-3229,-8 10-135,-12-2 201,-25 1 90,-35 7-1123,-3 10 1084,1 6 0,20 18 1,5 6 105,4-4-92,3 2 0,4 1 64,15 4 124,12-13-101,2 9 123,11-16 369,31 26 293,23-16-828,11-18 0,15-2 0,-6-4 54,-15-3 0,-1-3-247,49-2 1,-11-5 540,-46-5-3319,3-18 129,-23 5-935,0-15 2858,-24 4 0,-3 14 0,-1-3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37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1576,'6'13'3664,"3"-3"-1406,12-6-561,1-1 278,5 1-1191,-8-1 1434,14-3-1602,-7 1-167,21-1-1258,38 0 1330,10 0-521,-9 0-1263,-21 0 535,-60 0-316,-3-1-2037,-2-1 3081,7-3 0,-5 3 0,5-2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38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1057 1 8730,'3'3'2168,"-2"0"-1552,-1-3 879,0 0-873,0 10-1072,0-2 977,-2 21-90,-3-7-1866,-13 34 3159,-20 33-1399,14-38 0,-2 4-1160,-9 15 0,-7 5 1096,2-9 0,-4 3 0,-2 0-590,-2-1 1,-1-1 0,-1 1 364,2-1 1,-1-1 0,3-3 188,-11 8 1,4-6-36,10-12 0,4-4-137,6-8 0,1-2-1,-4 6 1,2-3-3,-13 15 701,11-13-533,19-22 2522,-5 4-2634,21-24 101,1-2-2285,3-15 2072,12-14 0,-17 21 0,6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40.1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9 238 9806,'-8'-25'6766,"10"-23"-6195,3 38-106,7-22 5,-6 23-151,-1 0-201,0 0 128,1 1-144,-2-3 547,10-12-16,-4 5-498,3-4-68,-8 14-50,-4 7-253,-1 1-240,0 6 376,-1 21-3231,-2 3 3740,-6 38-875,1-22 790,-3 12 416,6-6-623,2-23 51,1 7 757,45-27-936,-14-13-434,36-6 260,-25-11-263,10-8 398,-17 7 38,2-2 699,-21 15-1079,-6 2 174,-3 9 464,10 37-123,-5-14 275,10 28 202,7-22 1732,-3-17-2332,10 2-3305,-7-25 792,7-26 1,-1-7 641,3-9 1524,-2 2 0,-3-3 437,-7-23 296,-11 35 449,-3-10 655,-9 41-174,-1 4 1051,14 3-2115,1 2 650,65 5 2264,-28-1-2970,40 4-128,-45-5-2073,2 0 2005,-26-3 0,0 1 0,-23-1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1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7834,'0'-14'1580,"1"2"-1026,0 28-61,1-6-79,1 13 29,1-9 929,9 18-978,4 10-282,2 1 56,1 0-28,-9-18 33,2 4 231,19 37-309,2 0-979,-8-17 0,1-1 952,12 16-607,15-14 1,3-6 700,-6-11-42,3-3 1,2-5-1398,7-18 1571,-13-6 0,3-5-86,4-3 1,4-5-136,28-11 0,-2-3-73,-30 5 0,-3-1 441,10-5 0,-1-1-439,-14 6 1,0 0-17,14-1 0,1 0 36,-11 3 1,-1 1-23,6 2 0,-4 4 129,0 2 736,35 3 1,5 0-648,-3 2-65,-13 2 0,14 1 1,-16 2-149,1 8 65,4 6 0,2 7 582,-33 3 0,-3 3-636,3-2 1,-3 1 67,24 22 286,-26-19-219,15 7-162,-19-10-1636,1 2 1731,-37-23-1357,0-30 1184,8-9-29,1-15-303,22 11 0,6 5 416,0 6 361,45-1 1,6 7-290,-20 17-64,-1 0 0,4 1 19,-16 4 0,-4 0 213,42 0-151,-6 0 0,3 0-78,-33 0 0,-3 0 139,8 0 0,-3 0-145,18 0 77,-7 0 1,1 0-33,11 0-43,-12 1 1,4-2 260,-5-2 1,-7-1-113,-1 0 594,-4-1 0,-7-2-740,-31-2 147,7-11-108,5-8-44,0-3-330,5 2 1,2-1 430,7 1-101,16-11-4997,-53 22-2037,-22 10 7463,-10-5 1,8 8 0,3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2.4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5 124 4912,'-2'-17'3226,"0"3"-5086,24 4 2090,-10 4 1646,20-10-1635,-15 9 599,25-10-728,-21 9 101,23-7 218,-23 10 856,-5 0-582,1 2 1020,-14 3-417,0 0-1005,-3 0 3095,0 0-3640,0 1 242,0 6 203,-4 6 161,-3 9-2536,-23 36 2548,8-19-197,-13 23-2156,5-12 2150,6-3-173,0-5-297,11-14-5685,11-22 2515,1-4 3467,4 0 0,-2-2 0,1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29.6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34 247 8248,'-4'-17'2011,"0"4"-1171,4 13 3338,0 0-3376,-11-20-130,8 14-79,-9-14-83,12 19-79,0 1 130,0 0-477,0-2-34,3 0 141,4-2-40,7-3-61,9-3-23,9-5 73,11-2-45,8-3 34,9 0 0,4-1-129,1 2 89,-3 3-145,3 6-45,-24 4-50,-1 6 146,-24 8-12,-6 6-106,-4 9 117,-3 8-39,-10 7 45,-9 5 17,-12 4-73,-20 18-78,14-18-113,-3 6 46,23-27-41,7-7 91,3-5 39,3-1-90,1-2 57,7 12-23,3-1 162,10 11-117,7-4 123,4 2 50,2-1 34,1 1 56,-5-1 34,-6-2-163,-5-2 56,-6-2-11,-6-1 17,-4 0 84,-2 0-73,-10 1 73,-8-1-5,-17 0-1402,-60 5-1539,34-15 2789,-37 2 0,72-15 0,8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2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1 11144,'10'12'3736,"-2"-2"-2946,-21 9 39,3-3-2863,-28 50 2460,18-30-179,-13 25-1432,8-11 1280,7-12-257,0 2-6739,10-8 6901,17-23 0,-7 6 0,9-14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3.2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245 0 11021,'3'3'2554,"0"-2"-908,-3-1 3553,-64 96-6801,35-52 1635,-9 15 1,0 2-2291,8-5 974,5 6-3694,7-10 1029,9-7 3948,16-26 0,-4-10 0,4-4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4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102 146 8965,'15'12'4834,"-2"-2"-4151,6-64 0,-11 33 2314,16-46-2184,-19 55-203,0 0 1076,-4 11-1580,1 1-464,-1 0 66,-3 37 326,-5-5 249,-7 23 1,-6 19 0,0-6-1366,3-9 0,-1 0 1113,-3 5 1,-1 6 0,4-9 86,-4 23-2411,13-5 2372,5-35-1093,11 24 1602,53-37-800,-25-11 212,39-4-806,-27-29-371,-11 3-1590,12-12-605,-18 2 3372,-2-8 0,-14 13 0,-2-2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4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45 10923,'-16'-6'5075,"2"0"-3650,26 6 726,35 0-1529,-5 0-493,49-2-3019,-38-2 0,2 1-1801,2-1 0,0 0 4691,2-1 0,-5 1 0,4 0 0,-36 2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5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1 6575,'10'1'2521,"-2"0"-176,-8-1-1662,-6 0 239,1 0 255,-11 10-802,7-4 168,-4 8-17,4-4 821,1-3-921,-2 3 593,-1 5-358,-3 5-526,1 1 565,-24 38-724,10-8 141,-8 13 68,13-14 89,13-6 118,3 17-3530,3 3 3155,3-5-663,3-18 714,3-15-1563,26 26 851,-4-20-375,15 13-757,-13-27 1776,28-3 0,-36-7 0,23 2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5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10847,'8'16'6783,"22"-3"-5702,-15-3 17,21 8-857,-18 4 157,16 21-180,-3-7-151,0 2-151,-1-7-2112,-11-13-1881,10-1 1831,-6-5-1278,2-5 3524,-13-7 0,-4 0 0,-5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6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401 9 6595,'3'-4'2498,"0"0"464,-16 9-595,-33 36 0,-8 8-4757,0-4 2619,-11 15 1,2 0 855,22-20-945,4-5-140,15-15-2045,14-13 931,4-4-2278,5-9 3392,13-16 0,-7 9 0,7-7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6.9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2 200 4868,'-1'-17'3333,"0"4"2172,76 17-4794,-42 0 129,60 3-1719,-10-3 1081,-40-7-197,36-4-960,-48-17 698,-17 8 271,3-8-1504,-53-8 415,-5 6-2521,-14-7 3596,19 16 0,25 13 0,11 1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2:57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37 10606,'-20'-20'3585,"4"4"-2678,49 44 219,-14-6-3255,42 49 2724,-31-24-773,-2 23 0,-4 7 477,-13-26 1,-3 1-149,4 19 0,-5-1-84,-15 17-1404,-14-13 1398,-7-7 1456,-6 4-3309,-9-23 863,16-24-3149,-1-13 4078,19-11 0,5 0 0,2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1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33 346 2059,'25'-15'3249,"-6"3"-682,-19 12 127,35-75-1932,-22 46-331,26-57 0,-32 66 1787,5-14-1137,-6 15 8,2-7-316,-5 15-392,-2 6 1409,0-1-1449,-1 3-44,0 1-129,1 1 1242,-1 0-1656,1 1 61,-11 23 134,1-2 51,-12 26-1492,-5 14 1,0 4 1659,-2 11-482,1-3 0,2-1 460,11-3-833,7-9 0,2 0 895,-1 14-43,9-6 0,8-1 81,25-2 1517,44-7-2424,-17-32-1946,-8-33 1,-3-9-234,-10-4 79,20-15 2805,-41 12-5656,-7 2 5202,-9-1 0,-3 11 0,-2 3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0.4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289 98 9066,'19'-3'3624,"-4"1"-2453,-15 2 1327,0 0-2347,7-23-73,-9 13 130,2-18 116,-13 19-105,-4 2-74,-3 0-10,-1 3-96,-1 1 67,-1 2-5,-2 1 39,-1 4-39,0 4-67,1 9 38,1 3 35,2 7-102,2 2 175,4 7-175,4 2 51,4 2 62,3-1-118,3-3 84,1-4-79,1-7-5,3-5 40,2-7 72,4-4-112,4-4-303,1-3-1125,12-6-78,-6-5-7,7-8-206,-7-6-1194,5-17 2712,-7 9 878,3-14 57,-11 24 302,0 1 62,-6 12 224,-1 4-1014,-2 2-308,0 1-84,-1 1 84,1 4 45,0 4 173,2 6 84,1 5-22,1 3-84,3 0-162,7 4-801,-1-9-611,10-1-1428,-6-12 2806,3-3 0,-10-1 0,-3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1.8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87 12018,'-4'-5'3203,"0"0"-2541,4 5 3253,0 0-3025,9 2 297,43 1-1119,16 0-68,18-1-3290,-20-7 1,3-3-999,-11-2 1,0-1 4033,8-1 0,-5-1 0,17-6 1,-51 11-1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2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31 9962,'14'2'3977,"-4"0"-2571,-10-2-426,0 0 571,11-15-1427,-8 11-80,7-12 393,-21 24 113,-1 2-153,-11 11 169,2 5-3457,-29 47 3465,25-22 1,2 2-449,-3-3 0,3 4-472,3 35 0,9-4 357,13-19-1044,5 2 0,13-7-7878,55-24 8657,6-6 0,-11-20 1,-31-14-1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2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11474,'2'1'4504,"0"0"-1199,32 13-2818,-16-4-6030,27 14 5784,-23-8-28,0 4-1128,-1 2 1133,1 2 1016,22 31-1267,-19-25-359,22 26-2963,-14-32-90,-3-7 3445,14-5 0,-28-12 0,2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3.1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480 7 11323,'-9'-4'2980,"2"2"-1551,7 2-287,-16 0 804,-20 31 1,-4 10-1382,-14 1-2120,11 2 1,-7 10 0,7-5 1907,-17 21-348,22-26 1,3-3 1403,3-4-1442,22-25-1637,5-6 1219,3-4-2411,3-2 2862,5-6 0,-3 5 0,3-6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3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43 242 9206,'-2'-17'2487,"0"4"-1983,2 13 846,0 0-863,-17-7 1121,13 6-578,-13-5-408,22 6 112,5 0-1858,80 3 1633,-34-2 1,2 0-1471,6 1 0,0 0 1095,2 0 1,-6-3-152,-5-13-89,-13 5-56,-22-11-544,-98-12-716,-4 0 1066,30 15 1,1-2 355,-14-19 0,53 28 0,10-7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4.6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12 9346,'-3'7'8284,"0"-2"-7410,5-15-336,-2 7-180,2-8 1132,12 15-1210,-2 2 33,14 7-1614,14 26 1,2 11 1336,-12-10 1,-1 2 33,18 20 0,-3 1-1149,-20-15 1,-6-2 1168,1 25-636,-8 5 0,-8 8 599,-14-8 1,-4 0-12,10 5 0,-4-3-26,-11-19 1,-3-10 39,-2-13-44,10-13 44,-2-3 1461,12-15-1663,3-3 1193,2-2-1047,0-29 0,0 22 0,0-21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5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9 2947,'-22'-2'4117,"4"1"-874,18 1 2554,0 0-4592,0 2 542,42 1-1383,-6-1 322,41 0-532,0-4 1,0 0-155,1-1 879,-5 1 0,-7 0-2330,-35 0-3523,-11 2-630,-4 0 5604,-3 0 0,-6-1 0,-1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6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 7526,'7'7'3545,"-1"-2"-2453,-6-5 930,0 0-22,29 0-1126,-5-2-219,17 1-145,-14-2 420,4 3-1638,-4 0 1156,12 0-39,-6 0-151,6 0 290,18 0 1,2 0-3560,4 0 3045,3 0 0,-5 0-2065,-26 0 1992,5 0 497,-29 0-956,0 0-5451,-11-1 5949,0-11 0,0 8 0,0-9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8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408 9 9682,'0'11'4117,"0"-2"-3523,0-9 268,5-12-279,-3 9-247,-8-9 106,-26 11 754,-13 16 0,-4 5-938,-13-1-127,15 3 1,3 6 596,-3 27-3985,19-17 3688,-15 38-56,32-25 706,13 18-739,14-24 196,55 6-2740,-24-36 2224,4-5 1,1-3 2090,6-4-2606,22-6-3393,-17-3-1468,7-7 5354,15-8 0,-39 9 0,0-2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09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436 0 11010,'17'5'5287,"-4"-2"-5220,-8-4-11,-4 0 264,3 4 100,-4 6 173,0 9 477,-15 29 0,-6 5-678,0-1-294,-4 4 0,-3 0 344,-9-5-514,-18 2 83,11-10 12,-9-7-191,11-24-1221,-6-14-2977,4-18 3879,12-4-1462,21-31 1826,15 28 274,13-18-5,3 33 184,13-1 135,-3 11 1708,51 11-1653,-31 7 1,0 4-264,-1-7 1,1 4-784,13 25 1,-9 3 575,-18-9 2027,20 32-3528,-22-42 968,28-5 0,-25-8 0,10-10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0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9968,'14'3'1635,"-4"-2"-755,-10-1-270,0 0-302,15 50-123,-6-21-67,12 41-118,-7-33-179,1-4-975,4-6-986,1-7 2140,3-9 0,-10-5 0,-4-4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13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20 974 8674,'-5'-9'3170,"0"2"-2156,5 7 705,-4 0-1265,3 1-308,-4 1 5,5 1 5181,28 15-7761,60-44 2493,-7-5 1,12-14-724,-31 5 1,7-10-1,3-4 1,-3-1-1,-7 6 539,9-5 1,-6 3 0,2-4 71,-2-1 0,4-5 1,-5 1-1,-14 5-56,-11-3 1,-11 7-388,2-2 491,3-22 0,-48 72 319,-46 37 342,-1 12-524,23-18 1,-2 7 310,-4 15 0,-2 11 0,4-2-289,-1 8 1,1 3-112,3-10 1,-3 4 0,6 5 38,9 17 1,7 5 0,6-14 297,2 12-215,25 0 1,14-24 2098,17-73-2275,36-18-212,-34-8-656,15-29-129,-29 7-2234,-12-38 3119,-32 43 79,-41-17 168,20 43-135,-2 1-206,22 17 2480,16 7-1854,16 14 328,38 20-597,-6-4-10,25 9-102,-29-27 163,40-4-548,-33-11 358,24-5 5,-37-17-156,-19 10-1280,0-3 1352,-20 14 2266,-1 4-2288,-4 6 95,-3 4 274,-9 20-55,4-3 840,5 47-846,12-46 50,55 14-459,-23-53-286,35-15-358,-40-5-3339,-7-57 4378,-24 45-485,-42-44 678,-8 71 1761,-6 0-1800,29 15 1429,25 4-1239,7 4-101,4 6-1985,53 19 1666,-26-19-22,44 11-23,-38-29-22,29-19-1012,2-13 950,-1-4-2573,-3-9 2237,-48 32 2221,1-2-1924,-27 22 146,-7 15-6,-2 1 112,-3 14 975,2-4-818,-3 16 3408,3 12-3772,3-11 488,31 7-488,-3-40-56,25-3-163,-2-28-83,3-14 117,-1-2 79,-8-1 94,-14 11-1264,5-10 1383,-10 15-154,1-3-49,-12 18 96,-3 12 152,-1 3 284,0 23-150,4 30-667,4-19-392,6 11 59,13-41-5380,4-6 6094,8-5 0,-17-2 0,-6-1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14.7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139 0 10836,'10'9'2829,"-2"-1"-2314,-8-8-3593,-2 16 4097,-4-1 318,-23 59-676,8-28 735,-14 33-987,9-23-207,7-11-46,3-10-611,14-21-49,14-26-591,35-31 1,7-8 943,-7 8 112,4-12 0,1 12 3693,-16 41-2343,-16 21-3030,8 10 3909,-13 48-1685,-9-17-505,9 5 0,-12-28 0,7-32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15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164 458 7615,'43'14'6951,"3"-32"-9594,-89-1 3254,25-10 55,-50 28 38,25 27 1,5 11 135,-4 23 699,53 9-1976,25-47-1215,33-37 0,6-19-1316,3-25 1509,-24 14 1,0-2-306,-15 9 0,0-2 1853,6-11 1,3-6 0,-5 8 1658,15-22-1449,0 3 0,-24 23 5094,-93 93-3981,22-8-340,-18 19 1,-2 5-373,5 9-773,18-25 0,3 3 311,8-1 0,5-1 1106,-1 15-5248,38 12-503,13-53 1091,47-13 152,-17-16 3164,8-2 0,-32 0 0,-11 3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17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348 296 9682,'84'-37'9830,"-18"6"-7976,-65 22-1899,-22-2 163,-40 5-1666,3 5 1761,-28 9-1633,39 10 1,2 5 1867,-22 16-308,-11 9 948,42-10-993,78-28-537,-15-8-163,64-25-789,-42-1 1170,-4 3 2652,-21 11-2551,-18 9 28,-1 6 280,-1 2 414,0 13 74,5 6-119,39-1-3043,48-11 2293,-15-14-51,15-14 1435,-60-5-2169,-3-3-3935,2-26 1,-1-4 1259,3 4 4695,-1-14 0,-3 3-1273,-16 31 1557,1-8 3139,-9 25-3358,6 5-992,5 17 851,1 5-425,-4 9 5,-5-6-420,-5 13 516,-20 7-191,4 2 1087,-36 31-1238,27-43-141,-11 21-100,25-36 140,2-4 2213,1-5-1932,13-1-444,42-19 1,11-7-90,-5 5-1331,21-9 1,-6 0 1352,-47 15-124,7-1 58,-34 12-108,-1 0 208,1 0 34,1 0-28,1 1-29,10 23 23,-5-7-33,4 65 217,-9-40-133,-5 39 106,-1-33 103,-2 14 1,-1 4-2529,-2 5 2251,2-6 0,0-4-44,-2-19-684,-11 6 1,-2 0 738,1-3 1428,-24 39-1702,3-50 213,17-18-46,-18 5-2138,-10-58 2246,32 14 690,-9-53 419,80 27 1018,-5-1-1473,19 20 1,8 5-866,-17 8 0,0 2 112,12-5 1,0 1 744,-12 5 1,-1-2-5558,0-5 1,-4-1 4657,18-10 0,-1-4 0,-48 21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18.0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343 271 7152,'14'16'6822,"-2"-3"-4618,-12-13-524,-5-3-1153,-4 2 608,-9 2-721,-5 9-2205,-39 37 2077,24-12-213,-23 25-1508,36-9 1435,20-29-118,10 10-453,20-40-986,20-18 0,3-3 1523,2-2 34,-4 0 0,3 1 2453,29 11 185,-26 6-2419,8 2 0,6-4-183,3-12 0,1-4-53,2-5 1,0-4-69,10-12 1,-3-4-104,-10-7 1,-27 28 764,-61 72 0,-30 36 0,2-6-216,11-15 0,-8 4-116,3-4 1,-12 12 0,-7 9 0,-5 3 0,1 1-1,3-4 1,7-9-624,-8 11 0,5-6 0,2-3 0,-2 2 386,-5 2 0,-2 2 1,2-3-1,9-6 171,-12 22 0,19-14-229,29-19-40,8-23-1063,81-57-156,-36-5 1,0-8 927,27-25 1,-2-4 293,-22 19 0,-12-1-2128,-14-8 0,-17 8-6383,-43 16 5366,-1-8 3232,-8 42 0,43 2 0,5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19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22 8473,'28'5'8412,"2"-10"-7689,-29 3 766,7-6-951,-8 8-28,0 0 279,-26 50-121,10-19-134,-13 27 1,0 3-384,10-17 1,-12 29 217,36-57-1003,28-10 264,62-31-1199,-42 10 0,1-1 1538,-1-4 1,-5 1-10,13-4-393,-51 20 220,-5 23 499,-2 11-34,-1 9 134,1 2 17,6 0-285,-2-24 543,5 8-1652,18-42 2355,-5-4-2462,21-21 814,-3-8 0,7-13 1,-8 10 1744,7-8-1964,15-21 0,-7 18 1483,-43 59-940,1 9-4956,43 23 1,10 6 4562,6 3 0,-10-3 0,-5-4 0,-22-14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19.2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18492,'5'22'0,"-2"-4"0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45.5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222 1 8982,'8'13'4649,"-2"-2"-4128,-6-14 1350,0 2-522,0 1-1063,-9 0-286,-1 1-39,-11 4-12,-25 23 46,16-3-503,-18 22 508,24-8-1618,9 15 1,3 4 1623,-1 4-205,6-5 1,6-5 405,14-22-342,64-20 186,-32-18-7,44-20 186,-53-11-218,0-25 44,-11-16 2013,-6 24-2512,-12 11 635,-7 58-192,0 19 269,2 40 0,2 16-177,3-1 0,0 6-806,-2-3 1,-1 6 0,1-6 713,2 2 0,0-8-3,-4-13 1,-2-9-250,-7-1-1707,-12-25 1577,-16-17 1591,-2-34-1341,7-52 1,13-14 2049,23 0-1899,-9 3 1,9 6 81,43 30 260,-2 16 1,3 0 1630,14-9-1847,-10 6 1,-1-2-45,2-7-1379,-12 0 1,0-6 1184,-7-5 1,-1-2 64,2 4 0,-3-2-731,-6-13 1,-8 4 758,-8 14-30,3-17 97,-11 38 1551,4-7-1427,-4 17 425,2-5-616,3 35 134,-4 5 2380,5 21-2116,-9 6 0,-5 7 1279,-8 7 0,-5-3-1677,-15 23 0,-2-9 0,13-93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45.6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 1152,'24'-3'0,"-4"0"0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46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64 12298,'43'67'7254,"-22"-24"-6924,25 32-218,-30-35 62,1-1-141,-1-3-178,25 22-1427,-3-99 1,3-13 1414,12 41 157,-13-52 0,-13-11 1277,-22 24-890,-4 27-292,-1-1-95,0 24 997,-16 40-849,8-15 272,-12 35-2928,10 4 2653,5-22 12,0 18 0,5-32-79,3 0 556,40 19-550,-17-26-2133,69 2 2105,-54-34-28,30-14-1637,-3-31 746,-10-12 1838,0 1-1210,-28 8-1154,-43 21 1238,0 22 45,-18-6 268,-12 39 1470,14 10-1290,-8 9 341,21 37-302,12-17-258,0 12-911,36-19 1063,-10-32-141,31-2 12,-15-23-724,8-9 547,0-9 0,5-7 651,0-7 1,1-2-624,1 3 0,-3-2 1026,0-11 1,-9 5-1136,-18 16 6,0-8-673,-35 36 3515,4 13-2837,-7 9 107,15 17 994,20 16 0,4 3-995,-8-4 172,9-1 1,-7-3-1035,-22-23 857,-58-6 0,42-1 0,-41-10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0.9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0 10629,'12'10'2996,"-2"-2"-1540,-10-8-128,-21 59-40,2-15-641,0 3 1,-3 3 259,-13 16-101,-2 3-235,0-2-296,3-4-57,5-4-168,4-9 23,4 3-683,9-20-1081,2-3-2701,11-22-4205,10-9 8597,5-11 0,-3 5 0,-1-4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48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54 9951,'15'-1'7393,"-2"-8"-6183,-10 6-632,10 0-147,-3 14 106,7 12-111,-6 12 67,-2 9-26,-4 25 1,-3 4-1714,0-8 1249,-1 3 0,-1-9 429,-2-40-326,1-15 202,5-14-554,7-16-1948,16-19 1,4-4 1991,9-12 161,1 3 1,1 1 34,-1 9-78,-2 8-67,-17 24 791,-11 14 144,19 43-179,-7-1-291,10 24-28,-7 27-236,-17-62 3322,4 26-3902,1-93 1,5-22-2791,23-10 3317,-17 12 0,1 4-70,20 10-33,-1 52 733,16 39-442,-7-17 8,22-3 1,2-7-200,-17-20-393,9-2 0,-3-4 365,-18-10-1966,17-14 2000,-17 5 34,10-10 572,-25 10-768,3-14-248,-31 18 276,-26-3 291,-11 26-135,-18 9 2430,15 20-2368,11-5 28,-7 38 2216,22-36-2211,6 13 51,41-49-218,-7-8-230,34-26-90,-21 1 308,-9 7 29,-11 8-147,-9 21 46,7 3 1617,41 20-1315,-20-10 51,22 12-3443,16-17 3229,-6-9-1156,-15 5 0,0-1 1067,5-5-583,10 18-537,-42-2-3465,13 6 1549,-15-10 3120,2-4 0,-19-1 0,0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358 1 13782,'3'7'2554,"-2"0"-1316,-1-7 1244,0 0-4864,-68 78 3262,9-10-358,11-12 1,0 1-467,-13 17-881,28-32 825,9-9-4353,6-8 4353,19-13 0,-4-4 0,12-8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0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33 11777,'7'13'2173,"-2"-2"-868,-5-11-11,0 0-4100,18 57 3870,-6-15-227,4 20 1,0 10-1165,-5 3 1,-3 3 482,1 12 1,-3 0-121,0-14 1,-6-5-155,-7-11 1,-5-17-118,-1-36-96,-11-19-156,22-62 0,21-45 0,-2 16 484,-10 48 0,3 0 22,6-24 1,5-18 0,5 4 0,0 25 220,31 11-786,-5 17 1,3 12 1167,12 45-1519,-12 48 958,-66 31 944,-19-9-1011,-5-49 1,-7-12-9826,-32-30 9478,29 3 1,4-29-1,49 15 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1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29 204 9152,'8'8'4553,"-2"-2"-3007,-6-6 302,-22 48 253,17 3-1912,-10 17 119,24-17 629,45-26-4992,10-66 407,4-16 2943,-21-25 727,-65 4 516,4 59 341,-21 1-123,26 18 685,4 0-785,3 0 1298,19 9-1113,4 2-449,11 4-12,-1-7-2866,10-5 2654,-8-6-2280,25-11 2202,-24 0 39,16-15 44,-14 5-22,-9 6-498,-9 5 431,-16 19 101,-6 13 67,0 17-78,-2 0 280,1 21 83,-1 7-380,2 12 106,4-19 34,14-21-224,5-37 11,26-21-84,-12-2-56,10-13-202,2-24 253,-24 32-57,8-18 957,-27 43-1046,-1 3 27,-1 3 74,0 8 50,0 1 11,2 16 40,2-10 201,5 15-152,4-7 18,16 16-112,-12-19 173,12 3-129,-17-22 2517,2-7-3222,-1-10-2336,10-58 1114,3-19 1877,0 0-2411,-5 15 2658,-15 60 313,2 6 95,10 12-319,-2 4 890,41 24-553,-16-9-589,17 11 50,-15-19-22,35-8-78,-21-12-366,20-1 265,-40-12-645,-12-11 460,-8 6 1083,-1-10-1649,-11-5 3964,-7 23-3191,-5-8 485,-6 25 439,-25 33-571,16-2 17,-12 19 317,25 28-642,9-48 84,3 26-2875,36-50 2791,-9-12-44,30-6-253,-19-12-76,6 4 1,1 0 411,0 0 166,5 27 0,-3 14 707,-18 32-862,7 20-509,-2-24-1575,-11-39 1467,24-16 0,-28 3 0,3-12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2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10819,'0'5'5797,"0"0"-4021,1-19-1020,-1 10 437,3-11-919,-2 14-150,1 0-186,-1 1 863,-1 25-275,0-4-122,0 24-3454,1-8 3873,12 42-2582,24-36 1759,2 17-767,9-66 0,3-14 229,2-8-493,-4-8 0,-2-2 880,-6-5 1350,-6 5-1580,-20 23 695,-5 38 459,3 5-448,3 12-146,4-6 415,14-2-387,-12-15 1941,16 3-1975,12-26 542,6-39-1124,-4 13-4773,-13-47 663,-39 50 4519,-6-12 0,-1 32 0,1 3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3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11514,'12'0'7410,"-2"0"-6306,0 61-2837,-8-1 1,-1 3 1766,9 33-29,-9-32 1,-3-13 266,0-40-333,-4-5 967,-3-7-951,3-11-2167,22-66 2335,41 8-15,-21 22 1,4 4-204,42 0-322,-16 34-2384,-18 10 2423,8 8 1,-25-6 0,0 6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3.7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0 7394,'6'15'3882,"-2"-4"-284,-4-11-3082,0 0 1239,0 5-915,0 9 440,0 15-569,0 27 1,-2 7-1353,-3 25 781,2-12 0,-2 2 98,-3-10 0,-1-4-93,-4 32-1156,4-15 0,2-3 1084,6-8-107,5 10-6092,49-80-3705,-14-47 10088,17-2 1,-35-1-1,-17 30 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3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28 17546,'-13'-13'3965,"4"2"-3477,9 11-4611,53-2 4341,-8 2-184,53-2-1796,-18 3-8,-13 0 1,5 1 1656,-1-1 1,-1-1 0,-12 2 0,-5-1 0,25-1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4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24 7220,'-10'-23'4312,"-3"65"1,3 23-3752,1 13-287,0 6 1,-3 11-487,1 0 0,0-6 212,4-33 0,1-2-17,-5 23 0,2-9 1097,4-26-5040,3-46 846,2-15 28,0-33 2888,1-33 1,-1 35 0,1-9-1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4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0 461 11038,'70'0'7757,"-32"-2"-12941,45 15 5671,-24-7 747,-10-5-1234,16-10-2830,-7-37 0,-2-14 2421,-22 18 0,-2-2 409,23-24 0,-7 0 482,-18-5 2268,-16 24-2610,-8 29 3725,-41 109-2748,14-16 1,-1 10-1471,0-5 1,-3 7 0,4-4-88,-1 18 1,4-8 95,5-24 1,5-10-2721,7-7-2258,6-35 5322,5-9 0,-3-4 0,0-2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1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1 254 11777,'2'10'2604,"0"-2"-1736,-2-8-61,8 0 73,-2 0-85,10 0-274,-2 0-230,4-2-202,3-4-89,3-6-352,1-6-270,0-8-509,-3-4 515,-3-4 89,-4 0-123,-7 0-44,-5 6 330,-2 6 364,-6 7 448,-14 7 201,-4 6 158,-25 23-280,17 0 16,-10 22 191,18-4 61,6 4-38,7 3 4,5 1-218,4-1 432,18 13-707,-4-18-133,17 7-34,-8-24-219,19-2-1047,-3-12-952,17-1-1994,4-15-1334,0-5 5445,5-7 0,-30 5 0,-11 2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5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13508,'6'14'9219,"-3"83"-13994,-11-48 5158,-5 32 1,-3 3-513,-7-14 491,-7 14-7089,19-58 6727,9-26 0,1-1 0,1-5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5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494 14 12514,'-5'-13'2543,"-48"16"-1657,13 51 0,0 13-598,0-25 1,0 2 436,-5 37 0,5 12-307,15-21 1,5 3-1,1-7-1476,2-9 1,1 0 1098,-1 6 0,-2 6 0,5-10 150,3 17-1133,7-29 818,2-1 322,2-30-10029,-7-44 9571,0 3 0,0-16 0,1 21 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6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81 11262,'-7'-16'8306,"2"2"-7998,5 14-5218,48-4 6541,23 6-920,27-1 14,-26 5 0,-1 1-563,18 3-159,-31-4 0,-1 0 8,35 3-78,-45-4-286,3 2 768,-45-2-656,-23 33 364,3-1-123,-7 16 292,11-6 536,62-13 1352,-19-10-2180,44-6-146,-32-25-3323,3-24 0,-3-7 1620,-8 0 1096,4-4 0,-15-2-1460,-71-13 3456,25 26 841,43-41-1815,35 70 1630,38 22-1110,-45 24-200,-36 29 3107,5 16-3517,-4-41-157,33 33-2436,-3-63-7417,18-15 9597,-17-14 1,-14-4-1,-20 4 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7.1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259 1 11525,'-28'80'7747,"8"-14"-10085,-3 16 1,-1 7 2703,9-24 1,-1 1-508,-4 19 0,0-3 202,8-29 1,-1-2 187,-3 16 1,1-5-250,3-14-4348,-3 18 1010,10-51 3438,1-25 0,4-5 0,0-16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8.1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15 534 11639,'-14'-10'6732,"64"49"-9630,33-9 3139,-23-9 0,8 2 0,3-7-697,5-10 1,3-8 0,-4-1 113,14 1 0,-4-6 215,-1-8 1,-15-7-697,-35-10-4035,-27-39 4644,-15 39 164,-43-20 3285,-1 92 0,1 24-1538,7 6-1120,16-2 0,17-3-359,59-16-122,27-34-640,-9-18 1,1-6 275,21-6 908,-19 4 1,1-8-1285,0-14 0,-10-7-459,5-32 929,-14 32 0,-13 1 1307,-50-12-1133,-9 41 3150,-14 11-3150,4 24 946,12 33-3704,4-4 3105,10 15-1346,-23 22 1340,-33-18-495,33-28 1,-2-3 91,-39 3-797,44-38 159,24-13 1766,18-10-2041,24-10-375,16-4 1,10-7 734,-13 1 1,2-4-1,1-2 592,0 3 0,1-1 1,2-7-261,8-14 0,6-12 0,-4 1 1,-11 11 1110,-8 7 1,-4 3-393,10-18 1,2-4-1,-21 43 3849,-35 92-3395,-19 7-593,-2 0 0,-6 9 74,-3-6 1,-4 4 0,2-6 1327,5-10 0,1 0-1699,-13 31 0,2-9-4136,12-29-5695,-6-66 8798,7 2 0,1-32 0,13 22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8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14145,'90'13'78,"1"0"0,0 0 1,-7-1-1,-1 1 1,-11-1-4429,-15 1 1,-7-1 4678,32 8 1,-56-13 0,-9-4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3:59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276 382 10675,'21'1'5417,"-4"0"-3545,-17-1-1861,-8-13 179,-4 9 202,-23-9 1015,-9 20-1183,1 7 168,5 21-40,25-11-183,7 6-169,10-23 1106,3-2-1499,14-5 174,-2-3 12,9-3-3190,10-8 3397,-5 2 22,18-9 0,9-6-1565,13-13 1,0-3 1497,-1 3 0,-1-3 45,5-7 0,-4-5 280,-8-21 0,-25 30-616,-39 54 840,-25 29 0,-28 29 0,-17 17 0,-1 1 1,12-12-201,0 6 0,5-5 0,-8 9-208,14-20 1,-9 7 0,-3 6 0,-1 1 0,3-2 0,8-5 0,11-8 228,2 11 0,12-8 0,8-4-311,7-1 0,9-5-2551,21 36 1694,25-129 1,7-32 374,-18 24 1,-6-5 428,11-31 0,-12-3-2460,-26 22 1,-10 8-2889,-10-3 5387,-17-28 0,17 72 0,5 7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0.2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375 0 14040,'0'5'4195,"-9"47"-4501,-10 15 1,-7 20-1,1-6 530,3-5 0,-1 0 315,-4 11 1,-3 8 0,-1-8-350,-5-3 1,3-11-566,-7 14-62,9-18 1,9-26-9395,21-74 7899,12 0 1932,14-51 6207,15 21-5344,-15 33-275,17-9-84,31 33-336,-4-11-124,27-4-487,-22-16-952,-20-8 1,-2-5 324,18-19 843,-18 14 1,0-7-47,-5-9 1,-8 4 776,-4 5 3036,-61 90-2854,-8 18 1,-5 13-411,1-3 1,-3 6 0,1 1-212,0 7 1,1 1-1,7-10 982,-7 21-4453,20-9 1,20-12-2370,67-44 4913,-4 1 3130,7-20 4241,-60 37-2387,-15 24-2375,-3 20 3404,15-2-4672,37-61 0,8-11-485,4-6-45,-1-11 1,-5-13-2605,-22-61-2649,-24 41 2094,-23-26 3210,-51 62 0,27 4 0,-12 3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1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89 6411,'8'2'6481,"-2"0"-4885,-6-3-863,0 0-127,0-3 71,0 1 589,0 0-1266,0 2 0,-3 0 846,-46 58-2675,53 20 2338,-31 4-66,68-11-130,-1-60 1,17-8-152,-1-26-611,4-21-705,-19-34-1934,-20-12 2399,-23 21 2040,-15 14-11182,-67 47 9228,49 8 1,-36 10 0,67-2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2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142 1 10657,'1'10'3780,"0"-2"-5844,-55 69 3196,34-8-668,-11 1 1,2 13-231,20-8 1,9 6 0,0-5-140,0 1 0,1-2-242,0-6 1,1 3 0,1-12 146,9 12-4425,5-14 577,-8-46 1668,-5-2 2180,-16-51 0,3 18 0,-1 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2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0 12197,'16'10'1188,"-4"-1"-735,-12-9 751,0 0-722,-57 16-123,28-4-146,-42 15-146,46-10 28,7 2-95,7-2 0,6 2 95,4 2 101,4 3 168,5 2 84,6 3-61,2 1 111,1 1 62,-3-2-117,-1 0-84,-3-1-214,-3-2-111,-3-2 11,-3 9 44,-10-8 6,-23 17-95,0-19-67,-12 5-62,19-16-111,7-7 44,8-3-449,5-8-990,9-8-1065,9-12 913,13-9-134,23-14-2347,5 0 4268,12-5 0,-32 26 0,-7 7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2.1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31 12903,'-10'-14'4915,"51"5"0,19 5-4456,-3 3-714,10 0 1,10-1 254,9 2 0,-9 0 0,-18 0 0,5 0 0,-1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2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216 4 10455,'9'8'2554,"-2"-2"-932,-7-6-855,-68-17 168,26 17 1905,25 81-2481,22-38-39,28 15 0,6-3-18,-12-27-44,-7-3-3128,-7 12 3055,-66 17-152,20-14-1915,-50 4 1289,37-35-982,21-6-3281,23-37 3820,49-9 1036,-5 4 0,3-1 92,-1 9 0,0 1 59,3 2 1,-2 1 397,17-9 2313,26-5-123,-22 19-2014,11 26-652,-43 14 141,-13 29-97,-16-13 68,2 21-185,-4-15-1339,3 23-1434,-2-42 42,4 5 2731,0-31 0,-3 3 0,-2-3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3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25 13866,'-11'-13'-6743,"2"2"6743,9 11 0,0 0 0,0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3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 12707,'-5'-1'4850,"0"0"-4491,5 1 436,10 0-442,3 0 95,13 1-5,17 4 206,-1 32-55,-27 48-3813,-9-13 3354,-37 19-1,12-54-72,3-5 279,5 19-149,5-24 222,15 21-2240,15-31 2162,42-2-577,-14-13-509,18-9-2292,-26-12-1058,-14 1-857,-1-3 5524,-17 3 0,-7 9 0,-2 2 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3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12 14286,'-10'-7'5333,"70"2"-6345,29 9 1,8 3-1952,-32-6 0,0 0 2963,39 5 0,-18-1 0,-63-5 0,-7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4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1 200 14001,'15'8'5243,"-2"-2"-4353,-13-6-414,57 6-2400,-26-4 2114,45 4-145,-42-6-2907,-1-4 1714,13-24-134,-16-11-398,0-12-1891,-22-5 3107,-46 27 1539,13 9-162,-29 26 1683,23 45 0,7 11-2019,0-2-300,0 4 0,12 1-270,55 6-7,-14-37 0,46-10 0,6-12 0,-37-11 0,10-5 0,1-1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5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664 0 12696,'24'3'5556,"-1"0"-3797,-21 7-5318,2 17 4248,-2 8-78,-4 16-1429,-7-2 1288,-8 8 534,-10 3-668,-6 5-1001,4-20 0,-3 0 738,-5 0 0,-2-1-70,0 0 0,0-3 639,0-6 1,-2-6-772,-38 6-397,4-21 167,4-16-894,6-69 938,43 16 203,7-2 0,6 0 112,16 6 124,6-5 190,63 36 134,-26 20 112,47 14-585,-41 16 428,1 4 235,18 18-1187,-30-21 1,0-2-2975,35 16 3523,-27-20 0,-4-6 0,-15-12 0,9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05.4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20583,'14'13'796,"-4"-4"-10004,-10-9 7984,19 16 1,-14-13 0,14 13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4:27.9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 9162,'-18'11'274,"4"-2"-5934,26 70 5668,7-18 0,3 7-367,-5-8 0,1 5 0,6 4 359,8 6 0,7 5 0,0-1 0,-6-11 0,-2 0 0,-1-5 0,19 22 0,-1 1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22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 6311,'-1'6'179,"0"-2"-112,-3 8-67,2-9 0,-3 8-823,2-9 823,0 1 0,1-1 0,1-1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2.2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9940,'0'8'6604,"0"-2"-5563,0-6 354,0 0-1075,29 0-203,-21 11 6,21 6 118,-29 15 22,0 6 85,-1 4-136,-4 0-94,-1-2-6,-1-5-756,3 4-970,2-16-5779,5-3 7393,4-22 0,-2 0 0,1-6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25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222 522 3414,'-1'-10'4313,"-58"2"-5714,38 8 2645,-53 0 695,58-1-1553,-3 0 657,6-1 956,4 0-884,2 1 431,5 0-1361,2 0 3063,0 1-3243,32-6 4,32-3 1,27-1-1,6 0 57,-7 2 0,7 0 0,2 1 0,-2 0-892,-5-2 0,0 1 1,-1-1-1,-1 2 828,1 1 1,2 1 0,-6 1 0,-19 1 59,16 3-1168,-31 0 0,-1 0 1162,30 4-532,-22-2 0,-3 0 846,-3 2-152,-8-3-1114,-54-52 459,-6 16 1411,-13-42-2257,-32 0 1266,21 31-20,2 9 1,1 3-1005,14 17 772,2-1 219,27 21 806,76 41-1265,-2-6 682,-24-9 1,2 1 117,-5-6 1,-3-2-62,22 13-146,8 11 1500,-31-8-1150,-28 9 0,-11 8-211,-22-2 0,-6 1-195,10 5 0,-3-1-344,-18-1 0,-4-10-1113,9-16-2178,-5-5 4143,11-28 1,8 1-1,-1-5 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27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101 905 5804,'1'11'3859,"0"-2"-1039,-1-26-350,0 9-1729,0-10-528,0 14-257,0 4-40,0 19-1317,0 44 1978,-7 2 0,-3 4-639,5-17 0,-1 0 106,-6 13 1,-1-8 23,-2-19 16,0-4 56,5-16 610,2-3-649,6-24-101,8-13-1690,23-43 1,8-9 1683,3-2 926,8-7 0,0 7-1021,-14 35-2092,26 13 2366,-16 51-71,4 0 82,-9 24 231,-13 16 2306,-11 17-2352,-1-9 577,-12-20-946,-3-56-258,9-28-274,21-43-1921,13 0 2442,-1 2-213,1 28-39,1 63 307,-10 3-1118,25 47 1309,-27-26-22,10 11 2172,15-10-1903,-7-42 0,3-7 1051,26 3-1533,-24-19 0,-6-8-67,-5-20 14,-8 4 0,-2-1 53,-1 3-891,12-23 331,-44 107 3745,-2-10-2872,-1 54 135,10-19 169,17-24-751,32-52-2295,0-32 2423,-1-20-369,-25 30 78,-21 25-44,18 57 486,-16-26 29,17 39 408,7-30-312,-11-18-311,27-43 0,23-38 0,6-12 1,-15 11-492,-8 1 0,-3-7-270,-10 16 0,9-13 0,3-5 0,-1-1 0,-7 7 0,-12 12 788,-6-8 0,-9 6 14,5-20 0,-8 8 2470,-16 19-2313,-10 23-135,-19 24-196,-8 51 1,-4 37 0,4-1 755,2 7 1,2 4-763,-3-7 0,-4 6 0,12-8 323,14-8 0,13-8 154,15-8 0,5-6-84,9 9-177,-2-14 1,4-9 2001,14-23-2074,30-49 0,12-27-431,-29 3 0,-2-10 0,2 1 399,7 4 1,2-1 0,-5-3 807,-4-13 1,-6-5 0,-11 16-292,-1-5 1398,-10 12-2396,-58 127 852,-6 12-116,1-3 1,-3 11 118,8-8 0,-1 5 0,4-8-303,1-10 0,4 0-20,-1 8 0,1 5 1,10-17-2872,19-17-4371,20-69 7259,2-60 0,-15 36 0,-3 1 0,-1-27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28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 24 10959,'-19'-24'9310,"-1"25"-7260,38 33-1242,-4 7-461,25 5-4243,-2-19 4081,5-5 27,7-11 1,10-9-1041,20-21 0,2-5 802,-15 14 1,-2-1-10,12-25 0,-16 13-637,-44 36 834,-11 6-44,-18 33-87,-3 6 0,-2 0-1028,5-11 1338,-7 45-5046,34-95 4705,9-11 0,-7 5 0,-2-2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28.1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71 98 13324,'-39'-56'-7483,"7"15"7483,32 54 0,0-6 0,0 5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28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25 10030,'-29'-13'4223,"6"2"-1968,23 11 361,40 68-2443,-18-21 1,0 4-174,5 0 0,1 2-2022,-4 8 0,1-12-2000,5-35 701,3-6 615,9-48 2706,7-28 0,-23 28 0,5-6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28.8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30 154 8926,'40'-86'8928,"-8"18"-8687,-32 68 1232,-20 42-1114,1-8-141,-17 38-173,9-20-4322,41-3 1,13-3 4151,7-7 0,29 27 0,-32-66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29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239 330 7423,'27'-3'6481,"-6"1"-9173,-1-42 3202,-15 28 2508,-56-17-2722,14 44 149,-26 21 1,0 7-345,26-3 886,-17 30-987,48-45-117,6-10 677,12-1-885,8-9-1068,63-23 1387,-40 15 0,37-15 1,-60 20 542,16 25-2447,-17-10 2151,14 18 269,-14-19 89,61-48 492,-28 6-1318,-3-5 0,2-7-519,-7-3 0,-4 0 640,29-26 78,-24 26 0,1 3-124,31-11-363,-22 25 492,-10 15 298,-26 40 976,-23 28 1,-8 8-1626,6 8 500,-3-8 0,1-3-864,9-15 1315,19-22 1392,5-1-2305,42-53 0,10-19-708,3 1 1044,-9-1 0,-5 5-706,-26 24 840,-41 59 136,-5 8-525,-15 30 507,1 6-218,8-25-146,2 10-1854,19-44-1725,18-18 3611,39-44 0,-29 17 0,11-17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29.8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0 19098,'-16'11'-2612,"4"-9"0,10 9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0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188 893 11894,'30'-1'7966,"2"-52"-11717,-36 36 3790,-12-37 1065,-11 49-1070,-17 8-34,6 8 547,-14 21 254,9 22-656,18-17 74,25 4-118,33-33-68,29 8-2579,10 8 2579,1 0 93,-17-9 0,1-8-838,39-32 661,-37 11 1,2-10-667,-8-19 0,0-14 1,-3-4 165,-1-8 0,-4-5 1,-1-1 425,2 3 0,-2 0 0,-1-3 577,3-20 0,-1-5 0,-11 26 953,-11 29-1036,1-15 214,-52 144-99,2-18 1,-3 7-172,6-10 1,-1 3 0,1-2-253,-8 17 1,2-1-62,-2 7 0,4-7-28,5 0-375,8-28-6733,5-21 1708,11-93 6482,1 5 1508,-12-3 0,-2 3 869,2 24-2456,-15-9 185,22 43 593,2 19 1361,20 36-3265,1-8 638,23 18-2855,-2-37 1567,45-36 1,7-19-1617,-49 1 1,0-4 1872,43-9 1,-11-6 68,-47-26 391,-28 39 1455,-38 28 2120,-15 63-2337,-3-7-370,19 24 0,25 3-126,45-42 1,13-5-1513,-5 17 0,7-8 339,41-25 0,12-19 515,-31-5 0,0-5 0,-6 0 0,-8 4 0,-4-1 0,5-5 0,0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2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120 452 11586,'8'8'4666,"-2"-2"-1658,-3-9-2537,-2 37 1489,-17 44-1476,-3-5 1,-3 5-1061,3-16 1,-1-3 594,-7 8 1,12-26 41,16-41-766,20-31-102,11-14 0,9-7 625,8 1 0,1 1-100,-7 7 1,-3 4-78,30-20-2236,-57 105 4179,-12 40-560,0 3-915,-1-33 0,-1-6-30,1-17-68,-1-1-3582,28-72 3330,-7 14 56,24-40 61,15 28 3043,29 51-2247,1-10-1168,-6 23 1,2 2 526,-30-18 0,-2-4-57,15 2 1,-2-8-521,-14-11 0,-8-10-3696,8-39 2119,-11-19 2383,-30 15 306,-66 25 319,21 44 1831,-37 22-1720,46 18 1,7 11-213,6-5 1,2 0-609,-1 3 1,5-2 1249,21 18-1538,41-77 0,27-30 0,-7-2-370,-11 2 0,2-6 11,-3 5 1,9-5-1,1-4 1,-8-5-2653,4-22 1,-8-6 0,-6 3 3581,-13 21 1,-4 2-1,1-2 902,7-11 0,0-1 0,-8 10-263,4-14-829,-26 45 598,-13 21-951,-12 15 382,-17 32 0,-16 33 0,-8 15 1,2 0-1,9-18-80,3 3 1,0 0 141,-3 0 1,-11 17-1,-1 3 1,7-7-1,14-20-242,10 18 1101,9-18-1219,6-14-78,4-10-3753,4-8 3831,1-90 0,0-19 0,2 47 0,-3-47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09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335 0 7464,'1'13'3070,"0"-2"-2018,-1-11-340,0 0-297,-50-1-225,32 1-190,-39 4-6,46 3-100,3 6 106,3 2 196,3 4-6,1 3 135,1 4-28,1 2 134,3-1 107,1 2 145,4-1-10,0 0-147,2 0-184,1-2 27,2 6-363,-5-11-6,-1 2-118,-7-13-515,-24 5-1193,-18-4 1826,-52 8 0,43-12 0,-11 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3.2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33 11194,'11'5'3327,"-2"-2"-2666,-9-3 673,0 0-814,-28-16-144,7 10-12,-24-10-79,13 14-10,2 2-135,0 4-96,2 5 35,2 7-34,3 5 5,2 5 79,4 1-67,4 0 50,5-1-28,3-3-78,4-3 44,2-3 129,5-7-78,14-3-392,1-7-163,11-8-22,-5-5 285,3-10 12,-1-3 179,0-2 0,-1 2 118,-6 1 162,-4 6 257,-4 2-211,-7 9-80,-2 1-72,-4 6-465,-1 1 179,0 6 61,0 2 51,0 9 34,0 4-29,0 4-5,0 0 6,0-1 0,2-1 61,1-5-62,4-2 130,2-4 44,4-2-95,3-2-28,3-3-151,9-2 39,-6-5-168,6-6-84,-7-9-113,0-7 40,3-7 23,-1-2-6,0-2 218,-1 4 146,-2 5 11,-5 7 180,-3 6 106,-5 6-219,-2 2 40,-2 4-118,-2 0-101,0 1-62,-1 3 96,0 4 67,0 6 118,0 6 78,0 4 78,0 2-61,0-1 45,-1-2-39,1 2-146,-1-11-40,1 0 124,0-10-84,0-2 106,2-1-28,8-3-308,31-15-1081,27-8 1014,4-1 157,3 6 67,-30 17 0,-10 14 61,-7 7 477,1 28-364,-11-9 140,1 11-224,-12-20-1284,-2-5-3830,-3-12 5024,-4-2 0,1-8 0,-3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3.1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11 407 15177,'-11'-14'5898,"23"83"-7371,4-39 1932,22 59-190,-3-74-2349,46-33 0,17-23 411,-40 9 0,-3-6 0,4 1 1457,13-1 1,2 0 0,-2-6 44,-3-13 0,-4-6 0,-12 10 1730,3-4-1071,-13 7 1,-12 20-515,-32 44 691,-28 40 0,-14 15-106,11-10 0,-3 4-270,-4 4 0,-4 6 0,3-5 43,0 4 0,3-3 19,-1 5 1,2 0-222,5-2 1,6-6-1053,7-2 308,21-27-45,38-88 498,6-7 739,-7 20 1,1 5-443,3 8 1419,20 5-713,-23 86-561,-15-32 46,18 24-96,-16-45-6,26-4 2518,30-8-2881,-3-8-2405,-7-3 2505,-38-1 29,-24 6-40,-1 44 1234,-5-23-920,6 31 89,1-38 11,50-3-865,-12-30 0,1-12 121,-4 1 0,-3-3 335,5-5 1,-15-3-263,-51-31 358,-60 61-202,21 2-660,-13 16 2795,66 0-1989,58 6 0,-42-7 0,43 5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3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299 821 11652,'18'0'4357,"-4"0"-3399,-79-23-465,30 22 17,-54-12 330,49 33 95,-13 33-924,26-20-2758,5 21 2722,64-61 0,22-22-1162,-11 1 0,5-9 0,2-6-1216,10-14 0,4-11 1,1-3-1,-6 6 2256,0-1 1,-6 4 0,-2-4 146,1-10 0,-3-3 0,-15 16 2317,-13 6 2001,-9 11-3114,-13 22-428,-44 49 0,-20 26-185,14 0 1,-1 8 0,-1-1-458,-5 0 1,-2-1 0,4 2-92,2 4 0,2 1 0,9-5-18,8-4 0,6-7 764,-1 17-974,0 18-706,18-41-4166,52-9 195,-2-17 4831,44-7 0,-50-10 1,-8-1-1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4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519 91 3006,'21'-6'4621,"-4"2"-3466,-67-36-40,13 31-740,-27-23 1170,23 92-1394,29-16 657,4 11 0,4 2-209,7 1 501,-1-8 0,-1 0-545,2 6 350,-16-5 0,-7-1-905,-6-4-1035,-33 20-1592,3-42 2229,-24-4 1,35-11-1,-6-1 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6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417 46 9621,'7'4'5679,"-2"-6"-4967,-5-1-7,0-4 1059,-4 0-1428,2 2-44,-3-3 475,-1 1-520,0 2-247,-2 0-11,-5 4-258,-10 6 157,-6 9-107,-11 13-1401,-1 31 0,0 18 1952,11-9 0,2 6 0,0 1-231,-1-3 0,0 0 0,5 3-794,3 17 0,6 4 1,8-14 734,10-25 0,5-6 36,5 9 1,6-4 44,37 12-2772,4-33 0,6-4-2342,24 12 4991,-20-21 0,-7-8 0,-29-13 0,-8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8.2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60 401 8451,'-29'-15'5600,"6"4"-3947,19 11-230,4 0-644,-4 0 386,4-2-431,23-20-4530,6-2 3796,23-11 0,19-10 0,-3 5 6,-6 6 1,0 0-54,4-2 1,5-4-1,-9 8-1847,21 1 992,-36 65 863,-27 5 100,-13 38 1,-13 16 237,-16-4 1,-7-1-177,7 3 1,-4 0-216,-3-22 0,-5 0 1,4-14 186,0-3 1696,-14 18-1320,40-66-583,32-45 0,18-21-789,1 7 783,6-13 0,2 0 2110,5 11-2071,-7 9 79,-8 11-392,1 5-89,-18 23 442,3 34 39,-21 15 462,-14 27 1,-8 21 0,0-9-152,1-25 0,-1 0-276,-1 17 1,-2 8 0,0-21 316,0-24-1013,37-82 1,16-33-293,2 6 1,3-4 756,-5 6 0,2-4 0,-1 4 1583,7-7 1,-3 9-1080,8-5 6,-23 41-67,26 50 151,-24 5 178,17 46-72,-34-4-33,-7 6-2200,-3 5 1684,-10 2 0,11 0-321,33-29 1,3-3-1,-34 20 1,4-9 0,67-25-1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8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159 161 4134,'41'-20'4755,"-8"3"-2970,-33 17-934,14-37 209,-15 7-428,-34-16-408,0 36 163,-38 24-745,30 18 1327,-17 35 228,86-32-1449,-36 18-297,81-37-537,-39 3 1607,1-1-1737,3-2 1032,20-18 1,1-5 0,-17 6 0,56-13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8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231 301 10086,'8'9'4021,"-2"-2"-3444,-6-7 78,0 0 303,-48 9-3445,8 22 4307,-37 24-906,32 33-679,20-27-45,16-2 320,20-45 123,10-7-481,18-8-831,49-38-1704,-33-2 1,4-12 0,0-3 2382,-1-2 0,0-3 0,-2 0 0,-3 5 0,0 1 0,-8 3 0,-9-2 0,1 1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9.5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467 1 12802,'-8'26'7416,"-28"50"-9628,6-34 1,-3 2 2684,-6 18 1,0 3-183,9-10 1,-1 2-338,-1 3 0,-3 7 1,5-7 62,4-10 0,2 0 521,-23 38 1,21-18-2062,40-58 917,6-8 416,33-45 145,9-8 45,-22 19-218,7 2 218,-30 22 196,6 25 784,4 26-638,-4-4-73,5 11 338,38-50 1,15-21-1739,-17-9 0,0-4 1131,28 4 0,-4-3 777,-31-8 1,-13 3-711,-18 14-594,-15 12 645,-11 40 509,-10 16-392,2 6 1,0 0 2023,-3 6-2752,4 4 493,73-108 0,-49 35 0,49-40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39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23 7332,'-17'-13'-56,"4"3"-4444,13 10 4500,0 0 0,0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40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70 10836,'-2'-13'5114,"0"4"-4252,8-2 68,-3 7-79,4-7 528,-6 10-1413,0 1-4305,-2 50 4798,-3-16 1249,-2 42-1467,-3-30-106,0-3-18,0-5 766,2-8-362,1-8-1260,23-33 251,3-3 253,20-27 100,-6 11 317,19 1-182,-24 14 61,15 9 391,-22 16 1239,60 33-3766,-31-20 2229,-3-1 0,0-3-1702,1-11 1840,48-13-635,-13-26-69,-32 14 1,-4-4-1924,19-38-1966,-30-19 3405,-16 23 1701,-27-18 2505,-52 82-851,10 45-511,35 17 0,15 6-2228,13-23 0,10-4 100,11 10 0,13-16 180,37-44 0,-10-11 0,-53 17 0,49-18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3.9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21 12763,'-8'-11'1473,"2"2"-852,6 9-133,0 0-472,-39 13 7,27-1 218,-27 13 297,36-2 27,7 4-139,7 6-135,4 4 28,5 2-145,0 1 173,-3-2-39,-3-3-44,-3-3-163,-4-4-45,-3-3-45,-2-2-11,-27 4-78,-3-9-259,-25 0-150,7-12-5030,-3-13 5517,23-7 0,4 1 0,21 1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40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3115,'43'21'2095,"-9"-5"643,-34-16-2665,0 0 162,25 26-376,-19-20-816,19 20 1099,-25-32 0,0 9 0,0-4 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41.5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431 62 12526,'4'15'3405,"-2"-4"-2122,-2-11-5432,9-36 4743,-6 23 1086,6-26-2268,-17 62 1212,-19 35 1,-19 29 0,-4 8 0,10-17-497,11-15 1,-2 0-391,-2 2 1,-8 15-1,-3 3 1,4-8 0,10-20 434,-5 6 1862,32-23-2063,15-19 22,49-39 12,3 4 10,-4 7 1,9 4-28,-1 1 0,6 2 0,-4 0-418,8 0 1,1 1-1729,-9 1 1,4 1 0,-13 0 1839,3 0 0,-24 1 0,-27-2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44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43 390 6482,'-12'-11'5198,"4"2"-4666,8 9 1137,-10 0 1202,7 0-2518,-7 0 383,10 1-438,0 0 598,0 3-840,0-1 235,6 3 95,0-1 1149,42 5-1434,-14-6-1105,52-10 623,-38-10-5312,18-45 4321,-45 20-1579,-33-33 3074,-79 56 560,25 9 196,9 22 1,6 15-228,22 59 182,30-13-543,18 8-116,37-46-444,29-19-610,-13-9 293,-24-4 1,4-2-1995,16-10 1,5-4-534,8-5 1,0-1 3112,-9 3 0,-2-2 2727,1-6 1,-15 0 403,-35 5-1420,-1-1-748,-19 4 963,-1 7-1735,0-3 615,-2-8-744,-3 7-12,-11-11-134,-6 11 2313,-8-2-2234,6 7-85,2 1 56,-44 24 902,15 25-756,-20 2 107,33 27 1002,83-22-1120,-16-17-101,50-16-90,-33-31-2301,-4-6 2200,0-3 91,-16 8-113,-6 2-387,-13 10 533,-6 5 2296,1 2-2140,7 17 371,6-1 285,54 11-745,-25-16 3392,37-7-3767,-29-28-1015,2-25 982,-10-21 1052,-12 4-336,-24 17-73,-4 26-78,4-3-3549,9-11 3403,2-2-1514,5-7 1318,33-19 185,-31 35-174,32-20-55,-39 44 178,1 7 18,2 4 223,37 59 1733,-28-23-1923,20 30-1040,-41-39 1129,-18 2-21,-7-8-18,-10 13 320,-21 19-2307,24-30 2149,-10 26 364,36-43-1546,76 5-161,-30-12 1621,3-4 1,3-5-4413,16-19-2188,1-21 5479,-31 10 1,-2-3 6928,30-30-4919,-26 15 15,-15 21 2079,-16 17-2930,-6 6-347,-2 0-168,-4 5 2409,-1 43-1894,0-17 376,-9 69-746,3-55-122,-8 21 570,0-33-615,9-15 39,-4 0 291,9-16 1,-1-1-332,1-4 40,0-2 6,10-15-46,-7 14-5,8-9 39,-2 10-89,-3 3 44,6-6-150,15-13-1371,0 2 1421,10-8-241,3 3 185,-25 20 5,5-4-90,-17 13 191,1 4 44,5 9-2016,6 28 2028,-5-11 0,2 28 0,-11-32 40,0 17-23,-1-18 156,0-2 942,26-12-936,24-22-1056,15-7 642,16-18-199,-15-8 0,-3-2 434,2 1 28,-10 3 0,-7 5-463,-30 19 222,-10 9-22,-3 3 366,-13 69 149,6-28 459,-6 50-1590,27-10 851,39-56 0,-25 29 0,20-59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44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 15546,'-1'7'-1343,"0"0"1,1-7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45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20 8292,'-26'-4'4918,"5"0"-2391,13 40-174,-18 19-4323,-12 31 2093,2-24-22,8-19 1426,28-42-3112,13-12 685,16-14-405,16-9 0,2-1 1613,-4 3-308,34-22 336,-69 65 1518,1 34 2144,-2-8-2531,20 26-661,41-37-806,-8-4-174,30-22-1688,-26-58 0,-8-12 1862,-9 25 0,6-25 0,-21 12 0,-43 52 168,-7 5 89,-6 4 259,-14 19-276,19 16-205,-4 8 88,30 4 0,8 12-506,-5 9 0,1 8 1,1-2 527,5 18 1,0 2-935,-5-10 1,-1 6 0,-3-3 846,-4-16 0,-2-2 0,0-7-485,0-5 0,0-2 430,-1 23 0,-8-8-1409,-22-20 1283,-33-22-244,-29-24 400,11-36 166,60-29 0,14-23 1,6 9-128,5 18 1,8 0-277,4-18 1,6-7 0,15 13-669,23 24 0,14 13 0,-4 4-1111,-2-2 1,0 2 107,5 1 1,5-1-1,-9 5 2086,-15 9 1,-9 2 0,6-1 0,-17 3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45.9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214 1 13972,'6'3'3792,"55"52"-3530,-11 11 379,0-2 1,1 9-1778,-11-1 0,-8 11 1405,-17-10 0,-7 11 0,-3 2 0,-2-8-575,-1-9 1,-3-6 0,-4 6 314,-7 11 1,-4 9 0,-5-3 0,-3-15-1116,-15-4 1,-5-11-1004,-6 2 1,-5-6 2043,-11-14 1,2-10-1,2-6 1,-16-3-1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49.3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17 9890,'2'12'3511,"0"-2"-2508,-2-10 543,-1-17-1132,1 13 57,-1-13-23,1 17 2397,-1 0-2917,0 3 66,-1 7 25,-4 40 1,-3 19-476,-5 8 1,-1 4 519,2 6 1,-2 3-1054,2-20 1,-2 1-1,2-13 838,1-2-67,-4 17-7234,18-94 7452,10-21 0,-6 5 0,6-1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49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25 196 10371,'-14'-18'3730,"4"4"-1489,10 14-1339,0 0 27,42-11-2318,23-5 0,10-2 1408,-5 2 1,3-2-1558,-7 2 1,3-1 0,-9 2-1611,28-5-1626,-31 6 4774,-45 13 0,-6 0 0,-4 1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0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6 8209,'-7'-3'2700,"0"0"-1496,7 3 4811,0 0-5095,52 33-265,-23-23-151,25 10 0,3-2-504,-14-15-157,32 2-1433,-39-5-8241,36-9 8192,-19 2 1,5-3 0,-36 6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0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13 7716,'16'-12'7158,"-12"42"-4772,-11 3-2190,-9 39 0,2 3-796,8-32 1,-6 16-1,5-18 1,13-47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4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0 10192,'6'16'3366,"-2"-4"-2145,-7 55-609,2-18-215,-1 4 1,-1 4 275,-2 19-342,-2 3 22,-4 0-197,-3-4-111,-3-7 39,-1-7-640,-4 5-4423,-2-22 4979,-2-8 0,11-23 0,6-13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0.5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8460,'5'-10'-456,"-2"2"0,-3 8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0.9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16 10152,'82'-6'4044,"-71"-4"-2386,-57 26-1263,-20-7 361,34 22 857,48 30-4615,24 22 3770,-3 6-348,-8-1-1820,-78-46-1949,-1-18 3349,-46-26 0,62-1 0,2-10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1.9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6 11939,'-5'-3'2739,"2"0"-2224,3 3 2398,-5 36-1676,-8 35 1,-5 27 0,0-7-1028,1-13 1,0 1-1186,2-5 0,-2 9 1,-1-1-1,1-12 1275,-6-1 0,2-12-958,-5 16 810,-8 8 32,24-58-604,7-25-67,13-23-39,11-31-1190,28-9 0,6 1 1587,-7 12 78,4-6 1,1 21 342,1 87 167,-18-14 617,23 33-701,-26-33-937,38 14 819,-32-27-654,37-35 1,1-17-410,-37-8-569,10-32 0,-17-2 1375,-53 30-26,-26 0 1987,11 118 604,40 7-2083,11 6 169,39-47-382,14-42 70,-12-9-432,15-6 1,3-1-255,8 1-135,-12 7 1,-4 6 414,-14 13-745,-5 15-1316,-22-9 2128,9 0 0,-15-9 0,2-1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2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416 4 9773,'11'-2'1478,"-2"0"-592,-9 2 946,-22 5-1267,6 2 590,-35 20-1850,15 8 0,1 7 983,4-6 1,-1 6-627,-4 12 1,0 8-1,4 2 825,1 28 1,8 5-545,6-18 1,1 4 0,5-4 101,1 12 0,9-6-677,12-2 0,8-13-729,12-20-2458,29-3 4092,21-32 1,-34-11 0,9-3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4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1057 6460,'3'15'2823,"-2"-4"0,-1-11 4643,69 3-5818,8-28-1697,-23-6 1,15-14 0,5-9 0,-1-3 0,-10 1-1155,-9-6 0,-7-3 1,-2-2-1,4-1 1185,5 8 0,6-2 0,0 0 0,-6 1 0,-11 2-116,-7-13 0,-11 2 1,-11 17-192,-12 20-319,-23 15 464,-1 12-1807,-25 16 1880,3 13 163,-26 42 147,34-16 0,2 5 21,-2 2 0,3 10 333,10 15 0,3 19 0,2 1 0,4-16-417,2-15 1,3-1-102,-4 33 0,1 13 1,13-35 727,19-49 62,60-12-787,-17-40 0,4-8-42,-6 10 0,1-6-439,-8-11 0,1-9 0,-7 2 394,-4-1 0,-7 2 1562,27-29-2071,-24 26 140,-36 43 207,-2 12 140,1 27 73,0 1 570,11 60-503,-5-44 2132,7 29-2967,2-35 212,40-10 0,-32-8 1,25-14-1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4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13267,'-1'-3'-17,"0"0"0,1 3 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5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144 111 7289,'-16'-17'4833,"3"4"-3418,13 13 893,0 0-1098,-11 45-325,2-15-96,-10 42 306,4-24-591,-2 2 0,-1-1 140,0 5-1372,10-14 770,24-58-378,24-42-3476,13-3 3504,-22 30 766,14-5-558,-3 54-903,26 25 1356,-5-2-714,-6-9 0,2-6 524,20-12 1320,17-9-2643,-35-26 1,-4-13-2887,-15-11 0,-3-5 3547,3 5 1,-5 0 214,-9-3 1,-13 3-2,-31 7 649,0 20 1708,-18 7 1557,-23 56-985,20 9-1698,11 0 1,7 2 498,15 9-924,26-1-112,16-49-241,48-6-319,-17-17 0,7-9-894,19-10 1,-2-4 999,-19 7 1,-6-3 41,-6-3 0,-15 2-25,-32 14 62,-6 0-34,-6 5 844,-4 1-665,-4 6-4,-7 2-41,-14 1 2241,4 0-2263,-21 7 3319,-5 14-3425,8 0-1,-6 9 74,17 2-1335,2 5 1374,-3 9-51,10-9 140,1 21-151,12-31-334,-1 24 329,13-39-259,5 2-1839,42-50 0,10-20 1492,-13 14 440,14-13 1,-5-1 640,-32 22 1163,-14 18-1342,-1 6 293,-9 19-124,1 6 77,2 8-100,1 5 320,8 16 239,39 5-1444,45-40-3627,-11-4 3615,-33-25 1,-5-9-790,0-16-180,22-19 953,-20 23-2362,26 4 3090,-52 41-151,5 18 672,-31 32 2034,1 34-1292,55-11-1571,2-47 0,4-9 0,21-1 0,-30-28 0,-1-1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6.4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10864,'31'45'2860,"-1"0"1,14 32-1,2 14-3631,-15-20 0,0 9 0,-1 2 0,-2-5 926,3 3 0,-2-3 0,-5 0-458,-3 9 0,-5 1 0,-7-14 460,-11 6 993,-19 5-1150,-4-29-2240,-22 10-4734,-43-23 6974,26-19 0,-8-6 0,46-17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7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502 21 11306,'0'6'8257,"5"-15"-7949,-4 6-39,3-12-286,-18 26 1028,-38 43 0,-12 17-1578,17-12 1,-1 4 711,0-6 1,-4 5-1,6 2-832,12 1 0,5 2 1,7-8 798,-6 32-51,11-26 1,6-4 50,18-15 0,16 1-3020,45-15 1670,-19-7-884,24-29 1940,-43-24 0,-13 10 0,-6-5 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7.3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 17720,'-3'-2'2369,"0"0"-6618,81 2 4619,13 7 334,-28-3 0,6-1-2836,3 3 0,6 1 0,-6-3 2006,2-6 0,-3-1 1,12 6-1,-6-1 1,-4-15-1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5.1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31 405 13648,'-17'-16'2890,"4"3"-2212,13 13-354,59 7 29,-17 0 78,55 6-100,-30 0-158,3-1-121,0-2 48,-5-3-100,-5-2-3358,-6-3 3392,-3-1-40,25-1 6,-35 0 34,15 0-29,-44 0 202,-7 0 174,-2 0-190,-3 0 3352,0 0-3638,-3 0-23,-1 0 118,-6 0 6,-2 0 78,-6 0-84,-1 0 33,-4 0-22,-10 8-16,6 2 5,-17 19 11,19-5-5,-2 6-1,14-9-5,6-5-123,3-2-308,3-5 123,7-2-242,6-3-211,9-2-611,5-1-46,5-1 494,13-10 784,-10 4 140,7-6 67,-17 8 202,-6 2 56,-2 7 157,-3 2 157,-1 6-51,1 2 117,1-1 499,19-4-997,-3-4-207,20-8-61,-5-10-326,6-9-257,1-11-16,1-10 57,0-7-63,3-11 536,-1-8 124,-15 14 1,-2-2 387,16-25 407,-19 24 1,-4 4-740,-8 12-50,-7 9-285,-14 28 279,-16 34 174,-3 3-22,-16 33 50,-1-1-9,7-10 1,-1 2-1996,-13 28 1900,15-29 1,2-1-1247,-1 10 1356,7-9-255,8-11 142,6-10-38,3-7-315,1-3 1575,1-10-1826,1-3 1742,0-9-6974,1-28-88,-2-1 5835,0-27 0,-1 27 0,0 2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7.6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315 0 8802,'14'8'4016,"-2"-2"-4169,-79 60 1167,29-21-365,0 5 1,-7 13 0,6-6-303,-4 27-399,10-5 1,7 2 180,14 7-348,13-8-7040,55-9 7259,11-48 0,-2 3 0,-18-24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8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7363,'5'5'3692,"0"-2"-4548,-5-3 3870,87 49-581,-49-19-2194,11 13 0,10 14 0,-12-10-710,-11-3-72,-2 9 0,-1-10-9288,-15-39 9804,-4-7 0,3 3 0,-10-6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8.2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460 1 8453,'-48'31'2733,"0"0"1,4-1 0,-1 1-3453,-6 10 1,3 0 875,-9 5-157,14-9 0,5-4 849,15-14-3447,9-6 2854,24-35 1,-10 18 0,17-23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8.5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1 311 8003,'13'0'5175,"-2"0"-3612,53 0 952,22 13-2815,12-7 429,-12 11-1480,-47-16-341,-15-18 964,0-3-1963,-28-62 2344,-8 41 302,-14-36-846,3 49 891,6-12 0,6 23 0,7-8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8.9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10542,'16'14'3769,"-4"-4"-7817,15 42 5913,-13-15-1287,5 21 1,-1 5 132,-7 13 138,-5-24 1,-3 4-1864,-10 29 1,-6-5 710,-8-9 1,10-2-1,-3-16 1,-2-49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9.3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12707,'89'5'8765,"-31"2"-10540,25-9 1,3-2 172,-16 4-3314,-13 0 1,-5 1 4707,-27 0 0,-6 0 0,-18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5:59.5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5 10528,'-10'-4'9830,"1"46"-12106,60-18 0,15-2-1460,1 33-689,11-32 1,2-11 4718,-8-16 1,-34 3-1,-13-2 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1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35 7025,'8'1'9830,"-2"0"-7780,25-18-695,-23 13-1221,24-12-39,-36 30 297,-1 1 367,-5 15-361,-1 1-135,0 1 23,0 10-2686,5-14 2389,0 1-4699,17-27 4710,21-30 0,-13 14 0,11-18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0.5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693 0 10472,'-83'3'7444,"47"5"-7142,-35-10 0,-5 0-1774,12 14 1641,5 9 543,15 67-539,63-35 1,8 4-575,-24 22 1,2 1 400,27-20 0,-10 0-862,-46 6 0,-23 4 0,2-9 960,10-15 0,-1-2-24,-11 8 1,-5 5 0,11-3-608,12 3 0,17-7 1636,34 5-918,8 14-26,49-65 1,10-18-168,-6 0 30,-12 1 1,1-3-6,12-9-235,-46 20 218,24 1 538,-44 49-482,-5-13 56,6 20-6,0-18-2041,5-12 1028,5-4 1296,46-44 0,-50 18 0,30-24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0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180 1 14421,'-12'4'4004,"-1"8"-6467,-3 49 0,0 36 1,1-10 386,2-23 1,0 1 1766,-6 32 1,-2 14-1,5-24 1,2-18 0,3-21-1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5.3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8 11900,'-15'-4'5372,"4"0"-4751,11 4 2018,0 0-2080,18 57-234,7-20-106,25 47-219,9-36-628,21-3-672,-27-21 1,3-2-1381,2-2 1,2-1 2679,10 1 0,-5-4 0,6 3 0,-17-7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1.5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24 12441,'8'15'3338,"-2"-4"-4688,-6-11 1350,14-22 0,-10 17 0,10-18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2.4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487 209 5765,'17'-10'4508,"-4"2"-1368,-13 8-177,0-27-2605,-1 16 595,-1-20-847,-3 23 12,-15-11-113,-7 1 538,-8-5-537,0 5 22,-49-3 689,38 12-722,-44 3-3115,35 32 3188,13 1 100,-12 26 347,33-9 841,46-6-3598,20-20 1973,23-21 179,-11-13 216,-26 2-1045,-4 2-195,-15 38 1184,27 18 0,6 4-2971,2 14 2901,17-7 0,1-12 0,-24-35 0,7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2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1 101 11419,'1'8'5831,"0"-2"-4280,56-29-1159,-26 8 1099,52-25-594,-55 20-1082,-4 3-62,-21 25 247,-7 9 555,-13 64-706,9-27-98,-5 18-7256,36-47 6716,-3-29 1,7 2-1,-13-5 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2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11552,'0'10'-3730,"0"-2"4029,0-8 1,0 0-1,0 0 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3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50 4512,'14'6'4044,"-4"-2"-199,-10-4-524,8-26-1943,1 19-212,4-19-1065,26 49 39,-10 2-78,26 27 67,-15-1-518,-4 12 0,0 4 383,5 13-190,-11-19 0,-5-6-689,-10-18-3321,-4-20 67,-3-8 4139,5-2 0,-8-5 0,0-2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4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508 9 10967,'11'-4'2246,"-2"0"-670,-9 4-500,0 0 167,-58 26-4369,24-5 4023,-52 26-1019,16 13 561,25-15 1,0 4-1982,-5 9 1,3 1-305,12-12 1,5-3-2358,3 27 4203,46-52 0,-6-10 0,2-4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4.6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87 11740,'12'11'5768,"-2"-2"-4591,-10-9-477,0 0 381,28-23-549,-11 10 180,29-23 626,-26 20-1097,-3 3-191,-10 7 73,-7 6 444,0 0-942,0 4 335,-9 30 245,1-4-205,-8 26 268,-17 32-268,16-42 73,-11 30-935,24-58-8033,7-5 8662,7-11 1,-3 0 0,1-6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04.7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3 17400,'-2'-1'0,"0"0"0,2 1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0.8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366 518 8640,'-4'-8'4918,"-2"-4"-3747,3 8-746,-2-5 242,3 5-174,0 1 1540,0-1-1164,0 1-511,1-1 678,-5-2-941,3 4-246,-7-1 17,2 9 128,-6 10-1687,-23 61 0,-4 24 1824,11-18 1,0 2-132,1-13 0,-1 4 0,3-3-1065,-1 23 1,7-18 1294,10-37-40,-2 16-139,27-111-2030,12-24 1757,-10 26 1,0-4-48,2 2 1,0-1 1,-1-2 1,-1 0 109,-1 3 0,-1 1 1031,0 1 0,-1 2-874,7-24-1748,-9 36 1748,-3 9 432,6-4 663,-5 17-597,61 40-235,-32 10 1031,1 0 0,3 9-673,7 33 1,-3 5-1670,-10-24 1,-1 0 1086,14 24 1,-1-5-40,5-3 190,-4-30-72,-22-22-113,6 0-218,-23-43-1981,-3-5 1371,3-31-303,-3-14-876,-3-11 1,-2-21 0,1 8 1113,0 16 0,-1-1 1393,-1-12 1,-1-8 0,-2 14-215,-3 26 0,-2 12 673,-7-2 499,-4-18-808,10 48-655,1 1 1517,7 30-739,0 12 2723,0 29-2376,-4 32 1,-3 27 0,1-7-994,3-34 1,1-5 0,-1 6-133,-1 7 0,-2 7 0,1-1 0,3-13-115,1 1 0,3-16-1039,10-10 1154,55-7 0,-43-17 0,35-9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1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89 10013,'-15'-1'3584,"4"0"-2716,11 1 3131,38 60-1786,27-22-2112,-2 28-2654,13-52 2033,-49-47-236,-7-5-119,-9-17-783,-44 11 1,-9 5 1765,11 18 564,-56-14 935,69 88 1,12 19-1216,4-2-1341,-1-2 0,12-4 1509,54-6-560,-19-31 928,32 3-2367,-33-39 1096,9-27 0,-1-5 0,-11 14 1,-1-11-1,0 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35.4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0 15720,'11'8'359,"-2"-2"-3350,-9-6 2991,-60 0 0,45 0 0,-45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1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10102,'0'2'3865,"0"0"-2627,0-2-1138,1-2-100,-1 2 0,1 2 4112,1 62-2533,8 22-1184,8-19 0,4 0-781,7 12 386,24-31-252,-20-66-1652,23-40 473,-28 17 0,-1-5 860,8-18 0,-2 2 582,2 3 823,-11 17 250,-14 95 0,9 16-1084,66-49 0,-61 33 0,0-8 0,54-68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2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11172,'28'60'2933,"1"0"0,-12-6 1,0 0-5700,14 13 0,-3-2 2800,-9 11 178,-19-68-91,-2-35-87,1-3-496,-1-59 327,21 37 1,5 1-880,11-34 904,1 39 1,5 9 429,16 12-5255,38 10 4935,-4 8 0,-17 5 0,-25 2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3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237 757 9234,'17'11'9830,"-1"-10"-9594,-21-6-180,-2-6-4235,-58 9 4302,13 23 961,-26 3-768,48 28 0,10 5-181,7-12 492,74 28-1058,4-86 358,-12 3 0,1-2-16,9-13-2398,8 18 2481,-25 8 6,25 4 1008,11 1-843,-20-35 1,1-15-1555,3-7 1,-4-8 997,-18 7 1,-3-6 0,-6-2-1051,1-31 0,-12 0 598,-10 16 0,-6 1 22,1-4 1,-9 6 1285,-30-13 1518,3 36-890,-30 79 84,28 25 1,3 27 0,2 10-1,4-7-666,2 0 1,5-2 0,-3 4-453,-4 0 0,-4 6 0,3-2 0,7-8-196,8 23 1,14-21-2558,20-26-1263,4-12 3957,16-21 0,-26-23 0,-5-3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4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0 8863,'15'9'6565,"0"74"-4339,-13 5 1,-2 10-1908,2-7 0,-2 6-1327,-2-15 0,0 11 1,-2-2-1,1-17 1041,1-13 1,-1-6 25,-2 42 0,-3-35-1830,-4-99 427,3-33 0,1-17 154,-1-6 1,1-6 1161,2 19 0,1-3 0,2 8 225,1 0 0,6 13 122,20 3 392,5 66 1389,19 20-944,2 18 1,4 12-575,3 8 1,1 3-482,1-1 0,-3 1-76,-6-3 0,-7-4 15,1 12-68,-2-12-28,-12-17-79,-5-17-3559,-6-74 1,-4-25 993,0-14 2700,-6 19 0,1-17 0,-2-1 0,-2 17 0,-2-32 0,-3 15 0,-1-1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4.8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0 10640,'5'10'4929,"0"-2"-6579,-26 75 2249,15-34 1,0 3-508,-7 19 0,2 3-164,6-6 0,2-5 72,1 27-3055,6-20 1,3-2-1596,6 11 4650,-3-23 0,2-9 0,0-26 0,-3-11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5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0 196 7892,'26'21'6576,"-6"-5"-4771,44-44-2438,-45 2-247,47-28-1427,-78-33 2867,-24 49 4505,-19 73-4409,14 12-1166,34 33 1,23 4 668,16-46 1,7-6-112,-1 5 0,1-5-995,51-1-881,-38-39 1828,7-32 0,-3-5 0,-10 16 0,-3-13 0,0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5.5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0 9094,'-13'69'3041,"-1"1"1,7-21-1,-2 4-3888,-5 26 1,-2 12 0,2-6 1081,4 0 1,2-6-211,-1-3 1,2-3-1827,5-9 1,0-14-378,-3-32 2178,-6-8 0,4-22 0,-2-12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7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41 944 10279,'-28'-17'5652,"15"13"-3099,26 14-1850,35 12 0,13 0-177,20-5-1111,6-6 0,5-10 603,-25-19 0,-5-7-16,-13 9 1,-4-2 367,27-23-2249,-64 35 1963,-2 4 201,-6 2-55,0 0-219,0 1 1110,-8 62-936,4-31-57,-1 19 1,0 1-2212,2-13 2161,3 5 23,6-28 2537,45-25-3394,11-52 516,5 13 207,-20-16-718,-36 47 735,-6 33 16,1 0 0,3 12 403,16 17-286,-10-22 242,30 16-2169,-11-67-822,-1-12 0,-1-6 2329,11-26 266,-18 19 1,0 5 104,0 17 749,22 3 197,-3 16-1670,20 6 2336,23 25-1678,-43-9 32,20 7 50,-55-15-95,-3-2 2175,-4 1-2478,-1-1-5,-1 0-17,-17 7 336,7 2 3617,-19 17-2962,16 11 571,0 28-978,9-19-108,9 3 520,18-31-525,-1-9-611,43-36-315,-31 2-2662,1-24 0,-7-9-2436,-21-15 7709,-3-22 1238,-12 41-3002,7 32 0,21 4-22,8 8-34,5-1-84,29-1-45,-29 6 45,15 45 2761,-47-12-2097,-6 27-1,-2 6 642,-1-3-991,-6 25 51,21-48-80,4-17 365,24-6-2832,40-25 2087,-11-10-26,-20 5 1,1-15-2254,1-29 0,3-23 1,-2-7-1,-6 11 2759,-9 18 0,-4 6 0,2-6 639,11-19 0,5-11 1,-4 4-1,-12 19-223,-11-7-224,-36 78 1120,-27 76-723,10-5 1,-3 10-415,7-10 0,-1 5 0,2-1-570,2-8 1,3-2 0,1 0 238,-7 21 1,7-4 126,13-13 0,3-8-188,2-1-84,4 22-252,11-69-1362,28-42 1,8-16 3172,-1 7-1761,6-18 0,0 16 2739,-8 62-1893,-3-4-11,1 59-432,-8-22-2463,20 22-3911,2-5 5793,-9-15 1,-15-21 0,-25-34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8.5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9 195 8102,'3'-7'5820,"0"-18"-5305,-3 20-268,0-14 117,0 16 280,-2-8-347,0-9 22,0 1 617,-1-7-68,3 9-521,-1 0 102,1 5 363,-1 2-717,0 6-353,0 7 258,0 13 851,4 60 0,1 17-307,1 5-1440,1-11 1,1 14 0,0-14 1013,6 11-1802,-6-38 1,0-13 165,0-32-1238,-7-42 734,-1-11-5723,-3-50 7745,0 24 0,0-7 0,3 46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9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39 375 8993,'-5'-15'2297,"2"2"486,-6-3-2335,6 10-156,-7-11 1058,9 13-941,0 2-29,0 0 147,1 1 1075,0 1-745,-4-4-370,3-20-2239,52-24 0,18-3 1752,-5-7-45,16 3 1,1 11-2230,-20 30 2078,1 66-524,-56 5 1,-10 9 556,12 9 1,-4 0 55,-20-2 1,6-3 128,35-4 1,11-10 50,7-14 710,5-6 1,2-4-610,-1-5 1189,18 11-1055,-18-10-73,24 32-235,-49-27 1132,-39 19 1,-15 1-1424,-17-9-2505,-20 3 0,-1-6-1198,27-25 3635,-1-14 1,45-6 0,8-11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1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9890,'6'8'2128,"-2"-1"-1646,-4-8 4950,0 1-3342,0 0-1922,1-1-78,0 0-6,1 1 67,0-1-118,-1 0-111,0 1-28,0 4 66,0 9 35,1 10 5,1 18 0,-2 12 0,2 13-17,-3 5-254,1 6 338,-1-2-61,0-1-6,0 13 89,0-27-44,0 16-23,0-45-16,0 0 0,0-21 310,0-4-272,0-4 63,0-1-673,0-1-1103,0-11-3422,0-2 5091,0-11 0,0 11 0,0 1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9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0 213 10405,'6'6'3814,"-2"0"-2464,-4-6 61,0 0-1333,21 118 1133,25-71-574,-23 18 0,7-6 12,70-52-887,-43-39-47,7-8-4631,-56-36 1,-18-8 2521,-11 2 1847,-3 2 1,-6 7-775,-18 29-3474,-32 34 4736,38 15 0,-12 12 0,48-6 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19.9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71 4658,'15'15'2078,"-3"-4"7752,-31 82-6276,66-16-3380,-44-22 0,4-3 784,65 1-818,-13-91-569,-29-11-4195,-39-27 1,-21-3 4199,-34 9 1,18 9 0,1 13 0,-5 42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0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384 1 3983,'-62'9'3095,"0"0"0,10 11-2665,-25 43 108,90-18 1235,17 7-1381,-3-13-11,1 28-28,-15-14-601,-27 24-1040,-55-15 1648,2-58 0,0 18 0,43-52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0.8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8135,'6'83'2369,"1"0"0,-2 1 1,-1-1-1939,-4-12 0,-2-1-156,2-4 0,-1 1-723,0 10 1,1-2 514,4-15 0,-1-4 1315,2 39-1947,4-44 752,-6-43-10018,2-53 8362,-4 11 1,4-19 0,-5 31-1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1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16 619 13485,'-9'-5'3047,"2"0"29,71 69-2483,-28-36-6,6 10 0,7 0-218,12-19 1,2-9-2949,32 0 2579,-30-5 0,1-6-2131,22-32 967,-33-33 1167,-13 11-854,-18-14-1575,-52 27 1356,-2 21 1299,-14 10 1748,9 27-1512,15 15 1299,5 54-1383,8-29-123,10-2 0,9 0 431,39 4-2178,1-15 1508,-4-29 1,6-13-439,4-24 0,-2-7 408,22 2 7,-30-1 0,-10 4-97,-29 20 1202,-5 3-1303,-3 24 275,-1-4 639,0 54 1988,1-4-2622,4-2 65,15-14-160,20-68 1,8-27-1762,-2-21 1,-1-19 0,-1-2 640,-8 18 0,1-2 0,-2-1 0,-3-3 949,1-7 0,-2-4 1,-4 1-1,-6 9 2266,-2-23 1,-14 23-1358,-18 45 8,-8 59 0,-9 46 1,-4 22-1,1 1 0,8-21-589,-1 0 1,2 1-141,-1-4 0,-6 16 0,0 2 0,5-10 0,12-25-688,13-13-4228,44-30 1,13-11 4153,16-10 1,-15 5-1,-4-4 1,-9-11-1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2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11238,'0'7'3893,"0"-2"-2645,0-5 1211,41 95-1298,-18-29-696,9 25 0,0 6-1784,-19-45 0,-1 0 1369,7 42 1,-2-3-43,-3-10-664,-4-21 1,-2-10-454,-4-29-5052,-8-32 1736,-6-16 4425,-8-24 0,7 24 0,2 5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2.4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0 114 11956,'25'-13'2739,"44"-15"0,10 2-5108,-8 15 2654,15-15 1,6 17-500,-5 58 0,-12 18 376,-33-30 1,-4 4-287,5 10 1,2 7 0,-14-3 617,-18 35-420,-27-18 0,-11 11 0,0-10-46,7-16 0,-7-3-889,-26 29 1,-15 8 0,5-35 860,-10-55 0,13 23 0,8-10 0,31-50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3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85 184 5143,'-30'-1'2559,"6"0"915,24 1 1438,18 7-3580,37-5-745,33-39-1309,-23 12-818,-23-47 968,-105 42 1165,13 4 242,-45 36 414,43 74-672,14-20-409,63 30 1,34-9-4653,0-70 0,10-12 4168,-4 15 1,4 3-1,-5-13 1,-2-22-1,-8-10 1,8-16-1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3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77 420,'47'-42'5467,"-9"8"-2523,-38 34 1565,0 0-3557,-45 0 409,12 34 690,-26-5-1155,24 52-1734,23-30 1074,1 13 212,41-15 1992,56-15-2824,-32-22 1,4-9-1124,33-22 0,0-13 1022,-36 10 1,-2-9 779,-1-19 0,1-12 0,-8 19 641,7 26-639,14-47 305,-48 110 0,-6 19-703,6-4-402,32-11 0,-31-33 0,13-48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3.6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65 14400,'-63'-36'-2196,"13"7"2196,109 31 0,-44-1 0,44 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3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25 9464,'8'14'1758,"-2"-2"-1259,-6-12-208,0 0-162,-22-3 56,13 3 123,-15-3 11,20 3 29,2 0 60,2 0 1261,-1 0-1658,0 3-5,-2 0 39,-2 3 16,-2 1-55,-2 0 39,1 0-45,2-1 0,0-1 0,3-1 0,1-2 0,0 0-6,1 0 6,-2 0 0,1 1 6,-3 0-6,2 3 0,-3 1-28,0 1-11,0 2-12,-2-1-5,3 2 6,-1-3-1,3 0 169,1-3-12,1-1 74,1-2-174,0-1 3562,0-1-3434,3-1-11,3-2-50,6-2-67,2-3 5,5-1 45,3-2 11,3 0-61,3-2-6,18-9 45,-7 5-45,16-8 0,-14 8-28,17-4-90,-17 11 62,9-1 50,-23 10 1,-2 3-74,-1 6 74,0 6-46,1 4 51,-1 4-78,-3 0 44,2 15 1,-10-9-18,0 12-27,-10-12-6,-1 4 84,-6-1 0,-7 2 34,-9-1-29,-9 2 29,-5-3 5,-28 14-45,14-15-50,-16 9 56,25-19 12,6-4-7,7-5 1,1-1 72,12-6-16,1-1-57,10-3 96,1 0 28,1 0-129,3 0-11,4 0-40,7-1 46,9-2-1,10-4 6,9 0-101,7 0 96,2 4-1,16 1-27,-20 7-1,11 3 34,-23 6 0,-2 2 0,-3 2 0,-3 3-6,-4 3 6,-3 1 0,-3 3-5,-5 0 5,-6 15 5,-4-9 102,-14 11 27,-10-11 1,-16 0-46,-13-1-5,-9-2 6,-9-6-23,-2-6 17,2-8-84,7-6-22,12-4-382,10-6-1058,14-6-3091,13-15-3093,17-5 7646,13-7 0,-5 17 0,1 6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4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72 10181,'-12'-18'2291,"2"3"-1350,10 15-409,0 0 408,0-7-183,0 5 313,0-6 38,0 8 439,-10-9-1598,-2 5 214,-30-4-1864,-11 8 2126,-1 7-262,0 5 21,25 7-105,3 16-2265,23 27 2394,9-10-175,24 14-743,8-30 1,3-4 798,-2 4 867,26 22-686,-81-6-1151,-32-10 881,-11 13-460,-12-24-9371,23-37 9537,33-5 0,-2-9 0,27 8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4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 13770,'11'49'4548,"0"0"0,1-1-7167,-20 40 0,-6-1 1392,2-41 1203,-7 24-4299,32-82-4792,3-11 9115,14-20 0,-14 19 0,-2 1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5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8992,'4'12'2599,"-2"-2"-1230,-2 41 866,0 20-1126,2 8-1602,4-13 1,2-2 1024,6-6 654,7 29-738,-2-41-229,-7-26 114,-1 1 48,-4-13-151,-3-3-11,1-1 100,2-3-386,0-10-1619,1-54 1019,-18-5 600,2-12-147,-17 23 528,17 43-33,-1 0-24,17 6-173,1 2-28,31-12 606,30-1-662,-8 1-928,1 5 0,-2 3 1040,-15 9 380,3 17 1,-4 7 1800,-20 9-1789,18 49-341,-26-52 736,12 5-728,23-40 0,11-12-1356,-7 7 1,2-1 1181,20-6 0,2 1 113,-12 7 0,-7 5-183,-3 9-1024,11 8-478,-39-4-5142,3-3 6717,-9-14 0,-12 2 0,-1-1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5.9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14 13407,'-2'-8'4201,"0"2"-4084,2 6 1099,0 52-342,-4 13-301,-1-3 0,-1 12 0,0-3-2436,-2 3 1,-1 1 1974,1-8 0,-1 4 0,2-8-39,0-12 1,1-3 30,1 8 0,1-2-3135,1 16-4777,5-13 7808,0-43 0,2-26 0,-3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6.7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73 14986,'-19'0'1597,"4"0"-5124,15 0 7073,136 106-2500,-80-75 0,5 0-942,13 13 1,9 5 0,-7-9-54,-5-15 1,-6-8 23,-6-5 1,-4-6-71,11-7-2425,0-56 1,-17-20-712,-48-9 3125,20 7 0,-14 7 74,-75 21 62,14 47 1035,25 9 1196,13-1-1789,1 2 2049,13-2-2010,2-4 4855,0 1-10898,7-1 4611,14-12 1,-10 9 0,8-8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8.0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12 360 9094,'-6'2'5651,"2"-2"-5068,2 2 3293,2-2-2952,0 0-840,0-12-274,0-27 112,2 1-43,13-16 1,4 0 2,0 7-44,25-33 22,3 52 218,-1 17 157,23 41-117,-32-2 67,-7 34-2844,-21 11 3320,-4-23-370,2 20-401,-3-36 345,1-12 426,13 16-369,-4-15-164,14 9 248,13-20-2394,40-13 2068,13-20-428,-23-12 0,-2-9-247,-22-2 1,-5-5 210,-1-1 1,-7-2-265,-6-31-1260,-47 9 4117,-74 109 442,38-41-2106,0 55 0,12 18 528,33 3-718,5 0 111,13-11-1411,38-11 1205,43-24-157,-4-1-225,-11-33 1,-2-15-962,3-27 791,-28 22 0,-7-9-1350,-19-31 1,-14 1 1480,-7 21 191,-17-47 2234,-5 93-1181,-35 40-510,19-9-1181,-3 10 0,3 9 1607,15 7 0,4 0-1940,-15 25 1284,21 16 1557,23-66-1730,10-5 11,5-6-151,6-7 0,7-6-3203,59-19-6364,-7-26 9567,-36 19 0,-5-2 0,6-18 0,-38 23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28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320 20 10343,'-1'11'4363,"1"-2"-4329,0-9 95,0 0 464,-19-19 1889,-25 15-4854,-5-12 2887,-11 22-2324,8 16 1814,18-1-1393,-2 31 1774,42 29-313,8-13 72,10-14 1,6-1 526,24 18-515,1-3 348,-8-8-164,-19-22-111,-1-4 62,0 3-471,-21 0-1439,-94 10-353,29-21-542,-3-11 1,1-6 2512,20-9 0,21 0 0,9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34.6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8 10982,'11'-4'4463,"-2"0"-3840,-9 4-545,0 5 426,2 5 364,3 10-4,7 44 1,4 29 0,-1-4-2430,-3-5 1,0 0 1588,2 6 0,3 8 1,-4-15-9,-7-23 1,-1-18 34,-1-28-51,-1-11-12,-2-3-346,1-7-6066,-13-59 4438,-19 20 0,-5-2 1941,14 1 0,-3 1-352,-31-4 1,-2 13 1314,20 25-140,-11 8-279,40 13 353,8 6 2581,28 12-1966,20 2-1103,4 1-117,8-10 1477,-26-14-1433,32-8 1114,-9-20-4514,-3-8 1,0-6-5440,8-22 8548,-23 16 0,-5 3 0,-11 12 0,-8 8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35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51 7946,'-11'-28'5277,"2"6"-2967,0 33-885,-3 67 1,1 18-886,-6-15-617,9-11 1,-1 11 0,4-17-4544,3-18 2681,1-14 1373,9-57 0,-6 9 1,6-18-1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35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11766,'6'13'-6032,"-2"-2"6032,-4-11 0,0 0 0,0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3.6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396 22 9822,'-17'-4'2902,"4"0"-1821,13 4-549,0 0-303,-24-6-55,10 5 111,-21-6-66,13 7-130,-4 0 164,-4 6 66,-1 1-128,0 9-191,0 3 95,-6 20 118,11-5 11,-2 15-101,13-8-84,6-2 101,4 8-6,4-18-16,6 1 0,2-20-186,16-5-178,-3-4-96,11-8-61,-6-7 67,2-6 191,-2-4-130,6-2-33,-10 11 72,3 2-10,-9 16 123,12 32 123,-10-12 0,9 22-275,-14-26-671,0-5-555,5-8-723,-1-4 2224,4-11 0,-10 5 0,-2-4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35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327 3 7468,'-12'-2'3215,"-54"12"-835,27 3-1627,-12 3 1,0 2-4250,6 7 3496,-1 8 922,34-11-732,8 1 252,13 2 471,5 2 336,36 27-1982,5 4 772,-2 2-39,-18-14 2136,-30-23-2136,-15-4-2178,-9 2 940,-31 10-1694,12-11-5431,-10-4 8736,31-23 1,8 0-1,9-3 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36.2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1 10298,'-41'39'5848,"36"-21"-5109,-20 45 2264,72 24-2578,-40-38 1,-3 2-1852,8 3 1,-5-2 1257,-37 38-773,-9-55-1893,-7-9 2834,-10-9 0,25-11 0,1-5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37.6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47 293 11306,'-12'-15'4521,"2"4"-4908,10 11 2129,0 0-933,-6 12-153,2 12-1252,-2 29 1,0 8 881,3 16-1217,8-16 0,5-5 931,6-20-1867,49-71 1145,-29 0 144,5-25 1,-3-2 638,-15 17-111,13-7 851,-26 82-381,1 13-207,4 8-146,0-15 1617,0-4-1673,2-4-425,22-4-4101,43-56 4515,-27 20 28,19-45 2817,-39 24-1909,-9 12-387,20-9-185,-6 13-887,6-12 1,1-3 438,-3-5-227,-4 3 0,-7-1 233,-26 6 145,-38-3-62,13 19 348,-25 9 974,17 60-619,14-12-427,-3 32 161,18-33 463,48 25-703,7-37 1206,27 13-4531,8-66 1,-1-15 1055,-11 5-882,-16-10 0,9-13 0,-18 3 1656,-16-15 1539,-9 13 1,-5 3 2315,-16 8 2226,0 13-3505,-4 15 2475,1 0-2184,-7 14-1401,-1 1-167,-4 0 4115,-14 0-3511,-30 18-543,9-5-61,-19 18 28,-3 27-2973,65 3 3941,14 36-498,45-32-703,-2-11 1,-2-3 316,-19-9-118,23 31-17,-88-17-5024,-33-5 5041,-2 3 0,4-23 0,41-28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1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155 21 10987,'-4'-13'4582,"2"5"-2017,-42 57-2011,20-7 74,5 21 1,-4 26 0,4 9 0,7-12-2031,12-17 0,6-5 0,-2 5 1203,-8 9 0,-4 8 0,3-3 1,8-12-598,17 1 1,8-19-2611,5-23-1949,13-13 5355,19-14 0,-49 1 0,2-2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2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1 319 4571,'87'-9'6643,"-40"-4"-3983,49 2-4441,-35-55-1520,-58 0 2836,-1-20-14,-50 36 479,-3 32 1808,15 23-1281,5 11 527,-2 31-85,16-2-375,3 21-190,12-17-393,19-2 0,9-2-2414,14 2 2021,28 19-2973,-6-59 2927,7-22 0,-30 10 0,5-9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2.4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 9795,'28'-9'7718,"-6"4"-6017,-26 6-2798,2 6-3300,5 5 2930,4 2-2045,12 3-3670,7-6 7182,9-3 0,-16-4 0,-3-2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2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353 123 12382,'2'16'6464,"-17"-59"-6005,0 21-112,-15-40-61,0 51-359,4 20 62,5 5 61,9 30 482,35 41-201,-12-21-977,3 11 0,2 19 0,-3-15 808,-3 7-140,-2-21 1,0 10-1,-6-15-1179,-17-6 1258,-2-17-144,-17 6 94,-3-18-721,-8-1 1,-1-2 652,1-3-2145,-27-3-4996,78-39 7158,13-21 0,-1 18 0,-2 3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2.9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0 11901,'14'11'2229,"-4"-2"-2870,-41 4 1,23-10-1,-23 9 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5.8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0 208 2102,'22'6'4968,"29"-28"-2597,-40 14-2074,25-20 1002,-30 25 510,7-6-1541,-5 5 131,5-3-30,-7 4-27,-2 1 1842,0 0-1870,-2 0 2269,-1 2 783,-1 0-3366,-2 0-100,1 0 32,-3 0-217,2 5 262,-3 3 18,-2 16 5,3 9-2510,0 3 2482,16 27-2505,30-16 2600,-4 2-5,21-18 44,-9-20 124,27-7-112,-1-21-23,0-7-95,-34-9-1318,-25-42 1166,-29 23 1810,-3-24-1770,-18 29-2375,-52-2 2408,20 23-134,-27-6-4710,35 29 3244,39 3 1679,4 0 0,16 0 0,4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6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71 11755,'6'3'1742,"0"0"-880,-6-3 1333,0 0 572,64 66-6578,-38-34 3878,16 15 1,-1 2-35,-14-6-360,-3-10-3679,5-60 2489,-4-62 2475,-5 16-793,-4-12-98,-16 81 2485,0 8-1152,0 22 219,0 26-1350,-1-8-1301,0 25 1116,0-38 325,10 27-204,-1-37 148,11 12 610,49-29-980,-10-15-61,26 1-365,-34-20 1,-7-9 548,4-37-400,-14 35 0,-8-2-3583,-34-51 3743,-9 66 83,-23-9 51,16 35 213,-7 12 1849,-6 75-1637,14-37 210,28 24 1,13-4-164,5-37-1189,32-10 1,6-16-181,3-49 1214,-17 16 1,-3-2-547,7-29 55,-19 13-582,-9 21 3964,43 98-5505,-17-49 1,2 2-1827,-5 26 1,1-3 4122,10-32 0,-6-12 0,-22-8 0,-7-3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3.9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9985,'12'8'1657,"-3"-2"-508,-9-6-163,0 0-90,56 52-17,-24-20-585,6 5 0,1 2-30,0 3-158,-2-2-106,-3-6-566,-3-5-761,-5-10-3081,10-10-67,-12-15 4475,6-10 0,-19 3 0,-4 1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7.4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 5 5129,'-12'-5'5231,"-17"59"-4425,19-8-383,-3 3 0,1 4 271,4 27 47,2 16 1,1 3-742,3-46 0,0-1 325,-1 42 0,1-8-325,2-31-504,0-4-3938,0-21 298,0-14 4437,0-24 1,0-2 0,0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7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6 224 13777,'-5'-13'6710,"62"-36"-6436,7 19-3370,-2 7 1,13-3-1,-7 3 2682,-16 8 1,-3 2-1,26-4 1,-14 5 0,-40 10-1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8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1 240 11693,'2'15'2526,"0"-4"-817,-2-11 1338,7 1-6817,9-12 3809,5-2-22,47-59 355,-32 35-366,29-34-2203,-33 45 2091,-12 14-45,2 1 67,-12 11 840,10 59-588,-8-33 2095,9 46-1109,22-33-157,13-18-908,15 6-117,17-42 0,2-11 23,-10 3-479,2-6 1,-7 0 449,-32 5-33,-1-2 56,-21 14 11,-2-1-168,-21 12-2042,-26-2 2149,-8 1 321,-11-1-226,-10 17 129,25 0-62,-9 16-1201,5 28 1329,18-12 1432,-1 5-1403,36-29-331,15-33-422,6-2 360,12-23 655,-24 14-974,6-7 421,-18 30 38,0 4 415,11 41-217,-9-18 183,28 21 264,50-52 1180,-33 0-1881,-9-10 1,2-8-1160,0-20 0,-6-4 1149,13-12 949,-15 15 1,-5 2-884,-15 11-122,-19 21-18,-3 6-1489,-6 34 2077,-9 46-643,4 6-353,-2-9 1442,14-41-10029,18-61 8661,-2 5 1,2-9-1,-13 17 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8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 15922,'9'-12'-136,"-2"3"0,-7 9 0,0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9.5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5 12001,'-5'-5'6340,"-4"52"-5365,4-18-60,-3 23 1,-3 2-3495,0-10 2764,-7 23-56,10-39 109,-1-4-462,13-25-129,5-7-73,14-26-47,12-6 0,1 0 433,-1 2-100,29-24-151,-44 73-1604,-8 6 2236,9 33-117,-5 1-95,16 20-129,-8-27 266,10-6-9961,37-25 9250,-32-7 0,23-1 0,-50-5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49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142 17 11111,'9'-9'5074,"-2"2"-3425,-7 7 1195,-42 102-2591,23-52-1842,-8 13 1,1 5 1465,4 17-1945,12-45 360,-1 15-8123,27-74 9619,-2-2 0,5-5 0,-10 10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51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67 9134,'4'7'5779,"0"-2"-4092,-4-5-248,-6 59-2064,-10-12 1,-3 4 758,8-1 0,-1 0-404,-9 3 1,1-12 112,9-29-386,10-22-135,10-22-2297,24-26 3266,25-10-291,-17 18-51,7 12 152,-32 56 1362,-2 2-1122,5 18-212,-2-3 885,50 32-1236,-16-52 1,6-9-188,-1 3 1,0-7 66,1-15 0,-8-14-625,-13-31 1,-14-8 854,-3-32 532,-4 0 1216,-39 63-1328,4 65-302,-9 8 33,17 5-39,7-12 168,3 28-51,3-19 2694,5 22-1797,13-2-689,-3-5 1,1 4-147,-3-10 1,-1 1-96,5 17 0,-3 2 5,-5-2 1,-3-3-40,-1-14 1,-1 0-1186,1 16 1,-2-2 1174,-2 20-824,-7-20 0,-4 0 594,-11 12 354,-9-16 1,-6-8-574,-18-22 17,-23-5 210,19-80 0,8-19 619,11 12 11,36-11 0,14-17 0,11 17 70,10 33 1,11 8-519,30-29 0,11 7-1121,0 25 1,1 8 1120,-12 0 0,-2 3 0,-2 1 0,-5 2 0,9-3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56:51.7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0 12752,'-5'8'3394,"3"1"-302,52 32-2342,-6-2-425,1-2 0,7 13-936,-8 0 1,5 9-1,0 6 1,-2 1 894,-2 5 0,-2 3 0,0 1 1,1 1-537,5 2 1,2 1-1,-1 0 1,-6-1 318,2 16 0,-6 0 1,-9-6-681,-9 6 0,-8-10 613,-6-33 0,-3-1 0,-4 19 0,-9-7-140,-26-15-431,-18 2-936,-10-3-8324,-28-5 9019,35-20 0,1-8 0,42-13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0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28 8046,'-14'-14'1916,"3"3"-1020,11 11 830,0 0-1256,-3-1-16,2 1 50,-1-1 78,2 1 1978,0 0-2560,6 0 11,8 0 152,25 0 83,28 0-140,20 0-25,-17 0 1,1 0-77,20 0 9,-34 0 0,-4 0-14,-5 0 0,-11 1 23,-9 0-18,-12 0 1,-8 1 33,-4-2-39,-3 1-353,-1-1-587,-4 0-2191,-4 0 3131,-4-1 0,3 1 0,2-1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4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2 10567,'10'-1'1540,"-2"0"-178,-8 1-58,-3 46 405,-9 3-858,2 2 0,-2 4-167,-3-5 0,-2 0-138,-1 4-1,-1 0-788,1-4 1,0-2 673,-14 33-229,3-11 180,3-10-1552,0 10-1485,13-35-1445,11 3 4100,18-45 0,-3 5 0,-1-5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4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110 242 10220,'-10'-16'3741,"2"2"-2962,8 14 325,0 0-623,11-5-94,-2 1-107,13-7-62,-5 2-173,2-3-45,1-2-202,-2-3-526,-3-3 403,-6-1-140,-4-2-117,-3 2 453,-5 0-34,-5 5 119,-4 5 44,-7 6 0,-3 3 100,-4 11 208,-1 7-162,-3 13 100,3 8 125,3 6 1096,2 48-1098,11-34-27,4 32-56,14-51-46,6-6-32,6-6 0,5-7-208,5-7-152,7-6-896,6-4-1209,4-10-1143,11-10 3152,15-21 0,-32 16 0,2-4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5.1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1 10086,'11'0'1853,"-2"0"-1528,-9 0 241,0 0-118,-45 3-11,25 3-185,-32 5-95,37 1-6,7 1-67,3 2 45,3 3 0,9 6 44,10 4-50,14 7-50,11 4 319,6 3 426,15 21-224,-20-14 151,8 27-656,-34-35-89,-3 6 0,-12-21 51,-15-3 38,-9-2-89,-19-4-1299,-17-7-1518,-2-5 2817,1-15 0,27 7 0,12-8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5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12606,'24'13'2744,"-4"-2"-2200,34 26 128,-34-1-174,35 38-324,-51-9-174,-18 5-90,-6-1-2156,-14-6-5433,2-14 7679,5-15 0,13-17 0,8-11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6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11626,'4'7'1871,"0"-2"-1827,-4-5 1020,0 0-16,5 72-1091,-2-2 482,1 1 1,-1 5-84,-1-12 0,-1-2-113,0 0 1,-1-1-37,1-9 1,-1-3-34,0 26-90,1-16 33,0-9-65,1-1-52,0-7-258,-1-8-644,0-13-285,-1-11-1759,-1-11 3129,-13-30 0,9 18 0,-9-16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6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23 833 8862,'-13'-12'2196,"4"2"279,9 10-302,0 0-1541,59 8-228,-20-1 396,51 6-682,-36-5-46,-1-3 388,23-6-863,-16-11-253,20-11-117,-20-16-258,-17-2 1,-2-6 495,-10 5 0,-3-4 160,9-15 0,-5-2 246,-13 12 0,-4-1 466,-2-7 0,-1 3 172,1-23 258,-4-5 214,-5 44-113,-2 11-448,0 12-420,-2 10-89,0 5-208,0 2 22,0 5 275,0 7 877,0 13-435,0 15 34,0 23 118,0 28-354,0-32 1,0 6-250,-2 3 0,0 6 0,-1-3 252,0 6 1,0-1-79,-1 20 0,0-8 54,0-8-584,3-13 365,1-26-22,0 1 111,1-29-246,10-21-313,3-17-45,12-23 229,2-3 169,0-1 10,-2 6 1134,-5 12-1246,-5 15 556,-2 9-516,0 13 266,3 10-87,2 7 96,2 11-29,1 0-67,-2 1 0,-1-5-1182,-1-5-2621,8-8-4234,0-7 8037,8-5 0,-17-2 0,-3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9:57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14057,'34'64'2739,"-5"-6"-2067,-20-19-62,0-2-140,-1 1-161,-1-1-85,-1-4-123,0-3-28,-3-3-23,2-7-11,-3-5 79,1-6 33,-1-5 73,1-2 56,2-2-50,3-9-230,6-6-123,5-13-17,6-7 50,5-1-22,0 3-134,0 9 5,-1 12 129,0 6 78,2 16-27,4 4 61,1 11-12,9 7 12,-15-10 112,2-1 0,-19-14 101,-2-5-101,2-4-117,16-19-57,-3 2-151,40-21 101,-30 24 163,36 7 77,-37 19 231,10 8 257,-14-3 5,19-4-789,-7-5-9663,42-13 8865,-38-1 1,4-3 0,-36 6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0.8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9094,'1'13'2459,"4"-3"-1933,-4-10-217,4-1 10,-4 1-5,1 0 83,-2 0 751,1 0-504,0-1-134,-1 1 1714,1-1-2392,0 3 168,1 12 5,2 12 96,2 27 145,1 13-409,0 18 420,0 3 175,-1-6-45,-2-1-191,1-13-40,-1-5-32,2 3-80,-3-25-38,0-1 550,-2-26-467,0-6-89,-1-4-683,0-2-684,-1-7 1367,-11-15 0,8 10 0,-8-7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1.3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1 107 9374,'7'6'2240,"0"0"-1517,-7-6 1473,0 0-1620,0-19-77,0 14-73,0-14-45,0 18 28,0 0-101,0-2-135,1-2-117,6-2-22,5-3-1,6-2 18,5 0-34,3 1-17,4 3 0,3 4 89,13 3-83,-9 8 100,25 14-106,-28 1-61,18 22 55,-29-16-67,4 23 28,-19-18 6,-2 10 39,-10-10 280,-20 15-218,-1-12 16,-18 7 113,8-19-1362,-27-6-2811,24-12 3982,-14-7 0,40-2 0,5-4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2.1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33 9117,'-17'-14'1764,"4"2"-1042,13 12 214,0 0-522,-15-4 12,9 3-84,-12 0 89,9 9 56,-1 9 107,-5 12 39,-3 9-67,-2 12-90,-3 9-34,2 9-67,0 4-78,4 2 67,2-1 28,5-6-134,4-6-123,4-7 22,3-7-107,5-6 0,5-5 79,5-5-123,2-5 67,-1-5-68,-1-5-5,-2-4-313,-2-6-562,2-2-794,3-3-2302,13-14 3971,20-18 0,-22 10 0,6-7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1.4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51 8455,'-12'-12'2963,"2"3"-2055,10 9 1422,0 0-1865,0-13-236,0 9-128,0-9-101,0 13-353,0 0 0,0 6 281,0 7 72,-6 14 117,-3 15 130,-9 13-29,-2 10 51,-4 6-123,0 2-62,2-4 56,3-5-1429,2 14-497,9-36-499,0 4-1194,8-39 3479,0-10 0,0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3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11150,'18'4'1960,"-4"0"-1501,-14-4-179,0 0 96,3 28 223,-3-2 22,3 32-122,-4-2 134,-1 9 11,0-15 0,0 2-3644,-1 26 3207,-1 19-460,3-40 360,0-11-6,1-8-45,0-11-50,0-9 117,0-7 12,0-6 3381,0-3-2542,0-2-140,0-9-834,1-6-117,2-15-79,2-10-342,3-12-134,2-10 123,1-7 246,1-4 102,-1-1 128,1 5-61,1-9 234,-4 27-16,1 1 79,-7 31 5,0 10-168,-1 4-398,4 9 398,1 9 700,19 39-77,-1 1-3752,12 32 3336,-6-11-826,-1 4 776,-1-4-6,-2-5-100,0-10 16,-2-9-22,4 5 0,-8-21 44,4 6-89,-15-27 2902,-1-3-3064,-7-8 1125,-2-2-1635,0-5-343,0-5-911,-2-7-1054,-7-3 1434,-6-3-56,-22-9 1076,5 10 134,-12-4 392,12 12 1114,-12-3-201,14 6 1,-6-3 200,19 8 219,6 1 17,5 3-224,3-1-516,3 3-207,0-1-106,2 1 213,1 0-28,4 0 5,5 0-95,7-1-157,8-1-235,8-3-240,7-3-1716,11-3-3790,-2-1 5746,2-3 0,-25 7 0,-9 2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3.8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10494,'13'14'2627,"-2"-2"-1988,-11-12 111,0 0-352,3 0 100,-2 0-44,1 0-168,-2 0-196,1 0-1,0 0-38,2 0 229,1 5 184,4 6-21,3 10 44,4 10 28,4 12-133,1 20 99,1 23-232,-11-36 1,-1 1-57,-1 4 0,0 1 7,-3 9 1,0-3-16,2 26-28,-3 8-56,1-47 100,2 1-189,-2-21 60,2-2-66,-5-19-6,1-3 237,-2-3-948,1-2-437,1 0-6761,18-22 7909,-4 2 0,5-6 0,-12 12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4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 10478,'5'5'2879,"-2"0"-1939,-3-5 612,0 0-790,1-6-253,-1 4-173,1-5-128,0 4-29,-1 1 22,1 0-352,-1 2-134,2 5 285,0 9 39,4 13 235,1 15 40,2 13-23,0 10 113,0 3-96,-1 0-101,-1-8-100,-3-9-63,1-10 24,-3-12 139,2-2-84,-3-16 112,1 0-750,-1-18-701,-1-5-458,1-12-1306,-1-14-812,-5-4 3792,-2-8 0,1 24 0,0 7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5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18 200 8304,'-3'-17'2806,"0"4"-1719,3 13 274,0 0-1148,-5-20-67,4 11-107,-5-15 0,6 16 230,0 1 162,0 1-61,0 1-62,0 2 11,1-1 62,0 2 151,3-2-403,0 1 84,2-1-135,1 0 73,4-1 73,4-1-44,2-1 301,16-5-274,-4 3-128,10-2-79,-11 4 0,-2 3-67,6 0 67,-7 3 0,3 0 0,-11 1-62,-1 2-50,-4 2 67,0 2 6,2 9 39,-5-3-50,3 6-102,-9-1 91,0 2 22,-4 6 39,-8 3 67,-7 5 73,-9 1-90,-4 0-607,2-3 647,-5 2-84,13-13-6,0 0-28,14-14-180,3-2 29,2-3-62,0 2-123,1-1 236,7 6 735,1-2-546,7 2 91,0-3-68,4 0 39,3-2-73,0-2 40,1-1-85,-1 1-5,-3 0-33,3 5-23,-6 1-135,7 11 130,-11-2 33,2 8 28,-6-3 0,-1 0-6,-2 1 6,-2-2-33,-2-2-96,-2-1-39,-3 0 168,-9-1 190,-8 2 29,-12-1-23,-4-2-107,-2-2-78,2-5-11,5-3-672,5-5-1579,8-8 2251,9-6 0,4 3 0,5 2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5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26 7408,'-16'-14'2342,"4"2"-1637,12 12 6,0 0 163,22 2-45,-6 3-17,21 3-95,-9 6-50,3 3-163,6 7 146,3 3-90,4 7-151,5 5-57,0 7-117,-13-9 1,-1 1-46,16 23-187,-19-20 0,-3 0 92,4 16 17,-7 2-112,-7-3 67,-9 1 0,-4-2 1,-8-2 105,-9-1 74,-8-4-79,-10-3 17,-19 4-185,13-19-117,-7-1-584,19-22 701,11-41 0,5 26 0,6-27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6.3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34 9722,'-9'-5'3198,"2"0"-2241,7 5 2600,0 0-2935,4 1 78,4-1 140,8 2-347,7-1-202,8 1-184,7-1-107,8 0-23,1-1-777,4-3-646,-3-3-609,-5-2-1373,-9 1 151,-10 2 3277,-12 3 0,-7 1 0,-4 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6.5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10562,'1'14'2649,"0"-4"-1333,-1-10 4201,0 0-4582,32 11-218,-7-8-448,31 8-230,-13-11-39,0 0-291,-4 0-403,-7 1-583,-8 0-891,-1 0-3752,-4 0 5920,0-1 0,-9 0 0,-4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7.3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10175,'8'3'2297,"-2"-2"-1760,-6-1-234,0 0-68,6 0-229,-3 0-6,4 4 459,-2 6 448,1 8-89,2 13 22,2 9 56,-1 11-353,0 6-95,-3 5-55,1 0-29,-3-2-84,1-8-185,0-6-61,-1-10 39,1-8 44,-2-8-145,0-6-341,-1-8-163,-1-2-141,0-4-4547,-1-22 1462,0 2 3758,-1-21 0,1 23 0,-1 4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7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1 104 10046,'15'10'3260,"-2"-2"-2302,-13-8 2374,0 0-2940,0-20-72,0 13-57,1-15-129,2 16-61,1-1 45,5-1-84,1 0 56,5 0-68,4-1-16,4 1-6,5 2 5,5 0 34,4 3-39,3 1-78,19 1 72,-15 4-111,10 4 60,-23 6-21,-4 2 50,-4 4-6,-6 0 0,-3 3 34,-5-1-28,-1 11-22,-5-8-12,0 6 18,-3-12 10,-1-3 68,-5-1 117,-4-2 146,-9-1 11,-21 6-235,5-6-73,-12 4-863,15-7-1035,4-1-1838,5-3-1373,6-2 5109,8-2 0,5 0 0,3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8.4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198 29 9968,'-2'-16'3114,"0"4"-2666,1 12-302,-1 0-23,-3 0 241,-4 0 202,-3 7 10,-5 3 13,-2 10-51,-3 3-74,0 6-10,2 6-174,0 6 426,0 31-348,8-12 57,5-7 0,3 1-113,2 9-11,4 15-117,3-32-51,3-7-89,3-6-34,1-6-96,1-4-1007,3-5-964,6-3 2067,11-5 0,-14-5 0,4-2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2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1 327 9184,'14'3'2061,"-3"0"-1255,-11-3-385,0 0-197,26-38-79,-9 17-111,24-32 33,-12 23-67,8-1 0,5-3 0,6 3 6,3 2 123,1 6 106,-1 4 90,-2 7-79,-5 5-168,-6 3-22,-3 5 140,-5 9-145,5 24-51,-12 1 95,0 42-89,-16-27 72,-6 19 23,-11-22-96,-9-2 91,-10-3-12,-27 8-174,12-18-56,-17 2 23,21-20 0,3-4-252,5-5 61,7-1 90,5-1 90,9-2 106,6 0 129,3-1-101,11 0 0,0 0 50,11 0 28,1 3 258,4 4 308,5 9-140,3 8-61,6 7 61,1 4-28,5 2-100,-3-1-175,0-1-38,-5-6-57,-4-3 23,-3-4-28,-4-5-68,0-3 124,10 1-157,-7-9-101,11 2-397,-10-8-381,2-8-460,1-6-252,-2-11-1165,-6-14 863,-6-3 1893,-10-5 0,-5 21 0,-4 8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8.9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9447,'11'8'2789,"-2"-2"-2055,-9-6 185,0 0-718,12 11 1,-6 0 151,9 11 128,-10 2-32,0 4 16,-1 5 5,-2 5-50,0 5-62,-2 0-106,0 2-50,0-5-96,0-3-50,0-8 6,0-8 0,0-6-12,0-8-50,0-3-560,0-4-1344,0-7-1216,0-12-3532,1-7 6652,-1-8 0,1 16 0,-1 4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09.5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0 129 9447,'12'8'2307,"-2"-2"-1483,-10-6 3926,0 0-4263,-1-8-118,1 5 79,-1-5 18,1 7-57,0 0-112,1 1-96,-1-1 40,2 0-17,-1 1-6,3-3-83,2 0-130,5-4 29,5-2 33,6-2-61,8-2-6,5 0 5,29-7-5,-14 7-145,27-5 33,-44 13-90,-1 0-162,-26 5 140,-6 6-28,-9 6 112,-6 10 112,-14 6-11,-2 4-45,-3 0-129,6-3 6,7-4 61,10-6 123,6-2 23,7-4 34,6 1 67,8 0 56,17 9-90,-7-3 29,18 17-1,-22-14 162,12 16-156,-18-16-101,0 4 0,-11-11-168,-2 0 168,-16 1 207,-11 3-67,-20 2-16,-11 2-124,-6-4-387,6-4-969,9-7-2581,13-8 3937,16-10 0,9 4 0,7-4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0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0 11637,'4'0'3288,"0"0"-2633,-4 0-207,0 0-380,4 7 676,-1 7 29,3 13-84,-3 15 62,-2 14-118,0 12-168,-5 11-62,-6 4-213,-4-1-89,-6-6 0,2-12-101,2-12 50,4-14-50,2-10-325,5-10-918,2-8-717,2-6-1513,1-2 3473,0-9 0,0 5 0,0-5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0.7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2 10959,'15'9'2011,"-4"-2"-1686,-11-7 409,0 0 234,2 20-60,-1 1-29,0 23-61,-1 2-174,-1 7-27,-5 8-80,-5 3-89,-5 3-61,-3-2-163,1-6-107,0-8-27,2-11-90,5-7 50,3-12 1,4-6-46,1-8 79,2-4 6,-1-2-90,2-1-1238,-3-30 510,2 2-1619,-2-63 1294,5 22 532,5 3 0,3-1 448,4-15 73,-1 30 0,1 3 247,4-5 840,3 7-516,-8 20-117,0 7-163,-7 15-95,1 4-67,0 2 179,6 8 61,3 9 197,17 34-185,-5-3-39,8 25-101,-14-13-28,-5 2-3437,-5-3 3313,-3-4-10,-5-7-807,1-8 824,-3-6-57,2-9-34,-1-5-5,2-5-44,0-5 2681,1-2-3293,-1-3 878,1-2-1152,-2-2-263,0-1-1954,-2-3-662,-1-4 3809,-1-5 0,0 3 0,0 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0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11 130 12696,'-6'-14'4536,"2"4"-3595,4 10 242,0 0-584,47 0-308,-11-3-140,45-1-151,-25-4-829,2-2-1322,2-7-4189,-8-1 6340,-4-5 0,-24 11 0,-9 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1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9 12405,'-1'-3'3018,"0"0"-2032,1 3-521,0 0-454,7-3 79,5 8 106,13 5-39,7 14 156,11 12 180,5 8-28,5 11-309,-1 6 180,-5 6-140,-7 3-16,-7 0-108,-9-3-4,-7-3-57,-7 15-11,-5-25-45,-3 7-425,-6-28-2331,-15-2-72,-9-11 2873,-30-1 0,28-14 0,-5-2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3.4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34 9845,'-8'-11'3075,"2"2"-2067,6 9 246,0 0-828,0-6 140,0 4-84,0-4-79,0 6 2974,0 0-3438,0 2-68,0 7 123,3 12 6,-1 16 6,4 16 0,-2 15 72,1 11 129,0 4 0,0-1-84,2-7 73,0-12-145,1-12-12,-3-15-5,0-8 22,-2-12-56,-2-5-230,1-7-207,-2-2-985,1-9-2522,-1-11 3944,-6-25 0,5 19 0,-4-7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3.8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1 134 12825,'14'10'3635,"-2"-2"-2896,-12-8 101,0 0-644,13-27-56,-3 16-73,12-22 56,-1 22-78,4-1 151,6 0-61,5-1-34,5 3 22,2 0-123,1 3-39,-2 3 33,-2 3-94,-4 2-24,-2 7 56,-5 4-10,-1 9 33,-6 1-56,-6 3 90,-8 1-162,-5 3-7,-24 14 147,-5-9 33,-25 9-219,-1-17-257,-1-5-548,3-10-1665,10-5 2689,11-9 0,15 2 0,8-3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4.3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22 11110,'-7'-12'2073,"2"2"-1351,5 10-240,-23 6-107,9 4 157,-21 9 130,13 8-41,-1 9-89,-1 8-78,1 9 50,3 7-123,4 4 213,9-6 0,2 1-471,-1 10-39,2 31-34,4-65-50,2-9-263,3-7-1569,14-9-1400,8-10-352,11-13 3584,0-9 0,-17 6 0,-6 3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4.9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3 11866,'19'-1'4022,"-3"0"-3030,-16 1-320,0 0-292,15 64 102,-11-14-233,2 3 1,-2 3 97,-13 26-123,-5 1-39,-2-6-39,2-10 335,-1 1-329,6-37-152,-1-9-292,8-39-83,-1-18-392,1-15 111,1-12 163,0-9 202,3-6 129,4 2 162,3 6 190,3 12 79,1 13 173,-2 13 461,1 6-696,-5 12-106,1 4-101,-5 7-101,0 2-90,8 6 191,2 6 68,12 11 66,1 12-22,4 10 67,0 8 28,-4 5-44,4 27-130,-12-25 18,0 14-51,-11-35-258,-2-8-666,-1-8-577,-1-7-1350,-1-8-6,-1-3 2857,-1-5 0,0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2.4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8 7834,'-12'-4'2974,"2"0"-2756,10 4 505,0 0-140,-40 13 44,29 1 319,-29 14-33,39 2-162,3 2-168,4 3-231,5-1 52,14 8-348,-3-14-56,8 3-236,-4-15-1567,2-5-1300,11-4 3103,13-4 0,-22-2 0,2-1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5.1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19 127 15042,'-10'-7'3658,"2"2"-2762,8 5-95,0 0-650,29-5-134,-4 1-17,28-6-812,-12 2-521,2-1-2330,5-7-1372,-3 0 5035,1-8 0,-22 12 0,-7 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5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11530,'13'16'3305,"-2"-4"-1949,41 7-365,-17 3-101,44 23-234,-33 3-84,-4 10-186,-7 5-207,-8 7-78,-10 0-101,-9 0-50,-5-3-841,-6-3-1938,-14-1 2829,-21 7 0,14-33 0,-7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7.3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31 626 8808,'-10'-13'2073,"2"3"-1424,8 10 2550,0 0-2606,-7-5 7,6 4-214,-4-5-33,7 6-17,1 0-112,-1 0-56,0 0-95,2 0-73,2 0 286,8 0 212,11 0-67,12 1-66,13 0-135,13 1-394,14 0 344,18-2-161,-39 0 1,4 0 55,36-4 1,1-1-51,-26 2 0,0 0 40,-4-1 1,4-1-1,-9 0-31,28-1 78,9-1-56,-31 3-22,9-2-3304,7 0 3281,4-2-5,-24 2 0,2 0 30,-16 2 0,0 0-36,14-1 0,0 1 6,21-1 11,-6 3-17,-3 2-28,-4 0 28,0 0 0,0 0 298,1 0-276,-19-2 1,2 0 38,31-3 1635,-28 0 0,0 0-1701,27-7 2,-26 4 0,1 0 3,28-4 0,-32 5 0,-2 1-45,15-1 45,-5 2 0,-3 0 6,-6 1-6,-4 1 50,-6-1-44,-2 1 5,17-4 39,-13 1 85,20-3 55,-15 0-117,5 0-23,0 0 68,1 1-51,-5 1-61,-2 0 100,-8 1 185,13-3-78,-16 2-90,11-5 35,-12 4 21,3-3-95,7-1 23,2-1-46,3-2-22,-1 2 1,-1 0-52,13-2 12,-17 2 6,9 1 78,-21 4-22,-1 3 16,-3 0 12,-1 1 72,-1 0-44,-1-1 100,3-1 34,22-5-179,-8 2 5,20-3-22,-15 4-45,1 2 73,1 0-44,-6 2 44,-2 2 11,-11 0-62,-8 2 91,-9-1-46,-8 1 12,-2-1 61,0 1 34,16 0-185,1 0 0,14 0 33,-7 0-27,-1 0-6,-2 0 56,-5 0-56,-3 0 56,-3 0-23,0 0 63,4 0-91,3-1 29,7 0-1,8-1-27,2 1-12,3 0 6,-4 1-5,-6 0 27,9 0-22,-20 0 0,12 0 73,-15 0-62,7-1 23,9-1 6,8 0-40,6-2 5,2 1-5,-2 1 0,-5-1 0,-1 3 0,-19-1-11,-4 1-247,-17-1-465,-4 0-604,-1-2-1641,-8-3-2471,-1 0 5439,-10-5 0,8 6 0,1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8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10601,'12'4'1792,"-2"0"-1411,-10-4 683,0 0-453,33 4 66,-10 3 24,29 6-158,-18 3-207,1 5-162,1 5 44,-2 5 28,0 6-16,-1 3-90,-3 2 45,-3 0-73,-3-3 5,-3-3-61,-3-5-50,-3-5 72,-3-4-27,-2-5-46,1 0 113,-6-9-118,2 0-123,-5-8-219,-1 0-55,0 0-1054,-1-5-1473,-2-12-347,-5-5 3271,-5-11 0,3 16 0,1 3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8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0 198 11698,'15'15'4694,"-4"-4"-3842,-11-11-169,0 0-498,26-51 22,-5 30-78,27-42 61,-8 42 152,7 2-34,4 0-112,2 5-196,-1 4-33,-5 6-57,-5 3 1,-7 10-35,-7 5 74,-5 11-34,-5 3 78,-3 19-515,-19 15 403,-9-9 118,-21 2-308,-7-29-4504,-13-15 1,-3-4 4811,3-4 0,-36 1 0,77-12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8.9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181 1 11150,'0'13'2851,"0"-2"-1944,0-11 1457,0 0-1760,-51 55-32,30-20-253,-11 5 1,1 4 217,14 10-77,2 6-102,7 3-117,3 0 61,5-2-112,8-4-128,5-5 22,7-7-84,3-5-493,0-9-918,0-5-1692,5-9 3103,14-5 0,-19-7 0,5-3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19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11334,'10'6'2454,"-2"-2"-2017,-8-4 487,0 0-397,17 21 55,-9-2 12,16 23-152,-14-4-67,0 6-16,-2 1 128,0 20-386,-2-20-62,-2 10 6,-2-27 61,0-6-106,-2-7-84,1-7-650,-1-4-302,-1-12-991,-6-6-6279,-18-49 8306,4 13 0,-3-8 0,14 34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20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1 166 9610,'12'11'3170,"-2"-2"-2168,-10-9 689,0 0-1068,0-10 4,0 8-151,0-8-17,0 9 342,0 1-628,0-2 52,1 2-90,0-2 16,0 2 22,1-2-44,-1 1-28,3-1-67,0-1-23,4 0 62,1-3-40,3 1 186,20-12-147,-9 6-16,17-8-22,-13 6 28,2-1-57,3 1 51,13-4-50,-12 6-1,8-2-5,-20 9-67,-4 1-11,-4 2-51,-3 1 34,0 0 28,-1 3-12,3 5 79,0 5-33,1 6 21,-1 1-21,-1 4-18,-5 3-21,-2 2-29,-5 2 101,-10 3 0,-8 2 50,-14 0-16,-5-1 33,-3-4-61,3-5-6,7-7 140,4-5 84,15-7-6,2-4-145,10-3-62,2 0-11,6 0 0,7-2-62,7-1 62,6-2 0,4 1-50,19 1 50,-13 2-28,11 5 28,-20 3 101,-2 5-62,-4 0-28,-4 2 56,-5-1-67,-3 5-5,-6-5-68,-1 5-11,-11-4 190,-24 12 12,-2-5-107,-21 9-11,12-13-28,5-6-621,7-5-976,13-7-3237,7-9 4862,9-7 0,1 4 0,0 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20.7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10231,'15'10'3798,"-4"-2"-2662,-11-8 1564,0 0-2588,2 0-50,5 1 139,8 6 163,11 9-83,13 10-158,11 13 12,10 9 50,2 11-180,1 8 90,-17 3 1,-4 5-40,-17-27 0,-3 0-28,9 28 0,-7-2 22,-17 4-16,-21-4-34,-9-5-56,-19-7-872,-8-7-439,-9-9-4165,4-12 5532,3-8 0,25-13 0,10-7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25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 7 9089,'9'9'1865,"-2"-2"-1266,-7-7 3355,0 0-3948,-4 0 27,1 1 29,-4 1-56,1 0 44,-1 1 23,3-2 0,1 1 459,2-2-202,1 1-481,-1 2 151,-3 0 0,-4 5 34,-4 1-23,-1 2 23,1 0 10,2-4-38,3 0 56,4-5-12,1 1-39,2-3 1188,0 1-953,4-1-11,0 0 28,6-2-4,3-1 21,5-2-56,6-3 117,26-7-195,-8 2-51,20-5-11,-20 6-84,9 1-5,-21 5-23,0 1 28,-21 4 0,-4 1 0,-2 0 5,-1 0-5,1 0 11,-1 0-5,2 0-6,-3 0-314,1 0-5416,-2 0 1647,-3 0 4083,-4 0 0,2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2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8959,'2'0'1709,"0"0"-925,-2 0-526,4 0 83,0 3 41,5 4 110,0 5-94,3 7-23,3 5 96,0 6-158,3 5-22,-1 3-44,-1 3-152,-2-1 11,-2-1 34,4 8-67,-7-17-22,3 3-12,-6-19-11,-2-5-28,0-3-51,0-3-145,-1-2 17,2-1-224,2-1-2056,11-15 650,-1-7-1115,6-13 2924,-4-1 0,-9 18 0,-3 4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27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19 210 8405,'-10'-1'1837,"2"0"-1400,8 1 930,0 0-936,0-1-61,0-1 5,1-2-16,1 2-1,1-2 129,2 1-179,-1-2 51,2 1-12,0-3-78,2 1-22,2-3-35,2-1-10,1 0 28,0-1 50,-1 2 22,-3 1-39,-4 3-95,-1 3-73,-3 0-27,0 2 1954,-1 0-2016,3 0 106,3 0 106,7 0 40,4 0 44,6 0-45,6 1-5,4 0-56,6-1 23,19 0-208,-14 0 23,10 0 5,-23 0-34,-1 0 35,-12 0-35,0 0 96,-13 0-67,-1 0 16,-3 0 40,0 0-90,0-2-129,2-2-874,3-5-1086,7-10-2308,3-1 4397,3-7 0,-9 13 0,-3 4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54.6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47 8662,'-4'-17'1384,"0"4"-516,4 13 4409,0 0-4734,0-2-45,0 0-145,0-1 224,0 1-415,0-1-16,0 0 28,0 2-382,0 0 124,0 10 84,0 5 28,2 14 34,1 8-56,2 6 27,1 7 46,-1 2-35,1 25 29,-2-22-39,2 14 33,-4-29-67,0-4 0,0-5 34,0-5-29,-1-4 1,0-4 11,0-1-11,0-8 179,0-1-129,0-7-179,0 0-696,1-1-2642,3-12-925,2-2 4386,2-12 0,-3 13 0,-2 2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55.2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28 105 8730,'-15'-10'2364,"2"2"-1480,13 8 349,0 0-757,0-4-28,0 2 22,0-3-78,0 4 387,0 1-34,0-1-448,0 0-213,1-2 28,3-1-106,2-2 117,5-3-90,3 0-33,4-2 0,2 1-39,1 1 39,1 2-33,2 4-68,0 1 56,2 2 45,-2 3-45,0 6 34,-1 4 11,-2 7 0,-2 0-6,-4 0-61,-1 0 67,-4-2 28,-1-3-28,-3-1-173,-3 8 201,-5-7-28,-8 8 39,-9-8 45,-8-1 17,-4 1-23,1-4-72,2-2 5,4-3 22,4-2-33,5-2-313,5-1-762,5-1-3278,2-2 4353,5-5 0,-1 4 0,0-3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55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133 24 9402,'-2'-13'1473,"0"2"-907,-13 25 50,6-3-50,-14 14-124,10-4 51,-1 5-78,1 5 139,0 3 230,1 23-475,4-14-29,1 16-17,5-19 90,2 18-107,4 1-168,10 26-391,-1-34-746,8-1-806,0-38-1389,1-4 3254,8-7 0,-14-1 0,-4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56.9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51 10058,'10'6'2526,"-2"0"-1641,-8-6-717,0 0 117,0 15 163,0 3 39,0 18 51,1-1-173,3 3-108,1-2-50,0-1-123,0-3-5,-1-6-34,0-2-40,-1-6 79,0-3-78,-2-5 67,0-3 55,-1-5-128,0-1-2005,1-11 857,0-3 319,1-10-56,-1 0-118,0 1 550,-1 0 290,0 3 163,0 3 152,-1 2 111,-1 2 90,-1 1 123,-1 2-17,0 0-123,1 2 51,-1 0 402,-1-1-189,1 2-169,0-1-95,2 3-34,0-1-123,-1-1 309,-2-3-208,0 2-67,0-4-51,0 4 12,1 1 50,1-1 347,-1-1-280,3 3 45,-1 0-145,2 3 391,0 0-307,0 1-207,0-1 38,0-1-89,3-2 100,3-3-61,6-2-5,5-2-51,4-1 5,0 1-10,2 3-23,-2 2 28,1 3 0,-3 2-79,-2 1-16,-2 1-302,-1 0 166,-5 4-71,-3 2-17,-4 16 313,-6-3 0,-4 12 1,-4-9-74,-2-2-156,3-2-364,4-5-252,4-3 268,2-4 583,8 0 34,5-1 78,9 2-84,4 2 45,11 10-68,-10-4 175,5 7-40,-16-5-45,-3-1 39,-4-1-61,-5 1 50,-2-1 146,-7 2-28,-8 1-62,-10 1-89,-8 0-163,-13 2-549,12-8 622,-2-6 0,24-6 0,6-3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57.3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10730,'13'7'3388,"-4"-2"-2766,-9-5-566,0 0-56,5 0 33,-2 10 527,4 8 7,-1 16-41,-1 11 34,0 12-95,-1 6 95,-2 6-235,1 1-129,-3-1-101,1-7-22,0-7-68,2 1-5,-2-23-285,3 0 27,-3-25 12,3-5-382,3-11-676,4-9-455,7-17-1193,10-26 2952,-5 11 0,-1 1 0,5-7 0,2-10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58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53 9414,'18'-5'4514,"-4"1"-3971,-14 4-364,0 0-179,2-5-22,-2 4-85,2-5 107,-1 6 331,0 6 27,1-2 85,-1 5-17,1-5 123,-2-1 50,2-2 174,-2-1-118,1 0-162,0 0 1473,-1 0-2196,1 2 23,-1 9 123,-2 11 79,-3 15-1,-6 14 6,-4 8 39,-1 4-28,0-4 51,0 9-73,5-18 11,3-8 61,5-23 118,2-15 73,0-4 191,1-3-790,9-54-146,3 11 56,8-46 79,-1 27 201,-1 3 56,-3 5 34,-2 8 67,-3 10 6,-3 9 50,-1 10 78,-2 7-44,0 5-57,-2 5-33,-2 1 0,1 2-123,1 0-168,7 14 291,2 6 89,9 20 29,2 10 50,0 7-28,2 5 45,-5 1-62,-2-5-123,-3-4 90,-2-9-40,1 1-50,-5-20-78,0-1-281,-5-18-705,1-4 347,-3-2-1350,1-5-812,-2-11-465,-2-5 3344,-4-10 0,2 14 0,-2 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58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62 113 10035,'-31'-18'3725,"7"4"-2600,24 14-15,0 0-897,-6-1-180,6 1 701,1 1 459,11 3-297,10 1-274,6 1-303,26-3-453,-9-1-925,15-8-2105,-12-9-1928,-4-7 5092,1-7 0,-22 13 0,-8 3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58.7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10018,'6'13'2706,"-2"-2"-1586,-4-11-17,56 36-89,-24-5-552,8 2 0,1 3 384,3 22-292,-2 9-207,-4 2-60,-8 0-114,-9-4-105,-7-6 4,-7-9-240,-4 5 168,-33-10 0,22-12 0,-24-13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59.5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10657,'5'10'3506,"0"-2"-2700,-5-8 97,0 0-651,1-4 44,0 2 40,1-2-190,-2 4 655,0 0-768,0 4 169,0 4 100,1 9 57,2 10-11,2 13 44,1 12-3381,2 11 3269,2 8-657,0 2 561,2 0-244,-4-19 0,-1-1 88,1 10-22,2 20-12,-9-53 2672,0-14-3102,-1-3 893,0-11-3281,0-12 661,0-4-88,-1-20-3249,-1 0 5500,-2-8 0,2 19 0,-1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7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28 331 9800,'-16'-5'2425,"4"1"-1909,12 4 391,0 0-706,66-18-21,-23 10-57,7-3 0,2 0-33,12 4-57,1-2 96,2 0-123,-3-2-12,-1 0-28,-5 0 1,-5 0 27,-5 3-5,-8 0 11,-5 1 0,-5 2-34,-5 0 34,-4 1 34,-4 1-28,-4 0-6,-4 2 0,-5 0 33,-2 1 74,-1 0 329,-1 0-424,-5 0 66,-3 0-78,-9 0 6,-4 2 83,-4 4-89,-3 3 6,-2 5 72,-1 3-72,0 3 44,1 5-16,2 2-34,2 4-6,-1 14-55,11-10-12,1 11 67,11-27 6,10-2 185,7-15-28,10-5-157,8-7-291,5-7-29,0-7-273,0-3-51,-4 0-51,5-8 595,-13 14 10,1-1-95,-14 15 73,-2 4 112,-1 2 79,0 1-46,2 2 6,-1 4-16,2 3 402,4 13-128,-1-6 39,2 6-95,-3-9 95,0-4-241,0-3 129,2-3-134,3-2-90,3-2-67,6-7-958,20-20 202,-7-3-645,-5-4 1,1-5-388,9-30 1855,-17 24 0,-2 2 0,-3-5 0,-8 15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3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144 113 7559,'12'1'3585,"-2"0"-3036,-10-1 941,0 0-857,17-46 218,-12 32-341,13-34-67,-16 44-287,-2 2-16,1 2-672,-1 0 437,0 2 55,0 4 40,-2 6 73,-3 5 112,-3 5 96,-5 5 60,-3 5-167,-4 0 50,0 4-95,0-4-29,1 1-4,2-6-68,1-1-28,4-6-577,2-4-1132,1-3-1131,2-2-963,0-3 3803,3-1 0,1-4 0,2-1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0:59.9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1 128 9380,'0'13'2531,"0"-2"-1517,0-11 2224,0 0-2589,0-34-189,2 22-130,2-27-173,3 30-45,5 0-101,3-1 28,5 0 40,5 1-74,4 0-10,3 3-40,1 2-78,-1 4-12,-3 5 23,-2 7-22,-4 10 78,-3 8-11,-4 4 27,-4 20-32,-7-13-220,-8 24 292,-10-29-33,-10 6-57,-10-18-537,-3-5-886,-6-8-1528,3-4 3041,4-6 0,17-1 0,8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00.4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0 10707,'2'13'1821,"0"-2"-1485,-2-11 515,0 0-353,-13 15-5,2 2 22,-12 18 147,3 2-3337,0 11 3319,1 7-568,0 8 321,2 4 119,2 0-101,2-3-236,3-5 28,3-6 28,3 21-223,2-32-12,1 13-213,2-38 2827,2-5-3359,2-5-2794,21-17 335,-5-6 3204,17-17 0,-22 15 0,-5 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01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73 10702,'0'4'2397,"0"-2"-2027,0-2 834,0 0-740,8 25 142,-5-2-102,6 25 33,-8-5-105,0 5-29,-1 3-106,0 0-90,0-4-34,-1-5-105,-1-7 49,-3 1-111,1-14 78,0 1 112,3-16 23,0-4-668,-5-41 52,5 11-371,-4-57 444,7 34 228,4-20 96,4 20-50,2 1 50,1 5 56,-1 3 28,1 7 336,4-3 6,-3 11-242,-1 4-88,-6 13-96,-5 8-157,0 1 78,3 1 79,4 10 90,13 24-12,-4 4 174,9 22-67,-9-7-45,1 3 113,1 21-141,-5-24-45,0 10-61,-6-34 22,-2-8-371,1-3-345,-4-10-421,1-2-353,-3-6-1652,-1-1-3198,0-6 6312,-1 0 0,0-1 0,0 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01.3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13 121 10970,'-7'-7'3915,"2"2"-2973,5 5 1359,0 0-1746,4 3 118,8-3-225,10 3-398,11-3-50,6-3-672,6-4-622,0-5-1742,3-7-4316,-4-3 7352,-4-4 0,-19 12 0,-7 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01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11665,'14'13'3103,"-2"-4"-1680,-12-9-466,54 25-290,-23 0-146,45 26-118,-41-2-145,-4 8-196,-9 7-261,-7 3 232,-8 1-33,-4-4-235,-11-5-1188,-13 1 1423,-28 5 0,22-30 0,-9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03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0 652 7761,'9'3'2039,"-2"0"-1541,-7-3 1855,0 0-1502,6 0-487,2 0-78,8 0 33,2 0-50,4-2 33,8-1 96,8-4 45,12-2-161,1-1 1,5 1-143,-6 0 0,2 0-547,19-3 0,1 0 465,-15 3 1,-2 0-11,-4 1 0,-2 1 30,37-6-33,-4 1 16,-2 1 7,-1-1-35,2 1 6,-28 5 1,1 0 66,29-3 118,-12 2 0,2 0-34,19-1-445,-28 2 1,3-1 315,-13 1 1,1 0-3,7-2 0,3 0-45,3-1 0,0 0-12,-1-1 1,-3 1 31,-6 1 0,-3 0-34,28-3 5,-8 3-16,-25 5 11,9 1 34,-15 1 17,0 1 1040,1-2-1013,2 0 40,3-2-23,6-2-17,7-4 727,6-1-800,4-4 46,1-1-23,-3 0-23,22-5 1,-4 2-6,-2 1 5,-13 4 1,-21 7 39,-3 0-45,2 1-3387,-2 1 3427,-1-1-35,0 1 79,19-5-84,-16 3 0,16-3 0,-18 4-5,30 0-23,-15 2 30,-6 1 1,1 1-3,13 1 22,-13-1 1,-1 1 16,7-1 3404,14-2-3354,-27 2 23,0-3-22,4 2 11,6-2-15,-13 2 1,1-1 31,32 0-116,-27 1 1,0 0-3,27-1 59,-22 2 0,1 1 2,32-2-16,-33 2 0,-1 0-39,16 0-6,-7 1 33,-8 0 113,17 0-29,5 0-33,1 0-78,-1 0 44,-21 0 18,5 0-57,2 0 62,1 0-73,1 0 0,-4-1 44,-1-1-44,-7 0 34,-6-1 22,-7 1-6,-5 1-16,-5-1 61,12 1-28,-8-1-3453,13 0 3386,-10 0-605,20-1 605,-18 1 0,24 0 6,-35 1 27,11 1-33,-13 0 118,5 0-45,5 0 112,5 0 17,5 2-57,5 3 29,3 2-1,26 5-161,-23-2-12,14 3 50,-35-4-50,-9-2-6,-9-1 2718,-10-3-3877,-7-1-659,-12-2-4415,-10-6 5391,-9-5 0,7 3 0,4-1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09.1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582 0 8125,'7'16'1165,"-2"-4"-1013,-3-12-141,0 0-6,0 0 40,0 0-39,-1 0 33,1 0 11,-2 0 68,1 0 50,0 0 8065,-1 0-8233,-7 0 11,-6 2 34,-14 7 34,-13 9-7,-12 11-32,-13 8-35,-7 5 1,-1 1 33,4 0-39,9-5-1897,11-5 1885,13-9-94,11-5 33,13-9 62,5-3 11,14-5 112,12-1-22,16-1-34,46-7-56,-14 1 11,24-7 1886,-34 5-1897,7 1-5,-21 4-57,1 1-145,-22 6 78,-10 5-39,-3 8 134,-8 5 34,-22 28-33,-1-6 16,-22 20 17,4-13-3347,-2-2 3347,5-4 5,4-6 29,4-2-40,12-15-27,4-3 100,11-15-67,1-2 101,1-2 3358,7 0-3229,4 0-74,13 0-4,8-1-29,12-5-38,5-2-46,5-7 5,-6 1 1,0-1-45,11-5 34,28-10-28,-49 13-6,-2-1 0,-4 0 0,-4 1 0,-5 2 0,-5 2 0,-6 4 0,-5 2 0,-2 3-17,-4 2 17,0 0 5,-1 2 1,0-2 28,0-3-34,0-1 5,0-3 6,1-8-5,0 5-6,0-5 28,0 9-28,0 3-34,-1 2 23,1 3-298,-1 0 321,0 2-7,0 3 29,0 5-23,0 6 130,0 6 10,0 5 252,0 17-268,0-11 72,0 10-56,0-19-84,0-5-33,0-5 5,0-5-45,0-5-520,0-2-539,3-7-3051,3-5 4116,2-9 0,-3 7 0,-1 2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0.2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8248,'9'10'1065,"-2"-2"-936,-7-8 761,0 0-599,1 3-33,0-2 27,1 4 74,0-3 134,-1 1 157,0-1-34,0-1-140,-1 1-34,1-2 2902,-1 1-3193,1 1 23,2 2-1,1 3 23,2 4 45,1 3 118,6 16-196,0-3 212,13 28-241,-7-18 23,6 13 50,-7-15-72,0-1-6,-1-3-17,4 4-56,-8-12-23,1 0 57,-9-16-85,-3-2 147,-1-4-141,-1 0-7500,0-20 7489,0 3 0,0-5 0,0 10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1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1 319 9503,'5'13'2744,"0"-4"-1937,-5-9-12,0-10 1,0 5-136,0-8 69,0 10-63,0-1 673,0-6-1009,2 0-106,2-6-73,4 1-61,3-3-61,4-4-24,11-16 29,-4 6 33,6-11-67,-10 14 51,0-3-51,-7 14-40,-2 1 40,-7 13 0,-1 3-152,-1 1 96,0 4-11,0 4 67,0 9 17,0 8 124,0 4 83,1 6-73,1-1-28,1 0 129,2-2-162,1-4 33,1-4-56,4 2 34,-2-9-101,-1-2-622,-3-10-750,0-4-2588,1-7 3960,3-4 0,-5 2 0,0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1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4 9666,'-12'-2'2273,"2"0"-1567,10 2 1187,0 0-1305,8 6 124,-3 0 33,8 7-146,-5-2-45,-1 0-302,-1-1 6,-2-1-107,-2-2-44,-1-3 49,-1-1 30,0-2 1169,0-1-1596,-2 0-1523,-4 0-4538,-5 2 6302,-4 2 0,6-2 0,2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3.7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176 0 9302,'4'15'2844,"0"-2"-2199,-4-13-287,0 0-464,0-2 106,-3 8 151,-3 2 152,-4 13 111,-4 4 163,-2 8-112,-2 3-230,-2 4-95,0 1-17,1 1-123,1-4-106,3-4-1278,3-6-767,5-6-2240,3-5 4391,2-7 0,2-5 0,0-4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4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7431,'15'14'2005,"-2"-4"-1563,-13-12-94,1 1-136,-1-3 7,2 2 5,-1-2 112,0 1 145,1-1 46,-2 0-39,2 1 480,-2 0-570,1 2 67,-1-1-107,0 2 1384,0-1-2005,1 6 263,2 8 230,2 14 151,4 14 11,2 13-79,2 7-134,2 6 29,-1-1-1,3 14-3526,-4-27 3352,-1 5-27,-6-35 50,-2-5-11,-2-11-45,0-1-191,-2-6-1388,0 0-85,0-2 2811,-3-9-6486,-1-3 5339,-4-9 0,4 11 0,1 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5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10242,'0'15'2275,"0"-4"-1973,0-11 672,0 0-811,42-10-18,-21 7-21,35-8-119,-30 14 40,-1 4-17,2 4-22,0 5-12,-3 2 0,-1 0-33,2 8-50,-11-6-124,1 15 134,-13-13 63,-8 8 16,-7-7-3280,-11 0 3386,-6 0-106,-2-1-235,-1-5-236,3-4-486,1-7 957,-1-2 0,14-4 0,0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5.8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0 8847,'-17'33'3131,"2"-4"-2458,-2 0 21,1-2 6,2 7 12,0 4-124,4 4 409,3 24-577,3-14 67,4 34-347,3-40-50,4 23-90,-1-36-101,1 4-2739,4-21 0,0-8 2840,6-4 0,-8-4 0,-2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6.2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9722,'16'14'1719,"-4"-2"-783,-12-12 1556,0 0-1865,24 57-61,-13-24-51,19 49-39,-21-38-213,-1-2-117,-2-3-56,-1-4-79,-2-8 45,0-6 0,-2-8-23,0-4 169,-1-6 11,0-1-213,0-2-370,0-5-699,0-5-422,-3-7-485,0-5-2271,-10-17 2360,3 8 1887,-5-8 0,9 24 0,1 6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6.8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6 228 7576,'2'-4'2974,"0"2"-2122,-2 2 16,-4-12-162,3 7-292,-4-8-16,5 10 61,0 0-56,0 0 247,0 1-347,0 0 419,0-1-526,0 0 118,0-5-135,3 1-89,2-5-18,4 2 1,3-1-28,3-3-6,2 1 68,4-3-57,1 1 56,0 0 96,11-3-118,0 3-151,-2 2 16,-6 7-156,-13 6 11,-4 4 140,-2 7-5,-3 7-29,-1 6-28,-1 5-128,-5 0 246,-5 2 0,-6-2 106,-1-1-33,2-7-73,4-4 0,5-6 6,4-3 27,1-2 51,4 1 6,12 6-51,1-2-39,8 4 79,-4-2 133,1-1-38,-1 1-68,4 4-106,-8-2 0,-1 2-39,-11-4-146,-3 2 12,-9 3 173,-8 5 50,-12 2-89,-24 11-443,13-14-3455,-15 0 3937,34-20 0,2-3 0,14-2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7.6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9834,'9'9'2402,"-2"-2"-1869,-7-7 2760,0 0-3013,3 0-67,-2 0-51,3 0-151,-4 0 292,0 0-169,1 3 264,0 2-236,1 1 73,-1 0-106,1-2 22,-1 2 23,1 2 33,0 5-11,1 7 74,0 7 491,4 63-469,-4-24-166,0-8 0,-1 1 58,0 16-33,-2 4-5,1-2-62,-1-5 28,0 14-112,0-28 34,0 6-34,0-33 5,0-11 40,0-6-39,0-7 212,0-4-369,0-2-1333,0-9-2465,0-11-5091,1-8 9040,1-8 0,-1 16 0,1 4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8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162 144 8270,'12'-1'1956,"-2"0"-1279,-11-5 174,1 4 35,-1-3-270,1 4 661,0 1-1199,0 7 168,-3 5 186,-2 11 83,-5 7 113,-3 6 4,-3 8-111,-3 1-146,0 3-111,0-2-208,1-4 95,3-6-101,3-8-50,2-8 67,3-6-33,2-6 67,1-5 129,0-2 5,2-22-391,1-4-349,4-26-117,6-2-5,6-8-499,18-25 1132,2 7 44,-2 6 40,-8 23 173,-14 25 0,-2 6 1,-3 6-208,-2 5-129,-1 4-162,-2 2 414,3 19 286,-1 2 173,4 22-134,1 0-22,2 9-17,1 2-56,1 5 257,6 23-464,-5-21-45,3 14-68,-5-31-83,-4-5 44,4 0-50,-6-15-112,2 0-330,-5-17-874,1-2-2415,-2-17-408,0-2 4139,-1-13 0,0 14 0,0 2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8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41 12141,'-7'-15'3904,"2"2"-2963,5 13 1003,0 0-1390,29 0-330,-6 0-224,29 0-632,-14 0-1307,9 0-2435,-5-2 4374,2-2 0,-22 1 0,-7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9.2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12472,'9'3'3797,"-2"0"-3058,-7-3 925,0 0-1333,32-13-163,-24 9-157,23-9 51,-31 13-141,0 0-100,0 2 117,0 3 62,0 7-3201,0 7 3492,0 5 90,0 3 291,0 17-443,-1-12-66,0 16-113,0-28-39,0 1-11,1-15 2580,0-3-3992,0-2-1315,9-7-3014,3-6 5741,9-8 0,-8 7 0,-4 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9.3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17 12304,'-11'-9'-4034,"2"1"4034,9 8 0,0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4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10819,'5'5'1905,"0"0"-1905,-5-5-1429,0 0 1,0 0-1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19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11598,'2'13'3455,"0"-2"-2440,-2-11-427,0 0-460,8-3-27,2 5 118,14 6 94,4 11-106,10 11-95,6 8 79,20 29-141,-20-11 6,8 19-3437,-28 5 3465,-11-20-501,-5 16 417,-10-28-133,-6-5 138,-3-6-10,-7-6-371,-12-3 2224,4-13-5035,-6-2 3341,9-12 1,11-1 0,4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20.5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11026,'4'11'2079,"0"-2"-1934,-4-9-50,1-1-89,0 5 257,1 7 555,-1 12 229,0 12 886,2 36-1345,-1-11-185,0 23-129,0-25 136,-2 15-298,1-21-62,-1 4 29,0-29-79,0-11-68,0-5-245,0-7-2454,0-2-600,0-18 3367,-3-15 0,2 8 0,-1-4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21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1 124 11463,'6'12'2330,"0"-2"-1557,-6-10 510,0 0-779,48-47-140,-30 31-112,39-36-73,-43 43-55,0 1-1,-1 1-123,1 3-6,-2 2-39,2 2 45,0 1 6,2 7 5,3 5-5,1 8 55,0 2-61,1 4 0,-2 0 45,0 0-45,0-1-45,1 9-72,-6-8-258,-3 15 67,-14-18 308,-12 8 56,-12-9 56,-30 6-303,11-10-111,-17 2-746,24-13-817,-1-4 1865,-2-2 0,19-2 0,2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21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0 9548,'1'15'2430,"0"-4"-2048,-1-11 1863,0 0-1539,-21 31-50,8-7 16,-17 28-79,14-14-139,1 4 50,0 2-62,1 1-94,2 3-51,2-2-73,2 0-61,2-4-40,3-4-56,1-3 17,3 4-566,4-13-801,3 2-1803,10-19 3086,14-6 0,-14-3 0,5-1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22.2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15 11340,'10'10'2246,"-2"-2"-1507,-8-8-89,0 0 112,1 47 17,-2-14-40,-4 43-157,-5-25-184,-6 6-23,-2 0 79,-1 2-168,0-4-140,4-6 5,1-7-101,4-6-16,3-10 22,2-6-51,2-8 119,2-6 77,0-3 68,1-3-269,0-6-67,0-7-370,0-12-3610,3-12 3156,3-13-292,3-8 85,5-8 56,1-4 812,2 2 230,1 5 162,-2 7-66,-2 10 279,-3 9 4059,1 5-4098,-6 13-326,-1 6-374,-3 11 230,-2 8 134,2 6 450,-2 11 682,6 55-707,-4-23-89,6 40 29,-3-39-40,1 0-23,0-4-5,3 12-213,-2-21-17,1 6-61,-2-27-6,-1-6-1131,-1-7 144,-1-4-262,1-3-1820,-3-5-1042,1-4 4111,-2-4 0,0 4 0,0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22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46 13015,'-5'-4'4285,"0"0"-3277,5 4-112,0 0-5080,60-2 4184,-21-3 193,52-1-1331,-30-2-3701,-5 3 4839,-1-2 0,-28 5 0,-9-1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22.9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25 12561,'-3'-6'3893,"0"2"-2723,3 4 1844,0 0-2958,5 0-11,0-3 67,3 1 33,0-2-72,-3 1 56,-3 2-62,0 0-5,-1 1-354,-1 0 124,0 2 107,0 12 61,0 3 224,-6 25-45,2-12-17,-7 11 1,5-13-46,-1-2-49,2-3 21,0-3-50,2-5-33,1-3 39,1-4-45,1-4-1025,0-2-621,1-6-2696,9-13-5489,3-6 9680,9-12 1,-9 16 0,-3 4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23.1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37 14969,'-11'-11'2997,"2"2"-2874,9 9-2800,0 0-4605,4-4 7282,1 0 0,0-1 0,-1 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1:23.7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29 10909,'-9'-13'4279,"2"2"-3080,7 11 50,0 0-930,0-2-235,1 2-84,1-2 0,3 4 0,5 6 89,7 9 119,10 13 116,10 11 114,7 11-40,4 9 5,-1 8-162,-4 5-101,-7 3 61,-9 1-100,-10-2-51,-8-5 23,-9 18-28,-17-14-45,0-5-427,-12-26-570,6-25-588,0-6-1664,-4-7-4306,1-2 7555,-1-4 0,13 0 0,4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0.7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9520,'0'14'4094,"0"-3"-3747,0-10-39,0-1 908,0 1-230,0 0-454,0 0 2364,0 0-2991,0 2 5,0 4 84,0 10-5,0 13 39,0 49-28,0-4 0,0-20 0,0 1 45,0 29-45,-1-4-235,-1-9-802,0-10-856,0-14-1451,1-13-1675,1-11 5019,2-11 0,-2-8 0,2-4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4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358 1 9750,'8'13'453,"-1"-3"-139,-7-10 106,0 0 0,-47 0-146,24 0 12,-37 2-118,37 0-79,5 3-89,3 1-33,3 2-96,4 2-487,3 2 129,3 3 324,2 5 163,7 2 84,2 5-39,8 3-39,2 1 604,15 32-285,-13-23-45,9 21-50,-19-33-84,-3-3-90,-3-4-17,-3-3 101,-3-4-6,-10-1-44,-9-2 117,-15-1-207,-8-4-39,-6-3-471,-1-2-1473,6-5 1983,6-2 0,18 0 0,9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1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1 272 5656,'12'-7'2605,"-2"2"-228,1-56-1884,2 29-129,14-48 558,-1 47-922,5 7 357,1 7-480,17 10 1865,23 42-1468,-14-3-22,5 37-129,-37-14-33,-7 4 16,-8 4-39,-7 1-5,-7-2-56,-22 18-6,3-25 5,-17 8 23,14-35 152,2-9 83,5-9-145,1-5-113,5-3-5,2-3-549,3 0-162,5-1 537,1 2 124,8 8 50,13 18 157,4 1 111,10 15 141,5 2-409,-9-11-565,8 7-1250,-9-19-2061,-4-5 3876,1-6 0,-13-4 0,-4-3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1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152 16 11396,'1'2'2649,"0"0"-946,-1-2-1703,-18-18 213,4 22-17,-15-10-3448,8 30 3353,2 4 5,1 3 18,4 2-46,3-1-44,5-3-29,3-3 1,3-6 3464,4-4-3246,3-9 11,6-1-50,4-8-78,3-6-1,2-3-22,8-14-146,-7 9-106,4-2-28,-10 13-240,9 6 436,-8 5 0,7 3-96,-11 3-615,-1-1-717,-2-2-191,3-5 1619,8-4 0,-10-1 0,3-1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2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10394,'14'9'2111,"-2"-2"-1153,-12-7-23,0 0 62,4 58-173,-3-21-124,3 49-168,-3-37-135,2-4-122,0-5-152,1-9 51,2-6-85,-1-13 12,0-4 141,0-9-551,23-56 124,-13 26 112,16-42-84,-21 48-190,-2 10 90,-2 8 133,1 11 124,0 6 0,2 7 0,-1 5 56,7 10-56,-5-10-1338,14 5 1338,9-12 0,-13-7 0,6-2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2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99 660 12858,'5'0'3506,"-2"0"-2671,-3 0 72,0 0-817,-13-23-90,3 25 56,-13-11-56,8 33 106,-1 8-33,3 2 78,4 17-145,4-15 22,2 7-28,3-21 0,2-7 432,8-8-432,1-11-146,9-14-695,0-17-374,3-28-471,-6-12 0,-1-12 482,-2-6 0,-1-3 1204,0 1 0,-1 3 411,-5 18 1,-2 11 1000,-3 19 721,-1 16-2116,-1 14 146,0 1 671,-6 38-274,-1 7-140,-7 38 124,-1 18-710,7-29 1,1 2 347,0 6 1,1 1 15,2 0 1,1-2-48,0-10 0,1-4-11,1 24-89,3-4-51,5-29-138,3 6-91,8-25-119,2-11-324,18-8 403,-7-12 218,12-5 46,-14-6-46,-4 0-33,-4 6-498,1 5 1270,-6 9-688,3 9 521,3 21-202,-4-4 481,12 17-419,-11-26-33,5-1-46,-5-14-117,4-7-84,1-7-258,9-20-39,-9-1 134,1-16 57,-15 9-29,-5-3-324,-3-7 184,-8 15 168,-3 1 6,-8 21-33,-3 6-1077,-16 7-2021,6 9 3131,-16 12 0,28-9 0,0 3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3.7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10158,'17'14'2039,"-4"-4"-1042,-13-10-134,8 11-124,-2 0-34,8 12-43,-3-1 536,5 17-783,-4-7-152,3 11 11,-6-14 73,1 7-223,-3-12-56,2 4 16,-5-19 229,3-3 1,2-5-236,8-11-78,4-9-134,7-12-107,5-8 67,-2 0 124,-3 5-253,-4 8-151,-12 12 241,1 16 225,-8 12 44,4 10 84,-2 4 460,3 7-248,-3-12-111,3 1 442,4-17-212,2-4-214,11-11-167,3-6-29,5-12-61,3-3-3425,-2 0 3151,6-1-169,-8 14 331,-2 2 112,-8 16 34,-5 3-34,0 3 17,2 1-17,0 0 2680,2-4-5430,4-2-4811,-1-2 7561,1-4 0,-13 2 0,-4-2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4.2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14258,'10'5'689,"-2"0"-919,-8-5 1110,0 0-426,23 64-442,-6-22 215,1 6 0,1 2 593,8 9-367,0-2-206,0-5-180,-3-7-67,-1-7-577,-5-10-1187,-2-8-760,3-9-226,-2-11 2750,5-10 0,-11 4 0,-2-4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4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1 11648,'7'12'5080,"-2"-2"-4251,-5-10-728,0 0 313,-9 31 57,-13 26-370,-3 13-40,-7 9-61,11-27-207,4-6-1523,8-8-2897,8-9 4627,11-9 0,-5-10 0,5-7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5.4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243 184 11620,'15'-10'2823,"-4"2"-1669,-11 8 33,0 0-5063,-33-16 4134,17 11-51,-27-9 798,23 22-904,0 5 0,-2 8 22,-1 6-90,-1 2-44,-5 11 11,11-11 3336,1 2-3369,13-16-505,4-7 208,7-3-561,3-6-616,7-5 85,3-7 1170,3-3 252,-2 0 106,-1 3-72,-3 7 156,-2 3 163,-1 3 599,6 11-291,-5-1-5,6 9-108,-6-6 612,4-3-707,-3-4-72,5-3-168,-4-7-117,5-6-96,2-10-259,2-5-54,3-7 150,2-3 68,2-2 6,36-31 83,-25 29-28,24-17-38,-38 41-52,-5 6-77,-6 5-141,-4 3 73,-5 8 269,-3 5 79,-2 10 1002,0 21-605,-1-7-50,2 14-112,-1-17-6,2-2-6,4 1-156,-1-13-1,4-2 102,-2-13 55,4-3-302,4-4-123,7-8-1048,22-26 651,-7 0 127,13-16 202,-19 16 186,-6 4 5,0 4 0,-14 13-39,-3 5-191,-12 10 96,-1 9 134,0 5 464,0 34 97,0-6-118,0 20-51,0-18-79,3-6-128,1-7-90,4-8-95,2-7-134,0-7-2745,16-15 2879,9-25 0,-9 15 0,0-12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5.5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79 17518,'-16'-6'4341,"2"2"-3915,14 4-8610,0 0 8184,-22-31 0,16 24 0,-16-24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7.6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220 958 11564,'7'13'4235,"-2"-4"-3149,-5-9-128,0 0-1171,0-18 213,-5 12 258,-4-13-68,-7 17 163,-14 1-79,-6 11-218,-1 0-39,-5 19-11,21-7 123,-3 9-34,18-14-61,0-2 33,8-9-112,5-4-117,4-2-270,7-6-710,14-13 890,-6 0 89,6-6 113,-12 9-107,-4 7 0,-4 3-201,-4 4-466,-3 6 824,-2 4 297,0 4 73,0 6 184,2-2 740,4 6-650,0-7-44,5 0-169,-1-9-39,4-4-67,7-2-163,7-10-162,9-7-56,6-15-252,5-12-274,-7-12 0,0-7-598,-10 12 1,-1-1 907,13-26 1,-2 0 206,-16 24 1,-4 3 64,16-32 190,-8 15 992,-3 5-566,-12 25-173,-1 1-359,-14 29-286,-1 5 73,-4 7 129,-7 8 2056,-41 73-1938,14-16-54,5-7 1,1 2 125,-1 24 101,7 0-67,9-4-1937,5-8 1847,7-12-28,2 0-38,7-26-7,3-3 141,21-24-247,0-7-179,15-12-134,-6-9-169,0-10-598,3-22 850,-16 12-5,-3-13-40,-17 18 79,-4 2-111,-6 3 301,-1 3 1608,-6 5-1557,0 3 78,1 4 186,0 2-7,3 4 96,0-1-151,4 4 73,1 0-146,2 2-45,1 1-84,0 3 5,0 0 68,1 4-17,0-1 22,2 0 29,0-1-6,1-2 246,5-1 45,1-1-34,8-1-95,5-4-128,9-8-135,10-11-17,8-14-269,9-9-3615,3-11 3313,-15 12 0,-1-2 100,22-25 356,-26 24 1,-2 1-15,4-12 107,-9 5 39,-10 9-63,-8 8 124,-9 9 253,-4 4-309,-4 11 3382,0 3-3387,0 8-68,0 1 7,-4 1 197,-4 5-136,-6 4-3252,-15 22 3342,4-3-726,-12 17 754,11-7 156,-1 5-117,2 3 50,-1 5-2045,2 1 1911,3 4-306,1-1 238,4 2 29,2-3-28,3-1 106,5 12 56,3-19 1772,8 6-1245,47-7-555,-16-24-23,39 8-50,-32-26-33,0-2 11,-3-1 704,-5 0-743,-5-4 2948,-1-10-3284,-10-4 107,4-25-426,-15 11 128,0-13 128,-6 16-122,-1 3 28,-1 5 341,-3 6 140,-3 5 90,-9 3 79,3 3 61,-4 1-17,8 3-101,0 0 1,2 0-18,0 1 57,0 4-17,-2 3 112,-5 15 11,1-1 28,-3 9 6,4-5 168,-2 12-286,4-9-62,0 7-61,4-14 95,3 7-23,0-9-33,2 5-33,0-11-18,0-1 90,3-4 202,12-2-325,2-3-778,14-3-1132,7-3-2683,5-5 4593,6-5 0,-22 4 0,-8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5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0 7778,'10'14'2000,"-2"-2"-1244,-8-12 582,0 0-957,2-7-157,-2 5-224,2-5-72,-2 7-63,0 2 135,-3 6 224,-5 7 95,-6 9-95,-6 7 62,-3 3-107,-1 3-16,-7 15-163,10-16 0,-4 23 0,17-42 0,2 9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08.2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11 9503,'7'13'3484,"0"-2"-2599,-7-11 408,0 0-5079,0-14 4117,0 10-57,-6-11 737,-3 14-826,-9 0 201,-6 1-50,-3 1-2084,-13 10 1810,12-1 2206,-3 8-2268,20-4 40,5 0 32,4 2 24,6 2-18,6 2 3392,7 3-3374,6-1-18,2 1 174,6 6 320,-9-7-57,3 6-78,-12-11-179,-2 0-191,-5 3-146,-2-4 124,-24 8-45,-5-10-1333,-44 10-1339,17-11-3069,-11 1 5741,32-10 0,14-2 0,10-2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1.3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259 0 10063,'12'11'2258,"-2"-2"-1654,-10-9 4611,0 0-5255,0 3 40,0 0 6,0 2 44,0 1 34,1 3 90,3 2-124,0 2 40,3 1-84,-1-2 38,-1 3-44,-1 3 0,-1 3 0,-2 4 0,0 2 0,-8 5 62,-6 1-56,-11 1 100,-22 13-3498,9-15 3392,-12 5-575,18-21-282,3-6-7197,-5-6 8054,11-8 0,2 2 0,14-4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3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6205,'1'8'936,"0"-2"935,-1-6 733,0 0-1319,32 10-602,-9-6-67,29 8 212,-18-9-503,0-2 888,-4-1-1011,-1 0-202,-13 0-297,-1 0-106,-10 5 307,0 6 96,2 12 196,0 14-50,2 16 0,-4 14-79,-2 15-426,-3 6 448,-9 6-50,-3-1-14,-2-33 1,-2-1-26,-6 23 2,6-30 1,0-5 87,2-12 100,2-8-190,8-23-190,3-16-353,0-13 257,1-25 146,4-28 39,1 26 1,2-6 18,8-29 0,1-1-622,-2 24 1,0 2 759,2-10 1,1 7-1030,2 9 1225,-2 16 135,13-8-230,-8 18-57,7-2-100,-9 24-50,0 3-12,3 4 12,20 34 61,-16-10 1587,11 30-1559,-27-17-28,-6 3-5,-3-1-6,-9-1 1382,-4-1-1477,-9-5-107,-4-5-16,-8-3 447,5-11-38,3-2-57,13-10-134,9 0-588,2 3 459,0 0 129,3 1 241,1 0 112,5 0 795,12-1-661,2-2-324,14-10-12,0-5-67,7-11-34,3-7-50,1-4-3414,14-22 3380,-18 13 17,6-11 51,-14 13-34,-12 15 0,3-2 0,-13 17 0,-1 4-28,-6 4-286,2 2 3482,5 8-3100,0 2 44,7 7 39,-2 2-50,1 2-29,10 9-32,-9-4-35,3 7-5,-12-6-5,-5-2 5,-4 2-3353,-1 8 3386,-2-7 7,-1 4 49,-1-10-44,-2-3 62,-2 11-34,1-6 39,1 9 3370,2-9-3348,2-2 230,0 1 358,9-9-369,2-2-118,12-7-134,4-5-67,42-26-186,-22 6-105,29-25 22,-34 12 28,-2-2 78,-3-3 22,-2 3 91,-5 2 10,-6 5 6,-3 6 0,-7 7 252,-1 3-95,-7 8-124,-2 2-33,-4 5-313,0 0 229,0 2 28,-2 5 56,0 6 39,-2 7 11,2 6 29,0 4 218,6 13-180,2-13 1,4 5 16,3-21 17,1-5 0,9-5-363,-4-11-438,7-6-464,-8-14-550,-2-7-1982,-6-21 2798,-4-29 0,-4 36 0,-2-8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4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0 573 8125,'6'15'5887,"-2"-2"-4790,-4 8 3469,23 2-3732,-9 3-274,25-8-3588,-11-25 3190,5-8-162,6-14-960,5-14 585,2-12-546,-1-15 0,0-6 750,-17 29 0,0 0 143,14-31 0,-2 4 28,-7 12 90,-10 16 2871,-8 19-3152,-8 14 1218,-18 34-960,-4 7 146,-14 30-365,-2 8 539,-5 22-211,17-35 0,1 3-39,-1 4 1,1 1 52,2-1 1,2-2 10,3-7 1,2-4 123,-1 25-90,7-15-112,3-12 107,7 14-146,0-22-12,8 2 29,-1-29 118,3-6 118,18-18-707,-5-5 84,12-19 29,-12-4-68,-8-4 6,-5 0-370,-8-7 488,-6 19 195,-9 0-28,-7 22-16,-8 6-17,-6 3-224,-5 3-931,-3 7-1909,-5 7-1142,2 5 4273,2 5 0,17-12 0,8-3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4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47 5120,'-34'-26'2386,"7"5"446,27 21-2620,-50 12-44,27 4 129,-41 17 236,40 8-1021,-4 51 1087,10-1 113,8-26 1,2 1-531,5-13 0,1 2 213,0 24 0,1-1-216,0 22 607,3-32 1,1-5-787,3-4-11,6-9-527,0-12-3691,2-4 5997,-8-18-6047,0-8 4354,-10-18 1,3 3 0,-2-2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5.3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3 223 13441,'-2'-15'2341,"2"3"-1596,0 12 1215,0 0-1411,60 0-185,-18 0 0,52 0-145,-31 0-12,26-8-173,-20-2-1,20-10-33,-32-1-5,0-3 5,-9-1-34,7-8 34,-21 12-67,-2-2-68,-21 16-139,-7 4-224,-2 5 391,-2 6 107,0 8 39,-3 10 68,0 7 100,-4 6 28,0 1-3442,1-1 3330,1-6-56,3-7 34,1-8 39,1-8 426,7-6-566,5-9-342,11-8-963,26-30 823,-10 6 303,-4-1 0,-1 1 179,-6 5 0,3-9 3375,-25 35-3678,-5 4 326,1 28 240,-1-6-56,2 23-56,1-14-43,1-1-108,2-5-460,2-4-1265,6-7-2571,2-5 4296,5-4 0,-10-3 0,-3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5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12090,'9'10'1675,"-2"-2"-700,-7-8 39,0 0-118,7 51-146,-5-17-201,5 43-213,-7-31-4330,0-6 4146,0-6 785,0-8-869,-1-10 16,1-5 124,-1-7 16,1-2-549,9-14 3234,4-5-3881,28-35 1,5-5 966,-8 13-32,6-9 1,-5 10 36,-25 35 129,-4 12 431,3 21-168,-4 1 78,3 17-50,-4-10-72,6 18-926,-6-24-956,6 9-1300,1-30-1714,2-4 4548,7-4 0,-11 1 0,-3-2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6.1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312 13 10853,'-9'-7'3920,"2"2"-3029,7 5-163,0 0 28,-49 17-5,27-5-146,-39 17-129,38-8-100,1 4-7,1 2-38,1 2 368,-5 13-295,8-11-24,-2 9 7,11-16 140,2 7-342,3-9 184,9 11-212,4-18-28,8 2-129,4-11-162,5-3-3927,35-4-1322,-11-4 5219,23-2 1,-44 1 0,-8 2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6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36 16924,'3'12'5013,"-2"-3"-4430,-1-9-6907,0 0 6324,-7-26 0,5 20 0,-5-19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7.3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372 25 11586,'-5'-13'2252,"2"2"-1037,3 11-44,5 48-56,-4-18-275,4 41-252,-13-31-179,-5-2-2938,-12-3 2674,-5-2-33,-8-4 500,-3-4-612,-10-22 0,0-5 0,12 8 0,-39-17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5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12897,'10'9'247,"-2"-2"-1076,-8-7-430,0 0 1,0 0-1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8.6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10411,'11'1'1619,"-2"0"-517,-9-1 1323,0 0-1442,25 23-428,-5-12 328,73 16-883,-60-24-3746,37-1 2990,-66 6 516,0 14 385,-3 56 96,-7-1-1179,2-21 0,-4 7 1677,-12 25 1,-4 0-1034,8-34 0,0-1 436,-9 31 1,0-7 1813,2-15-1804,-1 2-1952,7-28 1845,1 1 1794,10-26-1778,2-6 1478,3-3-1371,0-1 45,1-3-96,0-9 3426,0-26-3509,6-5-40,7-26-36,5 15 0,5-3 37,13-33-209,-10 25 1,3-3 31,-1 3 0,1 3 182,-8 15 0,1 1 64,5-8 1,0 5 8,6-1 5,-4 18-78,0 15-50,-2 10-18,2 16 74,9 33 28,-12 2 180,4 25-203,-22 5 34,-14-7 16,-21 6 18,-8-28-79,-18-18-84,0-19-1558,-5-12 1,-2-4-2856,-11-9 4405,15 2 0,6-2 0,27 1 1,11 2-1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9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299 722 12191,'13'2'3753,"-2"0"-3428,-11-2-78,-17-26 10,3 17 74,-19-19 61,6 26 330,-17 1-520,12 8-62,-9 4 11,15 10-28,3 3 203,-4 19-186,10-11-34,1 9 28,12-17-27,2-5 10,2-7 68,2-3 481,30-12-666,-3-10-459,30-13-532,-8-15-1637,-1-11 1,1-6 1761,-12 11 1,0-2 19,17-24 1,-3-2 306,-19 22 1,-5 2 538,18-35 218,-12 11 3648,-5-12-1710,-14 38-2156,0-6-432,-15 46 410,-5 17 2517,-7 8-2249,-11 17 393,-16 26 0,-3 7-410,13-21 1,1 1-404,-19 30 1,-1 4 276,14-20 1,4-4-104,-12 25-101,-3 8-3008,26-35-1108,15-23 4217,11-4 0,0-21 0,3-5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19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593 63 11211,'-2'-13'3624,"0"2"-2694,2 11-275,0 0-78,-40-20-179,18 15-275,-46-9-11,38 24 79,-8 11 117,12 8 106,1 10 91,0 7 7,1 15 0,0 5-260,-7 18-962,7-13 0,1-2 979,1 4-101,2-8-11,2-6 11,3-6-382,-1 10 270,5-18 177,-3 7-200,7-22 1488,-1-4-1515,1-4-6,-1-6-1154,-4 1 491,5-10-1225,-2 0 1888,2-21 0,4 11 0,-1-10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20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23 137 10823,'-12'-6'5276,"2"0"-2610,10 6-1394,100-19-1272,-42 8 241,12-1 0,1-1-2056,8-4-5142,-9 3 7006,-2-6 1,-34 10 0,-12 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21.3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269 31 7134,'11'0'2688,"-2"0"-2021,-9 0-29,2-4 79,-2 3 23,2-2 542,-2 2-599,0 0-22,0 0-22,0 0-112,0 0-158,0-1-156,0-1-146,0-1 62,0 2 17,0 0-118,0 1-34,-3 0-5,-6 0 11,-8 0-6,-6 0 6,-3 1 0,-1 0-78,-3 5-101,12 1 33,1 7 68,13 1 78,3 4 95,1 1-17,6 4 34,2 0-61,7 2-46,-2-2 169,1 0 83,-3-1 421,3 11-432,-4-1-246,-2 1-5,-4-7-1222,-44-1-4951,1-7 6178,-37 4 0,40-15 0,7-1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36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69 7901,'-19'2'1406,"4"1"-980,15-1-208,0 0 29,0-1 89,0 0 257,0 0 1407,0 0-1591,1-1 420,11 0-577,2-4-185,10-1 62,-2-6-96,0-2 29,7-4-62,-10 4-62,2 1-72,-10 8 5,0 2-73,1 3 6,11 16 213,-3 3 134,9 19 191,-6 2-12,0 11 99,-6-6 0,0 3-37,8 30-216,-9-22 1,-2-1 131,4 25-199,-5-1 3,0-7-28,-4-8-17,-1-8-17,-2-8-10,-2-7-7,-3-5 23,-1-7 62,0-3 232,0-13-132,0-3 365,-1-10-286,-2-5-213,-5-8 28,-20-56-112,10 11-20,1 6 1,3-1-121,2-24-28,4-7-1497,6 25 0,2 0 1665,7-27 0,-3 33 0,3 3 5,10-6 1,3 10 44,-1 8-44,12 0-90,0 12-68,-1 6-5,17 31 163,-27 2 27,15 18-33,-25-7 3437,-4 30-3398,-8-18 0,-9 22-39,-10-29-123,-9-4-420,-1-5-7402,-12-14 7945,17-11 0,0-2 0,21-4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36.9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241 498 9660,'9'16'3086,"-2"-4"-2403,-7-12 482,0 0-655,-54-26-247,33 19-112,-42-19-151,47 25-73,-1 6 73,1 7-3386,-1 10 3566,1 8 49,3 5-160,0 19 104,7-14 208,2 17-90,7-32 29,4 0-74,2-16-22,3-5 3430,0-2-3117,13-16-537,-3-5-173,10-20-129,-7-7-765,-7-18 0,-3-6 714,3-19-435,-6 13 0,-2 3 788,-7 1 241,-3 12 137,0 11 149,0 13 531,-4 2-711,1 15-134,-4 1-84,4 13 1289,0 3-1563,1 5 131,-2 8 14,0 13 140,-3 18 112,0 22 205,3-6 0,0 4-225,2-10 1,0 0-1233,-1 12 1,2-1 1133,1 23-768,4-17 645,1-5 113,11 4-124,-4-24-546,6 3-883,-6-25-1696,6-10 3125,13-6 0,-14-5 0,5-1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37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27 12074,'-11'-15'3136,"2"4"-2267,9 11-360,0 0-4480,-54 28 4117,33-8 563,-41 28-524,49-11 207,4 8 510,5 36-482,5-16-776,5 28 670,6-28-96,3-4-128,0-4-40,1-7 1,-2-4 38,0-4-83,-2-4 78,-1-3 2911,-1-4-2995,-2-5-1025,-1-1-34,-4-12 319,0-2-447,-3-9-805,0-3 1992,-4-4 0,4 3 0,-4-2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37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5 162 13065,'-2'-12'3949,"0"4"-3003,2 8 1564,0 0-1659,31-13-341,-8 5-342,28-11-168,-16 9-2879,43-18-2638,-27 10 5517,27-12 0,-54 21 0,-10 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38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240 53 8114,'11'-1'1641,"-2"0"-1075,-9 1 2554,0 0-2740,-33-22-77,21 16 83,-31-16-246,31 22-67,-6 0 67,3 4-17,-1 3 56,-8 13-55,6-3-124,-6 10 5,11-4 107,1 6 197,4 8 161,1 7-78,4 9-95,1 9-79,2 5-61,2 3 39,5 0 6,3-2 313,14 16-364,-3-27 40,5 10 33,-7-31 152,5 8-320,-7-14 16,3 6 24,-9-15-96,-2 0 33,-3-3 40,-1-1 5,-2 3-33,-2-7-39,0 3 50,-2-5 5,-6 1 96,-2 2-123,-9 0-34,-3 0-1115,-11 3-789,7-9-1927,-5 1 3831,13-13 0,9 2 0,2-2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6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28 8819,'2'4'1647,"0"0"-975,-2-4 448,0 0-721,-29 33-47,18-15 113,-22 30 6,26-23-186,1 4-50,3 1 12,1 2-118,2-1 16,0-1-94,2-4-12,3-4 168,2-6 39,4-6 41,0-6-175,3-2-555,9-16-487,-7-1-1523,6-31 1103,-15 11 656,-1-13 27,-9 17 505,-5 4 162,-5 6 218,-5 3 107,0 5 112,0 3 201,3 3-16,1 2-51,4 1 337,2 2-690,5 1-16,1 1 1735,2 0-1836,5 0 202,1-2-191,8-1-112,4-3-145,6-2-13,3-1 158,1-1 0,0 1 0,-1-1 79,5-2-73,-8 4-6,3-1 0,-10 4-11,-4 3 11,-3 0-46,-3 2 46,-3 0 29,-1 0 4,0 1 68,2 4-11,0 2 67,4 12-113,-4-3-32,3 7 44,-4-4-51,0 0 40,-1 0-28,-1 10 61,-1-8-33,-1 5 45,0-10 33,0 1-50,0-7 33,0 0-56,0-8 90,9-1 107,2-2-247,12-6-252,6-4-879,26-18 710,-13 8 96,20-4 325,-34 16 90,2 9 145,-14 9 152,-1 5-12,-1 10-128,-1 0-35,0 2-72,-3-1 0,0-3-33,1 1-180,-1-10-4638,17 0-1455,-5-12 6166,13-7 0,-19 2 0,-4-4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39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2 176 12735,'-1'-6'3881,"0"2"-3085,1 4 1047,0 0-970,40-7-246,-9 0-4553,37-6 4167,-18 0 483,1-2-780,0-4-571,-6 0-6307,13-9 6934,-21 8 0,-1 2 0,-25 12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0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61 8584,'-14'-8'2442,"3"2"-1624,11 6-229,0 0 603,0-2-721,0 2 89,0-2-135,0 1-301,0 1 200,0-3-161,0 2 50,0-2-129,0 0 79,1 1-46,0-2 40,1 1 78,0-1 68,0 1 61,-1 0-51,0 1 785,0-2-851,0 2 39,0-1-62,0 2-224,-1 1-224,0 2 84,0 5 140,-4 7 0,-2 9 112,-3 9-34,-1 8 79,-2 7 106,-2 28-151,3-15-6,0 16-16,5-28 56,2 10-12,2-19 79,1 18-85,3-28 180,6 14-207,1-20-45,5 4-50,-2-11 33,-1-1 28,1-3-67,0-1-252,9-1-487,-4-4-7299,29-1 8038,-18-6 0,5 1 0,-20-2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0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15 6227,'-5'-8'-493,"0"2"493,5 6 0,-20 10 0,15-7 0,-14 8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1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7212,'11'9'4867,"-2"-2"-3909,-9-7 5865,0 0-7813,14 69 1130,6-40-234,16 57 178,2-58 134,28 14-218,-25-18 51,16 9-51,-36-22 0,-4-1 837,-4-3-888,-1 0-5,-2-3 359,0 1-1569,4-2 134,-3-1-5023,7-1 6155,-9-1 0,1 0 0,-8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1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3 9106,'2'6'2951,"-2"0"-2049,0-6-124,0 0 639,0-7-761,0 6-68,0-6-95,0 7 705,0 0-1439,-3 10 241,-3 5 34,-4 15 173,-4 8-3386,-2 6 3835,-11 22-432,6-17-123,-3 8 39,11-25 17,-1 0-152,4-12-2189,-3 2 2217,6-12 2236,0-3-2286,3-3-459,1-2-376,2-2-2419,7-5 3271,3-4 0,-1 2 0,-1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2.4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20 9722,'-6'-5'2536,"0"0"-1645,6 5 901,0 0 695,-4-4-1882,3 3-202,-4-4-134,5 5-146,0 0-604,4 0 206,4 2 275,9 6 308,10 8-123,14 17 0,4 7-67,13 14-87,-9-5 0,-2 3 159,-2 16-83,-6 4 16,-9 0-45,-7-6-72,-8-7 67,-6-9-45,-5-7-23,-3-7 57,-3-5 44,-10 2-106,2-14-5,-8-1-628,5-14-650,0-2-8144,-10-6 9427,7-1 0,-1 0 0,12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4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 7890,'7'6'2072,"-2"-2"-1579,-5-4-493,3 0-117,6-1 16,4-2-414,12-2-797,-1-2 1312,2 1 0,-11 2 0,-5 2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6.7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5 480 7615,'-3'-8'2090,"2"2"-1519,1 6 3215,0 0-3215,4 0 73,3 0 46,6 0-125,3 0-173,4 0 297,18 0-414,-4 0-96,16 0 22,-4-5 40,8-3 39,10-8-145,9-2 11,5-3-84,5-1-51,-26 10 0,0 0-11,24-5 47,-19 7 1,-2 0-37,1 2 23,12 0 33,-28 5 6,-1 1 201,24-2-106,-14 2-33,19-5-6,3-2-118,-18 0-3370,15-1 3499,-8-1-56,-18 2-78,10-1 33,-22 3-2229,9-1 2190,-12 4 0,6-3 0,-13 5 6,1-2 2268,2 1-2269,1-1-2267,13-2 2262,-12 3 2190,5-1-2286,-20 3-16,-4 1-28,-6 0 107,-2 0 33,-2 0 5189,-1 0-5435,-4 2 111,-6 6 135,-8 9 0,-8 12 6,-6 8 0,-5 5 5,1 1 34,-6 7-12,16-18 29,0-1 5,17-20 51,5-7 61,2-2-61,2-2 145,0 0-162,1-8-650,2-4-1775,8-42 1438,-6 16 225,5-27 29,-10 28 38,-2-1-145,-4 4-3090,-14-8 3829,2 14 213,-8-3 145,7 16-55,2 3 609,-3-1-531,6 4 73,0 1 3419,9 4-3491,2 2-175,2 1 426,1 1 694,0-1-1221,0 0-5,0 0 17,0 0-1,0 0 203,0 1-280,0-2 4,0 2-38,0-2 33,0 0-39,-2-1 6,1 0 27,-2-1-33,1 1 12,1 1 27,0 2-533,1 0 287,3 1 123,3 6 84,8 4 34,5 9 55,16 15-44,-7-6 5,10 10 1,-13-15 5,-1-4 0,-3-3 146,9 1-157,-11-10-6,6 2-28,-16-8-11,-2 1-33,-4-1 27,-1 0-73,-2-2-2889,0 0-449,3 0-2749,3-7 6166,5-1 0,-4-1 0,1 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7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1 3369,'11'14'2711,"-2"-2"359,-9-12-2006,0 0 479,-2-1-1469,-1 0 844,-2 0-744,-11 0 3015,-3 1-2976,-4 0-67,3 1 117,5 1-112,1 3-5,0 1-51,2 1-50,-1 0 50,2 1-89,-1 1 94,-4 8-60,2-1 44,-3 7 0,5-2 5,1 0 74,-3 13-79,6-6 56,-2 9-62,8-12 12,0 0 72,2-3-5,0 0 516,7 5-287,1-6-95,6 3-100,1-8-152,2-1 179,10 5-117,-3-7 16,8 4-27,-6-11-23,1-2-67,-1-3-1674,18-12-2572,-10-2 4246,12-10 0,-27 11 0,-6 2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8.9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293 472 5409,'-20'-13'2929,"4"2"-570,16 11-2079,0 0 745,-38-10-594,14 7-112,-25-5 507,25 14-523,8 4 179,-15 28-398,13-9 1520,-10 21-1464,17-17 56,3 3 17,2-3 61,4 0-56,1-3 29,1-4 72,3-5-101,2-4 12,4-6 734,12-3-583,-6-5-163,13-4-145,-7-7-73,2-7-118,2-9-262,1-5-204,1-7-88,1-9-319,-1-5-190,1-10 217,-1-3-788,-9 14 0,-1-1 1618,5-24-563,3-18 882,-16 39 27,-3 8 617,-4 0-241,-1 17-50,-1 2-118,0 17-190,0 4 1916,0 3-2236,0 1 823,-3 2-789,-2 4-67,-5 6 123,-2 10 107,-3 7 262,1 8-2932,-5 32 3106,7-11-44,-2 23-685,9-20 416,1-2 11,3 19-191,0-24-44,1 10-6,2-32-5531,15 0 5531,10-14 0,-6-3 0,1-12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7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1 8601,'6'8'3142,"-2"-2"-2055,-4-6 162,0 0-1249,4-6-302,-3 6 223,4 5 79,-5 13 157,-4 15 207,-2 12 224,-6 8-101,-3 7 23,-4 4-28,-2 1-185,-1 0-135,1-2-22,2-6-73,0-6 23,-5 11-6,11-29-22,-1 4-6,12-30 0,2-6-45,0 0 123,0-1-72,4 0 39,3 0 5,9 0-106,9 0 11,27 0-11,-7 0 28,19 1-28,-18 0-5,-2 0-1,-3 0-481,-6-1-504,-1 0-539,-5 0-139,-1 0-3394,9-3 5063,-14-1 0,0 0 0,-17 2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9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381 71 2179,'-34'-37'2409,"6"8"895,28 29-2744,0 0 1269,-31-4-1386,18 3 1161,-31 7-1402,29 4 3330,-6 9-3308,7-1-11,-2 2 33,1 4 169,0 4-1,2 5 387,-4 23-128,1 14-427,1 3-28,5 1-66,5-21-24,3 2 1,0-3 17,2 1 50,0 16-129,2-18-17,4 13 46,3-23-91,1-4 46,1-2-18,5 19 6,-8-23-33,4 11-1,-11-28-5,0-4-5,-1-3 5,0-1 0,-1-3-297,-7-1-834,-5-1-1552,-11-1-1490,-2-2 3325,-5-5 0,15 2 0,4-1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49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85 12561,'-10'-6'3299,"2"2"-2240,8 4 2660,0 0-3109,50 0-324,-18 0-286,46 0-902,-18-12 902,29-12 0,-39 6 0,8-3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54.9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69 6663,'11'7'1624,"-2"-3"-1254,-9-4 6,0-1-152,0 0-101,-1 0 56,1-1-11,-1 0 39,1-2-100,0 2-1,-1-2-33,1 2 73,-1 1 9348,1 0-9461,-1 0-22,1-1 23,-2-1-28,2 0-1,-2 1 1,2 0-1,-1 2 40,1-1-39,0 0 33,0 1-39,-1-2 0,0 0 0,0 0-6,-1-1-5,1 1 6,0 1 5,-1 0 0,2 0 44,-1 1 1,1-2 56,0 2 123,0-2 207,0-1-229,0 0-191,0-2 39,0 1-16,0 0 11,0 1-40,0 1-5,0 1 146,0 1-303,0 2 39,0 4 107,0 6 11,0 8 28,-4 26-28,1-5 0,-4 20 6,1-13-6,-1 3 39,1-1-39,-1 2 0,-1 18-666,3-18 677,-1 13-147,5-25 187,0-6-40,1-6 39,0 4-44,0-13-6,0 4 740,0-10-740,0-3 151,0-1-145,0-5 33,0-2 40,0-1 195,0 0-733,-1-1-711,-2-3-2762,-1-8-5165,-1-4 9097,0-11 0,3 13 0,0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55.8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 7716,'6'10'1720,"-2"-2"-1261,-4-8 7058,0 0-7517,3 0 112,4 0 246,7 0 23,9 0-51,8 0 477,55-1-594,-29-3-78,36 0 38,-21-7-167,-35 6-1,15-2 29,-38 5-34,3 0 0,-5 1-112,1 0-45,-8 1 6,-1 0 11,-3 0-908,0 0-78,-12 5-2419,-1 3 3545,-12 5 0,13-5 0,1-2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56.6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75 7279,'-10'0'1305,"2"0"-963,8 0 7220,0 0-6521,2 0-598,2 0-1,3 0 74,4 0-2967,32-3 2630,-8-1-229,25-3 207,-18-1-84,1-1-62,-1 2 45,-3-2-2164,-2 3 2231,6 0 11,-13 1-67,3 1-33,-9 1-34,-13 1 2153,3 0-2651,-13 2-2371,0 0-1035,-6 0 4752,1 2 0,-1-1 0,3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57.6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2 10517,'6'7'3237,"-2"-2"-2593,-4-5-106,0 0-219,3-4 12,-3 2-1,3-3-27,-3 4 828,0 1-1109,0-1 29,-2 1-1,-1-1-44,-2 1-1,-3 0-5,-1 1 6,-2 3 106,-7 10-45,3 3-61,-5 9 111,7 0-3296,-4 20 3280,5-6-6,-1 15-50,7-14 67,0 22 39,4 3-28,-1-2-16,3-10 56,0-25 83,3-3 3443,4-5-3381,4-2-45,9 3-263,-2-7-1008,13 4-1182,-5-10-2403,4-2 4593,-2-5 0,-13-2 0,-5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58.1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10231,'8'1'2650,"-1"0"-2286,-7-1 1640,0 0-334,49 41-1295,-27-18-207,39 35-78,-39-27 22,14 24-51,-12-23-302,16 21-330,-23-36 571,17 7 0,-23-17 0,8 3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58.6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276 20 8007,'-8'-11'2118,"0"2"-1620,8 9 499,0 0-560,-14 5 163,8 4 1236,-27 36-1018,16-11-179,-14 28 22,7-20-152,0 0-223,2-3-12,1-3-94,4-5-96,1-6 56,4-4-90,3-5-44,2-3-6,3-4-1064,2-3-2219,1-3-1432,8-2 4715,5-6 0,-2 4 0,0-5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59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3766,'12'14'3580,"-2"-4"-403,-10-10-2443,29 57-2574,-13-22 2241,8 17 0,-1 4-205,-3 0 983,1 19-1067,-12-24 11,-4 21-61,-5-29 1137,-6 13-1070,-4-36-129,-6-3-392,-4-4 392,-21-5 0,24-4 0,-12-4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59.5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 12461,'3'7'4424,"-2"-2"-3449,-1-5-253,7 0-273,0 0 822,33 0-1086,-14 0-146,21 0-39,-18 0-683,1 0-869,1-3-2212,3-2-2358,-2-2 6122,-2-2 0,-14 4 0,-6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7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0 189 8870,'8'9'2935,"-2"-2"-1921,-6-7-146,22 0-112,-9 0-101,20 0-229,-14 1-106,3 0-68,1 0-180,2 0-4,1-1-388,13-8-324,-11-3-459,8-8 162,-16-4-146,-4-2-364,-7-1 359,-4 0 544,-5 2 468,-9 5 80,-5 5 320,-10 6 112,-1 3 475,-12 4-342,9 4-105,-7 3-24,13 5-9,2 4-75,2 4 236,2 5-67,3 1 330,5 14-447,2-10-12,9 18-241,6-24-151,9 6-633,5-13-991,7-1-521,13-5-981,5-2 3126,6-3 0,-24-3 0,-9-1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2:59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24 9778,'-8'-13'3657,"2"2"-1159,6 11 241,0 0-1966,23 13 336,13-6-1059,15 7-50,6-10-1366,-7-4-1687,6 0 3053,10 0 0,-31 0 0,0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00.6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501 32 9990,'-4'-16'2482,"2"3"-1693,2 13-49,0 0-4897,-46-2 4337,25 9 914,-48 17-455,33 25-270,0 5 349,3 37-472,21-28-518,3 27 507,9-17-61,8 3 139,3 4 233,10 11 0,3 3-372,-11-43 0,0-1-73,9 37 0,1 0 47,-10-31 1,-1-7-116,2 11-25,-5-7 1,-3-4 58,-6-12 45,-32 23 62,5-37-51,-30 6-22,9-25-1711,-27-4 248,6-18-1353,6-9-6027,24-13 8742,31-2 0,5 21 0,3 3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01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85 8758,'-10'-5'2173,"2"2"-1249,8 3-251,0 0-225,-2 0 22,1 0 73,-2 0 852,3 0 3797,0 0-4889,3 0-29,4-3-123,22-4-84,3-2-33,17-1-28,-4 1 5,-2 3-2503,33 1-1693,-22-1-2762,23 0 6947,-31-1 0,-21 3 0,-7-1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02.4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251 47 8017,'18'9'3417,"-4"-2"-1872,-14-7 1043,0 0-2319,1 4-269,0 4 455,-3 5-97,-3 7-2545,-9 14 2445,0-6-68,-7 8-84,2-12 34,-1-3-33,-2-3-1,-2-3-21,0-5-85,0-4 3302,1-3-3566,0-3-72,1-5-1691,1-47 1730,14 20 292,9-34-46,14 37 7,16-1 44,-6 11 56,9-1 168,-10 14-45,2 2 84,1 3 695,26 19-678,-19-5-62,19 18-28,-27-9-61,0 0-3319,-1-2 3436,-1-2 46,-1-3 5,-1-4-11,0-3-62,-2-1-23,1-4 236,8-2-392,-13-1 61,4 0 3465,-14-1-3705,-3-4-157,1-5 156,-1-6-195,-1-5 39,-1-4-348,-1-12 263,-1 9-60,-2-6 436,-2 16 5,-7 4 292,-15 2-230,-3 6 421,-51 5-482,35 7-1082,-38 22-1798,69-11-1477,7 11 4351,35-17 0,-10-6 0,-1-3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03.8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11038,'9'11'2330,"-2"-2"-1753,-7-9 414,0 0 253,3 0-679,-2-1-122,4 0-124,-1 1-62,2 0 561,13 0-644,-5 3-62,11 3-72,-8 4-1,13 16 34,-4-4 27,8 12 18,-8-9 0,-3 3-62,-1-4 184,12 13-150,-15-18-40,9 7 102,-18-19-152,-2-2-213,-1-2-1496,-3-2-1226,1 0-1999,-3-1 4934,2 0 0,-3 0 0,1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04.6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260 45 7514,'-11'-16'2028,"2"4"-1389,9 12 184,0 0-347,0-7 50,0 5 35,0-5 16,0 7 4228,0 0-4575,-25 37-6,6-10-112,-22 33 0,10-20-11,3 0-51,0-4-44,5-4 44,5-6-3352,3 1 3353,9-15 22,0 0-40,6-11-627,0-1 594,4 0 0,-3 0 0,2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10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315 59 8030,'6'11'3517,"0"-7"-2721,-5-7-214,1-5-61,-1 5-118,-1-1-167,0 2-46,0-1 258,0-2-280,-2 2-28,-11-7-134,0 4 66,-11-1 35,4 2 38,-3 1 40,2 0 281,-7 2-2,3 0-279,3 0-56,5 2-62,9 0-67,0 0-117,-10 13 61,4-2 39,-7 15-17,9-5 29,2 3 5,2 3 128,2 3 85,2 1 207,2 1 39,1 1-117,1 0-12,2-1 394,13 21-411,5-1-89,5 10-145,-7-17-29,-8-16-44,-4-8 38,-2-4-21,-2 1-1,0 5 29,-1-10-46,-1 4-5,0-12 62,-1 2-62,-2-4-230,-2 2-627,-5-2-689,-4 0-1316,-5 0-549,-2 1 3411,-2-3 0,12 1 0,3-2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10.3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10595,'3'14'4649,"0"-2"-3439,-3-12 252,0 0 1249,51-7-2471,-19 2-172,42-7-3505,-18 1 2597,-17 2-1728,11-1-2377,-23 5 4945,-1 1 0,-13 2 0,-4 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10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1 10696,'4'0'2767,"0"0"101,-4 0-2863,-4 0-5,1 2 112,-6 2 96,0 7 139,-4 3 28,-1 5-56,-3 3-44,-2 3-18,1 5-111,-1 0 588,-13 44-627,16-31 100,3 7 0,3-1-39,7-14-34,2 17 23,4-30-67,1-3 5,4-4-95,2-2-1535,9 0-1887,2-7-1160,6 0 4582,-1-6 0,-12 0 0,-5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11.4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11043,'11'14'2773,"-2"-2"-2040,-9-12 1514,0 0-1811,30 18 220,-12 1-449,21 10 0,-21-2 6,-1-7-3240,12 13 3150,-4-8-78,9 7-393,6 0-397,-19-11-991,9 6-1059,-22-15 621,-2-2 2174,0-1 0,-3-5 0,-1-1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8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266 18 9307,'11'-5'2694,"-2"0"-2346,-9 5-80,0 0-72,-18-4 40,5 3 38,-17-2-16,8 9 128,-3 3 140,1 6-117,-1 1 0,0 5-33,3 2-35,0 3 130,3 2-62,4 2 89,4-2-134,4 0-56,2-3-45,3-5-112,1-3-55,1-4 32,5-4 19,3-1-147,9 0-488,9-1-4514,33 3 129,-11-5 4873,23 1 0,-43-5 0,-8-1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11.7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298 22 11095,'-4'-12'2655,"0"2"-2522,-2 10 7,0 0 284,-8 4 259,-1 4 1390,-28 30-1418,12-9-138,-21 23-63,22-21-163,1-1-123,5-5-39,2-2-487,12-10-1278,2-3-1954,8-7 3590,7-1 0,-5-1 0,5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12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10030,'9'9'3209,"-2"-2"-1753,-7-7-67,0 0-442,47 19-757,-24-4 45,37 18-16,-37-6 442,11 34-650,-15-20 22,5 25-33,-20-31 6,-2 1 56,-2-1 111,-9 23-117,1-24 28,-7 13-84,4-31-694,-2-4-2538,-4-3 3232,-5-3 0,9-3 0,0-2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16.0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1 8142,'14'11'2660,"-4"-2"-1769,-10-9 7623,0 0-8542,0 5 28,-7 6 5,-13 21 57,-2-3 44,-9 13-33,7-14-39,2-1-29,3-5 7,2 0-12,7-7-152,2 0-973,5-8-7216,-2 3 8341,2-5 0,-1 0 0,2-4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14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291 405 10091,'-11'0'2414,"3"0"-1674,8 0 38,0 0-526,-7-5 45,2 3-56,-8-5 201,-1 5-105,3 1-91,-3 0-33,4 1-68,0 0 79,-9 0-117,3 5 5,-18 10-62,12 2-16,-8 10-29,11-4 46,3 2-1,3 3 157,3 23-5,5-14-79,1 6 51,6-24 352,2-15-11,4-1 41,11-11-556,1-6-224,9-13-819,15-38 612,-7 6-20,-12 18 0,2-4 42,5-13 1,-3 1-565,6-9 1102,-11 17 0,-4 3 599,-9-1-426,-7 15-201,-1-2 95,-3 18 84,0 8 151,0 3-28,0 1-252,0 2 985,0 1-1680,0 1 477,0 2 62,0 3 5,0 3 0,0 6 0,0 2 16,0 2 281,-1 12-213,1-12 101,-1 7-56,1-17-67,0-1-23,0-2 17,0 1-44,0 1 27,0 2 22,0 4-55,0 4 67,4 52-73,-3-26 5,3 37 23,-3-44-16,2 9 27,-2-15 22,4 6-10,-1-16-12,1-4 51,1-1-40,0-3 17,1-2 68,5 2-51,-3-5 313,27-1-481,-15-10-112,20-6-78,-15-8-45,1-4 11,-1-2-18,17-22 326,-18 20 34,9-11 84,-19 25-124,-9 6-73,2 2-38,-7 4 117,4 6 156,5 14-4,3 2 5,4 12 784,16 20-594,-8-19-162,14 21-6,-14-30-73,1-3-50,-3-5-252,6-1-380,-12-7-415,1-2-293,-12-5-928,-2 0 2212,-1-1 0,-1 0 0,-1-1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14.8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364 4 9744,'10'11'3646,"-2"-2"-2481,-8-9-235,0 0-235,0-7-57,0 4-112,0-6-122,0 8 189,0-2-514,0 3-74,0-1-229,-3 1 101,1 0 50,-5 2 73,-1 5 67,-7 8 334,-17 24 0,-5 6-99,-5 6-151,1-1 1,1-1 61,4-5 16,3-6-27,5-6-79,6-7 45,4-5-162,8-9 78,4-2-835,5-8-874,5-1-3818,5-7 5443,7-1 0,-6 1 0,-1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17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170 156 7514,'8'1'986,"-2"0"-857,-6-1 16,0 0 1,4-9 23,-3 6 301,4-7 992,-3 8-913,-1 1-29,2-1-194,-2 2-181,1-2-161,-2-1-108,2-1-61,-2-2 146,1 1 863,-1-11-158,0 9-56,0-9-5,0 14 701,0-2-780,0 2-168,0-1-27,0 0-1,0 1-67,0-1 219,0 2-224,0-1 0,0 2 67,0-1 571,1-4-818,1 0-5,1-4 33,1 2 29,-1 1 16,0 1 202,-1-1-297,-1 3 11,0 1-62,-1 2-565,0 0 281,-2 5 256,-5 5 23,-7 10 218,-6 8 258,-15 19-274,8-10-112,-7 8-6,10-15-135,12-15-1225,-6 3-2920,10-12 4196,-4 0 0,5-3 0,1-1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41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1 216 7319,'1'14'2212,"0"-4"-1523,-1-10 4016,0 0-4526,0-3-134,0-1 11,0-4 39,1 0 118,4-13-180,0 6-27,5-11-6,-2 8 17,12-15-17,-6 12 6,15-14 50,-15 23-56,5-3 11,3 6-5,-8 4-6,9-1 84,-9 5 173,18 10-246,-9 1-5,11 9 28,-14-1-1,-1 3 102,12 15-57,-6-5 107,7 12-101,-9-8 78,-1 2-5,0 4-39,6 21-79,-9-15-302,3 15 487,-11-21-45,-4 1-78,-1-1-208,-3 1 174,-1 1 0,-1-3 0,-1 15-16,-1-19 105,-13 20 294,3-35-282,-19 2 279,-4-28-441,6-5-1,-2-9-5,19 2-50,4 1 134,6-7-84,8 7 0,10-7 45,71-11-29,-40 16-340,44-11 324,-65 23 0,-7 1-599,-6-1-220,2-32 1,-9 26 0,2-23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41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47 10499,'-14'-7'851,"2"2"-700,12 5-4140,2-13 4083,0 8 1,0-9 0,0 12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42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1 106 779,'13'31'2022,"-2"-6"2218,-11 21-3019,11-2-734,1 26-106,13-18 538,20-3-740,-16-24 1426,14 6-1409,-24-28 736,-5-2-932,-1-9-924,-4-21 67,-4-5-22,-3-20 2899,-28-38-1802,-9 27-1071,-4-8 1066,5 47 39,24 26-89,6 3 94,1 3-10,5 4 369,7 1 134,8 0 1005,11-1-1257,8-3-3498,5-2 3280,3-3 303,37-10-236,3-33-314,-9 12 51,-19-20 56,-44 32 12,-6 6 167,-2 4 208,-3 4-297,-1 2 3402,0 1-3693,0 4 61,0 5 112,0 10 22,0 7 135,0 5 89,0 22-218,0-14-129,0 13 29,2-22-40,2-4-1221,8-3-4856,11-21 6077,-1-9 0,-2-7 0,-12 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42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21 12668,'-1'-11'-2857,"0"2"2857,1 9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7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34 7996,'0'13'3422,"-1"-2"-2525,1-11-1,0 0-1047,7-34-45,-5 30 196,5-15 89,-7 46 259,0 16 60,0 12 96,0 12 146,1 8-174,4 3-167,2 1-181,4-5-21,1-5-57,-1-9-39,0-9 101,-2-10-481,0-5-35,-6-17-352,1-4-353,-5-13-667,-7-8 320,-5-2 156,-11-8-598,-11-2 644,-2 1 1254,-5 1 0,20 8 0,5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8.1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15149,'11'2'2851,"-2"0"-2851,-9-2-2321,0 0 0,0 0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43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0 400 8401,'11'13'2453,"-2"-2"-874,-9-11 578,0 0-1480,27 48-139,-16-21-3224,23 57 3308,-27-25 359,0-12-819,-5-3 447,-1-35-306,-1-9-819,3-12 68,1-11 3604,4-5-3598,7-13 341,-3 14-22,4-2-213,0 22 207,-3 6 0,14 16 129,-9-1 56,7 12 152,-6-6 111,0-1 224,14 3-302,-11-12-34,11 2-67,-13-17-67,2-8-73,3-12-168,0-13-241,0-13-269,1-10-294,-8 8 1,-1-4-958,1-1 1,-2-1 2393,3-8 0,-1 3 470,4-23-288,-9 39-70,-10 33 185,-3 8-650,0 4-112,0 2 0,1 9 34,0 7 196,2 13 638,9 61 1221,-3-30-2002,0-8 0,0-1-128,1 1 108,2-3-22,-1-7-75,0-5 25,-1-7-309,-1-6-397,-2-6 1181,-2-7-1926,0-4-2100,-1-18 554,-1-3 3011,-3-13 0,0 14 0,0 2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43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19 194 9447,'-10'-14'7041,"2"2"-6056,8 12 1502,1-1-1652,14-2-186,11-3-358,23-4-291,11-6-560,10-3 560,3-7 0,-1 0 0,-12 5 0,-8 2 0,0-1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45.1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1 129 10282,'5'-9'2761,"0"2"-1949,-5 7-269,0-3-56,0 2 416,0-3-747,0 4-94,0 0-62,3 7 1053,9 45-544,-2-4-33,6 43 45,-8-19-94,-1 6-164,-2-1-118,0-5-3430,1 4 3290,-1-31-1952,0-1 1807,-3-32-100,-1-7-377,-2-13-27,-4-9 162,-2-15-700,-3-33 0,-1-8 589,1-10 1240,1 2 0,2 3-384,6 9 1752,1 10-1785,0 9 112,0 10-62,4 6 28,7-1-201,13 8-40,2 6-67,8 10 95,-4 10 1581,2 11-1172,2 4 106,14 40-503,-22-19-102,7 22 1,-28-31 555,-4 0-528,-8-2-33,-7 0-151,-13-2-168,-12-3-3708,-41-9-1983,33-14 6010,-19-12 0,55 2 0,6 2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45.9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258 472 9223,'-16'-14'2139,"4"4"-1349,12 10-274,-49 6 10,26 3 1,-39 11 1298,24 34-1253,18-14-202,-8 25 150,22-11-312,3-18-3382,2 7 3594,8-19-258,0-11 29,5-3 374,7-16-531,6-24-252,2-5-169,2-25-117,-8 2-179,2-11-90,-1-8 196,-7 20 0,-1-2 392,4-27 185,-7 33 0,-2 3 107,-2-6 515,-4 14-45,-2 10-17,-1 11-174,0 6-11,0 7-173,0 3 3190,0 3-3420,0 1-79,-2 2 107,-2 8 107,-11 30 240,1 6 118,-7 30 50,9-4 1,3 3-398,-2 19-79,4-18 0,2-2-39,4-8-28,1-9-532,1-13-2655,17-10 78,0-18 3137,16-13 0,-19-4 0,-2-5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46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27 11547,'-7'-15'1754,"2"4"-1278,5 11 1501,0 0-1182,-26 45 1344,11 28-1623,-13 13-152,20 8 12,11-36-108,5 4-38,4-2-96,6 2-16,0-4-73,-1 1-12,-1-5 12,-2-1-34,4 14-5,-6-19 27,3 8-33,-7-25 0,-2-7-671,-2-6 111,-2-10-168,-1-3-1188,-1-14 1916,-8-20 0,6 13 0,-7-10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46.5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19 190 11030,'-10'-16'4587,"2"4"-2641,8 12-349,0 0-1143,61-21 124,-23 9-539,52-18-39,-40 14-4380,27-13 4380,-26 7 0,3-1 0,-36 14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51.4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0 5475,'6'12'1288,"-2"-3"-442,-4-8-750,0 0 237,0-1-204,0 2 724,0-1-467,0 0 596,0 1-786,0-2 6486,0 1-6676,-4-1 66,1 0-66,-9 0-6,2 0 0,-3 2-6,2 1-78,-8 10 84,5-1 0,-7 9 0,9 2 107,1 6-57,4 5-3313,2 28 3308,3-11 33,1 18 124,3-19 22,3 1 22,6-2-2285,5 0 2841,23 39-522,-13-33-529,15 28 366,-20-45 2303,9 19-2330,-12-24-85,5 11 68,-16-30-73,-3-2 3055,-2-2-3055,-1 6 939,-1-3-894,-4 6-45,-2-6 128,-22 10-128,5-12-543,-16 3-908,12-12-1915,-4-2-3249,2-5 6615,2-2 0,12 1 0,6-1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51.7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75 10494,'-10'-8'4072,"2"2"-2066,8 6-1441,51-9-162,-25 4-72,41-6-186,-39 6-111,-1 2-34,-2 0-1949,20-1-2011,-6 0 3960,17-4 0,-32 4 0,-5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52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0 8865,'15'0'2728,"-2"0"-1292,-13 0 1113,0 0-2262,-5 1-164,0 4 132,-6 2 69,-2 7 185,-1 2-196,-1 5-33,-1 1 308,-8 16-341,6-7-74,-6 13 35,9-12-68,1 1 11,2 2-3375,0-1 3370,5-2 212,1 16-122,6-19-85,5 12 45,5-21-129,4-2-61,1 1 3492,0-2-3493,0-3-794,30 12-640,-18-14-2049,26 6-812,-28-16 4290,1-2 0,-13 0 0,-3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53.0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10534,'4'14'3999,"0"-3"-3053,-4-11 309,0 0-829,3 0 16,0 0-184,4 0-113,-2 0-61,2 0-84,1 4 140,8 10-56,0 1 51,5 8-79,-1-2 61,7 11-111,-6-6 95,5 6-90,-9-11-6,-2-3 29,-1-1-34,-2-2-1820,3 8 493,-4-10 150,0 7-609,-2-14 1786,3-1 0,-5-3 0,2-1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19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0 8690,'7'5'2930,"-2"-2"-2061,-5-3 7201,0 0-8293,0 8 217,0 9 6,-2 16 0,-4 25 50,-7 26-496,3-28 0,-2 4 530,-2 3 0,0 2-39,-1-2 0,0-1-23,2-10 1,1-4 66,-5 20-89,6-19 51,5-15-18,0-3-27,2-7 78,1-6 5,2-10 12,1-4 858,0-3-1910,0-1-697,0-2-3303,-1-4 4951,-1-6 0,2 4 0,0-2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53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13 9083,'-13'-7'1675,"2"2"-852,11 5 4739,0 0-5495,-2 0 73,2 2 50,-2 2 34,1 2-44,0 1-7,-2 3 169,-3 12-247,0-2 56,-3 11-3094,-10 24 3100,6-19-62,-7 20 19,9-28-35,0-2-46,0-1 57,-1-2 100,-11 17-106,10-18 3349,-7 9-3366,14-21 181,2-4-130,2-3 0,1-1-163,1-2-952,0-4-3372,2-4 4369,1-5 0,0 5 0,0 1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54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172 1 8690,'8'15'2213,"-2"-2"-1686,-6-13 1125,0 0-974,0 4 27,2 4-16,1 5-134,1 3 100,1 1 314,-3 9-4148,-1-5 3280,-4 5 22,-6-8 0,-7 0-123,-10-1-913,-19 0 913,0-23 0,9 9 0,14-18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55.4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9 8528,'-3'-5'2129,"0"2"-1312,3 3 819,0 0-841,1 52-184,3-25-79,2 43-3448,4-39 3208,2-2-96,2-3 0,1-5 134,6-6-117,-5-7-2364,11-4 2134,-9-11 2230,13-13-2269,-11 0 67,10-15-11,-16 19-28,1-2-67,-10 13-45,-3 3 140,-1 1 3459,-1 1-3067,4 8-241,-2 1 0,6 11-112,-1 1 253,16 42 105,-4 4-162,7 17-946,-11-11 851,-6-22-56,1 23-28,-3-20-56,1 15 72,-2-10-27,-1-17-45,0 9-39,-4-22 39,-1-3-73,0-3 73,-1-4-134,-5-1 986,-1-5-1076,-6-2-28,1-6-68,-3-4 74,-2 0 162,-2-1 11,-8-9 107,3-9 11,2-6 22,8-5-56,10 5 79,2 1 55,2 0 46,3 0-40,5 1 330,15-7-234,0 7 28,13-6 39,-1 8 436,27-10-3834,-14 10 3308,25-11-224,-40 18-325,-3-1-1064,-22 6 1389,-5-1 0,-3 4 0,0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56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8427,'10'9'2739,"-2"-2"-1562,-8-7 581,0 0-789,9 3 23,0 3-180,12 5-235,-1 5-152,5 5-83,2 3-486,16 23 446,-9-8-61,10 16-40,-14-12 141,7 23-168,-10-14-46,3 18 12,-15-17-16,-6-2-63,-4 3-27,-3-3 100,-30 36-134,8-35-84,-24 21-442,18-49-1004,6-11-2777,7-10 4307,9-14 0,2 6 0,2-6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3:59.2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57 6770,'-20'-3'2178,"4"0"-1724,16 3-185,0 0-151,-3 0 167,2-1 57,-2 0-84,2 0-23,1-1 134,0 2 119,0-1-343,-1 0-5,1 1 1625,-1-1-1760,0 0 7,-1 0-12,0-1-6,-3 0 6,4 0 11,-2 1 12,3 0 44,-1 1 45,1-1 33,-2 1 46,1-1-57,-1 0 96,0 0-73,0-1-1,1 0 707,0-1-527,1 2 28,0-2-84,0 3 68,0-2-180,0 2 78,0-2-156,0 2 229,0-1-381,-2 1 57,2 0 5,-2 1 0,1 1-40,1 1 46,-3 3 5,2-1-11,-2 2 11,1 0-11,-1 0 0,1 0 0,-2 4 0,1-4 0,0 2 0,0-3 51,-2 1-51,3-1-6,-2 1 1,3-4 5,0-1 0,1 0 0,0 0 39,-1 0-39,0 0-28,0-1 28,0 1 5,-1 0 40,0 0-45,0 1 0,1-1 0,-1 0 0,2 0 11,-1-1-11,1 1 0,-1-1 6,1 1-6,-2 1 50,1-1-50,-1 2 6,-1-1 39,1 0-12,-1 1-33,1-1 0,-1 2 0,2-1 6,-2-1 0,3-1-6,-2 0 33,1 0-22,-1 1 34,1 0-28,-3 1-11,4-1 61,-4 0-62,4-1 1,-1-1 100,1 1-55,-1 0-18,1-1-27,-2 1 56,0 0-57,-1 1 51,-2 2-50,0 1 5,0 0-5,0 0 33,1-1-39,-2 3 29,1-2-29,0 0-40,3-1 40,0-3 5,0 1 1,1-1 23,0 0-29,0-1 5,0 0 701,1-1-701,0-3 7,0-1-7,5-7-10,-2 3-7,4-3-16,-4 5 23,0 0-34,1 0 5,-1 0-5,1-1-45,0 0 45,1-1-6,-1 0 6,2 0-51,2-3 45,-2 2 12,3-3-7,-3 4 40,-1 1 6,3-2 28,-3 3-34,1-2 0,-2 2-6,2-4 0,-1 3 6,1-4 34,-3 6-34,-1-1 0,-1 4-11,-1 1-23,0 0 29,0 0-29,0 0 40,0 1 27,2-3-27,0-1-6,1 0 5,-1 1-5,-2 2 34,1 0-51,0 0 17,-1 1 0,2-2 34,-1 1-1,2-3-66,-2-2-1,1 1-22,-2 1-1098,0 3-1501,0-2-6306,0 0 8961,0-4 0,0 4 0,0-1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1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75 7615,'-1'-10'1933,"0"3"-1446,1 6-123,0 0 751,0 1-712,1-1-22,-1 0 2867,1 1-3248,0 5 214,2 6 4,1 10 34,2 7 84,0 8-73,-1 6-95,0 4-3397,-3 0 3458,-2 12-173,0-20-11,0 4 140,0-22 16,0-9 102,0-4 38,0-6 231,0-1 2988,2-4-3476,1-6-229,19-45-46,-5 12 29,15-33 21,-10 26-27,1 3 79,-2 4-7,-2 7 91,-3 6-85,2-1-72,1 12 5,-4 3-101,-1 10-55,-7 10 106,2 5-3096,5 17 3387,-4-1 95,5 10 337,-4 3-320,-1-10-23,2 9 62,-4-6-167,-2-7-29,-1 1 17,-2-11-45,-1-5 3455,-1-3-3366,1-3 7,-1-2 33,0-1 22,1 0-72,0-7-96,7-19-89,0-4-56,5-16-6,1 9 107,-1-2-12,2 6-3408,3-4 3407,-5 16 7,2 1-112,1 14 163,-5 4-1,7 1 40,1 2-34,-4 4 0,6 2 134,-2 15 91,-5-3 3363,2 11-3392,-7-5 5,-4 3-83,-1-3 61,0 14-117,-4-17-62,2 6 0,-2-21-123,-1-4-3501,4-1 913,7-9-1804,4-4 4515,7-9 0,-11 8 0,-1 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2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101 198 1343,'28'-10'2744,"-6"1"609,-22 9-2171,0 0 870,8-17-1480,-6 11 799,7-12-783,-8 16 3316,0 2-2728,-1-1-1092,0 0-78,0 0-1,-3-1-5,-1-2-5,-4 1-29,0-2-111,-5 0 61,2 3-34,-6-1 45,3 3 73,-1 7-28,-10 16 28,8 2-22,-5 13 22,14-11 0,3-1-39,3 3 117,3-10 62,3-1 17,2-12-12,4-3 422,23-17-567,-14 1 84,15-15-79,-20 5 1,-3 0 0,2-5-6,-5 12-84,-1-1 16,-5 14-72,-2 1-398,0 2 538,0 4 90,1 1 240,1 11-145,0-3 6,1 7-57,1-5 79,0 2 45,3 0-163,0 0 79,5 8-107,-3-9 34,5 5-62,-7-11 50,5 2-83,-6-6 44,2 2 6,-4-5 28,-1-1 17,-1-1-11,-1-1 206,-1 0-240,1 0-56,0 0 0,0 0-5,0 0-1,0 0 23,-1 0-23,2 0 6,-2 0 28,2 0 34,1 0 5,2-1-56,3-2 45,0-2-22,3-2-28,-1-1-1,4-3 62,-6 3-67,2-1-11,-5 2-34,-2-1-128,2-10 38,-2 3-340,4-18 335,-3 14-84,6-15 179,-4 17 11,4-7 40,-4 12-6,1-2-6,1 1 6,0 2-5,2-4-63,-1 3 68,1-1 0,1-1 6,1 0-12,4-3-38,-5 5-29,2 1-95,-5 7 78,0 3-274,3 0 235,-2 5 34,1 3 45,-2 5 4,-2 2 46,1 2 6,-3 2 151,0 18-89,-3-14-3287,0 22 3393,-1-18-174,0 0 89,1-6-33,0-7-50,5 3-286,0-5-510,5 2 2378,-1-5-4523,8-4-1299,1-2 4234,6-2 0,-12 0 0,-2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3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154 204 10371,'22'-14'3310,"-4"3"-2895,-18 11-130,0-52-5374,0 29 5723,-1-41 1430,-1 47-1695,-1 5-229,-2 5-89,-6 4 875,-1 6-875,-7 8-6,1 8 5,-1 7 3342,1 2-3437,1 10-11,7-13 17,3 4-11,6-16 195,1-7-66,0-1 329,12-5-262,-4 0-56,11 1-90,-5 3 123,9 14 129,-4 3-6,4 14 12,-5 3 34,-3 6-63,1 6-27,-2 3 56,-1 24-107,-5-19-22,-1 16-34,-6-24 185,-21 39-230,4-36-5,-17 27 67,8-52-11,0-6 223,-15-9-340,2-18-908,1-11-1687,15-26-2956,17-3 5567,14-11 0,-5 26 0,4 6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3.5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0 11934,'7'6'2330,"-2"-2"-1261,-5-4 998,0 0-1277,-10 64 398,1-5-886,-6 33-2372,7-30 2170,4-31 571,3-10-979,0-8-502,1-8-2366,0-9-4766,0-9 7942,1-12 0,-1 10 0,1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3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11 7269,'-10'-6'-306,"2"2"1,8 4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8:26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0 150 7671,'0'2'1692,"0"0"251,0-2-1943,4 2 12,2-1 27,5 3-34,3-2 1,2 1 39,3-1-45,1-1 0,2 0 33,3-1-16,3 0 62,4 0-74,2 0 79,4-3-22,1 0-17,2-4 27,1 1-66,1-1 5,2 1 28,0 1 23,18 0-12,-16 1-10,11 1 44,-21 1-40,-3 0 18,-3 1 11,5-1-11,-10 0 84,4-1 27,-8 0 34,2-1-89,6-2-45,5-2-12,6-1 29,30-3-84,-12 3-1,21-1 1,-24 5 5,18-1 28,-20 2-33,13-2-6,-26 2 5,-2-1-5,-2 1 0,-3 0 0,-1 0 0,-4 1 0,-1 1 0,-3 1-5,0 1-51,-1 0 17,12 3 39,-5 1 28,26 6-23,-20-2 1,12 1 111,-12-3-27,20 0-56,-10-2-29,19 2 90,-16-2-95,3-1 0,2 2 6,2-1 0,2 1-6,31-1 5,-18-2 62,22 0-67,-27-2 34,28 0-28,-21 0-6,-14 0 0,-1 0-901,8 0 946,18 0-688,-29 0 643,-3 0 34,0 0 89,17 0-89,-19 1 22,12-1-6,-23 2-44,-2-1-6,-1 1 5,15 2 85,-12-1-90,13 2 911,-13-1-861,25 0-50,-11 0 711,18-1-717,-18 1 6,24 3 0,-17 1 6,19 1-6,-25 0 117,29 3-77,-19-3 24,-8-3 0,1 0 20,10 0-11,20-1-67,-28-1 83,-2 0-21,0 0-57,-1 1 39,0 0-50,-1 0 101,-1 1 5,22-1 1,-19 0-107,16-1 73,-25-1 16,36 6-22,-32-4-33,27 5 73,-41-6-51,1 1-50,-1-2 134,40 1-118,-28-2-22,31 2 0,-37-2 6,2 2-6,1-2 106,3 1-39,0-1-61,2 0-1,1 0 35,2 0-35,0-1-5,3 0 0,1 0 39,5-1-39,2 0 3,-15 0 0,1 0 3,30 0-6,-28 0 0,0 0 0,22 0 0,0 0 0,-2 0 0,-1 0 0,-4 0 28,-3 0-28,-4 0 0,-4 0-6,-3 0 12,-3 0-6,-2 0 0,21 0 22,-17 0-16,43-4-6,-39 0-28,22-4 22,-22 1-39,1-2-39,3 0 39,0-2-39,1 1-5,0 0 83,-5 1-83,18-1 94,-24 5-5,11-1 0,-26 4 0,-1-1 0,1 1-28,-1-3 28,3 2 11,-2-2 23,3 1-40,17-2-22,-12 0 28,13 2 45,-17 0-39,1 2 27,2-1-27,1 0 0,4 1 38,2-1-44,2 2 12,0 0 44,1 1 11,23 0-62,-17 0 35,18 0 55,-20 0-84,2 0 56,4 0-39,2 0 23,0 0-46,29 0-5,-23 0 34,20 0-29,-28 0-5,30 0 0,-20 0 6,23 1-6,-30 0 11,-1 0-11,-2 1 23,-2-1-23,-2 2 0,-2-1 0,-2 1 0,-1-1 0,-2 0-12,0 1 12,-3 0-33,0 1 33,0-1 106,-1 0-100,-1 0-1,-2-1 1,-1 0 33,-1-1 34,18 0-73,-14 1 90,16 1-34,-19-1 44,0 1 1,1-1 28,44 0-129,-31-1 39,-1 0 0,0-1-44,0 0 22,19 0-17,-25 0 0,-2 0-45,-3 0 45,-1 0 56,0 0-51,1 0-5,3 0 0,2 0 6,3 0-12,3 0-16,2 0 22,4-1 0,1 0 6,3-1 22,0 0-28,2 1 0,-3 0 8,-7 1 0,1 0-8,15 0-568,-19 0 1,-1 0 567,1 0 0,23 0 5,-15 0-5,20 0 0,-22 0 0,3 0-227,2 0 221,2 0 6,-1 0 0,0 0-33,-6 0 33,20 4 0,-25-1 11,14 3-11,-25-1 0,1 0 11,2-1 1102,0 2-1079,3-2-34,1 1 0,2 0 0,26 4 0,-19-2 0,20 3 45,-23-3-40,3 0-5,5-1 0,7 1 30,6 0-25,5 2 1,3 3 19,-24-3 0,1 1-25,-16-2 0,-1 0 0,17 2 0,-2 1 68,22 3-68,0 1 0,-1-2 5,1-1 46,2-1-494,1-1 443,3-2 0,1 1 0,-1-1 0,-28-3 0,0 0-1034,30 2 1040,-35-3 0,-3 0-1,12-1 1,-9-1-439,-7-1 433,-7-1 425,-6 0-425,13-5 0,-13 0 0,12-4 0,-14 1-101,21-4 79,-14 4 22,16-3 0,-20 5 0,-1-1 0,-2 1 0,-2 1 0,-2 0 0,0 0 0,0 1-28,1 0 28,3 0 0,1-1 1329,23-1-1334,-9 0 5,18-1 436,-13 1-593,37-3 45,-20 1 95,-25 3 1,0 1-51,18-2 55,24-1 12,-27 4 6,15-3-6,-30 3 0,-4-1 0,-1 0-6,-1-1 1,2 0 5,1-1 0,2-1 0,28-5 0,-16 4 0,21-1 0,-22 4 0,0 2 0,2 0 0,-1 2-39,0 0 44,0 1-5,-2 0 56,0 0-56,0 0-5,-1 0-1,27 0 6,-20 0 0,20 0 0,-24 0 0,0 1 0,2 1 0,20 0-20,-18 1 1,0-1 19,8 2 0,1 0 5,-2 0-5,-2-1 51,-3 0-51,-3-1 0,-3-1 0,-2 1 0,-1-2 5,24 2 35,-17-2-40,19 1 0,-25-1-6,2 0-39,-1 0 45,-1 0 0,1-1 0,1-2 0,0-1 34,30-3-34,-20 3-51,22 0 51,-33 3 40,-3 0-40,-7 1 0,-4-1 0,-6 1 0,-4 0-6,-1 0 34,17 0-28,-10 0-6,38 0 6,-30 0 0,18 0 0,-19 0 6,-2 2-6,0 0 0,-1 2 0,1 1 22,3 1-22,4 2 0,4 1 0,4 0 0,1 2 23,0-1-23,29 4 5,-22-4-5,23 3 0,-28-6-5,0 0 5,-2 1 17,21 1-17,-20-3 11,16 3-11,-26-4 5,-1 0-5,-1 0 0,-3 0 6,-3-1 0,-4-2-1,-2-2 1,-4 0 5,1 0-11,16 0 0,-10 0-6,17 0-38,-14 0 44,4 0 50,4 0-50,-1 3 0,1 0-50,-3 2 117,-3 0-101,-6-2 40,-4-1-6,-5 0 61,-5-2-61,1 1-56,12 2 0,-6-1 68,28 6 4,-24-4 46,26 4-62,-28-5 0,6 1 0,-18-3 0,-6 0 34,-3-1-34,-2 0 22,-1 0-22,0 0 0,0 0-22,9-1 22,-6 0 5,8-2 1,-7 0 5,1-1-5,1 0-6,12-2-51,-5 3 51,11-1 0,-6 3 0,3 1 23,4 0-12,3 0-11,4 0 11,26 0 28,-15 0-33,37 4 44,-44-2-50,9 4 6,-29-2 50,-5-1 5,-5-1 7,-4-1-7,-1-1-50,1 0 85,-1 0-57,3 0-39,0-1 0,1 0 0,-1-1 5,0 1 40,-1 0 17,1 1 33,-1 0-89,11 0 16,-6 0 12,7 1-34,-9 1 56,-1 1-45,-4 0 112,-3-1-117,-4-1 117,-3 0-22,-2 0-169,-2-1-1276,-1-6-5080,-6-6 6424,-4-12 0,2 9 0,1-1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4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10371,'14'3'1837,"-4"0"-856,-10-3 2430,0 0-2812,19 40-45,-12-18-83,13 34-3550,-18-31 3270,-1 1 28,-1-5-90,0 0-45,0-3 5,0-2-27,0-2 11,-2-2 3352,0-4-3335,0-2-29,0-4-61,2-1-224,0-6-320,12-21 455,0 0-46,13-15 46,6 2 89,-9 12-11,5-1 11,-14 16-51,-4 6-61,-2 3-173,0 2 251,0 8 34,2 1 235,-1 9 202,3 11-123,-2 10-645,-1-5-1147,-3-5-2208,5-19-2167,1-7 5853,7-6 0,-8 3 0,-1-2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5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192 616 11424,'10'9'3803,"-2"-2"-2811,-8-7 766,0 0-1343,0-20-51,0 12-84,0-16-39,-2 19 0,-41 4-241,23 4 34,-31 6-34,35 4 61,1 3-55,0 2 100,-7 21-39,12-14-16,-4 13-18,13-23 35,0-4-18,1-5-16,0-2-34,0-3-308,11-2-28,1-4-12,10-2 231,-2-4 26,-1 2-9,-1 3-320,12 3 352,-12 7 63,10 1 5,-14 5 123,-1-3 84,1-2 746,17-9-852,-8-5-56,16-10-12,-13-7-33,1-5-5,2-5-1,-2-7-201,12-36 56,-12 14-45,6-27-23,-17 27-106,-6-24 325,-5 28 0,-3-10 44,-5 39-38,-1 10-6,-3 11-6,-2 5-38,-9 14 94,3 7 51,-8 14 157,5 10 84,0 7 173,-2 39-308,7-15-1197,1 27 1248,9-29 10,3-2-10,0-7-207,10 13-51,-3-34 0,7 6-3310,4-35-1753,-5-7 5063,8-5 0,-12 1 0,-3-3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5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 26 10270,'-12'-6'3255,"4"0"-2007,8 6-177,0 0-147,-3-5-101,2 4-129,-1-6-347,2 7 281,0-1-700,0 4 72,-1 6 128,-1 7 113,-3 11-50,-2 7 5,-1 6-163,1 0 1,0-1-1132,2 7-952,2-23-1361,1 2-207,4-32 3618,4-6 0,-3 2 0,2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6.0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11250,'14'1'3803,"-2"0"-2912,-12-1-510,5 46-6041,-2-18 2165,13 60 3847,-7-48 0,3 1 0,-7-28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8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200 15 9089,'8'1'3383,"-2"0"-2314,-6-1 595,0 0-1328,-2-1 45,1 0 369,-1-3-447,0 2-141,2-2-16,-3 2-146,-1 1 0,-5 0 0,-3 1-34,-14 2 34,6 2 0,-8 3 0,11 3 6,1 1-1,-5 8-5,7-5 0,-2 7 0,8-3 140,3 4 6,0 3 39,3 6-79,2 4 185,0 6-117,3 1 106,3 3-3027,17 32 2859,-7-29 28,8 23-176,-12-39 126,0-2 44,0-2 34,1 8-78,-5-9 11,2 4-12,-6-13 63,-1-1 3240,0-2-3157,-1 6 192,-1 1-309,0-2 162,-1 9-230,0-14 28,0 7-72,-1-10 50,-2-2 0,-1 0-56,-2-1-17,0-3-235,0-3-677,1-1-886,0-4-2246,-2-10 4061,0-14 0,3 10 0,-1-5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8.7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17 146 8883,'-9'-8'3165,"2"1"-396,7 7-837,0 0-946,19-1 248,-2-3-624,19-3 6,-5-2-437,0 0 701,-2-1-1491,9-5-1360,-5-1-5042,7-4 7013,-7 0 0,-16 9 0,-4 3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19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39 9582,'-11'-17'2845,"2"4"-2167,9 13-197,0 0-100,0-4-28,0 3-129,0-3-51,0 4 432,0 0-134,2 0 112,2 0-1,2 1-33,2 2 604,15 10-872,-7-2-46,13 8-78,-10-6-56,1-1-23,-1 1 1,5 1-29,-8-5-50,3 0-33,-9-5-298,-1-1-370,-2-1-497,-1-1-8633,3-1 9741,-5-1 1,1 0 0,-4-1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0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151 11 8948,'-7'-6'1950,"2"2"-1340,5 4 1799,0 0-1939,-12 28 62,7-14 39,-9 23-16,8-20-79,0 1-129,-1 1 29,-2 1-29,-1 0-185,-1 0-55,-1-1-23,2-2 50,-3 2-134,4-7-5489,-1 1 5489,7-12 0,1 1 0,2-4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1.2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112 65 8965,'7'-1'1647,"0"0"-975,-7 1 235,0 0-402,4-26-108,-3 19-89,5-21 12,-6 27 2956,1 0-3197,-4 2 61,-1 3 179,-13 18-196,5-5 6,-9 15-34,10-9 107,1 2 50,2 4-51,2 3-10,1 4 67,0 4-73,1 4 229,-5 20-151,1 2-167,0-2 184,3-2-129,4-32 235,10 12-224,-1-20 6,10 5-84,-2-10 28,8 6-112,-5-9 0,6 4-184,-9-10-477,0-1-470,2-2-791,6-3-1707,1-3 2781,4-7 0,-14 5 0,-3-5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1.8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7823,'12'16'3910,"-2"-3"-2388,-10-13-1315,0 0 465,0-3-526,0 2 427,2-1 27,4 8 675,5 3-687,3 5-33,2 2-135,1 3 45,3 0 23,0 2-85,2 0-78,1-1-85,2-2 1,8 5-235,-8-10 39,3 2-45,-13-8-118,-4-1-140,0-1-150,-2 0-309,1-1-253,0 1-575,0-2-366,0 0 1911,11-2 0,-13 0 0,8-1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2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41 6932,'7'13'2207,"-2"-2"-1367,-5-11 1260,0 0-1702,-3-12-22,2 7 94,-3-10-5,3 10-101,-1 0 11,2 1 0,-2 0-11,2 0 6,-1 1-90,1 0 180,0 1-304,0 0 309,0 2-890,-1 0 251,0 9 174,-2 6 28,-2 16 39,-2 13 112,-3 10 118,-3 10-78,-1 6-23,-3-1-96,2-5-49,2-9 38,1-2-77,6-24-281,1-2-784,4-21-740,2-4-1371,14-19-2123,4-4 5287,15-20 0,-16 19 0,-4 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2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261 18 9968,'-14'-7'1904,"3"2"-1343,11 5 872,0 0-1024,-4-3-157,3 3-56,-5-3-84,6 3-106,-2 0-6,1 0 128,-2 2 214,0 4 62,-2 4 27,0 7 975,-13 36-1042,5-17-12,-11 28-111,7-29 50,-1-2-49,2-2-29,1-4 22,2-3-117,1-5-29,2-2-10,-2 2-18,5-6-55,-1 1-1,4-6 40,-2 1-45,2-2-207,-1 2-504,3-6-729,1 0-1344,1-2 2784,0-1 0,0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3.5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11 9626,'-17'-3'2240,"4"0"-1601,13 3 263,0-2-432,0 2 4179,0-2-4481,1 2-78,1 0 34,1 0-124,0 0 100,1 0-32,-2 0-63,2 0 23,-1 0 23,1 0 27,2 0 118,5 4-123,0 2 67,5 5 0,-1 4 364,26 33-342,-14-12 34,19 27 45,-20-18 28,-1 1-185,-3 3 112,8 17-191,-9-17 96,4 9-95,-12-24-6,-2-2 67,-5 7-67,-2-10 50,-3 16 51,-2-21-95,-6 10 33,-5-9 56,-1-1-84,-1-3-5,5-6-1,-3 3 1,5-9-6,-1 4-280,5-10-146,2 0-262,-1-1-6745,2 4 7433,0-4 0,0 4 0,0-5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4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98 9744,'5'3'2924,"-2"0"-1384,-3-3 2128,-1 0-2973,5 0 196,6 0-107,9 0-202,11 0-3296,35-2 2831,-7-3-531,26-3 414,-19-2-129,15-4-268,-26 5-258,2-1-393,-33 5-744,-5-2-3131,-4-1 4923,-1-5 0,-7 7 0,-1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5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12 8685,'-3'-7'1849,"0"2"-617,3 5 1327,0 0-2127,0 9-85,0-5 241,2 8-436,-1-8 189,1 1-72,-1-2 78,-1-1-263,0-1-33,0 2 38,-1 1-10,-4 1 44,-7 5-118,0-4 1,-3 3 39,8-6-40,3-1 57,2-1 711,2-1 1204,0 0-1417,8 1-280,1 0 34,10 0-1,3 0 651,55-1-779,-18-4-110,-7 1 1,1-1 31,16-7-34,-3-1-73,-8 3-3392,-12 2 3358,-12 4 28,-16 1-5,-7 2-34,-10 0-980,-1 0-666,-5 3-2359,-4 3 4050,-5 3 0,5-3 0,2-1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6.5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475 21 8993,'-7'-5'1742,"2"0"-1014,5 5 107,0 0-572,-43-5 34,25 3 62,-34-1-23,34 7-12,2 3-49,1 3-23,1 2 89,0 2-77,0 3-119,0 3 102,1 4 179,-4 19-124,6-3 443,-4 46-1445,14-13 1,5 15 0,-1-8 811,-1-10 0,1 0-794,2 12 1,2 8-1,3-8 901,3-12 0,1-9-131,4 19-35,-6-21 0,-2-3 76,0-6-1457,-2 21 1423,-3-20-22,-2 15 1490,-3-26-1496,0-2 2237,0-4-2080,-15 11-112,2-17-106,-15 8 196,-47-7-191,35-16 146,-39 8-157,53-19-382,6-6-1511,8-22 1893,6-33 0,6 48 0,0-6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7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23 8326,'-3'-12'2112,"2"2"-1350,1 10 117,-28 11-251,14-1-214,-22 10 505,16 11-471,6-5 751,-5 45-538,13-12-281,0 14 80,8-16-85,3-19 62,4-2-45,1-1 56,-1-3-117,0-2-113,-2-1 314,1 24-442,-4-21-40,-1 18 34,-3-27-28,0-4 23,-3 0 49,-15 0-508,5-10-572,-10 1-208,10-10-1030,0-2-1726,3-5 3916,1-5 0,5 4 0,1 1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7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6 109 12124,'-3'-12'4504,"0"2"-3295,3 10 931,0 0-1563,50-4-62,-15 4-414,31-4-101,-31 4-241,-10 0-879,2-4 1120,52-28 0,-49 21 0,35-21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7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176 0 10405,'-1'4'3276,"0"-2"-3035,1-2 2196,0 0-1860,-25 35 1128,-3 24 1,0 7-1465,-12 13-9,11-4 0,8-7-114,19-36-68,3 3 23,4-14-73,5-5-454,6-1-4032,18-5-2644,-6-5 7130,12-3 0,-24-2 0,-5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8.5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11659,'12'6'3484,"-2"-2"-2599,-10-4-369,0 0 116,2-2-228,4 2 279,13 5-353,0 3 113,8 10-11,-2 0-40,2 6 207,23 29-549,-19-19 6,16 18-56,-27-30 0,-2-4-397,-2-4-460,-2-4-650,-3-5-1988,0-3-3372,-2-1 6867,-1-2 0,-4 0 0,-2-1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8.9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274 1 10657,'7'11'2145,"-2"-2"-1764,-5-9 2688,0 0-2128,-46 45-258,23-18-302,-38 38-17,36-30-162,0-1-95,2-4-107,2-4-39,3-4-880,2-4-2078,5-4-2951,1-3 5948,6-5 0,1-4 0,3-1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2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1 199 8842,'0'10'2498,"0"-2"-1736,0-8 1837,0 0-1669,1-3-124,6-2-481,8-5-157,12-2 101,12-5-23,10-2 23,8-5-95,4 2-74,-1-1-44,-2 1-56,-7 2-5,-9 2-342,-9 7-745,-12 3-1894,-8 5-408,-8 10 313,-11 7 3081,-9 11 0,4-11 0,-1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29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1 10954,'7'2'2364,"-2"0"-1415,-5-2-322,0 0-27,7 24 174,-5-11 133,5 22 599,-12 1-1278,-8-5-228,-5 6-86,-5-13-872,2-12-2190,1-5-2643,1-2 5791,5-9 0,7 3 0,4-2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30.3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 11217,'0'15'2184,"0"-2"-1736,0-13-509,0 0 352,-2 8 51,-1 4 240,-2 10 85,1 5-230,0 4-174,1 2-106,1 0 11,1-1 0,1-6-23,1-4 1,4-8 134,11-4-218,-2-6-51,9-6 50,-7-6-55,0-7 28,3-2-23,0-4 28,0 2-33,-2 3 134,-4 3-140,-5 6-45,-4 3-386,-2 3 431,-2 5 44,0 5 147,2 22 78,1 24-135,1 5 96,-1 12 38,-2-17-94,1 2-17,-2-3-16,1 18 15,-3-2-77,-3-4-40,-2-11 34,-15-2-90,9-25-246,-14 12 88,14-31 24,-4-2-213,-4-5 308,4-1 56,-6-2 62,8-6 139,-1-23-139,7 9 16,0-16 68,10 19-16,5 2 15,4 0-61,9 2-84,3-1 174,25-5-118,-7 5 201,17-4-100,5 7-801,-28 5-1132,14-2 928,-30 2 0,-9 3 0,1-2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30.8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16 9666,'-5'-9'4267,"1"2"-3679,4 7 308,0 0-352,4 2 100,2 5 846,24 30-1216,-10-6-61,16 25 11,-15-16 68,0 3-40,-2 3 196,2 20 34,-8 5-387,-3-3 11,-9-8-16,-8-24-46,-4-4-4,-11 1-1507,6-17-8364,-8-1 9677,14-21 0,0 3 0,7-4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32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394 676 9822,'10'16'2476,"-2"-4"-1675,-8-12-286,0 0 101,0-1-22,-3 0 22,-22-3-543,2 2-40,-21-1-27,7 2-6,-2 1 0,-1 6-45,-24 25 163,26-3 11,-16 23 61,35-13 96,5 2 795,6 14-454,4-18-224,6 6 147,6-24 49,6-7-207,7-7-196,6-4-118,3-11-78,5-8-257,4-17-208,4-11-370,-7-1 0,0-6-769,-5 6 1,-1-3 717,12-18 1,-2-1 275,-10 14 0,-2 1-533,-3 4 0,-2 2 796,15-32 347,-8 9 2319,2-22-1266,-14 42-17,1-14-308,-17 53-375,-2 8-353,0 2 1539,0 3-928,-7 16-1,-1 2 112,-7 21-44,-3 4-44,-3 11-2,-1 10-66,-3 11-157,-1 6-40,2 5-2,9-27 0,2 2-261,-4 26-690,7-32 0,3-3 686,3 8-97,2-9-716,2 2-1025,0-18-1743,0 3-1355,1-19 4834,4-6 0,-3-6 0,4-5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33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33 10444,'16'0'2509,"-2"0"-1769,-14 0 301,0 0-772,7-14 0,-5 10 157,5-10 772,-7 14-974,0 0 0,-7 16 73,-1 1-45,-7 15-95,2-1 17,1-1-79,2 0-22,3-5-1,4-5 1,1-6 28,2-6 5,0-4-234,34-14-74,-12-2 28,30-11 18,-20-1 150,15-12 6,-13 11 39,6-5 51,-21 17 27,-7 5-117,-6 4 0,-4 2-364,-2 2 135,0 0 492,-9 19-129,3-3 29,-8 19-6,7-2-17,1 5-12,-1 8 64,-1 5 15,-7 30-134,2-18-34,-3 16 6,6-27-45,-1 12 61,5-19-61,-1 6 0,5-24 0,1-4 0,0-4 56,1 4-56,0-9 0,0 2-101,0-8-55,-2-3 16,0 0-136,-2 1 187,-1-1 5,-3 1 78,-1-1-145,-5 1 151,0-4 0,0 2 56,0-4-50,5-1-85,-7-10-27,5 0 27,-3-10-139,2 2 0,1-3-46,0 0 175,0-7 156,5 7 135,2-4 156,4 10 23,0 3 280,5-3-325,7 0-263,5 1 17,8 4-2558,42-6 3039,-15 5 56,38-9-584,-2-5 220,-23 6-95,26-15-191,-54 15-564,-4-3-1038,-26 10-2587,-14 1 4946,-3 0 0,-1 7 0,2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55.5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93 6843,'12'7'1175,"-2"-2"-1012,-10-5 430,1 1-317,0-1-58,1 1-28,0 0 23,0-1-106,0 2 27,0-1 12,0 2 16,1 0 241,3 6-168,0-3 185,2 4-61,-2-5 353,1 1 228,-3-4-458,1 1-34,-4-3 2235,0 0-2677,-4 0-1,1 0-5,-3 1 11,0 1-11,-5 7-39,1 2 39,-4 10 0,2 1 0,0 7 11,-1 4 23,1 2-34,2 0 6,0 10-46,5-13-38,2 10 263,10-24 252,6 4-29,10-12-94,6 0-185,6-3-34,2-2-17,2-2 1,17-2-34,-14-5-45,13-4-79,-18-8-1774,32-32 761,-26 12 44,23-22 163,-34 21 342,-2-1 240,-1-1 242,-2-1 61,5-7 95,-13 16 336,1-2 0,-15 21-307,-3 6 27,-2 3 101,-1 3-241,0 8 174,-4 4 173,1 12 617,-6 21-594,5-10-28,0 14-168,4-22-17,0-3 5,3-7 46,3-4-91,3-5 68,1-5 359,10-6-309,7-19-173,2-1-73,1-14-34,-11 6-44,-4 1-107,-3 2-420,-5-7 180,-4 10 156,-2-2 90,-3 13 162,-2-1 146,0 7-40,-1-1 18,4 6-57,1-1 113,0 0-79,3-1 16,2-3 119,11-3-102,-1 3-44,8 0 50,-6 6 482,20 15-274,-14 0 67,14 13-124,-20-1-61,-3 2-67,-2 3 16,-3 0-39,-1-1-39,-3 0 73,-1-2-34,-2-3-111,-1-5 122,-1-2-50,0-9 123,1-2 112,2-8-112,2-9-201,6-9-6,3-13-56,17-25-56,-6 15 34,9-9-6,-12 28 33,-1 8-122,7 8 89,-5 4 84,6 4 72,-8 6-4,-2 5 94,-2 4-5,-2 3-90,-3-1-33,-1 0-34,-3-3-51,-1-1-800,0-4 851,30-16 0,-24 6 0,21-11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56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206 650 9106,'-1'-13'2548,"0"4"-1495,1 9 369,0 0-940,-1 0-107,-2-1-84,-2 0-134,-1-1-101,-2 2-50,-2 0 73,-2 0-46,-2 0 74,-1 3 10,-11 11-117,6 1 56,-8 10-50,10-5 28,0 9 33,8-5 146,2 5-6,7-11 95,1-1-89,3-4 5,5-2 460,10-3-404,-1-3 29,5-3-146,-5-4-51,2-7-207,11-23-123,-4-2-213,9-24-246,-5 1-454,1-12 185,0-8 106,-1-7 661,-12 28 1,-2 0 284,4-22 231,1-12 167,-17 46 90,-1 10 494,-3 0-640,0 15-313,0 1-129,0 14-168,-3 3 78,-2 10 90,-6 11 140,-2 18 252,-3 16 62,1 13-12,4 9 68,4 6-252,5-22 0,1 1 117,7 28-1514,-2-32 0,3-3 1290,13 12-574,6-10 484,1-8-21,-1-12 16,0-9 61,-4-10 18,-1-9-51,1-4-84,1-13 2431,5-9-2829,19-40 578,-15 9 0,1-2-183,-4 5 0,0 1 3,-1-1 0,-4 6 90,-5 5 50,-12 25 84,-4 5-174,-2 3-50,1 1-95,1 6 95,1 4 179,3 10-61,1 5 50,3 18-118,-2-11-11,2 9-39,-5-18 0,-1-4 0,-1-5 0,-1-4-403,-1-5-577,0-2-1624,3-11 2604,9-23 0,-5 15 0,2-12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56.9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30 8550,'-7'-16'594,"2"2"-245,5 14-349,0 0 0,0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57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17 10562,'2'4'3483,"0"0"-2200,-2-4 106,0 0-1159,3-11-23,-3 8-95,3-8 22,-3 11-106,0 0-44,0 5 234,0 18 12,-3 6-51,0 22 56,-4 2 67,1 8-66,0 4-45,2-1-3516,3-6 3392,1-7-199,0-11 143,0-10-11,0-9-39,1-8-426,0-7-487,1-3-303,1-3 1532,6-18-277,9-22 0,-7 13 0,2-9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57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89 12242,'-21'-3'3786,"3"0"-2856,18 3-152,9-3-481,-1 0 45,10-4-68,0 1 24,6-2-18,4 1-135,6-1-16,5 0-67,0 0-62,0 0 45,-4 2-45,-6 2-40,-1 0 40,-11 2 0,2 2-44,-10 0 44,0 2 39,2 16-6,-2 0-33,2 14 0,-4-7 90,-3 2-84,-1-3-1,-1-2 68,-2-3-420,1-8-875,-1-3-1489,4-9-3349,-1-8 6060,6-6 0,-5 4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3.3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80 74 7738,'0'12'4520,"0"-2"-3416,0-10-527,70-16-415,-24 4-137,5-1 1,1 0-26,1-3-56,-10 3-163,-14 6-570,-13 3-640,-9 3 662,-8 7 711,-12 8 56,-8 12 56,-15 10 6,-6 6 150,-5 3 539,-18 20-230,17-18-56,-8 13-118,24-24 728,-7 22-839,20-26-57,-4 11 17,20-30 89,2-7 35,5-1 537,8-4-146,12 0-274,13-1-263,10-2-51,32-12-235,-16 1-577,20-8-537,-26 5 1226,5-4 0,0 1 0,-14 5 0,45-16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58.8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70 10315,'8'5'1255,"-2"0"-1166,-6-5 1743,0 0-1098,3 25 89,-1-8-139,3 22-46,1-14-28,0 1-78,3-3-78,0-1-112,2-4-130,0-4-44,-1-3 253,1-3-303,-6-4-51,5-11-493,-4-6-196,2-12-476,-2-1-128,-2-2 537,-2 2-258,-1 3 281,-1 6 190,-8 4 448,-1 7 28,-7 2 129,1 4 89,3 0 286,3 0 230,5 0 10,3 0 164,1-3-611,9-4-112,16-14-135,1 2 236,21-14-6,-21 17 11,6 0-67,-16 11 151,6 3-207,-6 1-28,4 6 186,-6 5 66,-2 7-84,-2 5 129,1 31-303,-6-18 84,1 22-94,-4-32 4,-1 1-77,0-13 38,1-2 146,-1-9 57,3-4-292,2-9-633,16-27 303,0-1 100,13-17 152,-10 19-1,-2 10-3548,-6 11 3274,3 8 196,-7 14 157,4 4 28,-5 9 135,1 1 5,1-2-67,-2-1 3291,1-4-3392,1-3-896,0-5-8005,24-6 8901,-11-6 0,5 2 0,-20-1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4:59.4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176 562 5137,'13'2'3780,"-2"-2"-468,-11 0-2377,0 0 208,-7-3-1092,-2 2 33,-8-2 22,-1 8 784,-2 3-627,-1 5 2293,0 2-2416,3 2-39,0 2 89,3 1-83,1 0 34,3 8-102,5-10 45,1 2 67,5-12-11,1-3 426,13-3-415,0-1-56,27-2-95,-12-1-6,20-1 6,-21-1 45,5 0 28,-12-4 22,1-3-95,2-9-2504,4-7 2336,2-10-464,14-40 324,-9 1 170,-8 6 1,-2-6 134,-8 15 1,-2 1 223,1-3 0,-2 4-221,0-9-129,-8 40 129,-7 38 51,-7 11 2749,-3 20-2335,-8 14 162,-3 12-1772,10-14 1,0 1 1671,-2 29-325,7-29 0,2-1 72,3 14-207,2-9-16,0-7-51,3-14-1048,5-5-923,3-18-1855,3-3 3826,0-11 0,-6 0 0,-2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0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1 166 9027,'10'16'1294,"-2"-4"-969,-8-12 1108,0 0-1141,0 2 111,-1 2 101,1 3-39,-2 6 39,1 4 0,-1 7 505,-1 24 1007,2 40-1468,-1-14-228,2 21 28,0-43-80,-1-3-161,1-5-40,-1-5-11,1-7-6,0-2-5,0-14 95,-1-3-140,1-13-106,-1-14-79,1-11 45,0-20-67,2-21-169,8-26 1,2-7-1363,-5 41 0,1-1 1724,6-37 0,1 5 6,3 24 260,9 7-207,0 25-45,1 3 17,-4 30 78,-7 14 3271,1 8-2906,-3 12-135,-3 4-96,-5 5-50,-3 1-95,-3 1 23,-20 26-191,4-29-471,-17 12-700,9-39-8576,0-16 9660,11-9 1,1 0-1,11 0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1.3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187 661 10102,'11'2'1798,"-2"0"-1221,-9-2-252,0 0 56,-36-2 168,16 9 89,-28 4 169,25 12-168,2 4 33,1 3-45,4 4-112,4-2-22,5 0 168,3 7-319,5-14-40,5 3 163,4-18 123,13-4-577,12-29-1314,0-4 525,6-29-354,-8-9-694,1-7-991,1-17 1870,-16 41 0,-2 0-72,14-47 243,-9 24 1,-1 0 1363,1-16-1354,-8 30 0,-2 3 3802,-6 2-2151,-3 22-571,-2 9-190,-1 20 284,-8 12 304,-1 10 352,-12 26 0,-2 9 143,-4 20-897,6-10 0,-2 12 0,3-9-274,8-18 0,1-1-33,-7 28 0,3-3-3,6-10-45,4-12-515,3-13-2739,20-13-358,1-14 3657,18-9 0,-18-5 0,-3-2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1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1 12096,'1'4'1451,"0"0"-857,-1-4 1433,0 0-1338,-24 61 1356,11 16-1762,0-28 0,0 1 198,7 40-128,9-38-96,1-1-49,3 0 301,8 37-436,-7-35 22,5 23-95,-8-45 0,-2-6 0,0-2-134,-2-8-437,0-3-124,-1-9-139,0-2-785,0-1 1619,-14-24 0,11 18 0,-11-18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1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23 240 15065,'-13'-15'3651,"4"2"-2832,9 13-209,59-26-112,-20 10-346,50-23-152,-36 16-1938,16-11 1938,-10 2 0,-13 7 0,-19 8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3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243 17 9514,'3'5'1328,"0"0"-1015,-3-5 1,0 0 5,-20-11 34,11 8 163,-15-8-80,16 10-184,0 1 34,-1 0 117,-1 0 45,-2 3-89,-2 3-23,-1 4 56,-1 2 577,-6 14-543,5-4-90,-5 13 106,8-5 230,0 21-319,6-10 124,2 16 956,23 23-1091,-3-29-54,5-3 0,2 0-2689,5-5 2636,6 11-208,-10-17 225,-3-3 45,5 14-185,-9-13-78,2 7-1,-9-17-27,-3-1-6,-3-6 2599,-1-2-2594,-1-4 276,0-1-225,-2-2-45,-5 1 56,-4-1-67,-4 0-946,-11 1-259,7-5-419,-8-1-398,9-4-1305,-2 0 3327,-1-11 0,9 8 0,0-9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3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17 194 13340,'-9'-8'3920,"1"2"-2598,8 6-364,0 0-123,46-8-18,-13 2-150,41-7-275,-26 1-330,1-1-62,-4-1-2051,-3-1 203,5-7 1820,12-12 0,-26 15 0,4-5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4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36 10158,'8'15'2375,"-2"-4"-1507,-6-11 376,0 0-528,0-23 847,-1 14-1165,0-15-34,0 20-17,0 4-123,1 0 286,-1 0-302,0 0-29,0 0 700,0 0 622,1-1-1546,-1 1 39,-2 1-22,-3 5 28,-4 5 6,-4 5-6,-1 5 6,-3 2-1,1 5 23,-1 1 6,2 4-23,2 2 196,-2 20-106,6-13 106,-3 34 57,7-14-129,2 1 49,2-6-66,2-20 72,4-4 1,4-3 122,20 14-313,-9-18 90,12 10-344,-15-22 305,0-2 44,10 3-89,-5-5-34,18 2-952,-2-4-253,1-3-436,1-2-1742,-9-2-1472,-2-1 4883,-3 0 0,-11 0 0,-6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5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10534,'11'12'2694,"-2"-2"-2117,-9-10 1411,0 0-1265,4 0 111,2 0-151,6 4-78,1 0-2955,11 13 2832,-3-2-174,7 9-50,-4-2 10,1 3 57,14 13-157,-10-8-11,9 8-23,-14-14-50,-1-3-78,-3-2 67,-1-2 3319,-2-3-3600,-2 0-161,0-3-298,0 2-324,-2-4-437,0 0-678,-3-3-667,0-3-1528,-3-2 4301,-1-6 0,-2 2 0,-3-2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3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9178,'8'-5'3103,"0"1"-2593,-8 4-236,9-1-27,0 0 50,12-1 100,0 10 62,6 3 62,4 11-56,5 7-162,0 3-107,1 4-50,-1 1-46,21 22-307,-24-25-1686,19 16 739,-36-39-336,5-2-2414,-10-12 3904,2-6 0,-6 3 0,-3-1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5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370 25 10758,'-15'-14'2733,"4"4"-2195,11 10 1148,0 0 699,-40 43-1830,14-15 67,-35 40-140,24-23-68,-2 3-89,2-2-196,3-2-6,7-8-123,6-7-319,7-9-1210,7-9-3400,7-6 4929,9-5 0,-4 0 0,3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6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0 7614,'-2'13'3232,"0"-4"-1254,2-9-1082,0 0 184,-8-8-200,6 5-480,-6-6-344,8 9 2089,0 32-1479,0-7-94,2 29-80,2-12 891,4 25-537,2 9-566,-1 3-28,2-3-22,-2-21-62,1 2 201,7 21-285,-5-21 34,5 14-56,-7-29 22,0-4 5,-3-4-55,-1-5 27,-1-6-21,-2-5-35,0-5 57,-2-4-62,1-3 5,-1-3-481,1-1-756,-1-2-767,0-6 1999,-1-14 0,0 10 0,0-8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7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 9486,'10'-3'3456,"-2"0"-2493,-8 3 1435,0 0-1676,1-9-117,-1 6-140,1-6-12,-1 7-144,0 2 5,0-1-645,0 3 331,0 8 213,0 11 157,0 12 128,7 34-335,-1-16 21,7 15-16,-1-32 0,1-9 6,-1-10 16,0-7 269,2-7-363,-1-10-96,6-8-17,-3-10 6,3-8 5,1-2-5,0-2 5,-2 5-44,-1 3-34,-8 14-549,-1 6 443,-3 23 290,0 5-27,5 18 269,14 56-180,-7-24-120,-3-11 0,-1 0 20,2 16 55,-2 1-66,-2 4-6,-3 2 11,-2-1-51,-3 0 34,-2-3-27,-1-7-7,0-6 51,-5-9-50,-12 2 5,-3-19-11,-12-1-6,3-21-106,-19-9-11,-1-33 50,3-3-685,11-30 646,22 8 112,7-2 50,6 5 62,8 7 56,8 8-112,10 7 84,8 3-45,11 4 1,4 1-203,12-7-428,-10 7 1,-3 0-1354,-3-1-1831,-11-4-3148,-9 2 7031,-9-4 1,-8 14 0,-4 2-1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8.3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57 9167,'3'-7'3982,"0"2"-3170,-3 5 370,0 0-537,18-20-18,-10 15-90,14-15 40,-16 20-118,2 0-78,0 0 28,3 0-78,0 0-40,2 0 101,0 0-44,0 3 21,0 0-134,-1 3 275,8 7-269,-3-1 27,6 6 394,12 15-388,-5-4-66,15 16-29,-7-5 11,4 5-95,0 5-61,1 5 39,9 29-3432,-14 3 3359,-7-2-483,-19-13 483,-13-31 0,-8-5 34,-14 5 56,-1-14-90,-8 1-353,10-17-319,2-6 2502,5-4-1830,7-50 0,3 35 0,5-35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8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63 8228,'-16'-7'4275,"4"2"-1174,12 5-1051,0 0-822,7 0-663,4 0 57,13 0-213,8 0 241,6 0-527,27-4-2706,-16 0 1480,16-4-806,-25 0-2097,2 0 4006,7-1 0,-23 4 0,1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09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61 11194,'-16'-4'4538,"4"0"-2858,12 4 572,0 0-1127,26 6-179,-3-4-133,30 4-331,-6-6-3678,7-2 3246,1-4-50,-1-3-1725,5-6-1210,-22 5 2935,0-4 0,-28 9 0,-4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0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12 8007,'-16'-6'2146,"3"0"-1625,13 6 1226,0 0-1209,-47 22-28,31-11-46,-37 17-16,46-14 381,0 11-436,4-1 44,-1 13 44,4-3 6,0 6-123,5 2 381,8 26-230,2-15-116,6 18 222,-1-2-204,-7-18 1,0 1-312,4 23 12,1 13-57,-16-44 1,-2-14-57,0 5 29,0-19-34,0-6-230,-1-5-4021,-16-10-1288,1-7 5539,-11-9 0,15 8 0,3 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0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1 103 14454,'2'9'3926,"0"-2"-2844,-2-7-466,59-9-174,-22 6-33,52-7-241,-37 7-162,4-1-6,-2-2-644,0-2-762,-2-2-1669,6-5 3075,15-8 0,-32 11 0,3-4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1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6 11575,'1'3'3187,"0"-2"-661,-1-1-2285,0-4-78,-1 3-40,0-4-118,-1 5 57,0 0-56,-2 0 302,-11 14-118,3-2 101,-11 17-4,6-1 222,-4 9 23,-2 4-5,-2 8 324,-11 28-448,11-18-95,-4 19 247,17-13-432,7-19-33,4 7 5,15-14-246,-1-14-544,13 2-750,-3-17-1709,11-5-4362,3-6 7516,6-7 0,-20 4 0,-6-3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1.6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19 11726,'-9'-7'3871,"2"0"-2829,7 7 515,0 0-1171,14-4-196,-4 5 102,15 2 240,-5 11-56,4 8 252,19 22-297,3 4-296,-1-1-102,-5-9 7,-12-15-416,-8-11-833,3-1-1749,-6-10-2660,0-1 5618,0 0 0,-8 0 0,-2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3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403 35 11570,'-7'-19'2363,"2"4"-2161,5 15 425,0 0-89,-65 30-11,25-5-315,-6 0 1,-2 2-67,-1 10-23,4-1-123,6-3-375,8-4-1031,10-5-5002,15 2 6408,13-13 0,2 0 0,2-13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266 0 11866,'6'11'4851,"-2"-2"-4638,-4-2 347,0 4 106,0 10 606,0 28-824,-5-7-84,-5 21-5,-10-16-102,-6 1-122,-4-2-23,-4-3-107,1-5-5,2-5-1265,-5-1-1687,15-15-3960,-1-2 6912,17-15 0,2 0 0,3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2.6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21 10024,'-1'-11'1814,"0"2"-799,1 9-75,0 0-10,-4 21 51,2-6 139,-4 21-213,2-8-258,-2 1-329,-1-1-140,-3-1 60,-10 3-240,4-11-936,-15 0-2396,16-16-4011,-3-11 7343,14-8 0,2 3 0,2 3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3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0 9789,'4'3'2543,"-2"-2"-1401,-2-1-246,0 0-33,-10 56-45,4-25-68,-7 47-106,9-39-241,1-1-145,2-5 0,0-7-68,1-7-67,1-7 192,3-6 9,2-3-105,5-3-169,3-4-50,16-16 0,-5 1 51,20-20-51,-21 19-6,4-2 0,-17 14-139,-4 5-46,-2 1-38,-3 2 229,3 3 95,9 29 107,-4-5-23,9 27 6,-9-11 22,2 6-67,-1 5 28,-1 3-118,1-1 85,0 18-85,-2-21-16,0 10 122,-5-2-156,-2-25-11,-1 12-773,-17-26 443,3-10 100,-16 0 118,6-10 55,-2-2 102,-10-6 22,3-14 0,2-1-11,11-10 11,13 10-56,3 2 274,2-1-111,7 7-18,6-1 12,8 6 129,6 1 178,6-1 354,25-9-818,-11 2-101,15-7-935,-22 2-2050,-5-6-6745,-9 0 8949,-5-6 1,-10 16 0,-5 3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3.8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12124,'10'12'3731,"-2"-2"-2846,-8-10-90,0 0-129,50 23 35,-24-2-7,15 8 1,-1 5-12,-8 12-157,6 21-207,-17-15-179,-8 3-100,-6-2 27,-5 0-174,-15 15-6222,-30-3 1501,-3-6 4828,-21-17 0,38-29 0,8-5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5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0 396 9923,'18'15'3165,"-3"-2"-2560,23-16 11,-17 2-4061,34-1 4201,-24 2-39,6 0 1391,30-2-1856,-9 0 0,24-1-2179,13-3 2119,-21 1-86,21-2 12,-32 1 198,2 0 0,2-1-114,10-2-82,-11 1 1,-1 0 64,-2-2-12,5-1 18,2-1-77,-18 4 1,-1-1-109,24-3-413,18-2 435,-42 9 2037,-7 1-2071,3 2 6,-14 1 0,6 0 6,-12 1-6,3 0 3154,2-2-3154,3 0 926,3 0-847,4-1-74,4 0 79,2-1-78,5 0 28,0 0-23,20-2 67,-22 2-39,13-2-33,-28 3 229,8-2-123,-11 2 23,10-2-96,-9-1 28,3 1-61,7-3 94,45-7-65,-31 5 10,29-6-45,-48 10 0,-3 1 39,10 0 28,-11 1-61,9-2 44,-17 4 34,-1 0-78,-2 0 94,24 0-55,-18 0-45,17-2 90,-7-1-23,-12 2-17,12-2-50,-15 2 73,3 1-67,23-3 61,10 1-61,0-1 106,-4-1-107,-21 2 158,17-5-107,-18 4-45,14-2-11,-21 4 5,-1 0-5,1 0 34,-1 0-28,-2 1-1,-3 0 29,-5 0-1,-3 0 7,-2-1 10,10 1-50,-6 0 34,12 0 33,-6 0 73,14 0-62,-6 0-72,9 0 67,-14 0-68,-4 1 1,-5 0 39,-4 1-40,-5 0-5,-1 0 23,3 0 10,-3 0 118,8 0-95,-5 0 23,4 0-79,-4 0-28,-1 0 28,-4 0-3350,-4 0 3350,-19 0 0,11 0 0,-11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7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190 1 8192,'10'11'2991,"-2"-2"-1938,-8-9-145,0 0 33,3-5-118,-3 4 505,3-4-819,-3 4-190,0 0-257,-1 0-62,-4 0-95,-3 1 89,-6-1-39,-3 1-16,-4 0 61,-1 1-6,-1 4 6,2 5 39,1 4-39,2 2 6,1 4 196,3 12-3376,7-4 3454,1 11-11,6-8 100,12 19-184,-1-12-22,12 13-46,-5-16 41,2 0 15,-2-1 12,1-1 403,7 27-459,-10-23-73,3 18 28,-13-31-45,-4-2 6,0-2 3386,-2-1-3397,0-2-34,0-1 0,-2-4 11,-2-2-45,-1-2-1691,-11-2-386,4-3-1782,-11 0-1988,5-3 5881,-1-5 0,8 4 0,4-3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7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79 14219,'-2'-14'3909,"2"4"-2945,0 10-364,49-10 156,19 1-756,13-4-336,-5 3-987,-33 6-2469,-4 0 3792,1 1 0,-19 2 0,-7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8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10746,'12'0'3098,"-2"0"-2365,-10 0 40,0 0-689,0-8 79,0 6-124,0-6 34,0 8-73,0 1 157,-1 5 465,-1 9-359,-1 2 28,-1 11-140,3-13-16,0 1 61,1-11 0,1-2-73,4-2-11,0-1 101,10-4-141,-4-3-60,5-5 83,-1-5-95,-3 6 5,-1-2-5,-6 9-100,-2 2-332,2 3 432,-2 5 0,4 3 168,-2 6 219,8 24-270,-5-11-44,4 20 28,-7-16-39,-1 0 308,-1 40-303,0-31-61,-1 28 50,-1-40-51,-1-2-5,0 7-84,0-11 51,0 2-34,-3-15-1,-2-4 12,-4-3-140,-13-2 67,5-5-17,-9-5 34,8-4-11,-6-25 123,12 14-90,-1-13 90,12 19 96,1 2 88,2 2 91,2 1 39,4 2-23,3 0-16,4 1 100,5-1-101,0 1-50,15-7-224,-11 5-218,10-5-1064,-9 0 1282,13-10 0,-18 12 0,5-4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19.5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237 0 8304,'4'12'3120,"-2"-3"-2106,-2-9-599,0-9-91,0 7-66,0-6 50,0 8 196,0 0-325,-10 4 28,2 3 152,-11 5 252,5 4-62,-1 3 44,-2 4 774,-17 35-953,11-16-10,-12 28 5,17-25-96,1-1-10,3 1 44,4-2-90,4-1 18,3-2 162,8 29-432,1-26 46,5 18-51,0-35-17,1-5-291,2-3-5932,43-2 157,-15-9 6083,34 0 0,-49-8 0,-6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20.7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10618,'8'11'2179,"-2"-2"-1855,-6-9-100,0 0-28,-2 0 107,2 0 2021,-2 0-2284,2 1 178,0 5 124,0 6 167,0 7 264,0 21-583,2-7-89,0 14-34,3-16-11,0-3 17,1-5-39,0-7 61,-1-4-45,1-6 108,0-3-18,2-2-56,3-2-3364,13-14 3286,-4 1 38,9-13-345,-10 5 301,-2 1 45,3-3-6,-10 9 12,3 0 49,-10 11 3294,0 2-3354,-2 1 326,0 1-573,-1 0 72,2 2 102,1 4 22,7 19 11,-1 1-90,4 14 90,-4-2 0,-3 4 34,0 3 27,-3 4 141,0 20-191,-2-16 45,0 12 22,-1-11-1313,0-5 1235,0-5 6,0-11-6,0-17 67,0 0-61,0-7-79,0 0-95,0-8 1313,-4 1-1341,-3-2-364,-16 0 240,3 0-72,-11-2 90,10-2-112,-7-7 330,9 0 84,-4-4 0,13 5 95,2-2 84,3-12 45,3 9 56,2-11 34,4 14 33,2-1 68,5 1 475,12-7-542,-1 5 127,12-7-49,-5 7-163,12-7-8636,24-18 8373,-19 11 0,2-4 0,-37 24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4.4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425 49 8853,'-17'-13'2403,"4"4"-1966,13 9-286,0 0-33,-30-12 83,13 9-49,-27-9 83,19 12-16,-4 1-79,-1 5 352,-16 13-172,12 2 268,-22 22-364,28-15-107,-3 5-117,17-14-106,7-5 106,3-7 5,8-2 102,7-5-107,9-5-359,8-2 35,4-5 178,-1-2-11,3-1 157,-14 6-73,-3 1-55,-14 7-130,-2 1 258,-1 1 386,0 6 46,2 2 72,0 7-28,5 9-398,-2-7 6,2 4-84,-2-11-370,2-1-912,2-4-522,8-1-1400,3-4 3204,6-1 0,-11 0 0,-4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21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17 12830,'-11'-9'3271,"2"1"-2901,9 8-219,0 0 112,5 5 112,2 3 79,8 8 5,4 7-33,5 7 381,13 29-306,-16-12 0,-2 3-238,10 34-201,-15-34 0,-5 1 122,-14 26-150,-4-22 33,-6 12-67,0-31-78,2-8-409,4-7-952,1-6-1889,0-5-6042,-2-3 9370,-3-5 0,6-1 0,1-1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54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7285,'11'6'257,"-2"-3"-21,-9-6 72,0 0-185,0-1-62,0 2-5,0-1 28,0 2 252,-4-1-27,2 1-57,-3 0-196,3-1 17,0 2-17,2-1 1070,-1 1-365,1-1-374,0 0 49,0 0 2298,0 0-1384,0 0 1636,0 1-2796,0-2-89,0 1 50,0 0 319,0 0-95,1 1-582,1 0 73,2 9 112,2 7 86,11 39 0,2 12-58,3 7 47,0 2 0,1-1 26,-3-4 21,-1-4 24,-3-6-3410,4 14 3348,-7-25-135,1 7 79,-7-29 50,-2-5 17,0-5 22,-1-7 252,-1-3 3057,-2-6-3281,0-2 414,-1 0-1025,0-4-794,1-4-763,0-8-2178,2-20 4223,4-29 0,-3 27 0,2-9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55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5 165 8707,'-3'-11'1787,"2"2"-1529,1 9 5147,0 0-4542,1 1-371,2-1-234,11-1-196,4-5 55,12-4 18,4-3 38,8-2 18,8-2 173,30-8-263,-19 6-1110,16-3 953,-33 12-6,2 5 62,-17 2-33,1 8-35,-13 3 68,-2 7 6,3 14 135,-6 25-102,-2-10-39,-13 17 44,-25-12 1,-5-3-73,-3 4 297,-1-4 0,2-6-264,13-21-5,7-8 90,6-5 5,5-4-22,2-1-11,2-1-85,21-5 495,-4 0-472,19-4-34,4 0 34,-8 4-6,9 0 12,-12 3 39,-1 2-45,0 0 22,10 2-3408,-2 10 3386,-2 0 5,-8 9 35,-13-2 212,-2 2-129,-4 3 241,-9 34-219,-11-18-44,-11 27 28,-30-13-45,11-17-84,-17 3 3078,19-25-4349,4-16-4308,5-15 5579,9-15 0,11 11 0,7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56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262 55 9979,'5'9'3036,"-2"-2"-2694,-3-7-34,0 0 296,-8-22-49,2 13 414,-12-18-622,0 21-341,-1 1-6,-2 4 106,1 2-33,-2 6 101,-1 4 67,0 5-101,1 1-17,2 1 112,-4 22-56,13-12-5,-3 18-23,13-16-73,1 2 51,3-1-22,3-3 150,12 3-251,-1-13 72,8-3-78,-5-12-487,13-17 45,-5-2-62,7-17-51,-13 1 247,-6-2 235,1-5 57,-6 16-63,0 2 79,-2 23 129,1 10 61,1 9 113,4 6 78,15 23-381,-10-21-84,8 12-762,-14-30-1355,1-6 2201,4-14 0,-8 6 0,1-9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56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12236,'4'12'1014,"-2"-4"-913,-2-8 605,0 0 924,43 54-1434,-21-27-112,34 41-84,-32-43-387,0-6-386,-1-5-431,5-8-3109,0-9 4313,3-8 0,-15 3 0,-4-1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57.2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1 10332,'7'10'5164,"-15"56"-3752,-3-19-3643,-1 3 0,-1 4 3475,-6 28-169,0 6-118,1 1-515,1-4-81,9-35 0,0 0-271,-3 15-90,0 3-263,8-42-180,1-11 2374,2-8-4328,7-12-5900,32-41 8297,-5 6 0,7-10 0,-23 28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57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39 271 10114,'13'1'2918,"-2"0"-2173,-11-1 699,0 0-939,7-1-102,-4 1 96,9-1 206,-4 0 74,12-5-684,-3-2 39,8-7-134,-8-1-246,-3-4-303,-5-5-549,-4-4-179,-3-4 420,-6 1 516,-4 0 285,-6 6 44,-22 7-108,12 10 417,-12 13 201,18 14 1116,-6 29-2398,9-4 1355,-1 19-355,11-13 255,3 1 264,3-1-209,6-4 107,6-4 554,16 1-974,-3-15 1449,7-2-1662,-9-19-2963,33-13-521,-13-11-1406,25-11 4890,-25-5 0,-20 16 0,-8 4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58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97 18 10909,'-3'-10'3456,"0"2"-2756,-33 24-151,24-7-62,-27 15-72,35-13 16,4 3 28,9-4-274,6 2 5,9 3-3089,5 3 4070,12 13-726,-10-5 3,6 9 689,-12 27-1087,-13-28-50,-6 28-50,-18-38-533,-11-3-1018,-13-4-2040,-3-6 3641,-4-5 0,20-4 0,7-2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5:59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27 10018,'-10'-15'2033,"2"4"-1506,8 11 358,0 0-308,4 4 224,2 6 146,7 9-191,2 6-325,2 5-28,1 19-336,-9-12-67,0 12-2016,-12-19-6397,-4-5 8413,-6-6 0,4-9 0,1-7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0.2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99 7005,'-20'0'1870,"4"0"-1376,16 0 1410,0 0-1333,-14-6-341,10 0-79,-10-6-50,14 3 442,1-4-347,0 4 40,0-2 4,0 4 124,-1 0 40,0 2 10,0 0-5,0 1 728,0 2-678,0 0 1513,0 2-1916,0 39 96,0-2 144,0 42 88,-1-3 0,1 2-306,-1-28 0,1 1-5,-1 30 0,1-1 84,-1 16-118,1-33 62,1 6-40,6-19-55,-2-26 61,3 7-453,-5-26-314,-2-2-774,0-15-4435,-5-3 5909,-3-13 0,2 13 0,-1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5.1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0 8954,'5'15'779,"-2"-4"-746,-3-11 2023,0 0-1692,-1 46 73,-2-25-90,-1 37-72,-3-36-12,1-2 62,-2 0-129,2-1 28,-2 0-34,3-1-134,-1-2 73,2 0-28,1-7-96,2-1 146,1-7 185,3-1-44,4-4-292,8-3-219,7-6-33,4-4 191,3 0-102,0 0 1,-4 4 162,-4 1 5,-5 4 57,-4 2 39,-5 1-23,-3 3-223,0 2 94,0 0 51,1 4 213,2 3 476,5 14-442,-2-5 94,4 7-61,-3-10-123,0 0 6,3-2 66,3-5 90,7-2-128,9-3-152,10-1-123,31-15 45,-17 4-180,27-17 79,-45 15-44,2 1 55,-22 10 129,1 9 73,2 7 212,3 8 46,18 19-331,-7-12-723,27 7-2677,-16-19 3400,12-7 0,-29-6 0,-6-3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0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25 473 8006,'-14'-7'1372,"3"2"-300,11 5 665,0 0-583,30 1 1098,22 0-1978,7-5-162,9-6 8,-27-8-120,2-8-431,-2-3-52,-1-5-463,-2-4-4264,12-22 3580,-10 2-1322,8-13 2912,-16 11 1,-14 29 0,-7 8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1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1 9716,'3'2'2537,"0"0"-2279,-3-2-252,0 0 229,0 2 504,0 9 0,-1 9 513,-3 29 0,-2 9-474,-2 33-501,1-15 1,-1 5 97,4-5 0,0-4-88,-2 26-125,4-37 0,0-4-16,1 7-34,1-6-39,0-7-73,0-13 56,0-11-23,0-12 51,0-7 101,0-6-386,3-19-740,29-49 576,-7 12 51,23-32 118,-17 44-39,-5 8 73,-3 7-443,6 9 605,-12 14 207,7 8 493,-6 28-285,-3-2-191,2 16 56,-4 0-280,-5-14-67,1 4-555,-4-22-638,1-7-712,7-4-1876,1-11 3848,6-4 0,-9 1 0,-2 1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1.8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9414,'11'5'3019,"-3"0"-2202,-8-5 1468,0 0-1568,12 44 1109,-8 7-1434,8 18-62,-11-13 136,-1-14-393,0-12-6,0 3 34,0-17 56,0-8 50,0-3 62,0-5-505,17-40 7,-1 9-1,16-31 135,-5 22 61,0 7-414,3 5 347,-12 15 101,0 13 0,-11 14 50,-1 12 662,10 26-460,-6-21 0,7 15-89,-9-33-35,-2-5 96,0-4 17,2-3-118,17-24-380,3-1-68,16-24 0,23-16 124,-29 31 94,16-8 107,-37 41 56,1 10 549,10 20-280,-4-3 50,7 10-185,-11-16-83,-1-4-107,-3-7-1932,15-10-3306,-3-9 5238,11-10 0,-20 7 0,-6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5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13 9324,'1'9'1574,"0"-5"-1328,-3-5-128,-1-3-62,-3 1 78,-2 1 56,-1-2 606,-7 0-561,5 0-22,-5 1-84,6 3 39,-3 0 95,0 0-22,-3 0 67,0 5-45,-2 3 6,1 3 235,-8 9-325,7-4 90,-3 7 432,4 5-209,6-3-38,2 13-23,6-5-44,4 7 385,31 50-491,-9-30-309,1-11 1,2-2 313,5 1-29,-1-2-55,0-1-62,-4-3 201,5 11-156,-10-15-67,3 5-107,-13-19 39,-2-3 12,-3-3-62,-2-3 101,-3 3 273,-1-4-374,-4 3-381,-14-1-1865,-15-7 23,-9 0-2062,-2-8 4285,8-5 0,17 2 0,6-3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5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7 184 12998,'-4'-13'3260,"2"4"-1782,2 9 332,0 0-1312,55-13-274,-19 4-212,46-12 105,-20 3-442,-19 5-4912,7-3 2465,-12 0 2986,13-9 1,-22 11 0,4-3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5.8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1 10741,'6'2'2677,"-2"0"-1977,-4-2 1216,0 0-1406,-2 2 688,-6 16-660,-2 3 62,-7 15-164,1 1 80,-1 7-63,-2 6-139,2 6-40,1 3 6,3 2 168,3 24-1575,5-25 1244,2 13-268,7-33 207,4-6 74,5-5-63,3-8-67,3-5-180,2-8-2805,20-3-2185,-9-5 5170,12-4 0,-27 2 0,-6-1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6.6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0 9352,'11'6'1467,"-2"-2"-1265,-9-4 1120,0 0-1020,-9-2-78,5 1 202,-6-1 100,7 0-61,1 2 17,2-1 44,0 0 1267,0 1-1765,5-1 101,4 5 179,10 6-168,8 8 207,9 9 101,6 7-44,4 2-152,0 2-146,0-3-39,-6-2 6,8 4-78,-17-12-40,3 0-106,-19-14-315,-3-4-503,-4-4-1277,1-1-1434,-2-5 3680,2-4 0,-4 3 0,-1-2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7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234 28 2002,'-2'-15'1736,"0"2"1658,2 13-1222,0 0-1270,-27 38-5,9-9-80,-23 34-83,18-16 167,-6 21 1046,5-3-1835,2-4 5,7-14 691,8-25-836,1-4-1693,-3-1-1303,6-9-2101,-2 1 5125,5-9 0,0 0 0,0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7.5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11928,'2'-4'2347,"0"2"-1994,-2 2 470,0 0-3937,2 14 4184,1 4 490,2 20-982,-1 5 83,0 11 419,3 36-837,-1-40 0,0 1-126,1-1 1,-1-1 2591,10 39-2676,-5-34 113,-1-6-107,-1-4 71,-1-6-115,-2-7-197,-1-7-526,-1-6-513,1-7-4551,5-3 885,-1-5 5094,3-1 1,-6-2 0,-2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8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10 10618,'9'-2'3063,"-2"2"-2536,-7 0 408,0 0-896,0-8 264,0 22 84,0-6 223,0 25-100,0-3-191,2 3-112,1-2-168,2-4 79,1-5 72,1-6-16,-1-6 195,3-6-184,-2-3-112,2-6-23,0-5 6,4-9-56,1-2 0,5-6-84,-4 12-89,0 1 100,-6 12 73,-1 11 196,1 7 650,6 35-375,-6-2-6,4 23-208,-9-14-22,-1 27-1514,-2-20 1290,-1 17 28,0-28-193,-1-3 199,-2-2 22,-2-1-61,-4-1 50,-2 1 22,-2 0-78,-1-2 34,-3-3-17,-1-4-1968,-8 1 1957,6-17 182,-15-6-188,14-29-135,-5-14-145,9-20-179,4-11-622,6-5 1081,5 1 56,3 9 3070,5 12-3020,3 12-106,22 10 73,-8 10-23,16 3-397,13 4-1260,-16-4-1598,16-3 3205,-25-3 0,-14 5 0,-4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7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52 234 7610,'-7'-3'5041,"-16"-16"-4347,19 14-447,-13-12 100,17 15 6,1 1-129,7-1 481,22-3-340,4 0-119,22-3-83,-5 0-29,6-2-78,1-2-5,1-2-35,-3-1 18,-2 0-28,-4-2-6,-7 2-23,-4-1 23,2 0 28,-15 5-28,-2 0 6,-15 7-6,-5 2 0,-2 1-375,-2 2 285,1 5 90,1 20 123,0 0 124,0 17 16,-1-7 90,-1 1-129,0-1-124,0-2 18,0-3-68,3 6-1030,-1-9-627,3-4-1228,2-13 607,1-12 2228,3-8 0,-5 4 0,0-3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7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335 190 6389,'9'9'162,"-2"-2"-162,-7-7 812,0 0-437,19-12-27,-13 7 16,14-8 106,-18 10-83,0 0-28,-1 1-68,1 1-11,0 0-28,-2-1 5,1 1 119,0-1-52,0 1 40,0 0 73,-1 0 6,1-1 44,0 1 359,-1-2-432,0 1-100,0-1-208,0 0-61,0 0 0,0-1 33,0 0 1,-1-1-74,-2 0-5,-2-2 180,-5-7-175,2 4 40,-4-5-39,5 7-6,2 1 89,0 0-38,1 3-1,0 0 40,0 0-34,1 2 39,1-1-33,0 2-28,1 0 38,0 1 1,0 0-17,1 0 0,-1-1 303,1 0-270,-1 0 1658,1 1-1735,-1-2-24,-1 2 12,-1-2 0,-2 0 0,1-2 0,-2 1 0,1 0 0,1 0 12,0 1 10,1 1-22,0-1-56,-1 1 56,-1-1-84,-1 0 84,0 1 0,0-1-73,0 2 73,0-1-106,-3 1 22,1 0-95,-8 0 78,6 2-39,-6 4 101,2 4-40,-3 7 79,-2 3-5,-2 6-18,1 0 23,0 3 0,1-1-39,2 0 39,3-3-157,0 7 124,7-8-119,-2 3 46,8-10-12,0-1 74,2-1 44,5 0 5,3 0-5,6-1 6,4 0 5,2-2 45,14-3-56,-6-5-174,28-5-145,-21-8-39,12-6-29,-14-5-201,9-8 549,-15 7 100,7-7 146,-22 17 101,-1-1-27,-9 8 55,0 2-106,-3 1 94,1 0-626,-1 6 257,0 3 45,0 10 11,0 8 118,0 10-11,-3 6-23,1 5 28,-5 1-39,1 0 51,-2-5-40,1-3-56,-1-8 45,0-6-78,1-4 55,0-5 51,1 1-45,2-8 96,0-2-6,3-6-45,0-2-1423,1 0-2021,2-4 3332,3-3 0,-2 1 0,1 1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8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12466,'-2'6'3602,"1"-2"-3485,1-4 46,0 0 1623,20 41-1153,-5-7-33,18 39-102,-10-14-61,1 4-23,1 3-176,-9-17 0,-1 0-187,6 24 21,0 22-912,-14-34 840,-5-5-112,-8-7-649,-6-10-606,-10-11-1898,-10-13-2157,0-11 5422,-1-14 0,14 5 0,8-5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09.9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31 10063,'-9'-10'2375,"2"2"-1753,7 8 571,0 0 3490,30 7-3911,-4-3-346,31 5-191,-8-5-140,7-3-95,-2 0 0,-1-1-1131,8-5-242,-21 1-1657,3-5-526,-26 1 3556,-6 2 0,-6 2 0,-3 1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0.2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98 12146,'-12'-6'3574,"2"1"-2476,10 5-12,0 0 847,51 7-1395,-18-6-309,44 6-229,-28-7-156,4-7-1469,18-8-7553,1-6 9178,11-9 0,-38 15 0,-12 2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0.9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44 10102,'-19'-20'2353,"4"4"-1821,15 16-347,-13-5-6,7 4 599,-11-1-78,12 10-39,0 6 695,2 21-734,1-2-79,1 18 123,7 17-385,1-12-7,6 22 275,3 7-431,-4-21-34,2 19 89,-4-29-72,0-4 34,0-4-130,1-6 51,-3-6 6,0-6-57,-3-7-257,-1-4-207,-2-10-302,-1 0-259,-8-7-2419,-4-7-2762,-6-1 6201,-3-9 0,10 7 0,2 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1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10 170 14695,'-5'-13'3428,"0"2"-2492,53-2-471,-10 4-62,46-11-263,-20 5-140,-1 2-521,-6 1-4787,0-3 5308,6-6 0,-28 8 0,0-1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1.6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7 11715,'-1'-4'3635,"0"2"-2710,1 2-68,0 0 638,-28 33-772,13-4-129,-24 36-29,21-8 236,3 38-482,8-20-134,2 24 39,12-8-224,1-27-4389,14-12 1,5-6 4388,1-15 0,15 10 0,-33-41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2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10035,'0'10'3355,"0"-2"-2420,0-8 410,0 0-880,0-6 11,0 4-263,0-4-213,0 6 22,0 8 572,0 5-34,0 12-157,0 5-45,1 5-183,3 1 250,14 16-201,-4-22-84,11 5-3638,8-34 3263,-11-10 162,14-9-17,-18-4 85,-3 1 5,-3 4-62,-4 4 56,-2 6-134,-3 3 3364,1 3-3224,-1 11 96,4 6 128,-1 15-3331,4 9 3393,-3 9 145,-1 7 174,-3 37-449,-2-18-131,-1-26 1,-1 2 282,-8 47-235,2-25 44,-10 15-117,3-36 0,-2-12-61,-3-9 3352,-14-10-3291,6-10-73,-10-11 39,10-16-184,4-11 39,5-12 168,9-4 11,4-1 100,12 5-100,5 5 6,10 8 22,38 0-28,-20 13-50,25-2-292,-34 12-1349,2-1 1691,2-3 0,-16 3 0,0-2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3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 11122,'10'-1'3775,"-2"0"-3187,-8 1 1271,0 0-1159,3-1-67,0-1-111,2-1-371,1-1-39,-1 0-112,-1 1-302,-1 0 302,-2 2 50,0 0-50,-1 7 196,-4 18 67,2 5 314,-2 19 95,4 1-62,-1 8-89,0 8-28,1 0 0,-1 1-257,0 14-220,1-18 1,0-2 0,0 2-571,5-14-702,0-5-1336,7-19-2455,-1-15 5047,3-5 0,-7-3 0,-1-1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3.7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8 9173,'6'5'2565,"-2"-2"-1641,-4-3 1400,0 0-1478,-6-7 39,4 5-174,-4-5-195,6 7 408,0 0-638,3 0-185,-1 0-101,5 0 515,22 23-168,-5-4 28,23 22-190,-12-10-45,4 1-73,-3 1-22,-2-5-34,-4-2-11,-6-6-201,-6-2-40,-4-6-269,-3-4-6200,11-3 622,-7-2 6088,9-2 0,-16-2 0,-2 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4.2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13 9957,'-21'-6'3288,"4"0"-2840,17 6-252,0 0 560,-1 0-504,0 1 369,-3 7 276,-3 8 49,-4 11-16,-6 11 107,-6 6-293,-4 7-150,-4 2 207,-17 22-2603,13-22 1914,-7 9-241,20-32 129,7-9-280,6-9-510,4-6-851,4-3-4940,17-3 6581,-2-5 0,4 3 0,-7-3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8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329 11 8741,'1'3'3405,"0"0"-2385,-1-3-320,1-6-196,-1 3 28,1-3-151,-1 5-247,0 1-346,1 8 178,1 7 34,3 15 84,1 10 56,3 10 57,0 5 200,1 5-134,-1 0-16,-2 18-236,-3-22 45,-1 8-6,-3-28-44,-6-4 44,-2-6-50,-8-3-39,-4-5-95,-5-4-253,-6-4 40,-4-6-169,-5-2-262,-1-3-432,-1-5-605,1-9-2480,5-5 4295,5-6 0,15 12 0,7 4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4.9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17 10416,'-18'-9'3209,"4"2"-2408,14 7-482,1 0-218,2 0 1748,19 14-1356,-3 1-157,17 16-146,-8 0 17,6 8-28,4 7 225,-1 7 0,0 4-102,9 17-176,-11-14 0,-3 0 42,-8 2 39,-7 1 84,-5 21-72,-7-22-107,-2 15-51,-7-31 1,-1-7-56,-4-10-62,-3-8-471,3-12-952,-2-7 1479,0-19 0,5 9 0,-2-8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6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41 9626,'-3'-7'2711,"0"2"-1960,3 5 324,0 0-487,-53-13-90,34 10-4407,-43-9 4900,41 27 352,3 1-811,-5 18-28,8 2-123,2 7-45,5 9 0,1 4-185,1 17-106,2-14 0,1 1 224,7 28-135,1-24 29,3 12 3288,1-31-3445,-2-6 61,-1-6-56,-1-4 51,-1 1-62,-2-12 0,0 0-39,-2-13-409,0-2-2308,-14-5-817,1-6 3573,-13-4 0,14 2 0,3 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6.3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83 15255,'-12'-13'3798,"2"4"-3064,10 9-561,0 0-72,63-11-101,-25 6-67,52-9-583,-39 8-1120,6 0-3427,-3 0 5197,2-1 0,-27 4 0,-10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6.7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11278,'10'15'3568,"-2"-4"-2991,-8-11 325,0 0 162,21 6-560,-11 1-78,18 6-208,-15 2-27,18 18-130,-12-11-55,13 12-6,-16-18-67,2-5-225,0-2-380,0-5-929,0-2-629,-1-2-1808,-2-3 4038,-3-2 0,-6 1 0,-4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7.1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28 12102,'-14'-15'3276,"4"2"-2654,10 13 28,0 0 123,-29 20-17,8-2-101,-25 21-178,15-6-3724,1 2 3376,-6 8-965,12-13-1131,0 2-2889,16-18 4856,5-6 0,2-4 0,1-4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7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224 2 11491,'2'4'3008,"0"0"-2062,-2-4 141,0 0-952,-8-7-46,3 6-16,-9-1 375,2 12 123,-6 9 499,-9 27 0,-1 7-476,-3 10-340,2-1 1,4 0 221,10 2-112,5-2 40,6-3 11,2-7-202,8-3-29,2-7-133,9-5-51,1-4-191,2-6-1512,9 0 186,-5-11-1239,14-2-2073,-7-11 4829,4-5 0,-16 2 0,-5-2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8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12124,'15'0'2543,"-3"0"-1305,-12 0 610,0 0-1170,52 36-145,-26-13-203,44 33 12,-40-23-158,-1 3-10,10 10-140,-13-14-34,7 6-2695,-6-9-385,-13-17-651,4 4 3731,-16-16 0,0 0 0,-1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8.3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340 18 12483,'-14'-10'4441,"2"2"-3281,12 8-56,-53 45-175,23-14-2730,-7 3 0,0 1 2137,0 9 641,4-3-904,-6 16-610,18-25-897,-2 8-1260,19-29 2694,5-2 0,0-4 0,1-2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18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4567,'22'9'3909,"-4"-2"304,-18-7-2186,47 79-1558,-29-34-52,9 9 1,-3 4 377,-18 1-319,-3 1-353,-3-1 759,-6-5-3772,-18 27-723,-8-31-996,-14 17 5089,3-38 0,20-14 0,5-5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20.6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1 472 8836,'13'16'3277,"-2"-3"-2341,-11-13-606,0 0 191,13-18-73,-6 11 106,10-13 925,1 15-868,-5 2 497,24-3-660,-9 3-10,16-3-18,-1 1-190,9-2 38,9-1-105,8-1-79,8-2 33,6 0-114,-3 3 0,2 2-3,-31 2 0,-1 1 5,27-2 1,-3 3-847,-8 2 841,-6 2 140,-3 1-90,-2 0 146,31-1-157,-13-5 79,25-2-62,-18-4-26,-23 3 1,0 0-31,30-2-102,-34 3 0,-2 1 102,11 2 17,-8 1-17,-6 1 247,46-3-130,-35-2-66,41-3-46,-46 0 23,6 1-22,1 1-1,3 2 35,-3 2-35,-2 1 824,-5 1-829,-5 0 0,-8 0 22,11-3-16,-15 1 134,13-5-140,-10 2 273,29-6-234,18 1-28,0 1-11,-1 1 45,-29 4-40,-6 0-3397,-6 0 3398,5 0-31,-16 1 120,10 0-11,-13 1-6,29-2-49,-10 1-29,23-3 5,-17 1 40,1-2-45,0 1 0,37-6 0,-35 5 3355,26-2-3350,-44 6-3255,24 0 3311,-13 1-342,20-2 292,-20 1 73,2-1-28,22-2 11,-25 2 1,0 1-12,35-3-45,8 1 62,-44 4 22,16-1 6,-18 0-68,8 1 3226,-25 0-3125,5-2-38,-7 1 548,46-6-644,-28 4 0,32-6 39,18 2-39,-37 3 6,28-2-1,-58 5-5,-10 1 0,-8 1 56,-4 0-50,-1 0 44,3-1-5,1 1-11,5-1 55,1 0 34,21 0-123,-14 0 6,13 0-6,-22 0-980,-4-1-1955,-13-2-4038,-10-2 6973,-15 0 0,9 1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8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11 119 10186,'-6'-4'3053,"2"0"-2263,4 4 335,0 0-519,46-21-24,-14 10-268,44-18-135,-24 17-179,3 0-17,-1 1-868,12 5-2531,-3 2 2568,8 2 0,-33 0 0,-11 2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21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172 1 8254,'9'2'2151,"-2"0"-1586,-7-2 1486,0 0-1385,-20 39-72,13-18 27,-16 33 91,21-25 318,0 19-307,2 10-410,1 2-72,4 0 129,0-16 95,5-1 650,9 37-936,-7-30 23,7 25-34,-13-40-62,-1-2 39,-3-4-27,-1-1 162,-1-2 22,-3 0-178,-4 0 4,-4-3-3570,-13 2 3072,5-10-604,-7-1-252,7-11 27,-1-2-8632,-16-11 9691,15 3 0,-5-4 0,20 7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21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12931,'14'13'4660,"-2"-2"-3568,-12-11 594,0 0-1260,62-3-236,-22 0-190,53-4-151,-38 1-3120,29-7-6271,-23 2 9542,14-3 0,-48 8 0,-10 3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22.8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5146,'16'10'3495,"-4"-2"-394,-12-8-2446,0 0 625,7-8-1050,-6 6-230,6-6-39,-6 8 476,0 0-437,-1 5 2065,0 5-301,0 53-1719,0-27 22,2 33 0,2-47 34,2-7-17,1-7 95,10-6-246,-1-10-252,6-7-12,-6-6 124,0-2 202,-2-1-35,-5 11-77,3 1-6,-7 10 67,4 3 56,-3 6 0,2 6 212,0 8 52,-1 3 16,0 6 11,-1 0-3476,0 17 3235,-2-11 46,-1 11-229,-2-1 133,-1-13-269,-5 6-470,-10-11 118,-1-11 251,-7-2 258,6-11-6,-1-3 3030,0-19-2912,8 3 288,1-14-176,9 9 218,3 2-134,4 3-140,4 2 28,5 5 135,4-1 341,28-4-583,-16 3-1136,23-6-2610,-26 6 3769,0-1 0,-14 4 0,-6 3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23.5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165 27 10366,'-14'-15'2380,"3"4"-1120,11 11 11,0 0-430,-31 26 5,19-8 475,-30 42-682,31-21-28,-3 20-124,4-10 112,2 6-190,2 2 134,2 28-2096,3-34 0,0-1 1553,5 31-40,2-6-671,6-50-806,3-6-685,11-6-3181,1-6 5383,8-3 0,-16-3 0,-4-1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24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17 10791,'-3'-9'3350,"0"2"-2494,3 7 931,0 0-1574,0 6 129,1 4 548,3 37-655,-2-12-106,3 24 0,-4-23-123,1-4 50,-1-5 0,2-6-44,1-7 27,2-6-28,3-4-11,2-3 0,5-5-331,11-14 241,-5 0 40,6-13 44,-13 8-44,-3 2 50,-3 3 45,-3 5-40,-3 4 29,-1 5-34,-2 2-6,0 2-22,1 0 84,3 8-50,1 3 95,2 12 16,-1 2-27,1 6 73,0 3-79,1 2-22,0 2 33,-1 1 22,4 36-117,-5-27 6,1 27 28,-6-34-23,-1-1 39,-1-2-44,-3-1-1,-5 4 29,0-13-34,-1 3-56,1-13 56,1-1-67,-10 9-17,4-7-107,-7 5-151,-11-7 269,12-9-39,-12-1-50,15-16 11,3-7-135,2-11-78,4-6 543,4-19 118,2 22-28,5-10 218,5 25-111,18 1-376,-3 4 50,13 1 85,-11 4-6,8-2-409,-8 0-1412,5-8-4380,-13 1 6072,0-8 0,-8 12 0,-3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6:25.7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17 9621,'-12'-9'3164,"2"2"-2447,10 7 4862,0 0-5131,1 0 235,1 1-386,-1 0-163,2-1-55,-3 0 610,1 0-549,6 8 44,0-1 18,10 11 17,2 0 89,24 25-207,-2-3-2589,18 22 2493,-9-7 7,-2 4-12,-2 3 0,-15-6 0,-2 0 89,2 15-67,-10-18 1,-5 0 16,-11 0 84,-3 2 6,-19 26-62,2-20-61,-16 16 95,8-35-68,2-9 2556,4-12-3154,1-9-562,4-6-1017,-7-4 1296,-6-2 0,11 0 0,-4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46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6 8142,'-3'-2'2302,"0"0"-1944,5 2-100,1 0-45,2 0-6,0-1-50,-1 1-124,-2-1-83,-1 1 229,-1 0-44,1 0 61,0 0 56,2 0 34,0 0 27,2 0 29,0 0 16,1 0 449,10 0-477,-4 0 472,21 3 49,23 3-610,-7 1 44,21 1-173,-25-3-67,1 1-39,20 1 72,-16 1 45,16 0 28,-20-1 40,1 0-62,1 0 39,0-1-535,1-1 490,-1-1 67,0-1-78,0-2-3235,18 0 3129,-18-1 27,11 1-229,-10 1 219,-13 1-2062,40 8 2039,-41-4 202,24 4-197,-34-5 114,28 4-58,-17-4 2120,22 3-2130,-25-5-46,2 0-5,0-2 342,18 0-314,-12 0 23,12 1 223,15 1-156,-30-1-73,22 0 22,-39-3 39,0 0-72,1 0 55,0 0 68,13-4-62,-9 1-95,8-3 3426,-10 1-3392,10-3-861,-8 2 878,6-2 33,-13 3 89,-3 2-111,1-1-28,15 0-29,-1 0 29,14 0-34,-10 0 848,1 2-803,16-4-45,-21 4 6,12-3-1,-26 2 12,11-1-17,-8 2 0,8-2 0,-9 3 11,1-2-3369,69-4 3358,-32 3 0,-4 1 0,5 1-17,5 1 0,-6 1 17,5 0 90,37 0-34,-74 0 45,-3-1-6,42-5-95,-25 2-1123,21 0 0,2 1 1123,-15 1 2180,35 2-2180,-53 0 0,-5 0 39,-5 0-39,-6 0 56,-3 0-11,-4-1 3308,-1 0-3302,3 0-3294,14-1 3249,5 1-6,19 0-653,6 1 653,11 0 17,7 0-129,29 0 140,-29 3-28,11-1 0,-42 2-11,-12-2 3113,-9-1-3096,-10 0 1036,-2-1-1042,-3 0 219,3 0-219,5 0 0,6 0 34,7 0-34,6 0 0,7 0 0,4 2-1696,10 2 0,2 0 1701,6 0-5,-8 0 0,2 0 11,36-1-11,-41-2 0,31 1 6,-52-2-6,2 0-2268,23 2 2273,-9 1 2225,19 2-2230,-15-1-1125,2 0 0,3 0 1131,36 1-6,-34-1 0,-2-2 33,18 1-33,-30-3-33,12 0 38,-16 0-5,8 1 2256,-17-1-2251,-2 2 40,1-2-45,16 3-6,8-1 6,1 1 0,-2 0 3375,-16 0-3380,11 1 5,-11 0 0,6 0 0,-14-1 0,1 0-79,43 6 118,-22-3-39,33 5 0,-35-4 12,40 4-12,-30-5 16,30 5-16,-41-7 0,-1 1-3392,30 2 3398,-17-1-6,10 1 28,-9-2-34,-32-4 1,17 2-23,0-3 28,-12 1 0,18-1-11,-20 1-29,2-1-44,22 1 3476,-10-1-3397,6 0 5,-19 0 0,-12 0 5,15-2-10,-13 2-1,14-2-72,27 2 72,-21 0 6,33 0-5,-37 1 5,-2 0 5,8 2-5,-11-1 0,5 0 0,-10 0-3397,25 2 3402,-16-1-5,18 0 6,-18-2 16,11-1-27,-9 0 10,3 0-5,-21 0 0,-2 0 17,7 0-17,-8 0 3392,6 0-3386,-9-1-18,10 0 7,-8 0 5,5 0-151,-12 0-1272,-4-1 1423,-10-6 0,5 4 0,-7-3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21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 6938,'55'3'4915,"0"0"0,30 1-2894,-75-9-1555,-8 0-85,-1-3-381,-1 3 44,-3-2-44,-1 7 140,-5 5 124,-2 7 139,-3 8 571,-3 27-1414,7-7 1477,25 54-993,56-32-1086,-15-29 1,5-7-60,-7-13 0,0-9 330,1-10 1,-5-8-1856,-1-15 1141,-7-3 388,-6 1 553,-1-7 544,-12 13 1084,1-4-597,-12 15 1428,1-3-262,-7 8-1093,0 0-246,-6 7 1485,0 2-623,-5 10-492,0 3 15,-2 12-161,4 2 174,3 14 50,31 1-622,-6-10 5,26-9-145,-14-24-179,19-19-219,-16 1 29,7-16-310,-25 6-4650,-9-15 3844,-29-4 1384,0 9 96,-21 7-118,13 24 123,3 5-756,1 1 593,16 2-111,6 0 3117,18 0-4305,23-1 1389,8-3 252,0-1 196,-4-1 2331,11-1-2219,-30 5-106,21-3 84,-39 5 2426,5 40-2404,-8-18-157,4 33-134,-9-30-5,-1-2-180,1-5 90,0-6-1,1-5 136,8-4-236,3-9-862,13-5 576,2-8-173,7-4 297,-2 2-129,14 2 196,-14 17 212,3 8-10,-10 31-5190,5 12 3509,-6-14-2470,9-10-3791,-14-39 7835,3-12 0,-11 10 0,-5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22.0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 11206,'10'5'4915,"-6"50"0,-6 12-4204,1-15-577,-2 20 0,1-2-66,2-27-6,0 2-62,0-16-163,0 1-414,0-19-537,0-3-8717,-12-22 9188,1 3 1,-3-8-1,6 11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22.6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1 120 8959,'1'-21'9830,"7"9"-7690,7-6-2017,8 10-4117,17-6 4095,-5 2 763,13-3-853,-10 5 73,1 2 208,35 6-192,-33 8-1753,42 30 2011,-50 6-190,7 11 2192,-17-8-2158,-4 2-140,-4 6-890,-4-34 615,-2-4-11,-4-48 3497,5 6-3390,21-23 178,-10 21 85,14-13 45,-14 27 190,30 1-331,-24 9 1,22 4-3510,-22 12 2752,-3-3-2093,13 1-3518,-4-7 6318,2 0 0,-15-2 0,-7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3:59.6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67 8427,'15'13'2538,"-2"-4"-1827,-13-9 320,0 0-465,15-18 38,-10 11-4,12-12-7,-14 15-240,-2 3-89,0 0-758,-1 1-77,0 2 414,0 5 157,-3 6 45,0 8 162,-2 5 247,0 3-135,3-2-139,0-1-62,2-3-85,0-6-33,2-4 51,1-5 5,3-4 128,3-2-380,16-8-1014,1-6-324,16-9 262,-5-9 46,1-5 626,-3 0 141,-7 2 459,-7 6 107,-8 5 598,-6 6 684,-4 5-918,-2 5-96,-1 4-296,0 2-40,0 0-28,0 4 168,0 6 325,0 8 1031,0 18-4384,0 2 2889,2 0-40,2-10-841,4-15-1225,9-4-2069,3-5 4135,6-3 0,-12-1 0,-2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22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0 14969,'1'9'5854,"0"-2"-4841,-1-7-278,0 0 172,0 78-902,-4-47-5,1 59 0,-4-70-532,1-2-2190,-1-1-1288,1-9-1664,-1 0 5674,2-8 0,2 0 0,3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23.0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11100,'14'16'-3489,"-3"-4"3699,-11-12 1,0 0 0,0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23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355 0 11592,'3'4'7225,"-13"53"-5846,-1-15-5953,-12 50 5251,2-24-189,-2 0 1065,0-2-1380,-5 8-1532,7-21 1163,3-9 73,9-27-45,7-15 1536,4-9-2476,7-2-292,14-17 1001,0 8 399,8-5 3398,-11 16-3208,-4 3 825,2 7-75,-5 14-497,-2 1-90,-5 10-79,-6-5 186,-15 22-376,-2-16-6,-17 18-78,-1-26-2319,-53 9-2043,43-21-3771,-32-6 8133,60-25 0,9 6 0,3 2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0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5919,'10'1'-90,"-2"0"-5,-8-1 95,0 0 0,0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0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7974,'0'0'0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1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382 1 6971,'10'14'863,"-2"-2"-483,-8-12 8627,0 0-8962,-6 0-23,-16 10-22,-2 0 12,-15 12-7,-9 19-5,7-3-1758,5 3 1,0 4 1707,-6 17-262,15-20 0,2 2 312,-2 21 11,10 1 420,7 1 64,19 29-120,11-23 23,18 17-20,-2-52 0,4-5-221,23 14-82,-19-20 1,2-4 8,19-3-17,1-9-546,-8-8 1,2-4-1214,26-8 505,-25 4 0,-1-3 1187,10-9 0,-33 8 0,-11 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2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275 3 10203,'15'-1'1787,"-4"0"-1535,-11 1 403,0 0-4088,-16 63 4345,0 2 1,-2 9-234,-3 7 1,-1 7-281,-1 3 1,-2 9 0,2-12-246,6-19 0,1-5-1125,-6 22 1,2-2 1110,7-30 0,2-7-134,-2 9 83,-6 24 35,16-64 2354,1-8-2326,3-12-182,22-37-76,1-1 1726,4-4 1,5-4-1649,-2 9 0,0 2-56,19-26-56,-3 23 0,-29 37 50,2 5 40,1 10 122,13 22-804,-7 3 905,7 18-72,-10-10-11,-4-1-133,8 11 43,-9-18-185,8 2-335,-8-22-606,6-6-812,5-6-1221,16-8-1288,3-6 4654,6-9 0,-24 7 0,-10 3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3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268 141 8034,'1'9'4946,"0"-2"-3734,-1-7-948,0 0 363,-8-28-565,-16 22-17,-3-20 308,-30 51-90,21 0-90,-13 20-173,21-9-50,7-4-90,7-4 623,8-7-24,6-11 14,8-2-199,7-8 337,23-12-560,23-3-141,-10 0-3358,34 11 3386,-55 10-246,18 7-274,-28-7-3277,7-3 3310,-7-2-11,7-6-1787,11-30 1490,-12 7 207,23-37 746,-26 34 548,4-8 1593,-11 16-1358,-6 10 1968,0 2-2718,-7 10 532,1 7 302,-1 4 3087,2 10-3311,0 7 22,0 2-329,1 3-74,-3-1-162,2-3-95,-3-5 0,3-3 84,-2-10 106,3-3 11,0-7 51,5-8-353,5-8-274,7-14 83,17-24 180,-11 15-62,4-3-229,-20 30-129,-5 8 218,-1 7 213,1 7 482,13 19-158,-2-2-117,8 9-33,29 1-655,-19-18-326,28 5 22,-25-20-88,4-3-494,24-2 975,-16-7 336,14-6 56,-26-6 196,-4-3 420,-5-3 264,1-14-343,-12 10-89,-1-6 427,-14 10-271,-3 10 600,-2 0-750,0 12-247,0 1-201,0 3 482,0 0 710,1-1-1036,-1 1-27,1-1-79,0 1 67,-1 0-157,1-1-128,-16-4 33,3 1-39,-15-3-285,-2 4 268,7 2-67,-5 0-550,3 15 449,12-5 29,-3 11 72,15-11-90,0 0 168,4-1 247,12 4-22,1-3 55,8 4 40,16-1-113,-16-4-66,14 3 21,-21-5-10,-2 1 16,-1 3 6,6 13 157,1 16 11,-1 6-50,1 13 22,-7-7 61,-2 5-44,-1 4-22,-2 2-17,-2 3-40,-2 0-22,-2 1-50,-2-2 30,-2-5 1,1 0-43,-1-3 12,-2 31 33,0-78 387,-1-13-426,1-14-213,0-15 45,3-15 168,8-9 5,3-1 46,12 0-40,20-11 135,-5 23-46,15-6-44,-4 20 0,2 2 28,7-8-84,-7 6 0,-2-1-61,-9-5-180,-6-3-123,-7-3-12,-7 1-212,-9 2 190,-7 6 124,-4 7 274,-1 8 190,0 8-206,0 6-152,-2 4 128,0 9 40,-3 7 409,0 12 185,0 9 101,2 6-219,1 4 62,11 2-180,5-2-89,12-6-107,4-7-162,7-9-901,41-12-1738,-7-18 511,-11-8 0,4-8 2128,4-16 0,-4-2 0,12-8 0,-36 19 0,0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5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315 946 5076,'-21'0'3153,"5"0"-507,16 0-2322,-12-5 136,9-1 33,-10-5 488,12 0-231,0 1 1278,-4-5-1446,2 6-190,-3-3-17,1 5-151,1 0-123,-2 2-45,-9-5-89,4 5-35,-9-3 35,5 6-130,-3 2 107,-4 4-67,-2 4 84,-10 16-56,11-5 61,-3 7-27,19-15 105,3-5 68,8-3 79,4-5-191,8-5-23,6-8-145,6-6-280,0-5 129,0 2 146,-4 3-23,-3 6 123,14 7 762,-9 6 156,17 2-268,-7-6-174,8-9-246,8-13-180,-9-6 1,1-6-17,-10 4 0,0-4-1141,13-18 1,-4-4 1039,-14 5 0,-4-4-395,2-18 0,-5-1 145,-8 24 1,-3 4 20,2-27 223,-25 110 146,1 23 0,1 13 221,-5 18 1,0 14 310,5-17 0,-1 12 0,0 1 0,1-5-674,0 2 0,0-5 1,1 4 428,1-3 0,-1 4 0,2-1 0,1-10 113,1 17 1,2-9-227,0-12 0,2-4 722,2-14 0,4-3-807,4-3 1,4-7-90,8 2 0,15-7-537,16-118 155,-32 33 1,-2-7-556,10-32 1,-4-6 532,-12 11 1,-5 3 215,-1 11 1,-3 4 36,-11-24 145,-6 30-44,-12 22 1532,-6 4-2379,-6 11-749,-2 7-4197,-4 16-273,5 6 6116,3 7 0,18-6 0,8-4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6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1 131 7248,'11'11'1591,"-2"-3"-576,-9-8-752,0 0 42,5-4-299,-4 2 455,6-2-360,-7 2 372,1 1-170,-1-1 21,0 0 19,0 1-69,-1 0-5,0-1 28,0-1-141,0 1 192,1-2 49,0-2-290,0-1 441,0-5-184,0 2 382,-1-11 83,1 2 548,-1-5-1147,1 11 44,0 5 57,0 8-196,0 0-180,2 0-202,3 0 23,4 5 213,6 6 201,24 25-60,-6-1 82,16 15-55,-16-12-151,-4-3 111,-5-4 18,1 1-113,-9-14-22,0 0-213,-11-14-184,2-3-1967,4-23 1070,1 1 364,3-22 12,-2 8 369,-5-2 549,-3 3 1713,-3-11-873,-2 22 12,0-5-516,0 24-784,0 3 241,-1 4 207,-2 9 498,-2 8-150,-4 13 391,-2 4-325,-2 6-201,1-2-174,1-2-39,2-6-834,5-7-941,1-7 1775,56-9 0,-40-5 0,40-6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00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10 7828,'11'7'2829,"-2"-2"-2118,-9-5 880,0 0-1535,1-2 17,0 2 162,1 1 112,-2 5 208,3 7 16,-1 5-90,1 5-82,-2 4-63,0 2 0,-1 1-96,0-1 57,-3 1-78,-1-4-163,-3-1 11,-1-4-22,2-3-40,0-5 62,1-3-61,0-3 39,0-3 16,2-2 46,0-1 134,2-1 11,0 0-191,1-1-61,3-7-851,11-17 409,0 0 50,10-14 84,-5 12 128,6-8 175,-6 14 10,3-6-5,-9 15 112,0 1-61,-1 3-51,1 1 0,-1 4-90,8 2 29,-5 3 61,5 5 67,-6 5-11,0 5 84,-1 0-17,-1 0 6,-1-2 95,0-1-101,0-1-33,-1-3 66,1-1 24,1-2 122,0-1 28,4 0-61,3-3-34,5 1-156,5-3-23,4 0-56,4-1-84,2-5-123,0-3-213,-1-7-101,-4-5-62,-4-5 1,-5-2-219,-9-2-258,-6-11 706,-6 11-100,-14-7 453,1 22 0,-11 1 39,5 11 73,-8 2 6,5 6 374,-12 14 40,15 3 23,-2 11-67,12-4 128,2 0-56,3 0 436,16 6-632,-1-13 62,32 6-426,-9-19-1137,20-1-2156,10-7-1087,3-1 4380,15-6 0,-41 3 0,-11-3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7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293 166 7676,'18'1'3388,"-4"0"-393,-14-1-2256,0 0 106,-11-12-963,-16 9 118,-6-8 469,-12 17-469,9 4-79,-14 19 1609,15-3-1496,-5 9-23,20-10-11,6-3-73,5-5-173,6-5-101,2-5 375,8-4 179,5-2-90,11-3 35,18-2-113,-9 2 62,9-2 11,-16 4 336,10 9-45,-6-2-3190,21 8 3023,-16-9 4,11-1-105,-10-8-79,2-7-207,34-38-79,-27 12-95,26-25 28,-37 25-45,-1 2-5,-2 2 162,-5 5 107,-4 5 44,-5 6 3292,-6 7-3594,-2 6-107,-6 2 163,3 20 527,-2 1 229,5 19 487,9 11-538,0-12-26,9 9 54,-4-22-10,1-5 55,2-9-89,2-4-163,3-5-173,48-41-392,-27 9 140,-7-2 0,-2-3-45,3-12-3258,1-8 3415,-19 22-331,-5 5-5,-18 22 129,-4 10 274,0 9 291,0 9 403,0 36-223,0-11-191,0 19 3352,2-26-3072,17 4-560,-5-24-425,18 2-701,-7-21-1770,16-16-2425,3-5 5321,8-18 0,-24 17 0,-8 2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7.4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31 12909,'-2'-17'3007,"0"3"-3007,2 14-2228,0 0 1,0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9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307 774 11553,'10'-3'4184,"-2"0"-3450,-8 3 235,1-12-768,-1 7-72,-2-9-129,-4 8-62,-29 1 62,8 1 56,-24 2 68,14 8 60,0 5-4,1 8 4,5 3-77,6 1-40,7 1 6,6-5 28,6-3-11,4-4 67,4-6 11,3-2-51,5-3-16,5-1-106,11-6-63,-6 1 68,5-5-100,-12 5-91,-3 3 107,0 2 84,2 0 6,1 2 319,16 5 100,-6-1 102,14 1 88,-7-5-3424,26-18 2910,-9-6-101,22-22-163,-12-18-8,-23 18 1,0-4-214,0-5 1,0-6-90,2-12 1,1-9 0,-4 8 486,-6 14 0,-2 1 277,12-31 0,-9 13-252,-22 51-184,-15 33 150,-5 16 186,-16 35 94,-6 22-61,16-34 0,0 1 22,1 4 1,0 3 142,0 8 1,3 0 35,-4 30 797,12-38 1,2-3-988,4 12-256,11 19 27,-2-43 38,12 6-44,-2-43-207,6-15-347,5-8-449,2-16-157,-2-8-240,-6-6 1904,-8 4-767,-8 1 263,-5 9 621,-2 3-419,-1 14-62,0 5-118,0 10 12,1 3 16,1 0 74,0 2 1148,0 8-774,1-2-5,4 8-101,1-7-124,5 2-49,2-1 240,15-4-285,1-2-45,17-9-90,2-11-216,-4-8 1,3-8-2187,6-14 1,0-4 2037,1 0 1,-3-2 80,-3-6 0,-6 1-108,2-18 217,-9-10 359,-18 32 515,-5-5-739,-11 43-89,-5 2 3358,-5 14-3353,-8 6 84,-8 5 89,-5 9 247,-16 19-168,11-5-585,-8 16 618,17-8 188,4 5 1,2 3-189,-5 14-123,6-13 1,2-1 123,4 0-67,4-4-64,4-7 198,3-4 11,3-5 140,13 1-308,-1-11 56,14-1 731,13-13-831,-3-4-63,19-9 80,-11-5-230,15-16 55,-21 6-28,4-4 34,-29 13-84,-6 2-78,-5 3 128,-2 0 1,-4 0-107,-10-2 157,-1 2-23,-8 1-11,3 4-145,-17 3 178,15 6 62,-12 3 6,20 5 39,3 3 1329,9 34-1184,7-22-38,8 22-56,6-32 27,1-3 34,22-4-207,-4-6-532,23-2-520,-7-11-573,6-3-1125,0-7 2806,21-31 0,-44 28 0,10-17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39.4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231 61 7279,'13'12'1395,"-2"-2"-6058,-11-10 5486,25-25 1751,-16 16-1095,18-19 758,-23 21-327,-2 2-1468,-1 1-402,-2 1 3777,-11 2-3626,-3 0 139,-13 1 101,1 1-112,-2 5-117,1 3-202,4 8-134,5 0 134,8 5 1098,14 25-801,9-16-68,13 19 337,2-25 11,0-2-292,-2-4-78,-6 0-167,-1 0-130,-10-3-28,-2-1-783,-26 4-941,-2-4-7989,-67 23 9031,25-14 1,-9 3 0,43-18-1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43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13 7246,'-6'-7'935,"0"2"-504,6 5 320,0 0-308,-5 3 733,3-1-538,-3 2-179,5-3 6941,0-1-7227,3 0-66,-1 0-102,3 0 40,0 0-45,1 0-33,4 1 27,3 2-44,5 3 50,4 2-3426,13 12 3420,-7-4-61,8 10 34,-13-5-29,4 15 56,-6-7-5,3 11-17,3 12 28,-9-19 17,8 19 17,-12-28-34,0 0 33,-1-3-33,0-1 3392,-2-2-3347,0-3-39,-1-1-6,0-1-3420,1 2 2960,0-6-341,2-1-678,-1-6-5684,10-14 7163,-6 1 0,1-3 0,-12 5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44.3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392 10 8752,'0'13'1423,"0"-4"-1176,0-9 447,0 0 381,0-14-643,0 10 22,0-10 139,0 14-33,0 0-560,-3 0 0,-1 4 297,-10 10-196,3 2 78,-7 9-11,4-1-11,-1 4 95,-11 20 68,-3 7-180,-2 0 22,3-4 157,10-20-56,1-2-22,2-3-3403,-4 5 3240,8-11-44,-2 1 162,9-11-23,2-5-33,1-1 17,1-3-62,0 0 3376,0 0-3426,-1 2 117,0 2-22,-1 0-6,0 2 96,-2 1 112,0 1 123,-3 4 101,-2 2-90,0 3-51,-3 0 225,-4 3-342,6-7-145,-2-1 279,7-8-167,2-4-79,2-1-471,1 0-1473,0-6-4956,0-4 6704,0-8 0,0 8 0,0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45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41 178 0,'-22'-6'3395,"4"2"133,18 4 1418,0 0-2910,0-2-1610,0 0 820,0-3-1044,2-2 3464,7-8-3660,0 0-12,7-6 6,2-5 0,-4 9 0,6-7-50,-11 16 5,1 2-89,-5 5-174,10 1 302,0 4-39,11 4 16,-3 5 29,4 3 35,0 1-24,21 10 39,-16-11 40,17 3 44,-21-15-61,1-3-3157,28-17 3084,-22 2 107,19-15-63,-33 8-38,-3 1-2213,-4 1 2134,-7 7-44,-1 3-135,-6 7 1982,0 1-3832,0 1 0,0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46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193 1 8909,'-7'7'846,"2"0"-504,5-7-51,-47 3-50,26 4 16,-35 7 51,39 3 667,-1 19-101,6-2-387,3 16 1053,13 46-895,5-32-295,-1-10 0,2-1 232,10 6-134,1-1-173,0-2 89,7 34-292,-12-36-38,4 23 5,-17-45-28,-1-5 152,-8 3-219,-9-7-135,-1-4-632,-8-10-1098,6-8-1154,-2-2-1798,3-4 4873,0-5 0,10 3 0,1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46.3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79 12634,'7'4'3030,"0"0"-1792,-7-4-376,0 0 534,68-14-1335,-36 10-61,57-10-162,-51 11-1329,18-5-2939,2-1 4430,11-8 0,-31 8 0,-11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46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325 22 4643,'-23'-12'2710,"4"2"67,19 10-2161,0 0 428,-4 0-837,2 0 323,-4 0-446,1 0-45,-5 0 1373,-3 4-1199,-6 4 845,-43 51-671,27-18-155,1-1 1,3 2 170,9 8 73,3 5 437,6 25-381,6-18-38,6 16-74,11-30-129,4-4-291,8-4-101,15 3-408,-6-16-791,14-1-2380,-1-19-1922,3-5 5602,4-3 0,-22 0 0,-10-1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01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0 8976,'11'8'2549,"-2"-2"-1866,-9-6 174,0 0-694,-4 0-79,1 0-84,-4 0-129,2 0 129,-3 0 90,-5 1-23,-7 4 101,-6 3-51,-3 5-27,-1 1 39,1 0-73,1 0 17,4-1-34,5-1-28,5-3 84,5-2-95,5-4-252,2-1 129,9-2-1271,49-10 1085,-15 3 264,36-7-11,-40 9 17,-7 2-56,-10 2-208,-9 4 7,-7 6 296,-3 8 39,-3 9 258,-4 7 27,-6 6 147,-5 5 157,-2 5 111,-1 2 78,1 2 270,-1 16-695,6-20-313,2 7-74,9-27-38,2-4 33,8-11 319,7-1-84,12-10-235,12-2-392,11-4-695,12-9-654,9-8 138,4-13 2,-1-7 987,-29 11 1,-2-1 613,14-12 605,1-6 650,-37 27-595,-10 9-620,-6 5-35,-4 5 258,-3 5 298,-4 7 161,-3 7 1278,-6 25-1165,8-9-287,-1 12-94,8-16-112,2-4 55,7-7 197,4-3-129,8-7-185,4-2-123,6-4-157,5-1-67,4-7-835,14-23 67,-16-3-1008,4-47 1418,-29 26-18,-13-18 438,-14 29 5,-11 11 156,-8 8-10,-2 11-146,-14 5-84,14 6-1585,-3 7-1395,25 7 3064,14 12 0,2-11 0,5 2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47.2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10998,'15'10'3087,"-2"-2"-2270,-13-8 640,0 0-119,54 26-985,-26-7-84,42 25 50,-13 27-285,-27-33-23,18 29-11,-34-45-415,-2-4-447,-2-1-947,-2-3-263,-3-3-91,0-3-21,0-4 2184,0-2 0,-3-2 0,0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47.6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315 2 10136,'9'-1'2890,"-1"0"-2083,-8 1 867,0 0-1668,-4 3 1198,-18 19-1413,-6 3 876,-20 21 190,-19 16-700,18-15-123,-11 10-735,27-16-1965,17-20-1585,12 2 4251,16-19 0,-2-2 0,0-2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48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11250,'6'16'3546,"0"-4"-2482,-6-12-397,0 0-578,1-2 942,37 20-482,-7-1-191,33 25-78,-17 0-89,-1 8 16,-3 7-106,-8 6 17,-4 1 39,-11 1-57,-7-3-38,-7-5-975,-30 25-1042,-13-31-3390,-24 17 5345,-1-40 0,28-12 0,10-7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52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1 190 9128,'14'-28'2335,"-2"5"-1483,-12 23-40,0 0-202,0-21-83,0 10 100,0-17-78,0 16 112,0 1-140,0-1 403,0-2-566,0 4-27,0-2-90,0 8-79,0 1-162,0 2-190,0 1-18,0 6 158,0 8 50,0 16 17,0 13 33,0 12-50,4 4 45,3-1-39,6-8 50,4-8-56,3-12 0,9-9 0,-7-11-79,8-9-111,-7-14-68,1-10 62,1-12 84,-2-7-11,-3-3 123,-3 0 11,-4 5 180,-5 8-51,-2 11-353,-2 9-50,-1 8 251,1 12 12,1 10 45,2 14 67,3 10 79,1 12-1,2 6 51,1 6-51,1 4 1,3 1-1834,-6-20 0,1 2 1662,-1-1 1,-1 0 2,0 0 1,-1-1-415,3 32 398,-10-34-2128,-1 7 2116,-6-20-67,-4 2 34,-4-24 2312,-27-21-2115,10-32-1967,-6-9 1713,21-18 56,12 16 366,16-8-181,0 18 96,16-4-6,-1 20-44,5 1-18,2 2-173,1 0-117,-1 3-5037,14-5 1463,-21 10 3691,9-5 0,-30 14 0,-2 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52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123 0 6650,'0'8'3019,"0"-2"-896,0-6-1221,0 0-421,-21 9 358,11 1-699,-19 12 356,15 3 69,0 9 180,2 5 1457,1 34-1855,5-15-50,1 22-56,7-21 0,3-3-207,3 4-34,9 38-314,-2-72-756,3-7-1563,8-9-873,1-4 3506,6-10 0,-15 3 0,-5-2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52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10931,'21'13'2739,"-4"-4"-1882,-17-9-370,0 0-4150,55-4 4313,-26 7 145,30 14 1,3 6-717,-17 7-74,34 30 29,-50-28-277,7 6 260,-12-12-17,5 1-174,-13-17 2799,-2-4-3437,-3-4 181,-1-1-2365,-2-2 2996,2-12 0,-5 9 0,1-9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53.2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268 1 10707,'1'4'2202,"0"0"-1934,-1-4 1855,0 0-1165,-49 54 128,21-16-616,-5 4 1,-1 2-3274,1 11 3156,5-3-224,5-5-112,5-9-17,6-9-17,5-8-1002,3-6-2639,6-8-3069,8-5 7566,6-9 0,-4 4 0,-1-4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54.1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83 8618,'-6'-12'2834,"2"2"-2033,4 10 739,0 0-1148,0-15-67,0 8 67,1-12 550,3 10-562,-2 4 68,17 1-235,-5 3 56,16 7 45,0 5 16,9 12 286,7 7-207,7 8-302,0 7 95,0 4 5,-15-1 0,-2 3-168,5 13-6,-12-15 1,-7-1 28,-14 1 0,-4-4 100,-39 33-207,21-41-492,-26 20-769,33-52-3247,2-3 4553,4-8 0,0 4 0,1-4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58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67 8954,'11'2'1328,"-2"-1"-388,-8-4-721,-1 1-12,1 0-101,-1 2 118,0 0 130,0-2 273,0 0-84,0-2-341,0 1 207,0 2 3007,0 1-2901,0-1-307,0 0-80,0-1 113,1-3-123,0 0-68,2-2 41,0 1 77,-1 1-84,0-1 28,0 3 33,-1-2-22,0 4 157,-1-2-145,0 3 677,0-1-1154,0 7 258,-3 7 84,-4 12 0,-5 9 39,-2 11 40,2 3-18,2 1 79,3 20-61,4-30-79,1 10-6,2-36-615,3-3-702,4-3-1695,11-4 3018,14-9 0,-13 4 0,5-5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59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37 111 12897,'-20'-21'3003,"4"4"-2903,16 17-5135,0 0 5035,14-32 0,-10 24 0,10-25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02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0 8797,'18'5'3002,"-4"-1"-2335,-14-4 151,0 0-370,4 0 50,-4 0 101,4 0-179,-4 0-352,0 0-388,-2 2 281,-3 5 39,-4 5 342,-4 6 106,-3 1-44,-1 1-68,0-2-157,2-1-17,2-5 12,3-3-141,3-4 107,3-1 56,2-3-56,1 0-319,12-4-661,4-5-471,33-12 986,-9 3 169,16-4 44,-22 11 106,-7 4-196,-8 3 57,-9 2-113,-4 7 258,-4 5 135,-3 21 128,-4-2 101,-6 14 297,-6-9-28,-3 3 246,-12 18-565,11-14-96,-5 9-89,16-22-123,4 1 44,5-13 516,24 1-309,4-13-173,26-2-78,3-3-303,41-19-84,-19-1 92,-24 0 1,-3-2-294,15-15 330,7-13 302,-29 18 135,-1-5-157,-32 24-151,-5 4 5,-4 6 46,-3 1 72,-1 6 28,-3 5 140,-1 7 33,1 8 158,2 5-74,3 15-27,8-12 319,14 9-314,2-25-129,11-3-11,-3-10-123,2-2-112,1-8-632,13-26-40,-15-5 95,3-26 302,-22 8 264,-8-1-157,-7 4 123,-31-2 157,0 24 17,-50 1-460,29 28-2699,-24 15-2453,31 6 5595,5 8 0,20-12 0,9-6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7:59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172 1 13715,'-63'11'896,"11"18"-470,51-12 302,8 16-207,16-11-263,4 2 1433,28 30-4478,-23-21 2911,8 14-124,-30-31 5,-10-8 74,-3 2 229,-27 10-1676,-39 14-2155,13-9 3523,-13 1 0,54-21 0,8-4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0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268 87 10343,'4'5'3574,"0"-2"-2449,-4-3 416,0 0-1026,-2-28-252,0 18 191,-6-25-348,1 29 1,-4-1 10,0 3-55,-2 1-62,-4 2-73,-6 2 23,-4 9 50,-5 7 39,-1 12 28,2 8-3129,0 44 3135,16-30-28,3 25-45,21-50 0,5-9 242,27-9-242,-6-9-438,15-12-32,-13-9 128,-2-11-100,-5-3 251,-4-1 169,-4-1 22,-10 16-224,-2 4 4137,6 44-3393,-3-6-189,13 25-158,-5-15-38,0-2-135,1-2-2811,17 3-1010,-8-12 3821,15-2 0,-28-11 0,-3-4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1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33 6574,'9'10'2335,"-2"-2"-1293,-7-8 2632,0 0-2430,23-18 33,-15 10-583,16-12-61,-22 16-129,0 4-101,-2 0-167,1 0-236,0 0-45,1 0 22,4 4 23,4 7 196,6 10-94,5 12 150,15 30 101,-7-8-45,6 17-196,-14-24 45,0 5-157,-5-15 44,-4-8-44,-7-18-44,-4-11-68,-1-8-180,-2-8-307,-5-38 386,1 5 129,-1-22 84,5 22 308,4-3 23,3 19-124,4-1-173,7 19-68,6 2 34,10 5-2023,17 3 1,5 3-3410,15 6 5432,-10-1 0,-4 1 0,-21 4 0,-13-2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1.6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15048,'9'5'3153,"-2"0"-3153,-7-5-5124,0 0-114,17 3 5238,-5-1 0,7 2 0,-11-3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2.0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11766,'13'5'2582,"-4"0"-2129,-9-5 2186,0 0-1827,30 44-325,-14-17-179,11 21 1,1 3-203,-8-9-106,8 24 73,-15-35-73,-3-12-107,1 1-122,-4-13-192,0-2-184,0-3-123,3-1-470,2-1-802,9-9-1501,1-2 3501,5-10 0,-13 10 0,-3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2.3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0 12937,'12'12'4245,"-2"-4"-3640,-10-8-476,0 0-129,1 8 509,-4 3 455,-3 13-213,-7 7 240,-23 38-863,14-27-128,-13 21-9831,24-18 9825,11-24 1,-2 11 0,8-29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2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17188,'7'4'4419,"-2"-2"-4151,-5-2-3296,0 0 0,0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3.4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22 212 11743,'-12'-4'2918,"2"0"-2453,10 4-280,0 0 493,5 6 39,2-1 45,11 7-2995,30 7 2704,7-5-135,41 5-497,-42-13 1,1-1 269,6 0 0,2-1-25,16 0 0,5-1-36,16-1 0,0-1-48,-27 0 0,-2 0-6,7-1 0,-5-2 1,13-3 10,-38 2-5,13-2 12,-41 5 3132,-7-1-3105,-4 0 776,-5 1-809,-2-2 78,-2 1-79,0-2-5,-2 0-1041,-24-17 189,2 4-33,-23-16-123,8 7-180,-23-15 1037,16 9 151,-12-9 157,27 16 112,8 5 246,7 4 1322,6 3-1450,6 6-259,1 2-128,5 4-44,5 0 60,20 2-10,3 5-6,18 6 45,-2 5 78,29 17 225,4 9-141,-2 2-776,-11-3 809,-30-14-94,-3-1-146,-5-1-22,-5-1-34,-5 15 56,-10-9 224,-24 28-157,-8-24 45,-24 11-112,2-20-947,-8-1-3215,4-5 4162,2-8 0,23-5 0,9-6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6.2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24 124 6988,'-2'-5'403,"0"2"-403,2 3 0,-8 5-16,6-2 16,-7 2 688,8-3 85,1-2 544,0 1-1261,2-1 11,1-2-5,2-2 78,0-8-28,-1 0 145,0-4 68,-2 4 330,-1-1 1048,1-2-930,-1 4-79,2-3 18,-3 8 173,1 0-146,0 3 331,0 0-762,1 2-16,-1 0-264,0 1-393,0 4 191,1 8 174,2 13 6,3 14 67,2 12 61,3 5 7,1 2-1,3-4 123,9 3-162,-3-21 73,8-2 285,8-24-336,-6-7-123,14-12-39,-12-7-45,1-11 45,-1-6 39,-3-3 16,-3-1-16,-4 4 0,-4 5 0,-5 9-61,-7 8-202,-3 6-157,-3 3 229,-1 4 141,-1 8 117,6 26 51,0 5-79,5 25 45,-1-4 89,2 8-1760,-5-14 1,1 3 1675,4 33-39,-5-31 1,-1 0-180,3 24 162,-2-4-27,-2-5 44,-1-5-44,-2-8 5,-2 12-22,0-27-40,0 9 46,-1-29 3310,-3-5-3394,-3-3 210,-7 2-166,-7-6 45,-4-1 39,-18-8-714,-1-13 715,-3-6-40,2-11-40,6-20 40,14 9 0,-2-13 6,20 17-6,4 1-129,3 2 0,4-1 933,4 2-843,17-12 39,-2 10 84,13-8 39,-3 13 252,29-5-73,3 4-212,-2 3-79,-14 9-11,-26 9-470,-2 1-1138,10-2 1608,18-5 0,-21 5 0,6-4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6.9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7 139 10136,'-3'-6'1932,"0"0"-481,3 6 2341,0 0-3047,12-3-695,1-3 62,12-7-73,-2-1-39,4-2-5,1 0-35,18-6 46,-9 8-6,14-2-28,-16 12-45,0 1 12,-3 3-18,-2 8 12,-1 2 61,-2 10 12,9 12 1322,23 11-762,-14-12-124,16-1-162,-31-27-84,1-2 0,-2-7-112,-3-3-51,-2-8-33,-3-4-184,3-13-365,-12 15-577,3-6-1697,-14 20-2308,0 4 5131,-1 1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06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302 448 6775,'-4'-9'488,"0"2"-488,4 7-331,0 0 57,-17-16 184,6 9 90,-15-12 34,11 14 83,1 1 113,2-1-135,3 1-22,1-1-73,2 1 0,2 0 73,1 1-17,2 0 11,0 1-17,0 0-22,1 1-22,-2-1-12,-2 2-38,-2-2 44,-2 1 5,0 0 85,-2-1-18,2 2 500,-6-3-393,6 2 6,-3-2-6,3 0 62,1 0-22,-2 0-51,1-1 67,-1 2 62,2-1-79,0 1 1,2 1-130,-1-1 74,0 2-40,2-2 174,-2 2 123,4-1 50,0 1 51,1 0 1719,1-1-1870,0 0-68,0 0 259,0 0-354,1 1-50,5-1 106,4 0-44,12-3 128,10-1-56,16-3-73,22-3-22,24-4-101,-34 6 1,3 0-60,3-1 1,2 1 33,-1 0 0,-1 2-673,-10 0 0,-4 1 615,27 0-446,-22 3 434,-12 3 5,-3-1 1,7 1 33,-18 0-33,0 0 1171,-18 0-1177,-2 0 22,-1 0-22,4 0 563,-5 0-563,1 0 0,-6 0 0,-2 0 11,-1 0-1097,-1 0 856,-2-1 6,-3-1-554,-3-3-124,-5-2 90,-3-3-269,-3-2 139,-2 0 74,-1 1-767,-7-3 1014,1 1 531,-5-2 90,8 2 202,9 4 33,8 5 146,6 0 5,2 1 0,0-2-100,0 0-224,0-2 335,0-2-162,0 1 1,0 1-124,0 3-79,0 3-122,0 0-51,3 1 140,3 0 61,7 4 230,5 5-38,8 7 105,3 7 79,6 5 224,1 2-79,-1 0-44,-2 0-275,-4-4-140,-5-2-123,-6-3-11,-5-2 11,-6 9 0,-4-4 101,-7 7 28,-4-7-78,-19 8-785,2-8-1327,-22 7-2141,10-14 4202,-7-1 0,20-7 0,8-5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8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323 215 7794,'10'2'2460,"-2"0"-1979,-8-2 426,0 0-531,30-26-51,-22 18-17,22-21 0,-29 26-140,-1 0-168,0 0-73,-5-6 73,-2-2 51,-7-4 10,-47-29 96,29 25-11,-32-22-40,45 36 56,-8 2-162,5 6 12,-9 8-7,4 10 6,-11 32 426,9 28-112,4-14 134,16 6-123,19-46-61,4-6-17,11-5-812,3-7 907,3-5-141,3-2-77,3-7-79,-1-5 28,1-9 207,15-17 79,-22 13-751,5-2 207,-28 18 12,-6 12 162,-1 4 946,3 9 135,13 79-846,-4-32-154,-1-2 0,0 1 76,1 12-28,-4-18 0,0 2-56,1 31-56,-3-32 0,-2-1 16,-2 19-33,-1-7 0,-1-7 0,0-6 0,-2-6 6,-3-4 0,-3-7 38,-3-4-44,-2-8 0,-1-5-123,-13-5 11,3-9-6,-10-3 62,6-12-95,-16-24 151,12-2-547,-8-24 547,20 8-78,7-22-23,12 5-742,8 4 905,10 17-51,6 19 129,6 0 221,14 3 1,5 0 30,16-6-457,-8 6 0,-1 2 490,9 0-223,-5 2-68,-9 2-134,-10 3-680,-3-3-2630,-13 5-2308,-1-2 5618,-10 4 0,-7 3 0,-1 3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09.6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321 21 9374,'7'14'2492,"0"-2"-1640,-7-12 307,0 0-4878,0-15 4279,0 9 742,0-11-1033,0 13-6,0 1-16,0 2-51,0 0 134,-2 1 3068,-1 0-3393,-3 0 79,-2 0-28,-1 0-22,-1 0 106,-10 7-11,3 2 5,-10 10 23,4 5 61,-1 8 23,-6 8-50,-1 7 122,1 6 384,6 10 1,3 2-322,0 7-214,6-8 0,3-2 40,10-14-17,2-1-101,0-6-17,4-6 6,7 4-73,3-15-252,5 2-2919,11-13-889,-7-7 4060,11 0 0,-20-5 0,-4-1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10.5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10987,'7'4'3008,"-2"0"-2258,-5-4 657,0 0-1553,1-5-112,-1 8 258,1 2 96,-1 15-3085,-1 9 3997,-3 28-979,1-12 268,-2 15-151,4-27-29,1-5-50,0-8 113,1-8 3303,5-6-3241,4-5 398,8-6-466,40-34-168,-21 8 44,26-26 0,-34 26-44,-6 4 100,-4 7-167,-7 7-74,-6 7-133,-4 4 161,-2 2 74,0 5 105,0 28 12,0-3 73,0 27 17,2-9-1,3 8 23,3 8-39,3 7-203,-2 4 203,-1 2-39,-3-3-12,-3-2-67,-1-6-3360,-2 11 3321,-3-25-405,-2 7 405,-3-29-347,-17 4 56,6-18 112,-17 2-28,7-16 44,-5-6 118,-2-7-5,2-7 56,-5-25 3287,17 10-3125,0-12 842,18 8-954,15 2-50,4 0 44,16 5 34,4 9 129,7 1 34,5-1 424,25-7-536,-19 8-118,10-4-17,-28 12-7450,21-9 7450,-23 10 0,9-5 0,-31 13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11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10466,'8'-5'3512,"2"-7"-2336,-3 8-285,4-5-392,4 7 122,2 0 46,6 2-29,5 6-55,7 6-219,4 10-106,5 9-88,0 16 1,0 5-131,11 20-303,-11-11 1,-3 3 357,-6 13-89,-7 1 117,-9 0 28,-9-6-117,-6-5 50,-3-7-3202,-2-7 3163,-14 9-2271,-36 8-1533,-8-15-2548,-24-5 6403,19-36 0,30-6 0,11-6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23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392 17 6551,'13'13'1221,"-2"-2"-1031,-9-6 12,1 1-135,0-1-11,1 0 39,-3-2 45,1-1-5,-2-1 94,1 1 321,-1-2 4698,0 1-5097,-4-1-33,-3-2-113,-6-2 40,-20-10-45,10 6 0,-15-6 0,18 10-11,-1 2-28,1 0 33,-1 2 0,-1 0-44,0 1 44,0 3 12,-6 6-6,7 2 0,-3 3-11,10-2 0,2 1 5,-4 13 56,0 7-55,1 3-1,4-1 51,7-5-39,1-9-6,2 3 5,1-10 46,1-2 10,3 1 6,5-1 1,3 0-3096,12-1 3308,-5-5-28,8-1-112,-6-5 118,-2-1 274,11-11-303,-9-1-212,11-13-11,-9-1 39,10-18-1,5-13-44,-8 11 3336,-3-1-3336,-20 27 6,-1 1 67,-4-4 11,0 5-23,-2-1-5,0 8-50,0 4-6,0 1-62,0 4-94,0 0 1130,0 2-974,-1 0 22,0 0-22,0 0 6,-1 0 56,2 1-62,-2-1 0,2 1 0,-1-1 0,0 0 0,1 0 22,-2 1-16,1 0-12,-2 2 56,1-2-10,1 1 88,1-2 467,0 0-556,0 2-39,0-2 22,0 2-22,0-1 0,-1 2-5,-2 2 5,-1 3 0,-1 1 0,-1 2 5,1 0-10,0 2 5,1 1 0,0 2 5,1 9-5,1-5 0,1 8 0,1-7 0,0 2 6,0 1 39,0 0-40,0 1 1,4 24 0,1-6-6,1 9 0,0-19 5,-3-14 1,1-3 27,-1-1-21,9 19 16,-5-14-23,8 17 1,-7-18 61,1 0-67,1 1 17,8 19-17,-5-14 45,4 13-40,-8-19-5,2 6 0,-2-6 6,1 6-1,-4-9-5,-1 1 6,-1-3 39,0 8-45,-2-9 39,0 4-33,-2-9-1,0-1 1,-2 6 5,-2-3-11,-2 3 6,-1-4-1,0-1-5,0-1-84,-13 4 51,4-4-107,-11 2-3409,-4-6 3381,7-1 67,-9-1-129,-7-9 151,16 1 1,-9-9-1,21 3-61,4-3 3426,3-1-3443,3-3 112,1-1 40,1-15 55,4 13-50,0-12 84,5 18 39,2-1-55,1 0 77,2-1-55,1-1-57,3-1 35,0-1-56,3-1 94,1-1 241,21-18-296,-14 15-18,15-12 23,-22 22-56,-3 4 79,-1 1 27,-3 3 62,0 0 67,-1 0-89,2 0-51,1-3-56,7-4-11,-8 3-28,2 0-252,-12 7-554,-2 3-1133,-3 0-7364,3-2 9303,-2-1 0,1-1 0,-1 4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25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30 150 6843,'3'3'1075,"7"-11"-818,-5 2-72,7-8 106,-6 7 51,0 2-101,-2 0-61,-1 1 167,1-2-202,-2 1 40,1 0 50,-1 3 146,0 0-45,-1 0 95,0 1-33,-1 0-73,1-1 28,0-1 398,3-3-617,-3 1 45,3-3-5,-4 2-6,1 2 157,-1-2-180,0 3 158,0-2 262,0-1-419,0 2-6,0-3-50,0 3 16,0 1 219,0-1-241,0 3-84,0-1-61,0 2-12,-1 0-11,-5 5 84,1 3 0,-7 7 0,3 2 5,-3 4 135,1 3 107,-5 21-29,5-8 169,-3 34 240,9 9-465,1-13 12,7 8 16,3-40-5,6-2-39,2-3-40,3-4-44,1-3-57,-1-5-5,-1-1-263,-2-6-1148,-2 0-2683,7-5 408,-4-4 3686,6-8 0,-13 3 0,-1-4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26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 8909,'4'1'2941,"0"0"-2090,-4-5-851,0 4 6,0 2 100,0 9 998,-1 34-763,5-20-89,2 22-78,8-34 72,2-4 269,1-4-100,2-3 95,9-6-348,-7-5 46,6-4-18,-4-15-100,-10 13-51,4-7-39,-13 18-84,0 2-56,0 2-34,3 4 174,4 7 314,3 9-101,5 13 55,1 11-4,0 10-91,-2 9-1626,-6-12 1,-1 1 1654,4 30-104,-3-16 0,0 2 32,2 29-91,-1-6 45,-6-20-84,-5-31 134,-28 20-139,7-35-35,-23 14 40,13-39 0,0-10 0,1-6 1255,-4-28-1311,14 7-117,2-33 161,21 27-39,10-14-2651,34 0 2702,-6 16-513,18-10 518,-16 23-134,6 0-4346,-7 7 1768,-6 3 2707,-13 6 0,-17 7 0,-4 2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27.1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10662,'4'6'3008,"0"-2"-2526,-4-4 632,0 0-570,59 14 817,-11 15-757,11 7 1,0 5-386,0 19-133,-24-20 1,-4 2-1724,-1 20 1637,-12-17 39,-4 23-773,-15-32-2123,-18 7-1590,-7-20 4447,-14-6 0,19-8 0,4-5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28.0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344 710 9705,'2'2'2666,"0"0"-1916,-2-2 1496,0 0-1993,-1-23-181,-4 14-10,-3-17-62,-7 20 207,-32 2-128,14 2-23,-23 3-3292,2 23 3298,22-4 151,-16 22-122,29-9 222,5 6-16,4 0-11,5 2 145,9 10-269,6-17-156,7 4 3377,3-23-2834,22-12-549,-13-17 181,20-18-696,-16-26-633,2-24 316,-16 26 0,-1-5 67,-1-8 1,-2-2 44,-1-1 1,-2 0 184,-2 6 0,-3 4-67,2-28 602,-5 28 516,-2 23 2060,0-11-1803,-1 24-95,1-9-308,-2 30-342,0 3-28,0 7 500,-3 9-164,-1 12 325,-4 16-22,-1 21 19,4 11 0,1 5-518,-2 20-549,4-17 0,2-4 510,5-9-101,4-5-1266,10 5-672,-1-26-292,11 3 2230,9-25 0,-16-11 0,4-2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28.7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0 10343,'2'5'1843,"0"-2"-1720,-2-3 969,0 0-778,-18 38 16,13-16 113,-13 30-135,17-26-235,3-3 128,5-4-44,3-6 583,22-4-544,-9-5-67,17-8-12,-14-5-33,13-13-84,-12 5-78,7 0-213,-14 11-85,-3 4 360,-1 10-2816,7 25 3380,-6 3-16,8 25 6,-7-8-101,2 11-1207,-2 1 0,-1 3 882,5 19-73,-6-18 1,-2-3 38,-4 0-39,-3-6-5,-3-4 11,-3 31-6,-8-35 2274,-2 21-2274,-17-34-50,-6-18 156,-1-1 3430,-15-39-3542,20-9 1,-17-55-34,27 20-106,0-22 10,18 33 52,11 7-3257,6 8 3262,34-3 146,-4 14-343,1 8 1,3 2 62,16 2-1329,24-4-2474,-21 2-3826,-8 0 7802,-3-4 0,-29 10 0,-10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07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208 105 7705,'0'12'2336,"0"-2"-1754,0-10 51,0 0-448,-33-9-28,15 10-6,-30-3 179,24 18 12,0 7 95,2 6 28,3 4-67,8 1 27,4-1 85,5-1-68,3-5-134,6-4 12,2-7 83,8-4 79,4-7 44,21-4-526,-7-10-739,44-44 134,-44 13 95,14-31 381,-41 34 45,-4 5-45,-10 5 90,-4 3-11,-9 5-29,-5 3 46,-3 5-113,1 6-599,-2 2 202,10 3-1121,4 0 1004,12 0 660,12 0 145,5 0-33,12 0-5,3 0-46,4 0-16,2-3 17,1-2-57,-1-4 6,2 1 45,-2-1 152,-3 2 111,-2 1-5,-7 2-40,-7 2-274,-6 1 84,-5 1 566,-4 14 235,-1 2 583,-1 33-981,0-11-168,0 16-67,-5-15 28,-5 9-230,0-17 286,-3 4-145,9-25-314,7-9-1003,23-27 628,1 0 302,17-14 100,-14 14 18,-4 9-147,-10 8 41,-4 5 38,-5 11 146,-1 5 375,4 24-161,-3-6-74,1 11-68,-2-17-72,-1-3-50,2-4-1267,6 1-2430,2-3 3747,5 0 0,-9-7 0,-2-4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29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20 113 9066,'-9'-15'3367,"2"2"-2337,7 13 191,0 0-600,-2-2 41,2 2 643,-2-2-913,2 2 655,0 0-234,18 0-259,6 0-145,26-3-174,7 0-134,10-4-1,3 0-94,0-1-6,-4 0-67,-5 0-4630,21-4-1559,1 2 6256,-8 1 0,-26 4 0,-35 4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29.9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21 8511,'-23'-11'1692,"5"2"-1356,18 9 185,0 0 196,-18 11 17,14-8 856,-14 11-1287,18-14-85,0 3 12,0-3 11,0 2 195,0 0-54,0 2-141,0 2-129,0 1 5,0 2-38,-2 1 27,0 0 79,-7 6-28,0-6-45,-2 4-79,2-8-22,1 1 208,1-2-40,1-1-5,0 0 66,3-2-83,0 0 73,2-1 302,0 0 667,1-1-667,2 0-235,6 0 190,8 1-17,14-1 13,21 1-63,24-1-143,9 0 0,4 0-244,-35 0 1,0 0 16,30 0 1,-5 0-1,-16-2-44,-8 0 61,-10-1-67,-15 0-78,-12 2-297,-10 0-673,-4 1-907,-3 0-2772,0 0 4727,-2-1 0,2 1 0,-2-1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1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457 78 8746,'-15'-3'1368,"3"0"-254,12 3-666,-47-28-4291,27 18 4039,-47-20-89,45 27 954,-8 9-809,5 9 90,-1 16 257,0 15 264,5 13 84,4 14-35,8 7-83,5 6-289,8-26 1,2 0-42,5 31 596,-1-33 0,1-2-675,9 16 235,8 22-319,-5-11-224,-1 9-106,-12-34 39,-6-18-45,-4-20-56,-5-5-73,-5-3-1753,-34-4 358,13-3-1293,-31-15-969,25-6 3786,-3-12 0,19 12 0,7 4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1.2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0 139 8390,'19'4'4341,"-4"-2"-1813,53-22-1616,-21 10-696,5-3 0,3 0-20,15 4 462,25-3-1454,-27 3-1292,22-5-1801,-38 1 3889,1-3 0,-26 7 0,-8 2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1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7 9705,'-4'-3'1349,"2"0"30,2 3-635,0 0-105,-56 48 184,31-15 543,-5 22 1,-5 18 0,9-8-952,6 22-261,0 0 0,8 4-143,22-21 0,5-8-924,1 5-140,5-11 0,6-8-2593,4-29 3646,11-10 0,-20-4 0,-4-5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2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8154,'10'10'3148,"-2"-2"-1237,-8-8-1486,0 0 1978,59 12-1910,-28 0 430,48 14-508,-42 0-34,0 5-51,2 4 1,1 2-219,2 1-112,30 27-168,-47-47-3485,4-2 656,-15-7-386,2-1 3383,-16-9 0,0 0 0,0 1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2.3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336 1 9677,'-3'4'2929,"2"0"-1568,1-4-174,-49 34 264,19-8-342,-42 31-693,31-16 33,2 2-163,4-4-191,9-5-6,6-5-604,7-2-2319,7-9-1737,6 0 4571,8-12 0,-3-2 0,2-3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3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69 9688,'14'5'2728,"-3"-2"-2034,-11-3 1709,0 0-2156,0-34-124,1 26-123,0-26 5,-1 34 29,2 0 184,3 6 505,3 7 33,6 13-168,5 11-135,6 10-93,4 12-24,-5-12 0,3 6 114,14 29 1,-1 1-418,-12-23 1,-2 0-34,8 13 0,-7-3-11,-24 0-174,-11-30-296,-11 12-735,-13-35-1724,-14-9-1838,-3-2 4778,-6-6 0,26 0 0,9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4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359 658 10427,'16'11'3518,"-4"-2"-2566,-12-9 801,0 0-1607,3-28-23,-2 15-112,-3-23-5,-6 23 5,-8-1-11,-5 3-468,-20 2 463,5 5 5,-15 2 0,-1 22 78,14 0 359,-17 38-174,28-15-33,-1 16-12,17-16 384,6-2-238,8 9-263,5-19 51,4 3-29,4-24 118,11-11-320,-1-14-532,10-14-570,-1-26-639,4-28 226,-17 28 1,1-5 237,-1-7 1,-1 0-786,0-1 1,-2 1 2431,-1 2 1,-3 3 1220,3-19-138,-4 10-204,-11 34 780,-1 3-1491,-1 13 167,-1 6-710,0 12 3129,0 6-3045,-3 9 263,-3 11 941,-6 50-528,7-21 0,1 2-421,0 3 0,0 1-15,3 3 1,3 1 143,6-4 0,2-4-155,8 26-106,13 8-67,-9-45 56,-2-13 124,8-10-7,10-15-229,3-15-145,8-14-242,-5-15 1,0-2 313,2 3-3,-5 2 1,-4 7-110,-16 23 444,-1 9-287,-1 11 28,3 9 61,2 10 79,3 4 112,1 1-45,4-2 34,1 0-162,4-5-29,-1-3-50,1-3-426,8 2-234,-14-8-533,4 1-303,-19-10-212,-3-1-157,-2-5-415,0-1 2280,0-3 0,-5 0 0,-1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4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519 120 8674,'-8'-19'1893,"2"3"-1456,6 16 285,0-35 57,0 25-219,0-26-263,0 34-45,0 1 101,-1 1-56,0 0 268,-7 1-324,2 3 196,-6 6 280,-1 7 235,-4 9 387,-18 25 0,-5 5-829,-5 10-270,1-3 1,-1-1 134,3-3-84,2-3-111,4-4-3416,5-7 3320,7-7-78,4-9 44,6-6-16,5-7-605,0 2-919,4-10-1882,0 2-2666,3-8 6886,2-1 0,0-1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08.3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25 708 10500,'-14'-5'1686,"3"2"-465,11 3 2688,0 0-2996,5 0-150,3-1-511,10-7-252,8-6-34,10-11-376,7-11-166,7-11-915,3-9 875,2-9 118,-1-5 164,-20 21 1,-1-1 171,10-22 55,3-11 107,-31 42 112,-8 11-5,-4 9 10,-3 7 820,0 6-965,-7 2 28,-1 4-40,-21 0 35,4 2-6,-11 6 11,6 5 16,-1 9 108,-3 5 88,1 7-128,-3 4 6,3 4 50,2 4 213,-6 23-84,14-13-107,0 18-5,15-23 11,5-3 0,2-3-84,6 5-101,1-18 17,7 2 207,4-20 124,6-4-57,8-4-4,34-2-270,-9-2-56,25-6-186,-21-3-88,-1-7 72,-4-3 34,-5-2 78,-8-3 62,-8-1 84,-8 1 12,-7 4 116,-5 4-4,-6 5 16,-3 5-79,-3 3-61,-2 2-599,0 1 375,0 6 224,-4 5 190,-2 9 79,-4 5 45,0 5-73,1 0-3449,1-2 3332,1-2-91,4-4 23,0-4-56,3-3-106,0-3-600,1-1-559,5-1 1828,14-3-4556,6-1 3993,10-4 0,-17-1 0,-4-1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9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20 7078,'0'7'-1277,"0"-2"1843,0-5 772,0 0-5466,29-14 4637,-22 10 575,22-10-771,-29 14 108,-1 0 122,-12 2-621,3-1-661,-11 1 1896,6-1-1157,-1-1 0,7 0 0,3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9.4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45 7335,'0'7'2717,"0"-2"-1597,0-5 8710,0 0-9007,110-25-633,-52 19-162,16-7 0,2 1-695,-5 12 684,-1 0-17,-7 0-3271,-12 0 835,-11 0-1967,-20 0 4403,-37 11 0,10-9 0,-21 9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39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 57 7794,'-40'10'2376,"8"-2"-1548,32-8-94,-15 19 79,12-12-102,-12 15 470,15-18 321,1 1 133,7-1 634,20 1-1687,4-2-260,19-1 0,5 0-272,10-1-47,-9-1 0,0-1-3,8-4-4445,18-9 3017,-27 0-2245,0-14-1519,-38 5 5192,-12-10 0,-5 17 0,-1 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0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11402,'3'5'3517,"0"-2"-2318,-3-3 828,0 0-1780,31-23-247,-15 17 22,25-17-11,-20 23 40,2 4 55,4 4 17,3 7 208,3 5 22,4 5-39,1 4 117,0 3-263,1 3 204,-3 16 1,-1 5-138,2 8-1693,-3 8 0,-6 1 1491,-18-11 40,0 18-6,-17-32 17,-9-3 85,-16-7-169,-12-3-2358,-13-15 0,-5-3-6291,-13 0 8649,13-7 0,6-3 0,24-7 0,13-2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1.9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281 177 7050,'15'8'2112,"-4"0"-1412,-11-8 207,32 0-605,-19 0-111,24 0 38,-27 0 12,-2 0 101,-2 0 95,-1 0 33,-1 0 68,-1 0-45,1 0-28,-1 0 268,0 0 399,0-4-790,-2 0-102,0-5-55,-1-1-168,0-11-3588,-4-6 3375,-5-1-34,-8-2 90,-6 10 0,-5 2 45,-5 6-688,-25 5 710,11 4 2812,-15 12-2745,20 6 6,5 12 6,6 6 0,7 4-6,8 1 0,8 1 28,8-4-23,10-3 57,5-5 134,39-3 672,-23-12-806,23-9 123,-12-39-129,-17 11 67,12-16 383,-24 25-506,-4 6-84,-2 4-554,0 4 638,-2 10 358,5 5-61,1 15-3118,13 33 3146,-4-4-73,7 30-678,-9-12 706,-2 8-500,-1 4 389,-4 5-1936,-5 3 1795,-4-28 0,0 0-25,-4-15 0,0-2 221,-1 14 0,-3-3-190,-11 16-199,-20 7 92,4-31 257,-15 0-492,-29-48 269,28-19 27,-28-25-32,47-20-40,7-13 2056,12-7-1978,8-2-758,18 3 814,8 30 1,7 2 212,24-19-59,-13 26 0,3 4-131,22-2 84,1 7-95,-5 9-89,-7 6-18,-10 7-1025,-9 4-2246,-9 3-1394,-7 1 5435,-7 0 1,-6 0 0,-4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2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5 10517,'-5'-2'3853,"0"0"-3461,5 2 230,0 0-420,-13 2 28,4 6 178,-13 7 304,7 10-7,-3 7-145,-1 7-3049,-7 35 2869,10-14-133,-3 23 27,13-24-61,3 18-1490,29 6-320,-11-24-419,25-12-1272,-9-47 3288,16-24 0,-20 14 0,6-13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3.1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9486,'14'11'2784,"-2"-2"-2347,-12-9-140,0 0 218,-5 14 157,2 2-62,-5 14-111,5 0-39,1 0-124,1 0-68,1-4-200,2-6 49,2-5 79,1-6 291,3-5 124,-1-2-342,3-2-146,2-6 50,11-12-122,-3 0-29,5-8-22,-9 11-291,2 6-151,0 12 464,5 32 426,-5 6-78,0 26-112,-10-8 0,-1 1-102,2 18-651,-4-14 1,0-2 634,-3 3-663,-1-2 573,-1-3 1,0-4-1,-8 13-28,-1-21-22,-10 6-2945,-25-27 2939,14-15-44,-18-16 660,23-19-615,6-18 362,7-4-514,6-4 152,7 3 5,9 5 95,8 6-39,9 6 34,7 4 3398,3 2-3415,25-7-73,-14 9-1090,15-5-636,-16 5 1726,15-12 0,-29 15 0,5-5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3.4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10746,'14'6'2627,"-2"0"-2195,48 4 223,-31 6 235,49 14 119,-46 6-152,-2 8 543,9 39-935,-13-14-300,-10-23 1,-2 6 55,-5 23 0,-4-1-215,-2 8 19,-2-14 0,-7-3-1857,-26-8-2217,14-31 4049,-10-2 0,25-25 0,2-7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3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 12909,'0'9'4519,"0"-2"-3404,0-7-582,0 0-136,36-1-89,-4 1 0,36-2-229,-12 2-40,2-2-39,-5 0-5904,20-5-291,-33 1 6195,10-2 0,-41 6 0,-4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4.0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3 9716,'-15'-2'5410,"4"2"-3550,11 0 672,0 0-1776,55 32-454,-18-21-167,48 22-135,-33-30-3711,-3-2 2069,2-1-3983,-7 0 5625,-2 0 0,-20 0 0,-8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8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8 12909,'-3'-4'1153,"1"1"-1242,2 3-1943,0 0 1,0 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08.5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27 15328,'-11'-14'1490,"2"2"-1932,9 12-793,0 0 1,0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5.1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399 89 10153,'14'-9'1837,"-4"2"-1422,-10 7 374,0 0-481,-53-32-89,30 24-107,-42-24-62,45 31-44,2 1 302,-6 17-56,4 3 89,-7 21 382,8 5 100,1 11-3537,5 9 3249,7-11 0,4 3-216,0 34-997,5-29 1,2 0 1109,7 29-844,6-3 765,-1-4-657,-1-8 466,-2-8 1790,-2-8-1885,-2-8-27,-1-6 21,-5 6-5,-1-17-56,-5 4 2105,-6-23-2357,-5-6-263,-8-6-2039,-20-10-1306,4-12-1601,-11-9 5801,13-8 1,17 15 0,5 5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5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0 117 11659,'25'2'4437,"40"-14"-8496,-27 4 4588,14-2 0,4-1 296,9 2-825,20 0-4521,-13-3-15,-21 0 4536,14-6 0,-42 9 0,-5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5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225 1 10965,'9'10'2716,"-2"-2"-2391,-7-8 123,0 0-73,0 4 107,-3 0 1059,-15 17-1065,2-6-90,-12 13 824,-8 25-846,14-16-5,-14 29-18,20-25 35,0 3-63,2 4 241,-2 24-27,7 9-365,1-1-27,6-9 61,13 1-190,-3-32-6,10 16-67,-3-38-830,4-3-1259,14-3 2156,20-2 0,-21-4 0,5-3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9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69 8674,'-9'-20'1949,"2"4"-1462,7 9-229,-1 4-118,1-6 476,-3 5-106,2 1 487,-1-1-588,1 3-135,1 0 4033,-1 1-4419,4 1 112,5 7 179,8 5 24,6 11 150,5 4 5,5 6-100,-1 2-3348,2-1 3370,0 2-62,-3-6-100,-1 0-12,6 4-72,-10-10-2291,3 2 2318,-9-7-61,-7-8-56,1 2 2017,-7-9-2650,-2-1-1378,2-2 325,0-1 479,1-8 1263,1-2 0,-3 0 0,-3 2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49.5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363 1 9862,'5'12'2649,"-2"-2"-1887,-3-10 598,0 0-1130,0-7 280,0 5-477,0-5-33,-1 7-129,0 0-44,-3 2 173,-1 5 1748,-25 34-1166,4-6-128,-22 28-85,9-18-61,-2 5-27,0-4-180,4 0 173,-7 10-173,21-25-67,-3 5-12,23-29-22,1-4-448,2-2-555,0-1-1164,6 0 2167,14 0 0,-10 0 0,9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50.2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157 2 8287,'14'3'2101,"-3"-2"-1446,-11-1-168,0 0 73,-2-1-105,0-1-142,-1 0 230,1 1-391,0 1 88,0 0-184,0 0 135,-5 3 139,0 3 40,-5 6 330,0 6 191,0 6 649,-11 25-986,5-6-167,-7 19-112,8-15-57,4 2-11,2-3-16,5-1 111,3 8-223,12 3-421,-2-11-605,8-9-1153,-4-24-1446,10-6-1333,2-3 4879,9-6 0,-15 3 0,-4-3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51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0 10343,'3'7'2672,"-2"-2"-2672,-1-5 1008,0 0-314,-2 40-134,-2-14-83,-1 36-225,2-24 118,1 10-230,2-18-6,0 3-56,3-21 214,1-6 256,4-3 169,26-16-627,-13 1-85,20-12 1,-21 6 11,-1 3-146,-4 3-140,-8 6-44,-1 4 850,-6 32-296,0-7-23,0 28-38,0-12-101,1 2 27,0 58-67,-1-43-39,0 40 12,-4-59-7,-1-1 1,-5-2 78,-14 27-79,7-24 1,-9 19-6,10-33-6,2-3 1,-1-6-6,3-5-40,2-5 51,2-2 230,-5-9-169,5-1 29,-3-9-17,6-3-62,3-2 39,0-2-50,2-1 0,0-10-100,0 10 10,3-5 34,3 14 101,5 1-45,6 0 84,28-13-84,-15 10-6,18-9-7236,-1 1 7242,-20 10 0,8-3 0,-26 13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51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10175,'-1'11'3126,"0"-2"-2550,1-9-16,0 0-436,3-2-7,0 2-22,3-2 208,2 2 621,7 8-375,-2 0 140,6 10-219,-4-1-83,0 5-124,1 4 95,0 4 472,7 23-18,7 24-666,-7-13-96,0 5-50,-18-39-62,-1-6 62,-3-3 0,-3-4-543,-16 3-330,3-10-1967,-10-3 2840,12-33 0,8 16 0,2-17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52.4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34 7789,'-10'-5'2101,"2"0"-1429,8 5 571,0 0-50,-8-11-700,7 9-51,-7-9-100,8 11 5,0 0-347,4 0 751,6 5 162,9 7-275,11 8 140,11 15 1,3 6-437,15 15-255,-11-9 0,1 6-9,-13-3 1,-5 1 55,14 28-109,-20-27 1,-2 1 47,-3 16 50,-8-3-22,-6-5-6,-4 16-17,-9-21-549,-3 11 516,-10-28 56,-1-5-12,0-6-3118,-4-5 3080,8-11-51,0-4-504,8-7-5210,3-10 5714,2-2 0,2 0 0,2 3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54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49 3670,'-13'-24'3775,"2"6"-937,11 18-2642,0-3 1038,0 2-1554,0-1 1034,0 6-641,0 4 2980,0 8-2403,0 8 50,2 7 274,4 31-576,1-8-73,2 26-45,-4-16 210,-1 4 0,-1 3-109,0 18-525,-1-16 1,-1-2 333,-1 6 17,0-1 84,0-1-145,-1-1-23,-4-2-22,-1-1-11,-1-4 38,0-3-77,2-5 66,-2 33-55,3-38-62,-2 23 6,3-46 50,-1-1 545,1-5-551,0-2-11,0-3-39,1-3 45,1-2-45,0-2 0,1-1 106,0 5-61,-1-7-39,1 3 39,-1-6 17,0-2-62,1 1 45,-1-3-12,1-1-33,0-1 40,0 3-1,0-4-34,0 4 1,0-3 78,0 2-84,0 0 0,0 0 0,0 0 50,0 0 6,0-1 73,0 0-39,0 0 11,0-2 39,-1 1-12,0-1-21,0 0 682,0 0-2110,-2 0-2152,-7-4 3473,-14-14 0,10 10 0,-6-8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09.4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 8914,'14'11'908,"-2"-2"-773,-12-9 2010,0 0-1299,-2 45 22,-1-20-168,-3 39-90,-3-31 7,-2 0-253,-2-2-51,0-4-156,0-3-118,1-4 40,1-4-74,2-3 68,2-4-28,1-4 89,3-2 191,2-2-1249,12-11 106,7-4-520,34-21 1002,-11 9 151,15-7 185,-22 18 381,-2 2-113,-13 8-111,0 0-78,-11 5 10,2 0 264,1 2 588,12 12-459,-4 0-62,10 11-6,-8-5 57,1-1-124,0-2 359,10 1-392,-5-8-96,10-1-218,-6-8-588,26-8-538,-11-5-487,17-12-1199,-21-7-2106,4-28 3222,-17 12 2317,-5-25 85,-22 40 1025,-23 3-650,-2 24-51,-15 12 40,6 8 213,-1 10-119,-1 5-289,2 5 32,3-1-269,6 0-268,6-3-169,8-4-44,4-4-118,6-2 29,9-5-68,10 0-812,13-4-2275,25-4-2553,4-1 5640,14-5 0,-36 0 0,-10-2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56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354 595 8982,'9'14'1479,"-2"-3"-1272,-7-11 667,0 0-566,-47-19 28,28 12 151,-34-14-83,39 18 60,-8 1-408,6 3-16,-8 5 83,7 4 129,-13 15-73,6-2-33,-9 11 83,12-7-78,3 1-11,3 0 180,6-1 464,4 6-325,3-8-123,6 3 73,4-12 1204,19-4-1237,-6-6-146,12-1-57,-11-11-173,3-4-5,5-10-287,3-8-184,5-9-101,1-8-3375,2-15 3274,-2-8 236,-3-15-448,-16 23 0,-1-1 850,5-31 40,-11 36 0,-3 2 163,-2-8 262,-5 2-262,-2 24-96,-4 0-17,0 21-33,-3 7 2957,0 5-3036,0 2 1247,0 1-1235,-8 14 50,1 5 78,-7 21 370,4 7 594,-6 48-645,9-15-1146,4-25 1,1 0 994,3 20-116,2-8 10,2-12 342,12 9-253,-2-35 46,12 6 83,27-48-358,-14 0-73,21-14-28,-28 7 62,-4 1 39,-6 5-67,-6 3-325,-2 7 1923,-3 1-1643,1 9 6,8 18 106,7 17 134,3 6-134,2 5 157,-9-16-51,1-1-55,-3-5-18,-1-4-33,-3-4-274,-1-4-297,-2-4-584,0-2-402,-1-2-3109,4-3 1026,-4-3 3640,3-3 0,-8-2 0,0 1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56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470 19 10954,'-7'-10'4239,"2"2"-3476,5 8-483,0 0-280,-2 0-101,-1 0 101,-5 2 896,-4 6-297,-5 6-162,-5 7-6,-20 19-280,8-5-540,-8 9 0,-2 0-1700,-2 4 504,6-8 0,1-2-2561,-1-2 4146,4-3 0,17-16 0,7-6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57.2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20 8965,'-10'-6'2297,"2"2"-1306,8 4 2067,0 0-2240,1 2 285,7 0-223,5 2-146,14-1-118,7 0-2961,49-2 2574,-12-1 1,6-1-113,-3-1 1,2-1-957,14 0 1,-4-1 888,-31 1 1,-5-1-46,29-1-1747,-22 5 0,-2 3-3119,-9 6 4861,32 7 0,-71-5 0,-4-2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8:58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258 863 8576,'-21'-1'4509,"4"0"-3125,17 1 1764,0 0-1877,-3-4-1025,2 0 182,-6-10-377,1 2 201,-5-5-151,0 1-95,-2 1-1,-2 0 23,-5-2-33,4 6-74,-3 1 79,5 6-117,-3 3-253,-13 15 320,14-5 38,-5 13 12,21-10 51,0-1 66,5 0 68,1-4 246,7-3 45,34-10-812,-10-8-263,29-13-258,-19-13-51,1-10-3129,-3-32 0,-3-8 3992,-19 44 1,-3-2 44,17-42 0,-8 5-25,-18 29 401,-7 11 21,-2 11-72,-2 7 622,0 1-488,0 9-67,0 1 3133,0 9-3206,0 4 536,0 1-822,0 2-262,-1 0 912,-16 41-201,6-12-79,-13 38 96,12-21-40,3 4-3364,2 1 3549,2 28-639,3-20 163,2 17-44,0-27-7,0-7-83,0-5 83,6 3-117,-3-18-324,5 3-1776,-5-20 2100,-2-2 0,0-2 0,-1-1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0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289 489 9486,'4'14'2963,"0"-2"-2380,-4-12 6306,0 0-6928,2 0-213,-1 0-269,0 0-672,2 0 773,-2 0 168,2 0 112,-3 0 95,1 0-39,0 0 89,1 2 225,1-1-34,0 2 39,-1-1 84,1-1-184,-2 1-130,0-2 29,-1 1 5,0 0-39,0 0-5,2 4 5,-2-3 5,2 2 130,-2-2 212,0-2 186,0 1-494,-4-1 6,1-3-40,-6-2 1,0-3-6,-3-3-51,-2 1 18,-1 0-23,0 3 45,-1 2-29,1 2-16,1 2 0,-16 2 56,14 2 0,-11 2 0,17 2 6,0 0 84,-10 10-51,7-7-39,-5 7 0,11-8 11,0-1 45,0 1-56,1 0 0,0-1 134,-4 12-134,5-11 6,-3 8 0,6-12 61,2-1 34,-1 8-45,1-5 11,0 6-34,0-6 208,6 5-157,3 3-28,8 4 51,-1-2-63,0-2 7,-5-7 38,-1-1-55,0-2 89,1 0-61,1-3 27,2 0 29,19-2-45,-9-2-68,12-1-5,-15-3-50,-2-1-23,5-6-67,-4 0-95,-2-3-146,-4 1 23,-7 2 100,0-1-50,-2-3-17,2-2-213,-1-4-156,2-3-1345,10-32 1473,-8 19 140,7-21 85,-13 29 162,-1 1-101,-2-25 235,-1 20-28,0-17-61,1 24-29,2 0 62,1 1 101,-1 1 661,-1-14 599,-1 8-924,-1 0 1,1 14-91,-1 13-100,1 1-57,0 2-66,-1 1-186,1 1 203,-1 3 503,0 12 78,-4 14-307,-2 4-62,-4 10-50,-4-6-74,0 2 113,-2 7 0,-1 3-3391,0 21 3306,-10 27-10,22-43 11,4-21 16,1 0-21,0-4 447,5 12-549,-2-19 17,6 7-67,-4-21 2939,2-2-2939,22 3 0,-20-5 0,17 1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1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61 173,'-2'-20'2297,"0"4"1024,2 16-2397,0 0-173,0-11-163,1 9-263,0-9 1460,-1 11 2225,0 0-3451,0 3-683,0 5 3425,0 9-3083,0 36-106,-1-19-33,0 23 78,2-26 83,12-9-161,-2-5 39,12-11-51,-4-6-27,3-6 27,23-25-34,-18 10-33,12-16 12,-27 25-180,-6 5-505,-3 4 482,-1 8 191,-2 7 6,2 10-3247,1 26 3415,0 16-85,1 5-591,-3 5 637,-1-17-35,0 1 58,0 0-24,-1-4-38,-1-2-29,-1-8-11,-1 9-51,-2-3-5,2-11 503,-4-6-604,0-23-140,-5-1-258,-29-3 432,12-3 5,-21-10 3443,24-8-3381,3-12-275,4-45 275,11 28 79,11-28 206,10 44-100,9 7-129,4 5-22,1 6 33,6 3 175,4 3 133,6 0-3196,4 0 3191,3-3-208,-2-1-332,0-3-228,-7-2-868,4-9-2654,-6-1 3366,0-8 1,-17 15 0,-8 3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2.9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 8578,'9'0'2992,"-2"0"-2191,-7 0 459,1-4-790,0 3-61,1-4-73,-1 5 84,1 0 572,-1 0-835,0 0-101,0 0 840,3 14-711,-2-6-12,4 10 90,-4-9 309,4 12-404,-3-7-79,4 11-4,-5-10 72,3 12 56,0 9-113,2 3 108,1 5-24,-1-7 208,5 28-252,-3-8-810,3 23 911,-5-13-135,-2 6 23,-2 6-23,-2 3-55,-1 4-452,-6-8 1,0 2 434,-1 17 2,0-24 0,-2 0 200,0 14 659,0-22-845,0 12 17,-2 15-61,6-35 623,0 9 1,1 0-624,2-18 42,-1 8 0,1-3-43,1-22-5,-1 19 34,2-34-34,0-3 11,0-1 0,0 1 51,0-3-62,0 2 0,0-4 5,0 3-5,0-3 0,0 2 34,0-4-40,0 1 6,0-3 0,0 0 62,0-1-62,1 0 62,0 2-62,1-1 0,0-1 5,0 0 23,-1 0-22,1 0 111,-1-2 18,0 0-40,0-1-1121,-1-8 1026,-4-15 0,3 11 0,-2-10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5.2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345 6 8982,'4'-3'2823,"0"1"-1927,-4 2 4918,0 0-5842,-4 0 28,-2 1 50,-24 14 12,7-2-62,-14 12 117,13-7-77,1 1 151,-18 23-102,17-15-27,-12 17-3280,13-6 3492,-1 13-279,3-7 106,2 5 22,13-23 168,-1 13-173,5-9 72,-1 9 3310,3-11-3343,0-3 98,1 1-87,8 6-5,0-7-68,7 4-50,-2-10 39,1-2-84,1-1-6,-2-2-420,1-3-682,0-2-1010,5-3-3797,0-2 5915,3-2 0,-11-2 0,-3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6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65 133 8483,'-5'-9'2896,"2"2"-2358,3 7 1462,0 0-1519,-1-2 1289,1 1-1154,-2-1-184,2 0-119,-1 2 79,1-2-218,0 0-12,-1-2-22,1 1-134,-1-2 235,1 1-163,0 1-33,0 0 432,0 1-337,0-1-68,0-1 24,0-1-91,0-1 57,0-1 5,1-2-28,1 1 28,0-1 1,2 0 55,-2 0-90,0 3 152,-1 1-179,-1 3-348,0 2 90,-2 27 258,-1-6 55,-3 24 63,0-12-52,-2-1 46,1 0-45,-2-3-68,2-4 1,1-2 39,1-3-6,2-2-3571,1 0 2849,1-6-1116,1 1 1799,7-8 0,-6-2 0,5-2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6.6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10408,'0'9'4633,"0"-2"-3153,6-7-813,-2 0-231,7 0 769,11 1-819,-6 0-296,13 0-1200,5 0-2295,-5-1-2851,13 0 6256,-8 0 0,-17 0 0,-3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09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1 10164,'8'14'2431,"-2"-2"-1765,-6-12 2001,0 0-1682,-6 35-313,-3-15-386,-9 31-85,-4-25-201,-8 1-1030,-22 0-4017,-5-2 5047,-16-5 0,34-9 0,8-5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7.0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11 9139,'-7'-6'1171,"2"2"-387,5 4 179,0 0 1440,-17 70-1692,9-34-50,-14 57 135,12-50-231,-1 0-3638,-1 0 3281,2-1-102,-1-3 62,-1 9-168,4-15 0,0 2-4049,3-9 1125,0-14 2924,-4 3 0,5-15 0,-1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7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12018,'6'3'2974,"-2"0"-2711,-4-3 908,0 0-628,54-1 73,-24 4-255,30 3 1,4 1-357,-17 1 29,34 7-34,-55-12-39,-6 0-40,-6-1-150,-6-1-152,-4 1-655,-3 1 397,-6 6 763,-1 3 66,-6 7 73,3 0 348,-1 1-191,4 0-219,1 0 337,3 8-258,1-11 723,9 5-488,1-17-67,49-1-442,-28-6-6,29-2-891,-41-14 667,-9 4-274,-11-9-46,-8 8-223,-8-1-896,-3 2 1663,-12-9 0,18 14 0,-7-6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7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12253,'7'7'5147,"-2"-2"-4665,-5-5 140,0 0-561,58 5-16,-30-3-45,47 6-538,-46-6-1388,-1 0-2320,-5-1 4246,-3-1 0,-9 0 0,-5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8.2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11099,'8'14'2762,"-2"-2"-2449,-6-12-173,0 0 1177,0 29-12,-4 3-1031,0 15-95,-4-6-95,3-14-84,2-2-677,1-5-970,2-3-1983,1-5 3630,3-5 0,-3-4 0,3-3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08.7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7 10657,'-1'2'3982,"0"0"-1753,1-2-1993,1-5-130,0 4-100,3-3 380,9 14-44,3 5-79,10 15-84,2 7 325,6 35 1,0 9-382,-2 11-1264,-2-3 1,-5 0 1392,-20-7-40,-12-4-208,-11-3 63,-15-5-67,-13-2-303,-8-5-1953,-5-4-1368,-6-6-6207,5-9 9787,0-11 0,30-16 1,10-9-1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10.7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6511,'12'14'2173,"-2"-4"-688,-10-10-757,45 9-224,-11-3 252,44 8 364,20-5-818,-15-2-249,-27-3 1,4 0-1717,16 0 0,-3-1 1528,0-1-52,-13 1 0,-11-1-132,-34-2-185,-8 0-1933,-4 0 1323,-20 0-18,-6 0 280,-23 0 427,-8 0 3512,-9 0-2832,13 0 0,-1-1 451,-27 1-186,19-1 1,3 1 245,4 0-306,0 0-40,37 0-40,8 0 449,7 0 197,12 0-634,12 0-118,20 0 140,46-4 1,12 0-245,-37 2 1,1-1-812,9 0 1,7-2-1,-9 2 711,-17 1 0,-6 0 205,35 0-1048,-37 2-1300,-11 0-1226,-26 2 3299,-6 1 0,-5 0 0,0-1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15.8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6927,'3'4'509,"0"0"-654,-3-4-367,0 0 1,0 0-1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16.8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2532,'14'10'2974,"-2"-2"-461,-12-8-810,2-5-367,-2 3-1011,2-3 448,-2 5 6810,0 0-5822,0-2-1755,0 0 33,0-1-28,2-6-11,-2 5 62,2-4-62,-2 7-185,0 0 28,1 4 51,2 8 100,1 12-5,3 16-11,2 40 22,-3-16 0,-1 23 5,-5-30 1,-2-5 22,0-4-28,-2 30 78,3-71 29,1-4-102,-1-1 96,1-1-157,-2 0-62,2 0-352,-3 0-2773,0-8-442,-2-7-970,1-7 4655,0-6 0,3 14 0,0 2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17.7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129 161 9010,'-6'-4'3546,"0"0"-3020,6 4 4397,-1 0-4872,0 0 66,-2 0-117,1 1-39,-2 0-11,-1 0 106,-1 0 67,-14-1-118,10 0 74,-8 0-74,12 0-5,2 0 34,0 0-40,-2 0-27,0 0 33,0 0 50,-1 0-22,4 0-28,-2 0-28,5 0 28,1 0 364,51-8-16,-11 0-62,50-10-90,-21 0 5,6-2-100,-10 2 0,0 0-101,12-1 0,-22 5 0,-3 3-73,-6 7 34,-20 5 0,-2 1 78,-19 0-28,-5 1-11,-1-3-1008,0 1 1008,-3 15 0,2-12 0,-3 12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18.4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118 294 6423,'4'7'1321,"0"-2"-1047,-4-5 18,0 0 1086,-29 26-532,20-20-466,-22 19-150,27-25 280,-4-8-342,3 3 487,-9-9-464,7 8 845,-3-3-711,5 3-96,3-1 152,1 1 157,1-3-242,0-2-77,0-1 201,0-6-280,0 4 62,1-3-12,1 6-16,1 2-56,1 0-107,4-1-78,2 4 67,7-1 341,23 6 253,-2 0-2664,52 1 2641,-26 0-246,26 0-34,-26 0-100,1 0-107,-3-4-312,-7-11 0,1-3-858,11-6-449,-16 2 0,-4-1-3982,-12 0 5517,-12 2 0,-12 11 0,-7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10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223 8 9313,'-7'-4'1596,"1"0"-1288,6 4 129,0 0-253,-19 1 102,5 6-28,-20 3 56,11 9 22,-3 4 61,1 3 7,4 0-68,2 0 28,4 6-191,7-12 135,3 4-101,5-16 85,5-3 78,5-4-264,10-1-106,8-4-784,7-3-6103,24-16 4943,-16-2 1920,15-20 0,-38 25 1,-4-3-1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19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141 13 10388,'-6'-4'2325,"2"1"-1491,4 3 370,0 0-1014,-44-6 202,29 16 869,-38 23-634,46 12-229,-2 27 50,7-22 0,2 2 12,2 28 35,9 5 1,2 0-322,4-1-172,-2-23 1,0 1-389,3 33-617,-11-51-834,2 21-3988,-18-64 5825,-1-10 0,-1 3 0,3-3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19.2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0 162 12202,'4'0'4190,"-2"0"-2795,48-24-286,-12 10-4593,46-18 3694,-27 18 0,-1 3-1084,15-3-860,-12 3 1,-1 1-5470,-3 1 7203,1-3 0,-27 7 0,-9-1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0.0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 9457,'15'1'3316,"-2"0"-2487,-13-1-683,0 0-61,0-4-102,0 5-3289,0 6 3542,0 12 654,-1 12-2,1 8-176,2 24-572,5-16 392,27 25-364,-10-48-23,21 0 85,3-64-219,-16 12-5,14-27-6,-27 30-79,-4 8 3264,-3 8-3387,19 41 236,-11 4 123,17 38 820,-15 16 1,-5 6-894,-8-42 0,0 1-670,1 11 0,0 5 1,-3-8 646,-6 21-55,-10-6-12,-5-8-856,-43 9 862,19-42 134,-25 2-3223,8-106 2933,29 17 153,5-1 0,5-3 988,16-12-979,14 7-2185,10 8 2213,16 9 22,8 9-303,9 5 253,6 7 2002,3 2-2043,1 4-7472,26-5 7507,-33 8 0,0 0 0,-43 7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0.4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155 1 9636,'0'11'3064,"0"-2"-2868,0-9 3124,0 0-2558,-46 60-3704,27-19 3466,-12 21 0,2 6-37,16 8-218,6-24 0,1 0-84,3 16-88,2-7-46,2-11-1895,9 0 1205,0-21-464,7-2 1445,-2-20-5136,18-11 1481,-5-6 3313,11-9 0,-23 7 0,-5 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0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10735,'0'16'3047,"0"-4"-2151,0-12 208,0 0 66,49 34 589,0 9-1465,-2-6 1,1 3-183,15 18-107,-4-8 102,-24-23-107,-3-6-269,-5-4-510,-7-6-459,-6-3-1714,-4-4-2077,-5-5 5029,-1-6 0,-3 2 0,0-1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0.9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30 11816,'-19'-17'2033,"4"4"-5996,15 13 7228,-49 80-2945,24-41 16,-7 13 1,0-1-337,7-13 951,5-6-3808,5-6 2857,18-14 0,-4-2 0,11-11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1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10556,'8'6'3652,"-2"0"-2431,-6-6-50,58 35-3401,-10 13 2899,0-4 1,1 4-172,4 28-150,-10 2-236,-20-24-51,-7-5-2598,-24 36-2386,-9-39 4923,-19 21 0,15-53 0,5-7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2.4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3 115 9016,'-1'-8'2750,"0"2"-1865,1 6 504,0 0-1546,2-36 515,-1 24 228,2-27-54,-2 34 6,1 1 89,-2 1-22,1 2-112,0 0 221,-1 1-714,3 0-17,-1 0 17,4 9 173,2 8 1032,8 42-1260,-4-4 598,4 32-207,-7-18-157,-4-13 1,-1 0-677,0 6 581,2 20-50,-5-65-18,2-10-3090,11-19 178,41-66 1944,-12 16 728,2-6 0,-3 2 224,-11 21-106,7-7 446,-28 50-340,2 16 465,3 10 201,6 15 702,16 28-943,-6-19 23,12 13 3297,-11-32-3275,62-17-604,-42-16-124,43-16-38,-60-10 21,-6-4 130,-6 2 111,-6 3-22,-6 8 6,-5 7-124,-1 8-145,-2 3 246,8 20 252,-1 0 191,6 17 184,0-5 241,11 8-576,-7-13 38,10 1-134,-8-16-5,1-5 11,-1-2-79,-3-5-2502,-6-59 1034,-19 20 68,-13-49-3252,-39 29 3555,-7 19 274,-1 7 73,9 24-213,27 18 913,55 30 0,-25-21 0,41 19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2.7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9621,'-2'13'4777,"1"-2"-2654,1 43-320,-1-14-592,0 53-6127,2-23 5482,3 6-258,2 2 377,3-2-556,0-4 914,5 12-1043,-2-29-51,0 5-296,-4-35 2428,-3-8-3437,0-6 839,-3-6 517,0-13 0,-2 5 0,0-8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2.9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23 8497,'-26'-12'5544,"5"2"-5319,21 10 873,77 0-1098,-26 0 837,5 0 0,2 0-3627,13 0-1954,-11 1 4951,-6-1 0,-26 1 0,-11-1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11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39 7626,'-6'-4'2499,"0"0"-1581,6 4 707,0 0-1149,75 15 229,-42-14-44,58 10-50,-60-18-191,0 2-145,0 2-96,-1 1-112,-1 2-67,0 0-90,10 16 34,-8-2-67,6 15-22,-13-3 43,-4 0 102,-4 2 74,-4 1 26,-5 1-21,-3 2 72,-3 1-22,-4 4 61,-5 2-27,-5 2 240,-17 22-263,7-16-11,-9 12-40,12-25 62,-9 8-61,14-20 173,-5 3-106,17-22 50,1-2-5,2-3-96,0-7-106,0-7-89,2-12-130,8-12-50,7-11-263,13-12-235,11-10 297,5-7 302,-9 23 0,-1 0 168,17-22 184,-16 27 1,-2 5-129,-5 14-56,0 8-39,-15 21-17,5 27 56,-5-2 247,6 40-163,-14-23-34,-1 13-44,-8-20 94,-7-3 29,-8-3 11,-11-4-140,-6-4-157,-5-5-587,1-5-3043,0-5-263,17-8 4050,4-2 0,16 1 0,1 1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3.6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45 10640,'0'12'4889,"0"-2"-3662,0-10-543,0 0-399,-3-31-285,2 23-162,-1-20 162,6 41 470,3 11 152,2 15 555,5 46-836,-5-16-1704,3 28 1503,-7-36-128,2 4-2527,4-26-364,6-7-2313,4-34 5192,4-13 0,-11 2 0,-3 1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3.8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12298,'15'5'5674,"-4"-2"-3221,87-7-2330,-50 2-2249,13-1 1,2 0 904,-2 2-31,-12 0 1252,20 1 0,-41 0 0,3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4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28 8575,'-18'-15'2319,"3"2"371,15 13 458,4 89-3092,-2-34 297,0 10 0,1 2 39,0 8-118,0 0-207,1-6-1964,7 18 1645,1-16-851,0-7-74,-3-26 1177,-11-46 0,1 8 0,-4-17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4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99 12713,'-5'-15'5947,"0"4"-5307,5 11-383,0 0-266,98-2 76,-44 7-1,12-3 1,1 1-28,-5 9 0,-6-1-33,-8-1-6,-10-3 0,-10-1-34,-11-2-89,-5 0 274,-6 2-201,7 12 251,0 0 90,9 11 34,1-5-67,5-2 162,25 0-252,-22-11-68,12-1-100,-30-16-84,-6-6-369,-3-10-1546,-13-30 800,-6 7 111,-15-15 578,-4 21-196,-5 9-241,-1 12-3961,-6 8 4908,-10 16 0,24-4 0,-1 7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 13687,'-5'-5'2465,"2"2"-1278,3 3-386,0 0-236,52 6-116,-19-2-203,47 6-246,-31-7-431,1 0-9400,31-8 9060,-27-5 0,3 3 1,-37-1-1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25.4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 0 13469,'9'3'3808,"-2"-2"-3449,-7-1 55,0 0 483,3 23-2836,-3 61 2258,3-7-241,-3-15 1,0 1-63,0 18-16,0-1-252,-3-4-1092,0-8-1675,-7-6-1994,-1-13 5744,-5-10 1,8-19 0,1-9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32.7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12 10130,'-7'-5'1283,"-1"-1"-375,8 6 682,-1-1-1439,1 6 213,0 3 0,-1 9 151,-1 3-55,-2 7 526,-3 23-1067,-3 22 518,3 5-6,0 16-100,6-13-17,0 8-1356,1 6 1221,5 2 39,-1 2-33,6-3-1286,-3-27 0,-1 1 1168,-1-16 1,-1-1-24,1 14 1,0 4 362,-3 14 1,-2 0-380,1-22 0,-2 1 73,0 31 0,-1-5 33,-1-5-95,-1-11 79,3-38 1105,0 13-1105,1-12-113,-1 11 29,1-16 16,0 0-44,3 24 0,-1-22 3447,4 18-3447,-1-28 55,2 1 58,-1-2-30,3 10-61,-2-9 6,13 41 5,-11-33-33,8 27 39,-9-26-6,-1 3-3426,1 2 3539,0 15-147,-1-16 85,-1 7-85,-2-22-5,0 0 6,-1-6 22,3 18 39,-3-14-61,3 21-1,-2-19 3387,1 8-3364,-1-10-22,0 2 50,2 23-56,-1-16 0,1 19-6,-2-23 6,-2 1 6,1-2 0,-1-2 5,1 12-11,-1-15 5,1 8 18,-2-16-23,0-1 0,0 4 0,0-2 0,1 5 0,-1-3 0,1 1 17,-2 1-17,2 2 0,-2 10 39,1 9-39,-1 0 0,0 1 45,0-11-40,0-3-5,0-4 51,0-5-40,0-4-101,0-5-246,0-2-101,0-2-258,0-1-2335,0-2-1165,0-4-1070,0-4 5265,1-2 0,-1 4 0,1 4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34.7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118 255 10220,'-23'-9'1142,"6"2"-161,17 7-796,0-13 207,0 8 274,0-10 1042,0 13-1198,0-1-101,0 2-246,0 0-214,0 0-307,0 1-673,-8-5 656,0 1 268,-7-2 107,3-1 45,-3 1 22,7 0 667,0 0-459,6 4 44,1 0 711,1 2-128,2 0-381,3 0-157,3 1 96,13 3-460,0 0 106,27 1-860,11-3 766,4-2-7,9 0 34,-16-1-39,3-3 45,28-3-45,-18 0 118,21-1-3233,1 2 3194,-21 4-74,20-1-52,-30 2 92,0 0-6,1-1-39,14-2 0,2 1-22,8 0-201,-9 0 1,-2 0 233,-16 3-5,-2 0 44,6 0 0,2 0 29,11-2-77,-12 1 1,4 0 59,-8-3 0,-4 0-57,15-1 20,-16 1 1,-3 1-183,-7 0 207,-4-1 987,-2 1-802,55-8-235,-27 4-3,-12 1 1,4-1-29,-6 2 0,0 0 31,2 0 0,1 1 0,-2 0 0,0 0 67,7 1 0,-3 0-73,6 1 6,22-1 0,-22 1 135,7 0-90,7 0 11,7 1 67,6 0-123,2 1 19,-27 0 1,3 0-198,0 0 0,2 0 178,19 0 0,-2 0-6,-17 1 1,-3 0 2,-2 0 0,-4 0 3,32 4 0,0 0 0,3 0 19,-30-1 1,6-1 30,24 0 1,0 0-51,-17 0 0,-1 0 14,14-1 0,-8 0-623,0 0 649,-4-1-1910,-5 0 1921,-6 2 78,-3-1-63,-5 2-15,2 0 1829,-1 3-1863,30 2 256,7 2-144,0-1 2802,-6-1-2864,-26-4 0,-1 0-773,19 2 706,-16-2 0,-3 0-794,2 0 839,-4 1 771,-1 0-755,26 5-1523,-20-2 1468,23 4 1014,-25-3-936,1 0-107,-3-1 1,2 1 22,20 2 0,-19-2 0,-1 0 33,7 0-14,-23-1 1,4 0 5,2-1 1,1 1-26,-1 1 0,1 0 271,-4-1 0,-2 0-266,23 4 23,7-2 0,2-1-22,9 2-4,-12-3 1,-3-1-3,-15-3 6,-3 0 44,26 2 961,-2-1-1017,-33-3 0,-1 0-642,23 0 597,-8-1 46,-17-2 10,0 0-5,5 1-1953,23 2 1948,7 2 5,1 0-1208,-10-1 1208,-22 0 0,-2-1 0,25 4 129,13 4-124,0 1 2609,0 1-2614,-26-6 40,0-2 1811,-3-3-1891,-1-1 40,-5-1-3227,-1 0 3205,7-1 0,1-1 16,7 1 158,-6 0 1,-3-1-153,-8-1-2269,2 2 2269,45-4 0,-35 4-314,31-2 314,-50 3 2119,12 0-2019,-1 5-2179,13 1 1530,0 3 931,-31-7-7842,-10-11 7577,-38-13 0,6 7 1,-5 1-1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37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8982,'26'3'1568,"-6"-2"-856,-20-1 290,0 0-716,38 8 39,-24-1 61,29 7-122,-34-2 60,1 1-88,-1 0-7,2 1-27,0 2-45,2 1-40,0 4 1,2 3 526,14 19-398,-3-8 140,15 14-1699,-2-10 1,1 0 1536,14 15-109,-11-11 0,0 0-463,5 9 516,-2 0-699,-5-2 1,3 3 779,-7-8 1,2 1-760,15 20 1,0 1 540,-18-23 0,-2-3 487,0-1 1,-3-2-379,15 18-67,0 0 123,16 21-112,-16-21 64,0 0 0,-2 0-148,-4-10-422,12 11 0,2-2 478,-11-18 494,-2-3 0,1-2-460,8 1 1783,36 16-1871,-28-18 1,2 2 0,-11-7 0,0 0 16,7 3 1,-6-3 769,0-4-532,17 4-139,-15-10 2532,13 3-2521,-18-10-123,3-3 72,5 0-22,7-1-56,7 0 784,5-2-767,-4 0 0,1 0-666,18 1 649,-20-1 0,-3 1-6,-3-1 17,-7 1-5,10-1 67,-6-1-40,-3 0 2,-9-2 579,29-12-614,3 0 11,-2-3 0,1-1 3,-29 7 0,-1-1-1362,33-7 0,-5 0 1348,-17 0 62,23-10-57,-49 9-5,-4-2 0,0-4 0,-1-1-5,21-17 5,-8 7-6,18-12-2279,18-2 2299,-20 19 0,2 0-14,-11 5 0,0 0 845,8-1 1,-4 1-835,-5 2-11,-5-1 0,-6 0 0,-4-2 6,-2-2-12,-2 0 6,0 0 0,0 0 11,17-10-11,-9 8 3095,39-16-3095,-28 19 0,18-5-2529,-23 12 2529,-4 0-5,-5 1 5,-3-1 0,-4-1 11,-1-1-17,-1-1 6,25-23-5,-17 15 5,22-18-6,-24 23 12,1-1-12,0 1 6,-1-2 0,-3 3 6,8-8-2303,13-14 2297,-12 12 0,5-6-5,-23 23 10,6-8-5,-7 5-11,4-5 11,-8 8 2269,0-1-2269,1 1 33,-1 0-33,2 1-5,-4 2 3397,0 1-3409,-4 4-78,5-7-505,-8 10-2660,-2-4-3221,-14 10 6481,-8 1 0,6 0 0,0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38.9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 9430,'5'1'3551,"-2"-8"-3287,-3 4-141,0-5-123,0 7-269,-1 4 269,0 4 39,0 7 448,0 18-285,1-5 246,1 20-162,12-10-18,3-9-144,9-9-124,0-17-96,0-7-251,1-3-34,1-6-683,14-13 902,-18 10 162,9-7 0,-22 14 157,-1 1 565,-2-4-380,-2 5-1,-3-3 303,-1 1 1009,-1-2-1188,0 4-152,0 1-217,1 6-449,-1 2 246,1 6 68,0 8 45,5 30 100,7 23-25,1-7 1,1 3 2,8 29-48,-4-12 0,-2-4-36,-6-21 0,3 31-140,-14-63-140,0-6-436,-13 2-181,-15-9 606,-5-1-40,-21-16 287,8-27 44,9 8-45,9-20 45,24 22 151,10-13 67,6 9 293,13-9-7,11 12 128,9-2-2780,40-11 2414,-39 19 0,1 0-166,45-18-548,-7 8-7650,-59 18 8098,-8 1 0,-19 7 0,-5 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12.0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0 186 12763,'12'13'3909,"-4"-3"-3304,-8-10-302,51 0-197,-25-2-56,41-4-33,-35-5-381,13-15-173,-12 3-808,16-20 415,-28 18 320,-1-7 364,-15 16-510,-3 5 436,-4 3 320,-6 5 56,-5 1 40,-5 2 94,-2 3 768,-11 8-421,6 1-358,-6 8 57,10-4 55,2 3 6,1 2-28,3 1-56,3-1-56,3 1-90,4-4 28,2 1-89,3-8-6,0-2 408,5-7 158,2-2-79,9 0-207,5 0-157,8 0-123,8-6-184,7-2-354,6-7-106,3-4-342,33-15 919,-37 13 67,16-7 118,-49 21-12,-6 2-27,-6 3-79,-2 2-505,-2 0 505,0 3 40,0 4 189,0 7 130,0 3 94,0 3-83,0 0-62,0 2-106,0-2 78,0 6-224,0-9 16,0 2-66,0-11 95,0-3-68,0-3-33,3-1 0,4-1-5,6-4-466,10-5-497,7-6 436,7-3 420,2-1 106,-3 2-28,-5 5 34,-8 5 40,-4 4 704,10 8-100,-7 1 717,31 11-1119,-15-5-242,19 4-656,-10-7-1310,8 2-3260,-4-2 5226,-2 0 0,-23-4 0,-10-2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40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28 7442,'-12'-15'347,"2"2"-381,10 13-502,0 0 1,0 0-1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40.3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28 6137,'-12'-15'30,"2"2"0,10 13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40.7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31 1661,'-11'-17'1495,"2"3"1147,9 14 6487,0 0-7775,5 4-777,3 6 551,9 9-669,5 9 1108,7 15 0,3 5-1287,16 27-278,-20-30 1,-1-4 20,-1 2-23,-22-39-269,1 0-207,0-1-409,1 1-5853,4 3 4486,-5-4 2252,2 0 0,-6-3 0,-1-1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41.4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615 23 8069,'-3'-7'1053,"0"2"-241,3 5-324,0 0-158,-3-1 320,2 1 61,-3-1-78,4 1 806,0-1 292,-1 0-1271,0-1-68,0 1-152,-1-1-88,2 2-152,-2-1-12,0 1 7,-1 0-51,-1 0-168,-12 0 224,2 4 33,-13 3 147,2 7 251,-5 6-1290,-17 11 1,-2 3 1082,-3 3-437,2-2 0,3-1 308,12-8 96,3 0 576,-29 22-593,31-24-74,-19 15-66,40-32 3288,3-4-4358,3-1-2944,1-2 3980,2-3 0,0 3 0,0-3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51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11 128 8438,'-6'-9'1004,"2"2"-702,7 7-134,0-1-101,3 0 6,1-2 190,1 0-50,1 1 213,3-1 117,0-1-252,-3 2-101,-2-1-72,-3 3 297,1-2-269,2 0 83,3-1 113,0 0 386,33-4-599,-16 3-12,26-3-38,-26 6-7,0 1 1,0 0 84,-4 0 61,0 0 970,36 0-1014,-24 0-85,28 2-16,-34 0-17,-1 2 454,35 3-409,-25-4-45,26 1 39,-35-4-84,-3 0-11,0 0 62,13 0-62,-17 0-56,9 0 39,-6 6 17,-11-4 45,12 4-45,-11-4 39,2-1-34,3 0-5,1 0 68,2-1-63,15 0-10,-15 0 5,10 0 0,-20 0 5,1 0 51,0 0-45,2 0 146,0 0 67,10 0-11,4 0-163,2-1 113,17-2-130,-28 1 29,11-1 162,-19 2-134,-5 1-6,3-2-12,-3 1-32,3-1 106,2 0 173,21-3-308,-15 2-5,17-2 0,-28 4 27,2 0 1,-6 1-17,1-1 55,1 1-55,3 0 101,2 0-113,1-1 57,2 1 0,1-2-29,13 0 6,13-3-39,-6 2 6,3-2-6,-24 4 39,-3-1-39,-4 2 11,-1-1-11,-2 0 68,10-1-63,-3-1 1,11 0-6,-4 0 0,2 1 0,26-2 5,-24 3-5,14-2 0,-30 3-5,2 0 33,-3 0-28,3-1 0,-1 1 0,4-2 0,5 1 0,6-1 0,6 0-11,35-2 44,-33 2-33,21-1 0,-45 1 56,24 0-56,-6 0 0,25 1 0,-12 1 0,2 0 0,-4 0 0,4 0 0,9 1 0,-12 0 39,10 0 12,-18 1-46,7-1-1704,15 0 1,3 1 1698,6 0 0,-6-1 0,-2 1 22,-12 0-16,-5 0-12,-6 0 1,-6-1-63,-2 1 80,-9-2-12,0 1 0,-8-1 3397,2 0-3386,0 1 17,0-1-28,9 1-5,0 0-12,8 0 17,18 2 0,-8-1 22,15 2-27,-3 2-1,14 5 1,-13-2 5,1 1-3364,-2-2 3375,-16-4-2240,34 1 2229,-28-4-33,11 0 38,-12 0-5,2 0 0,1 1 6,29 2-6,-25-1 2283,18 1-2278,-36-3 31,-3 0-36,-2-1 11,15 0 28,-15 0 3353,10 0-3392,-17 0 0,0 0-28,3 0 28,1 0 6,3 0-6,0 0 33,6 0-33,-4 0-5,5 0-3421,32 0 3460,-27 2-34,26 0 0,-37-1-6,-2 0 12,-1-1-2280,3 1 2274,-4 0 2285,5-1-2285,7 0-39,27 0 39,-9 0 0,15 1 0,-26 1 0,-2 2 0,0-2 5,10 1-2273,-10-2 2268,9 1 2263,1 0-2258,-8 0 1,56 5-6,-46-4 0,33 4 5,-47-5-5,-4 1 0,-2-1 0,5 2 0,-8-2 0,6 0 3392,-9 0-3341,7 0-51,-5 0 0,6 0 5,-7 0 46,25 0-51,-17-1 0,21 1-6,-21-1 6,4-1-22,-3 1 27,1-1 46,13 0-51,-16 0-45,16 0 45,-24 0 6,5 0-6,-7 0 11,27 0-17,-19 0 6,17 0 11,-26 0-5,-2 0 56,0 0-62,3 0-34,2 0 34,-1 0 0,-1 0 6,-4 0 33,15-3-73,5-2 34,7 0 0,-1 0 0,-9 4 0,4 0-5,17 0-1,-10 1 12,59-4-6,-52 3 0,35-2-6,-50 2-3392,15 1 3398,-23 0 0,13 0-5,-24 0 5,6 2-6,3 0 6,5 3 6,2-1 3386,2 1-3392,1 0 0,3-2 5,0 2-10,40 2 10,-27-2-5,30 3 0,-38-4 0,-2 0 12,6-1-12,-13 0 0,0-1 16,-17-1-16,-5 0 12,3-1-12,-4 0 0,5 0 5,0 0 18,27 0-23,-14 2 0,20 1 5,-23-1-5,-2-1 51,1 0-40,-7 0-11,2-1-23,-7 0 23,7 0 23,8 0-12,0 0-11,6 0 0,-6 0 0,14 0 0,2 2 0,11 0-3392,16 0 3392,-28-1 0,7 0 28,-32-1-22,0 0-6,0 0 0,1 0 11,0-2 3392,0 0-3397,1-1-6,-3 0 5,1-1-5,1 2 0,-7 0 0,2 2 0,-6-1 0,2 0 0,2 0 0,2 1-5,1 0-12,23 0 17,-15-1 39,17 0-39,-25 0-6,-1 0 1,-3 1-46,4 0 57,-1 0-1,4 0-5,0 0 34,0 0-34,2 0 0,8 0-5,0 0 10,-4 1-5,-6 0-5,-10-1 5,-2 1-6,1 0 6,2 0 45,9 1-12,-5 0 1,6-1-29,-8 0 40,-3 0-1249,-2 0-667,-2-1-2637,-5 0 4508,-2 0 0,2 0 0,0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53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2175,'11'8'1916,"-2"-2"1000,-9-6-2474,0 0 802,6-18-1048,-4 11 669,4-14-506,-6 16 2185,0 0-1486,0 1-565,0 2 28,0 0 184,0 2 662,2 0-1176,0 0-46,1 0 29,-2 0-113,-1 0-217,2 14 564,0 1-4,1 16-180,0-2 313,-2 27-385,0-22-62,-1 19 33,0-30 51,0 0 358,-2 11-2056,2-13 1676,-2 7-80,2-17-21,0-2-6,0 0-1,0-3-4,0-1 72,0-3 56,0-2 16,0-4-3926,3-5-2822,3-3 6564,4-6 0,-4 9 0,-1 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54.5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434 0 9083,'2'4'2716,"-2"-2"-1662,0-2 116,0 0-1047,2-1 678,0-1-364,2 0 17,-2 1 644,-1 1-342,-1 0-756,-2 0-124,-1 0 124,-1 0 34,-3 6 78,-3 3 56,-4 8-11,-2 4-28,-2 1 89,-10 6-3498,-7 1 3280,9-7 11,2-5-112,15-15-1153,-12-1 448,3 0-35,-8 0 225,9-3-3332,-17-12 3623,14 5 185,-13-9 2397,14 7-2257,6 3 151,-3-5 140,11 8 29,0-2-12,4 3 3280,-3-6-3583,1 4-5,-4-4 0,3 6 39,2 1 101,0 1 112,2 1 1093,0 1-1127,4 0-162,1 0 213,5 7 269,0 3 117,1 6 1082,12 18-1547,-9-12-95,8 10-95,-10-17-61,-2-5-9770,39-1 8437,-20-6 0,15-2 0,-29-1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55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7828,'1'6'1793,"0"0"-936,-1-6-225,0 0 63,5-12-174,-4 9 11,3-8-28,-4 11 611,3 0-987,-1 0-83,5 0 118,-1 7 733,7 15-297,-4 3-235,2 13-145,-6-4 61,-3 4 873,-1 58-968,-1-44-179,-1 40 106,0-63 45,0-2-107,0 5-50,1-11-213,0 2-1248,0-10-7849,0-10 9310,0-4 0,0-3 0,0-1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55.8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81 6142,'-19'-16'2873,"4"2"-601,15 14-928,0 0-611,-30 43-15,19-24-220,-22 33 265,27-37-640,2-2 359,2-2-370,1-5 993,1-2-1351,0-6-477,0-6-196,11-21 695,14-24 1278,11-1-746,-4 8 0,-6 26 17,-13 19 380,16 6-94,-1 5 11,12 8 201,11 16-616,-13-5-167,20 17-2001,-24-13 1961,7-4 0,-24-13 0,-2-11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56.9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0 578 5093,'8'8'2134,"-2"-2"320,-6-6-1854,0 0 594,27 0-472,-13-3 289,21 0-406,-20-4 2058,8-5-1559,-3-2-1065,-1-1-28,-7 0-22,-9 4 5,-1-2-95,-2-13 96,-2 10-68,-3-8-45,-4 17 62,-11 3 56,-6 10 152,0 6 144,-1 10 1027,1 40-1189,14-28 85,-3 28-79,17-42-2944,36-2 2804,-12-16-157,32-9-913,-22-26 0,-3-7-1607,11-15 2254,-9 7 0,-2-3-1318,8-39 1741,-13 22 34,3-15 3312,-9 12-2719,-11 30-67,3-9 152,-12 35 1036,0 7-1748,-2 10 1403,0 13-960,-4 13 173,-1 11-11,-5 11 245,-1 6-738,2 5-17,4-1-95,2-3-1534,14 23-1351,4-32-1108,8 12 3993,1-42 0,-12-9 0,-2-4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12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379 0 8612,'-4'7'846,"0"-2"-28,4-5 128,-43 51-72,16-10-378,-5 2 0,-1 4 697,-6 28 16,-2 6-441,3 2-421,4-4-156,6-10-29,5-14-95,7-14-67,6-13 0,5-11-22,3-7 22,2-6 39,11-2-39,8-2-39,18-7-762,12-7 0,2-2 297,10-5 280,-5 2 0,-4 3 168,-18 8 50,-3 2-5,-19 8 11,-3 6 140,-3 5 437,-1 18-348,-3-7-38,-1 9-62,-8-13 28,-4 0 16,-10-3-27,-7-2-73,-5-4 33,-6-3-106,2-3-213,2-3-2666,9-3-2296,16-4 5175,16-3 0,1 2 0,5 1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09:57.8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15 11021,'9'-8'957,"-2"2"-133,-7 6 2453,0 0-2516,-30 53-285,21-29-268,-21 39 312,29-42-340,2-12 27,6 0-157,5-9-50,6-3-3465,4-5 3370,17-19 90,-11 4 5,10-9 16,-16 12-49,-10 9-191,-3 3 224,-8 9 207,-1 7 3532,0 7-2758,5 53-942,-2-27-5,3 37-1,-2-27-293,-1-12 260,-2 12 28,-2 10-67,-6-2-235,4-8-129,-5-18-668,-1-32 668,0-1 213,-10-1 66,3 0 312,-2-2-256,0-2 1,-6-9 34,5-7 27,1-2-100,10-3 16,6 7 90,2 1 1417,39-27-761,-7 20-12,38-23 67,-12 25 28,7-3-2032,-18 7 0,1 0 1293,17-10-95,8-8-9736,-48-12 9283,-19 18 0,-5-8 0,-8 26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05.2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5 7207,'-3'-3'1573,"0"1"-1130,3 2 4867,0 0-5114,1 2-79,0 1 102,2 3-96,0 1 34,2 0 22,-2 1-50,0 1-290,0-1 217,0 2 17,-2-1-17,0 1 252,1 5-106,-1-3-23,0 3 28,1-2-56,0 0 381,3 15-358,-2-11 233,3 10-306,-4-14-101,-1-1 90,2 1-51,-2-3 11,2 2-11,-1-5-39,-1 3 0,1-1 0,-2 2 17,1 0-11,0-1 33,-1 2-5,2 0 33,-1 0 246,4 9-245,-3-8-63,4 7 46,-3-1 33,0 8-50,-1 0-34,-1 4 134,-1-9-94,0-1 475,3 25-448,-1-19-17,2 18 12,1-10-62,-3-12 6,0 10 117,-2-8 34,0 4 44,1 16-145,0-15 11,1 1-61,1-13-676,-1-4 670,0 3 11,-2 4 56,1 3-61,0 9 84,3 6-23,1-4-11,0-2 614,-2-10-665,-2-7 40,0 27-45,-1-18 56,-3 19-56,-2-24 67,0-2-16,0-1 83,-2 11-100,3-11 38,-3 9-32,6-10-1,0-4-34,1 2 57,0-4 56,0 10-118,0-6 33,0 7-44,1 5 50,-1-8 73,3 21-112,-2-22 45,2 6-39,-1-13 61,0-2-22,0 10-51,0-8 6,-1 7 0,1-9 45,-1 4-40,1-4 46,0 11-29,0-7-11,0 8 45,-1 7 0,1 18-28,1-12-22,0 8 61,-1-26-61,1 0 73,0 1-45,1-3-34,-2-3 0,0-4 5,-2-3-5,0-1 6,0 7-6,0-3 5,0 6 18,0-2 16,0 0-39,0-1 0,0 0 0,0-3 6,0 1-6,0-1 39,0 6-34,0-5 1,0 4-6,0-5 45,0 5-45,0-1 61,0 17 85,0 9-146,0-8 34,0 3 83,0-24 85,0-3-101,0-2 50,0-1-129,0-1-4049,2-37 4027,5 1 0,-2-7 0,1 16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07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10 5319,'-8'-5'-700,"2"0"1525,3 5-791,0 0 751,0 0-242,1 0 72,0 0-22,2 0 588,-1 0-72,0 0-611,1 0-425,-2 0 11,1 0 213,-1 0 185,0 0 50,1 0-22,0 0 459,1 1-969,0 2 190,0 1 34,0 4 526,0 9-117,0-2-117,0 8-174,0-2 150,0 0-139,0 6 364,0 14-179,0 7-348,2-1 35,3-2-68,3-16 145,4 13-145,-2-11-124,0 8 158,-4-12-23,-1-2 179,-2 23-246,-1-17 56,-1 17-74,-1-21 175,1 10-1433,1-6 1377,2 8-62,1-10-17,1 0-5,0 1 61,5 24-95,-3-10-78,1 7-1944,-3 1 2017,-5-26-74,1 15 108,-2-9-107,0-8-1,0 6 107,0-4 23,0-8-63,0 5 113,0-8-134,1 0 3385,0-3-3363,1 3-73,-1-6 51,1 11-51,-1-6 0,0 5-6,1-4 12,-1 0 55,3 13-55,-2-12 27,5 24-33,-6-28 0,4 11 6,-5-16-40,1 10 40,-1-7 0,0 10 27,0-11-33,0 7 6,0-6-6,0 4 0,0-8 11,0 2-5,0 3-1,0-1 1,0 5-6,0-5 0,0 2 0,0-2 5,0-4 1,0 9-6,0-8-6,0 9 6,0-7 0,0 1-33,0-2 33,0-2 0,0 4 0,0-3 28,0 5-34,0-1 6,0-4 0,0 2-509,1-7-4163,8-21-4268,1-4 8940,6-20 0,-8 21 0,-2 3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08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29 194 8752,'-6'-10'454,"2"2"-684,4 8-375,0 0 1832,-8 5-863,6-4 73,-6 3 112,8-4 593,0 2-1130,0-1-12,0 0 202,0 0 1007,0-1-682,0 2 229,0-2 857,5 3-851,1-1 593,14 5-3215,-2-2 2313,11 2-44,1-3-101,48-2-308,-24 0 67,32-2-61,-32-2-6,-20 0-2611,2 0 2600,-26 2 1612,-4 0-1585,-4-1-16,1-1-240,0-2-102,-1-2-156,-1-1 3368,1-3-3452,0-3-130,3-1-38,-1-3 184,2 1 169,-1 0 122,0 2-487,-1-8 611,-2 10-90,0-5 40,-2 12 195,-4-2 79,1 3-28,-2-4-12,3 3 23,0 0 655,1-2-207,0 4-212,1 0 1534,8 6-1076,1 2-200,10 5 413,7 9-560,-6-2-240,5 4-163,-12-7-488,-3-1-6754,-15 2 426,-4-4 6816,-14-2 0,10-6 0,3-2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09.2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8 7850,'-28'-4'2062,"6"0"-1155,22 4 5954,0 0-6491,2 0-40,5 0-78,8 0-89,12 1 22,59 3-123,-37-2-62,39 3-4465,-45 0 2444,-24-1-214,2 5-1893,-32-2 4128,-6 2 0,4-5 0,1-2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09.4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10203,'2'14'5557,"0"-4"-4779,-2-10 17,29 9-22,-14-2-336,23 7 90,-17-3-337,-3-4-190,-2 0-650,-6-5-834,-4-8-628,-2-5-7486,-2-21 7420,-4 7 2178,-5-10 0,3 22 0,-3 4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09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 7974,'-14'-3'4503,"2"0"-3282,12 3-3506,0 0 0,0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1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4 1884,'-15'-2'2168,"2"0"589,13 2-1290,0 0-433,-1 0-905,0 0 345,-1 0-468,1 1 1717,1 2-473,-2 8-925,2-5 828,-1 13-621,1-11-140,0 8-122,0-4-130,2 2 375,0 8 190,1 8-33,-2 14-3750,-1-4 3616,0 25-582,1-22 308,2 16-63,1-19 443,2 41-476,-3-36 34,0 31-29,-3-46 1,-1 0 3197,-2-2-2967,-3 27-315,2-19 390,-2 20-378,4-7-6,1 7 39,0 1 326,3 41-393,0-54-67,3 28 0,0-48 0,-1-4 0,0-1 56,2 19-56,-2-12 0,0 17 0,-3-14 0,-1 1 40,0 16-7,0 6-27,0-8 0,0-1 33,0-25-39,0-3 5,0-2 18,0-4-23,0 6 0,0 6-3314,0 14 3320,0-13 50,0 2-51,0-17 7,1-2 77,1 3-44,1-2-45,-1 0 0,0-1 3392,-1-2-3392,-1 0 28,1 1-17,-1 9 28,0-6-33,0 7-6,0-9 101,0-2-34,0-1-61,1-1 5,-1-1 39,2 0-83,-1 0-1794,8-11-3449,1-3 5276,8-13 0,-9 12 0,-1 1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3.1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30 3001,'-9'-17'1944,"2"4"563,7 13-2193,0 0-90,4 0-67,-1 0 790,4 0-819,-4 0 552,0 2-243,-2 1 515,1 7-442,-1 0 1516,0 4-1343,2 5-218,-2-1 1272,6 35-1261,-4-18 280,2 42-137,-2-26 0,0-1-300,1 22-106,3 25 386,6-18-392,-6-34-56,5 30 12,-8-42 16,0 0-3257,-1 17 3212,-1-12-96,-1 13 114,-1-15-2019,-8 59 1996,3-42-56,-6 40-23,6-59 46,2-4-35,1 6-10,2-1-798,0-3 791,0 7 1862,0-15-1917,0 41-1816,-1-10 1871,-2 13-44,-1-18 17,0-18 856,0 15-867,2-19-1507,1 15 1501,1-26 51,0 2 1466,0 1-1517,0-5 2268,-2 9-2301,-1-5 33,-1 3 0,0 1 3431,-6 25-3431,5-23 0,-3 15 22,7-30-22,-1-1 11,2 5-11,-1-5-5,1 3-1,0-7 6,0 1 0,0 0-11,0 11 11,0-7 6,0 21-12,0-12 6,0 5-6,0-9-10,0-7 16,0 0 5,0-4 12,0 1-17,0-3 0,0 0 0,0 0 0,0-1 168,0 0-241,2-4-1333,3-7-8425,15-45 9300,-5 9 1,3-8 0,-11 29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4.0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77 10830,'-1'-16'1070,"0"4"-616,1 12-347,-2 0 324,2 0 1966,-2 0-1708,6 0 207,5 1 1300,48 13-4700,-13-5 2767,37 12 79,-10-8-34,2-2-235,-2-3-338,-11-4 332,-24-4-67,-7 1 0,-6-1 2433,-2 0-2802,-9 0-275,-2-2-1227,-8-8 1422,-2 0-100,-6-8-34,-4 5 426,-8-3 85,-2 2 77,-10-4 124,11 6 952,-2 0-605,15 8-196,3 2 325,13 9-493,-2 0 67,7 8 17,-3 0 45,-2 1-213,0 6-129,-5-4-302,-1 4-790,-6-7-762,-11 0 1955,-11 2 0,8-8 0,-3-1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14.3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1 650 9934,'5'11'2751,"0"-2"-2399,-5-9-643,0 0 610,-1 7 135,0 2 67,0 8 89,0 0 85,1 1-17,0 0-163,4-2 11,3-2-27,6-3 363,26 2-862,-10-8-358,33 1-253,-31-9-1640,10-11 599,-27 0-3009,-22-29 4549,-8 20 101,-19-14 11,12 21 253,1 2 71,5 2 724,2 1-595,7 6-5,1 2-246,7 3 22,0 0-51,2 0 864,4 2 391,6 2-325,7 5-441,7-1-293,7 1-201,8-3-73,6-1-95,4-3-33,1-1-51,-1-1 78,-1 0-5,-7-2 17,-4-1-6,-9-1 72,-8-1 52,-7 2 44,-7 1-96,-4 1-161,-3 1-51,-1 0-39,-2 0 61,-1 0 28,-4 0 79,-2 0 11,-4 5 90,-2 4-17,-4 5 33,3 4 28,0 0-61,6 2 112,3 0-179,4-3-1,2-2 141,2-3 151,5-3 50,6 0-90,8-3-105,6 0-371,25-3-509,-8-1-571,16-6-421,-20-5-1864,0-15 1416,-19 3 269,-2-6 1071,-21 9 828,-7 2 16,-6 2 208,-5 0 320,0 4 1180,-4-3-961,10 6-259,0 0-314,11 5-190,2 1-17,2 1 672,0 4 225,2 2 223,4 3 325,5 0-89,5-2-448,6-1-516,8-3-201,7-1-757,35-6-448,-12-7-395,-3-6 1,0-6 87,14-20-621,-10-8 0,-2-6 1550,-24 17 1,-4-2 408,11-17 0,-3 0 857,4-23 1736,-2-4-1266,-18 33-374,-3 6-421,-15 34-308,-4 8 797,0 4-1032,-1 1-28,-3 0 39,-6 4 11,-4 3 28,-6 8 589,-15 22 94,4-1 40,-14 21-146,7-2-11,-5 7-163,-5 7-261,-1 3 279,1-1-253,3-6-56,3-8-66,7-9 43,-5 0-77,15-16-1,-7 5-44,20-20-57,0-1 46,9-11 266,2-1-401,9-4-432,28-4-346,7-6-79,28-5-157,-7-5 303,0-2 504,-5 2 347,-11 2 240,-12 5 315,-13 3-449,-13 5-106,-7 2-73,-7 2 605,-30 13-89,10 1 106,-24 11-28,22-3 61,4 0-218,6-1 230,7 1-292,5-7 1486,17 4-1296,3-9-408,20 0-84,1-1-1394,8-1-2241,9-3-4538,-1-2 8173,1-2 0,-27 0 0,-8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4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31 6955,'-12'-17'3500,"2"4"-2884,22 13-190,-6 0-85,10 0 2404,16 4-1995,-8-1-21,24 5-169,-12-4-168,3 1-39,2-1-107,-3 0-128,-2-1-3370,24 0 3269,-7-2-259,9 0 242,-19-1-95,-18 0-426,-7 0-941,-7 1-2683,-6 0 5877,-17 3-3799,-5-1 2157,-13 1 1,13-2-1,4-1 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5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126 139 8461,'-15'-11'3333,"4"2"-2050,11 9 1635,0 0-1989,35 23-318,-20-13-219,32 21-269,-33-23 23,1 2-96,-7-5 140,1-1 265,10 2-455,-8-4-57,6 2-369,-15-4-66,-1 0 161,-1 0-106,-1-3-246,-3-4-275,-4-6-548,-6-6 167,-1-4 700,-26-25 1065,22 23 2352,-13-26-2094,28 40-197,3-7-151,3 16-78,-2 0-258,2 2 61,-2 0 191,0 5 123,-4 3-106,-41 34-1988,24-21-1479,-31 19-1995,40-31 5193,0-3 0,5-2 0,3-2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6.4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1 8466,'8'7'219,"-2"-2"-432,-6-5 291,0 0-4284,0 41 4323,0-7-72,0 24 854,0-23-882,0-14-17,3-4-510,1-1-55,1-8 430,2-1-33,-1-6 3560,0-1-2838,3 0 393,-4 0-767,0 0-107,-4 0 683,-1-1-247,0 0-436,-2-1 11,-2 1-78,-4 0 89,-21 1-2028,0 0-284,-5 3 2217,11-1 0,17 1 0,1-1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7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10 269 3790,'-5'-6'2370,"0"2"102,5 4-2097,0 0-412,42-32-837,-26 22 717,31-23 45,-37 31 1093,-2 2-981,1 0 73,0-1-68,2 0 91,7-3 610,5-2 61,-6 1-112,1-2 959,-12 0-315,-1-3-795,-1-1-50,-1-2-18,-1 1-166,-1 1 760,0-11-722,-1 10-190,0-8 22,-1 14-129,-1-1 56,-5-1-33,-2 3-29,-2-2-5,-1 4-3386,-28 1 3386,17 1 0,-21 5 0,28 4 308,-6 26-28,11-7-146,-3 21 62,12-15-89,1 16 3492,11-5-3515,0-3 46,10-16-35,0-17-718,35-25-205,-25-2-74,25-18 448,-39 5 208,-4 3-73,-6-1 319,-3 15 0,-2 2 325,-1 13 190,0 5-134,2 4 134,2 8-90,2 3-189,1 5-164,7 12-167,-2-8-622,9 4-1165,-3-18-1170,9-7 3052,14-10 0,-18 1 0,5-5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7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156 457 8164,'4'16'2017,"-2"-4"-1211,-2-12 135,0 0 107,-48 33 21,27-13 578,-42 41-991,48-32-320,1 9-2401,14-6 2546,17-12-268,1 0-213,13-15-246,-3-14-309,3-11-581,-1-18-159,3-16-189,-5-13-303,0-12-66,-4-7 4702,-2-1-1741,-7 22 1,-1 3 3,-1-7-88,5-17-548,-16 72-190,-1 7 1344,-9 21-616,-3 7-247,-9 21-10,0 6-175,2 9-414,7-2 0,1 2-2446,1 14 1684,1-17 0,6-2-2486,18-8 2421,23-1 1,-14-22 0,10-2-1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8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170 300 9380,'4'2'3904,"0"-2"-3507,-4 0-150,0 0 134,-28-20 509,10 18 1166,-35 3-511,23 37-1124,2 5-163,12 6-157,13-15-1,2-3 24,1-7-29,6-5 101,4-9 56,10-6-252,7-7-168,5-15-4531,15-39 1,1-14 2631,-18 24 1,0-2 2066,5-10 0,2-6 0,-7 9 0,-2-5 0,-7 14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8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1 6503,'8'3'4201,"-2"0"-6291,-6-3 5977,-74 109-3097,39-44-976,-11 11 1,0 6 280,22-19 0,7-1-429,1-3 0,8 1 334,23 8 0,5-3 0,-10 5 0,46-29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8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9470,'-3'8'4934,"0"-2"-2783,3-6-505,-2 55-1908,3 0 1,1 6 361,-3-9 1,1 2 54,1 15 0,0-6-93,-1-12-57,0-7-38,0-5-1,0-18 0,0-5-1813,33-64 1735,-16 28 100,25-35 7,-24 47 307,12 18-111,-11 4 419,13 26-302,-17-12 2443,-1 24-2785,-9-20-156,-2 10-17,-13-12-96,-21 6 774,-2-12-7848,-24-12 6529,35-18 0,-2-5 0,24 1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9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81 143 10802,'0'12'3299,"0"-2"-3086,1-13 958,-5 10 436,0 4-643,-4 16-174,1 4 67,2 5-2715,12 12 2575,18-7-594,2-3-791,13-16 776,-12-16-2998,23-40 1899,-25 3-51,15-37-2756,-57 2 0,-14 1 3328,0 8 277,-6 0 0,-5 11 1379,-4 41-1186,-5 24 0,24-14 0,1 13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9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0 12931,'8'9'2851,"-2"-2"-6764,-6-7 7806,-10 119-3501,2-59-97,-1 16 0,1 1-228,-1-14 974,2-8-4817,4 23 258,1-45-498,2 14 4016,0-53 0,0 3 0,0-3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34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100 0 6955,'4'4'1035,"0"-2"-906,-4-2-56,0 0 61,-6 0 96,2 1 44,-4 0-54,5 0-36,0 0-88,-1 1-7,-1 0-896,-19 11 807,6-5 0,-4 3 0,12-6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19.7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0 182 9336,'2'16'6419,"0"-4"-4139,-2-12-1160,73 6-1136,-36-4 16,58 4-78,-54-6 33,-1-1-4871,10-32 1,1-9 5103,2-2 0,-9 3 1,-6 2-1,-22 16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0:20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0 10153,'4'14'2481,"0"-4"-750,-4-10 128,0 0-50,-16 51-115,1-6 1,-1 6-2314,0-1 0,1 2 849,-4 11 0,2-3 72,0 9-793,5-1 592,1-9-95,3 4-141,4-26-290,0-3 167,4-28 112,2-5-812,27-34 925,-12 15-35,20-22 1539,-24 30-1225,6 23-67,-7 4 707,7 18-886,-5-8-381,1 0-467,11 16 0,-14-25 0,7 11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45.5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10 8534,'-15'-5'3349,"3"0"-2805,12 5 8249,-1 0-8787,3 0 39,12 7-12,-1-2-27,13 5 33,-7-1-84,30 20 34,-24-11 11,18 16-6,-30-15 6,-1 3 23,3 16-23,-3-6 39,6 11-33,-5-9 83,24 26-324,-17-28 274,17 17-28,-22-37-565,19 6-639,-16-10-936,14 5-1237,-21-12 3366,-2 0 0,-4-1 0,-1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46.3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511 1 8360,'9'14'3557,"-2"-2"-2459,-7-12 308,0 0-320,-4-4 12,2 2-745,-3-2-11,3 4 89,0 0-291,-1 0-107,-2 3 1,-4 2 89,-2 6 886,-39 61-791,22-27-22,-6 11 0,-1 4-604,-5 12 408,1-1 218,-3 3-44,23-40-73,-2 4-68,12-21 23,3-9 135,-4 6-152,5-8 739,-3 6-773,5-9 7,0 1 122,-10 7-33,6-5-45,-6 5 302,-3 12-173,4-9-67,-9 15 55,8-14-21,2-3-23,2-2-23,2-3 62,2-3-5,2-2 145,2-1-308,1-1-28,0-2-5663,8-22 4843,12-16 0,-8 8 0,6-1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47.4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65 107 7431,'-19'-12'2027,"4"2"-1780,15 10 610,-4 0 324,-1 4-727,0-1 39,0 2-39,1-2-135,1 0 420,0 1-660,2-2 973,0 1-681,1-2 1745,0 0-1511,6-1 174,4 0 28,13 0 66,58 0-727,-4 0-107,19 0-33,-33 0 94,-16 0-38,-20 0-12,8 0-10,-19 0 66,15 0-72,-14 0 16,10 0-50,-20 0 78,-3 0 163,-1 0-196,-2 0-34,-1 0-78,-10-9-39,-1 3-146,-39-13-298,2 10 550,-11-2-84,17 5-191,21 3-442,6-2-5270,8-9 5987,4 2 0,3-1 0,0 7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48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10 8685,'-5'-5'3120,"0"0"-2464,5 5-29,0 0-190,-1 2 151,1-1 61,-1 1 1161,1-1 374,0-1-1551,4 0-50,4 0 391,57 0-952,-27 0-22,39 0-229,-44 0-6182,8 0 6411,-7 0 0,-7 0 0,-13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48.3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35 6814,'-4'-14'2885,"2"4"-58,2 10 802,0 0-2527,26 8-861,-8-6-157,24 8-84,-11-9 50,6 0-50,14-8 0,0-1 0,-12 5 0,43-12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49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210 1 8651,'18'10'2224,"-4"-2"-1944,-14-8 2566,0 0-2846,-1-1 72,-2 1 46,-2 2 212,-4 4-100,-4 5 1389,-31 52-1076,17-19-252,2-1 1,1 3 234,3 15 101,5 5 1,2 3-314,-2 17-177,5-18 0,2-4 54,6-6-96,2-10-22,8 5-4549,35-7 4476,10-13 0,-3-11 0,-13-21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49.5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3456,'14'13'3467,"-2"-2"26,-12-11-2698,0 0 909,96 31-1519,-56-10-141,18 3 1,-1 4 1033,-25 6-1022,-2 4-22,-5-3 1903,-4-3-4407,8 11 559,-12-23-1096,10 7 3007,-8-25 0,-9-2 0,3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49.8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327 0 9794,'8'11'1255,"-2"-2"1198,-6-9-341,-39 52-813,14-15-86,-19 26 0,-3 7-855,-4 7-313,19-28 0,1-2-45,-2 0-487,17-24-361,3 5 0,7-16 0,3 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35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23 7996,'13'2'1373,"-2"0"-707,-11-2 717,0 0-890,8-12-291,-6 9 56,6-8 44,-8 11 975,0 0-1187,0 3 151,-2 4 223,-3 6-178,-4 6 16,-4 7 74,-5 5-62,-2 8 22,-5 8-84,-1 5 5,1 7 1,0 2-101,-5 16-104,7-13 0,2-3 31,7 2 73,6-6 33,3-5-16,4-8 16,2-5-50,5-4 73,13 8-207,2-12-6,9 6-3431,-2-14 2809,5-3-2304,5-1 221,14-4-2010,1-2 4715,4-6 0,-25-4 0,-11-3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50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4826,'8'10'4604,"-2"-2"-1069,-6-8-2247,3 50 650,-3-20-1456,-1 28 0,0 3-1026,-1-7 1,-3 16-1,5-51 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50.9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11 11575,'-12'-6'4229,"2"2"-3193,10 4 258,0 0-1199,3 1 45,4 3 286,5 4 23,7 6 396,14 14-470,-2 7-363,-1 3-12,-13-1-202,-14 2-56,-12-10-391,-5 9-494,-9-15-5002,-9-9 5838,13-5 1,-1-8-1,17-1 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51.2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11 13116,'-14'-6'3920,"4"2"-2889,10 4-488,0 0-543,45 0-1462,-14 0 1462,49 0 0,-54 0 0,3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51.4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13749,'14'15'1596,"-4"-4"-2576,-10-11-8851,58 7 9810,-31-2 1,33 3 0,-47-6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51.5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12970,'56'0'-280,"-15"0"280,35 0 0,-48 0 0,-7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52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 12606,'35'3'3086,"-7"0"-1954,-28-3 1260,0 0-5787,53 45 3423,-39-25-28,40 36 826,-89-16-2535,-8-15 1142,-19 6 0,22-22 0,20-9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52.5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48 11917,'5'6'3394,"0"0"-2223,-5-6-404,23-22-4503,-13 14 4386,24-18 809,-7 23-1145,7 10-1599,2 7 1565,-3 16 95,-5 4-93,-2 6 1,1 5-199,26 39-84,-26-39 0,-2-2 2401,14 17-3112,-26-42-2358,5-7 3069,1-5 0,-5-3 0,-3-3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52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438 29 12763,'-1'-16'1053,"0"4"1355,1 12-1019,-67 50-3870,2 9 2618,7-9 0,-1 1-215,21-15 0,4-1 249,-3 5 1,5-5 0,12-13 0,-6 9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53.9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10410,'7'8'2280,"-2"-2"-1216,-5-6-409,0 0-470,0 6 437,0 6-2076,0 27 2479,0-4 112,0 32-554,1-8-544,2-16-179,1-10-258,4-35-650,3-11-2239,34-58 3544,-18 30-145,19-26 3471,-33 54-2911,-4 15 392,2 9-190,3 6-101,4 8 918,28 32-1623,-23-28-68,17 19-560,-31-39 560,2-8 0,-6 0 0,2-6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1:54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 11844,'29'-3'4823,"55"-2"-3328,-34 9-679,16 26 0,17 18 0,-12 1-2810,-20-1 0,-5 6 2059,13 9 0,5 9 1,-17-4 4,-26-3 0,-12-3 367,0-10 1,-4-3-438,-4 21-3336,-25-18 1,-6-3 3335,2-7 0,-29 29 0,45-63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8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0 9022,'13'1'1456,"-2"0"-1053,-11-1 588,0 0-644,-54 10-195,30-2-152,-39 9-96,47-5 12,7-1-11,4 1 84,5-1 11,8 1 269,7 2 17,7 2 201,6 1-45,1 1 40,-1-1-84,0 2-174,-3 0-79,-4 1-106,-3 0 12,-5 2-12,-4-1-39,-5 3 73,-3 1-23,-8 1 57,-23 10-707,-1-11-3791,-33 3 4391,31-19 0,-1-3 0,25-6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37.0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442 1 9162,'4'3'1120,"0"0"-672,-4-3-107,-51 11-128,19-2-140,-44 10-28,34-4 39,2 1 44,5-2-77,10-2-51,6-1-101,9-2-28,5 1 129,3 0 0,7 2 359,7 3-29,11 2 287,22 15-298,-8-6 465,22 23-627,-28-17-79,2 9-72,-20-11 72,-6 0-33,-4 2 11,-15 2-56,-9 0-1064,-47 10-2899,10-14 3581,-24-1-431,30-20 869,11-6-56,13-4-247,14-6 242,9 0 5,16-7 3112,7 1-2854,16 1 162,8 3 101,6 1 39,4 3 123,4 1 28,2-1 158,30-3-645,-20-2-112,22-5-5,-29-1-74,0-2 1183,-2-6-1249,-3-4-158,-5-3-100,-8-3-365,-8-1-1018,-10-11 627,-12 13 352,-11-6 532,-14 19 163,-7 5 107,-7 5 89,0 4 45,3 4-95,2 1-141,6 4 1,2 4 156,5 6 751,-1 20-426,6-4-16,-1 15 78,6-11-34,7 1-106,5-5 812,26 6-835,-3-14-212,14 1-23,-8-17 40,22-10-191,-14-8-286,19-13-112,-23-8-150,-4-6-18,-7-3 112,-11 2-498,-12 1-213,-6 7 633,-15 5 386,-4 6 146,-11 5 286,-15 8-112,7 5-51,-8 14-45,12 6 303,3 12 168,3 5 22,5 4-55,8 0 122,6-1 124,17-2 1417,42 6-1821,2-15-190,32 2-168,-21-20-95,-3-4-1233,-7-3-1606,3 0-1351,-8 0 4285,-1 0 0,-26 0 0,-9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0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32 9699,'11'4'3075,"-2"-2"-2403,-7-11-140,-2 6 11,3-7 976,-3 7-1094,1 1-27,-1 0 117,0 1 723,0-1-1002,0 2-57,0-3 6,1 3 111,-1-1-212,1 0-375,-1 1-174,6 43 465,0-14 34,8 37-23,-2-28 135,17 13-146,-11-25 0,12 6-56,-12-29-410,32-19-1703,-2-18 1502,12-9-155,-19-9 615,-19 15 207,1-10 263,-11 22-67,0-2-425,-10 24 122,-2 2 1340,0 6-1110,0 23 438,0 4-511,6 58 387,-1-19-261,0-20 1,0 0 47,5 33-1738,-2-22 0,1 1 1609,4 34-62,-2-22 1,0 5 5,-3-1 0,-1-4-629,0-19 1,-2-2 510,0 10 1,-3-9-538,-6-24-336,-4-8 773,-6-10 174,-4-6 10,-5-5 1448,-17-24-1380,7-1-39,-7-23 246,12-13-124,12 16 180,3-10 90,10 25-885,14-13 555,3 15-91,16-12-45,6 16 438,12-3 1224,7-1-1090,27-6-2892,-13 5 1380,-5 2-2313,-29 6 79,-23 5 3214,-6-2 0,-3 7 0,-2 2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1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33 164 9912,'-12'-4'2745,"2"2"-511,10 2-1881,-1 0-28,0 0-95,0 0 520,-2 0-380,2 0-62,-1 0-135,1 0 891,1 0-1019,6 1 118,6 0 106,13 2 319,41 1-358,-5-2-947,28 1 846,-21-3-28,-7 0 201,34-11-263,-48 6-5,22-9 128,-55 7-178,-7 2 10,-8 0-112,-11 0-3380,-65-14 3492,32 8-55,-44-11-292,52 12-1406,0-3 1759,10-7 0,7 9 0,11-3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2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6 176 10242,'-1'-12'3131,"0"2"-2100,1 10 2111,0 0-2868,-2 0-78,2 0 1625,-2 0-1496,8 0 5,5 0-212,12-4-12,66-15-95,8-4-1160,-37 9 0,1 1 426,36-10 392,-45 10 0,-5 0 0,-4 1 1,20-7-1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2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41 11334,'-1'13'5187,"0"-2"-4414,63-10-303,-19-1-274,56 1-4878,-4-9 2463,-12-1-649,-33 1 1,-1-1 3082,22-8 0,-36 8 0,-9 2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3.6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244 0 8690,'14'0'2118,"-4"0"-1284,-10 0 69,0 0 15,-16 0-610,9 0-146,-15 0-50,13 2 1625,-39 48-1267,23-16-50,-29 47 12,33-27 83,3 23 0,2 4-504,2 4 11,1 1 1,9-2-4206,33-8 1450,-1-16-858,19-9 3591,-11-35 0,-16-8 0,-5-4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4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29 11295,'-14'-12'2717,"4"3"-1788,10 9 13,0 0-942,-3-6-39,2 5-365,-1 1 897,1 28-118,0 5-55,1 17-147,0-6-38,15 20-186,-5-28-38,11 8 117,-4-37 72,-3-4-100,5-12-190,-1-7 33,4-11 90,1-8-3387,21-49 3600,-22 45-146,10-29-269,-28 62 56,-3 5 213,0 6 180,1 7-40,1 10-6,2 10 124,13 59-6,-3-26-140,-3-10 0,1 1 118,4 15-113,1 3-58,-4-4 0,0 6-37,-4-5 1,-2 0-49,3 1 1,-1-3-160,-4 29-1590,-45-45 1708,17-31 67,-32 11 67,28-34 28,-1-10 583,-20-44 2633,24 21-2986,-10-31 199,30 40-379,4 1-3289,20-12 3222,41-13-83,-6 11-859,25-2-502,-35 28-2230,-8 4 3596,-4 5 0,-17 1 0,-6 2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4.9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0 12264,'7'8'1921,"-2"-2"-1529,-5-6 656,0 0 1066,-2 97-1683,1-50-177,0 13 1,-1 1-104,1-18-9982,-7 15 8909,3-33 1,-2 10 0,4-35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5.6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225 31 7915,'-10'-16'2314,"2"2"-612,8 14-1450,0 0 458,-3-1-363,-18 9 131,5 2-226,-15 11 67,12 6 826,1 6 37,-10 32-4025,7-11 3254,6-3 1,0 0-132,3 9 76,5-5 0,6 2-288,21 10-3452,20 19 421,18-44-2313,6-18 5263,-5-18 0,-28-4 0,-8-2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6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12225,'15'5'3983,"-2"-2"-3698,-13-3 51,0 0-2829,89 49 2959,-49-20-279,15 4 1,0 3 538,-20 4-564,-3-3-50,-2 0 17,4 5-129,-11-15-353,4 0-369,-13-17-1360,11-5 2082,-8-4 0,2-1 0,-12-2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6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498 31 12180,'-22'-17'1591,"4"4"-1311,18 13 190,-38 19 2051,-32 36-2020,22-22 0,-2 3-948,4 2 0,2-1 705,-21 17-2913,31-25 2711,10-7-56,7-8-291,7-3-1188,4-5 1479,2-3 0,3-1 0,0-2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37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22 165 8455,'-12'-2'1183,"2"0"-696,10 2-269,0 5 225,0-2 369,0 4-84,4-1 11,3 2 348,6 2-1,5 0-262,5 0-275,3-2 16,3 0-251,4-4-118,1-1-6,18-2-122,-13-5-68,14-7-168,-18-7-241,-3-8-106,-5-5 22,-9-2-572,-8 1-16,-5 2 460,-14 6 402,-7 6 124,-12 8 11,-26 4 213,9 12-90,-15 7 34,21 10 123,3 5 50,8 5 438,3 15 21,13-10 35,3 10-230,13-16 162,25 10-420,1-11-101,23 1-151,-7-17-599,5-6-656,3-6-1590,12-8-2155,-3-6 5000,4-9 0,-32 7 0,-11 3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6.8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0 259 11581,'4'10'3573,"51"-5"-8499,-19-6 5169,17-1 1,0 0-204,-10 1 1419,11 0-1426,-45 1 253,-7-8-572,-1-1 978,0-11-2177,-10-40 897,-2 25 907,-12-28 2830,0 40-3014,-2 5-135,2 4-5428,-2 5 5428,14 4 0,-1 3 0,12 2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7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9554,'11'12'4318,"33"44"-2969,-21-20 170,28 43-181,-27-20-599,-6 4-4586,-8-3 4026,-5 18 680,-7-26-982,-3 9-2174,-11-21 2297,-21-11 0,17-5 0,-10-14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7.5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321 23 13553,'-5'-13'2386,"2"4"-1854,-9 68-179,-3-25-115,-22 31 0,-6 1-1465,-1-19-258,2-7 1,0-6 1503,3-21 0,19-8 0,1-4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7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 9574,'-14'1'2044,"2"0"-10608,93 0 8564,-32-2 0,39 2 0,-60-2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8.1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13362,'26'12'1087,"-5"-2"-6787,-21-10 5700,73 3 0,-55-2 0,56 3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8.2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14152,'70'10'3220,"-21"-2"-3220,27-8-2089,-33 0 2089,-1 0 0,-19 0 0,-8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09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96 30 9430,'-4'-4'1988,"2"0"-861,2 4 1096,0 0-1456,1-9 208,0 7-6,2-8 868,0 10-1641,-1-1-95,2 1-90,-3 0-11,-1 0-280,27 30 420,-10-7 28,22 31-11,-18-13-22,-1 27-96,-10-16-39,-3 17-107,-17-25-893,-29-3 0,-7-4-584,6-6-663,-8-2 1,6-15 2246,29-27 0,7 1 0,5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0.4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73 10612,'6'-7'4980,"-2"2"-3950,0-22-532,2 20-313,1-20-78,-2 27 1534,9 64-1266,-7-28-159,8 30 0,0 1-205,-4-23 45,9 26 45,-13-59 50,-1-6 90,0-3-23,11-8-330,0-6-314,12-11-196,7-23 1,-1-5 621,-3 7-26,0-5 1,-5 8-98,-21 31-544,-4 8 667,-1 9 84,-2 11 628,1 57-670,2 17 11,0-36 0,0 2-28,1-5 0,1 0 0,0 4 1,-1-2-258,1 30 235,-1-30 0,-2-1 3,0 17-1,-1-4-3022,0 16 2877,0-28-268,-4 8-220,-4-35 163,-5-8-420,-15-6-123,-28-17 615,10-6 220,-16-15 3559,32-4-2646,-5-46-180,20 32 577,-1-43-1686,45 34 683,-6 10-72,25 1-246,-11 25 184,3 4-1221,32 4-3377,-17 3 4598,21 1 0,-47 3 0,-8-1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1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23 10248,'-11'-12'2397,"2"2"-1977,9 10-336,0 0 152,0 4 486,0 6 140,0 9 1138,2 22-891,1 10-571,2 18-235,1 3-258,-1-25 72,-2-10 174,2-28-291,2-15-168,5-9-106,4-11 60,5-7-301,32-36 504,-25 36 5,21-21-66,-37 48 10,-3 3-33,-1 2 431,12 31 28,-8-10 101,11 26 375,-7 5-840,-7-22-156,4 15-948,-10-30 256,7-6 0,-7-3 0,5-4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1.8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13 8909,'13'7'3473,"-4"-2"-527,-9-5-2408,0-10-180,-2 7-44,0-7-314,0 9-50,-1 1-23,-3 0-28,-11 3-1228,1 4 1648,-22 19-42,11 1 115,-8 14 605,-5 34-790,17-25 1,-8 31 61,22-37 73,5 36-342,1-31 1235,7 25-5834,27-20 3813,9-20 0,-2 2 0,-9-26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38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1 9257,'9'10'1439,"-2"-2"-1002,-7-8-12,0 0-234,2 0 229,-1 6 112,2 4 146,0 9-45,-2 6 336,1 5-274,-2 6-186,-1 4 29,-4 1-129,-4 1 27,-5-3-94,-1-2-96,0-4-33,0-4-78,3-6-85,3-5 90,2-5-106,4-6 134,1-3 6,2-3 16,0-1 68,4-9-297,6-3-56,23-30-146,0 7-85,17-20 29,-11 14 113,-2-1 94,-3 5 79,-3 4 5,-5 8-61,-4 7 5,-2 6-122,5 6 184,-5 3 0,6 7 5,-7 7 124,0 7-45,-3 9 50,-2 4-5,-4 3 11,-4 2 79,-3 0-129,-2-2-23,-1-1 17,-3-7-78,0-6 78,-1-7 61,1-6 23,2-4 118,1-2-286,0-5 0,7-7-392,8-12-242,13-11-10,8-9 264,7-2 240,12-13 140,-18 21-51,1 0 46,-25 26-175,-3 6 96,-2 5 34,2 7 50,2 6 179,3 10 118,1 6 106,-1 1 6,-1 0-286,-1-2 51,-2-6-163,0-3-11,-2-5-431,2-3-807,1-2-1954,12-4 2344,18-2 0,-18-3 0,7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2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7681,'13'21'4066,"-2"-4"-1548,-11-17 400,57 30-2711,-31-13 45,46 26 686,-20 8-876,-1 16-397,-2-10 369,-14-2-34,-23-42 849,-1-2-2507,9-1 1658,13-7 0,-13 1 0,4-6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2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536 16 10634,'-11'-9'3747,"2"2"-3702,9 7 1137,0 0-599,-60 21 744,0 7-2530,2-2 0,-2 2 1590,-17 14-62,8 0-447,28-16 206,8-4-896,0 4-1260,17-14-841,7 1-2974,22-18 5887,10-4 0,-8 1 0,-1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3.2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23 152 9615,'-13'-16'3635,"3"4"-2655,10 12 67,22 2 2202,59 15-3199,-28-9 85,35 11-6,-68-17 493,-2 0-392,-9-2-174,0 0-583,-5-17 370,-3 7-50,1-16 150,-4 12 7,-3-2-51,-5 0-39,-15-4 140,1 4-39,-11 0-146,9 7-5620,-4 2 2741,16 3 3064,1 2 0,14 2 0,0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3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9996,'14'8'4475,"-3"-2"-4055,-11-6 17,0 0-325,5-10-112,3 9 0,4-3 11,3 17 0,3 12-5,3 9 378,2 9 0,-1 8 649,-5 7 0,-3 1-921,5-2 0,-3 1 59,-14 10 0,-7-8-1681,-11-16 1398,-15 10-157,1-37-1338,-8-6-5831,10-22 6999,6-2 1,14-6-1,8 8 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4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11066,'13'7'5668,"-2"0"-5069,-11-7-302,0 0-28,9-18-269,-4 13-2218,12-11 2252,15 44 341,6 22 0,2 9-134,-7-8 1,0 4 32,14 31 1,-4 3-18,-20-25 1,-5-2-57,-2-2 1,-3 1-1025,-3 12 1,-3-3 827,0 17 9,-6-34 0,-2-3-1511,-5-2 1424,-3-4-49,-58 4 1,-8-4-1,34-11 1,-26 2 0,-1-1-1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8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1 11155,'45'54'2538,"7"31"-7353,-43-59 6507,14 53-402,-16-48-1503,-1 9-89,-16-25 139,-9-1-5559,-58 0 5722,21-6 0,-12-1 0,43-7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9.5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 35 11060,'-7'-19'2207,"2"3"-1395,5 16-118,0 0 858,-15 37-813,5-9-22,-12 36-308,11-17-51,-2 25-2502,3 6-52,3-17-2184,2-11 4380,5-43 0,0-3 0,0-4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19.6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11101,'0'-14'0,"0"4"0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0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11245,'8'0'1557,"-2"0"-1210,-6 0 1949,0 0-503,26 81-959,-14-29-756,3-1 1,-1-1 44,-7-5-89,-4-23 44,-1-6-122,1-8-7,1-3 46,3-6-292,5-10-2470,38-41 141,-4 7 2463,13-10-202,-12 59 869,-29 16-376,7 25 421,-14-15 330,5 8-677,-6-17 1824,5 2-2026,-7-20-3620,11-3 3620,16-17 0,-14 12 0,6-11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0.5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14 10982,'-4'-13'4155,"1"53"-3140,4-1-159,1 48-133,-2-21-390,1-13 0,-2 0-176,1 31-534,0-18 1,0 0 376,0 2-3890,5-13 1,0-5 3889,1-18 0,5 12 0,-7-44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39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384 71 10702,'14'10'3427,"-2"-2"-2491,-12-8 879,6-27-1591,-4 18-62,4-24-263,-10 27 101,-4-2 17,-7 5 117,-25 1-44,4 1-45,-38 18-45,27 2 0,-14 18 5,21 1-5,5 3 0,6 3-5,9-2 5,10-4 0,6-7 5,6-6 337,21-3-342,-1-12-325,20-1-476,-5-10-364,6-11-459,0-6-202,15-27 1803,-20 10 23,3-8 208,-27 21-192,-6 10-38,-5 7 22,-2 6 488,-1 8 1421,0 17-939,0-1-209,3 11-268,4-10 319,6-1 151,18 8-564,-1-11-242,14 3 33,-7-16-117,4-4-73,4-3-174,4-7-111,1-7-187,3-9 2,-2-10-185,15-27 459,-21 15 145,11-24 298,-35 38 5,-2 1 61,-15 21-117,-1 4 96,-3 2-80,1 1-424,-1 5 128,0 3 84,0 11 296,0 7 288,-4 10-80,1 4-258,-4 4 62,2-1-11,1 13-180,2-19-106,1 10-262,2-30-634,5-3-639,6-11-2134,22-3-2649,7-6 6307,13-5 0,-24 2 0,-7-1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1.1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27 12236,'-5'-15'1742,"0"3"880,51 29-2040,-17-6-257,37 14-135,-30-9 342,31 15-3248,4-11 2884,1 5-165,-12-17 3,-33-7-62,6 1-168,-18-1 45,3 2 179,-17-3 50,-1 0-5,-2 0 2893,0 0-2905,0 0 1356,2 0-5680,0 0 846,-1 0 3445,-5-5 0,4 4 0,-4-3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3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12 304 7772,'-7'-11'3120,"2"2"-56,5 9-1294,0 0 168,0-4-796,0 4-660,0-4 22,0 4-100,0 0 413,3 0-694,-1 0 28,2 0 169,5 0-332,-3 4 12,7 4 185,0 8-3269,20 23 3135,-7-3-11,13 16-373,-12-12 333,-3 0 34,-2-3-23,13 32 23,-10-25-34,3 10-51,-15-34-10,-10-16 2403,6-2-2802,-3-5 274,5-5-435,-1-5 49,-1-6-705,7-12 398,-3-6 386,1-2-39,-4 3 66,-4 10-2387,-1-27 3401,0 23 80,-1-18-63,0 31 135,2-4-358,1 6-11,0-2 50,-3 7 834,-1-2 2485,-2 5-3487,0-3-107,-1 6-11,1-2 40,3-14-130,-2 10 62,3-9 51,-4 13 151,1 1-202,-2 2 0,1 0-16,-1 1-96,2-3-11,-2 3-28,2-3 0,-2 5-611,0 0 281,0 7 336,0 4 78,-4 11 5,-4 8-5,-6 7 64,-6 11 1,-1 3-858,-3 2 793,3-5 0,0-3-5,5-12 38,5-14-33,3-1 56,6-13 840,1-3-896,2-1 140,6-1-129,1 0 838,6 0-793,4 0-5,6 0-40,5 0 113,36-3-124,-24-3-175,24-5-821,-23-16 145,-12 1-286,5-11-611,-19 5 169,-5-2-225,-6-11 721,-19 4 1083,3 8 56,-13 12 123,12 19 745,-10 5-252,4 13-150,-4 2 262,7 13 95,4-2 146,1 17-689,4-11-67,2 8-90,4-20 897,14-1-626,-1-12-495,17-7-4776,17-29 2105,13-19-223,1-1 2670,-4 1 67,-28 24-111,-8 11 789,-11 35-6,-4-1 147,-6 27 1012,9 16-974,0-25 2076,8 18-2260,-2-37 3174,4-7-2911,16-6-572,-2-5-162,16-9-151,-4-8-3126,2-29 0,9-20 0,-8 4 2113,-11 14 1,-2-3 1118,15-18 0,4-8 1,-13 8 44,-12-12 3556,-2-13-2665,-17 49-712,1-7-179,-11 44-128,-6 5 1292,-21 47-374,5-5-135,-16 45 18,17-14-99,10-14 0,2 2-199,-3 33 1433,6-34 0,2-1-1707,2 14-1940,2-22 0,1-3 1291,2-3-158,2 16 140,2-59-9265,12-47 9092,-12 15 0,8-19 0,-15 30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3.4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45 6796,'-29'-23'7724,"-9"4"-5031,35 18-2508,-12-1 993,48 2-1178,0 0-229,37 0-3851,-11 3 1,4-1 4079,6-1 0,-2 0 0,-10 1 0,-4 1 0,30-3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4.1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22935,'17'15'-2398,"0"0"1,-8-7 0,-2-2-1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4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16062,'14'7'3025,"-3"-2"-3025,-11-5-370,0 0 0,0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5.3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 10170,'4'2'5993,"0"-6"-5131,-4 2-223,1-4-169,2 5 276,10-3-595,-6 1-28,7-1-67,-8 3 22,2 1 29,22 3-1282,16 21 1405,12 3-966,7 23 938,-9-3-15,-6 1 1,2 4-152,-7-4 1,-1-1-34,3 3 0,-2-2 30,9 18-33,-36-46-269,-6-5-9562,7-4 9456,-10-7 0,4 0 0,-11-5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5.9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685 27 8965,'-8'-14'2409,"2"4"-1306,6 10 465,0 0 555,-2-1-1736,2 1 1203,-2-1-1763,-1 7 268,-5 4 78,-9 11 225,-32 28 5,-2-3 1,-4 3-2039,11-10 1,-1 1 1690,-12 8 0,-3 1-1004,-2-1 1,6-6 953,3-2 27,5-4 1,8-6-34,28-24-1899,6-13 1899,16-23 0,-7 12 0,11-11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6.5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5 161 10399,'-3'-10'2952,"2"2"-1961,1 8-330,0 0 1232,5 0-1562,1 0-124,4 0-50,1 0 347,16 0-95,1 2-11,19 2-96,0 4-50,7 2 140,33 6-1101,-36-9 1,0-1 792,33 4-2776,12-4 2726,-67-6 0,8 0-1,-27 0-33,-5 0-173,-3-2-651,-22-11 118,-3-2 185,-44-19 1,-8-2 1024,16 6-1278,-11-3 1,12 4-1982,44 19 2755,7 4 0,7 3 0,0 2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7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355 71 10007,'9'0'3170,"-2"0"-2262,-4-9-343,-2 3-128,3-9 1081,-3-1-1288,0 7-107,-1-4-123,0 11-78,0 1-113,-13 1 292,0 4-62,-17 5-39,0 8 11,-6 9 241,0 8 6,-4 8 112,3 5-1708,8 1 0,0 5 1422,-8 34-87,16-34 1,3-1-616,6 17-93,13-24-2900,9-5 2099,12 0 1512,26-1 0,-21-17 0,6-3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8.0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16 11855,'-1'-9'3585,"0"2"-3983,1 7 1267,0 0-617,-19 51-73,12-26 247,-13 53-303,22-60 50,3 7-3240,36-33 3129,-16-2-98,24-11 75,-25 0-6,-3 1-27,-1 1-196,-9 9-387,-3 3 3584,-7 9-3007,-1 8 146,2 26 117,2 13 0,0 5 180,2 36-82,-1-7 1,-1 6-52,-2-8 1,-2-4-689,1-11 1,-1-1 410,1 2 1,-2-3-3075,-8 13 2699,-4-24-56,-5 2-11,-2-30-235,-29-17 644,19-8 34,-26-8 11,29-13-2021,3-7 2116,0-22 189,10 10-245,2-11 2520,20 3-2548,2 25-45,16-12-5,0 27 83,66-9 51,-26 5 888,-7 2 1,-1 0-889,12-4-2747,-8-2-1596,-23-17 0,-6-6 4203,0-2 0,5-27 0,-37 50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39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37 14919,'-19'-21'-1742,"4"5"-2638,15 16 4380,0 0 0,0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8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27 106 9895,'-15'-4'4565,"3"2"-3047,12 2 414,0 0-610,76 11-963,-36-3-208,11 1 0,1 0 62,-4 1 22,17 6-162,-19-6-267,11 3 199,-22-5 62,-2-2 68,21 1-135,-30-4-146,11 2-492,-55-25 470,1 2 11,-21-19-129,7 8-3228,1-1 2354,-6-1-3914,10 9 5119,6 3 1,13 13 0,9 4-1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29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10774,'13'16'4924,"-2"-4"-4213,-11-12-235,0 0 146,4-5-421,10 15-72,7 4 174,37 54-1520,-21-9 0,0 7 1455,0 2 0,-1 3-31,1 12 0,-7 2-11,-10-8 0,-13 0-459,-23 7 0,-11-5-747,5-18 1,-8-6-1792,-18 2 1,-6-13 2800,-27-21 0,38-12 0,12-7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1.3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322 169 10046,'15'10'4229,"-4"-3"-3708,-11-11 291,0-6 566,-2-22-1277,0 10-101,-4-13-45,-1 20-470,-24-14-247,-59 7 645,30 6-102,-32 18 11,68 20 180,5 29-864,9 12 892,5 0 488,26 3-113,-1-39 67,30 0-72,-2-26-224,-1-8-29,-5-12-117,-17-6-157,1-19 157,-9 9 40,2-20 10,-11 28-123,0-5-554,-5 24 375,-1 1 252,-1 14 825,2 4-713,2 13 62,3 9-34,3 11 50,2 7-3229,11 36 3114,-8-37 1,0 1-43,0 0 1,1 1-363,0-3 1,0-1 423,7 18 0,3 25-16,-5-6-1302,-4 11 1218,-10-34-169,-7-19-733,-20-9 666,4-16 2400,-20 4-2254,6-18 954,-5-2-752,-17-15-1285,12-1 1279,-8-13 100,21 0-10,5-2-85,8 0 460,6-20-320,8 10-106,12-15-73,8 12 17,14 1 754,13 2 0,2 1-463,2-1 1469,-6 8 1,-1 1-2529,-10 6-2430,-9 2-2762,9-9 5876,-11 2 0,-10 13 0,-4 3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1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0 10517,'-13'6'3159,"2"-2"-2314,11-4-167,0 0-628,-5-3-5,-6 5 112,-2 3 140,-5 10 23,3 8 4,1 8-1233,0 15 0,1 6 1284,0 20-207,2-11 0,3 0-445,5 15 518,2-5-491,20-7 1,5-1-1100,-1-5-3567,17-4 1,5-11 4868,-8-33 0,5-1 0,-26-9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2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10735,'4'4'3882,"-1"0"-3026,-3-4-525,0 0-331,3 0 168,0 10 174,4 7 330,9 35-213,6 11-392,2 1 40,0-8 61,-9-28 481,7-9-514,-7-11-130,6-11-5,-7-12-5,0-10-3326,16-32 3247,-4 18-28,3-9-89,-9 33 72,-8 16-2330,4 11 2185,11 28-1097,6 27 1592,-10-16 0,-1 3 607,-4-7 1,-1 1-678,5 20 0,-3-1-21,1 15-797,-5-2 0,-2 2 611,-4 12-40,-3-38 1,-2-3 1206,-10 1-1559,-4-29-5,-7-7 570,-40-15 63,26-12-7,-29-19 141,40-11-213,4-6-101,6-2-208,5 4 208,3 4 2184,5 6-2156,33-9-696,11 15 702,15-2 16,-7 19 29,-4 4-634,-21 0-2671,10-11-5136,-24-2 8362,-2-10 0,-7 14 0,-3 2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3.2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51 315 8254,'-22'-14'672,"4"2"-106,18 12 924,0 0-673,-10-16 763,10 11-57,7-14-946,12 15 73,16 0 1221,49-4-1647,-27 4-68,38-4-111,-49 6 235,35-7-162,-40 2-45,37-20-793,-63 12 160,3-12 370,-23 9 117,-7-3-201,-10-1 117,-38-9 157,22 14-325,-21-4 325,40 19 0,9 1 0,5 1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3.6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0 9470,'-4'0'2884,"2"1"-1652,2-1-241,47 54-345,-10 15 0,1 8-506,-1-15 0,-1 2 259,4 24 1,-8 1-322,-20-24 1,-6-6-287,3 13-128,-5 22-582,-12-64-1042,-11-11-4660,-7-8 6620,-4-8 0,14-3 0,4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4.2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47 11060,'-15'-16'3769,"3"4"-2418,12 12 1118,70 0-2222,-33 0-93,38-1 0,4 1-2053,-22-2 1129,-6 0 0,0 0 863,-1-3 1,-23 1 0,1 1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4.4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10533,'8'19'4436,"-2"-4"-3095,49-15-1341,-19 0-123,47 0-1770,-28-3 1037,13-7 1,-31 4 0,2-3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7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10164,'0'-8'2728,"0"2"-2006,0 6-145,0 0-112,0-6 868,0 4-874,0-4 577,0 6 1328,0 0-2470,0 14 106,0 3 0,1 19 0,0 4 25,2 38 0,0 7-25,1-1 0,0 4 0,1-3 34,1-24-34,0-4 6,6 18-1,-2-3 18,3 19-18,-6-36 6,-1-1 12,-2-12-23,-1-16 0,-1 10 0,-1-24 95,0 4-61,-1-7-34,1 3 5,-1-7 62,1 0-61,-1 2 112,2 6 33,-2 1-67,1 3 56,-1-3 212,0 2-217,0-3-1,0 2 29,0-5-51,0-5-112,0-1 0,0-3 0,0-1 78,0 1-78,0-38 0,0 29 0,0-29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40.5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19 712 6792,'-10'-12'2128,"2"3"-1360,8 9 150,0 0 118,0 10-38,0-3-46,4 10 106,3-7 136,5 2-410,2-3-23,2 0 169,2-3-112,4-2-235,5-2-253,8-1-184,8-7-46,41-22-156,-11-3-115,-21 4 1,-1-2-782,27-26 408,-39 22 1,-2-2-20,-1-2 0,-3-2 182,-3-2 0,-2-1-381,17-40 672,-26 31 1,-4 2 145,1-17 235,-5-4-16,-11 42-213,-4 11 61,-4 9 17,-7 5-67,-8 12 0,-6 7-68,-4 13 415,-3 10-67,1 11-39,2 10 296,3 11-134,5 4 62,7 3-151,4 0-242,6-5-21,4-7-74,2-10-11,2-10-39,0-10-869,8-4-396,1-14-5423,33-4 6688,-12-10 0,6-4 0,-22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7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259 32 9408,'7'-1'5819,"-2"0"-5018,-5 1-106,0 0-79,0-13 683,0 10-1260,0-11-33,0 14-79,0 0 129,3 10 264,4 15-46,1 6-50,5 13-56,-2-7 185,15 34-263,-10-27 27,10 21-77,-13-36-3399,-3-4 3365,0 6-6,-5-10-39,-2 4-829,-64 9 862,22-19-28,-52 13-190,20-26-2812,11-13-1859,2-20 4895,29-1 0,18 1 0,10 18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8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77 2862,'-23'-3'3428,"4"0"-46,19 3-1807,0 0-506,52-8 1110,-19 4-1535,49-6-156,-30 6-972,1-1 0,4 0 607,31-6-123,-33 6 0,-4-1 1300,7-2-3115,-33 5-4324,-11 2 6139,-7 1 0,-5 0 0,-2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49.2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10147,'2'2'4845,"0"0"-3657,-2-2 732,0 0-1920,0 3 84,2 6 191,2 8 140,3 11-34,3 10-17,2 9-3437,1 10 3333,-3 5 1,0 4-110,0 18-67,-2-19 0,-1 3 204,-4 1 1,0-6-205,0 9-65,-1-13 1,1-3-20,0-16 101,1 11-2336,0-15 2274,2 15 2263,-3-29-2151,2 11 388,-1-8-366,-2-6 29,2 2 235,-4-11-169,2-4 3511,-2 0-3589,2-6 23,-2 0-140,1 0-12,0 0-61,-1-2-554,1-1-2090,-1-16-6699,-3-4 9343,0-17 0,0 18 0,0 2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51.4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318 22 9066,'3'6'2789,"0"-2"-2357,-19-14-85,6 6-5,-12-8 957,1 9-1025,9 1-61,-6 1-22,11 1-46,-2 0-2719,-18 5 2826,10 0-22,-15 5 16,18-2-38,0 1-124,3 1 308,-17 27-392,14-13 61,-12 24 74,17-16 357,0 67-27,5-41-362,1-5 1,2-1 48,8-9 140,1-3 164,15 6 0,4 0-355,-2 1-34,2-3 1,-1-3 77,-4-15-61,-2-2-11,4 8-73,-9-12 3336,1 6-3381,-11-12-3767,-2 7 3538,-6-7 78,-6 2-785,-22-11 414,-36-19 0,30 11 0,-16-12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51.7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1 119 12825,'3'11'3511,"0"-2"-2676,-3-9 195,0 0 192,53 0-841,-19 0-381,40-15 0,27-11 0,-19 5 0,-12 6 0,-4-6 0,0 1 0,0-1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57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17 8321,'-17'-9'4756,"2"2"-4510,15 7 7808,0 0-8060,2 0 46,-1 0 284,0 0-458,-3 7 28,-2-2 106,-2 8-118,-3 3-3403,-2 10 3516,1-5-51,1 4 0,2-4-2280,-7 20 2331,5-11-1,-4 14 0,11-16 2241,0 3-2269,2 1 34,0-2-11,0-9-17,8 30 28,-2-23 0,8 24-5,-5-30-35,11 17 40,-7-13 6,8 11 33,-5-12 23,1 8-23,-3-9-33,1 8-1,-9-20 3387,1 2-3403,1-2-23,-3-5 40,3 2-381,-1-2-639,1-3 1014,31-2 0,-26-1 0,21-1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57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8 9576,'-3'-4'3013,"2"0"-2346,1 4-1,0 0 1,32 33 1428,24 14-2958,-16-11 0,1 1 1160,35 24 61,0-1-291,-33-29-2488,30 20 2472,-40-31-51,12 7-1064,-22-16 641,3-4 1,-11 0-1,0-5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58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450 31 9946,'-12'-17'2240,"2"3"-974,10 14-331,0 0-4436,-46 41 4190,18-14-1252,-43 37 1330,28-22-266,-4 1 1,-2-2-502,-5-10 0,-20 28 0,59-64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58.6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0 166 9957,'2'2'2924,"-2"0"-6658,76-3 4580,-36 0 247,9 1 1,2 0 385,14-2-636,-23-1-658,5-3-211,-28-2 26,-13-1 1803,-6-9-2542,-27-7-79,-37-13 812,11 10-973,-20 4 979,50 19 0,5 3 0,12 2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2:59.2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303 30 9901,'-20'-10'2706,"5"2"-1959,15 8-344,0 0-247,-21-6 6,9 4 571,-30-1 444,7 35-1712,1-4 1156,-1 29 421,7 14-798,14-19 0,1 2-211,-7 35-33,6 9-191,14-54-1646,16 6 1837,38-12 0,-26-8 0,21-15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4:41.1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9134,'5'12'2296,"-2"-2"-1636,-3-10 259,0 0-28,7 2-130,4 4-38,10 8 33,6 7-168,6 9-28,6 9 6,4 13-632,7 19 290,-24-25 1,0 3 27,0 4 0,-1 2-98,0 2 0,-3 1-67,-4-4 0,-3-2 69,7 36-86,-13-2 0,-4 0-36,-8-2-15,1-6 1,-5-7-20,-15-25-487,-6-8-1065,0-8-2128,4-8-1405,6-7 5251,10-9 0,5-3 0,3-3 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0.0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8089,'3'7'2314,"0"-2"-641,-3-5-1583,0 3 1513,-2 15-354,1 15-463,0 5-422,1 4-2081,10-7 2249,10-10-336,6-4-51,3-13-33,-5-7-44,1-3-17,-1-6 50,1-3-68,-2-8 3421,19-20-3583,-20 22-118,12-11 40,-23 29 16,2 10-2803,23 50 3566,0 15-488,-14-29 0,0 2 106,11 35-8,-15-12 0,-3-1-3,0 10-162,0-11 0,-8 2-359,-19-11 1,-5-9-34,-2 0 78,-27 31 106,20-77 129,-3-5 124,-14-28 67,13-2-67,-7-28-995,26 7 1,4 0 1072,-1-1 11,7-29 2274,10 66-2386,8 4-33,7 2 162,52-5-11,-22 5-73,37-4-40,-41 6-9875,40-30 9086,-45 12 1,19-11-1,-55 21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0.7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77 190 7207,'-17'-14'2408,"4"4"-1786,13 10 3018,0 0-2951,-21-5 146,16 4 179,-16-4 1187,21 5-1876,0 0-325,3 0 0,3 0 23,7 0 251,8 0-3033,31 0 2882,-7 1-22,19 0-2207,-21 1 2140,-6 0 168,12-1-197,-25-1-5,9-2-28,-29-2-761,-2-17 649,-9-5 2290,-12-19-2256,2 18 11,-6 1 3026,13 21-3474,2 1 543,9 3 0,-3 0 0,8 1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1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12 10416,'-7'-6'1271,"2"0"-329,5 6 1734,50 52-497,2 19-1907,-17-29 0,0 2 75,15 38 6,-33-40 11,-5 0 544,-15 43-908,-5-39-152,-13 28-514,-1-55-8246,-12-12 8912,16-11 0,-5-2 0,22-3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1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10345,'16'14'3971,"-4"-4"-2983,46 49 585,-19 6 1,2 6-2705,3-11 1,-1 2 1348,0 22 1,-8-5 106,-12-7 461,-8-2-663,-9-14 0,-5 0-123,-8 13-28,1-18 1,-8-1-309,-48 23-2942,13-28-44,-15 4-78,33-35 3885,14-16 0,9 2 1,3-2-1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4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28 233 8175,'-14'-14'1524,"2"4"-846,11 10 1198,1 0-537,-1 0-1076,1 2-22,0-1 1652,0 0 207,1-1-1713,0 0-79,0 0 292,1 0 340,1 0-716,0 0 28,0 0-56,0 0-84,0 0-22,2-2-79,1-2-11,2-4-3386,31-26 3386,-14 13-6,24-18-179,-20 20 135,0 1-2301,33-10 2295,-28 13 6,22-5-17,-36 17-51,0 2-291,24 24 353,-19-5 56,19 21 0,-25-11 0,1 1-5,9 10 5,-5-11 33,9 8 2436,32 1-2273,-26-17-40,31 8 141,-38-23-45,25-3 2833,-15-1-3012,8-1-40,-24-3 29,-11-1-23,-1-2-5,0-3-1,1-1-33,3-1 341,26-18-397,-25 17-56,18-10-1053,-35 21-2419,2 1 3584,4-1 0,-2 1 0,1-1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5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32 9386,'-1'-1'1433,"0"0"-503,1 1-241,-32-13-196,24 10 28,-25-11-168,31 14-129,-1 0 44,0 0 208,-6 4-218,0 1 84,-4 6-101,1 3 28,-5 14 179,2 13-412,0 3 378,6 7 90,6-7-207,2 4-113,1 5-968,2 2 1025,5 3-51,4 0-646,6 0 696,3-2-1174,4 1 0,2 1 990,1 2-995,3 10 1,-5-4 938,-15-29 235,3 22-510,-13-42 228,-4-3-1959,-46-2 208,17-17 1798,-47-14 0,56 2 0,-3-4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5.8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0 136 12729,'4'-2'3193,"-2"0"-2224,-2 2 610,82-26-1265,-31 14-2345,9-4 1,2 0 2092,11 6 51,-22 4 0,5 0-113,24-3 0,0 1 0,12-2 0,-37 4 0,0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6.3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258 22 10819,'-17'-11'3590,"4"2"-1769,13 9-1821,0 0 0,-6-2 0,0 5 297,-9 4 672,-11 27-454,2 2-50,-9 22 84,8 1 53,3 23 0,3 5-383,-2 9-993,5-9 0,4-4 875,9-23-51,3-10-11,13 7-39,2-20-728,16 4-6256,34-20 6279,-18-10 1,7-3-1,-33-8 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6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12612,'6'15'3388,"0"-2"-2755,-6-13 39,0 0-336,45 1 658,0 35 1,2 8-872,33-5-809,-28 11 0,-8 1 692,-15-14 339,-2-5-272,-4-3-73,0-4-107,-2-3 107,38 4 0,-38-14 0,25 3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7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418 22 7424,'-8'-12'4924,"2"2"-2266,6 10-2832,0 0 1064,-26 0-134,-32 34 301,-18 6-827,-2 16-146,23-7-4263,2 2 336,30-27 3843,-10 11 0,32-34 0,1-1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24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51 6753,'5'0'1316,"-1"0"-1008,-5 0 8452,1 0-8961,-1-1 161,0 9-60,-2 10 100,-2 21-6,-1 17 56,-4 18-423,1 12 463,-3 7-45,2 1 19,4-32 0,0-2-47,-1 24 19,4-25 1,1-4 53,1-7-85,1 3-5,0-30 151,0-6 374,0-8-374,0-3-73,0-4 281,0 0-292,0-7-218,0-3-90,1-9-61,1-6-163,4-4 0,1-4-134,1-4-29,0 1 96,-1 0-39,0 1 246,-2 4-129,3-11 348,-4 14 39,2-19 84,-4 25-17,0-9 0,-1 12 0,-1-2 33,0 0-10,1-2 10,1-2 124,6-15-157,-1 9 157,4-11 28,-2 14-79,0 2 180,-3 5 268,0 0-252,-3 8-122,-1 1 83,-1 8 79,-1 2-236,0 0 141,0 2-34,0-1-337,2 3 124,1 5-39,4 9 39,4 10 51,8 11-12,7 9 134,7 8-100,6 4-6,4 1 45,2-1-106,-1-5 22,-1-6-28,-2-7 56,-5-5-22,8 0-29,-16-13 23,9 5-112,-22-18-106,0 0-6,-9-7 196,-2-1-6,-1-1-1058,0-11 39,0-3-1042,2-32 723,-2 8 420,0-20 78,-2 13 448,-1-2 191,-1 0-135,-4-1 269,-4 2 196,-9-15-22,4 16 78,-2-10 237,7 18 384,1-12-363,1 14 218,2-9 135,3 20-28,0 4-207,2 5-12,-2 4-95,2 5-235,-2 3-213,2 2-219,-2 4 219,2 10 11,-1 11 230,1 17 358,0 15-11,0 14-105,0 10-91,3 5-1005,1 1 770,4-6-56,2-7-62,0-9 11,6 11-470,-4-26-717,5 5-610,-6-29-382,7-10-1484,1-7 3613,6-6 0,-12-2 0,-3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7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0 216 3178,'56'7'2524,"-1"0"0,8-1 0,-2-1-2395,13-4 95,-3 0 23,-20 1 1371,-34-2-1618,-9 0 835,-6 0-1429,-8-1 2278,-1-4-1684,-7-3 62,-12-15-68,-14-11 6,-3-2-217,-6-2 223,13 12-45,-3-2-320,15 10-940,4 1-1681,15 11 3800,8 4 1,-2 0-1,1 2 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08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28 13536,'10'-15'3506,"-2"2"-2571,11 13-896,-2 10 57,22 8 184,-4 18 44,7 14-2066,-3 23 1,-2 7 1833,-16-30 1,-1 1-747,11 31 0,-5 1 679,-18-25 0,-6-5-724,-14 34-2004,-11-37 1,-7-4 2702,-20 5 0,-5-26 0,32-21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18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698 1 9542,'6'10'1076,"-2"-2"464,-6-8-957,0 0-135,0 0 6917,2 0-7231,4 0-134,-3 0 51,3 0-51,-4 0 22,1 0 1799,0-1-1782,-1 1 95,2-3 1,1 2-130,-1-1 96,-1 0 34,-1 2 27,2-2-156,0 2 55,0-1-66,-1 1-645,-1 0 398,-2 0 67,-1 0 118,-1 0 61,-1 0 40,-21 12-34,9-2-6,-16 10-3425,-10 12 3426,14-11-35,-19 16-48,21-17 88,1 2-157,-17 17 151,17-12-61,-15 14 0,20-18-40,-36 56 107,30-38-1131,-11 27 1,3 1 1130,15-19 1633,-15 41-1633,19-47-1963,-12 29 1913,9-16 33,-4 11-36,12-17 0,4-3 53,1-5-51,-4 44 1,9-59 16,1 0-5,3 6-39,5-7-6,3 6 84,5-11 33,1 0-5,20 8-1507,0-15-1909,16-1-57,-5-26 3445,-4-11 0,-19 7 0,-8 2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19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19 184 8450,'-9'-4'2039,"2"2"-1541,7 2-156,0 0 1232,-1 19-1260,1-13 10,-1 15-60,1-16-57,0 0-34,0 1-83,0 0 1069,0 7-800,0-8 16,0 5-78,1-9 6,0 0 1248,9 0-1170,1-1-117,11-4-91,2-3-3335,57-41 3162,-34 17-429,10-9 1,-3 1 428,-18 10 0,13-12 0,-33 28 17,-3 4 22,0 0 2926,-7 6-2965,0-1 1429,-6 4-913,0 0-522,5 8 51,1 4 72,7 10-5,3 6 95,4 2 1,13 22-1986,9 27 1851,-10-15 11,1 11 22,-23-38 40,3 9-79,-6-14-28,2 5-5,-4-18-1,-1-6 96,0-4-17,-2-5-101,0-2-9842,-2-8 10231,0 0 0,0-1 0,0 4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21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23 10158,'4'6'3759,"0"-2"-2275,-4-4 84,0-13-862,0 9-180,0-10-83,0 14 829,0-1-1474,0 3 261,21 36 0,8 14 8,-1 0-17,6 11 1,-1 2 33,-1 0 5,-5-2-5,-4-6-39,-3-8 95,2 23-185,-12-37-5,-7 16 5,-19-41-2682,-38-6 0,-9-5 1148,4-4 167,-6-2 1,4-5-1791,29-12 3202,8-6 0,11 14 0,7 3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21.7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3 192 10634,'-1'-16'6162,"0"2"-5804,11 3-5083,32-3 5408,26-10-492,10 3 1268,3 3-1431,-22 3-2546,24-4-2618,-15 4 5136,3 0 0,-37 9 0,-21 3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22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0 10830,'-12'5'2499,"2"-2"-2046,10-3 298,0 0 2716,47 16-3081,-16-12-201,43 13-135,-23-15-3503,23 0-4534,8-1 7987,-18 0 0,-17-1 0,-41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22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89 11256,'10'3'4358,"-2"0"-2835,-8-3-688,0 0-35,64-5-653,-27-1-130,53-5-4553,-16-8 4536,-3-3 0,-14 5 0,-19 2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24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61 9520,'-13'-20'3260,"2"4"-2291,11 16 145,0 0 1009,-4-11-1709,4 8-240,-4-7-180,4 10 6,0 0 6,0 4 100,0 5 740,0 41-1558,0-13 1021,0 32-63,1-26 57,1 4 217,2 19 1,0 4-325,-1 6-248,0-4 1,0 2 409,-3 21-260,0-39 0,0 0-95,-1 1 0,0 0 13,1 2 1,-1-2-11,-3 25 53,2-26 0,0 4-208,0 13 0,0 1 149,0-14 0,1-2 0,0 7 0,0-6 39,1-6 11,3 15-44,2-19 204,2 12-142,3-21-68,-1-1-2930,9 43 2941,-6-8-5,3 14 960,-6-23-966,-2-6-258,0-14 258,2 11 67,-3-19-33,1-1 84,15 49-34,-7-35-78,11 37 240,5 2-246,-16-39-357,12 34 363,-20-51 244,-1-1-211,-1 29 6,-3-20-40,0 14 1,-1 2 27,0-9-21,2 38-12,0-49 78,6 30-72,-6-10 119,3 10-120,-6-23-5,0-15 34,0-3-34,0 10-447,0-11 453,0 16 3035,1-12-3008,0-1 326,0-4-359,0-9 0,0 8 0,0 1 50,1 0 34,-2-2-34,0-6 46,0 1-29,0 1 22,1 24 614,0-17-698,2 18 68,0-23 112,3 44-884,-4-28 749,4 31-114,-2 4 70,-1-35-6,2 29 45,-3-44-3025,0 9 3030,1 7-10,1 0 32,1 26-1733,-1-30 1661,0 18 0,0-25 164,-2 8-159,1-8 1,-2 22-6,0-28 2229,-1 15-2229,0-27 0,0 2 0,0-7 3392,0-1-3386,0 0 22,0 1-28,-1 0-23,-2 5-72,2-2-190,-2 1-886,3-4-2072,0-21-6588,0-5 9799,1-24 0,-1 22 0,1 1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27.5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358 453 4160,'4'10'1093,"0"-2"-998,-4-8 2355,0 0-2271,8 0 669,-5 0-428,6 1 207,-8 0 353,2 5-800,-2-3 1478,2 2-1445,-2-3 84,1-1 128,-2 0-5,1-1-11,0 0-45,-1 0-101,2 0-78,-2 0-84,1 0 157,0 0 2217,-1 0-2475,-3 0-61,0-3-258,-9-8 128,5 1 62,-10-8 124,9 10 5,-6-2 0,6 4 61,0 0-33,-3-3-123,-8 0 39,3 2 51,-5 1-29,1 5-335,-2 0 307,-1 1 62,3 0-6,8 0-33,-3 0 39,5 1-11,-1 1-39,3 2-118,-11 15 50,9-8 448,-8 12-397,13-12-3431,1 9 3486,1-4 12,1 7 0,1-5 12,1-1-7,0 0 684,13 13-521,-6-14 0,11 10 3370,-7-18-3286,7 0-191,-3-1 29,6-1-34,-5-1-45,0-3 146,17 0-101,-11-1-51,12-1 124,13-10-123,-21 2 33,22-9-5,-30 4 16,-1-2 164,9-39-147,-15 25-213,6-39-235,-33 12 280,5 17 11,-13-14-55,-12 16 145,14 13 5,-17-12 29,11 10 100,-7-12-134,7 8 0,-2-4-134,-7-1 44,18 19-61,-17-14-263,24 25-4549,-20 1 125,9 2 4838,-13 4 0,23-1 0,4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2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58 10282,'4'5'2005,"-2"-1"-1893,-2-4-11,1 1 341,1 7-100,1 4 50,4 7 95,1 1-33,5 0 330,3-2-179,4 0-174,0-4-56,2-3-274,-3-3 140,1-4 728,50-44-980,-47 19-146,37-32-230,-62 33 113,-10 2 78,-6 2 34,-13 3 156,-3 1-44,-3 3 50,2 1-6,4 4-352,6 0-690,4 3-800,4 1-1423,4 5 3271,3 3 0,5-1 0,2-2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0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63 5949,'-3'-20'3462,"0"6"-2060,3 11-746,0 2 1242,0 0-1786,-1 0 11,-2-2-117,0 1 146,-1-2-191,0 2 459,2 0-454,-1 0 28,0 0 6,1 1-11,-1-1 11,2 1 0,-1 0 1092,2 0 443,-1 1-1300,3 0-156,-1 0-6,5 0-73,-4 0 22,3 0-22,-2 0 174,4 5 486,15 18-452,-3-2 66,13 16 208,22 14-308,-16-19 22,22 17-39,-28-28 50,23 10-201,-24-14-3410,19 10 3007,-38-20-427,-2 0-895,-10-6-432,0 2 2151,0 1 0,0-2 0,0 1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0.9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342 8 10030,'-14'-4'2951,"2"0"-2374,12 4 2106,0 0-2319,-42 43-201,16-13-7,-38 38 46,24-24-12,0 0-16,4-4-17,-1 0-2493,17-16-570,10-4-2735,17-16 5641,11-8 0,-8 4 0,0-4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1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3297,'16'15'3053,"-2"-4"296,-14-11-3192,0 0 1423,1 10-931,-1 2 693,1 13 1279,-1 74-221,0-51-4814,3 16 0,0-4-1266,-1-34 3680,4 12 0,-6-33 0,0-3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1.9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25 7666,'-14'-4'2224,"4"2"-1636,10 2-118,-9 1 280,6 1 2096,-6 0-1737,9-1-722,0-1 957,3 0-1311,0 0 74,5 1 117,4-1 386,28 1-302,4 0-61,35-1 145,10 1-255,-34-1 1,5 0 44,31 0 0,3 0-1078,-15 0 1,-1 0 898,2 0 0,-4 0 2,17 0 34,-42 1-39,5 1 56,21 1-50,-18-1 61,14 0-16,-28-2-51,-4-4-6408,15-8 515,-28 4 5893,8-4 0,-32 10 0,-2 2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2.6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111 245 10875,'-6'-1'1759,"1"0"-1434,5 1 453,-34 15-475,21-2 78,-26 15 5,31-5 477,3 14-34,12 11-493,2-10-84,10-3-34,-3-26 174,7-6-274,-7-8-73,6-7-45,-9-11-68,0-8-3727,6-49 3672,-6 6-28,1-16-843,-16 2 994,-4 56-79,-6-15-346,2 40-31,-7 6 1,9 0 0,-3 3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3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0 8102,'0'13'2706,"0"-3"-1765,0-10-123,0 0-1718,-16 64 1230,14-36 473,-8 47-556,22-55 400,10-7-468,-3-5-5,3-5-96,-7-5 896,0-5 203,37-49-998,-27 28-768,28-30 662,-43 61 470,-2 8-28,-6 20 314,0 38-655,1-21-62,2 29-34,-3-33-3296,2 40 3307,-2-30-1006,0 31 956,-1-42-120,-1-2 70,0-3-510,-16 19 196,4-24 12,-15 11-382,-4-27 410,-14-9 447,8-4 1207,-6-27-1128,30 1 407,3-33-474,10 20-68,6-10 46,4 18-29,4 3-67,38-14 3336,-21 19-3454,27-10-1131,-28 22-6209,-3 0 7402,1 1 0,-14 2 0,-4 2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3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9629,'12'8'3069,"-2"-2"-1595,-10-6 356,5 86-1589,-4-46-171,2 15 0,0-2 31,-2-16-1449,5-2-2271,0-17 3740,5-6 0,-7-13 0,0-1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4.1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13433,'2'3'3630,"0"0"-3529,47-3-1238,-10 0-2739,40 0 3876,-22 0 0,-27 0 0,-6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4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11771,'29'14'-3506,"-6"-4"3506,34-11 0,-43 0 0,42-1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4.5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11357,'32'6'1495,"38"-3"1,11-2-592,-21-1 1,0 0-684,25 0 1,0 0-108,-11 3 1,-12-1-1952,-19 0 1837,14 2 0,-43-4 0,-2-1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26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368 41 8584,'-15'-10'2381,"3"2"-1720,12 8-197,0 0-133,-9-4-28,5 1 27,-8-1 45,6 0-139,2 1-85,-2 1-45,0 0 68,-8 2-101,-1 2 179,-22 19-180,10 1 192,-12 20-24,11-3 411,-11 36-439,11-14-288,8-6 1,2 1 176,4 9 252,2 16-135,10-34-61,8-5 896,35 10-370,20-19-509,16 0-78,1-23-85,-19-9-460,27-9-363,-22 0-532,16-8-1440,-30 2 611,-3-5-1333,-8 1 3506,-5-3 0,-17 9 0,-6 3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0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13547,'9'1'2677,"-2"0"-2117,-7-1-179,0 0-5197,34 37 4158,-18-20 0,20 22 0,-29-32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0.9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12091,'5'7'1002,"0"-2"-3684,-5-5 2682,36 12 0,-26-9 0,26 8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1.0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4611,'8'11'4878,"-2"-2"-9297,14 30 4419,-11-24 0,11 25 0,-16-35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1.1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8528,'4'15'0,"0"-2"0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2.2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210 336 10349,'1'15'3988,"2"-14"-4212,-2-4 224,-1-8 0,-3 11 448,-13 5 571,-15 30-839,5-6-18,-3 25-2927,20-3 3779,21 14-751,-4-18 213,22-1-207,-14-39-124,8-5-38,-4-10-22,4-6-2179,2-12 2139,10-23-180,-6-13 2442,0-26-2581,-16-11-579,-18 48 0,-5 0 735,-9-27 118,-19 12-186,3 33 186,-3 7-195,-1 9-662,-15 6 419,-9 28 1,21-12 0,4 16-1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2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11553,'5'6'2386,"-1"0"-1736,-4-6 633,62 52-5417,-33-21 4389,10 6 0,-2 2 1251,-11 2-1416,13 33-953,-17-37 212,12 16-2643,-19-45 3294,-1-6 0,-5-1 0,-4-1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2.9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352 17 11346,'-15'-9'4374,"4"2"-3970,11 7 710,0 0-168,-18 14 254,-15 31-1004,-3-2-42,7-2 0,0 1-76,-3 4 0,-10 13-78,13-21 0,-8 27 0,19-38 0,-4 19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3.7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 3138,'7'13'3316,"-2"-2"-161,-5-11-2579,0 0 175,6-7-197,-3 3 1341,6-6-1553,-7 7 280,0 1-868,-2 2 3767,0 44-3084,0-18-224,0 36-39,4-15-174,-2-22-96,4 4-206,-1-26-2353,12-23 2655,27-52 0,-21 35 0,13-30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3.9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 9190,'8'-6'6922,"44"78"-6922,-34-43-126,10 17 0,-2 0 126,-14-16 0,-6-14 0,-1 1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4.3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81 7181,'-16'2'3164,"4"-1"-1301,12-1 955,0 0-1788,0 6-285,8-4-52,5 6 154,77-6-1854,-19-7 1,7-3 1182,10 2 0,5-1-88,-26-1 0,2-2 0,1 1-751,9 1 0,1-1 0,-6 2 663,-8 0 0,-3 1-3,25-1 1,-11 3-424,-35 4-8154,9 19 8580,-28-7 0,8 8 0,-30-13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9.1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30 9173,'-10'-17'873,"2"4"-789,8 13 1255,0 0-487,-4 60-152,2-17-320,0 6 1,0 2 498,3 22-240,5 6-118,3 2-168,5-1-418,2-4 244,-1-5-129,0-7 23,-2-7-11,-4-8-62,-1-7 0,-3-9-123,0-7-549,-2-8-214,-1-8 192,-1-5-1765,-1-3-596,-8-13 1666,-10-6-55,-9-10 1444,-9-3 0,17 15 0,3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26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1 10153,'12'2'2789,"-2"0"-2514,-10-2 637,0 0-27,-11 51-67,2-12-196,-10 47-524,7-24 288,0 4 115,4-1-333,2-3 11,3-4-78,2-7-34,1-6 23,0-9-169,0-1-391,0-14-1170,0 1 346,0-16 230,0-2-3451,0-4 4515,-1-8 0,1 6 0,-1-6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4.9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229 346 2443,'-16'-16'3192,"-48"21"-334,38 10-2102,-39 17 317,31 22-283,19-5-432,7 11 895,24-20-1045,52-20 1900,-5-20-2237,14-8-1081,-31-62 1,-12-14 851,-11 8 377,4-10 1,-13 0 276,-57 2 24,13 38 2727,-35-8-2941,23 44-8031,-19 18 3063,34 2 4862,-9 13 0,37-13 0,0-1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5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5 10114,'-3'-3'3842,"2"2"-3187,0 62-50,1-31 728,20 23 0,8-3-1193,-7-25-123,41 6-90,-26-68 67,-13 8 6,9-20-33,-21 28-118,-2 7-309,-3 20 869,-2 8 314,1 35-387,0-9-67,3 19 56,0-15-90,2 20 0,1 3-235,-3-2-481,1 1 0,-2-5 442,-7-23-4011,-37 47 3686,16-44 90,-33 34-79,26-56 123,-2-7 633,-39-42-335,40 3 206,-25-35 73,52 19 18,19-7-74,-3 18-207,15-3-1888,26 17 1804,-23 9 114,25 0-114,9-2 0,-42 8 0,28-9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5.9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 13536,'11'8'4917,"-2"0"-4132,-6 39-152,-2-16-5666,-3 55 5117,-4-46-73,-4 6-1809,0-22 2053,5-15 0,1 0 0,3-11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6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13312,'19'10'-110,"29"0"1,7-4-7179,5-8 7288,8 1 0,-1 0 0,-20-6 0,-9-2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6.9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 15221,'0'10'2023,"0"-2"-7342,0-8 5470,111-13-588,-57 8 257,10-1 1,15-1-1,-16 2 1,-14 2-1,39-3 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6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394 518 9638,'11'3'2979,"-2"-2"-2217,-9-1 4111,0 0-5377,0-9 425,-3 3-27,-1-9 72,-15-4 34,7 10 11,-9-10-5,9 13 0,-17-11-40,13 10-341,-32-6 212,31 11-66,-14 3-62,20 5 89,1 5-128,2 30 201,4-11 129,1 18-2670,24 0 3146,-10-25 56,18 11-134,-13-31-96,1-3 23,24-26-319,-13 7 44,18-26-67,-13-4-468,-10 11 513,5-26-470,-26-16 302,-6 22 67,-18-18 62,-26 29-34,8 12 42,-7 7 1,-4 2-1230,-19 2 1041,-13 0-268,33 18 1110,25 16 1,12-7-1,6 7 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6.6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6664,'8'3'3769,"-2"0"-1630,-6-3-1047,51 44-312,-17-2 58,30 26-653,-33-18-79,-14-17-27,3 12-826,-10-19 383,3 7-2694,-4-26 3058,3-7 0,-3 0 0,0-3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6.9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345 7 10293,'-11'-7'6083,"-49"24"-5344,30 0-246,-41 20-213,34-11-163,-10 12-503,16-8-869,-3 6-537,20-12-1177,8 0 112,2-2 2857,9 0 0,-4-11 0,3-3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7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0 13166,'4'15'2078,"-2"-4"-185,-2-11-1506,-6 57-4381,-5-2 3540,2-1 1,-1 2-482,-8 15-7723,-10 9 8658,11-44 0,-1-1 0,10-25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7.6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30 5243,'-4'-17'1456,"0"4"1342,4 13-2048,0 0 951,-37 1-1163,27 0 312,-27 1-380,38 0-268,54 12 146,-14-6 16,52 9-2336,-23-8 2356,-8-5 0,4-2-312,6 0 0,1 0 15,1-2 0,-2 0-3,-5 0 0,2-1-12,26-2 1,-5-1 1604,2 1-2240,-10-4 0,-7 7 563,-28 21 0,-25-16 0,4 16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26.7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29 160 9985,'-16'-7'3019,"4"2"-2118,12 5 1010,0 0-1391,0-2-88,0 0-152,5-3 33,6-1 18,9-3-219,7-2-51,3-1-10,4 0-51,3 1-68,0 0-480,2 0-1099,1 1-1282,6-3 2929,13-2 0,-26 6 0,2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8.4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188 289 2624,'13'6'2100,"-4"0"959,-9-6-2432,0 0 902,-41-16-1294,23 12-28,-33-13 90,32 22-79,1 5 57,1 8 1473,-4 22-914,9 7-643,0 1 2963,15-6-2437,15-12-404,0-13-16,9-2-95,-6-12-45,2-8-129,34-59-163,-25 23 98,-4-4 1,-4-1-204,-11-2-3494,-6-20 3734,-5 21 10,-8-11 130,-4 28-6,-5 4-403,-11-3-3041,2 15-504,-1-2 3814,8 14 0,11 2 0,3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9.2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0 5753,'16'8'2347,"-4"-2"-109,-12-6-580,0 0 241,-16 89-1484,18-58 38,-10 66-72,22-83 855,14-5-1107,-7-5 185,12-8-314,-12-6 902,2-6-896,-2-2-1,0 1-391,-2 2-213,-9 6 868,-1 66 111,-9-17-139,0 53-3179,-5-13 3083,1-25 1,-1 0-112,-6 37-6,-3-9 0,-3-5-1245,1-22 1049,-12 38-373,16-74-249,1-8 45,1-6-191,-9-4 3596,5-6-2660,-8-4 78,6-7 460,-7-55-275,12 27-1252,-3-37 1073,14 44 1421,0 4-1079,11-9 70,-1 17-406,16-8-2989,-3 19 2636,50-9-880,-1 9 1143,-20 4 0,-2 0 0,3 4 0,-20 1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39.7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8261,'12'0'1713,"-2"0"-117,-10 0 425,0 0 735,5 125-2638,-5-84 32,2 29 0,-1-6-150,-2-49-235,0-4 83,2-10-217,6-9 321,7-11-636,8-11-3984,20-17 4668,-10 14 218,17-8-112,-26 29-33,0 4 106,-12 16 174,-4 5 309,0 10 385,2 18-728,9 20 1600,-5-17-6887,5 3 4968,-12-38 0,-3-5 0,-1-2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8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465 546 10780,'0'4'2420,"0"0"-2129,0-4-134,0 0 722,-32-27-515,11 14 78,-29-22 41,17 22-254,-3 3-16,-2 3 140,-2 5 487,-9 27 0,1 8-717,8-1-73,-1 8 1,8 1 5,30-3-2966,50 14 3061,-19-29-67,41 4-306,-30-42 222,2-10-1518,6-38 0,-2-12 1272,3-10 162,-3 6 0,-11-6 53,-41 7 0,-13 8 87,-5 3-17,-7 7 1,-7 13-40,-14 39-1709,-38 19 1709,33 20 0,-7-9 0,46 5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8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11206,'-7'2'3775,"2"0"-2800,5-2-477,0 0 258,21 16-342,-3 4-117,19 19 196,-8 1 17,22 36-386,-18-31-124,14 18 0,-27-42-298,-3-8-441,-3-5-1188,0-5-2470,-2-3 4397,0-4 0,-5 3 0,-3-4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8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398 29 4974,'-11'-16'3333,"2"4"44,9 12-2067,0 0 416,-90 56-553,51-25-1173,-17 6 0,1 2 834,19-3-1808,3 0-1116,7-1 2090,3 5 0,12-20 0,3 1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9.4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11166,'4'14'3115,"0"-4"-7936,-4-10 7611,0 65-2253,0-36 1124,0 48-1549,0-55 18,0-5 729,0-8-1224,9-9 102,4-11-45,11-10-834,14-17 856,-8 10-2548,20-3 2644,-31 28 50,5 11 140,-19 12 157,1 6-157,-1-3-112,1 0 112,1 8 0,-3-17 0,-1 5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49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335 112 1384,'-13'-15'1395,"2"3"1707,11 12-2648,-54 1 3369,0 0-3392,-21-1 942,6 2-600,46 1 273,-5 1-547,21-1 3021,7-1-3329,9 1 240,40 4-139,22-3-155,-8-1 0,5 0 42,4-2 0,6-2 108,0-4 1,6-2 0,4 0-723,-12 0 1,4-1 0,-1 0 0,-3 0 516,8-2 0,-3 0 1,-1 0-40,0 0 0,-1 0 0,-16 2-37,-5 2-6,-25 4-214,-13-1-1135,-8 3-2970,-8-1-985,-12 1 6152,-10 0 0,5 0 0,1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50.6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116 352 11598,'17'-28'1596,"-4"5"-1142,-13 23 604,0 0-739,-50 6 73,27 10-3181,-38 43 3148,50-17 669,15 21-764,15-38 156,44-7-376,-19-13-44,24-13-16,-32-13-85,-5-13-213,-7-12 1,-4-5 240,0-16-37,-3 12 1,-9-2-1385,-27 7 1,-6 7 1442,0-1 1123,-35-14-2920,32 59-2678,5 7 4562,7 2 0,7-1 0,5-3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51.5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1 10741,'14'6'2828,"-2"0"-1915,-12-6 50,0 0-945,-2 61 402,2-29-1061,4 20 1,4-1 909,3-24-140,13 11-129,-7-39-2356,15-22 2171,-8 1 11,11-23 514,-11 9-346,0-2-520,7-6 257,-16 29 2537,4 5-2268,-17 36-1792,2 31 1926,-2-8 1833,2 20-1794,-2-20-66,0 1 61,-1 4 0,0 2-191,0 5 23,-1-8 0,-2-2 0,-4-14-56,-5-3-17,-4-2-5,-4-4-28,-2-1 38,-3-6 3053,0-1-3522,0-4-3294,-10 0 3198,1-6 633,1-2 308,7-7 353,12-7-1703,-2-12 1328,6-3-40,-2-8-88,3 7 2121,-2 0-2240,0 0-44,-13-26 5,12 20-34,-7-29 40,38 24 3295,5 1-3732,24 2-1058,1 14 641,40-1 0,-50 10 0,21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27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9509,'6'13'2307,"-2"-2"-1220,-4-11-202,0 0 89,-2 67-49,1-23-427,0 7 1,0 2 257,0 13-241,1 4 112,4 24-487,0-26 85,6 31-141,-2-51-84,0 7 5,-2-27-5,-2-6-432,1-5-200,0-6-124,0-6-152,2-3-263,0-2-643,3-3-1334,-2-5 3148,0-6 0,-4 5 0,-2 1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52.0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10175,'5'5'3876,"0"0"-734,-5 70-2697,-2-38 92,0 58-148,-1-61-658,-1-1-3031,35-81 2499,24 7 1289,-3-32 207,7 39 122,-42 45-2254,16 27 1386,-2-11-2688,6 5 2781,-7-23 1,-19-9 0,-3 0-1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54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210 4 10242,'-8'-2'4487,"2"0"-4224,6 2-218,0 0-68,-12 10 113,7-5-3253,-16 20 3163,15-14 40,-4 11-1,6-10 152,0 5-46,0 1 438,-4 17-281,2-6 17,-2 12 421,-1 21-253,5-2-246,-3 14-584,6-12 516,0-14-55,1 5-56,-2 0 0,0 1 38,-1-1 90,-6 19 1,-1 3-185,0 2-416,-1-1 1,1-3 442,3-16 18,-1 22 22,2 2-68,1-3 279,3-12-233,2-24-51,0-1 5,0 0 12,2 8 0,1 3 920,1 8-943,5 15 1,2 0 1347,2-13-1337,10 35 35,-6-41 203,1 2-215,-3 2 0,0 2-6,2 6-19,-5-14 0,1 5 50,1 15 0,-1-3-47,1 4-6,1 3 0,-1-3 0,-2-19 268,15 24-100,-8-32-61,10 15 122,22 23-229,-25-39 1028,0 1 0,-2-2-1028,-5-3-3392,5 17 3392,-6-18 0,1 10-50,-7-21 50,-3-2 33,1-1-27,-2-1 84,8 26-34,-7-18-12,5 20 7,-7-23 89,1 20-135,-2-13 63,2 15-68,-4-19 50,-1 1 174,4 36-106,-2-32-12,6 26 45,2-31-117,0-8-29,3 11 3441,-5-10-3390,9 45-22,-10-30-329,6 33 289,-13-42 6,-1 1-5,0 11-1,-2 2 12,1-2 5,-1 8 39,0-24-44,0 19 100,0 1-3257,2 23 3223,1 11 52,1-11 180,3 12-226,2-7-72,-1-13-6,-1-2 5,-3-37-5,-2-2 118,-1 18-129,0-17 11,-1 15 0,0-24 5,0 0 3387,0-1-3392,0 0 0,0 35 34,-1-21-6,0 29-28,-1-30-34,-1 19 29,1-3 5,0 0 0,1-11-3426,-1 2 3426,2-17-78,-5 13 72,3-24 6,-2 1 0,0-2 17,1 1 112,-4 4 3347,4-6-3471,-1 2 1,4-7-1379,0-3 1373,1-16 0,-1 11 0,1-11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3:57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16 8422,'-2'-8'2789,"2"2"-2430,0 6 6211,0 0-6565,0-1 438,8 9-208,2 2-145,2 4-6,0 1-84,-4-5 56,2 6-5,-3-4-46,2 5 46,-4-3-3264,2 16 3342,-3-3-96,-1 7-33,-2-9 6,-1-5 78,0-2-39,0 1 95,0-1 11,0 5 3347,0-6-3313,0 8-51,0-7-61,0 0-34,0-2 79,0-2 95,0 0-124,0 4-38,0 1 105,0 2-21,0 13-74,0-8 152,0 19-112,0-12-51,0-1 102,-9 20-119,4-30 18,-7 17 5,9-28 5,0 1-22,2-4 130,-5 17-141,3-13-22,-4 10-1,5-12-5,0-1 0,1 1 12,0 4 21,0 2-27,-1 4 5,0-5 28,1-1-39,-1-6 0,2-1 0,-1-2 6,0 4 27,1-1-33,-1 4 40,0-4-35,1 1 1,-1-2 22,1-1-23,0-1 130,0 5-79,0-7-1989,2-3 1933,6-29 0,-4 14 0,4-12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45.4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284 0 8778,'16'13'3333,"-4"-4"-1883,0-14-806,-8 3-163,8-4 191,-11 5-611,-1 1-95,-2 0 64,-4 0 33,-5 0 82,-24 4-49,-33 21-5,11-6-85,-13 16-40,40-15-482,0 15 270,14-14 179,1 10 207,33-1-505,23 5 421,10 7-31,-8-14 1,2-1 13,10 9 22,-12-6 1,-1 0-51,1 7 46,5 8-57,-26-13 34,-6 0-34,-8 1 5,-4 2 810,-49 14 0,-13-2-3373,4-4 2592,-12 1 0,-2-7-34,13-28-6504,-4-33 6504,26-1 0,3-6 0,26 13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46.3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11502,'7'-1'2751,"-2"0"-2751,-5 1-202,2 0 202,-2 5 1725,2 35-957,-2-8-124,0 28 386,0 18-845,3-32-185,-1 18-84,4-47-303,5-13-273,2-12-757,9-6 50,5-13 84,3-8-2161,25-26 1488,-18 22 2085,7-6-698,-26 31 777,-1 11 139,-7 2 773,10-2 947,-4-7-1580,-3 1 1565,-1-7-1705,-7 2 1403,2-15-277,-2 7-1003,0-2-179,-1 14 454,-4 10-156,1 0-701,-1 4 112,0 3 0,0 8 431,1 50-218,1-25-51,2 37-72,1-40 145,8 6-246,5-8-644,1-3-8711,40-28 9366,-25-14 0,15-3 0,-33 1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46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10226,'12'13'1954,"-2"-2"-615,-10-11-342,8 63 28,-4-25-51,1 15 1,3 7 106,11 27-947,-8-28 125,8-5 4,-11-54-4002,13-27 3161,-1-1-27,13-27-480,-5 4 290,-1 2 358,-1 5 39,-2 12 174,-8 16 398,7 43 420,-12-1-12,6 31 213,-6-23 96,-1-3 1327,18 8-2078,-13-24-140,17-5-515,-14-30-863,10-21 0,2-3 1076,2 5 99,35-35-5,-35 86-2060,-2 7 2733,7 34 179,-17-20 201,15 19-1018,-9-33 543,17-5-4807,-4-25 4437,5-11 0,-20 7 0,-6 2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47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81 22 11435,'-5'-12'2252,"2"2"-1485,3 10 1440,0 0-6173,-24 57 6151,43-11-915,-21 36-766,44-29-308,-12-17-174,0 12-27,-14-14-74,-3 6-10,-14-15-62,-11-1-2588,-31 0 2739,-14-11 0,10-1 0,10-12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48.3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342 32 11637,'-3'-16'3562,"0"4"-1719,3 12-2073,0-4-268,0 13 498,-1 7 336,-1 21-2479,-3 43 2664,1-11 101,-1 28-1727,4-30 1161,1-5-1660,6 2 1912,6-23-308,1-7-62,3-33-800,-3-22 1144,1-17-2371,-3-16 1272,-3-8-816,-14 8 1,-9 2 3655,-29-8-1418,-10-13-752,-9 62 1060,18 20 1053,0 24 0,4 6-1115,5 2-546,1 1 1,9 1 349,26-13 1126,28 4 1073,62-7-2703,-8-5-1320,-19-17 0,0-6 810,18-10 359,-4-12 0,-2-2 0,-11 5 0,-10 0 0,-1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49.6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7366,'9'1'2750,"-2"0"-1854,7 69-89,-6-14-586,1 0 0,0 5-4133,-2 26 4410,-3-29 0,-1 0-189,0 29 1236,0 12-1489,-2-46-252,-1-9 1014,-4-21-98,-6-33-1213,-1-32-59,3-33 0,3-11 216,4 20 1,2-1 220,2-29 0,2 2-562,2 38 0,2 7 766,9-17-783,29 15 840,-14 35-29,25-5 258,-5 43 886,1 37-1093,-12-4 1683,-12 25-1851,-27-34-33,-11 1-429,-25-8 1,-6-2 617,-1-2-32,-52 4-124,73-43 22,2-9 23,26 8-17,6 2 145,11-1 527,54-15-442,2-15-258,-17 5 0,0-4-20,-19 5 1,-3-2 419,0-3 0,-4 0-411,9-14-1890,8-8 1660,-11 18-275,-8 6 516,-13 23 1796,-14 20-200,23 39-733,-1 7-1251,9 12 685,-10-17 2362,-10-24-2463,-1-6 128,-1-6-100,3-8-78,2-4 28,7-6-174,5-10-455,9-15 0,1-6-122,24-25 135,-26 21 1,-2 2 323,-3-5-734,-28 28-89,-7 11 790,-3 12 151,-1 8 2822,0 9-1736,1 24-67,8-16-638,0 6 1308,18-29-1537,-5-11 874,13-6-1026,-2-8-231,20-25-1594,-1-27 81,-10 12 1156,-21-4 213,-36 39-1591,-29 3 1194,-41 5 1,33 4 0,-9 3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51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257 784 11273,'4'0'1652,"-2"0"-940,-2 0 32,-53-5 169,25 12-229,-42 3-2455,21 45 2371,24-17-236,-8 21-722,29-24 1114,5-11-364,5-5-40,8-17-217,10-18-477,36-52-14,-32 29 1,1-5 1087,12-22 0,-1-5-1511,-10 8 1,-4-5 888,-6 3 0,-3-6 0,-2 9 156,-1 11 0,-3 4 905,1-22 1,-5 17-1391,-7 44 12,-1 14 146,-13 36 234,1 4 130,-10 35 246,7-10 140,10-1 0,3 6-1006,5-15 0,2 0 376,0 13 0,3-3 75,16 17-61,-3-44 56,7-10-28,-4-17-101,8-8-163,-2-23-313,2-10-1364,2-25 0,-2-5 1840,1-1-70,-4-2 1,-5 8-31,-16 37 100,-1 7 145,-6 29 634,0 28-561,0-20-278,3 15 189,2-34 722,35-9-817,-13-10-2547,53-27 2333,-50 17-55,18-12 129,-35 27 269,3 3-163,3 3-5,8 3 1097,48-1-2829,-27-17 1,2-6 574,14-5 0,-2-4 1047,-16 1 0,-5-2 115,14-23 3678,-45 33-3051,-5 4-336,-8 10 796,-5 9 89,-7 10 0,-2 8-274,0 4-263,2 1-40,3-1 622,6 17-639,17-15-200,5 2-181,20-22-201,3-12-2388,13-23 0,5-10 977,24-24-1246,-24 6 0,6-13 1,-6 0 1575,1-16 0,-6-1 224,3 0 1,-5 1 2581,-10 6 0,-10 10-455,-14 21-396,2-2 556,-15 35-1436,-6 18 598,-9 23 36,-13 33-359,8-17 0,-1 8 350,1 15 1,-1 11 0,2-6-340,2 0 0,2-1-219,-5 28 1,6-9 2285,17-23-2313,2-25-34,3-7-6615,1-26 1653,-11-24 4962,-5-30 0,-2 14 0,-2 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27.4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27 117 10024,'-14'-4'3489,"3"0"-2436,11 4 2134,0 0-2784,0-2-89,-1 2 258,0-2-387,3 2-17,7 0-62,7-3 51,13 0-146,11-4-11,7-2-465,9 0-1260,14-8-3349,-1 2 5074,7-6 0,-36 10 0,-12 1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51.4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 87 8788,'-19'-20'6453,"4"4"-4101,15 16-1804,-1-1-413,5 0-51,4 4 965,10 3-467,9 5-173,11-1-212,12 1-1005,21-12 0,21-7 0,-10 1 586,-19 2 1,0-2 58,21-2 1,10-2-1,-20 0 744,-14-2-1332,-24 2-240,-24 8 756,-14-1 162,-12 7-44,-11 5-125,-4 14 3553,11 0-2235,3 20-2637,39 19 1779,-13-17-139,19 15-28,-24-36 122,-12 14-1176,-28-9-2195,-10 2-5618,-18-15 8311,10-13 1,24-1 0,9-1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53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152 16 9078,'-4'4'2816,"2"-1"-2070,2-3 441,0 0-666,-5-3-40,3 0 1211,-5-5-1692,3 5-89,0-3-158,-3 6-3033,-31 47 3448,18-16 23,-23 40-360,33-30 321,4-4-1988,19 8 1836,-1-24-622,16-2-1215,-3-32-1165,7-22 3002,14-31 0,-22 28 0,4-9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53.8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0 320 7744,'22'15'7287,"-4"-3"-5763,39-5-558,-9-27 0,4-5-966,-3 13 0,0-3-788,9-20 1,-9-7 659,-13-12-2973,-8-23 1108,-25 24 1802,-13 32 664,-11 60 0,-11 51 1,-2 19-1,5-16-692,8-23 0,4-6 1,-2 10 410,-3 6 1,-4 12 0,1 4-1,2-6 1,6-14 176,3 13 1,7-14 126,2-13 1,3-4-66,7 38 2050,5-40-2268,11-10 51,4-33-2026,27-73 1,3-31 1419,-26 37 1,-2-3-46,8-18 1,4-10-1,-9 8 1218,-16 11 1,-7 6-1229,2-30-3104,-25 15 1983,-1 36-705,-22 5-2401,6 24 4624,0 16 0,15-5 0,7 6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54.4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12572,'6'7'1411,"-2"-2"-1391,-4-5 1307,0 0 1374,50 89-2018,-26-45-483,8 14 1,-1 0-128,-9-12-39,-7-5-34,-5-3-338,-6-18 417,-8-6-2896,-8-43 2840,0-63-228,0 16 409,11 20 1,5 4 154,8 10-387,34 3 28,0 20-476,27 4-1535,2 25 2011,-24 7 0,-3 1 0,7 2 0,3 12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54.6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17473,'28'23'4598,"-6"-4"-4479,-22-19-742,0 0-440,35-9 0,-27 7 1,26-7-1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55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7686,'10'12'2531,"-2"-2"467,-8-10-2869,3 0-124,2 1 2342,27 36-2990,16 33 718,-20-27 1,-1 1 8,20 39 364,-22-32-442,-14-26 1510,-2-7-1516,4-6-403,-3-15-336,9-10 1881,9-38-2974,-8 5 0,1-2 1261,13-32 571,-16 30 0,-3 1 2357,-3-26-1432,-7 40-438,1-12-487,-6 45-22,0 2-152,-7 29 662,-2-1 122,-10 30-151,-1-7-263,0 3 0,1 2-538,1 2-1377,-9 36-2740,34-72-2150,9-7 6609,11-9 0,-10-4 0,-2-2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55.4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16325,'10'3'3854,"-2"-2"-8963,-8-1 5109,0 0 0,0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56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134 45 11514,'-5'0'3265,"1"0"-3030,4 0 0,-11-16 214,4 11-7,-9-13-44,7 16 369,-11 0-476,2 1-291,-3 4 0,7 4 146,9 16-146,1-2 157,11 11 252,2-5 1792,33 31-1551,-12-18-57,21 23-3094,2-8 2289,-25-19 122,8 6-112,-39-26-185,-14-7-195,-12-1-3568,-25 1-5551,17-7 9701,0-8 0,28 2 0,8-4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4:56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46 20140,'24'0'-6162,"28"-18"6162,-44 11 0,24-12 0,-32 17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00.1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17 436 9828,'-4'15'2010,"2"-4"-1163,2-11 1029,0 0-1468,-3-1 842,1-3-774,-2 2-67,3-3 167,1 3-234,0 1-84,0-1 78,0 1 45,0 0 694,1-3-1041,3 3-34,5-4-50,9 3 50,62-5 5,15 3 23,-18-1 0,5 1 17,-4 0 0,0 0-29,1-1 1,0 0-1618,-7-1 1,4 0 1719,1-3 1,6 0-1,-5-1-91,5 0 0,-2-1-390,-13 2 0,1-1 0,-6 2 328,-6 1 1,-10 2 33,-11 1 0,-5 2-28,-30 2-460,-1 0 3015,-2-1-2981,-12 2 432,-37 29 22,8-7 11,-25 25 22,29-20 1595,4-1-1544,7-4-45,7-6 163,8-5 688,6-6-890,6-10-902,9-8-543,7-14-2580,9-26 1,1-6 955,-2-4 2965,-1 1 1,-4 3 103,-14 17 785,-5 7 2615,-16-9-2812,9 24 655,-13-7-695,17 23 400,1 2 1129,2 1-67,1 0-1982,3 0-235,0 4 207,5 4-1840,21 34 2338,2-4-363,9 10-135,-9-18-773,-12-16 773,34-1 0,-34-6 0,24-2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29.7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0 178 6770,'4'1'1500,"0"0"-1119,-4-1-112,0 0 85,6-8-97,-4 7-94,5-7-51,-7 7-112,1 0 56,-1 1-56,0-1 0,1 0 0,-1 1 0,1-1 319,0-2-45,-1 2 17,1-2 79,-1 1 207,0 0-90,1 0-33,-1 1-73,1-1-23,-1 1 40,0-1-73,1 0-51,-1-1 404,2 0-342,-1 1 23,0-1-57,0 3 124,0-2-101,-1 2-141,1-1 63,0 0-158,-1 1 12,1-1-50,0-1-12,0 1-11,1-2-23,0 1 40,0-1-39,-1 1-12,1-2-55,-1 2-270,1-2-27,0 2-45,-1 0 190,1 0-179,-2 1 386,1 0 1,-1 0 5,0 0 0,0 1 33,0-2 85,0 2 1444,0-1-1562,0 7 6,-3 6-6,-2 10 61,-4 6-55,0 7-6,0 3 0,0 3 11,4-2-11,1-1 0,3-6 0,1-2 79,11-1-12,0-10 56,14-3-117,0-11 61,5-4-67,2-7-224,13-18 11,-12-3-493,7-31 298,-27 19 60,-2-15 7,-11 17 55,-11-12 151,2 15-44,-15-9 179,10 26 202,-1 2-191,8 10 34,2 3-101,2 1 50,0 1 0,2 4-89,0 3 106,2 12 68,6-4 94,3 5-66,9-8 39,5-4 28,4-4-169,5-3 124,3-6-129,6-6-6,-1-9 6,2-5-89,-4-1 89,-3 2 0,-8 5-95,-6 6 33,-8 5-151,-5 5 17,-4 2 156,0 16 360,-2 1 184,1 16-106,0 1 313,0 16-537,-1-14-1,2 4-117,-2-21 67,2-7 73,1-6 320,5-2 72,6-5-336,10-7-168,9-6-84,35-19-44,-14 11 38,21-5 6,-22 20 17,-1 4-17,1 4 5,-1 2 68,-3 1-73,-3 3-56,-5 0-874,-7-1-1825,-7-2 2755,-4-2 0,-14-1 0,-2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01.8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220 167 10366,'-2'-6'2683,"2"2"-1961,0 4-392,0 0-257,-9-3-73,5 3-73,-11-3 68,6 3-118,-5 4 123,-2 7 498,-16 27-91,-5 18 97,0 3-5,8 1-298,18-23-55,7-4 67,10-6 627,60-2-1934,-13-13 1046,-2-8 1,1-4-639,15-15 59,1-10-1012,-22 0 0,0-2 1606,20-15-548,13-14 621,-39 24-1378,-4-2 945,-20 19 390,-2 3 3,-14 21 3432,0 34-2749,3-12 645,3 23-84,12-19 4,10-8-856,2-4-218,6-11 61,-6-11-935,42-34-941,-7-10 633,13-16-202,-30 5 185,-27 19-342,-42-15 1367,3 27 146,-31-10 1014,8 31-270,15 1 6,-4 0 1406,20-1 1382,5 2-3354,4-2-101,9 1-195,23-15-40,-3 4 6,21-13 0,-14 8 0,4 2 0,-2 2-72,27-3 72,-26 9 0,17-1-51,-5 29 1,-24-1 50,17 23 6,-31-5-3281,0 26 3281,-5-13-6,-1 15 50,-6-5 320,-2 12-118,1-27 72,-2 0 1,3-46-218,12-24-348,4-3 56,14-26-207,1 1 126,0 4 0,-1 1 2700,1 2-2574,15-20 34,-36 61-2983,20 25 3212,-8 1 146,16 21 11,-6 10-2257,2 8 375,-5-5-2921,-1-14 4523,-5-27 0,-11-12 0,3-2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02.4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13502,'2'7'4470,"0"-2"-4146,-2-5-301,0 0 27,5 4 191,0 4 275,7 8 50,-1 6-3113,28 59 2743,-18-34-89,19 39-74,-25-54 213,11 6-246,-12-20-11,8 4-106,-11-21-1300,22-18 3431,0-12-2737,9-7-3145,-9-17 3868,-18 23 319,1-7 2085,-2 2-1268,-8 17-800,4-7-162,-10 22-174,0 2-1030,-9 25 1030,-5 1 229,-10 25 1,-3-4-152,0 0-2346,0-5 1926,3-6-1703,-2-7 2045,-4-4 0,14-12 0,-1-3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03.1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24 11206,'15'-12'1378,"-4"2"-1042,-11 10 185,0 0-331,-8-2 280,1 8-89,-10 3 2890,-28 76-3064,24-43-134,0 4 0,3 0 588,15-7-392,2-19 123,6 2 140,2-20 12,48-34-544,-23 10-292,32-28-1018,-33 1 402,-16 19 628,-10-4-140,-32 26-4666,-22 11 1580,16-1 3506,-1 4 0,34-4 0,0-2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03.4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13413,'14'7'1999,"-2"-2"-1999,-12-5 1675,0 57-4711,0-4 3484,0 4 0,0 4 31,0-9 0,0 0 233,0 2 1,0 3-495,0 25 1,1-2-166,0-29 0,1-1-53,-1 16 0,2-3-985,8-3-3861,12-24 4279,13-8 0,-11-21 0,-1-7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03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1 365 9725,'10'6'5444,"-2"-2"-4689,-8-4-1141,0 0 1934,5 45-904,-2-16-100,4 37-152,-4-32 808,18 2-959,-5-20 178,19-2-1427,10-37-2882,-9 0 3553,13-16 113,-19 11 33,-5 8 23,-3 7-184,-4 7 245,22 45 656,-17-21 101,16 30 39,-19-34-101,18-6-588,-6-12-67,17-12-387,-10-15-762,4-16-3191,7-20 4407,-15 8 0,5-12 0,-6 9 0,13-16 0,-5 0 0,-1 1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04.1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0 8786,'6'9'8945,"-2"-2"-8436,-4-7-526,-9 42 569,0-1-132,-6 43-854,6-30 0,3 3 593,1 1 1,2 1-14,-2-1 0,2-1-76,3 1 0,2-5-1543,10 8 655,-2-14-526,8-24-460,-11-21 1804,-18-31 0,9 22 0,-14-21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04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38 116 13026,'-21'-23'5091,"4"6"-6358,17 17 1412,0 0 494,56-28-533,-16 16 303,51-18-1240,-29 25 0,-1 5 977,15 3-146,-16 0 0,-4 2 5,-10 8-83,23 27-6,-33-16 0,17 21 552,-39 52-463,-9-44 23,-3 1 0,-2 0-2235,-5-1-28,19-27-380,6 0 2615,21-32 0,-18 2 0,-4-4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05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10 107 13592,'14'13'1125,"-4"-4"-1052,-10-9 1669,0 0 476,-11 43-828,4-6-808,-5 23-341,8-20-3124,15-11 3113,-3-14-96,10 0-134,-4-14-145,2-5-555,2-7-308,-1-9-292,0-7-229,-2-3-616,-4-12 1624,-5 9 4820,-9-2-1756,-4 14-257,-1 8-2135,2 7 145,4 2-38,2 4 106,18-15-431,-4 3-45,18-10 112,7 2 67,13-1-67,-10 4 0,-1 4 6,-29 11 27,0 1 18,-4 2-46,0 6 281,6 30 291,-3 30-375,1-1-163,-3 19 0,-7-51-33,0 3-6,-1-23-914,9-23 114,0-8-102,13-23 225,-2-1-108,26-20 1216,-23 32 35,15-7-46,-28 44 84,-2 1-96,0 7 740,5 16-1025,-5-15-1069,24 18-420,-14-26-1900,22 3 3266,3-13 0,-19 0 0,4-2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05.6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396 49 8142,'7'-15'3142,"-2"2"-1287,-56 4-1447,25 7-3230,-39-7 3276,41 11 842,9 4-1162,5 6 448,6 6-319,18 38-1595,4 3 2043,4 14 3669,-2 21-4329,-14-53-1,-10 22-11,-10-42-39,-13-1-2655,-39 14 2063,-8-2 0,12-6 1,17-9-1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0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27 10371,'-6'-14'1904,"2"2"-962,4 12 3785,0 0-3472,1 0-998,0 0 79,2 0-128,-2 0 111,4 0-202,78 48-5,-30-18-37,6 5 1,1 1-20,5 3-3291,2-4 3370,14 6-194,-16-11 59,-4-3-96,-31-15-150,-20-8-9585,-8-11 9297,-6-1 1,3 1 0,-2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30.5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0 154 11486,'10'1'1663,"-1"0"-554,-9-1 398,0 0-1025,39 23-96,-20-15-44,30 17-180,-29-22-11,-1-2-151,2-1-117,2-7-555,4-6-695,1-10 146,0-7 191,-5-4 413,-5 0 46,-7 3-320,-7 8 516,-19 9 470,-2 7 1020,-34 35-594,23-7 95,-9 27 123,29-16 1289,8 19-953,12-13-207,11 11-263,13-20-11,8-5-179,10-7-247,4-7-11,6-6-118,2-7 11,0-8 1,0-8-51,-3-9-107,13-17 18,-25 13 78,4-6-45,-31 22-23,-6 6-61,-5 6-84,-1 3 190,1 2 0,3 7 34,4 4 11,18 19 214,-6-5-6,12 10-113,-12-12-5,-2-3-62,-2-2-28,-3-3-11,-4-3-123,-3-2-600,-1-3-3293,4 2 801,-3-4-1490,2 1 4705,-8-4 0,-6-1 0,-3-2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1.5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442 26 10237,'-13'-14'2901,"2"2"-1266,11 12 2336,0 0-4452,0 7 380,-1 2 101,-5 13 258,-7 5-29,-9 13-833,-33 40 694,6-13-29,13-22 1,-1 0-57,-16 15-97,16-23 0,3-3-615,1-1-1057,-8 6 1764,42-44 0,-1 4 0,3-4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1.9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219 0 9402,'9'6'3619,"0"3"-2735,-7-3-161,1 7-68,-2 2 141,-1 4 912,-43 36-1703,18-25-979,-35 24-224,29-38-1530,3-8 2728,0-4 0,13-4 0,3-1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2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0 3304,'13'7'1971,"-2"-1"846,-11-6-2772,0 0 1908,-26 33-1572,15-13-129,-17 26-50,23-22 606,4-4-539,2-4 526,14-2-1269,-1-7 782,14-2-135,-4-8 79,13-13-365,1-11 124,0-3 28,-7 1-39,-12 15 2272,30 19-2440,-26 6-2943,23 20 3687,-24 17 1,-5 6-213,7 11-264,-2-4 1,-1 2 291,-1 5-1165,-9-17 1,-2 2 884,3 29-624,-5-2 0,-2 3 534,-3-32 0,0-2 563,-1 11 0,1-3-585,-1 7 564,-1-32-631,-11 13-163,0-24 168,-12 10 2100,2-27-2049,-3-1-29,-21-10 7,1-23-51,2 6 0,12-18 3299,23 5-3182,3 6-2745,5-10 2848,7 9 104,6 1 449,27-13 123,16-1-470,4 3-225,3 6-2385,-23 16-4526,20-4 6794,-26 10 0,6 1 0,-32 9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3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35 157 10237,'-16'-13'2526,"4"4"-191,12 9-1315,0 0-18,-5-8-386,4 3-218,3-14-448,15 0 50,3-3 5,19-5-38,-13 13-113,35-2 146,-28 11-106,21 8 100,-22 8-3392,14 18 4322,20 15-979,-12-9 379,7 1 18,-32-26-40,-1-3-100,-4-4 106,0-2-118,-1-1 3073,1-6-3196,1-3-39,21-21-39,-19 12 751,11-9-1149,-26 20-1546,-3 2-1170,-1 1-964,0 1 4089,-1-2 0,-2 3 0,-3-1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4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25 8651,'-13'-13'1827,"3"2"-1447,10 11 259,0 0 1025,-57 4-1216,39 3-107,-44 6-10,55 3-68,0 5 437,1 25 395,4 10 0,1 4-591,1 23-275,1-20 1,3 1 281,17 33-472,-2-20-6,5 13-475,-9-38 453,-8-25-11,-1-5-62,-1-7-134,-3-5-1831,0-6 2027,-21-8 0,23 9 0,-13-5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4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69 8832,'25'1'5176,"58"-15"-3855,-44 7-1271,53-11-2628,-18 13-89,-8-1-806,14 2 3473,-16-4 0,-30 4 0,-10 1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5.3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31 10405,'-11'-17'2022,"2"4"-1882,9 13-151,-14 0 285,4 3 253,-14 3-79,5 7 2145,-29 68-1602,26-34 224,4 37 1,6 3-1031,19-22-149,1-6 1,3-3-37,7-14 0,4-6-235,1-4-2700,20-2-1020,-1-15-1651,11-2 5606,-10-15 0,-21 2 0,-6-2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5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9330,'20'2'3321,"-4"0"-2251,-16-2 1058,0 0-1215,51 16 616,-16 11-1073,10 5 1,1 3-451,-9 8-12,5 12-78,-28-38-9454,23 9 9538,-18-16 0,13 7 0,-27-17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6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378 0 10382,'1'8'1809,"0"-2"-834,-1-6-185,0 0-1502,-91 59 1597,41-16-952,-5-4 0,1 0 196,13 1-3308,12-10-551,9-10-1244,-2 1 4974,12-12 0,5-4 0,3-3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6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160 1 12146,'12'5'2941,"-2"0"-885,5 16-1166,-11-7-307,11 18-62,-15-12 95,-12 13-269,-26 10-1686,4-8-174,-20-4-3130,25-24 4643,2-5 0,14-2 0,5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30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390 22 10774,'-18'-12'2997,"4"2"-2247,14 10 219,0 0-212,-31 23-141,8-3-45,-29 22-106,15-7-241,-2 2-28,4 1-107,1-3-55,7-3-34,5-4-34,6-4-660,3-5-997,4-1-1922,1-4 3613,2-2 0,3-5 0,1-4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7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11256,'8'3'1893,"-2"-2"-1764,-6-1 1439,0 0-4503,-1 65 3607,1-37 641,2 49-461,7-50-488,2-14-16,5-1-152,-1-10-101,2-2 45,4-3-140,2-4 3437,2-4-3404,10-13-178,4 0 16,-8 5-106,-4 6-3522,-11 33 3639,-2 1-117,4 22 268,-3 1 225,-2 5 118,1 8-892,-2 14 0,0 4 667,2 9-88,-7-21 1,1 10-1,-3-9-24,0 31-39,-5-39 0,-2-1-324,-7 15-68,-9-32-1905,-63-1 2174,33-24-67,-6-14 0,1-14 226,23-24 1,7-7 103,-17-26 920,24 22 0,6 3-500,10 5 1281,28-6-1594,-5 22-186,27-5 12,-9 22-73,31 1 726,9-1-4765,8-5-4043,-10-1 8082,-25-6 0,-25 10 0,-9 1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7.5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12202,'29'3'2975,"-6"0"-7157,26 34 6047,-16 20 1,-2 8-1637,4-17 1,-3 2 608,0 28 1,-11-3-805,-16-3-1392,-5-6-538,-18-10 0,-5-3-3414,1 1 5310,-33 23 0,39-67 0,5-6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19.9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9985,'24'31'2251,"9"8"1,0-1-1317,-8-10 342,21 25 0,0 2-1277,-21-18-106,17 27 72,-43-43-1500,-45 17-1418,8-16-3344,-31 9 6296,26-25 0,21-3 0,7-3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21.2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8875,'1'1'1614,"0"0"155,-1-1-900,0 2 1175,3-2-991,4 2-134,6-1-449,8 1-3391,41 4 3111,-10 0-1313,12 2 1022,-20 4-83,-29-4-147,7 36 331,-18-23 0,1 25 12,-5-27 144,-11 13 455,-15 17 2370,2-8-2897,-14 16 74,18-24-125,2-3 1680,4-7-1713,8-9 0,0-4 397,4 2 231,2-6 139,7 2 241,20 0-532,19-2-257,2 1-124,6-4-22,-18-3-1054,39-3-1980,-29-3-1448,27-2 4409,-42-2 0,-15 5 0,-5 1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21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7554,'9'7'4643,"-2"-2"-1529,-7-5-2290,0 0 161,29 6-27,-13-3-213,26 4 499,3-3-1949,3-2 0,6-1 371,-1 1 1,3-1-1978,16 0 1,0-1 2310,-13-2 0,-6-1 0,7 0 0,-16-2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22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4 10970,'-17'-2'2375,"4"0"-1439,13 2 3231,28 6-3349,-6-4 72,46 5-856,-26-5-34,17-1-633,-16-1 633,43 0 0,-52 0 0,29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22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10495,'6'2'2812,"-2"0"-1056,-4-2-215,17 3-124,64 1-1434,-21 1-3129,7-3 0,-1 0 3146,-12-1 0,1 0 0,-38-1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24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 7542,'-5'-6'1827,"2"2"-1301,3 4 9304,0 0-9309,1 0-415,0 0 85,1 0 27,-1 0-263,-1 0 40,2 0 10,0 0 40,1 0 78,7 2-123,9 9 34,5 3-29,28 29 155,-10-2 0,2 3-1736,3 2 0,3 2 1778,18 19 0,-1-2-183,-30-29 1,-2-3-20,36 29 67,-51-45-274,-3-5-1647,-10-7-857,0-1 2711,-12-13 0,4 7 0,-3-7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24.6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595 25 7778,'-10'-13'1591,"2"2"-62,8 11 3870,0 0-5869,-3 1 358,-2 4 459,-57 52 179,17-14-996,-8 5 0,-12 11 1,8-7 822,-16 14-205,6-7 1,5-4 126,23-19-91,16-12-38,6-6 72,11-11-16,6-7-10033,22-10 10644,-5 2 0,7-3 1,-12 6-1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25.9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61 7251,'8'11'1495,"-2"-2"-872,-6-9 1068,4-20-1551,-3 11 330,4-17-178,-4 19 2615,2-3-2695,-3 6-212,2 0-56,-2 4-145,0 0 128,0 2 73,-4 8 1664,-24 83-1188,16-45-264,-4 6 1,4-1 1148,19-10-279,25-23-993,-3-7-49,20-26-108,-10-19 1,-1-7 101,9-10-12,21-22-22,-47 42 0,-16 21-112,-2 4 62,-3 3-34,0 1-437,0 4 521,0 4 11,0 8 163,0 29 89,0 23-962,0-17 1,0 2 804,-1 40-56,-1-30 1,-1 2-1413,-3 2 0,-1 1 1393,0 1 0,0 0-23,0-4 0,-1-2-117,1 2 0,-1-5-416,-7 12 295,-3 12 845,1-43-1019,5-23 2672,-11-2-2347,8-9 79,-7-1 51,6-6 16,-17 0 499,8-2-454,-12-3 363,18-4-407,0-5 77,-5-17-145,7 3-129,-2-26-3341,12 8 3683,4 1 219,10 7 20,5 15-48,9-1 760,23-13-65,24-12-657,6-4-730,-30 23 1,-2 1 511,24-19-219,-2-1-5,-7 1-7808,7-24 7329,-32 32 1,1-7-1,-31 38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32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 43 10606,'1'8'2969,"0"-2"-2207,-1-6 391,0 0-1040,4-12-113,-3 8-130,2-9 130,-10 8 73,-4 2-55,-7-3 110,-3 1 18,-1 1-140,-2 2 38,-11 0-44,8 2 129,-17 8-129,20 0 23,-5 10 10,13-1 40,2 4 11,6 1-17,3 2 101,3-1 6,9 3-40,1-9-61,9-1-73,3-11-319,4-3-493,2-2-46,0-7 91,1-4 179,-2-7 398,-4 0 156,-4 1 34,-5 5 73,-5 5-73,-2 3-67,-4 3 67,0 1 106,-1 3 219,1 3 263,1 5 62,2 5-68,1 2 7,3 0-1,6 8-398,-2-8 118,11 4-157,-7-14-50,7-1-101,-1-6-280,2-9-353,5-5-415,0-11-128,0-4 443,-1-1 453,-5-1 269,-3 4 11,-6 6 11,-3 4 297,-4 7 73,-2 3-163,-3 4 34,1 1-78,-3 1 100,1 0-274,0 0 84,0 0 157,3 3 263,0 2-67,3 5-101,0 2 6,1 4-141,0 1 23,0 3-56,0 0 320,2 9-326,-3-8 168,4 15-318,-7-19 21,2 4 1,-4-12-29,1-3 79,-1-3-16,1-2 21,9-6-262,3-5-298,12-9-44,0-6 145,2-1 370,-4 4-280,-3 6 118,-8 9 84,-3 7 78,-3 7 84,1 6 95,2 4 683,11 6-257,0-8 23,12 0-303,1-11-124,5-2-94,5-2-102,-1 0 119,-5-1-124,-5 1-62,-6-1-22,8 1 11,-9 4-151,8 3-409,-11 7-325,0 1-761,-2-1-1412,-2-2-2028,-5-5 5159,-1-3 0,-8-3 0,-1-1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29.6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266 78 10377,'3'9'4105,"-2"-1"-3410,8-10-236,-4-2 185,7-3 1126,-4-17-1888,-4 12-128,1-12 128,-12 16-201,-15-1 34,-21 4-68,-38 19 6,12 11 218,5 8-364,38 0 364,28-2 482,25-12-275,6 1 23,15-16-101,-11-6-17,0-5 12,-4-6 27,14-18-22,-19 10 0,9-10-11,-23 19-135,-1 4-241,6 4 348,-2 5 39,6 8 6,-3 7 445,9 26 0,0 7-238,3 9-82,-2-1 1,-2 1 75,-7 6-72,-2 1 111,-4 1-323,-2 0 155,-4-4 17,-2 0-39,-2 18-33,-3-19-18,-8-6 1,-2-1-12,-5-4-50,-15 21-341,4-49 397,-23-9 201,18-18 101,-14-13-263,26-17 386,3-8-145,6-45-843,9 32 563,8-31 5,26 25 74,0 15-79,15-11-6,-13 25-5221,11 4 891,-9 13 349,0 2 3987,-11 8 0,-18 4 0,-1-2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0.1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1 10954,'13'10'1887,"-2"-2"-1108,-11-8-85,0 0 157,-7 2 225,-3 15-533,-5 3 191,0 16-797,2 1 478,0 7-233,1 6 215,2 4-2946,1 2 3283,4 42-1186,2-40 458,4 28 533,3-52-763,2-6-689,3-5-8391,27-5 8828,-11-8 1,9-4 0,-21-6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0.6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4324,'22'-12'2487,"-4"2"874,-18 10-1950,68-10-1063,-38 8 822,52-6-1170,-59 13-308,2 30 358,-14-13 130,0 22-686,-12 16 909,-2-25 1401,-2 27-1474,1-35 46,-1-2 520,1 25-639,2-25 354,5 20 458,17-31 2497,1-5-3516,14-4 85,-7-5-598,31-13-764,-22 4 1227,29-30 0,-48 28 0,1-13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0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81 9276,'-18'-6'3814,"3"2"-1670,15 4-1187,26 0 321,-4 0-1278,67-19 0,5-1 0,-55 18 0,29-13 0,0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1.3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10209,'26'9'3870,"-6"-2"-2840,-20-7-55,58 27-5767,-27-5 5458,47 27-1239,-44-8 1066,-3 6 689,-6 5-891,-6 2 79,-8 1-68,-5 35-268,-10-27-34,0 11-611,-5-42-1316,3-20-1786,-3-6 3713,-5-7 0,5 0 0,-1-2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1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60 9800,'-4'-3'3988,"0"0"-2711,4 3 482,0 0 403,6-1-1664,3 1 29,10-1 33,77-2-1663,-45 0-970,6-1 0,2-2 1225,4-9 0,-29 6 0,4-3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2.1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1 11743,'-21'4'7316,"4"0"-6280,17-4-376,31 8-268,-6-4-263,31 5-4263,14-7 3390,-12-1-1295,26-4-2185,-27-1 4224,-1-3 0,-27 2 0,-9 2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3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684 27 8881,'-27'-6'2145,"6"2"-1467,21 4 1176,0 0-1451,-44-7-173,25 5-34,-42-5-106,16 34 50,7-4 78,-12 26 533,10 16-208,13-8-134,-4 26-1626,22-29 0,4 3 1670,-2 41-229,7-31 0,6 9-739,11 17 1,7 12 0,-2-11 615,-6-21 0,1 0-25,5 17 1,4 8-1,-7-20 25,-4-10 212,-2 19 1,1 23 0,-2-14-239,-4-35 1,0 2-410,1 15 1,2 15 0,-1 0 0,-3-19 445,-4 24 626,0-47 1,-2-2-739,-6 16 0,-3-32 2520,-39 2-2419,8-18 5,-29 1-2273,19-18 2167,-1-9-890,-32-29-8941,12-6 9744,-5-6 1,38 21-1,25 20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6.4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244 1 7643,'12'12'2431,"-4"-2"-1809,-8-10-96,0-3-111,-1 2-253,-3-3 292,-16 1 1036,-26 1-1300,13 1 23,-13 1-134,32 1 33,2 5-68,-1 4 85,1 5 571,-6 31-285,13 8 0,2 5-219,-2 21-110,6-20 1,6-1 412,21 13-281,-10-27-61,10 20-23,-16-33 365,-1 37-499,-5-36-23,-4 31 18,-9-50-292,-6 3-375,-6-6-4720,-10 0 3863,6-5 1529,-8-1 0,19-5 0,1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6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61 11049,'6'2'7169,"50"-6"-6373,-22 0-264,44-6-1809,-24 2 0,-4-1-2930,4 1 3846,40-8 0,-79 15 0,-2-2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33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339 0 9716,'1'1'3053,"0"0"-1743,-1-1-1220,-14-2 94,2 5 102,-15 4-62,1 11 0,-5 8 123,-3 10-5,-3 9 106,1 10 185,1 10-118,3 8 1,7 8 60,7 3-43,9-1-202,4-3-270,7-8 62,5-7-39,18 5-616,0-24-874,15 0-1792,7-32 3198,27-22 0,-32 5 0,9-12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7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218 5 8959,'1'1'3187,"0"0"-1181,-1-1-808,0-3 186,0 2-774,0-1-279,0 2-387,0 0-135,-2 0 186,0 0-202,-20 18 207,8-2-1100,-17 35 0,-2 8 1330,8-3-460,-2 3 0,3 0 550,9-7-2194,4 1 2401,3 17-387,4-17 268,2 26 169,18-14-493,-6-12 17,14-3 351,-6-23-452,-2-8-207,3 4-852,-2-9-117,11-3 1176,22-3 0,-22-4 0,8-2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9.5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7934,'5'8'3339,"0"-2"-2634,-5-6 5020,0 0-5221,1-1-336,0 1-118,0-1 382,0 1 22,0-1-202,-1 1-135,1-1 57,0 1-96,-1 0-206,2 0-12,0 0 140,3 5 0,2 1 50,3 7-44,2 3 139,3 3 404,37 33-196,-6-14-264,16 15 29,-22-27-107,-18-13-28,6 4 17,-14-9-5,4 5-410,-13-9-27,-1 0-2997,2 3 761,1-4 2678,7 0 0,-6-3 0,1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39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5 10864,'6'0'4066,"-3"-2"-3814,-3 2-252,-2-2-157,1 2-27,-6 5 184,-2 5 1607,-31 37-2687,6-7 0,-1 1 1254,-23 26-174,23-27 0,3-5-6835,10-7 6835,18-15 0,-2-1 0,14-12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0.2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200 0 10825,'3'16'3657,"0"-4"-2497,-3-12 178,0 0-402,-8 53 655,-38 17-1591,17 4-566,-26-11-282,22-69 0,19 7 0,-7-16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2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0 6753,'7'1'1831,"-2"0"-1439,-5-1-111,-2 5-85,1-4 431,-2 4-364,2-4-56,0 0 393,-6 3-242,1-2 6,-5 3-50,4-1 577,-2 0 509,4-2-1344,1 1 106,3-3 1608,23 0-1417,0 0-84,25 0-124,-2 0-3145,24-6 3196,-4 3-196,-5-3-56,-22 4-397,-19 9 363,-12 2-139,-7 51 262,-14-16-33,0 23 0,-3-33 3398,8-13-3236,1 23-89,4-20 106,0 16 241,13-22-213,0-7-72,51 3-572,-32-10-504,33 1-599,-41-7-1737,-1-5 3277,1-8 0,-9 6 0,-2-3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3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26 8489,'-8'-14'1205,"2"2"-780,6 12 6123,0 0-6369,2 2 73,2-1 543,4 3-117,7-1-319,4 2-113,9-1-1025,45 5-9052,7-5 9477,7 2 1,-32-6 0,-37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3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82 31 3659,'-17'-3'1003,"4"0"1219,13 3-2143,-5 4 1356,-1 1-847,-4 5-342,3-1 645,-2 3-796,5-5 1805,-2 2-1816,3-4 264,1-1 3181,4-2-2594,7-1-196,9 0-201,12-1 582,54-10 1,11-2-853,-1 0-244,-29 4 1,8-3-1,-11 2 26,5-2-50,-12 1-2235,-5 5 1387,-18 1 0,-10 3 0,-15 1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4.6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7 9968,'-2'0'3932,"0"0"-3031,2 0-570,4-3 117,-2 2 1272,7-1-572,5 2 857,45 18-1764,-18-4-157,27 17-45,-36-11 11,3 9-352,5 4-459,-8-6-898,1-4-1444,-13-18 3103,5-2 0,-11-3 0,0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4.9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342 25 10640,'-16'-14'2246,"-3"4"-1876,11 16 1086,-23 18 1865,-30 40-2766,11-10-348,15-17 1,1-1-3275,-8 11 2024,15-15-1690,9-6 2733,35-28 0,-7-2 0,14-8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5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32 8057,'-3'-17'2341,"2"3"-628,1 14-1372,0 0-66,0-1-275,5 1 662,4 5 72,8 5 2402,48 44-5110,-17-10 2305,-6-6 0,1 3-397,11 18 228,-1 7-2075,-4 9 2031,-6 6-1194,-9 6 1316,-8 2 762,-10 2-890,-7 0-311,-13-19 0,-6 12 0,0-9 246,1-17 1,-1-1-46,-2 15 0,-3 8 0,-1-16 1422,-12-5-1396,1-9-22,3-12 1630,4-12-2162,1-11 526,10-56 0,1 50 0,8-33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33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17 8914,'-11'-9'1132,"2"1"-723,9 8 862,0 0-637,-10 41 49,5-11-28,-8 38 224,8-15-207,2 4 259,1 6-108,1 4-409,1 1-33,2-1-213,4-4-11,1-8-34,4-7-117,-2-11 78,-2-9-84,-1-11-140,0-7 140,2-6-370,26-16 146,-11 3 224,20-10-34,-21 9-72,-4 5 100,-2 2-66,-2 3 72,0 5-6,1 4 12,0 7 10,7 13-10,-7-6 78,2 7-78,-9-12 5,-2-2 39,-3 6-33,-5-6-17,-10 7 6,-12-6-365,-33 4-498,8-8-868,-22-1-2000,24-12 3725,3-6 0,22 2 0,7-2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7.0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330 543 7643,'-3'3'1535,"0"0"-1255,3-3 1210,0 0 566,-2 1-723,-4-4-1109,-1-2-168,-6-5-23,-44-33-38,25 24 5,-35-18-84,28 33-140,11 4-56,-3 8 280,14 8 330,3 10-22,3 8 596,12 24 1,4 3-485,1-11-92,1 8 0,7-10 758,10-37-738,-3-5-348,6-13-242,-4-10-452,2-14-4222,6-41 1,0-10 3804,1-10 971,-2 2 0,-3-2-692,-17 37 0,-4 5 2787,3-32-1193,-4 7-398,-5 36-157,-3 24-112,-8 9 68,-12 21 2889,4 7-1265,-3 52-28,16 24 265,4-47 0,3 2-1484,8 29 0,5-3-25,16 11-439,-14-39 0,1-7 114,11-10-526,55-66-190,-39 10 388,3-2 1,2-1-467,4-2 475,-25 23 67,11 8 62,-24 23-2770,20 43 2826,-15-32-59,14 25 3,-23-48-325,-1-3-4626,4-2 868,-4-6 4083,3 1 0,-7-5 0,-1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7.3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392 15 9084,'-13'-15'4710,"-31"49"-3662,23-5-364,-29 40-4764,5-6 4080,9-14-599,-13 15 46,12-19 553,-9 6 0,22-24 0,-2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7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81 11183,'86'-5'1966,"-1"0"0,0 0 0,1-1 0,-3-2 0,3-1-1899,-14 5 0,13 0 0,4 1 1,-4-1-1,-12 0-232,21-2 0,-17-1-1134,10 1-2768,3 1-4383,-75 11 8450,-7 1 0,-5 0 0,-3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8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 8657,'6'13'3742,"0"-2"-2560,-6-11 1159,0 0-1899,4-6 992,6 0-1154,0-3 0,4 5 258,2 3-3179,14 15 3330,47 38-1492,-16-5 909,-16-10 1,-2 0-1985,7 10 2012,-10-11 1,0 0-135,7 5-2092,-4-6 0,-3-3-1834,-14-15 3926,8 4 0,-27-16 0,-1-3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48.8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489 16 10321,'-8'-9'907,"2"2"-297,6 7 505,-15 7-611,2 6 1316,-34 30-473,5 4 1,-2 4-1105,8-12 1,0 1-135,-13 16 0,2-3 3,0-1-3677,-6 4-1874,28-28 964,5 0 4475,33-25 0,-1-3 0,0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58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66 8717,'9'13'2677,"-2"-2"-1640,-7-11 721,32-28-985,-21 17 936,25-24-533,-31 28-746,-30-1-503,-5 7 73,-36 13 3,4 12 0,0 4-3,-13 10-575,15-7 1,6 0 518,20-4-439,14-1 534,30-4 51,11-3-20,27-6 0,9-3-2767,12 2 3030,4 1 1,-1 0 131,-4 0 201,-16-4 0,-1 5-767,16 33 353,-18-11-246,-26 25-289,-68-11 0,-17-5-653,7-7-778,-11 5 0,-1-13 1714,12-50 0,25 13 0,-1-15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58.8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12500,'9'14'1769,"-2"-4"-116,-7-10-253,0 0-67,0 50-448,-2-16-289,0 21 1,1 3-479,-2-7-118,1 21-269,2-50-1153,0-8-2640,0-7-2491,-1-11 6553,0-7 0,0 2 0,0-1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58.9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6541,'21'1'-1131,"-4"0"1,-17-1 0,0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5:59.8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97 11039,'11'0'2632,"-2"0"-2231,-9 0 1201,0 0-355,2 43-110,-1-13-3068,2 63 2681,-3-42 1,0 0-596,0 31-76,0 10-79,0-57 392,13-21-795,-1-24-79,15-27-761,9-50-1367,0-4 2489,-14 42 1,-1 3-121,4-8 2369,-3 46-716,2 92-1093,-9-36-95,7 47 252,-14-65-1454,-3-15 978,4-6 1588,6-41-2316,1-3 167,9-21 163,-2 11 253,-2 7 61,-2 8-90,-2 11 12,-1 10 111,1 6 298,14 14 605,7 12 1264,44 24-1757,-30-18 1790,18 2-2009,-39-30-56,-1-10-3369,41-55 3290,-32 19-22,-4 3 1,-2-3 16,-1-15-6,-12 21-72,2-2 16,-14 28-330,-1 9 392,-3 13 67,1 10-624,1 26 759,-2-5 3031,2 13-2947,4-5-140,8-4-494,-2-10-789,6-13-1877,-8-23 3014,9-20 0,-10 13 0,2-13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0.0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43 16062,'-3'-15'1842,"0"3"-1842,3 12-4077,0 0 4077,-3-7 0,3 6 0,-3-7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47:59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8 168 7391,'-4'-12'4627,"0"3"-3759,4 6-50,0 0 201,1-1-565,8 0-348,8-4 90,14-1 101,10-2-33,11-1-52,6 1-32,1 1-80,1 1-27,-5 0 22,11-2-89,-20 3 0,6-3 55,-23 4-61,3 0-22,-14 2 16,2 2-44,-15 2-68,10 7 62,-5 2 56,8 10-5,-5 3-1,-1 5 6,-2 4 0,0 3 34,-2 3 5,-1-1 0,1 12-291,-2-15-1305,0 4-639,1-22 2196,3-6 0,-4-6 0,1-2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34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33 639 9414,'-4'-5'1887,"0"0"-1232,4 5 314,0 0-644,0 6 252,-2 3 95,0 8 28,-2 6-324,0 2-96,0 2 28,1 1-146,0-4-5,2-3-56,0-6-62,1-5 118,2-4-157,5-4-801,18-7-2190,19-18 1635,3-1 847,13-20 693,-30 21-55,-1 2-17,-16 15 213,0 5-79,-3 6 181,3 2 133,-2 4 33,1-1 264,1-1 78,3-5-374,4-3-147,20-10-414,-3-6-554,40-36-410,-21 0 440,-14 9 1,-1-3-449,-8 6 0,-2-1 140,5-7 1,-2-2 178,-1 1 0,-3 1-499,21-38 1920,-10 11 329,-19 24-576,-9 16-516,-8 19 29,-4 17 930,-16 38-247,3 1 341,-13 31 79,8-10-240,3 4-97,5 0-312,4 2 284,3 21-671,2-25 28,0 24-135,0-48-548,2-1 715,0-25-1197,3-8-17,0-3-1008,1-14-2045,0-5 4106,-2-13 0,-2 12 0,-2 3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1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1 839 11094,'10'4'4766,"-2"-2"-1763,-8-2-1749,18 15-520,-1-12-146,57-31-3913,-8-38 3260,-25 22 1,-1-4-37,-7-5 0,-6-2-458,7-35 214,-15 19 1,-4-3 229,-5 9 0,-3 1 59,2-1 0,-2 4-28,-5-18-106,-28 86 358,9 25 140,-21 44 67,19 12 3398,5 5-3429,9-25 0,3 1-140,0-14 1,2-1-639,3 14 0,3-3 524,11 22 50,9-11-219,22-26 1,6-5-600,3-3-2093,31-31 1,1-16 2619,-29-19 89,-5-7 0,-3-1 62,-17 4 23,-4 2 806,11-24-2097,-21 19 1683,6-11 414,-23 28-778,-3 9 2301,-1 1-2352,-2 3 89,-41 28 1,20-6 184,-31 27 236,23 18 2388,14-13-2893,-2 2 163,17-29 51,24-30-219,1-10-370,23-9-345,7-10 1,1-1 541,-4 7 156,-1-4 0,-1 12 252,3 54-22,-27-23 5,24 25 40,-30-34-213,5-2 719,36-26-809,-21 13 28,23-17-173,12 47 128,-40-9 51,35 21-2363,-40-21 1526,25-25 0,-24 13 0,11-17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4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253 80 10175,'11'6'2706,"-2"-2"-1833,-9-4-10,0 0-455,-37-44 623,-6 34-745,-13-25 5,10 48 118,24 14-2418,-3 35 3018,4 28-857,4 6 100,12-15 0,4-2-2388,7 0 2166,2-12 1,3-5-853,6-21 463,10 4 256,-14-30-4097,-1-5 1226,-8-18 66,-10-3 2908,-3-9 0,1 10 0,0 2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5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23 297 9111,'-8'-2'7259,"-6"-7"-6861,17 5 554,28-11-2339,21 7 1,7 2 1890,35-6 144,-14 5 1,-2 0-453,-10 3-278,31-3 133,-52 1 5,16-4-241,-32 5-11,-7 0 3232,-13 3-3058,-11 14-3216,0 10 3238,0 6 322,0 4-255,0-11 51,3-2 537,45-1-644,-20-9-11,35-6 3207,-36-13-5055,12-34 415,-19 13 134,5-22 105,-21 24-849,-23-13 1364,-1 14 1653,-7-2 1077,40-6-1962,9 20 258,31-17 1865,33 36-1602,-44 5-78,31 18 846,-42 24-739,0-9-219,8 6 1160,-4-25-1406,16-15-281,-9-4-572,14-13 1,-1-3 0,-19 7 0,35-18-1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6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93 5739,'-11'-15'2376,"2"2"299,9 13-2160,0 0-3044,62-20 3075,-8 11 0,3 0-49,-7-4 0,-1 2-385,14 8 0,-13 13 326,-33 26-175,-4 9 1706,-30 34-1017,3-30 1,-1-1-1358,-13 31 735,1 11 2958,22-50-3030,4-5 16,4-6 516,16 1-57,61-15-716,14-23-101,-42 4 0,-2-4-694,23-21-3484,-34 5 4262,-5-11 0,-9 13 0,-10-3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6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15 163 9063,'-8'-11'2851,"2"2"-2825,6 9 2114,92-6-2000,-38-1 620,6 2 0,13-4-760,0-7 0,6-4 0,-12 4 0,12-2 0,11-5 0,1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6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29 11267,'-10'-9'3702,"2"2"-1943,8 7 404,0 0-5379,134-5 3216,-85 3-188,27-1 1,-1 1-9585,-26 2 9772,-23 0 0,5 0 0,-25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7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8 150 11273,'-4'-17'4200,"0"4"-2693,24 13-6674,4-3 5167,24-5-280,5-4 514,16-10 1,1-1 0,-16 7 0,0-2 0,0 1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7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9901,'4'-1'2879,"0"0"-1838,-4 1 1474,0 0-5584,35-17 4749,20 17-1221,12-7 647,4 26-669,-6 25-278,-25-10 1,-1 2-154,26 20-6,-4 6-2481,-34-34 1719,-10-12-4318,0 0 5647,-13-11 0,-1-3 0,-3-2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8.3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343 22 10976,'-12'-12'958,"2"2"-504,10 10 1763,0 0-267,-74 81-1093,41-39-513,-13 11 0,0 4-3332,3 11 2988,15-17-73,-4 8-1025,20-27-1574,6-7 2672,10-5 0,-2-10 0,5-4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8.7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11665,'14'9'4246,"-2"-2"-2762,-15 43-263,0-15-4475,-2 46 3984,2-9 1,2-1 218,2-2-3453,5 10 1,3-10-785,2-45-1467,8 6 4755,-14-29 0,-2-1 0,-2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34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31 12264,'-16'-17'3417,"4"4"-2269,12 13 1020,0 0-1619,62 13-157,-16-3-305,3 0 0,3 1-87,19 3-146,0 0-1574,8 2-4188,-7-1 5908,0-2 0,-34-6 0,-13-3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9.0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97 12872,'-13'-14'5500,"3"2"-4512,70 7-820,-9 2 0,4 1-52,0-3 0,2 1-478,8 0 1,-6 1-1151,-1-3-5714,11-7 7226,-25 3 0,-3-1 0,-28 6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09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10584,'23'-11'4968,"-3"22"-4822,-20 5 151,1 20-101,-1-10 1215,18 18-1114,-5-23-73,18 8 891,57-62-846,-46 14-213,47-26-157,-59 25 11,-13 10 90,5 7-2882,5 45 3380,-1 13-358,9 18 40,-10-3-96,-8-18 11,3 26-62,-6-22-33,1 18-2341,-4 8 2341,-6-15 23,0 11 2250,-5-27-2273,-4-5-11,-11 20 6,5-19-135,-7 8-73,10-36-257,-12 18 307,-15 9 90,-10 5 73,0-12-28,7-19-2475,-7-14 2105,1-13 2667,1 0-2264,10-12 113,18-8 184,7-41-291,5 19 40,9-28 55,9 40 96,24-19 207,24-7 2,-14 23 1,4 2-275,-8 7 0,4 2 451,38-9 1,0 3-180,5 1-267,2 0 1,-3 1-3006,-21 7-3304,10-6 6167,-61 22 0,-17 8 0,-3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3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16 202 4952,'14'16'2269,"-7"-11"22,-9-6-1547,-2-7 303,3 8-425,0-2-310,0-2-312,-2 1 145,0-3-347,0 3 45,-2-3-308,3 4 1,1 1 352,0 0-152,1 1 264,-1 0 12,0 0 111,-1 1 750,-1 2-520,2-1 62,-1 1 2279,2-3 2381,0 1-4762,2-1-195,-1 0-34,1 0 22,0 0 45,-2 0 309,1 0-421,0 0 403,-1 0-436,1-2 11,1-9-17,-2 1-3560,2-18 3554,-2 15 6,0-9-73,0 14-291,0-9 308,1 8-28,0-13 101,0 11-17,0-1 50,-1 3 3286,0 0-3375,0 5 39,0-2-11,0 5-140,0 0 28,0 19 296,2 39-3514,-1-3 3380,0 28 28,-1-29-1620,0 25 1632,0-21-362,-1 16 322,0-30-33,0-5 78,0 3 2324,1-15-2380,0 1 2429,0-17-2283,0-4 642,0-3-901,0-4-727,0-7-2520,2-24 296,2-3-467,2-27 776,2 10 2727,0-5 0,-4 26 0,-1 10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3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11 197 8343,'1'-5'4678,"-6"-5"-2942,4 9-857,-4-6 202,5 6-252,0 0-56,0 0 264,9-5-623,13-9-308,7-3-44,12-8-56,-3 2-3342,15-6 3330,-16 10 0,5 0-162,-20 12-722,-4 5-8941,11 16 9461,-17-1 1,6 6-1,-18-10 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3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0 9610,'-17'5'6766,"57"1"-6369,30-8-341,10 2-112,-12-3-1518,-43 1 628,-15 8 341,-1 4 403,-18 10 202,-6 8 146,-23 30 733,-8 13-213,2 3-150,7-4 100,19-26-17,8-5-2541,4-7 2636,4-4 466,11 1 39,20-6-539,30-3-525,4-10-656,11-7 403,-19-6-363,-4-3-5294,24-18 1983,-33 8 3792,13-11 0,-43 19 0,-5 3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4.1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 10410,'13'1'2919,"-2"0"-2376,-11-1 426,0 0-45,40-4-95,-16 14-1871,29 20 0,4 8 1149,-10 9-68,-3-1 0,-1-2 821,-8-7-2810,18 7 242,-20-23-1429,11 2 3137,-26-21 0,-8-2 0,-5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4.3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319 3 11060,'-6'-3'3484,"-32"49"-2448,12-10-184,-32 45-91,17-25-761,5 7 0,1-1 0,4-13 0,7-3 0,0-1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5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27 231 10937,'-14'-21'2739,"2"5"-1966,12 16 358,0 0-1266,0-3 360,0 38 335,0-9 689,0 68-633,0-31-1960,1 3 1,2-1 1377,0-4-16,9 36-322,-5-75-3129,1-60 2867,-8 0 264,-3-53 22,-1 9-1585,2-4 2921,11 13 0,4 1-614,1-12 922,-1 30 0,10 7-1191,55 7-212,-39 30-297,38 5 285,-60 36 40,-9 27-56,-6-11-23,-12 15 23,-6-22 50,-9-5-1192,-25 7-275,11-23 1484,-4-2 0,26-18 0,14-6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5.6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0 168 12651,'15'15'3361,"-4"-2"-1984,-11-13 399,0 0-829,60 16-3510,-35-11 3011,59 11 294,-46-21-3549,-5-34 1,-7-10-418,-15 5 3274,-6-45 325,-42 82 225,0 24 184,14 11 62,1 5-129,5 2 1395,5 4-1439,6 11-488,5-14-505,35 18-3702,25-35 544,15 3 3478,10-26 0,-49 2 0,-8-4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5.9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93 442 12315,'2'3'2839,"-1"-2"-2424,-1-1 364,-21 10 72,8 2 364,-21 24-710,22-9 27,-1 10-73,11-12 1165,33 10-1523,-8-19-101,33 4-426,-13-32-2528,-1-13 1,0-7 1337,-5-4 0,-1-5-185,16-22 1,-1-8 1800,-18 12 0,-2-4 0,-4 7 0,-2 6 0,-2 4 0,1-9 0,-1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35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0 10741,'13'6'3271,"-2"-1"-2246,-11-5 1081,0 0-1300,24 52 62,-18-17-150,18 46-438,-29-32-112,-6 0-34,-11-3-134,-9-3-89,-8-5-1262,-7-4-2105,-8-10-3791,3-7 7247,5-12 0,22-3 0,11-2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6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65 12332,'28'-36'7539,"-6"8"-7539,-22 28-252,0 0 521,-24 30 377,10 34 1,3 11-482,-5-24 0,1 4-408,6 13 0,3 9 0,2-11 277,2 24-9,3-38 0,2-2-109,5 17-2626,4-24 1690,-4-14-3472,-1-41 3726,-21-42 0,11 21 1,-11-10-1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7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46 578 12315,'-25'-6'5858,"4"2"-5197,21 4-1356,54 3 1165,-9 4 178,52 5-592,-39-4 0,0 1-674,31 1 620,-30-4 1,-2-2 25,14-2-22,-7-1 84,25-1-34,-33-3-12,7 2 804,-42-2 339,-14 1-1007,-6 2-180,-1-1-242,-7 1 119,-10 2 1146,0 5-1023,-26 19 73,-10 44-40,15-25 68,6 22 34,40-57-1101,14-7 1000,8-10-3166,31-17 3048,-26 10-17,16-6-129,-31 17 336,42 19-100,-23-11 44,35 12-50,-37-17-33,2-8 767,4-4-1118,5-22 0,5-17-580,-2-17 1,1-14 0,-2 6 963,8 3 0,-1-3 17,-4-12 0,0-9 0,-16 25-207,-20 35-40,9-8 230,-29 74-381,-4 41 1,-3 28-1,2-8 484,3-22 1,1 1 463,-5 23 1,-1 12-1,4-13-480,7-23 0,2-11 1862,-1 2-2599,3 13-458,-4-61-3144,-46-45 5824,-17-37-1572,22 29 0,-1-2-1554,1-6 1,4 1 2757,-7-13 1664,4 4-470,19 24-982,4 8-856,18 20-526,4 6 156,19-2-1243,34-4 1,10-1 1052,18-2-54,-7 0 1,2 1 1100,-26 2 1,-5 2-1115,24-1-17,13 1-84,-44 8-252,9 72 548,-30-30-410,-6 5 1,-5 1 360,-12 1 318,-8 42-750,6-52-649,-6 25-998,12-66 2000,58-19 0,-43 13 0,43-14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8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22 163 12483,'8'11'4615,"-12"21"-8264,-8 20 5362,2 15-37,7-8-1446,13-22 888,23-29-1745,-11-8-566,18-9-711,-19-12-3277,3-30 3864,-12-18 5612,-2 13-2469,-19 1-20,-6 40-1633,4 5-111,0 5-12,11 5 550,0 0-203,3 0 157,2 0-2189,26-16 1641,29-16 865,-9 11 1,1 1-1113,17-13-67,0 18 756,-54 91-386,-6-41 128,5 58 656,11-82 2535,4-6-3342,21-20-34,11 2 1,4 0 106,23 1-728,-12 2 0,-1 4 616,10 14-1796,-25 1 0,-1 2-227,5 4-3444,13 4 5467,-65-23 0,-9 2 0,-3-5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9.0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55 293 10780,'11'10'2644,"-2"-2"-2269,-14-53 39,1 27 1306,-11-42-157,5 39-1171,-2 3 78,5 5 354,3 6-365,3 1-179,-1 2 213,2 2 56,0-1-415,0-5-134,-1-2-39,-2-13-40,0 7 79,-1-7 0,2 10 0,1 4 101,1 3 224,0 3-151,0 1-174,0 2-1042,5 6 1042,2 6 51,9 15 430,23 56-3711,-7-7 3278,-6-19 0,-1-2-256,-2-2-1443,-3-16-1749,-6-33 3400,8-17 0,-8 9 0,1-11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49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4 11054,'1'-2'3176,"0"0"-2061,-1 2-454,-12 13 1181,-11 19-1304,-5 11 0,-1 4-538,-6 14-22,-9 23-1356,38-59-4470,21-2 5000,31-11 0,-18-2 0,14-9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51.5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350 769 10965,'10'11'3372,"-2"-2"-3053,-8-9 885,0 0-1075,-14-25-129,4 14 34,-25-26-34,11 26 0,-12-2 5,5 8-5,0 3 152,-28 16 447,14 12-168,-7 8-45,27 2 684,19 2-448,27-18-599,-3 3-23,22-23-3908,20-24 3835,-29 13-1909,26-10 1982,-46 27 162,3 6 96,-5 11 739,7-3 297,13-3-992,5-15-195,9-14-1495,18-35 0,4-15-488,-14 6 0,0-4 1556,-3 8 1,3-4 0,-6 3 1048,-2-8 1,-6 2-268,-1-3 0,-5 5 2226,-1-5-2094,9-25-544,-35 60-1652,-4-9 1715,-3 18-113,-4-8 2280,-2 22-2280,-4 2 5,-2 2 51,-10 4 101,4 4 5,-4 8-61,8 5 3476,2 6-2911,-15 50-509,11-22 62,-10 38-1521,19-28 1,5 1 1469,0 25-168,3-26 0,2-3 0,9-2 34,8-17 78,-4-15 61,6 1-16,-4-17 73,4-4-28,20-4-202,-4-2-230,53-29-601,-40 7 590,28-25-2149,-39 11 2255,-4 0 130,-4 0 5,-5 5 17,-4 4 2631,-5 1-2648,-7 13 617,-1 0-897,-7 11 3275,0 0-3107,0 3-3286,0 36 3465,0-14-61,0 27 33,0-28 12,0-1 5,2 3-23,1-9 40,3 1 140,-1-10 3285,2-2-3145,6 0-251,-1-4 38,7 1-96,-3-3-4629,36-43 3179,-13-2 818,17-22 173,-29 18 998,-11 12-2677,-9 20 1926,0-1 61,-5 18-61,-2 0 2313,2 1-1893,-2 32-22,2-11 39,-1 25 3324,1-19-3380,2-1 17,4 12 100,15 2 17,-3-6-67,9-5 51,6-19-275,-4-5 89,14-2-4084,45-32 3340,-40 10-45,35-25 118,-61 16-1160,-4-20 1221,-14 1 459,-4 2 463,-13 11-473,-8 21 16,-3 2-17,-6 3 22,6 5 3466,-16 15-3158,21-1 51,-11 16 102,20-6-147,2 3 572,2 20-382,3-17-27,6 12-96,8-24 169,56 4-645,-26-12-689,40 4 275,-43-14-2927,36-26 1594,-25 6 431,28-25-2768,-20 0 5238,10-12-282,-16 11 360,-5 2 56,-35 31-845,-7-5-756,-2 4 448,-5-1-73,-7 6-128,-3 4 128,-25 2 3198,19 3-3445,-11 2 423,25 5-260,1 15 291,6 3 107,5 14 111,4-3-1940,14 51 2540,-9 9-902,1 0-2391,-12-3 1640,-13-66-666,-6 5-1623,-20-23-1906,-8-2 4851,-11-1 0,23-2 0,7-1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58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 8730,'-8'-3'2033,"1"2"-1434,6 1 163,1 0 487,0-2-997,0 1 2728,0 0-3081,0 7 101,0 23 68,0 3-68,3 21 140,1-9 67,1 17 6,-1-17-101,1 9-34,-3-22 45,2-6-61,-2-4 268,3 3-324,-3-11 55,1 2-5,-2-11 17,-1-2-330,0 0-964,0-2-1535,0-2 2756,0-14 0,0 9 0,0-8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59.3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0 110 9789,'3'7'2750,"0"0"-1199,-3-7-1344,0 0-151,13-11 252,4 0 1093,27-11-1314,-12 9 193,10 1 61,-16 7-78,2-1-72,12-2-191,-8 1-297,8-2-851,-14 2-617,0 2 1765,4 1 0,-15 2 0,1 1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6:59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1 8394,'5'0'2789,"0"0"-1876,-5 0-375,0 0-1020,70 3-106,-50-3-157,50 6-778,-67 2 1321,-21 23 286,-11 10-5,-8 4 828,-23 22-3829,32-37 3292,-9 14-308,29-30 660,4-5-32,9-2 1791,40 5-1613,8-8-1081,1-1 0,2-3 73,9-4 102,19-8-5301,-55 5 4745,5-2 0,-23 6 1,-4 0-1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0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11 9167,'-16'-6'717,"-17"2"-3200,18 6 2824,-18 4-206,12 5 909,0 2-461,-6 17-12,11 0-319,-2 20 855,13 3-693,4 11-2813,3 28 2567,-1-7-118,1-3 1026,-1-22-992,-1-2 683,-5 16-515,1-16-73,-2 0 354,3-32-214,2-12 639,0 1 33,3-11-425,2-3 3364,5 1-3129,18-2-684,0 1-441,35-3-2444,-3-6 2768,-7 1 0,-1-2 0,-1-1 0,8-3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44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308 13 8142,'-13'-3'1731,"2"0"-1205,11 3 1816,0 0-2158,0-2 1,0 2-45,0-3-140,0 3-134,0-1-23,-2 1 6,-1 0 151,-3 0 190,-2 0-156,-3 0 83,-3 0-38,-2 0-79,-4 2 11,-1 3-50,-1 3 39,-1 5 0,1 4 5,-2 4 35,2 5 66,1 4 40,3 2-34,4 1 95,3 27-106,5-24 5,8 18 107,7-32 100,9-1 203,4-5-17,5-3-219,3-5-101,2-4-45,19-2-33,-8-7-95,19-5 5,-11-11-11,6-5-247,3-5-139,18-18 273,-24 12 108,6-9-1,-33 19 6,-9 6 46,-5 5-13,-5 4-33,-3 5 6,-3 2 27,-1 2-21,-1 2-243,0 0 327,-2 8-23,-1 1 50,-3 9 84,-2 0-95,1 2 6,1 2-6,3 1 28,1-1 39,2 0 252,13 5-207,-2-9-56,13 3 118,-5-12-185,2-3 84,1-3-73,4-1-107,3-7 118,3-3-117,-1-8-6,0-4 28,-7-2-28,-7 2-11,-7-1-213,-6 1-39,-11-6 173,-4 6-100,-18-11 190,5 13 89,-16-11-89,17 14 67,-4-3-67,14 11-442,5 2-1115,4 4-2157,8 1-464,6 1 4178,6 0 0,-4 0 0,-2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1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43 11021,'-3'-20'4716,"0"4"-4677,3 16-39,4-6 0,2 8 224,8 0-1952,47 50 1823,-25-20-39,35 31-56,-31-24-639,-3-3-117,-3-3-196,-10-10-1725,-6-10 2677,-1-7 0,-3-1 0,-5-5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1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0 8518,'11'2'2716,"-2"0"-1517,-9-2-236,-44 39-32,16-10 72,-30 39 0,-1 4-2048,19-18 1045,-1 2 0,8-7 208,26-33-2303,3-9 264,17-8-2556,2-8 3934,13-7 1,-12 6-1,-3 1 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2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7914,'32'10'3299,"52"-13"-461,-54 7-2608,40-5-163,-45 22 286,10 46-90,-12-18 740,12 39-672,-14 1-1463,-10-25 1,-2 1 1167,0-12 1,-1 0 588,2 26 0,-1-5-456,0-15-91,2 9-16,-4-45-6,-4-15 78,-1-4 3689,-1 0-3839,-21-1 116,-1 2-32,-23 1 55,-35 8-3465,20-5 3208,-18 3-5438,47-10 5572,17-7 0,11 2 0,2-3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3.0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33 8567,'13'4'5640,"-2"0"-4609,11-2 358,37-1-395,-3 1-994,21-1-212,-35-1-703,52-21 1,-60 16-1,37-15 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3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 10080,'8'13'8076,"45"5"-7650,-20-15-252,46 6-3818,-13-12 1,4-2 3643,-8-2 0,-1 0 0,4 2 0,-4-1 0,8-6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5.6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31 6342,'-2'-15'2319,"0"3"-1355,2 12 979,2 0-404,0 0-934,1-1-55,-1 0-180,-1 1 326,0 0-354,0 0 151,0 0 39,-1 0 1249,10 0-1703,-5-1-78,9 0-50,-3 1 44,8 3 56,4 5 107,9 5-39,0 8 39,19 18 0,1 4-151,-3-1 27,8 9 1,-3 0-23,-26-21 51,3 6-57,-17-22-10,-7-8-303,-2-1-242,-2-3-3611,-1-1-1586,0-2 5747,1-3 0,-1 2 0,0-3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6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426 33 10982,'-15'-3'3271,"4"0"-1720,11-4-1394,0 3 73,0-5 27,0 6 354,0 1-488,0 1-201,-1 1-314,-4 0 386,-10 14-3100,-34 40 3498,-5 13-779,21-27 1,1-1 487,-18 25-34,15-24-61,4-2-1769,-11 8 1998,19-20 163,-2 2-247,20-23 480,5-4-5112,18-6 4481,-4-2 0,6 1 0,-11-1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7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454 36 9968,'-13'-3'3372,"2"1"-3087,11 2 46,0 0 335,-51-8-453,19 3-5840,-35-6 5678,33 6 1358,-2 3-1482,-18 6 938,14 2-944,-19 25 617,36 32-101,0-3-45,13 21 420,22-2-397,1-16-824,18 15 0,4 1 550,-6-14-80,2-4 1,-3-6-62,-12-25 50,-3-3-44,0 9-1183,-6-11 1093,0 15 1651,-6-18-2166,-5 6-7030,-27-17 7629,11-6 0,-13-6 0,24-4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7.4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45 11424,'50'6'3943,"31"-4"-9603,2-16 5268,6 4-31,-47 3 423,12-2 0,-25 3 0,3-1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7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194 19 10220,'-2'-8'3428,"0"2"-3126,-2 4 73,-2 2-375,-4-2 107,0 6 78,-3 5 705,-8 17 449,-10 24-807,5-5 818,-8 45-2988,21-33 1767,-3 13-259,11-24 202,5-17 147,5 15-5255,37-9 354,-14-3 4682,28-15 0,-42-17 0,-2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45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55 293 9268,'7'14'2951,"-2"-2"-2323,-5-12 744,0 0-1372,0 3 157,0 5 207,0 8 224,-4 8 28,-1 6-151,-4 4-129,-2 2-129,1-1-27,-1-2-68,3-5-62,3-4 68,2-4-85,2-4-33,1-4 28,0-3-28,0-3-190,0-3-57,5-1 158,3-2-214,8-7-329,7-3 15,4-10 331,4-6 85,-2 0 190,-2 0 11,-7 4 33,-5 6 370,-5 5-307,-5 5-96,-2 3-56,-2 2-90,0 1 118,0 0 28,3 4 90,0 2 207,6 15-135,-2-2-16,3 9 173,-3-9 68,7 6 10,-2-11 18,10 0-85,1-11-190,6-3-56,8-10-73,5-8-11,5-14-283,-11 0 1,-1-4-329,22-25 303,-20 17 0,-3-2-151,11-21 66,-10 1 287,-9 7 106,-10 11-6,-8 10-89,-6 10-218,-3 10 128,-4 6 185,-5 6 5,-7 3 119,-5 3 4,-20 11 91,8 4-29,-12 13 45,13 3-4,4 5-24,2 5 101,6 4-51,3 1 191,5 18-308,6-18 23,2 11 61,5-25-135,6-3 79,5-6-39,9-5 6,4-6 38,6-4-122,4-5-264,27-5-168,-12-5-78,18-3-51,-20-4-16,-4-1 223,-4 0 85,-4 0 83,-7 1 135,-4 2-95,-4 0 95,1 2 28,-9 3-28,0 3-11,-11 3 83,-1 1-161,-1 0 106,-7 3 134,-3 2-33,-7 5 44,-2 3 102,-6 8-124,8-3-62,-2 4 0,11-9 12,3-1-84,2-4 83,2-1 34,1-3 107,5-2 196,6-1-174,9-1-124,11-3-128,8-5-22,7-7-152,6-9-257,3-7-280,3-9-101,0-4 223,-20 7 1,-2-3 493,14-18 207,-18 11 0,-5 0 308,-7-1 17,-3-4 140,-14 27-179,-2 8-146,-1 6-274,0 4-146,-4 3 112,-3 4 56,-8 6 84,-5 7-28,-6 11 89,-3 10 29,-1 4-141,2 6-16,2-1-17,5 3-5405,8 26 5405,5-25 0,5 4 0,3-36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8.3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1530,'11'16'3052,"-2"-4"342,-9-12-951,22 10-1374,-9 2 1180,20 9-1700,-11 1-252,2 1-174,3 1-1028,1 1 972,24 13 2084,-21-16-2521,15 7-5304,-17-17 5674,-5-7 0,-3 0 0,-10-5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8.6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241 0 10293,'6'12'3030,"0"-3"-2492,-6-9 486,0 0 551,-48 49-528,13-9-893,-2-1 0,0 1-132,1 4-22,6-9-1232,16-16-1529,4 0 2761,6-1 0,3-8 0,1-1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09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11995,'8'1'3294,"4"0"-3294,-7-1 240,6 4 601,-1 7 1573,25 45-2106,-12-11-72,16 33-80,-21-26-3363,-1 22 3280,-7-20-176,0 25 120,-6-41-17,-1 2-6895,-13-1 2537,-2-21 3806,-9 12 0,10-26 1,3-1-1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10.6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551 279 9218,'14'5'498,"-2"-2"-117,-12-3-5941,-23-45 5767,11 25 85,-19-36 2074,-1 16-2058,11 15-34,-14-14 343,-17 10-583,25 16 870,-25-6-859,31 25-6,0 7-2235,-3 10 2633,-22 63 19,24-20 1,4 13-131,7-11 1,3 10-1,1 2 1,2-7-169,-1-4 1,2-3 0,3 1-77,3 12 0,3 3 0,5-2 328,7-8 1,5-1 0,-3-8-627,-2-7 1,-1 1 265,5 13 1,2 8-1,-4-9 1104,-4-14 0,-3 0-867,-1 16 1,0 8 0,-2-6 1267,-1-10 1,0-1-1489,3 38 0,-3-2-1441,-6-42 1,-2-4 1295,0 47 165,-5-3-48,-4-34 437,-24-32-308,7-17-22,-19 3-1990,-26-53 1038,15-7 1008,-15-19-3154,38 2 2612,22 4 1,8 26 0,2-3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12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424 704 8384,'-2'-6'2279,"0"0"-1143,2 6-722,0 0 233,-9-30 294,-11 8-661,0-16-101,-6 19 1203,-19-7-1304,4 9-3464,-10-7 3386,17 16 0,9 7 196,-31 59 50,25-26 224,2 25 1,7 3-180,15-22 185,4 23-11,8-49 1020,32-5-1390,-9-11-95,26-8-1429,17-56 694,-41 24 1,-1-3 14,7-8 0,-2-3 82,-8-14 0,-7-2 733,-8 8 1,-4 3 153,1 10 0,-2 2 199,-2-37 1278,-5 50-1323,-1 22-403,1-5-258,-2 20-173,-2 38 1047,1-4-39,-3 37-140,5-8-2242,1 36 2122,9-38 0,3 0-166,2 37 803,3-45 1,3-9-759,1-18 67,4-4 78,27-21 161,-13-9-788,13-9 1,4-4-2448,32-7 2598,-4-6 135,-19 29 2302,-40 19-1719,37 47-1419,-18-14 892,17 20 0,-24-23-605,-3-9-1887,-3-5 2515,-1-8-79,-8-13 0,-13-8 0,0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12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475 22 10153,'-14'-12'1473,"3"2"-672,11 10 33,0 0-4133,-59 29 4231,25 6 1,-1 4-503,-10-4 0,-1 4-1777,-5 27 0,4 4 893,17-23 0,3-3 1,-19 30-1,17-26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28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10 9346,'-4'0'779,"2"0"-533,0 0-72,1 0 27,0 0 9629,0 0-8654,1 0-1159,-1 0-28,0 1-68,1 0 79,0 1 0,0-1 415,0 0-415,1-1 5,0 0 1,1 0-129,-2 0 123,1 0-6,1 0 6,0 0 17,-1 0 678,0 0-3411,-2-2 2716,0-4 0,1 3 0,0-2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29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0 4714,'12'14'1585,"-3"-4"-66,-9-10-1479,26 9-24,-14-3 537,21 7-547,-20-6 273,-1-1-77,-2 0 772,7-3-537,-3-1 628,4-1-829,3-1-158,-5 0 12,5 0-1,-5 0 466,2 0-73,-8 0 257,0 0 28,-9 0 1524,0 0-695,-1-1-632,-4 1-740,2-2 34,-2 2 699,1-1-632,0 1-95,1 0 218,2 0 12,0-1-376,-1 1 28,0-1-247,0 1-56,-2 0 141,-4 4 50,-4 4-31,-26 33 0,-4 9 31,0 1 0,-4 5 0,2 1 0,13-6-1730,9 5 1,3 4 1802,1 23-68,4-26 1,4-2 252,12 14-163,5-36-22,4 7 6,16-7-2482,9-1 661,10 3 2282,22-13 0,-38-10 1,8-10-1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35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10237,'7'10'2235,"-2"-2"-1031,-5-8-611,0 0-49,5 35 44,-2-7-3207,3 34 4170,-4 9-3315,-1-16 2190,-1-4 0,0-1-435,0-7 110,0 15 722,1-41-823,3-17 1931,4-10-2446,5-20 22,4-6-185,13-24 3638,-8 18-2988,5-7-2933,-11 27 3022,-7 11 34,1 5 685,8 21-573,-5-3-28,10 15-33,-9-6-1,-2 2 96,3 10-163,-5-8 51,6 13-118,-7-24 3381,2 2-3392,0-20-4159,12-23 3274,24-29 554,-10 10-324,16-6-1815,-20 50 3299,3 19-336,0 8-5,-4 9 128,-4-11 2117,5-3-2257,5-2-168,4-5-2269,23-5 1639,-17-17 0,1-4-310,23-6 2010,10-27-5608,-48-37 1783,-19 38 2346,0-33 101,-21 56 67,-4 6-11,-4 7 610,-9 5-295,4 2 2603,-12 5-841,-2 38-1786,12-15 35,-3 30-74,22-27 750,8 32-767,4-30 527,47 27-799,-8-49 1,6-7-255,44 6-574,-38-10 0,-3-4 395,3-8-82,6-10 317,-23 5 67,2-5 112,-27 9 135,-1-1 5,-10 7 3119,-1-1-3158,-6 8 1704,-1-1-1603,-1-1-182,-3 1-20,-2-4-17,-1 1 12,-3 1-34,-11-3-113,-2 5 119,-3 0-23,2 9-73,-15 27 157,12-5-28,-17 24 0,22-20-101,-4 29 152,13-35-12,22 13-246,9-44-101,21-8-118,-9-5-162,1-4-3829,14-14 4349,-21 17 68,7-6 40,-27 22-360,-2 5 320,-2 5 269,0 4 56,0 7 331,0 10 2994,1-4-3421,2 4 29,3-12 67,4-5 419,38-5-1511,-15-14 509,33-8-481,-3-30 291,-14 8 193,-9 6 0,-2 0 255,0 2 0,2-2 0,21 37 0,27 20 0,13 8 0,-4-2 0,-12-6 0,0-1 0,0 1 0,0-1 0,0 1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38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 8674,'0'10'1456,"0"-4"3395,0-7-3714,4-3-868,0 1-163,5-1-100,0 0 44,9-2-50,-2 1-5,7-1-1,-5 3 6,11 1-56,24 1 50,-18 4-55,12 0 55,-33 6 6,-2-1-61,-1 4-18,-2 0-22,0 4-128,0 9-1,-2 4 230,-2 0 28,-3-1 471,-1 18-264,-1-12-134,-1 15-1,-3-22 152,-8 12-207,3-13 112,-6 13 280,9-23-230,2-8 426,3-5-208,8-8-425,3-5-67,10-7 17,2-8-561,30-24 236,4 4 347,-1-1 28,-12 19 0,-29 19 123,2 2-61,-7 2 11,2 2-73,-4 2 11,16 4 90,-11 2-34,12 5 112,-14-1 196,7 9-229,-6-9 40,5 6-7,-7-11 241,5 2 537,18 9-526,-4-6-89,16 5-56,25-12-471,-23 0-840,25-9-2168,-30-7 2345,6-17 0,-21 13 0,1-6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46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347 39 9374,'-3'-17'2907,"0"4"-2498,3 13 431,0 0-515,-45-7-73,21 6-39,-39 0 95,32 13-163,-2 7 1,1 5 61,2 4-168,4 2 29,5 1-68,4-3 5,6-1 1,6-5-1,3-5 96,9-4-101,5-7-224,13-2-386,5-12-667,25-17 1008,-13 0 163,12-10 106,-25 15-219,1 5 219,-15 17 202,1 7 33,-10 13 124,0 1 38,2 1-162,-1-3-27,-1-5-102,-1-3-44,0-5-29,1-3-486,7-3-1059,7-1 1512,23-9 0,-21 6 0,6-6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39.1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10539,'25'15'2801,"-5"-4"-7672,53 48 5711,-21 3-367,6 2 1,2 7 645,-20-6 0,-4 4-664,-7-2 1,1 4-1,-4 1 44,-5-5 1,-2 0-1,-2-1-888,2 2 1,-2 0 0,-11-5 388,-26 14 0,-6-11 0,9-10 0,-42-22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43.9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228 190 7044,'-5'-13'2078,"0"2"-1686,-11 5-89,9 3 50,-11-4 207,11 4 442,2 0-604,0 1 0,2-1 195,2 0-537,-8-4-61,2 1-85,-6-2-39,-6 1 124,4 1-102,-3 0-2956,-14-8 2923,19 8 140,-13-6 268,23 10 522,2 1-342,1 0 3271,0 0-2436,0 0-185,0 0-544,0 0 196,0 0-178,2 1-6,2 0-331,1 0 432,11-1-320,22-3-196,7-3-42,15 1 0,7-1-76,-9 1 1,0 1-34,3 0 0,-3-1 0,22 2-576,-54 2-567,-10 2 219,-3-1-2913,0 1-576,-3 6 1142,-1 0 3271,-3 5 0,-6-5 0,0-3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44.7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22 5065,'-2'-8'1625,"0"2"274,2 6 2917,0 0-2821,7 0-959,4 0-120,4 0-536,3 0 289,-2 0-255,6 0 269,20 0 832,54-3-1375,-15 2-290,-9-1 1,-1 1 188,-3 0 6,15 1-40,-17 0 1,-28 0-6,6 0 56,-23 1 89,-2 0-89,0 0-56,-7 0-168,-6-1-714,-6 0-7542,-7 0 8424,1-2 0,-2 2 0,5-2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46.1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1095 9139,'-10'-1'2979,"2"0"-1690,8 1 2408,0-8-1899,20-13-1692,-7 0-100,18-10 16,6-7-2,-4 0 0,1-3-20,24-28-17,-20 22 0,-1-1-1682,-5 8 0,0-2 1707,9-9 1,1-1-6,-7 9 0,0 0-3,9-10 0,0 0 0,-11 13 0,-2 1-157,28-42-2145,-8 9 2296,-21 13 2336,-20 33-2246,0-1-78,-9 19-6,-1 6-34,0 2-521,0 4 488,-18 62 61,10-29 3398,-13 48-3392,16-51 79,3 6 381,5-6-113,2-6 689,43-11-1036,-16-22-90,33-8-128,-26-13-3622,16-25 3627,5-18 264,-11 14 111,-8 3 639,-29 35-1300,-6 10 611,1 0-196,-7 7-436,1 22 3584,0-1-2957,1 22 89,3-6-2017,61 37-7022,-13-37 8843,1-6 0,-1-6 0,-11-18 0,-6-6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52.3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333 12 10170,'11'0'2072,"-2"0"-1131,-9 0 263,0 0-862,0-2-135,0 1-6,0-2-5,0 3 376,-1-1-561,0 1 68,-2-2-74,0 2 1,-1-2-12,-2 2-50,-7-1 56,-2 1 23,-71 48 134,23 6-465,13-10 1,3 2 430,3 22 163,28-12-2070,22 33 2187,4-42-1907,18 39 1700,-9-66-196,7 1-914,1-10-2536,5-7 3190,26 1 0,-30-5 0,7 0 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53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199 3 9923,'15'5'1563,"-2"0"-695,-13-5-627,-10-6-135,0 5-100,-10-4 84,2 5 369,-22 4-336,15 4 112,-14 7-2484,10 29 3140,13 11-639,-2 0-79,16-6-66,10-27 447,14 1-470,4-7-84,15-2-594,-1-10-2324,33-7 711,2-14-1411,19-4 3051,-17-11 0,-36 16 0,-13 3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53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96 22 9884,'1'11'1898,"-1"-2"-1085,0-9 1001,-35 35-946,20-7-475,-24 21-152,31-19 851,10-4-459,6-11-180,8 2-229,6-13-134,19-2-3964,-8-4 1701,22-15 806,-28 0 107,2-10-448,-20-1 1433,-5 4 2516,-9-12-1631,2 16-5,-3-1 3470,4 14-2444,19-11-1497,-4 9-67,17-7-61,-5 12-6,1 2-62,20 6 29,-21 4 21,10 6 24,-26 5 352,-2 17 44,-5-6-172,-1 12-119,-1-12-3442,-10 14 3426,4-20 6,-6 7 145,9-26-252,3-2-4078,32-27 2163,14-9 1154,3 1 761,-5 3 2627,-19 50-2178,-9-3-46,7 20 163,-1 15-57,-9-25-1803,14 14 1539,-2-31 1,-10-6-1,4-3 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54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359 10 13205,'-1'-5'2280,"0"0"-1535,-2 24-140,-1 4-3580,-14 52 3496,3-13-819,-4 0 0,-1 2 511,-8 15-600,8-27 1,0-2 498,-6 17-128,6-19 0,0 0 16,-1 5-179,-8 17-4863,10-52-2491,-5-28 7965,-1-3 0,7-9 0,11 9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54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47 6891,'-17'-13'6626,"4"4"-4155,13 9-2168,0 0 660,13-11-868,5 8 68,18-8 16,9 11 458,9 0-228,37 0-566,-36 4 1,1 0 251,35 1-1497,-32 6 0,-8 2 1335,-20 0-50,11 12-74,-32-7 146,-5 5 107,-4 33-12,-7-19 46,-5 29-928,1-41-339,1 2-5125,6-15 6296,3-5 0,0-4 0,2-3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54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14936,'8'13'-3831,"-2"-2"3831,-6-11 0,0 0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46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141 14 8108,'-14'-8'2661,"2"2"-2336,12 6-325,0 0 0,-38 15 61,29-5 214,-29 15 223,41-7 79,8 3 202,7 1 190,10 1-79,4-1-195,0 1-163,-1-1-174,-5-2-234,-3-1-63,-5-2-61,-6 0-28,-6-2-84,-4 0-39,-13 0 73,-9 0-214,-16 0-1982,-27 0 723,17-7 1551,-15-1 0,41-7 0,5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56.7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19 164 3504,'20'14'2969,"-4"-4"404,-16-10-1519,3 48-114,-2-22-1219,1 39-23,-7-34 985,-18 30-1393,13-32 2113,-11 17-2046,20-41-157,0-4-45,2 0-1182,8-7-442,6-8-11,11-8-589,18-15 1,1-2 3181,-4 6-474,0-3 1,-4 7 1375,-26 23-1518,-6 3 302,0 4 141,-3 6 1999,16 34-2291,-8-16-101,10 23-3162,-5-28 3140,-2-10-90,18-1-279,-5-8-203,15-5-185,-4-6-1774,38-35 1769,-27 13 269,22-20 202,-35 22 234,-15 13-191,-3-3 119,-14 15 2859,-2 1-3122,-1 4-426,-3 6 499,-3 3 235,-2 9 173,-1 3 656,2 21-813,3-12-117,1 7-5,4-24 931,4-9-1279,16-3-610,1-7-56,12-6 319,-5-10-4311,23-39 4871,-20 25 711,18-26-497,-38 45-231,0 5-90,-11 10 107,0 7 163,-1 3 229,0 7 840,0 16-291,2 3 2764,2 1-3442,2-7-2814,26-12 1930,17-9-819,12-7-603,9-13 334,-16-11-942,-8-6 0,-1-2 2651,7-6 975,21-19 1394,-51 36-751,-11 11-1595,-6 3 173,-10 7 3335,-3 7-2887,-1 5 787,0 8 98,-2 14-671,5-7-534,1 8-65,4-15 122,1-2 884,26 1-1265,-8-10-420,25 0-481,-13-13-114,1-7-5678,12-47 5439,-25 16 1254,-2-22 442,-27 36 208,-7 13 72,3 5-33,1 3 252,3 3-722,5 2-438,1 2 1821,10 3-168,2 2-353,6 4-364,6-1 17,37 1-734,-15-5-274,29-3-4637,16-35 4738,-41 15 173,29-21 168,-57 28 84,-7 4 5,-5 4-514,-3 2 27,-2 1 224,-3 4 3398,-1 5-3218,-4 7 140,-3 6 22,0 3 387,-7 21-527,6-11-168,0 2-28,8-21-2263,44-33 1770,-19 3 106,31-15 253,-32 11-219,-4 1 398,-8 13 1573,-15 24-1214,1 0-113,-7 15 67,10-14-39,2-8 321,32 5-1851,-1-12 532,32-2 1,4-2 0,-22-1-1,47-2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57.1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16 9419,'-5'-9'2375,"0"2"-1546,5 7-140,0 0-566,-42 20-106,31-7 308,-32 19 2111,44 29-1601,2-24-96,-1 28-246,0-38-169,-2-4-290,0-3-34,0-6-1904,-47 6-1014,29-13-1053,-35 2 3971,46-15 0,3 2 0,4-1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7:57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0 13637,'15'2'2963,"-4"0"-1726,-11-2-531,49 31-241,-19 9-213,5-1 0,1 10-1777,-12 20 1,-7 12-1,-3-3 1603,1 5 1,-3-1-92,-1-6 0,0 3 0,-7-9 700,-6-16 1,-7-6-2362,-34 38-3197,-16-17 2521,21-25 1,-5-3 2349,-42 8 0,39-24 0,11-10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01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103 331 8427,'-10'-1'3243,"-22"8"-4968,20 0 1999,-17 8 709,19 2-708,4 3 44,3 3 616,13 26-554,2-20 44,9 16 730,10-30 77,17-11-1232,-5-11-34,9-16-174,-20-11-794,0-7-315,-1-7 91,-3-1-2,-6-1 316,-6 5-994,-9 5 887,-19-1 1019,-1 20 0,-11 0 90,9 19-964,10 1 1154,9 1 140,11 0 358,22-5 858,30-1-3256,8 0 2522,20 17-527,-33 5 1403,-8 17-1481,-22-3-2783,8 24 2324,-20-13 207,3 7 44,-23-25 954,-25-18-483,15-13 1925,-15-10-2479,22-10 852,6-3-147,20-14-610,1 12-45,24-12-56,0 16-2493,19-1 1,6 1 2492,10-4 0,-19 10 0,-8 3 0,-27 11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03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10153,'9'7'2739,"-2"-2"-1832,-7-5 364,0 0-609,3-5 172,-2 4-1338,2-3-2955,2 31 4511,0 28 1,-1 8-784,2 19-594,-1-9 0,-1-4 515,-4-15-100,0-1-22,0-21-35,0-2 74,1-21-4454,1-23 4347,3-20 0,-2 8 0,0-5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03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84 5414,'13'13'3602,"-2"-2"-733,-11-11-1126,0 0-190,56-28-1038,-25 16-151,47-22 583,-25 20-913,-16 6-34,8 0 1519,-20 6-2645,13 1-5892,-4 1 275,3 1 6743,-15 1 0,-15-1 0,-5 1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04.1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0 10819,'5'4'4296,"52"-1"-4162,-28-3-89,42 1-34,-39-1-173,2 2-572,-14 0-1063,-4 5 234,-12 3 1232,-9 6-1405,-43 36-2516,12-15 4387,-38 28 989,30-27-581,0 1 90,6-2 862,-4 9-895,17-15-203,1 4-223,18-18 856,8-1 1776,22-4 1617,5-3-3263,42-3-758,-18-5-273,34-8-691,-41 1 310,8-4-471,-27 3-1915,-1 0 1836,0 0 1,-12 2 0,-1 2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05.0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194 2 8892,'-1'7'970,"0"-2"-914,-33-10-51,13 3-1058,-27-4 1697,14 5-333,18 1-188,-4 5 246,19 3 197,0 9 67,1 6-2971,0 8 2910,0 7 430,0 29 42,0-10-691,-1 22 123,-2 13-2582,0-19 2196,-1 24-1149,1-31 1778,2 8 1,0-1 614,1-7-1301,-1-3 1,2-7 72,-1-34-33,0-12 2420,0 0-1988,0-9 4038,25-2-4347,-6-3 741,25-4-937,-11-1-1585,14-6-1888,-9 1-2072,6-3 5545,-17 2 0,-13 8 0,-5 1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05.7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11116,'6'6'2929,"-2"-2"-2805,-4-4-24,0 0 455,29 51-958,-17-20 745,23 43 157,-25-30 251,-1 18-3092,-4-18 2857,2 24-420,-5-44-50,2 6-270,11-59-262,-4 2-331,12-33 106,-4 13 556,-1 4 156,-1 5 207,-3 11 308,3 7 2568,0 17-2809,3 9 325,2 13-184,-3 9-3007,10 21 3640,4 21-1048,-6-14 0,-3 0-1356,-17-35-8475,-2-11 9344,-1-8 0,-2-3 1,0-5-1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06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13687,'5'11'3277,"-2"-2"-2510,-3-9-538,0 0 191,63-31-44,-25 15-3602,46-21 3344,-53 27-84,-9 7 700,-9 3-728,11 7-57,-3 4-2564,21 24 2367,-16-2 232,6 17 77,-8 16 51,-11-17 1,-1 2 682,1 1 0,0-1-711,10 45-28,-4-35 101,18 14 3073,-16-34-3230,15 24 0,-23-45-1723,-1-3 1768,2 3 354,-6-8-438,0 2-6,-6-7 57,-4-1 133,-5 0-10,-4 0 273,-8 1 242,-18 4-2309,6-3 2090,-22 7 1186,17-10-2060,-3 0-2403,15-4-605,5-1-1948,8-3 5399,-1-1 0,7 0 0,0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47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248 0 10248,'9'14'3450,"-2"-4"-2755,-7 10 55,-5 1-33,-2 22-28,-7 0-39,-4 6 50,-5 7 17,-1 3-134,-2 2 234,-11 25-621,11-23-84,-7 15-106,16-33 95,3-8-62,3-8 28,5-10-5,3-7-488,10-10-151,8-9 62,13-10-79,9-8 23,5-4 179,0 0 229,-3 3 163,-9 3-17,-8 7 34,-9 7-34,-7 3-139,-3 5-12,-3 0 168,-6 10 162,-1 1 163,-7 10 224,-3 3-62,-1 3-89,-1 4 11,2 2-62,2-2 118,0 9-403,8-12 22,1 3-34,8-14-453,27-3-1440,15-6-3349,24-5 5192,4-10 0,-34 4 0,-9-3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0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 6675,'6'4'1881,"0"-2"-995,-6-2 8944,0 0-8526,1 0-1304,0 0-33,1 0-12,-1 0 39,0 0-66,1 0 10,1 0 68,-1 0 27,0 0-72,-1 0 39,0 0 34,-1 0-29,2 0 6,-2 0 23,2 0-17,-1 0-12,0 0 68,0 0-78,0 0 5,-1 0 5,2 0 73,4 0 40,4 0-23,2 0-28,2 0 17,-3 1-28,9-1-56,-3 1 0,9-1 6,-6 0 33,17 0 34,26 0-710,-12-2 559,12 1 38,-36-2-44,-6 2-3326,1 0 3410,-13 1-11,2 0-23,-10 0-1220,0 0-1877,0-1-1781,1-2 4912,1-1 0,-1 1 0,-2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0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13 3379,'-13'-7'1669,"2"2"719,11 5-1839,0 0 1710,-1 1-2074,1-1 7279,-1 1-7262,13-1 95,2 0 1148,19 0-1238,5 0-39,12 0 45,31-1-180,-29 1 1,-2 0-2614,25-1 2580,-6 1-39,-59 1 33,-3 0-89,-4 1-140,-1 0-101,-2-1-3781,0 0 4117,2-2 0,-2 1 0,2-1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2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435 1 9884,'9'16'3305,"-2"-4"-2712,-7-12-128,0 0 1109,10-1-655,-7 0-858,7 0 62,-9 0 986,-1 1-1260,-3 0 112,-2 0 39,-6 3 196,-26 14-73,0 3-5,-26 15-853,6-2 802,-2 2-1509,13-4 0,3 0 1459,-7 10-101,-7 10 84,51-33 376,59-4-371,-13-6-5,42 7 0,-31-4 81,21 24-339,-38-10-139,9 20 307,-65 9 0,-17 4 163,3 2 1690,-5 2 1,-5 3-1328,5-12 1,4-7-437,3-2 1216,24 33-1014,43-71-45,42-5-152,-17-7 48,-5-3 1,1-2 7,15-4-58,-19 5 0,2-2 97,35-6-857,-7 4 903,-2 1-73,-25 8-68,-36 5-5,-2 0-33,-5 0-51,-1 0-90,2 9 398,1 12-106,-1-2-85,-1 7 1004,-5-16-986,-1 1-796,0-5-212,-1-1-422,-2-3-502,2-2-892,1-6 2773,2-5 0,-2 3 0,0-1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3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8354,'1'10'2191,"0"-2"-1586,-1-8 2162,0 0-1384,0-2-565,0 2 3360,0-2-4278,0 14 105,1 4 174,4 19 0,3 3-3050,8 37 3246,8 20-997,-2-16 673,1-4-51,-11-49-896,-1-4-7680,5 4 8576,-6-10 0,0 1 0,-7-13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4.4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0 269 7817,'5'-1'3355,"-2"0"-2638,-3 1 459,13-38-750,-8 24-163,12-30 6,7 25-269,-11 10 252,19-11-28,-19 13-56,2-1 62,-6 2-18,-3 2 517,4-6-298,-4 5-11,2-4 118,-6 6 397,0 1-588,-1 0 136,-1 2-19,0-1 880,0-2-1103,2 1-51,1 0 12,0 0 274,-1 1-549,0 0-84,1 2-61,1 6 67,2 6 67,7 24 84,-2-5 84,4 12-11,-6-17-29,-1-4 169,3 3-106,-5-15-23,1 2-73,-3-13 146,6-4-443,12-21-33,4-4-28,10-19-471,27-30 757,-31 39-102,38-20 163,-49 53 0,11 10 101,-13 10-51,1 9 443,24 54-448,-22-35-45,14 32 0,-29-52 0,-3-3 0,-2-10 0,-1-1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6.0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71 8405,'-4'-15'2073,"0"2"-1379,4 13-39,0 0 1295,0-19-1626,0 15 7,0-15-214,0 19 1844,0 0-1698,2 1 118,1 4 476,14 29-745,-6-5-107,9 26-2893,-5 30 2995,-6-37-23,2 22 1,-8-55 357,4-13-453,-2-9-420,8-6 71,1-12-3924,40-46 4200,-23 34 2341,26-27-2257,-37 50 213,-5 6 257,3 5-229,-4 2 0,4 4 28,-4 5 0,4 7 840,21 35-546,-19-21-563,13 21-2208,-24-29-1085,-3-12-2767,2 1 6060,-2-10 0,-2 0 0,-2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7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9688,'4'14'2789,"-2"-4"-2027,-2-10 257,0-2-33,0 1-34,0-2-593,0 3-57,0 0-302,0 8 359,0 4-2693,0 36 2981,1 5 0,0 4-344,1 35-110,-1-13 1,1-3-155,1-4 0,-2-20 0,1-1 85,1-3-91,-1 5 23,0-27 11,-1-1-884,0-10 122,0-2 163,0-8-768,0-5-6474,-1-21 7774,0 5 0,0-7 0,0 12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7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1 122 10836,'7'0'3260,"0"0"-2028,-7 0-767,0 0 274,16-33-442,-7 21-134,16-26 576,16 23-476,-10 6-78,24-3-96,-19 9 18,56 21-79,-42 0-877,38 17 849,-55-4-162,-6 2-213,-2 17 296,-12-13 79,-3 12 23,-10-19-23,-9-3 148,-38 3 1,-10-2-424,0-4-11,-6 0 1,-1-5-5350,11-18 5544,27-5 1,0 1 0,26-1-1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8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293 0 9436,'7'15'5993,"-7"-6"-5578,-2-10-85,-5-2-201,5 3-68,-1 0-55,-1 0 0,-11 7-3303,-1 3 3571,-10 11-1725,-13 24 1922,7-7-208,-9 19 113,13-16-276,6 16 1,3 2 79,2-2-152,2-1 0,4-3 1405,12-22-4250,26 16-663,9-24-1970,13 8 5450,-3-31 0,-27-1 0,-6-2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8.9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10606,'14'8'2241,"-2"-2"-1502,-12-6 947,0 0-3551,24 64 2447,-15-36-246,19 50 955,-22-46-1128,0-6 167,1-3-139,-4-12 161,1-8-1080,8-29 201,4-2 488,4-11 78,4 6-128,-10 23 3481,3 0-3342,-6 11 40,1 6 11,3 2 140,9 17-107,-6-4-33,5 7-202,6 8-2828,-5-20-673,6 8 3602,-9-22 0,-12-3 0,-2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49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350 485 9201,'1'-3'3601,"0"0"-2828,-1 3-179,0 0-382,-12-17 80,-2 13 27,-12-13 179,-4 17-55,-3 4-101,-4 6-6,-2 9 61,1 9-128,2 4-112,6 6-67,5-1-85,8-3 40,8-5-39,5-8 100,3-5-72,3-7-34,4-4-124,5-3-156,7-2-252,6-6-28,6-3 308,4-7 213,2 0 28,-3 2-28,-3 5 22,-8 4-39,-4 3 325,2 12 84,-7-2-23,4 8 51,-7-6 140,2-3-17,5-2 50,54-9-638,-16-9-641,12-9 0,5-7-1486,-24 2 1,-2-3 1199,17-12 0,0-2-1125,-11 4 0,-3 0 1727,-1 0 0,-3 1-481,-3 2 0,-3 0 890,33-31 359,-19 12 621,-12 7 224,-14 13 1846,-13 11-2456,-7 10 1331,-10 7-1606,-10 5 1537,-9 9-1296,-13 5 56,-6 12-201,-6 8 342,-3 8-152,14-4 0,1 3-12,-17 25-142,13-4 1,3 1-1407,4 15 1019,13-27 1,3 1-524,5 12 498,5-3-239,5-10 200,1-7-95,2-10-179,4-10 5,5-7 1201,7-8-1415,6-3-1163,26-19 431,-9-1-220,16-18 282,-23 4 301,-9-3-122,-10 0 583,-8 1 184,-8 3 456,-8 1 294,-3 4 678,-15 0-459,9 7 128,-5 3 169,13 8-365,3 5-627,4 0-61,2 2-12,1 0 96,1 5 162,3 3 264,3 6-23,5 1 386,17 6-560,-3-7-134,14 0-28,-7-10-157,3-2-28,0-2-124,-1-5 63,-4-1 72,-4-5-39,-7 1 56,-1 1 0,-11 5-50,-1 0-85,-7 4-117,0 0 118,0 2 128,-3 5 6,-2 4 286,-2 8 55,-1 4 163,2 2-117,4 1 218,1 9-431,2-10-23,3 4-33,4-14-29,5-3 63,3-2-63,3-3-38,3-2-51,1-3-252,2-1-830,8-9 404,-10-2 51,2-10-347,-16 0-270,-6-3 499,-4-1 482,-9 1 263,-4 0 45,-5 3-45,0 1 67,2 3 902,-4-3-610,10 9-152,-2 0-207,11 9-224,1 1 224,1 0 6,0 4 139,1 1-10,3 5 139,2 1 560,12 3-296,1-5-241,9 2-140,-1-8-1,3-1-111,4-2 11,1-3-56,0-4 11,0-3-16,-2-4 5,9-5 33,-15 6-27,10-3 33,-23 9-39,0 0 39,-10 4 6,-2 2-50,-1 0-432,-1 1 302,0 2 135,-1 2 45,-3 5 17,-1 2 123,-3 4-12,0 1-22,0 1 29,0 1-96,1-1 96,0 1 111,-3 9-101,3-6-111,-2 5-12,4-11 6,1-2-73,1-3 56,0-2-51,2-2 1,0-1 22,1-1-28,0-1-39,0-1 39,9-1-6,4-1-78,12-1-174,6-5-83,4-5 32,1-6 113,8-6 129,-17 8 61,-1 0-95,-18 11-11,-5 4-22,-2 0-168,-1 0 296,0 3 6,0 3 50,1 5-44,0 2 95,2 0 33,0-1-100,2 0 55,0-4 57,1-2 112,2-3 151,2-2-202,6-2-207,7-8-426,30-27-240,1-14 304,-16 15 1,1-4-384,-3-1 1,-2 0 404,3-1 1,-2 0 269,-2 2 0,1 0 305,7-8 1,-2 2 610,6-7 106,5-2-235,-35 39-493,-7 8-224,-5 4-146,-3 3-16,0 0 78,-6 13 84,-2 3 61,-7 18 68,-2 6 134,0 6-33,-3 5-28,1 2-11,1-1-186,3-2 63,3-3-35,3-5-27,4-4-12,2-4-33,2-5-595,1 1-547,0-9 419,1-3-342,5-12-1914,6-6 3018,14-15 0,-11 10 0,4-10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19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12528,'21'7'5220,"-4"-2"-4459,31 19-250,-21-3-153,39 25 426,-31 9 0,-5 4-459,3 8 8,-1 19 0,-6 1-1164,-16-23 831,0 32-236,-18-54-788,-6-6 249,-44 7 1,34-23 0,-23 4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27.5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367 1 9419,'0'28'1753,"1"-6"-885,-2-22 135,0 0-297,0 0 1562,-1 0-162,1 0-1159,-1 0-818,2 0 207,-1 0-336,0 0-11,0 0-45,-1 0-84,-2 0 61,-3 2 40,-21 12-3387,-1 3 3393,-39 30 5,30-10 0,1 6 103,-1 12 1,4 5-1034,4 2 0,7-1 1070,10-9 0,8-3 168,14 22 465,16-15-543,0-19 78,15 9 1557,-9-30-1837,26-8 0,-32-6 0,10-7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28.7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301 754 6473,'-11'-17'3014,"2"4"-993,9 13-1064,-75-7 400,45 15-881,-59-2-84,66 18 1225,-8 34-1365,17-32-34,-4 21 1475,18-41-589,5-4-790,6-2-314,10-10-191,12-6-184,8-14-2147,1-14 0,8-15 1,-5 3 1986,-6 7 0,-1-2 462,8-11 0,4-8 1,-7 1-74,-7-18 1,-9 8 1192,3-2-1386,-11 17 1,-5 13 338,-12 42-84,-2 2 84,-24 19 784,-32 60-532,6-15-157,15-5 1,2 4 878,10-5 0,4 0-750,-2 1 0,1 0 953,0 1 1,1 0-870,-11 33-123,14-32-68,5-3 1,0 1 2430,2 13-2593,-5 22-3677,25-53 2473,11-25 526,8-3-682,10-15-186,10-26 0,1-8 2073,0 1-421,0-3 1,-4-1 571,-21 14 1370,1-5-1152,-10 13 2831,0-2-3076,-10 15-152,-3 3-12,-2 3 260,-1 3-814,-1 5 45,0 6 431,0 39 305,-2-13-390,-2 44-3564,-2-27 3285,2-3-140,1-12-2269,3-18 2409,27-15 0,-20 1 0,20-11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28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51 14118,'-16'-16'179,"27"-6"0,-5 19 1,17-6-1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29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 1 10030,'6'5'3075,"0"0"-2146,-6-5 331,0 0-957,-58 0-499,42 5 2039,-25 38-1485,49-16 28,15 28-89,-13-33-56,-2-2-51,-5-2-89,-1-2 197,-6 6-108,-5-8 79,-39 13-2588,-1-17-7512,-27-5 8764,31-13 1,16-2 0,21 2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30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181 158 11405,'3'9'4571,"0"-2"-4084,-3-7-347,-9-18 50,6 14-128,-7-14-62,8 18 185,-22 6-37,9 1-19,-17 7-2928,10 11 3129,-1 6-10,-1 15-259,9-10 170,7-1 1952,36 11-1931,-7-26-2413,46 13 2099,-24-33-520,19-9 45,-15-5-715,3-19 0,1-5 748,2-2 198,-6 0 1,-5 1 255,-17 10 2021,-5 4-1881,-3 4 414,12-12-158,-11 15-346,12-10 3114,-11 18-3154,4 0 779,20 2-739,-9 4 0,13 1-6,-18 3-336,7 22 387,-18 0 95,2 14 90,-18-8-1,-2-8 7,-4 2 32,-1-1 40,-6 0-122,1-1-96,-1 0 307,1 7 46,4-8 1292,21 8-1203,22-14-820,10-2 321,13-6 6,-11-4-627,1-18 0,1-5-2673,2-3 2824,-7-1 1,-6-6-3978,-19-30 3865,-11 24 377,-11-16 21,-11 35 151,-7 6 0,-2 3 67,-1 6 56,-14 7 1669,13 6-28,-26 46 1494,32-8-3034,-6 18-122,18-25 161,4-18 454,11 1-442,3-9-186,15-1-89,5-9-4916,40-35 1,7-14-2264,2-11 7179,-26 17 0,7-6 0,-15 6 0,-10-7 0,-12 9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31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28 11144,'7'8'3646,"0"-2"-2895,-7-6-364,0 0-432,2-22-246,-1 16 291,-1-7 218,-7 28 1285,-15 38 1,-7 15-2511,-1 5 1,-2 6 1108,6-16 1,-1 4 0,1-4-87,-4 14 1,4-8-17,-2 9-1086,16-28 632,7-28 89,1 4-1113,4-28-1339,0-5 2817,-3-30 0,2 22 0,-3-19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31.4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31 9453,'-8'-17'6032,"2"3"-5528,6 14-73,0 0 908,20 7-454,-1 8-241,23 10 0,-1 9-56,9 0 39,32-5 1,7-3-628,-1-2-62,1-4 0,-5-5-234,-31-14-421,-8-6-442,-9-5-108,-11-8-648,-8-15 207,-13-2 1124,-11 2 579,-11 8 5,-6 16 39,-5 4-2698,-21 9 3757,10 21-522,-6 1 186,23 15 622,12 3-242,6-4-448,7-3-196,10-11-2730,46-10-3969,39-7 3796,-6-1 2405,7-7 0,-71-1 0,-8-1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31.8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11446,'26'5'6363,"50"22"-5230,-42 28 1,-5 27 0,-2 8 0,-2-11-1106,9 14 0,-3 2-28,-5-11 0,2 12 0,-6-3 0,-14-15 36,-18-9 1,-15-12-2561,-21-3 1,-10-7 1859,1-14 0,2-1 1,-14 30-1,39-51 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38.5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9458,'-4'1'2173,"1"0"-1904,3-1 6284,-1 0-6491,10 1 577,39 33-381,-4-5-102,33 32-77,-23-12-1722,-17-13 0,1 3 1727,6 15 0,-2 0-78,21 22-4,-30-32 1,-6-6 48,-11-19-6,-7-8 11,-1-3-56,-5-6 0,-2-2-790,2 0-3910,-1-20 1020,2 2 4528,-1-18 0,-1 20 0,-1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0:55:50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10 10758,'-21'-6'2643,"3"2"-1601,18 4 1025,0 0-1199,9 4 521,7 3-280,19 6-437,14 6-269,16 3-403,10 5-16,4-1-1575,-4 1-2229,-7 0 3820,-3 3 0,-31-13 0,-5-2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38.9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169 29 11183,'-3'-11'3512,"0"3"-2621,3 8 1052,0 0-1411,-2-4 6,2 3-449,-3-4-89,3 5-5,-2 0-130,0 5 522,-13 49 0,-3 17-180,-1-3-157,-2 13 1,-1 0 16,4-13-3341,-1 8 3274,7-16-5025,3 3 1676,11-31 2781,14-6 1,-7-20 0,5 1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39.9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187 294 11278,'7'12'4005,"0"-2"-3394,-7-10 694,13-33-672,-10 22-2350,11-25 2013,-14 30 202,-2 4-498,-3-2-67,-13 4 67,1-1 128,-12 7 237,-35 59-365,33-31 1724,-26 42-1937,50-53 207,9-12 6,9-3-555,19-22 107,-4 1-168,31-30 510,-34 27-73,13-11 145,-28 26 174,-1 6 162,2 2-10,-2 7 144,3-1 102,0 2 241,8 4 364,11-4-785,-3-3-1276,61-39-584,-19-16 903,-19 14 0,0-2-286,21-26 50,4 2 869,-29 25-28,8-2 134,-38 26 16,-8 6 63,-3 6 638,3 11 1109,5 26-1468,-1-8 163,4 12-325,-3-24 146,7 4 206,19-11-570,-4-2-118,12-18-1917,-4-26 0,-1-8 1917,5-10-187,-3 2 1,-2-2-10,-1-15 196,-15 25-874,0 3 874,-21 38 79,-6 15 3746,-11 36-3450,2-9-134,-6 23 163,7-21-236,0 23-761,6-39-690,0 11-1719,15-51-4526,1-6 7528,13-14 0,-12 12 0,-1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40.1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18 6988,'-11'-10'0,"2"2"0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41.3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197 109 10086,'16'-1'5830,"-2"0"-5639,-16-21-158,-2 17-27,-5-17 84,-13 23 10,-24 24-16,9-6 73,-13 22 711,20 31-610,14-40 218,5 28-118,20-55-3559,19-6 2148,15-22-1213,-1-8 0,-1-3 2194,10-12-83,9-19 228,-50 51-381,-4 6 386,-4 12 2524,-1 3-2126,0 10 3322,1 1-2375,11 22-931,3-8-368,3 7 221,-1-20-144,-4-11 147,29-9-600,-11-7-68,26-11-139,-20-7-129,3-4-1354,1-6 1,-1-1 1913,2 0 28,25-24 168,-46 49-224,-12 7-12,3 3 68,-8 9 740,2 16-12,0 0-2738,0 13 2391,-2-7 1594,-2 1-1644,0 8-208,-2-9-22,0-4 0,-1-14 55,2-9-3124,19-22 2547,0 0 2141,17-21-2599,-5 4-370,18-8 980,-22 23 179,9 3 90,-29 31 370,0 9 308,-4 10 4170,8 54-5145,-6-47-9391,22 34 9688,-14-69 0,6-1 0,-14-6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48 2988,'12'12'3708,"-2"-2"-240,-10-10-2246,0 0 394,-7-1-266,-15 10-1227,4 0 152,-11 11 2492,15 1-2554,1 2-1750,1 41 1996,13-28-36,9 28-54,17-40-117,10-5 506,27-9 1,6-6-781,8-7-1341,10-6 0,0-12 150,-34-13 0,-7-5 1238,-6 8 0,-3-1-661,-2-8 1,-9 0-167,-17 0 522,-6 6-22,-16 7 302,-3 13 3221,-14 6-2762,-1 16 605,-10 28 0,1 7-549,4 0-353,0 3 1,6 0 110,24-15 147,15 3-420,6-14-471,16 0-1164,6-15-3031,14-5-5165,1-8 9576,6-5 1,-28 3-1,-9 1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44.4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85 10556,'-7'-11'4111,"2"2"-3417,5 9-144,0 0 1751,-5-26-1914,4 19 11,-3-20-23,4 25 101,0 1-358,0 0-219,5 20 314,20 42-3336,5 16 3282,-8-21 1,1 0-656,8 19 653,-5-8-85,-8-27-27,-1-3 50,10 5-33,-1-11-62,0-4-6,-7-13 2543,-1-11-3142,-7-6 590,5-5-8532,-6-52 7699,-5 25 0,0-23 0,-5 44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44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5 8518,'3'13'3960,"0"-2"-2515,-3-11-779,0 0 67,3-13-45,-3 10 253,3-9-163,-3 12 653,0 0-1431,-2 1 0,-1 8 952,-14 52-4036,2-11 3492,-11 44-128,5-30-33,0 1-102,3-5 87,4-5 1,2-1-222,-1-4 56,-4 36-67,14-73-44,0-1 3094,1-8-5732,-1 0-539,1-3 1395,1 1-2548,1-6 4374,4-2 0,-3 1 0,4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46.2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405 6 10338,'6'7'3595,"-2"-2"-3029,-55-19 274,21 16-1309,-29-7 638,38 22 236,13 3 284,-1 43-409,4-29-17,1 29 1428,9-36-1231,-4-14 27,5 1 543,-6-14 373,0 0-1297,-4 0-67,1-2 17,-2-1-45,1-2-11,-1-2-162,-9-11-84,3 8 55,-5-5-16,3 12-45,-15 13 140,-12 31 106,1-4-22,1 25-3638,23 17 3616,11-13 50,8 14 235,31 4-2335,-1-24 2172,8 12-284,-12-21 218,-13-20-6,2 5-28,-8-10 1,1 3 27,-8-13-84,-2 9 84,0-9 2133,-2 7-2133,0-13 50,0-2-38,0-1 560,-1 0-499,0-3 3312,-1-1-3099,2-3 833,0 0-923,2 0 68,4 0 66,6 0 34,41-9-364,-18 4 0,25-7-3627,-24 8-204,4-4 3781,6-6 0,-17 6 0,-7-2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48.2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1 8629,'12'8'2263,"-2"0"224,-6-7-1949,-1 0-68,5 1-184,-4 0 190,4-1-208,-3 1 41,2-2 184,7 5-364,-5-2-6,8 4 0,-8-3 1675,6 0-1294,-8-2-268,3 1-7,-9-3 1322,-1 1-1411,-6-1-129,2 0 29,-8 2 514,-40 14-431,2 2-755,-23 7 688,21-5-11,16-6-6,-9 3 45,6-1-45,8-3 28,13-6 113,17-6 571,1-1-656,2 0 537,0 0-632,1 0 0,-2 0-28,1 4 73,0-2-11,3 6-34,-2-1 0,2 3-6,2 18 0,-1-9 12,1 15 33,-5-13 17,0 2 17,-2 14-73,2-7 11,-2 12 45,1-11-3442,-1 17 3397,0 1-34,-1-2 23,-1-7 0,0-18 6,0 4-1667,1-10 1661,1 5 6,0-10 16,0 6-22,0 3 0,0 17 28,0 7-28,0-5 2547,0-3-2547,0-17 6,0-1-6,0 4-1135,0-10 1130,0 4 2122,0-12-2167,0 2 106,0 3-56,0 0-6,0 10 6,0-11-28,0 4 28,0-10 1574,0 0-1614,0 0-88,0 7 128,0-6-40,0 5 80,1-7-46,0-1-61,1 0 67,-1 0-6,1 0 6,-2 0-246,1 2 207,-1 0-23,1 2-11,-1-3-145,4 0 218,-2-1 89,2 0 18,0 0 27,13-3-134,11-6 51,10-1-1,16-7 0,2-1-808,-2 2 736,-2 1 0,-5 3-51,-19 8 39,-9 3 34,-8 1 6,-3 0 27,-2 0 1,0 0 802,-1 0-712,5 0-124,-4 0-185,2 0-476,-6 0-852,-2 0-1803,7-7-5377,1-2 8693,10-9 0,-10 8 0,1 1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8T21:18:48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6 9656,'-10'-3'3764,"2"0"-2458,8 3 56,0 0-800,0 3 608,8 8-653,1 3 5,11 9 183,17 14-167,9 8-3540,2 0 3221,-5-2 44,11 5-263,-27-26-364,17 14-174,-32-32-8127,17 1 8665,-16-6 0,9 3 0,-19-4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DBCD4-8879-B14E-BC1C-3E46B9404CD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4D96B-5D47-E646-BA33-230260CE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3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D7FE-3D13-2946-9F85-589ACE6BB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4C0CE-E273-7444-8BEA-AF3E5DE71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78BF1-A755-9946-A1A0-7D9009CC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DD34-5A07-A749-AC3C-2A1F8D729228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03AB5-6609-1D4D-B998-70001E20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AD69A-9A89-3547-BB58-A42D3258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83A0-BD16-4A42-BE7F-CBC1131D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55244-59BF-8945-8669-C580DCFF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A1FB9-6161-5E40-B4BE-1F65068B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A97A-B9FF-1B49-8FB8-A7CBAD2E0092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5397-702D-BC40-84AA-417D7277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66D71-F1F9-CC45-864A-1BD2882E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6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504A02-1EBF-8A4C-9739-29A7E4B18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945CD-2D20-DD44-AC95-AF0A67F03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E4195-A360-4D4E-8922-BA5ADE81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24EB-A13B-BD4A-9DFF-DE0BA5BF9118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DF2BB-9B98-8A4D-8A75-70F54D3E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6102C-BB2D-FE48-A601-AFDD2680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1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7D89-EEDD-E846-B142-8309BD54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103E7-E45D-934A-9F7F-51AAF5973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4C6C-43F6-8D4E-A131-130EE3E4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70BD-71DC-4043-B70E-4C6DEC57397A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20222-4765-064F-8239-C7C316BD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193FE-356F-9849-8AA0-08E82A90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79A7-600C-4A4B-85FB-2F88CACF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6FA28-4F93-E043-B828-B4A45936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52D0D-F3CD-A443-B0A1-8C5BE2E5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C211-56D0-2645-BB99-1D0853A5C4BC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91ABC-2E40-A14E-9388-E2DB115C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71A4-A262-2D49-BE0A-E32ACA29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9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F090-31AB-2640-940B-50FCE400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F87E-EDB5-9246-926A-A9D703BDE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6EF09-C7B7-714A-A019-E748C7474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45D82-8BD6-2A41-A972-946CF4B7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59B-34CF-6C45-BE86-1A5745E8994D}" type="datetime1">
              <a:rPr lang="en-GB" smtClean="0"/>
              <a:t>28/04/2020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10786-B8A7-AB4E-BED4-52EE60B8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FA4FA-208A-8843-BADC-082EEB50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5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30FA-B851-434E-9BD4-B59BCBEE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45FB4-C738-3F42-A718-EBBF49F8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7554B-291F-4940-B973-9AFA7D56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1472F-A8E9-4B4E-AF1F-D85AB23BC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CD661-6A6A-3443-9E9A-4B35B2B06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0175D-600E-284F-B88A-9AB7602D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5FB2-7B1B-4448-87E6-614D6F91ACB8}" type="datetime1">
              <a:rPr lang="en-GB" smtClean="0"/>
              <a:t>28/04/2020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CFE3F-FD5C-B841-83EF-5E0BDCEF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A5EA1-9665-5D4B-87C2-1A6BACB0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24CC-6853-204C-A695-3E3E0162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F8FCA-5B9A-4245-B4B2-15955573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93A-DB2C-E947-A2FB-8F860BC92E91}" type="datetime1">
              <a:rPr lang="en-GB" smtClean="0"/>
              <a:t>28/04/2020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7BF9F-B4DB-2A4D-B8E5-84D8B703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3098D-6937-B143-8ECA-E81D9A0D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113D7-DD60-2242-80D9-97BB2AB8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1829-134E-5047-AE6F-95AD6FF9396F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77FA5-7C7F-C64D-B4B1-5E120B46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B81DC-F007-8049-B662-D92F2D49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1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F8E7-41F2-B842-B92F-108DC3E4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F1FF-3FD7-F34A-8A62-7C18709EF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496BF-C8B7-484A-A49A-D870E9E4E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9A69C-6550-A14C-ADC0-7C4CA08F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D083-B663-3F4D-89C5-DC8FA5B2CFC2}" type="datetime1">
              <a:rPr lang="en-GB" smtClean="0"/>
              <a:t>28/04/2020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CDF25-1C0B-6F45-A2C0-3A027839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DC764-7D1A-3547-A728-5BCDAA1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B9D0-D225-9B44-A38D-1D2EA2EB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92572-D503-904A-B632-871C4594E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75744-53D1-B847-BEE1-2CD4F2450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71DFE-0E55-D745-A019-1958E191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2F8-54F2-3642-BFC3-3837E1A69D2F}" type="datetime1">
              <a:rPr lang="en-GB" smtClean="0"/>
              <a:t>28/04/2020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1A0BF-CEB0-5C44-AB41-A2942A16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4A8B4-4098-6C46-B256-279DCF31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9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51DC1-3429-BD49-89B2-B3CE4CF6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2498-A682-824D-9A02-E2CC3766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AE53E-41C3-E94C-B4EF-EC0509B53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12EE-7DA7-A349-8376-10FEFCF79F95}" type="datetime1">
              <a:rPr lang="en-GB" smtClean="0"/>
              <a:t>28/04/2020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BD015-B3B5-EE49-8AB2-E12B0D8D1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C1E3F-0D15-164E-B8B8-92A4C8701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F1DF-AECA-C946-A1F0-E40FCBD9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9.png"/><Relationship Id="rId21" Type="http://schemas.openxmlformats.org/officeDocument/2006/relationships/image" Target="../media/image1221.png"/><Relationship Id="rId42" Type="http://schemas.openxmlformats.org/officeDocument/2006/relationships/customXml" Target="../ink/ink1236.xml"/><Relationship Id="rId63" Type="http://schemas.openxmlformats.org/officeDocument/2006/relationships/image" Target="../media/image1242.png"/><Relationship Id="rId84" Type="http://schemas.openxmlformats.org/officeDocument/2006/relationships/customXml" Target="../ink/ink1257.xml"/><Relationship Id="rId138" Type="http://schemas.openxmlformats.org/officeDocument/2006/relationships/customXml" Target="../ink/ink1284.xml"/><Relationship Id="rId159" Type="http://schemas.openxmlformats.org/officeDocument/2006/relationships/image" Target="../media/image1290.png"/><Relationship Id="rId170" Type="http://schemas.openxmlformats.org/officeDocument/2006/relationships/customXml" Target="../ink/ink1300.xml"/><Relationship Id="rId191" Type="http://schemas.openxmlformats.org/officeDocument/2006/relationships/image" Target="../media/image1305.png"/><Relationship Id="rId205" Type="http://schemas.openxmlformats.org/officeDocument/2006/relationships/image" Target="../media/image1312.png"/><Relationship Id="rId226" Type="http://schemas.openxmlformats.org/officeDocument/2006/relationships/customXml" Target="../ink/ink1328.xml"/><Relationship Id="rId247" Type="http://schemas.openxmlformats.org/officeDocument/2006/relationships/image" Target="../media/image1333.png"/><Relationship Id="rId107" Type="http://schemas.openxmlformats.org/officeDocument/2006/relationships/image" Target="../media/image1264.png"/><Relationship Id="rId11" Type="http://schemas.openxmlformats.org/officeDocument/2006/relationships/image" Target="../media/image1216.png"/><Relationship Id="rId32" Type="http://schemas.openxmlformats.org/officeDocument/2006/relationships/customXml" Target="../ink/ink1231.xml"/><Relationship Id="rId53" Type="http://schemas.openxmlformats.org/officeDocument/2006/relationships/image" Target="../media/image1237.png"/><Relationship Id="rId74" Type="http://schemas.openxmlformats.org/officeDocument/2006/relationships/customXml" Target="../ink/ink1252.xml"/><Relationship Id="rId128" Type="http://schemas.openxmlformats.org/officeDocument/2006/relationships/customXml" Target="../ink/ink1279.xml"/><Relationship Id="rId149" Type="http://schemas.openxmlformats.org/officeDocument/2006/relationships/image" Target="../media/image1285.png"/><Relationship Id="rId5" Type="http://schemas.openxmlformats.org/officeDocument/2006/relationships/image" Target="../media/image1213.png"/><Relationship Id="rId95" Type="http://schemas.openxmlformats.org/officeDocument/2006/relationships/image" Target="../media/image1258.png"/><Relationship Id="rId160" Type="http://schemas.openxmlformats.org/officeDocument/2006/relationships/customXml" Target="../ink/ink1295.xml"/><Relationship Id="rId181" Type="http://schemas.openxmlformats.org/officeDocument/2006/relationships/image" Target="../media/image1301.png"/><Relationship Id="rId216" Type="http://schemas.openxmlformats.org/officeDocument/2006/relationships/customXml" Target="../ink/ink1323.xml"/><Relationship Id="rId237" Type="http://schemas.openxmlformats.org/officeDocument/2006/relationships/image" Target="../media/image1328.png"/><Relationship Id="rId22" Type="http://schemas.openxmlformats.org/officeDocument/2006/relationships/customXml" Target="../ink/ink1226.xml"/><Relationship Id="rId43" Type="http://schemas.openxmlformats.org/officeDocument/2006/relationships/image" Target="../media/image1232.png"/><Relationship Id="rId64" Type="http://schemas.openxmlformats.org/officeDocument/2006/relationships/customXml" Target="../ink/ink1247.xml"/><Relationship Id="rId118" Type="http://schemas.openxmlformats.org/officeDocument/2006/relationships/customXml" Target="../ink/ink1274.xml"/><Relationship Id="rId139" Type="http://schemas.openxmlformats.org/officeDocument/2006/relationships/image" Target="../media/image1280.png"/><Relationship Id="rId85" Type="http://schemas.openxmlformats.org/officeDocument/2006/relationships/image" Target="../media/image1253.png"/><Relationship Id="rId150" Type="http://schemas.openxmlformats.org/officeDocument/2006/relationships/customXml" Target="../ink/ink1290.xml"/><Relationship Id="rId171" Type="http://schemas.openxmlformats.org/officeDocument/2006/relationships/image" Target="../media/image1296.png"/><Relationship Id="rId192" Type="http://schemas.openxmlformats.org/officeDocument/2006/relationships/customXml" Target="../ink/ink1311.xml"/><Relationship Id="rId206" Type="http://schemas.openxmlformats.org/officeDocument/2006/relationships/customXml" Target="../ink/ink1318.xml"/><Relationship Id="rId227" Type="http://schemas.openxmlformats.org/officeDocument/2006/relationships/image" Target="../media/image1323.png"/><Relationship Id="rId248" Type="http://schemas.openxmlformats.org/officeDocument/2006/relationships/customXml" Target="../ink/ink1339.xml"/><Relationship Id="rId12" Type="http://schemas.openxmlformats.org/officeDocument/2006/relationships/customXml" Target="../ink/ink1221.xml"/><Relationship Id="rId33" Type="http://schemas.openxmlformats.org/officeDocument/2006/relationships/image" Target="../media/image1227.png"/><Relationship Id="rId108" Type="http://schemas.openxmlformats.org/officeDocument/2006/relationships/customXml" Target="../ink/ink1269.xml"/><Relationship Id="rId129" Type="http://schemas.openxmlformats.org/officeDocument/2006/relationships/image" Target="../media/image1275.png"/><Relationship Id="rId54" Type="http://schemas.openxmlformats.org/officeDocument/2006/relationships/customXml" Target="../ink/ink1242.xml"/><Relationship Id="rId75" Type="http://schemas.openxmlformats.org/officeDocument/2006/relationships/image" Target="../media/image1248.png"/><Relationship Id="rId96" Type="http://schemas.openxmlformats.org/officeDocument/2006/relationships/customXml" Target="../ink/ink1263.xml"/><Relationship Id="rId140" Type="http://schemas.openxmlformats.org/officeDocument/2006/relationships/customXml" Target="../ink/ink1285.xml"/><Relationship Id="rId161" Type="http://schemas.openxmlformats.org/officeDocument/2006/relationships/image" Target="../media/image1291.png"/><Relationship Id="rId182" Type="http://schemas.openxmlformats.org/officeDocument/2006/relationships/customXml" Target="../ink/ink1306.xml"/><Relationship Id="rId217" Type="http://schemas.openxmlformats.org/officeDocument/2006/relationships/image" Target="../media/image1318.png"/><Relationship Id="rId6" Type="http://schemas.openxmlformats.org/officeDocument/2006/relationships/customXml" Target="../ink/ink1218.xml"/><Relationship Id="rId238" Type="http://schemas.openxmlformats.org/officeDocument/2006/relationships/customXml" Target="../ink/ink1334.xml"/><Relationship Id="rId23" Type="http://schemas.openxmlformats.org/officeDocument/2006/relationships/image" Target="../media/image1222.png"/><Relationship Id="rId119" Type="http://schemas.openxmlformats.org/officeDocument/2006/relationships/image" Target="../media/image1270.png"/><Relationship Id="rId44" Type="http://schemas.openxmlformats.org/officeDocument/2006/relationships/customXml" Target="../ink/ink1237.xml"/><Relationship Id="rId65" Type="http://schemas.openxmlformats.org/officeDocument/2006/relationships/image" Target="../media/image1243.png"/><Relationship Id="rId86" Type="http://schemas.openxmlformats.org/officeDocument/2006/relationships/customXml" Target="../ink/ink1258.xml"/><Relationship Id="rId130" Type="http://schemas.openxmlformats.org/officeDocument/2006/relationships/customXml" Target="../ink/ink1280.xml"/><Relationship Id="rId151" Type="http://schemas.openxmlformats.org/officeDocument/2006/relationships/image" Target="../media/image1286.png"/><Relationship Id="rId172" Type="http://schemas.openxmlformats.org/officeDocument/2006/relationships/customXml" Target="../ink/ink1301.xml"/><Relationship Id="rId193" Type="http://schemas.openxmlformats.org/officeDocument/2006/relationships/image" Target="../media/image1306.png"/><Relationship Id="rId207" Type="http://schemas.openxmlformats.org/officeDocument/2006/relationships/image" Target="../media/image1313.png"/><Relationship Id="rId228" Type="http://schemas.openxmlformats.org/officeDocument/2006/relationships/customXml" Target="../ink/ink1329.xml"/><Relationship Id="rId249" Type="http://schemas.openxmlformats.org/officeDocument/2006/relationships/image" Target="../media/image1334.png"/><Relationship Id="rId13" Type="http://schemas.openxmlformats.org/officeDocument/2006/relationships/image" Target="../media/image1217.png"/><Relationship Id="rId109" Type="http://schemas.openxmlformats.org/officeDocument/2006/relationships/image" Target="../media/image1265.png"/><Relationship Id="rId34" Type="http://schemas.openxmlformats.org/officeDocument/2006/relationships/customXml" Target="../ink/ink1232.xml"/><Relationship Id="rId55" Type="http://schemas.openxmlformats.org/officeDocument/2006/relationships/image" Target="../media/image1238.png"/><Relationship Id="rId76" Type="http://schemas.openxmlformats.org/officeDocument/2006/relationships/customXml" Target="../ink/ink1253.xml"/><Relationship Id="rId97" Type="http://schemas.openxmlformats.org/officeDocument/2006/relationships/image" Target="../media/image1259.png"/><Relationship Id="rId120" Type="http://schemas.openxmlformats.org/officeDocument/2006/relationships/customXml" Target="../ink/ink1275.xml"/><Relationship Id="rId141" Type="http://schemas.openxmlformats.org/officeDocument/2006/relationships/image" Target="../media/image1281.png"/><Relationship Id="rId7" Type="http://schemas.openxmlformats.org/officeDocument/2006/relationships/image" Target="../media/image1214.png"/><Relationship Id="rId162" Type="http://schemas.openxmlformats.org/officeDocument/2006/relationships/customXml" Target="../ink/ink1296.xml"/><Relationship Id="rId183" Type="http://schemas.openxmlformats.org/officeDocument/2006/relationships/image" Target="../media/image1302.png"/><Relationship Id="rId218" Type="http://schemas.openxmlformats.org/officeDocument/2006/relationships/customXml" Target="../ink/ink1324.xml"/><Relationship Id="rId239" Type="http://schemas.openxmlformats.org/officeDocument/2006/relationships/image" Target="../media/image1329.png"/><Relationship Id="rId250" Type="http://schemas.openxmlformats.org/officeDocument/2006/relationships/customXml" Target="../ink/ink1340.xml"/><Relationship Id="rId24" Type="http://schemas.openxmlformats.org/officeDocument/2006/relationships/customXml" Target="../ink/ink1227.xml"/><Relationship Id="rId45" Type="http://schemas.openxmlformats.org/officeDocument/2006/relationships/image" Target="../media/image1233.png"/><Relationship Id="rId66" Type="http://schemas.openxmlformats.org/officeDocument/2006/relationships/customXml" Target="../ink/ink1248.xml"/><Relationship Id="rId87" Type="http://schemas.openxmlformats.org/officeDocument/2006/relationships/image" Target="../media/image1254.png"/><Relationship Id="rId110" Type="http://schemas.openxmlformats.org/officeDocument/2006/relationships/customXml" Target="../ink/ink1270.xml"/><Relationship Id="rId131" Type="http://schemas.openxmlformats.org/officeDocument/2006/relationships/image" Target="../media/image1276.png"/><Relationship Id="rId152" Type="http://schemas.openxmlformats.org/officeDocument/2006/relationships/customXml" Target="../ink/ink1291.xml"/><Relationship Id="rId173" Type="http://schemas.openxmlformats.org/officeDocument/2006/relationships/image" Target="../media/image1297.png"/><Relationship Id="rId194" Type="http://schemas.openxmlformats.org/officeDocument/2006/relationships/customXml" Target="../ink/ink1312.xml"/><Relationship Id="rId208" Type="http://schemas.openxmlformats.org/officeDocument/2006/relationships/customXml" Target="../ink/ink1319.xml"/><Relationship Id="rId229" Type="http://schemas.openxmlformats.org/officeDocument/2006/relationships/image" Target="../media/image1324.png"/><Relationship Id="rId240" Type="http://schemas.openxmlformats.org/officeDocument/2006/relationships/customXml" Target="../ink/ink1335.xml"/><Relationship Id="rId14" Type="http://schemas.openxmlformats.org/officeDocument/2006/relationships/customXml" Target="../ink/ink1222.xml"/><Relationship Id="rId35" Type="http://schemas.openxmlformats.org/officeDocument/2006/relationships/image" Target="../media/image1228.png"/><Relationship Id="rId56" Type="http://schemas.openxmlformats.org/officeDocument/2006/relationships/customXml" Target="../ink/ink1243.xml"/><Relationship Id="rId77" Type="http://schemas.openxmlformats.org/officeDocument/2006/relationships/image" Target="../media/image1249.png"/><Relationship Id="rId100" Type="http://schemas.openxmlformats.org/officeDocument/2006/relationships/customXml" Target="../ink/ink1265.xml"/><Relationship Id="rId8" Type="http://schemas.openxmlformats.org/officeDocument/2006/relationships/customXml" Target="../ink/ink1219.xml"/><Relationship Id="rId98" Type="http://schemas.openxmlformats.org/officeDocument/2006/relationships/customXml" Target="../ink/ink1264.xml"/><Relationship Id="rId121" Type="http://schemas.openxmlformats.org/officeDocument/2006/relationships/image" Target="../media/image1271.png"/><Relationship Id="rId142" Type="http://schemas.openxmlformats.org/officeDocument/2006/relationships/customXml" Target="../ink/ink1286.xml"/><Relationship Id="rId163" Type="http://schemas.openxmlformats.org/officeDocument/2006/relationships/image" Target="../media/image1292.png"/><Relationship Id="rId184" Type="http://schemas.openxmlformats.org/officeDocument/2006/relationships/customXml" Target="../ink/ink1307.xml"/><Relationship Id="rId219" Type="http://schemas.openxmlformats.org/officeDocument/2006/relationships/image" Target="../media/image1319.png"/><Relationship Id="rId230" Type="http://schemas.openxmlformats.org/officeDocument/2006/relationships/customXml" Target="../ink/ink1330.xml"/><Relationship Id="rId251" Type="http://schemas.openxmlformats.org/officeDocument/2006/relationships/image" Target="../media/image1335.png"/><Relationship Id="rId25" Type="http://schemas.openxmlformats.org/officeDocument/2006/relationships/image" Target="../media/image1223.png"/><Relationship Id="rId46" Type="http://schemas.openxmlformats.org/officeDocument/2006/relationships/customXml" Target="../ink/ink1238.xml"/><Relationship Id="rId67" Type="http://schemas.openxmlformats.org/officeDocument/2006/relationships/image" Target="../media/image1244.png"/><Relationship Id="rId88" Type="http://schemas.openxmlformats.org/officeDocument/2006/relationships/customXml" Target="../ink/ink1259.xml"/><Relationship Id="rId111" Type="http://schemas.openxmlformats.org/officeDocument/2006/relationships/image" Target="../media/image1266.png"/><Relationship Id="rId132" Type="http://schemas.openxmlformats.org/officeDocument/2006/relationships/customXml" Target="../ink/ink1281.xml"/><Relationship Id="rId153" Type="http://schemas.openxmlformats.org/officeDocument/2006/relationships/image" Target="../media/image1287.png"/><Relationship Id="rId174" Type="http://schemas.openxmlformats.org/officeDocument/2006/relationships/customXml" Target="../ink/ink1302.xml"/><Relationship Id="rId195" Type="http://schemas.openxmlformats.org/officeDocument/2006/relationships/image" Target="../media/image1307.png"/><Relationship Id="rId209" Type="http://schemas.openxmlformats.org/officeDocument/2006/relationships/image" Target="../media/image1314.png"/><Relationship Id="rId220" Type="http://schemas.openxmlformats.org/officeDocument/2006/relationships/customXml" Target="../ink/ink1325.xml"/><Relationship Id="rId241" Type="http://schemas.openxmlformats.org/officeDocument/2006/relationships/image" Target="../media/image1330.png"/><Relationship Id="rId15" Type="http://schemas.openxmlformats.org/officeDocument/2006/relationships/image" Target="../media/image1218.png"/><Relationship Id="rId36" Type="http://schemas.openxmlformats.org/officeDocument/2006/relationships/customXml" Target="../ink/ink1233.xml"/><Relationship Id="rId57" Type="http://schemas.openxmlformats.org/officeDocument/2006/relationships/image" Target="../media/image1239.png"/><Relationship Id="rId78" Type="http://schemas.openxmlformats.org/officeDocument/2006/relationships/customXml" Target="../ink/ink1254.xml"/><Relationship Id="rId99" Type="http://schemas.openxmlformats.org/officeDocument/2006/relationships/image" Target="../media/image1260.png"/><Relationship Id="rId101" Type="http://schemas.openxmlformats.org/officeDocument/2006/relationships/image" Target="../media/image1261.png"/><Relationship Id="rId122" Type="http://schemas.openxmlformats.org/officeDocument/2006/relationships/customXml" Target="../ink/ink1276.xml"/><Relationship Id="rId143" Type="http://schemas.openxmlformats.org/officeDocument/2006/relationships/image" Target="../media/image1282.png"/><Relationship Id="rId164" Type="http://schemas.openxmlformats.org/officeDocument/2006/relationships/customXml" Target="../ink/ink1297.xml"/><Relationship Id="rId185" Type="http://schemas.openxmlformats.org/officeDocument/2006/relationships/image" Target="../media/image1303.png"/><Relationship Id="rId9" Type="http://schemas.openxmlformats.org/officeDocument/2006/relationships/image" Target="../media/image1215.png"/><Relationship Id="rId210" Type="http://schemas.openxmlformats.org/officeDocument/2006/relationships/customXml" Target="../ink/ink1320.xml"/><Relationship Id="rId26" Type="http://schemas.openxmlformats.org/officeDocument/2006/relationships/customXml" Target="../ink/ink1228.xml"/><Relationship Id="rId231" Type="http://schemas.openxmlformats.org/officeDocument/2006/relationships/image" Target="../media/image1325.png"/><Relationship Id="rId252" Type="http://schemas.openxmlformats.org/officeDocument/2006/relationships/customXml" Target="../ink/ink1341.xml"/><Relationship Id="rId47" Type="http://schemas.openxmlformats.org/officeDocument/2006/relationships/image" Target="../media/image1234.png"/><Relationship Id="rId68" Type="http://schemas.openxmlformats.org/officeDocument/2006/relationships/customXml" Target="../ink/ink1249.xml"/><Relationship Id="rId89" Type="http://schemas.openxmlformats.org/officeDocument/2006/relationships/image" Target="../media/image1255.png"/><Relationship Id="rId112" Type="http://schemas.openxmlformats.org/officeDocument/2006/relationships/customXml" Target="../ink/ink1271.xml"/><Relationship Id="rId133" Type="http://schemas.openxmlformats.org/officeDocument/2006/relationships/image" Target="../media/image1277.png"/><Relationship Id="rId154" Type="http://schemas.openxmlformats.org/officeDocument/2006/relationships/customXml" Target="../ink/ink1292.xml"/><Relationship Id="rId175" Type="http://schemas.openxmlformats.org/officeDocument/2006/relationships/image" Target="../media/image1298.png"/><Relationship Id="rId196" Type="http://schemas.openxmlformats.org/officeDocument/2006/relationships/customXml" Target="../ink/ink1313.xml"/><Relationship Id="rId200" Type="http://schemas.openxmlformats.org/officeDocument/2006/relationships/customXml" Target="../ink/ink1315.xml"/><Relationship Id="rId16" Type="http://schemas.openxmlformats.org/officeDocument/2006/relationships/customXml" Target="../ink/ink1223.xml"/><Relationship Id="rId221" Type="http://schemas.openxmlformats.org/officeDocument/2006/relationships/image" Target="../media/image1320.png"/><Relationship Id="rId242" Type="http://schemas.openxmlformats.org/officeDocument/2006/relationships/customXml" Target="../ink/ink1336.xml"/><Relationship Id="rId37" Type="http://schemas.openxmlformats.org/officeDocument/2006/relationships/image" Target="../media/image1229.png"/><Relationship Id="rId58" Type="http://schemas.openxmlformats.org/officeDocument/2006/relationships/customXml" Target="../ink/ink1244.xml"/><Relationship Id="rId79" Type="http://schemas.openxmlformats.org/officeDocument/2006/relationships/image" Target="../media/image1250.png"/><Relationship Id="rId102" Type="http://schemas.openxmlformats.org/officeDocument/2006/relationships/customXml" Target="../ink/ink1266.xml"/><Relationship Id="rId123" Type="http://schemas.openxmlformats.org/officeDocument/2006/relationships/image" Target="../media/image1272.png"/><Relationship Id="rId144" Type="http://schemas.openxmlformats.org/officeDocument/2006/relationships/customXml" Target="../ink/ink1287.xml"/><Relationship Id="rId90" Type="http://schemas.openxmlformats.org/officeDocument/2006/relationships/customXml" Target="../ink/ink1260.xml"/><Relationship Id="rId165" Type="http://schemas.openxmlformats.org/officeDocument/2006/relationships/image" Target="../media/image1293.png"/><Relationship Id="rId186" Type="http://schemas.openxmlformats.org/officeDocument/2006/relationships/customXml" Target="../ink/ink1308.xml"/><Relationship Id="rId211" Type="http://schemas.openxmlformats.org/officeDocument/2006/relationships/image" Target="../media/image1315.png"/><Relationship Id="rId232" Type="http://schemas.openxmlformats.org/officeDocument/2006/relationships/customXml" Target="../ink/ink1331.xml"/><Relationship Id="rId253" Type="http://schemas.openxmlformats.org/officeDocument/2006/relationships/image" Target="../media/image1336.png"/><Relationship Id="rId27" Type="http://schemas.openxmlformats.org/officeDocument/2006/relationships/image" Target="../media/image1224.png"/><Relationship Id="rId48" Type="http://schemas.openxmlformats.org/officeDocument/2006/relationships/customXml" Target="../ink/ink1239.xml"/><Relationship Id="rId69" Type="http://schemas.openxmlformats.org/officeDocument/2006/relationships/image" Target="../media/image1245.png"/><Relationship Id="rId113" Type="http://schemas.openxmlformats.org/officeDocument/2006/relationships/image" Target="../media/image1267.png"/><Relationship Id="rId134" Type="http://schemas.openxmlformats.org/officeDocument/2006/relationships/customXml" Target="../ink/ink1282.xml"/><Relationship Id="rId80" Type="http://schemas.openxmlformats.org/officeDocument/2006/relationships/customXml" Target="../ink/ink1255.xml"/><Relationship Id="rId155" Type="http://schemas.openxmlformats.org/officeDocument/2006/relationships/image" Target="../media/image1288.png"/><Relationship Id="rId176" Type="http://schemas.openxmlformats.org/officeDocument/2006/relationships/customXml" Target="../ink/ink1303.xml"/><Relationship Id="rId197" Type="http://schemas.openxmlformats.org/officeDocument/2006/relationships/image" Target="../media/image1308.png"/><Relationship Id="rId201" Type="http://schemas.openxmlformats.org/officeDocument/2006/relationships/image" Target="../media/image1310.png"/><Relationship Id="rId222" Type="http://schemas.openxmlformats.org/officeDocument/2006/relationships/customXml" Target="../ink/ink1326.xml"/><Relationship Id="rId243" Type="http://schemas.openxmlformats.org/officeDocument/2006/relationships/image" Target="../media/image1331.png"/><Relationship Id="rId17" Type="http://schemas.openxmlformats.org/officeDocument/2006/relationships/image" Target="../media/image1219.png"/><Relationship Id="rId38" Type="http://schemas.openxmlformats.org/officeDocument/2006/relationships/customXml" Target="../ink/ink1234.xml"/><Relationship Id="rId59" Type="http://schemas.openxmlformats.org/officeDocument/2006/relationships/image" Target="../media/image1240.png"/><Relationship Id="rId103" Type="http://schemas.openxmlformats.org/officeDocument/2006/relationships/image" Target="../media/image1262.png"/><Relationship Id="rId124" Type="http://schemas.openxmlformats.org/officeDocument/2006/relationships/customXml" Target="../ink/ink1277.xml"/><Relationship Id="rId70" Type="http://schemas.openxmlformats.org/officeDocument/2006/relationships/customXml" Target="../ink/ink1250.xml"/><Relationship Id="rId91" Type="http://schemas.openxmlformats.org/officeDocument/2006/relationships/image" Target="../media/image1256.png"/><Relationship Id="rId145" Type="http://schemas.openxmlformats.org/officeDocument/2006/relationships/image" Target="../media/image1283.png"/><Relationship Id="rId166" Type="http://schemas.openxmlformats.org/officeDocument/2006/relationships/customXml" Target="../ink/ink1298.xml"/><Relationship Id="rId187" Type="http://schemas.openxmlformats.org/officeDocument/2006/relationships/image" Target="../media/image130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321.xml"/><Relationship Id="rId233" Type="http://schemas.openxmlformats.org/officeDocument/2006/relationships/image" Target="../media/image1326.png"/><Relationship Id="rId28" Type="http://schemas.openxmlformats.org/officeDocument/2006/relationships/customXml" Target="../ink/ink1229.xml"/><Relationship Id="rId49" Type="http://schemas.openxmlformats.org/officeDocument/2006/relationships/image" Target="../media/image1235.png"/><Relationship Id="rId114" Type="http://schemas.openxmlformats.org/officeDocument/2006/relationships/customXml" Target="../ink/ink1272.xml"/><Relationship Id="rId60" Type="http://schemas.openxmlformats.org/officeDocument/2006/relationships/customXml" Target="../ink/ink1245.xml"/><Relationship Id="rId81" Type="http://schemas.openxmlformats.org/officeDocument/2006/relationships/image" Target="../media/image1251.png"/><Relationship Id="rId135" Type="http://schemas.openxmlformats.org/officeDocument/2006/relationships/image" Target="../media/image1278.png"/><Relationship Id="rId156" Type="http://schemas.openxmlformats.org/officeDocument/2006/relationships/customXml" Target="../ink/ink1293.xml"/><Relationship Id="rId177" Type="http://schemas.openxmlformats.org/officeDocument/2006/relationships/image" Target="../media/image1299.png"/><Relationship Id="rId198" Type="http://schemas.openxmlformats.org/officeDocument/2006/relationships/customXml" Target="../ink/ink1314.xml"/><Relationship Id="rId202" Type="http://schemas.openxmlformats.org/officeDocument/2006/relationships/customXml" Target="../ink/ink1316.xml"/><Relationship Id="rId223" Type="http://schemas.openxmlformats.org/officeDocument/2006/relationships/image" Target="../media/image1321.png"/><Relationship Id="rId244" Type="http://schemas.openxmlformats.org/officeDocument/2006/relationships/customXml" Target="../ink/ink1337.xml"/><Relationship Id="rId18" Type="http://schemas.openxmlformats.org/officeDocument/2006/relationships/customXml" Target="../ink/ink1224.xml"/><Relationship Id="rId39" Type="http://schemas.openxmlformats.org/officeDocument/2006/relationships/image" Target="../media/image1230.png"/><Relationship Id="rId50" Type="http://schemas.openxmlformats.org/officeDocument/2006/relationships/customXml" Target="../ink/ink1240.xml"/><Relationship Id="rId104" Type="http://schemas.openxmlformats.org/officeDocument/2006/relationships/customXml" Target="../ink/ink1267.xml"/><Relationship Id="rId125" Type="http://schemas.openxmlformats.org/officeDocument/2006/relationships/image" Target="../media/image1273.png"/><Relationship Id="rId146" Type="http://schemas.openxmlformats.org/officeDocument/2006/relationships/customXml" Target="../ink/ink1288.xml"/><Relationship Id="rId167" Type="http://schemas.openxmlformats.org/officeDocument/2006/relationships/image" Target="../media/image1294.png"/><Relationship Id="rId188" Type="http://schemas.openxmlformats.org/officeDocument/2006/relationships/customXml" Target="../ink/ink1309.xml"/><Relationship Id="rId71" Type="http://schemas.openxmlformats.org/officeDocument/2006/relationships/image" Target="../media/image1246.png"/><Relationship Id="rId92" Type="http://schemas.openxmlformats.org/officeDocument/2006/relationships/customXml" Target="../ink/ink1261.xml"/><Relationship Id="rId213" Type="http://schemas.openxmlformats.org/officeDocument/2006/relationships/image" Target="../media/image1316.png"/><Relationship Id="rId234" Type="http://schemas.openxmlformats.org/officeDocument/2006/relationships/customXml" Target="../ink/ink1332.xml"/><Relationship Id="rId2" Type="http://schemas.openxmlformats.org/officeDocument/2006/relationships/customXml" Target="../ink/ink1216.xml"/><Relationship Id="rId29" Type="http://schemas.openxmlformats.org/officeDocument/2006/relationships/image" Target="../media/image1225.png"/><Relationship Id="rId40" Type="http://schemas.openxmlformats.org/officeDocument/2006/relationships/customXml" Target="../ink/ink1235.xml"/><Relationship Id="rId115" Type="http://schemas.openxmlformats.org/officeDocument/2006/relationships/image" Target="../media/image1268.png"/><Relationship Id="rId136" Type="http://schemas.openxmlformats.org/officeDocument/2006/relationships/customXml" Target="../ink/ink1283.xml"/><Relationship Id="rId157" Type="http://schemas.openxmlformats.org/officeDocument/2006/relationships/image" Target="../media/image1289.png"/><Relationship Id="rId178" Type="http://schemas.openxmlformats.org/officeDocument/2006/relationships/customXml" Target="../ink/ink1304.xml"/><Relationship Id="rId61" Type="http://schemas.openxmlformats.org/officeDocument/2006/relationships/image" Target="../media/image1241.png"/><Relationship Id="rId82" Type="http://schemas.openxmlformats.org/officeDocument/2006/relationships/customXml" Target="../ink/ink1256.xml"/><Relationship Id="rId199" Type="http://schemas.openxmlformats.org/officeDocument/2006/relationships/image" Target="../media/image1309.png"/><Relationship Id="rId203" Type="http://schemas.openxmlformats.org/officeDocument/2006/relationships/image" Target="../media/image1311.png"/><Relationship Id="rId19" Type="http://schemas.openxmlformats.org/officeDocument/2006/relationships/image" Target="../media/image1220.png"/><Relationship Id="rId224" Type="http://schemas.openxmlformats.org/officeDocument/2006/relationships/customXml" Target="../ink/ink1327.xml"/><Relationship Id="rId245" Type="http://schemas.openxmlformats.org/officeDocument/2006/relationships/image" Target="../media/image1332.png"/><Relationship Id="rId30" Type="http://schemas.openxmlformats.org/officeDocument/2006/relationships/customXml" Target="../ink/ink1230.xml"/><Relationship Id="rId105" Type="http://schemas.openxmlformats.org/officeDocument/2006/relationships/image" Target="../media/image1263.png"/><Relationship Id="rId126" Type="http://schemas.openxmlformats.org/officeDocument/2006/relationships/customXml" Target="../ink/ink1278.xml"/><Relationship Id="rId147" Type="http://schemas.openxmlformats.org/officeDocument/2006/relationships/image" Target="../media/image1284.png"/><Relationship Id="rId168" Type="http://schemas.openxmlformats.org/officeDocument/2006/relationships/customXml" Target="../ink/ink1299.xml"/><Relationship Id="rId51" Type="http://schemas.openxmlformats.org/officeDocument/2006/relationships/image" Target="../media/image1236.png"/><Relationship Id="rId72" Type="http://schemas.openxmlformats.org/officeDocument/2006/relationships/customXml" Target="../ink/ink1251.xml"/><Relationship Id="rId93" Type="http://schemas.openxmlformats.org/officeDocument/2006/relationships/image" Target="../media/image1257.png"/><Relationship Id="rId189" Type="http://schemas.openxmlformats.org/officeDocument/2006/relationships/image" Target="../media/image566.png"/><Relationship Id="rId3" Type="http://schemas.openxmlformats.org/officeDocument/2006/relationships/image" Target="../media/image1212.png"/><Relationship Id="rId214" Type="http://schemas.openxmlformats.org/officeDocument/2006/relationships/customXml" Target="../ink/ink1322.xml"/><Relationship Id="rId235" Type="http://schemas.openxmlformats.org/officeDocument/2006/relationships/image" Target="../media/image1327.png"/><Relationship Id="rId116" Type="http://schemas.openxmlformats.org/officeDocument/2006/relationships/customXml" Target="../ink/ink1273.xml"/><Relationship Id="rId137" Type="http://schemas.openxmlformats.org/officeDocument/2006/relationships/image" Target="../media/image1279.png"/><Relationship Id="rId158" Type="http://schemas.openxmlformats.org/officeDocument/2006/relationships/customXml" Target="../ink/ink1294.xml"/><Relationship Id="rId20" Type="http://schemas.openxmlformats.org/officeDocument/2006/relationships/customXml" Target="../ink/ink1225.xml"/><Relationship Id="rId41" Type="http://schemas.openxmlformats.org/officeDocument/2006/relationships/image" Target="../media/image1231.png"/><Relationship Id="rId62" Type="http://schemas.openxmlformats.org/officeDocument/2006/relationships/customXml" Target="../ink/ink1246.xml"/><Relationship Id="rId83" Type="http://schemas.openxmlformats.org/officeDocument/2006/relationships/image" Target="../media/image1252.png"/><Relationship Id="rId179" Type="http://schemas.openxmlformats.org/officeDocument/2006/relationships/image" Target="../media/image1300.png"/><Relationship Id="rId190" Type="http://schemas.openxmlformats.org/officeDocument/2006/relationships/customXml" Target="../ink/ink1310.xml"/><Relationship Id="rId204" Type="http://schemas.openxmlformats.org/officeDocument/2006/relationships/customXml" Target="../ink/ink1317.xml"/><Relationship Id="rId225" Type="http://schemas.openxmlformats.org/officeDocument/2006/relationships/image" Target="../media/image1322.png"/><Relationship Id="rId246" Type="http://schemas.openxmlformats.org/officeDocument/2006/relationships/customXml" Target="../ink/ink1338.xml"/><Relationship Id="rId106" Type="http://schemas.openxmlformats.org/officeDocument/2006/relationships/customXml" Target="../ink/ink1268.xml"/><Relationship Id="rId127" Type="http://schemas.openxmlformats.org/officeDocument/2006/relationships/image" Target="../media/image1274.png"/><Relationship Id="rId10" Type="http://schemas.openxmlformats.org/officeDocument/2006/relationships/customXml" Target="../ink/ink1220.xml"/><Relationship Id="rId31" Type="http://schemas.openxmlformats.org/officeDocument/2006/relationships/image" Target="../media/image1226.png"/><Relationship Id="rId52" Type="http://schemas.openxmlformats.org/officeDocument/2006/relationships/customXml" Target="../ink/ink1241.xml"/><Relationship Id="rId73" Type="http://schemas.openxmlformats.org/officeDocument/2006/relationships/image" Target="../media/image1247.png"/><Relationship Id="rId94" Type="http://schemas.openxmlformats.org/officeDocument/2006/relationships/customXml" Target="../ink/ink1262.xml"/><Relationship Id="rId148" Type="http://schemas.openxmlformats.org/officeDocument/2006/relationships/customXml" Target="../ink/ink1289.xml"/><Relationship Id="rId169" Type="http://schemas.openxmlformats.org/officeDocument/2006/relationships/image" Target="../media/image1295.png"/><Relationship Id="rId4" Type="http://schemas.openxmlformats.org/officeDocument/2006/relationships/customXml" Target="../ink/ink1217.xml"/><Relationship Id="rId180" Type="http://schemas.openxmlformats.org/officeDocument/2006/relationships/customXml" Target="../ink/ink1305.xml"/><Relationship Id="rId215" Type="http://schemas.openxmlformats.org/officeDocument/2006/relationships/image" Target="../media/image1317.png"/><Relationship Id="rId236" Type="http://schemas.openxmlformats.org/officeDocument/2006/relationships/customXml" Target="../ink/ink1333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54.xml"/><Relationship Id="rId21" Type="http://schemas.openxmlformats.org/officeDocument/2006/relationships/image" Target="../media/image1346.png"/><Relationship Id="rId42" Type="http://schemas.openxmlformats.org/officeDocument/2006/relationships/customXml" Target="../ink/ink1362.xml"/><Relationship Id="rId47" Type="http://schemas.openxmlformats.org/officeDocument/2006/relationships/image" Target="../media/image1359.png"/><Relationship Id="rId63" Type="http://schemas.openxmlformats.org/officeDocument/2006/relationships/image" Target="../media/image1367.png"/><Relationship Id="rId68" Type="http://schemas.openxmlformats.org/officeDocument/2006/relationships/customXml" Target="../ink/ink1375.xml"/><Relationship Id="rId84" Type="http://schemas.openxmlformats.org/officeDocument/2006/relationships/customXml" Target="../ink/ink1383.xml"/><Relationship Id="rId89" Type="http://schemas.openxmlformats.org/officeDocument/2006/relationships/image" Target="../media/image1380.png"/><Relationship Id="rId16" Type="http://schemas.openxmlformats.org/officeDocument/2006/relationships/customXml" Target="../ink/ink1349.xml"/><Relationship Id="rId107" Type="http://schemas.openxmlformats.org/officeDocument/2006/relationships/image" Target="../media/image1389.png"/><Relationship Id="rId11" Type="http://schemas.openxmlformats.org/officeDocument/2006/relationships/image" Target="../media/image1341.png"/><Relationship Id="rId32" Type="http://schemas.openxmlformats.org/officeDocument/2006/relationships/customXml" Target="../ink/ink1357.xml"/><Relationship Id="rId37" Type="http://schemas.openxmlformats.org/officeDocument/2006/relationships/image" Target="../media/image1354.png"/><Relationship Id="rId53" Type="http://schemas.openxmlformats.org/officeDocument/2006/relationships/image" Target="../media/image1362.png"/><Relationship Id="rId58" Type="http://schemas.openxmlformats.org/officeDocument/2006/relationships/customXml" Target="../ink/ink1370.xml"/><Relationship Id="rId74" Type="http://schemas.openxmlformats.org/officeDocument/2006/relationships/customXml" Target="../ink/ink1378.xml"/><Relationship Id="rId79" Type="http://schemas.openxmlformats.org/officeDocument/2006/relationships/image" Target="../media/image1375.png"/><Relationship Id="rId102" Type="http://schemas.openxmlformats.org/officeDocument/2006/relationships/customXml" Target="../ink/ink1392.xml"/><Relationship Id="rId5" Type="http://schemas.openxmlformats.org/officeDocument/2006/relationships/image" Target="../media/image1338.png"/><Relationship Id="rId90" Type="http://schemas.openxmlformats.org/officeDocument/2006/relationships/customXml" Target="../ink/ink1386.xml"/><Relationship Id="rId95" Type="http://schemas.openxmlformats.org/officeDocument/2006/relationships/image" Target="../media/image1383.png"/><Relationship Id="rId22" Type="http://schemas.openxmlformats.org/officeDocument/2006/relationships/customXml" Target="../ink/ink1352.xml"/><Relationship Id="rId27" Type="http://schemas.openxmlformats.org/officeDocument/2006/relationships/image" Target="../media/image1349.png"/><Relationship Id="rId43" Type="http://schemas.openxmlformats.org/officeDocument/2006/relationships/image" Target="../media/image1357.png"/><Relationship Id="rId48" Type="http://schemas.openxmlformats.org/officeDocument/2006/relationships/customXml" Target="../ink/ink1365.xml"/><Relationship Id="rId64" Type="http://schemas.openxmlformats.org/officeDocument/2006/relationships/customXml" Target="../ink/ink1373.xml"/><Relationship Id="rId69" Type="http://schemas.openxmlformats.org/officeDocument/2006/relationships/image" Target="../media/image1370.png"/><Relationship Id="rId80" Type="http://schemas.openxmlformats.org/officeDocument/2006/relationships/customXml" Target="../ink/ink1381.xml"/><Relationship Id="rId85" Type="http://schemas.openxmlformats.org/officeDocument/2006/relationships/image" Target="../media/image1378.png"/><Relationship Id="rId12" Type="http://schemas.openxmlformats.org/officeDocument/2006/relationships/customXml" Target="../ink/ink1347.xml"/><Relationship Id="rId17" Type="http://schemas.openxmlformats.org/officeDocument/2006/relationships/image" Target="../media/image1344.png"/><Relationship Id="rId33" Type="http://schemas.openxmlformats.org/officeDocument/2006/relationships/image" Target="../media/image1352.png"/><Relationship Id="rId38" Type="http://schemas.openxmlformats.org/officeDocument/2006/relationships/customXml" Target="../ink/ink1360.xml"/><Relationship Id="rId59" Type="http://schemas.openxmlformats.org/officeDocument/2006/relationships/image" Target="../media/image1365.png"/><Relationship Id="rId103" Type="http://schemas.openxmlformats.org/officeDocument/2006/relationships/image" Target="../media/image1387.png"/><Relationship Id="rId108" Type="http://schemas.openxmlformats.org/officeDocument/2006/relationships/customXml" Target="../ink/ink1395.xml"/><Relationship Id="rId54" Type="http://schemas.openxmlformats.org/officeDocument/2006/relationships/customXml" Target="../ink/ink1368.xml"/><Relationship Id="rId70" Type="http://schemas.openxmlformats.org/officeDocument/2006/relationships/customXml" Target="../ink/ink1376.xml"/><Relationship Id="rId75" Type="http://schemas.openxmlformats.org/officeDocument/2006/relationships/image" Target="../media/image1373.png"/><Relationship Id="rId91" Type="http://schemas.openxmlformats.org/officeDocument/2006/relationships/image" Target="../media/image1381.png"/><Relationship Id="rId96" Type="http://schemas.openxmlformats.org/officeDocument/2006/relationships/customXml" Target="../ink/ink138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44.xml"/><Relationship Id="rId15" Type="http://schemas.openxmlformats.org/officeDocument/2006/relationships/image" Target="../media/image1343.png"/><Relationship Id="rId23" Type="http://schemas.openxmlformats.org/officeDocument/2006/relationships/image" Target="../media/image1347.png"/><Relationship Id="rId28" Type="http://schemas.openxmlformats.org/officeDocument/2006/relationships/customXml" Target="../ink/ink1355.xml"/><Relationship Id="rId36" Type="http://schemas.openxmlformats.org/officeDocument/2006/relationships/customXml" Target="../ink/ink1359.xml"/><Relationship Id="rId49" Type="http://schemas.openxmlformats.org/officeDocument/2006/relationships/image" Target="../media/image1360.png"/><Relationship Id="rId57" Type="http://schemas.openxmlformats.org/officeDocument/2006/relationships/image" Target="../media/image1364.png"/><Relationship Id="rId106" Type="http://schemas.openxmlformats.org/officeDocument/2006/relationships/customXml" Target="../ink/ink1394.xml"/><Relationship Id="rId10" Type="http://schemas.openxmlformats.org/officeDocument/2006/relationships/customXml" Target="../ink/ink1346.xml"/><Relationship Id="rId31" Type="http://schemas.openxmlformats.org/officeDocument/2006/relationships/image" Target="../media/image1351.png"/><Relationship Id="rId44" Type="http://schemas.openxmlformats.org/officeDocument/2006/relationships/customXml" Target="../ink/ink1363.xml"/><Relationship Id="rId52" Type="http://schemas.openxmlformats.org/officeDocument/2006/relationships/customXml" Target="../ink/ink1367.xml"/><Relationship Id="rId60" Type="http://schemas.openxmlformats.org/officeDocument/2006/relationships/customXml" Target="../ink/ink1371.xml"/><Relationship Id="rId65" Type="http://schemas.openxmlformats.org/officeDocument/2006/relationships/image" Target="../media/image1368.png"/><Relationship Id="rId73" Type="http://schemas.openxmlformats.org/officeDocument/2006/relationships/image" Target="../media/image1372.png"/><Relationship Id="rId78" Type="http://schemas.openxmlformats.org/officeDocument/2006/relationships/customXml" Target="../ink/ink1380.xml"/><Relationship Id="rId81" Type="http://schemas.openxmlformats.org/officeDocument/2006/relationships/image" Target="../media/image1376.png"/><Relationship Id="rId86" Type="http://schemas.openxmlformats.org/officeDocument/2006/relationships/customXml" Target="../ink/ink1384.xml"/><Relationship Id="rId94" Type="http://schemas.openxmlformats.org/officeDocument/2006/relationships/customXml" Target="../ink/ink1388.xml"/><Relationship Id="rId99" Type="http://schemas.openxmlformats.org/officeDocument/2006/relationships/image" Target="../media/image1385.png"/><Relationship Id="rId101" Type="http://schemas.openxmlformats.org/officeDocument/2006/relationships/image" Target="../media/image1386.png"/><Relationship Id="rId4" Type="http://schemas.openxmlformats.org/officeDocument/2006/relationships/customXml" Target="../ink/ink1343.xml"/><Relationship Id="rId9" Type="http://schemas.openxmlformats.org/officeDocument/2006/relationships/image" Target="../media/image1340.png"/><Relationship Id="rId13" Type="http://schemas.openxmlformats.org/officeDocument/2006/relationships/image" Target="../media/image1342.png"/><Relationship Id="rId18" Type="http://schemas.openxmlformats.org/officeDocument/2006/relationships/customXml" Target="../ink/ink1350.xml"/><Relationship Id="rId39" Type="http://schemas.openxmlformats.org/officeDocument/2006/relationships/image" Target="../media/image1355.png"/><Relationship Id="rId109" Type="http://schemas.openxmlformats.org/officeDocument/2006/relationships/image" Target="../media/image1390.png"/><Relationship Id="rId34" Type="http://schemas.openxmlformats.org/officeDocument/2006/relationships/customXml" Target="../ink/ink1358.xml"/><Relationship Id="rId50" Type="http://schemas.openxmlformats.org/officeDocument/2006/relationships/customXml" Target="../ink/ink1366.xml"/><Relationship Id="rId55" Type="http://schemas.openxmlformats.org/officeDocument/2006/relationships/image" Target="../media/image1363.png"/><Relationship Id="rId76" Type="http://schemas.openxmlformats.org/officeDocument/2006/relationships/customXml" Target="../ink/ink1379.xml"/><Relationship Id="rId97" Type="http://schemas.openxmlformats.org/officeDocument/2006/relationships/image" Target="../media/image1384.png"/><Relationship Id="rId104" Type="http://schemas.openxmlformats.org/officeDocument/2006/relationships/customXml" Target="../ink/ink1393.xml"/><Relationship Id="rId7" Type="http://schemas.openxmlformats.org/officeDocument/2006/relationships/image" Target="../media/image1339.png"/><Relationship Id="rId71" Type="http://schemas.openxmlformats.org/officeDocument/2006/relationships/image" Target="../media/image1371.png"/><Relationship Id="rId92" Type="http://schemas.openxmlformats.org/officeDocument/2006/relationships/customXml" Target="../ink/ink1387.xml"/><Relationship Id="rId2" Type="http://schemas.openxmlformats.org/officeDocument/2006/relationships/customXml" Target="../ink/ink1342.xml"/><Relationship Id="rId29" Type="http://schemas.openxmlformats.org/officeDocument/2006/relationships/image" Target="../media/image1350.png"/><Relationship Id="rId24" Type="http://schemas.openxmlformats.org/officeDocument/2006/relationships/customXml" Target="../ink/ink1353.xml"/><Relationship Id="rId40" Type="http://schemas.openxmlformats.org/officeDocument/2006/relationships/customXml" Target="../ink/ink1361.xml"/><Relationship Id="rId45" Type="http://schemas.openxmlformats.org/officeDocument/2006/relationships/image" Target="../media/image1358.png"/><Relationship Id="rId66" Type="http://schemas.openxmlformats.org/officeDocument/2006/relationships/customXml" Target="../ink/ink1374.xml"/><Relationship Id="rId87" Type="http://schemas.openxmlformats.org/officeDocument/2006/relationships/image" Target="../media/image1379.png"/><Relationship Id="rId61" Type="http://schemas.openxmlformats.org/officeDocument/2006/relationships/image" Target="../media/image1366.png"/><Relationship Id="rId82" Type="http://schemas.openxmlformats.org/officeDocument/2006/relationships/customXml" Target="../ink/ink1382.xml"/><Relationship Id="rId19" Type="http://schemas.openxmlformats.org/officeDocument/2006/relationships/image" Target="../media/image1345.png"/><Relationship Id="rId14" Type="http://schemas.openxmlformats.org/officeDocument/2006/relationships/customXml" Target="../ink/ink1348.xml"/><Relationship Id="rId30" Type="http://schemas.openxmlformats.org/officeDocument/2006/relationships/customXml" Target="../ink/ink1356.xml"/><Relationship Id="rId35" Type="http://schemas.openxmlformats.org/officeDocument/2006/relationships/image" Target="../media/image1353.png"/><Relationship Id="rId56" Type="http://schemas.openxmlformats.org/officeDocument/2006/relationships/customXml" Target="../ink/ink1369.xml"/><Relationship Id="rId77" Type="http://schemas.openxmlformats.org/officeDocument/2006/relationships/image" Target="../media/image1374.png"/><Relationship Id="rId100" Type="http://schemas.openxmlformats.org/officeDocument/2006/relationships/customXml" Target="../ink/ink1391.xml"/><Relationship Id="rId105" Type="http://schemas.openxmlformats.org/officeDocument/2006/relationships/image" Target="../media/image1388.png"/><Relationship Id="rId8" Type="http://schemas.openxmlformats.org/officeDocument/2006/relationships/customXml" Target="../ink/ink1345.xml"/><Relationship Id="rId51" Type="http://schemas.openxmlformats.org/officeDocument/2006/relationships/image" Target="../media/image1361.png"/><Relationship Id="rId72" Type="http://schemas.openxmlformats.org/officeDocument/2006/relationships/customXml" Target="../ink/ink1377.xml"/><Relationship Id="rId93" Type="http://schemas.openxmlformats.org/officeDocument/2006/relationships/image" Target="../media/image1382.png"/><Relationship Id="rId98" Type="http://schemas.openxmlformats.org/officeDocument/2006/relationships/customXml" Target="../ink/ink1390.xml"/><Relationship Id="rId3" Type="http://schemas.openxmlformats.org/officeDocument/2006/relationships/image" Target="../media/image1337.png"/><Relationship Id="rId25" Type="http://schemas.openxmlformats.org/officeDocument/2006/relationships/image" Target="../media/image1348.png"/><Relationship Id="rId46" Type="http://schemas.openxmlformats.org/officeDocument/2006/relationships/customXml" Target="../ink/ink1364.xml"/><Relationship Id="rId67" Type="http://schemas.openxmlformats.org/officeDocument/2006/relationships/image" Target="../media/image1369.png"/><Relationship Id="rId20" Type="http://schemas.openxmlformats.org/officeDocument/2006/relationships/customXml" Target="../ink/ink1351.xml"/><Relationship Id="rId41" Type="http://schemas.openxmlformats.org/officeDocument/2006/relationships/image" Target="../media/image1356.png"/><Relationship Id="rId62" Type="http://schemas.openxmlformats.org/officeDocument/2006/relationships/customXml" Target="../ink/ink1372.xml"/><Relationship Id="rId83" Type="http://schemas.openxmlformats.org/officeDocument/2006/relationships/image" Target="../media/image1377.png"/><Relationship Id="rId88" Type="http://schemas.openxmlformats.org/officeDocument/2006/relationships/customXml" Target="../ink/ink138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8.png"/><Relationship Id="rId299" Type="http://schemas.openxmlformats.org/officeDocument/2006/relationships/image" Target="../media/image1539.png"/><Relationship Id="rId21" Type="http://schemas.openxmlformats.org/officeDocument/2006/relationships/image" Target="../media/image1400.png"/><Relationship Id="rId63" Type="http://schemas.openxmlformats.org/officeDocument/2006/relationships/image" Target="../media/image1421.png"/><Relationship Id="rId159" Type="http://schemas.openxmlformats.org/officeDocument/2006/relationships/image" Target="../media/image1469.png"/><Relationship Id="rId170" Type="http://schemas.openxmlformats.org/officeDocument/2006/relationships/customXml" Target="../ink/ink1480.xml"/><Relationship Id="rId226" Type="http://schemas.openxmlformats.org/officeDocument/2006/relationships/customXml" Target="../ink/ink1508.xml"/><Relationship Id="rId268" Type="http://schemas.openxmlformats.org/officeDocument/2006/relationships/customXml" Target="../ink/ink1529.xml"/><Relationship Id="rId32" Type="http://schemas.openxmlformats.org/officeDocument/2006/relationships/customXml" Target="../ink/ink1411.xml"/><Relationship Id="rId74" Type="http://schemas.openxmlformats.org/officeDocument/2006/relationships/customXml" Target="../ink/ink1432.xml"/><Relationship Id="rId128" Type="http://schemas.openxmlformats.org/officeDocument/2006/relationships/customXml" Target="../ink/ink1459.xml"/><Relationship Id="rId5" Type="http://schemas.openxmlformats.org/officeDocument/2006/relationships/image" Target="../media/image1392.png"/><Relationship Id="rId181" Type="http://schemas.openxmlformats.org/officeDocument/2006/relationships/image" Target="../media/image1480.png"/><Relationship Id="rId237" Type="http://schemas.openxmlformats.org/officeDocument/2006/relationships/image" Target="../media/image1508.png"/><Relationship Id="rId279" Type="http://schemas.openxmlformats.org/officeDocument/2006/relationships/image" Target="../media/image1529.png"/><Relationship Id="rId43" Type="http://schemas.openxmlformats.org/officeDocument/2006/relationships/image" Target="../media/image1411.png"/><Relationship Id="rId139" Type="http://schemas.openxmlformats.org/officeDocument/2006/relationships/image" Target="../media/image1459.png"/><Relationship Id="rId290" Type="http://schemas.openxmlformats.org/officeDocument/2006/relationships/customXml" Target="../ink/ink1540.xml"/><Relationship Id="rId304" Type="http://schemas.openxmlformats.org/officeDocument/2006/relationships/customXml" Target="../ink/ink1547.xml"/><Relationship Id="rId85" Type="http://schemas.openxmlformats.org/officeDocument/2006/relationships/image" Target="../media/image1432.png"/><Relationship Id="rId150" Type="http://schemas.openxmlformats.org/officeDocument/2006/relationships/customXml" Target="../ink/ink1470.xml"/><Relationship Id="rId192" Type="http://schemas.openxmlformats.org/officeDocument/2006/relationships/customXml" Target="../ink/ink1491.xml"/><Relationship Id="rId206" Type="http://schemas.openxmlformats.org/officeDocument/2006/relationships/customXml" Target="../ink/ink1498.xml"/><Relationship Id="rId248" Type="http://schemas.openxmlformats.org/officeDocument/2006/relationships/customXml" Target="../ink/ink1519.xml"/><Relationship Id="rId12" Type="http://schemas.openxmlformats.org/officeDocument/2006/relationships/customXml" Target="../ink/ink1401.xml"/><Relationship Id="rId108" Type="http://schemas.openxmlformats.org/officeDocument/2006/relationships/customXml" Target="../ink/ink1449.xml"/><Relationship Id="rId315" Type="http://schemas.openxmlformats.org/officeDocument/2006/relationships/image" Target="../media/image1547.png"/><Relationship Id="rId54" Type="http://schemas.openxmlformats.org/officeDocument/2006/relationships/customXml" Target="../ink/ink1422.xml"/><Relationship Id="rId96" Type="http://schemas.openxmlformats.org/officeDocument/2006/relationships/customXml" Target="../ink/ink1443.xml"/><Relationship Id="rId161" Type="http://schemas.openxmlformats.org/officeDocument/2006/relationships/image" Target="../media/image1470.png"/><Relationship Id="rId217" Type="http://schemas.openxmlformats.org/officeDocument/2006/relationships/image" Target="../media/image1498.png"/><Relationship Id="rId259" Type="http://schemas.openxmlformats.org/officeDocument/2006/relationships/image" Target="../media/image1519.png"/><Relationship Id="rId23" Type="http://schemas.openxmlformats.org/officeDocument/2006/relationships/image" Target="../media/image1401.png"/><Relationship Id="rId119" Type="http://schemas.openxmlformats.org/officeDocument/2006/relationships/image" Target="../media/image1449.png"/><Relationship Id="rId270" Type="http://schemas.openxmlformats.org/officeDocument/2006/relationships/customXml" Target="../ink/ink1530.xml"/><Relationship Id="rId65" Type="http://schemas.openxmlformats.org/officeDocument/2006/relationships/image" Target="../media/image1422.png"/><Relationship Id="rId130" Type="http://schemas.openxmlformats.org/officeDocument/2006/relationships/customXml" Target="../ink/ink1460.xml"/><Relationship Id="rId172" Type="http://schemas.openxmlformats.org/officeDocument/2006/relationships/customXml" Target="../ink/ink1481.xml"/><Relationship Id="rId228" Type="http://schemas.openxmlformats.org/officeDocument/2006/relationships/customXml" Target="../ink/ink1509.xml"/><Relationship Id="rId13" Type="http://schemas.openxmlformats.org/officeDocument/2006/relationships/image" Target="../media/image1396.png"/><Relationship Id="rId109" Type="http://schemas.openxmlformats.org/officeDocument/2006/relationships/image" Target="../media/image1444.png"/><Relationship Id="rId260" Type="http://schemas.openxmlformats.org/officeDocument/2006/relationships/customXml" Target="../ink/ink1525.xml"/><Relationship Id="rId281" Type="http://schemas.openxmlformats.org/officeDocument/2006/relationships/image" Target="../media/image1530.png"/><Relationship Id="rId316" Type="http://schemas.openxmlformats.org/officeDocument/2006/relationships/customXml" Target="../ink/ink1553.xml"/><Relationship Id="rId34" Type="http://schemas.openxmlformats.org/officeDocument/2006/relationships/customXml" Target="../ink/ink1412.xml"/><Relationship Id="rId55" Type="http://schemas.openxmlformats.org/officeDocument/2006/relationships/image" Target="../media/image1417.png"/><Relationship Id="rId76" Type="http://schemas.openxmlformats.org/officeDocument/2006/relationships/customXml" Target="../ink/ink1433.xml"/><Relationship Id="rId97" Type="http://schemas.openxmlformats.org/officeDocument/2006/relationships/image" Target="../media/image1438.png"/><Relationship Id="rId120" Type="http://schemas.openxmlformats.org/officeDocument/2006/relationships/customXml" Target="../ink/ink1455.xml"/><Relationship Id="rId141" Type="http://schemas.openxmlformats.org/officeDocument/2006/relationships/image" Target="../media/image1460.png"/><Relationship Id="rId7" Type="http://schemas.openxmlformats.org/officeDocument/2006/relationships/image" Target="../media/image1393.png"/><Relationship Id="rId162" Type="http://schemas.openxmlformats.org/officeDocument/2006/relationships/customXml" Target="../ink/ink1476.xml"/><Relationship Id="rId183" Type="http://schemas.openxmlformats.org/officeDocument/2006/relationships/image" Target="../media/image1481.png"/><Relationship Id="rId218" Type="http://schemas.openxmlformats.org/officeDocument/2006/relationships/customXml" Target="../ink/ink1504.xml"/><Relationship Id="rId239" Type="http://schemas.openxmlformats.org/officeDocument/2006/relationships/image" Target="../media/image1509.png"/><Relationship Id="rId250" Type="http://schemas.openxmlformats.org/officeDocument/2006/relationships/customXml" Target="../ink/ink1520.xml"/><Relationship Id="rId271" Type="http://schemas.openxmlformats.org/officeDocument/2006/relationships/image" Target="../media/image1525.png"/><Relationship Id="rId292" Type="http://schemas.openxmlformats.org/officeDocument/2006/relationships/customXml" Target="../ink/ink1541.xml"/><Relationship Id="rId306" Type="http://schemas.openxmlformats.org/officeDocument/2006/relationships/customXml" Target="../ink/ink1548.xml"/><Relationship Id="rId24" Type="http://schemas.openxmlformats.org/officeDocument/2006/relationships/customXml" Target="../ink/ink1407.xml"/><Relationship Id="rId45" Type="http://schemas.openxmlformats.org/officeDocument/2006/relationships/image" Target="../media/image1412.png"/><Relationship Id="rId66" Type="http://schemas.openxmlformats.org/officeDocument/2006/relationships/customXml" Target="../ink/ink1428.xml"/><Relationship Id="rId87" Type="http://schemas.openxmlformats.org/officeDocument/2006/relationships/image" Target="../media/image1433.png"/><Relationship Id="rId110" Type="http://schemas.openxmlformats.org/officeDocument/2006/relationships/customXml" Target="../ink/ink1450.xml"/><Relationship Id="rId131" Type="http://schemas.openxmlformats.org/officeDocument/2006/relationships/image" Target="../media/image1455.png"/><Relationship Id="rId152" Type="http://schemas.openxmlformats.org/officeDocument/2006/relationships/customXml" Target="../ink/ink1471.xml"/><Relationship Id="rId173" Type="http://schemas.openxmlformats.org/officeDocument/2006/relationships/image" Target="../media/image1476.png"/><Relationship Id="rId194" Type="http://schemas.openxmlformats.org/officeDocument/2006/relationships/customXml" Target="../ink/ink1492.xml"/><Relationship Id="rId208" Type="http://schemas.openxmlformats.org/officeDocument/2006/relationships/customXml" Target="../ink/ink1499.xml"/><Relationship Id="rId229" Type="http://schemas.openxmlformats.org/officeDocument/2006/relationships/image" Target="../media/image1504.png"/><Relationship Id="rId240" Type="http://schemas.openxmlformats.org/officeDocument/2006/relationships/customXml" Target="../ink/ink1515.xml"/><Relationship Id="rId261" Type="http://schemas.openxmlformats.org/officeDocument/2006/relationships/image" Target="../media/image1520.png"/><Relationship Id="rId14" Type="http://schemas.openxmlformats.org/officeDocument/2006/relationships/customXml" Target="../ink/ink1402.xml"/><Relationship Id="rId35" Type="http://schemas.openxmlformats.org/officeDocument/2006/relationships/image" Target="../media/image1407.png"/><Relationship Id="rId56" Type="http://schemas.openxmlformats.org/officeDocument/2006/relationships/customXml" Target="../ink/ink1423.xml"/><Relationship Id="rId77" Type="http://schemas.openxmlformats.org/officeDocument/2006/relationships/image" Target="../media/image1428.png"/><Relationship Id="rId100" Type="http://schemas.openxmlformats.org/officeDocument/2006/relationships/customXml" Target="../ink/ink1445.xml"/><Relationship Id="rId282" Type="http://schemas.openxmlformats.org/officeDocument/2006/relationships/customXml" Target="../ink/ink1536.xml"/><Relationship Id="rId317" Type="http://schemas.openxmlformats.org/officeDocument/2006/relationships/image" Target="../media/image1548.png"/><Relationship Id="rId8" Type="http://schemas.openxmlformats.org/officeDocument/2006/relationships/customXml" Target="../ink/ink1399.xml"/><Relationship Id="rId98" Type="http://schemas.openxmlformats.org/officeDocument/2006/relationships/customXml" Target="../ink/ink1444.xml"/><Relationship Id="rId121" Type="http://schemas.openxmlformats.org/officeDocument/2006/relationships/image" Target="../media/image1450.png"/><Relationship Id="rId142" Type="http://schemas.openxmlformats.org/officeDocument/2006/relationships/customXml" Target="../ink/ink1466.xml"/><Relationship Id="rId163" Type="http://schemas.openxmlformats.org/officeDocument/2006/relationships/image" Target="../media/image1471.png"/><Relationship Id="rId184" Type="http://schemas.openxmlformats.org/officeDocument/2006/relationships/customXml" Target="../ink/ink1487.xml"/><Relationship Id="rId219" Type="http://schemas.openxmlformats.org/officeDocument/2006/relationships/image" Target="../media/image1499.png"/><Relationship Id="rId230" Type="http://schemas.openxmlformats.org/officeDocument/2006/relationships/customXml" Target="../ink/ink1510.xml"/><Relationship Id="rId251" Type="http://schemas.openxmlformats.org/officeDocument/2006/relationships/image" Target="../media/image1515.png"/><Relationship Id="rId25" Type="http://schemas.openxmlformats.org/officeDocument/2006/relationships/image" Target="../media/image1402.png"/><Relationship Id="rId46" Type="http://schemas.openxmlformats.org/officeDocument/2006/relationships/customXml" Target="../ink/ink1418.xml"/><Relationship Id="rId67" Type="http://schemas.openxmlformats.org/officeDocument/2006/relationships/image" Target="../media/image1423.png"/><Relationship Id="rId272" Type="http://schemas.openxmlformats.org/officeDocument/2006/relationships/customXml" Target="../ink/ink1531.xml"/><Relationship Id="rId293" Type="http://schemas.openxmlformats.org/officeDocument/2006/relationships/image" Target="../media/image1536.png"/><Relationship Id="rId307" Type="http://schemas.openxmlformats.org/officeDocument/2006/relationships/image" Target="../media/image1543.png"/><Relationship Id="rId88" Type="http://schemas.openxmlformats.org/officeDocument/2006/relationships/customXml" Target="../ink/ink1439.xml"/><Relationship Id="rId111" Type="http://schemas.openxmlformats.org/officeDocument/2006/relationships/image" Target="../media/image1445.png"/><Relationship Id="rId132" Type="http://schemas.openxmlformats.org/officeDocument/2006/relationships/customXml" Target="../ink/ink1461.xml"/><Relationship Id="rId153" Type="http://schemas.openxmlformats.org/officeDocument/2006/relationships/image" Target="../media/image1466.png"/><Relationship Id="rId174" Type="http://schemas.openxmlformats.org/officeDocument/2006/relationships/customXml" Target="../ink/ink1482.xml"/><Relationship Id="rId195" Type="http://schemas.openxmlformats.org/officeDocument/2006/relationships/image" Target="../media/image1487.png"/><Relationship Id="rId209" Type="http://schemas.openxmlformats.org/officeDocument/2006/relationships/image" Target="../media/image1494.png"/><Relationship Id="rId220" Type="http://schemas.openxmlformats.org/officeDocument/2006/relationships/customXml" Target="../ink/ink1505.xml"/><Relationship Id="rId241" Type="http://schemas.openxmlformats.org/officeDocument/2006/relationships/image" Target="../media/image1510.png"/><Relationship Id="rId15" Type="http://schemas.openxmlformats.org/officeDocument/2006/relationships/image" Target="../media/image1397.png"/><Relationship Id="rId36" Type="http://schemas.openxmlformats.org/officeDocument/2006/relationships/customXml" Target="../ink/ink1413.xml"/><Relationship Id="rId57" Type="http://schemas.openxmlformats.org/officeDocument/2006/relationships/image" Target="../media/image1418.png"/><Relationship Id="rId262" Type="http://schemas.openxmlformats.org/officeDocument/2006/relationships/customXml" Target="../ink/ink1526.xml"/><Relationship Id="rId283" Type="http://schemas.openxmlformats.org/officeDocument/2006/relationships/image" Target="../media/image1531.png"/><Relationship Id="rId78" Type="http://schemas.openxmlformats.org/officeDocument/2006/relationships/customXml" Target="../ink/ink1434.xml"/><Relationship Id="rId99" Type="http://schemas.openxmlformats.org/officeDocument/2006/relationships/image" Target="../media/image1439.png"/><Relationship Id="rId101" Type="http://schemas.openxmlformats.org/officeDocument/2006/relationships/image" Target="../media/image1440.png"/><Relationship Id="rId122" Type="http://schemas.openxmlformats.org/officeDocument/2006/relationships/customXml" Target="../ink/ink1456.xml"/><Relationship Id="rId143" Type="http://schemas.openxmlformats.org/officeDocument/2006/relationships/image" Target="../media/image1461.png"/><Relationship Id="rId164" Type="http://schemas.openxmlformats.org/officeDocument/2006/relationships/customXml" Target="../ink/ink1477.xml"/><Relationship Id="rId185" Type="http://schemas.openxmlformats.org/officeDocument/2006/relationships/image" Target="../media/image1482.png"/><Relationship Id="rId9" Type="http://schemas.openxmlformats.org/officeDocument/2006/relationships/image" Target="../media/image1394.png"/><Relationship Id="rId210" Type="http://schemas.openxmlformats.org/officeDocument/2006/relationships/customXml" Target="../ink/ink1500.xml"/><Relationship Id="rId26" Type="http://schemas.openxmlformats.org/officeDocument/2006/relationships/customXml" Target="../ink/ink1408.xml"/><Relationship Id="rId231" Type="http://schemas.openxmlformats.org/officeDocument/2006/relationships/image" Target="../media/image1505.png"/><Relationship Id="rId252" Type="http://schemas.openxmlformats.org/officeDocument/2006/relationships/customXml" Target="../ink/ink1521.xml"/><Relationship Id="rId273" Type="http://schemas.openxmlformats.org/officeDocument/2006/relationships/image" Target="../media/image1526.png"/><Relationship Id="rId294" Type="http://schemas.openxmlformats.org/officeDocument/2006/relationships/customXml" Target="../ink/ink1542.xml"/><Relationship Id="rId308" Type="http://schemas.openxmlformats.org/officeDocument/2006/relationships/customXml" Target="../ink/ink1549.xml"/><Relationship Id="rId47" Type="http://schemas.openxmlformats.org/officeDocument/2006/relationships/image" Target="../media/image1413.png"/><Relationship Id="rId68" Type="http://schemas.openxmlformats.org/officeDocument/2006/relationships/customXml" Target="../ink/ink1429.xml"/><Relationship Id="rId89" Type="http://schemas.openxmlformats.org/officeDocument/2006/relationships/image" Target="../media/image1434.png"/><Relationship Id="rId112" Type="http://schemas.openxmlformats.org/officeDocument/2006/relationships/customXml" Target="../ink/ink1451.xml"/><Relationship Id="rId133" Type="http://schemas.openxmlformats.org/officeDocument/2006/relationships/image" Target="../media/image1456.png"/><Relationship Id="rId154" Type="http://schemas.openxmlformats.org/officeDocument/2006/relationships/customXml" Target="../ink/ink1472.xml"/><Relationship Id="rId175" Type="http://schemas.openxmlformats.org/officeDocument/2006/relationships/image" Target="../media/image1477.png"/><Relationship Id="rId196" Type="http://schemas.openxmlformats.org/officeDocument/2006/relationships/customXml" Target="../ink/ink1493.xml"/><Relationship Id="rId200" Type="http://schemas.openxmlformats.org/officeDocument/2006/relationships/customXml" Target="../ink/ink1495.xml"/><Relationship Id="rId16" Type="http://schemas.openxmlformats.org/officeDocument/2006/relationships/customXml" Target="../ink/ink1403.xml"/><Relationship Id="rId221" Type="http://schemas.openxmlformats.org/officeDocument/2006/relationships/image" Target="../media/image1500.png"/><Relationship Id="rId242" Type="http://schemas.openxmlformats.org/officeDocument/2006/relationships/customXml" Target="../ink/ink1516.xml"/><Relationship Id="rId263" Type="http://schemas.openxmlformats.org/officeDocument/2006/relationships/image" Target="../media/image1521.png"/><Relationship Id="rId284" Type="http://schemas.openxmlformats.org/officeDocument/2006/relationships/customXml" Target="../ink/ink1537.xml"/><Relationship Id="rId37" Type="http://schemas.openxmlformats.org/officeDocument/2006/relationships/image" Target="../media/image1408.png"/><Relationship Id="rId58" Type="http://schemas.openxmlformats.org/officeDocument/2006/relationships/customXml" Target="../ink/ink1424.xml"/><Relationship Id="rId79" Type="http://schemas.openxmlformats.org/officeDocument/2006/relationships/image" Target="../media/image1429.png"/><Relationship Id="rId102" Type="http://schemas.openxmlformats.org/officeDocument/2006/relationships/customXml" Target="../ink/ink1446.xml"/><Relationship Id="rId123" Type="http://schemas.openxmlformats.org/officeDocument/2006/relationships/image" Target="../media/image1451.png"/><Relationship Id="rId144" Type="http://schemas.openxmlformats.org/officeDocument/2006/relationships/customXml" Target="../ink/ink1467.xml"/><Relationship Id="rId90" Type="http://schemas.openxmlformats.org/officeDocument/2006/relationships/customXml" Target="../ink/ink1440.xml"/><Relationship Id="rId165" Type="http://schemas.openxmlformats.org/officeDocument/2006/relationships/image" Target="../media/image1472.png"/><Relationship Id="rId186" Type="http://schemas.openxmlformats.org/officeDocument/2006/relationships/customXml" Target="../ink/ink1488.xml"/><Relationship Id="rId211" Type="http://schemas.openxmlformats.org/officeDocument/2006/relationships/image" Target="../media/image1495.png"/><Relationship Id="rId232" Type="http://schemas.openxmlformats.org/officeDocument/2006/relationships/customXml" Target="../ink/ink1511.xml"/><Relationship Id="rId253" Type="http://schemas.openxmlformats.org/officeDocument/2006/relationships/image" Target="../media/image1516.png"/><Relationship Id="rId274" Type="http://schemas.openxmlformats.org/officeDocument/2006/relationships/customXml" Target="../ink/ink1532.xml"/><Relationship Id="rId295" Type="http://schemas.openxmlformats.org/officeDocument/2006/relationships/image" Target="../media/image1537.png"/><Relationship Id="rId309" Type="http://schemas.openxmlformats.org/officeDocument/2006/relationships/image" Target="../media/image1544.png"/><Relationship Id="rId27" Type="http://schemas.openxmlformats.org/officeDocument/2006/relationships/image" Target="../media/image1403.png"/><Relationship Id="rId48" Type="http://schemas.openxmlformats.org/officeDocument/2006/relationships/customXml" Target="../ink/ink1419.xml"/><Relationship Id="rId69" Type="http://schemas.openxmlformats.org/officeDocument/2006/relationships/image" Target="../media/image1424.png"/><Relationship Id="rId113" Type="http://schemas.openxmlformats.org/officeDocument/2006/relationships/image" Target="../media/image1446.png"/><Relationship Id="rId134" Type="http://schemas.openxmlformats.org/officeDocument/2006/relationships/customXml" Target="../ink/ink1462.xml"/><Relationship Id="rId80" Type="http://schemas.openxmlformats.org/officeDocument/2006/relationships/customXml" Target="../ink/ink1435.xml"/><Relationship Id="rId155" Type="http://schemas.openxmlformats.org/officeDocument/2006/relationships/image" Target="../media/image1467.png"/><Relationship Id="rId176" Type="http://schemas.openxmlformats.org/officeDocument/2006/relationships/customXml" Target="../ink/ink1483.xml"/><Relationship Id="rId197" Type="http://schemas.openxmlformats.org/officeDocument/2006/relationships/image" Target="../media/image1488.png"/><Relationship Id="rId201" Type="http://schemas.openxmlformats.org/officeDocument/2006/relationships/image" Target="../media/image1490.png"/><Relationship Id="rId222" Type="http://schemas.openxmlformats.org/officeDocument/2006/relationships/customXml" Target="../ink/ink1506.xml"/><Relationship Id="rId243" Type="http://schemas.openxmlformats.org/officeDocument/2006/relationships/image" Target="../media/image1511.png"/><Relationship Id="rId264" Type="http://schemas.openxmlformats.org/officeDocument/2006/relationships/customXml" Target="../ink/ink1527.xml"/><Relationship Id="rId285" Type="http://schemas.openxmlformats.org/officeDocument/2006/relationships/image" Target="../media/image1532.png"/><Relationship Id="rId17" Type="http://schemas.openxmlformats.org/officeDocument/2006/relationships/image" Target="../media/image1398.png"/><Relationship Id="rId38" Type="http://schemas.openxmlformats.org/officeDocument/2006/relationships/customXml" Target="../ink/ink1414.xml"/><Relationship Id="rId59" Type="http://schemas.openxmlformats.org/officeDocument/2006/relationships/image" Target="../media/image1419.png"/><Relationship Id="rId103" Type="http://schemas.openxmlformats.org/officeDocument/2006/relationships/image" Target="../media/image1441.png"/><Relationship Id="rId124" Type="http://schemas.openxmlformats.org/officeDocument/2006/relationships/customXml" Target="../ink/ink1457.xml"/><Relationship Id="rId310" Type="http://schemas.openxmlformats.org/officeDocument/2006/relationships/customXml" Target="../ink/ink1550.xml"/><Relationship Id="rId70" Type="http://schemas.openxmlformats.org/officeDocument/2006/relationships/customXml" Target="../ink/ink1430.xml"/><Relationship Id="rId91" Type="http://schemas.openxmlformats.org/officeDocument/2006/relationships/image" Target="../media/image1435.png"/><Relationship Id="rId145" Type="http://schemas.openxmlformats.org/officeDocument/2006/relationships/image" Target="../media/image1462.png"/><Relationship Id="rId166" Type="http://schemas.openxmlformats.org/officeDocument/2006/relationships/customXml" Target="../ink/ink1478.xml"/><Relationship Id="rId187" Type="http://schemas.openxmlformats.org/officeDocument/2006/relationships/image" Target="../media/image148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501.xml"/><Relationship Id="rId233" Type="http://schemas.openxmlformats.org/officeDocument/2006/relationships/image" Target="../media/image1506.png"/><Relationship Id="rId254" Type="http://schemas.openxmlformats.org/officeDocument/2006/relationships/customXml" Target="../ink/ink1522.xml"/><Relationship Id="rId28" Type="http://schemas.openxmlformats.org/officeDocument/2006/relationships/customXml" Target="../ink/ink1409.xml"/><Relationship Id="rId49" Type="http://schemas.openxmlformats.org/officeDocument/2006/relationships/image" Target="../media/image1414.png"/><Relationship Id="rId114" Type="http://schemas.openxmlformats.org/officeDocument/2006/relationships/customXml" Target="../ink/ink1452.xml"/><Relationship Id="rId275" Type="http://schemas.openxmlformats.org/officeDocument/2006/relationships/image" Target="../media/image1527.png"/><Relationship Id="rId296" Type="http://schemas.openxmlformats.org/officeDocument/2006/relationships/customXml" Target="../ink/ink1543.xml"/><Relationship Id="rId300" Type="http://schemas.openxmlformats.org/officeDocument/2006/relationships/customXml" Target="../ink/ink1545.xml"/><Relationship Id="rId60" Type="http://schemas.openxmlformats.org/officeDocument/2006/relationships/customXml" Target="../ink/ink1425.xml"/><Relationship Id="rId81" Type="http://schemas.openxmlformats.org/officeDocument/2006/relationships/image" Target="../media/image1430.png"/><Relationship Id="rId135" Type="http://schemas.openxmlformats.org/officeDocument/2006/relationships/image" Target="../media/image1457.png"/><Relationship Id="rId156" Type="http://schemas.openxmlformats.org/officeDocument/2006/relationships/customXml" Target="../ink/ink1473.xml"/><Relationship Id="rId177" Type="http://schemas.openxmlformats.org/officeDocument/2006/relationships/image" Target="../media/image1478.png"/><Relationship Id="rId198" Type="http://schemas.openxmlformats.org/officeDocument/2006/relationships/customXml" Target="../ink/ink1494.xml"/><Relationship Id="rId202" Type="http://schemas.openxmlformats.org/officeDocument/2006/relationships/customXml" Target="../ink/ink1496.xml"/><Relationship Id="rId223" Type="http://schemas.openxmlformats.org/officeDocument/2006/relationships/image" Target="../media/image1501.png"/><Relationship Id="rId244" Type="http://schemas.openxmlformats.org/officeDocument/2006/relationships/customXml" Target="../ink/ink1517.xml"/><Relationship Id="rId18" Type="http://schemas.openxmlformats.org/officeDocument/2006/relationships/customXml" Target="../ink/ink1404.xml"/><Relationship Id="rId39" Type="http://schemas.openxmlformats.org/officeDocument/2006/relationships/image" Target="../media/image1409.png"/><Relationship Id="rId265" Type="http://schemas.openxmlformats.org/officeDocument/2006/relationships/image" Target="../media/image1522.png"/><Relationship Id="rId286" Type="http://schemas.openxmlformats.org/officeDocument/2006/relationships/customXml" Target="../ink/ink1538.xml"/><Relationship Id="rId50" Type="http://schemas.openxmlformats.org/officeDocument/2006/relationships/customXml" Target="../ink/ink1420.xml"/><Relationship Id="rId104" Type="http://schemas.openxmlformats.org/officeDocument/2006/relationships/customXml" Target="../ink/ink1447.xml"/><Relationship Id="rId125" Type="http://schemas.openxmlformats.org/officeDocument/2006/relationships/image" Target="../media/image1452.png"/><Relationship Id="rId146" Type="http://schemas.openxmlformats.org/officeDocument/2006/relationships/customXml" Target="../ink/ink1468.xml"/><Relationship Id="rId167" Type="http://schemas.openxmlformats.org/officeDocument/2006/relationships/image" Target="../media/image1473.png"/><Relationship Id="rId188" Type="http://schemas.openxmlformats.org/officeDocument/2006/relationships/customXml" Target="../ink/ink1489.xml"/><Relationship Id="rId311" Type="http://schemas.openxmlformats.org/officeDocument/2006/relationships/image" Target="../media/image1545.png"/><Relationship Id="rId71" Type="http://schemas.openxmlformats.org/officeDocument/2006/relationships/image" Target="../media/image1425.png"/><Relationship Id="rId92" Type="http://schemas.openxmlformats.org/officeDocument/2006/relationships/customXml" Target="../ink/ink1441.xml"/><Relationship Id="rId213" Type="http://schemas.openxmlformats.org/officeDocument/2006/relationships/image" Target="../media/image1496.png"/><Relationship Id="rId234" Type="http://schemas.openxmlformats.org/officeDocument/2006/relationships/customXml" Target="../ink/ink1512.xml"/><Relationship Id="rId2" Type="http://schemas.openxmlformats.org/officeDocument/2006/relationships/customXml" Target="../ink/ink1396.xml"/><Relationship Id="rId29" Type="http://schemas.openxmlformats.org/officeDocument/2006/relationships/image" Target="../media/image1404.png"/><Relationship Id="rId255" Type="http://schemas.openxmlformats.org/officeDocument/2006/relationships/image" Target="../media/image1517.png"/><Relationship Id="rId276" Type="http://schemas.openxmlformats.org/officeDocument/2006/relationships/customXml" Target="../ink/ink1533.xml"/><Relationship Id="rId297" Type="http://schemas.openxmlformats.org/officeDocument/2006/relationships/image" Target="../media/image1538.png"/><Relationship Id="rId40" Type="http://schemas.openxmlformats.org/officeDocument/2006/relationships/customXml" Target="../ink/ink1415.xml"/><Relationship Id="rId115" Type="http://schemas.openxmlformats.org/officeDocument/2006/relationships/image" Target="../media/image1447.png"/><Relationship Id="rId136" Type="http://schemas.openxmlformats.org/officeDocument/2006/relationships/customXml" Target="../ink/ink1463.xml"/><Relationship Id="rId157" Type="http://schemas.openxmlformats.org/officeDocument/2006/relationships/image" Target="../media/image1468.png"/><Relationship Id="rId178" Type="http://schemas.openxmlformats.org/officeDocument/2006/relationships/customXml" Target="../ink/ink1484.xml"/><Relationship Id="rId301" Type="http://schemas.openxmlformats.org/officeDocument/2006/relationships/image" Target="../media/image1540.png"/><Relationship Id="rId61" Type="http://schemas.openxmlformats.org/officeDocument/2006/relationships/image" Target="../media/image1420.png"/><Relationship Id="rId82" Type="http://schemas.openxmlformats.org/officeDocument/2006/relationships/customXml" Target="../ink/ink1436.xml"/><Relationship Id="rId199" Type="http://schemas.openxmlformats.org/officeDocument/2006/relationships/image" Target="../media/image1489.png"/><Relationship Id="rId203" Type="http://schemas.openxmlformats.org/officeDocument/2006/relationships/image" Target="../media/image1491.png"/><Relationship Id="rId19" Type="http://schemas.openxmlformats.org/officeDocument/2006/relationships/image" Target="../media/image1399.png"/><Relationship Id="rId224" Type="http://schemas.openxmlformats.org/officeDocument/2006/relationships/customXml" Target="../ink/ink1507.xml"/><Relationship Id="rId245" Type="http://schemas.openxmlformats.org/officeDocument/2006/relationships/image" Target="../media/image1512.png"/><Relationship Id="rId266" Type="http://schemas.openxmlformats.org/officeDocument/2006/relationships/customXml" Target="../ink/ink1528.xml"/><Relationship Id="rId287" Type="http://schemas.openxmlformats.org/officeDocument/2006/relationships/image" Target="../media/image1533.png"/><Relationship Id="rId30" Type="http://schemas.openxmlformats.org/officeDocument/2006/relationships/customXml" Target="../ink/ink1410.xml"/><Relationship Id="rId105" Type="http://schemas.openxmlformats.org/officeDocument/2006/relationships/image" Target="../media/image1442.png"/><Relationship Id="rId126" Type="http://schemas.openxmlformats.org/officeDocument/2006/relationships/customXml" Target="../ink/ink1458.xml"/><Relationship Id="rId147" Type="http://schemas.openxmlformats.org/officeDocument/2006/relationships/image" Target="../media/image1463.png"/><Relationship Id="rId168" Type="http://schemas.openxmlformats.org/officeDocument/2006/relationships/customXml" Target="../ink/ink1479.xml"/><Relationship Id="rId312" Type="http://schemas.openxmlformats.org/officeDocument/2006/relationships/customXml" Target="../ink/ink1551.xml"/><Relationship Id="rId51" Type="http://schemas.openxmlformats.org/officeDocument/2006/relationships/image" Target="../media/image1415.png"/><Relationship Id="rId72" Type="http://schemas.openxmlformats.org/officeDocument/2006/relationships/customXml" Target="../ink/ink1431.xml"/><Relationship Id="rId93" Type="http://schemas.openxmlformats.org/officeDocument/2006/relationships/image" Target="../media/image1436.png"/><Relationship Id="rId189" Type="http://schemas.openxmlformats.org/officeDocument/2006/relationships/image" Target="../media/image1484.png"/><Relationship Id="rId3" Type="http://schemas.openxmlformats.org/officeDocument/2006/relationships/image" Target="../media/image1391.png"/><Relationship Id="rId214" Type="http://schemas.openxmlformats.org/officeDocument/2006/relationships/customXml" Target="../ink/ink1502.xml"/><Relationship Id="rId235" Type="http://schemas.openxmlformats.org/officeDocument/2006/relationships/image" Target="../media/image1507.png"/><Relationship Id="rId256" Type="http://schemas.openxmlformats.org/officeDocument/2006/relationships/customXml" Target="../ink/ink1523.xml"/><Relationship Id="rId277" Type="http://schemas.openxmlformats.org/officeDocument/2006/relationships/image" Target="../media/image1528.png"/><Relationship Id="rId298" Type="http://schemas.openxmlformats.org/officeDocument/2006/relationships/customXml" Target="../ink/ink1544.xml"/><Relationship Id="rId116" Type="http://schemas.openxmlformats.org/officeDocument/2006/relationships/customXml" Target="../ink/ink1453.xml"/><Relationship Id="rId137" Type="http://schemas.openxmlformats.org/officeDocument/2006/relationships/image" Target="../media/image1458.png"/><Relationship Id="rId158" Type="http://schemas.openxmlformats.org/officeDocument/2006/relationships/customXml" Target="../ink/ink1474.xml"/><Relationship Id="rId302" Type="http://schemas.openxmlformats.org/officeDocument/2006/relationships/customXml" Target="../ink/ink1546.xml"/><Relationship Id="rId20" Type="http://schemas.openxmlformats.org/officeDocument/2006/relationships/customXml" Target="../ink/ink1405.xml"/><Relationship Id="rId41" Type="http://schemas.openxmlformats.org/officeDocument/2006/relationships/image" Target="../media/image1410.png"/><Relationship Id="rId62" Type="http://schemas.openxmlformats.org/officeDocument/2006/relationships/customXml" Target="../ink/ink1426.xml"/><Relationship Id="rId83" Type="http://schemas.openxmlformats.org/officeDocument/2006/relationships/image" Target="../media/image1431.png"/><Relationship Id="rId179" Type="http://schemas.openxmlformats.org/officeDocument/2006/relationships/image" Target="../media/image1479.png"/><Relationship Id="rId190" Type="http://schemas.openxmlformats.org/officeDocument/2006/relationships/customXml" Target="../ink/ink1490.xml"/><Relationship Id="rId204" Type="http://schemas.openxmlformats.org/officeDocument/2006/relationships/customXml" Target="../ink/ink1497.xml"/><Relationship Id="rId225" Type="http://schemas.openxmlformats.org/officeDocument/2006/relationships/image" Target="../media/image1502.png"/><Relationship Id="rId246" Type="http://schemas.openxmlformats.org/officeDocument/2006/relationships/customXml" Target="../ink/ink1518.xml"/><Relationship Id="rId267" Type="http://schemas.openxmlformats.org/officeDocument/2006/relationships/image" Target="../media/image1523.png"/><Relationship Id="rId288" Type="http://schemas.openxmlformats.org/officeDocument/2006/relationships/customXml" Target="../ink/ink1539.xml"/><Relationship Id="rId106" Type="http://schemas.openxmlformats.org/officeDocument/2006/relationships/customXml" Target="../ink/ink1448.xml"/><Relationship Id="rId127" Type="http://schemas.openxmlformats.org/officeDocument/2006/relationships/image" Target="../media/image1453.png"/><Relationship Id="rId313" Type="http://schemas.openxmlformats.org/officeDocument/2006/relationships/image" Target="../media/image1546.png"/><Relationship Id="rId10" Type="http://schemas.openxmlformats.org/officeDocument/2006/relationships/customXml" Target="../ink/ink1400.xml"/><Relationship Id="rId31" Type="http://schemas.openxmlformats.org/officeDocument/2006/relationships/image" Target="../media/image1405.png"/><Relationship Id="rId52" Type="http://schemas.openxmlformats.org/officeDocument/2006/relationships/customXml" Target="../ink/ink1421.xml"/><Relationship Id="rId73" Type="http://schemas.openxmlformats.org/officeDocument/2006/relationships/image" Target="../media/image1426.png"/><Relationship Id="rId94" Type="http://schemas.openxmlformats.org/officeDocument/2006/relationships/customXml" Target="../ink/ink1442.xml"/><Relationship Id="rId148" Type="http://schemas.openxmlformats.org/officeDocument/2006/relationships/customXml" Target="../ink/ink1469.xml"/><Relationship Id="rId169" Type="http://schemas.openxmlformats.org/officeDocument/2006/relationships/image" Target="../media/image1474.png"/><Relationship Id="rId4" Type="http://schemas.openxmlformats.org/officeDocument/2006/relationships/customXml" Target="../ink/ink1397.xml"/><Relationship Id="rId180" Type="http://schemas.openxmlformats.org/officeDocument/2006/relationships/customXml" Target="../ink/ink1485.xml"/><Relationship Id="rId215" Type="http://schemas.openxmlformats.org/officeDocument/2006/relationships/image" Target="../media/image1497.png"/><Relationship Id="rId236" Type="http://schemas.openxmlformats.org/officeDocument/2006/relationships/customXml" Target="../ink/ink1513.xml"/><Relationship Id="rId257" Type="http://schemas.openxmlformats.org/officeDocument/2006/relationships/image" Target="../media/image1518.png"/><Relationship Id="rId278" Type="http://schemas.openxmlformats.org/officeDocument/2006/relationships/customXml" Target="../ink/ink1534.xml"/><Relationship Id="rId303" Type="http://schemas.openxmlformats.org/officeDocument/2006/relationships/image" Target="../media/image1541.png"/><Relationship Id="rId42" Type="http://schemas.openxmlformats.org/officeDocument/2006/relationships/customXml" Target="../ink/ink1416.xml"/><Relationship Id="rId84" Type="http://schemas.openxmlformats.org/officeDocument/2006/relationships/customXml" Target="../ink/ink1437.xml"/><Relationship Id="rId138" Type="http://schemas.openxmlformats.org/officeDocument/2006/relationships/customXml" Target="../ink/ink1464.xml"/><Relationship Id="rId191" Type="http://schemas.openxmlformats.org/officeDocument/2006/relationships/image" Target="../media/image1485.png"/><Relationship Id="rId205" Type="http://schemas.openxmlformats.org/officeDocument/2006/relationships/image" Target="../media/image1492.png"/><Relationship Id="rId247" Type="http://schemas.openxmlformats.org/officeDocument/2006/relationships/image" Target="../media/image1513.png"/><Relationship Id="rId107" Type="http://schemas.openxmlformats.org/officeDocument/2006/relationships/image" Target="../media/image1443.png"/><Relationship Id="rId289" Type="http://schemas.openxmlformats.org/officeDocument/2006/relationships/image" Target="../media/image1534.png"/><Relationship Id="rId11" Type="http://schemas.openxmlformats.org/officeDocument/2006/relationships/image" Target="../media/image1395.png"/><Relationship Id="rId53" Type="http://schemas.openxmlformats.org/officeDocument/2006/relationships/image" Target="../media/image1416.png"/><Relationship Id="rId149" Type="http://schemas.openxmlformats.org/officeDocument/2006/relationships/image" Target="../media/image1464.png"/><Relationship Id="rId314" Type="http://schemas.openxmlformats.org/officeDocument/2006/relationships/customXml" Target="../ink/ink1552.xml"/><Relationship Id="rId95" Type="http://schemas.openxmlformats.org/officeDocument/2006/relationships/image" Target="../media/image1437.png"/><Relationship Id="rId160" Type="http://schemas.openxmlformats.org/officeDocument/2006/relationships/customXml" Target="../ink/ink1475.xml"/><Relationship Id="rId216" Type="http://schemas.openxmlformats.org/officeDocument/2006/relationships/customXml" Target="../ink/ink1503.xml"/><Relationship Id="rId258" Type="http://schemas.openxmlformats.org/officeDocument/2006/relationships/customXml" Target="../ink/ink1524.xml"/><Relationship Id="rId22" Type="http://schemas.openxmlformats.org/officeDocument/2006/relationships/customXml" Target="../ink/ink1406.xml"/><Relationship Id="rId64" Type="http://schemas.openxmlformats.org/officeDocument/2006/relationships/customXml" Target="../ink/ink1427.xml"/><Relationship Id="rId118" Type="http://schemas.openxmlformats.org/officeDocument/2006/relationships/customXml" Target="../ink/ink1454.xml"/><Relationship Id="rId171" Type="http://schemas.openxmlformats.org/officeDocument/2006/relationships/image" Target="../media/image1475.png"/><Relationship Id="rId227" Type="http://schemas.openxmlformats.org/officeDocument/2006/relationships/image" Target="../media/image1503.png"/><Relationship Id="rId269" Type="http://schemas.openxmlformats.org/officeDocument/2006/relationships/image" Target="../media/image1524.png"/><Relationship Id="rId33" Type="http://schemas.openxmlformats.org/officeDocument/2006/relationships/image" Target="../media/image1406.png"/><Relationship Id="rId129" Type="http://schemas.openxmlformats.org/officeDocument/2006/relationships/image" Target="../media/image1454.png"/><Relationship Id="rId280" Type="http://schemas.openxmlformats.org/officeDocument/2006/relationships/customXml" Target="../ink/ink1535.xml"/><Relationship Id="rId75" Type="http://schemas.openxmlformats.org/officeDocument/2006/relationships/image" Target="../media/image1427.png"/><Relationship Id="rId140" Type="http://schemas.openxmlformats.org/officeDocument/2006/relationships/customXml" Target="../ink/ink1465.xml"/><Relationship Id="rId182" Type="http://schemas.openxmlformats.org/officeDocument/2006/relationships/customXml" Target="../ink/ink1486.xml"/><Relationship Id="rId6" Type="http://schemas.openxmlformats.org/officeDocument/2006/relationships/customXml" Target="../ink/ink1398.xml"/><Relationship Id="rId238" Type="http://schemas.openxmlformats.org/officeDocument/2006/relationships/customXml" Target="../ink/ink1514.xml"/><Relationship Id="rId291" Type="http://schemas.openxmlformats.org/officeDocument/2006/relationships/image" Target="../media/image1535.png"/><Relationship Id="rId305" Type="http://schemas.openxmlformats.org/officeDocument/2006/relationships/image" Target="../media/image1542.png"/><Relationship Id="rId44" Type="http://schemas.openxmlformats.org/officeDocument/2006/relationships/customXml" Target="../ink/ink1417.xml"/><Relationship Id="rId86" Type="http://schemas.openxmlformats.org/officeDocument/2006/relationships/customXml" Target="../ink/ink1438.xml"/><Relationship Id="rId151" Type="http://schemas.openxmlformats.org/officeDocument/2006/relationships/image" Target="../media/image1465.png"/><Relationship Id="rId193" Type="http://schemas.openxmlformats.org/officeDocument/2006/relationships/image" Target="../media/image1486.png"/><Relationship Id="rId207" Type="http://schemas.openxmlformats.org/officeDocument/2006/relationships/image" Target="../media/image1493.png"/><Relationship Id="rId249" Type="http://schemas.openxmlformats.org/officeDocument/2006/relationships/image" Target="../media/image151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06.png"/><Relationship Id="rId299" Type="http://schemas.openxmlformats.org/officeDocument/2006/relationships/image" Target="../media/image1695.png"/><Relationship Id="rId21" Type="http://schemas.openxmlformats.org/officeDocument/2006/relationships/image" Target="../media/image1558.png"/><Relationship Id="rId63" Type="http://schemas.openxmlformats.org/officeDocument/2006/relationships/image" Target="../media/image1579.png"/><Relationship Id="rId159" Type="http://schemas.openxmlformats.org/officeDocument/2006/relationships/image" Target="../media/image1627.png"/><Relationship Id="rId170" Type="http://schemas.openxmlformats.org/officeDocument/2006/relationships/customXml" Target="../ink/ink1638.xml"/><Relationship Id="rId226" Type="http://schemas.openxmlformats.org/officeDocument/2006/relationships/customXml" Target="../ink/ink1666.xml"/><Relationship Id="rId268" Type="http://schemas.openxmlformats.org/officeDocument/2006/relationships/customXml" Target="../ink/ink1687.xml"/><Relationship Id="rId32" Type="http://schemas.openxmlformats.org/officeDocument/2006/relationships/customXml" Target="../ink/ink1569.xml"/><Relationship Id="rId74" Type="http://schemas.openxmlformats.org/officeDocument/2006/relationships/customXml" Target="../ink/ink1590.xml"/><Relationship Id="rId128" Type="http://schemas.openxmlformats.org/officeDocument/2006/relationships/customXml" Target="../ink/ink1617.xml"/><Relationship Id="rId5" Type="http://schemas.openxmlformats.org/officeDocument/2006/relationships/image" Target="../media/image1550.png"/><Relationship Id="rId181" Type="http://schemas.openxmlformats.org/officeDocument/2006/relationships/image" Target="../media/image1638.png"/><Relationship Id="rId237" Type="http://schemas.openxmlformats.org/officeDocument/2006/relationships/image" Target="../media/image1666.png"/><Relationship Id="rId279" Type="http://schemas.openxmlformats.org/officeDocument/2006/relationships/image" Target="../media/image1686.png"/><Relationship Id="rId43" Type="http://schemas.openxmlformats.org/officeDocument/2006/relationships/image" Target="../media/image1569.png"/><Relationship Id="rId139" Type="http://schemas.openxmlformats.org/officeDocument/2006/relationships/image" Target="../media/image1617.png"/><Relationship Id="rId290" Type="http://schemas.openxmlformats.org/officeDocument/2006/relationships/customXml" Target="../ink/ink1698.xml"/><Relationship Id="rId85" Type="http://schemas.openxmlformats.org/officeDocument/2006/relationships/image" Target="../media/image1590.png"/><Relationship Id="rId150" Type="http://schemas.openxmlformats.org/officeDocument/2006/relationships/customXml" Target="../ink/ink1628.xml"/><Relationship Id="rId192" Type="http://schemas.openxmlformats.org/officeDocument/2006/relationships/customXml" Target="../ink/ink1649.xml"/><Relationship Id="rId206" Type="http://schemas.openxmlformats.org/officeDocument/2006/relationships/customXml" Target="../ink/ink1656.xml"/><Relationship Id="rId248" Type="http://schemas.openxmlformats.org/officeDocument/2006/relationships/customXml" Target="../ink/ink1677.xml"/><Relationship Id="rId12" Type="http://schemas.openxmlformats.org/officeDocument/2006/relationships/customXml" Target="../ink/ink1559.xml"/><Relationship Id="rId108" Type="http://schemas.openxmlformats.org/officeDocument/2006/relationships/customXml" Target="../ink/ink1607.xml"/><Relationship Id="rId54" Type="http://schemas.openxmlformats.org/officeDocument/2006/relationships/customXml" Target="../ink/ink1580.xml"/><Relationship Id="rId96" Type="http://schemas.openxmlformats.org/officeDocument/2006/relationships/customXml" Target="../ink/ink1601.xml"/><Relationship Id="rId161" Type="http://schemas.openxmlformats.org/officeDocument/2006/relationships/image" Target="../media/image1628.png"/><Relationship Id="rId217" Type="http://schemas.openxmlformats.org/officeDocument/2006/relationships/image" Target="../media/image1656.png"/><Relationship Id="rId6" Type="http://schemas.openxmlformats.org/officeDocument/2006/relationships/customXml" Target="../ink/ink1556.xml"/><Relationship Id="rId238" Type="http://schemas.openxmlformats.org/officeDocument/2006/relationships/customXml" Target="../ink/ink1672.xml"/><Relationship Id="rId259" Type="http://schemas.openxmlformats.org/officeDocument/2006/relationships/image" Target="../media/image1677.png"/><Relationship Id="rId23" Type="http://schemas.openxmlformats.org/officeDocument/2006/relationships/image" Target="../media/image1559.png"/><Relationship Id="rId119" Type="http://schemas.openxmlformats.org/officeDocument/2006/relationships/image" Target="../media/image1607.png"/><Relationship Id="rId270" Type="http://schemas.openxmlformats.org/officeDocument/2006/relationships/customXml" Target="../ink/ink1688.xml"/><Relationship Id="rId291" Type="http://schemas.openxmlformats.org/officeDocument/2006/relationships/image" Target="../media/image1691.png"/><Relationship Id="rId44" Type="http://schemas.openxmlformats.org/officeDocument/2006/relationships/customXml" Target="../ink/ink1575.xml"/><Relationship Id="rId65" Type="http://schemas.openxmlformats.org/officeDocument/2006/relationships/image" Target="../media/image1580.png"/><Relationship Id="rId86" Type="http://schemas.openxmlformats.org/officeDocument/2006/relationships/customXml" Target="../ink/ink1596.xml"/><Relationship Id="rId130" Type="http://schemas.openxmlformats.org/officeDocument/2006/relationships/customXml" Target="../ink/ink1618.xml"/><Relationship Id="rId151" Type="http://schemas.openxmlformats.org/officeDocument/2006/relationships/image" Target="../media/image1623.png"/><Relationship Id="rId172" Type="http://schemas.openxmlformats.org/officeDocument/2006/relationships/customXml" Target="../ink/ink1639.xml"/><Relationship Id="rId193" Type="http://schemas.openxmlformats.org/officeDocument/2006/relationships/image" Target="../media/image1644.png"/><Relationship Id="rId207" Type="http://schemas.openxmlformats.org/officeDocument/2006/relationships/image" Target="../media/image1651.png"/><Relationship Id="rId228" Type="http://schemas.openxmlformats.org/officeDocument/2006/relationships/customXml" Target="../ink/ink1667.xml"/><Relationship Id="rId249" Type="http://schemas.openxmlformats.org/officeDocument/2006/relationships/image" Target="../media/image1672.png"/><Relationship Id="rId13" Type="http://schemas.openxmlformats.org/officeDocument/2006/relationships/image" Target="../media/image1554.png"/><Relationship Id="rId109" Type="http://schemas.openxmlformats.org/officeDocument/2006/relationships/image" Target="../media/image1602.png"/><Relationship Id="rId260" Type="http://schemas.openxmlformats.org/officeDocument/2006/relationships/customXml" Target="../ink/ink1683.xml"/><Relationship Id="rId281" Type="http://schemas.openxmlformats.org/officeDocument/2006/relationships/image" Target="../media/image1687.png"/><Relationship Id="rId34" Type="http://schemas.openxmlformats.org/officeDocument/2006/relationships/customXml" Target="../ink/ink1570.xml"/><Relationship Id="rId55" Type="http://schemas.openxmlformats.org/officeDocument/2006/relationships/image" Target="../media/image1575.png"/><Relationship Id="rId76" Type="http://schemas.openxmlformats.org/officeDocument/2006/relationships/customXml" Target="../ink/ink1591.xml"/><Relationship Id="rId97" Type="http://schemas.openxmlformats.org/officeDocument/2006/relationships/image" Target="../media/image1596.png"/><Relationship Id="rId120" Type="http://schemas.openxmlformats.org/officeDocument/2006/relationships/customXml" Target="../ink/ink1613.xml"/><Relationship Id="rId141" Type="http://schemas.openxmlformats.org/officeDocument/2006/relationships/image" Target="../media/image1618.png"/><Relationship Id="rId7" Type="http://schemas.openxmlformats.org/officeDocument/2006/relationships/image" Target="../media/image1551.png"/><Relationship Id="rId162" Type="http://schemas.openxmlformats.org/officeDocument/2006/relationships/customXml" Target="../ink/ink1634.xml"/><Relationship Id="rId183" Type="http://schemas.openxmlformats.org/officeDocument/2006/relationships/image" Target="../media/image1639.png"/><Relationship Id="rId218" Type="http://schemas.openxmlformats.org/officeDocument/2006/relationships/customXml" Target="../ink/ink1662.xml"/><Relationship Id="rId239" Type="http://schemas.openxmlformats.org/officeDocument/2006/relationships/image" Target="../media/image1667.png"/><Relationship Id="rId250" Type="http://schemas.openxmlformats.org/officeDocument/2006/relationships/customXml" Target="../ink/ink1678.xml"/><Relationship Id="rId271" Type="http://schemas.openxmlformats.org/officeDocument/2006/relationships/image" Target="../media/image1683.png"/><Relationship Id="rId292" Type="http://schemas.openxmlformats.org/officeDocument/2006/relationships/customXml" Target="../ink/ink1699.xml"/><Relationship Id="rId24" Type="http://schemas.openxmlformats.org/officeDocument/2006/relationships/customXml" Target="../ink/ink1565.xml"/><Relationship Id="rId45" Type="http://schemas.openxmlformats.org/officeDocument/2006/relationships/image" Target="../media/image1570.png"/><Relationship Id="rId66" Type="http://schemas.openxmlformats.org/officeDocument/2006/relationships/customXml" Target="../ink/ink1586.xml"/><Relationship Id="rId87" Type="http://schemas.openxmlformats.org/officeDocument/2006/relationships/image" Target="../media/image1591.png"/><Relationship Id="rId110" Type="http://schemas.openxmlformats.org/officeDocument/2006/relationships/customXml" Target="../ink/ink1608.xml"/><Relationship Id="rId131" Type="http://schemas.openxmlformats.org/officeDocument/2006/relationships/image" Target="../media/image1613.png"/><Relationship Id="rId152" Type="http://schemas.openxmlformats.org/officeDocument/2006/relationships/customXml" Target="../ink/ink1629.xml"/><Relationship Id="rId173" Type="http://schemas.openxmlformats.org/officeDocument/2006/relationships/image" Target="../media/image1634.png"/><Relationship Id="rId194" Type="http://schemas.openxmlformats.org/officeDocument/2006/relationships/customXml" Target="../ink/ink1650.xml"/><Relationship Id="rId208" Type="http://schemas.openxmlformats.org/officeDocument/2006/relationships/customXml" Target="../ink/ink1657.xml"/><Relationship Id="rId229" Type="http://schemas.openxmlformats.org/officeDocument/2006/relationships/image" Target="../media/image1662.png"/><Relationship Id="rId240" Type="http://schemas.openxmlformats.org/officeDocument/2006/relationships/customXml" Target="../ink/ink1673.xml"/><Relationship Id="rId261" Type="http://schemas.openxmlformats.org/officeDocument/2006/relationships/image" Target="../media/image1678.png"/><Relationship Id="rId14" Type="http://schemas.openxmlformats.org/officeDocument/2006/relationships/customXml" Target="../ink/ink1560.xml"/><Relationship Id="rId35" Type="http://schemas.openxmlformats.org/officeDocument/2006/relationships/image" Target="../media/image1565.png"/><Relationship Id="rId56" Type="http://schemas.openxmlformats.org/officeDocument/2006/relationships/customXml" Target="../ink/ink1581.xml"/><Relationship Id="rId77" Type="http://schemas.openxmlformats.org/officeDocument/2006/relationships/image" Target="../media/image1586.png"/><Relationship Id="rId100" Type="http://schemas.openxmlformats.org/officeDocument/2006/relationships/customXml" Target="../ink/ink1603.xml"/><Relationship Id="rId282" Type="http://schemas.openxmlformats.org/officeDocument/2006/relationships/customXml" Target="../ink/ink1694.xml"/><Relationship Id="rId8" Type="http://schemas.openxmlformats.org/officeDocument/2006/relationships/customXml" Target="../ink/ink1557.xml"/><Relationship Id="rId98" Type="http://schemas.openxmlformats.org/officeDocument/2006/relationships/customXml" Target="../ink/ink1602.xml"/><Relationship Id="rId121" Type="http://schemas.openxmlformats.org/officeDocument/2006/relationships/image" Target="../media/image1608.png"/><Relationship Id="rId142" Type="http://schemas.openxmlformats.org/officeDocument/2006/relationships/customXml" Target="../ink/ink1624.xml"/><Relationship Id="rId163" Type="http://schemas.openxmlformats.org/officeDocument/2006/relationships/image" Target="../media/image1629.png"/><Relationship Id="rId184" Type="http://schemas.openxmlformats.org/officeDocument/2006/relationships/customXml" Target="../ink/ink1645.xml"/><Relationship Id="rId219" Type="http://schemas.openxmlformats.org/officeDocument/2006/relationships/image" Target="../media/image1657.png"/><Relationship Id="rId230" Type="http://schemas.openxmlformats.org/officeDocument/2006/relationships/customXml" Target="../ink/ink1668.xml"/><Relationship Id="rId251" Type="http://schemas.openxmlformats.org/officeDocument/2006/relationships/image" Target="../media/image1673.png"/><Relationship Id="rId25" Type="http://schemas.openxmlformats.org/officeDocument/2006/relationships/image" Target="../media/image1560.png"/><Relationship Id="rId46" Type="http://schemas.openxmlformats.org/officeDocument/2006/relationships/customXml" Target="../ink/ink1576.xml"/><Relationship Id="rId67" Type="http://schemas.openxmlformats.org/officeDocument/2006/relationships/image" Target="../media/image1581.png"/><Relationship Id="rId272" Type="http://schemas.openxmlformats.org/officeDocument/2006/relationships/customXml" Target="../ink/ink1689.xml"/><Relationship Id="rId293" Type="http://schemas.openxmlformats.org/officeDocument/2006/relationships/image" Target="../media/image1692.png"/><Relationship Id="rId88" Type="http://schemas.openxmlformats.org/officeDocument/2006/relationships/customXml" Target="../ink/ink1597.xml"/><Relationship Id="rId111" Type="http://schemas.openxmlformats.org/officeDocument/2006/relationships/image" Target="../media/image1603.png"/><Relationship Id="rId132" Type="http://schemas.openxmlformats.org/officeDocument/2006/relationships/customXml" Target="../ink/ink1619.xml"/><Relationship Id="rId153" Type="http://schemas.openxmlformats.org/officeDocument/2006/relationships/image" Target="../media/image1624.png"/><Relationship Id="rId174" Type="http://schemas.openxmlformats.org/officeDocument/2006/relationships/customXml" Target="../ink/ink1640.xml"/><Relationship Id="rId195" Type="http://schemas.openxmlformats.org/officeDocument/2006/relationships/image" Target="../media/image1645.png"/><Relationship Id="rId209" Type="http://schemas.openxmlformats.org/officeDocument/2006/relationships/image" Target="../media/image1652.png"/><Relationship Id="rId220" Type="http://schemas.openxmlformats.org/officeDocument/2006/relationships/customXml" Target="../ink/ink1663.xml"/><Relationship Id="rId241" Type="http://schemas.openxmlformats.org/officeDocument/2006/relationships/image" Target="../media/image1668.png"/><Relationship Id="rId15" Type="http://schemas.openxmlformats.org/officeDocument/2006/relationships/image" Target="../media/image1555.png"/><Relationship Id="rId36" Type="http://schemas.openxmlformats.org/officeDocument/2006/relationships/customXml" Target="../ink/ink1571.xml"/><Relationship Id="rId57" Type="http://schemas.openxmlformats.org/officeDocument/2006/relationships/image" Target="../media/image1576.png"/><Relationship Id="rId262" Type="http://schemas.openxmlformats.org/officeDocument/2006/relationships/customXml" Target="../ink/ink1684.xml"/><Relationship Id="rId283" Type="http://schemas.openxmlformats.org/officeDocument/2006/relationships/image" Target="../media/image1688.png"/><Relationship Id="rId78" Type="http://schemas.openxmlformats.org/officeDocument/2006/relationships/customXml" Target="../ink/ink1592.xml"/><Relationship Id="rId99" Type="http://schemas.openxmlformats.org/officeDocument/2006/relationships/image" Target="../media/image1597.png"/><Relationship Id="rId101" Type="http://schemas.openxmlformats.org/officeDocument/2006/relationships/image" Target="../media/image1598.png"/><Relationship Id="rId122" Type="http://schemas.openxmlformats.org/officeDocument/2006/relationships/customXml" Target="../ink/ink1614.xml"/><Relationship Id="rId143" Type="http://schemas.openxmlformats.org/officeDocument/2006/relationships/image" Target="../media/image1619.png"/><Relationship Id="rId164" Type="http://schemas.openxmlformats.org/officeDocument/2006/relationships/customXml" Target="../ink/ink1635.xml"/><Relationship Id="rId185" Type="http://schemas.openxmlformats.org/officeDocument/2006/relationships/image" Target="../media/image1640.png"/><Relationship Id="rId9" Type="http://schemas.openxmlformats.org/officeDocument/2006/relationships/image" Target="../media/image1552.png"/><Relationship Id="rId210" Type="http://schemas.openxmlformats.org/officeDocument/2006/relationships/customXml" Target="../ink/ink1658.xml"/><Relationship Id="rId26" Type="http://schemas.openxmlformats.org/officeDocument/2006/relationships/customXml" Target="../ink/ink1566.xml"/><Relationship Id="rId231" Type="http://schemas.openxmlformats.org/officeDocument/2006/relationships/image" Target="../media/image1663.png"/><Relationship Id="rId252" Type="http://schemas.openxmlformats.org/officeDocument/2006/relationships/customXml" Target="../ink/ink1679.xml"/><Relationship Id="rId273" Type="http://schemas.openxmlformats.org/officeDocument/2006/relationships/image" Target="../media/image726.png"/><Relationship Id="rId294" Type="http://schemas.openxmlformats.org/officeDocument/2006/relationships/customXml" Target="../ink/ink1700.xml"/><Relationship Id="rId47" Type="http://schemas.openxmlformats.org/officeDocument/2006/relationships/image" Target="../media/image1571.png"/><Relationship Id="rId68" Type="http://schemas.openxmlformats.org/officeDocument/2006/relationships/customXml" Target="../ink/ink1587.xml"/><Relationship Id="rId89" Type="http://schemas.openxmlformats.org/officeDocument/2006/relationships/image" Target="../media/image1592.png"/><Relationship Id="rId112" Type="http://schemas.openxmlformats.org/officeDocument/2006/relationships/customXml" Target="../ink/ink1609.xml"/><Relationship Id="rId133" Type="http://schemas.openxmlformats.org/officeDocument/2006/relationships/image" Target="../media/image1614.png"/><Relationship Id="rId154" Type="http://schemas.openxmlformats.org/officeDocument/2006/relationships/customXml" Target="../ink/ink1630.xml"/><Relationship Id="rId175" Type="http://schemas.openxmlformats.org/officeDocument/2006/relationships/image" Target="../media/image1635.png"/><Relationship Id="rId196" Type="http://schemas.openxmlformats.org/officeDocument/2006/relationships/customXml" Target="../ink/ink1651.xml"/><Relationship Id="rId200" Type="http://schemas.openxmlformats.org/officeDocument/2006/relationships/customXml" Target="../ink/ink1653.xml"/><Relationship Id="rId16" Type="http://schemas.openxmlformats.org/officeDocument/2006/relationships/customXml" Target="../ink/ink1561.xml"/><Relationship Id="rId221" Type="http://schemas.openxmlformats.org/officeDocument/2006/relationships/image" Target="../media/image1658.png"/><Relationship Id="rId242" Type="http://schemas.openxmlformats.org/officeDocument/2006/relationships/customXml" Target="../ink/ink1674.xml"/><Relationship Id="rId263" Type="http://schemas.openxmlformats.org/officeDocument/2006/relationships/image" Target="../media/image1679.png"/><Relationship Id="rId284" Type="http://schemas.openxmlformats.org/officeDocument/2006/relationships/customXml" Target="../ink/ink1695.xml"/><Relationship Id="rId37" Type="http://schemas.openxmlformats.org/officeDocument/2006/relationships/image" Target="../media/image1566.png"/><Relationship Id="rId58" Type="http://schemas.openxmlformats.org/officeDocument/2006/relationships/customXml" Target="../ink/ink1582.xml"/><Relationship Id="rId79" Type="http://schemas.openxmlformats.org/officeDocument/2006/relationships/image" Target="../media/image1587.png"/><Relationship Id="rId102" Type="http://schemas.openxmlformats.org/officeDocument/2006/relationships/customXml" Target="../ink/ink1604.xml"/><Relationship Id="rId123" Type="http://schemas.openxmlformats.org/officeDocument/2006/relationships/image" Target="../media/image1609.png"/><Relationship Id="rId144" Type="http://schemas.openxmlformats.org/officeDocument/2006/relationships/customXml" Target="../ink/ink1625.xml"/><Relationship Id="rId90" Type="http://schemas.openxmlformats.org/officeDocument/2006/relationships/customXml" Target="../ink/ink1598.xml"/><Relationship Id="rId165" Type="http://schemas.openxmlformats.org/officeDocument/2006/relationships/image" Target="../media/image1630.png"/><Relationship Id="rId186" Type="http://schemas.openxmlformats.org/officeDocument/2006/relationships/customXml" Target="../ink/ink1646.xml"/><Relationship Id="rId211" Type="http://schemas.openxmlformats.org/officeDocument/2006/relationships/image" Target="../media/image1653.png"/><Relationship Id="rId232" Type="http://schemas.openxmlformats.org/officeDocument/2006/relationships/customXml" Target="../ink/ink1669.xml"/><Relationship Id="rId253" Type="http://schemas.openxmlformats.org/officeDocument/2006/relationships/image" Target="../media/image1674.png"/><Relationship Id="rId274" Type="http://schemas.openxmlformats.org/officeDocument/2006/relationships/customXml" Target="../ink/ink1690.xml"/><Relationship Id="rId295" Type="http://schemas.openxmlformats.org/officeDocument/2006/relationships/image" Target="../media/image1693.png"/><Relationship Id="rId27" Type="http://schemas.openxmlformats.org/officeDocument/2006/relationships/image" Target="../media/image1561.png"/><Relationship Id="rId48" Type="http://schemas.openxmlformats.org/officeDocument/2006/relationships/customXml" Target="../ink/ink1577.xml"/><Relationship Id="rId69" Type="http://schemas.openxmlformats.org/officeDocument/2006/relationships/image" Target="../media/image1582.png"/><Relationship Id="rId113" Type="http://schemas.openxmlformats.org/officeDocument/2006/relationships/image" Target="../media/image1604.png"/><Relationship Id="rId134" Type="http://schemas.openxmlformats.org/officeDocument/2006/relationships/customXml" Target="../ink/ink1620.xml"/><Relationship Id="rId80" Type="http://schemas.openxmlformats.org/officeDocument/2006/relationships/customXml" Target="../ink/ink1593.xml"/><Relationship Id="rId155" Type="http://schemas.openxmlformats.org/officeDocument/2006/relationships/image" Target="../media/image1625.png"/><Relationship Id="rId176" Type="http://schemas.openxmlformats.org/officeDocument/2006/relationships/customXml" Target="../ink/ink1641.xml"/><Relationship Id="rId197" Type="http://schemas.openxmlformats.org/officeDocument/2006/relationships/image" Target="../media/image1646.png"/><Relationship Id="rId201" Type="http://schemas.openxmlformats.org/officeDocument/2006/relationships/image" Target="../media/image1648.png"/><Relationship Id="rId222" Type="http://schemas.openxmlformats.org/officeDocument/2006/relationships/customXml" Target="../ink/ink1664.xml"/><Relationship Id="rId243" Type="http://schemas.openxmlformats.org/officeDocument/2006/relationships/image" Target="../media/image1669.png"/><Relationship Id="rId264" Type="http://schemas.openxmlformats.org/officeDocument/2006/relationships/customXml" Target="../ink/ink1685.xml"/><Relationship Id="rId285" Type="http://schemas.openxmlformats.org/officeDocument/2006/relationships/image" Target="../media/image1689.png"/><Relationship Id="rId17" Type="http://schemas.openxmlformats.org/officeDocument/2006/relationships/image" Target="../media/image1556.png"/><Relationship Id="rId38" Type="http://schemas.openxmlformats.org/officeDocument/2006/relationships/customXml" Target="../ink/ink1572.xml"/><Relationship Id="rId59" Type="http://schemas.openxmlformats.org/officeDocument/2006/relationships/image" Target="../media/image1577.png"/><Relationship Id="rId103" Type="http://schemas.openxmlformats.org/officeDocument/2006/relationships/image" Target="../media/image1599.png"/><Relationship Id="rId124" Type="http://schemas.openxmlformats.org/officeDocument/2006/relationships/customXml" Target="../ink/ink1615.xml"/><Relationship Id="rId70" Type="http://schemas.openxmlformats.org/officeDocument/2006/relationships/customXml" Target="../ink/ink1588.xml"/><Relationship Id="rId91" Type="http://schemas.openxmlformats.org/officeDocument/2006/relationships/image" Target="../media/image1593.png"/><Relationship Id="rId145" Type="http://schemas.openxmlformats.org/officeDocument/2006/relationships/image" Target="../media/image1620.png"/><Relationship Id="rId166" Type="http://schemas.openxmlformats.org/officeDocument/2006/relationships/customXml" Target="../ink/ink1636.xml"/><Relationship Id="rId187" Type="http://schemas.openxmlformats.org/officeDocument/2006/relationships/image" Target="../media/image164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659.xml"/><Relationship Id="rId233" Type="http://schemas.openxmlformats.org/officeDocument/2006/relationships/image" Target="../media/image1664.png"/><Relationship Id="rId254" Type="http://schemas.openxmlformats.org/officeDocument/2006/relationships/customXml" Target="../ink/ink1680.xml"/><Relationship Id="rId28" Type="http://schemas.openxmlformats.org/officeDocument/2006/relationships/customXml" Target="../ink/ink1567.xml"/><Relationship Id="rId49" Type="http://schemas.openxmlformats.org/officeDocument/2006/relationships/image" Target="../media/image1572.png"/><Relationship Id="rId114" Type="http://schemas.openxmlformats.org/officeDocument/2006/relationships/customXml" Target="../ink/ink1610.xml"/><Relationship Id="rId275" Type="http://schemas.openxmlformats.org/officeDocument/2006/relationships/image" Target="../media/image1684.png"/><Relationship Id="rId296" Type="http://schemas.openxmlformats.org/officeDocument/2006/relationships/customXml" Target="../ink/ink1701.xml"/><Relationship Id="rId300" Type="http://schemas.openxmlformats.org/officeDocument/2006/relationships/customXml" Target="../ink/ink1703.xml"/><Relationship Id="rId60" Type="http://schemas.openxmlformats.org/officeDocument/2006/relationships/customXml" Target="../ink/ink1583.xml"/><Relationship Id="rId81" Type="http://schemas.openxmlformats.org/officeDocument/2006/relationships/image" Target="../media/image1588.png"/><Relationship Id="rId135" Type="http://schemas.openxmlformats.org/officeDocument/2006/relationships/image" Target="../media/image1615.png"/><Relationship Id="rId156" Type="http://schemas.openxmlformats.org/officeDocument/2006/relationships/customXml" Target="../ink/ink1631.xml"/><Relationship Id="rId177" Type="http://schemas.openxmlformats.org/officeDocument/2006/relationships/image" Target="../media/image1636.png"/><Relationship Id="rId198" Type="http://schemas.openxmlformats.org/officeDocument/2006/relationships/customXml" Target="../ink/ink1652.xml"/><Relationship Id="rId202" Type="http://schemas.openxmlformats.org/officeDocument/2006/relationships/customXml" Target="../ink/ink1654.xml"/><Relationship Id="rId223" Type="http://schemas.openxmlformats.org/officeDocument/2006/relationships/image" Target="../media/image1659.png"/><Relationship Id="rId244" Type="http://schemas.openxmlformats.org/officeDocument/2006/relationships/customXml" Target="../ink/ink1675.xml"/><Relationship Id="rId18" Type="http://schemas.openxmlformats.org/officeDocument/2006/relationships/customXml" Target="../ink/ink1562.xml"/><Relationship Id="rId39" Type="http://schemas.openxmlformats.org/officeDocument/2006/relationships/image" Target="../media/image1567.png"/><Relationship Id="rId265" Type="http://schemas.openxmlformats.org/officeDocument/2006/relationships/image" Target="../media/image1680.png"/><Relationship Id="rId286" Type="http://schemas.openxmlformats.org/officeDocument/2006/relationships/customXml" Target="../ink/ink1696.xml"/><Relationship Id="rId50" Type="http://schemas.openxmlformats.org/officeDocument/2006/relationships/customXml" Target="../ink/ink1578.xml"/><Relationship Id="rId104" Type="http://schemas.openxmlformats.org/officeDocument/2006/relationships/customXml" Target="../ink/ink1605.xml"/><Relationship Id="rId125" Type="http://schemas.openxmlformats.org/officeDocument/2006/relationships/image" Target="../media/image1610.png"/><Relationship Id="rId146" Type="http://schemas.openxmlformats.org/officeDocument/2006/relationships/customXml" Target="../ink/ink1626.xml"/><Relationship Id="rId167" Type="http://schemas.openxmlformats.org/officeDocument/2006/relationships/image" Target="../media/image1631.png"/><Relationship Id="rId188" Type="http://schemas.openxmlformats.org/officeDocument/2006/relationships/customXml" Target="../ink/ink1647.xml"/><Relationship Id="rId71" Type="http://schemas.openxmlformats.org/officeDocument/2006/relationships/image" Target="../media/image1583.png"/><Relationship Id="rId92" Type="http://schemas.openxmlformats.org/officeDocument/2006/relationships/customXml" Target="../ink/ink1599.xml"/><Relationship Id="rId213" Type="http://schemas.openxmlformats.org/officeDocument/2006/relationships/image" Target="../media/image1654.png"/><Relationship Id="rId234" Type="http://schemas.openxmlformats.org/officeDocument/2006/relationships/customXml" Target="../ink/ink1670.xml"/><Relationship Id="rId2" Type="http://schemas.openxmlformats.org/officeDocument/2006/relationships/customXml" Target="../ink/ink1554.xml"/><Relationship Id="rId29" Type="http://schemas.openxmlformats.org/officeDocument/2006/relationships/image" Target="../media/image1562.png"/><Relationship Id="rId255" Type="http://schemas.openxmlformats.org/officeDocument/2006/relationships/image" Target="../media/image1675.png"/><Relationship Id="rId276" Type="http://schemas.openxmlformats.org/officeDocument/2006/relationships/customXml" Target="../ink/ink1691.xml"/><Relationship Id="rId297" Type="http://schemas.openxmlformats.org/officeDocument/2006/relationships/image" Target="../media/image1694.png"/><Relationship Id="rId40" Type="http://schemas.openxmlformats.org/officeDocument/2006/relationships/customXml" Target="../ink/ink1573.xml"/><Relationship Id="rId115" Type="http://schemas.openxmlformats.org/officeDocument/2006/relationships/image" Target="../media/image1605.png"/><Relationship Id="rId136" Type="http://schemas.openxmlformats.org/officeDocument/2006/relationships/customXml" Target="../ink/ink1621.xml"/><Relationship Id="rId157" Type="http://schemas.openxmlformats.org/officeDocument/2006/relationships/image" Target="../media/image1626.png"/><Relationship Id="rId178" Type="http://schemas.openxmlformats.org/officeDocument/2006/relationships/customXml" Target="../ink/ink1642.xml"/><Relationship Id="rId301" Type="http://schemas.openxmlformats.org/officeDocument/2006/relationships/image" Target="../media/image1696.png"/><Relationship Id="rId61" Type="http://schemas.openxmlformats.org/officeDocument/2006/relationships/image" Target="../media/image1578.png"/><Relationship Id="rId82" Type="http://schemas.openxmlformats.org/officeDocument/2006/relationships/customXml" Target="../ink/ink1594.xml"/><Relationship Id="rId199" Type="http://schemas.openxmlformats.org/officeDocument/2006/relationships/image" Target="../media/image1647.png"/><Relationship Id="rId203" Type="http://schemas.openxmlformats.org/officeDocument/2006/relationships/image" Target="../media/image1649.png"/><Relationship Id="rId19" Type="http://schemas.openxmlformats.org/officeDocument/2006/relationships/image" Target="../media/image1557.png"/><Relationship Id="rId224" Type="http://schemas.openxmlformats.org/officeDocument/2006/relationships/customXml" Target="../ink/ink1665.xml"/><Relationship Id="rId245" Type="http://schemas.openxmlformats.org/officeDocument/2006/relationships/image" Target="../media/image1670.png"/><Relationship Id="rId266" Type="http://schemas.openxmlformats.org/officeDocument/2006/relationships/customXml" Target="../ink/ink1686.xml"/><Relationship Id="rId287" Type="http://schemas.openxmlformats.org/officeDocument/2006/relationships/image" Target="../media/image733.png"/><Relationship Id="rId30" Type="http://schemas.openxmlformats.org/officeDocument/2006/relationships/customXml" Target="../ink/ink1568.xml"/><Relationship Id="rId105" Type="http://schemas.openxmlformats.org/officeDocument/2006/relationships/image" Target="../media/image1600.png"/><Relationship Id="rId126" Type="http://schemas.openxmlformats.org/officeDocument/2006/relationships/customXml" Target="../ink/ink1616.xml"/><Relationship Id="rId147" Type="http://schemas.openxmlformats.org/officeDocument/2006/relationships/image" Target="../media/image1621.png"/><Relationship Id="rId168" Type="http://schemas.openxmlformats.org/officeDocument/2006/relationships/customXml" Target="../ink/ink1637.xml"/><Relationship Id="rId51" Type="http://schemas.openxmlformats.org/officeDocument/2006/relationships/image" Target="../media/image1573.png"/><Relationship Id="rId72" Type="http://schemas.openxmlformats.org/officeDocument/2006/relationships/customXml" Target="../ink/ink1589.xml"/><Relationship Id="rId93" Type="http://schemas.openxmlformats.org/officeDocument/2006/relationships/image" Target="../media/image1594.png"/><Relationship Id="rId189" Type="http://schemas.openxmlformats.org/officeDocument/2006/relationships/image" Target="../media/image1642.png"/><Relationship Id="rId3" Type="http://schemas.openxmlformats.org/officeDocument/2006/relationships/image" Target="../media/image1549.png"/><Relationship Id="rId214" Type="http://schemas.openxmlformats.org/officeDocument/2006/relationships/customXml" Target="../ink/ink1660.xml"/><Relationship Id="rId235" Type="http://schemas.openxmlformats.org/officeDocument/2006/relationships/image" Target="../media/image1665.png"/><Relationship Id="rId256" Type="http://schemas.openxmlformats.org/officeDocument/2006/relationships/customXml" Target="../ink/ink1681.xml"/><Relationship Id="rId277" Type="http://schemas.openxmlformats.org/officeDocument/2006/relationships/image" Target="../media/image1685.png"/><Relationship Id="rId298" Type="http://schemas.openxmlformats.org/officeDocument/2006/relationships/customXml" Target="../ink/ink1702.xml"/><Relationship Id="rId116" Type="http://schemas.openxmlformats.org/officeDocument/2006/relationships/customXml" Target="../ink/ink1611.xml"/><Relationship Id="rId137" Type="http://schemas.openxmlformats.org/officeDocument/2006/relationships/image" Target="../media/image1616.png"/><Relationship Id="rId158" Type="http://schemas.openxmlformats.org/officeDocument/2006/relationships/customXml" Target="../ink/ink1632.xml"/><Relationship Id="rId20" Type="http://schemas.openxmlformats.org/officeDocument/2006/relationships/customXml" Target="../ink/ink1563.xml"/><Relationship Id="rId41" Type="http://schemas.openxmlformats.org/officeDocument/2006/relationships/image" Target="../media/image1568.png"/><Relationship Id="rId62" Type="http://schemas.openxmlformats.org/officeDocument/2006/relationships/customXml" Target="../ink/ink1584.xml"/><Relationship Id="rId83" Type="http://schemas.openxmlformats.org/officeDocument/2006/relationships/image" Target="../media/image1589.png"/><Relationship Id="rId179" Type="http://schemas.openxmlformats.org/officeDocument/2006/relationships/image" Target="../media/image1637.png"/><Relationship Id="rId190" Type="http://schemas.openxmlformats.org/officeDocument/2006/relationships/customXml" Target="../ink/ink1648.xml"/><Relationship Id="rId204" Type="http://schemas.openxmlformats.org/officeDocument/2006/relationships/customXml" Target="../ink/ink1655.xml"/><Relationship Id="rId225" Type="http://schemas.openxmlformats.org/officeDocument/2006/relationships/image" Target="../media/image1660.png"/><Relationship Id="rId246" Type="http://schemas.openxmlformats.org/officeDocument/2006/relationships/customXml" Target="../ink/ink1676.xml"/><Relationship Id="rId267" Type="http://schemas.openxmlformats.org/officeDocument/2006/relationships/image" Target="../media/image1681.png"/><Relationship Id="rId288" Type="http://schemas.openxmlformats.org/officeDocument/2006/relationships/customXml" Target="../ink/ink1697.xml"/><Relationship Id="rId106" Type="http://schemas.openxmlformats.org/officeDocument/2006/relationships/customXml" Target="../ink/ink1606.xml"/><Relationship Id="rId127" Type="http://schemas.openxmlformats.org/officeDocument/2006/relationships/image" Target="../media/image1611.png"/><Relationship Id="rId10" Type="http://schemas.openxmlformats.org/officeDocument/2006/relationships/customXml" Target="../ink/ink1558.xml"/><Relationship Id="rId31" Type="http://schemas.openxmlformats.org/officeDocument/2006/relationships/image" Target="../media/image1563.png"/><Relationship Id="rId52" Type="http://schemas.openxmlformats.org/officeDocument/2006/relationships/customXml" Target="../ink/ink1579.xml"/><Relationship Id="rId73" Type="http://schemas.openxmlformats.org/officeDocument/2006/relationships/image" Target="../media/image1584.png"/><Relationship Id="rId94" Type="http://schemas.openxmlformats.org/officeDocument/2006/relationships/customXml" Target="../ink/ink1600.xml"/><Relationship Id="rId148" Type="http://schemas.openxmlformats.org/officeDocument/2006/relationships/customXml" Target="../ink/ink1627.xml"/><Relationship Id="rId169" Type="http://schemas.openxmlformats.org/officeDocument/2006/relationships/image" Target="../media/image1632.png"/><Relationship Id="rId4" Type="http://schemas.openxmlformats.org/officeDocument/2006/relationships/customXml" Target="../ink/ink1555.xml"/><Relationship Id="rId180" Type="http://schemas.openxmlformats.org/officeDocument/2006/relationships/customXml" Target="../ink/ink1643.xml"/><Relationship Id="rId215" Type="http://schemas.openxmlformats.org/officeDocument/2006/relationships/image" Target="../media/image1655.png"/><Relationship Id="rId236" Type="http://schemas.openxmlformats.org/officeDocument/2006/relationships/customXml" Target="../ink/ink1671.xml"/><Relationship Id="rId257" Type="http://schemas.openxmlformats.org/officeDocument/2006/relationships/image" Target="../media/image1676.png"/><Relationship Id="rId278" Type="http://schemas.openxmlformats.org/officeDocument/2006/relationships/customXml" Target="../ink/ink1692.xml"/><Relationship Id="rId42" Type="http://schemas.openxmlformats.org/officeDocument/2006/relationships/customXml" Target="../ink/ink1574.xml"/><Relationship Id="rId84" Type="http://schemas.openxmlformats.org/officeDocument/2006/relationships/customXml" Target="../ink/ink1595.xml"/><Relationship Id="rId138" Type="http://schemas.openxmlformats.org/officeDocument/2006/relationships/customXml" Target="../ink/ink1622.xml"/><Relationship Id="rId191" Type="http://schemas.openxmlformats.org/officeDocument/2006/relationships/image" Target="../media/image1643.png"/><Relationship Id="rId205" Type="http://schemas.openxmlformats.org/officeDocument/2006/relationships/image" Target="../media/image1650.png"/><Relationship Id="rId247" Type="http://schemas.openxmlformats.org/officeDocument/2006/relationships/image" Target="../media/image1671.png"/><Relationship Id="rId107" Type="http://schemas.openxmlformats.org/officeDocument/2006/relationships/image" Target="../media/image1601.png"/><Relationship Id="rId289" Type="http://schemas.openxmlformats.org/officeDocument/2006/relationships/image" Target="../media/image1690.png"/><Relationship Id="rId11" Type="http://schemas.openxmlformats.org/officeDocument/2006/relationships/image" Target="../media/image1553.png"/><Relationship Id="rId53" Type="http://schemas.openxmlformats.org/officeDocument/2006/relationships/image" Target="../media/image1574.png"/><Relationship Id="rId149" Type="http://schemas.openxmlformats.org/officeDocument/2006/relationships/image" Target="../media/image1622.png"/><Relationship Id="rId95" Type="http://schemas.openxmlformats.org/officeDocument/2006/relationships/image" Target="../media/image1595.png"/><Relationship Id="rId160" Type="http://schemas.openxmlformats.org/officeDocument/2006/relationships/customXml" Target="../ink/ink1633.xml"/><Relationship Id="rId216" Type="http://schemas.openxmlformats.org/officeDocument/2006/relationships/customXml" Target="../ink/ink1661.xml"/><Relationship Id="rId258" Type="http://schemas.openxmlformats.org/officeDocument/2006/relationships/customXml" Target="../ink/ink1682.xml"/><Relationship Id="rId22" Type="http://schemas.openxmlformats.org/officeDocument/2006/relationships/customXml" Target="../ink/ink1564.xml"/><Relationship Id="rId64" Type="http://schemas.openxmlformats.org/officeDocument/2006/relationships/customXml" Target="../ink/ink1585.xml"/><Relationship Id="rId118" Type="http://schemas.openxmlformats.org/officeDocument/2006/relationships/customXml" Target="../ink/ink1612.xml"/><Relationship Id="rId171" Type="http://schemas.openxmlformats.org/officeDocument/2006/relationships/image" Target="../media/image1633.png"/><Relationship Id="rId227" Type="http://schemas.openxmlformats.org/officeDocument/2006/relationships/image" Target="../media/image1661.png"/><Relationship Id="rId269" Type="http://schemas.openxmlformats.org/officeDocument/2006/relationships/image" Target="../media/image1682.png"/><Relationship Id="rId33" Type="http://schemas.openxmlformats.org/officeDocument/2006/relationships/image" Target="../media/image1564.png"/><Relationship Id="rId129" Type="http://schemas.openxmlformats.org/officeDocument/2006/relationships/image" Target="../media/image1612.png"/><Relationship Id="rId280" Type="http://schemas.openxmlformats.org/officeDocument/2006/relationships/customXml" Target="../ink/ink1693.xml"/><Relationship Id="rId75" Type="http://schemas.openxmlformats.org/officeDocument/2006/relationships/image" Target="../media/image1585.png"/><Relationship Id="rId140" Type="http://schemas.openxmlformats.org/officeDocument/2006/relationships/customXml" Target="../ink/ink1623.xml"/><Relationship Id="rId182" Type="http://schemas.openxmlformats.org/officeDocument/2006/relationships/customXml" Target="../ink/ink164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53.png"/><Relationship Id="rId21" Type="http://schemas.openxmlformats.org/officeDocument/2006/relationships/image" Target="../media/image1706.png"/><Relationship Id="rId42" Type="http://schemas.openxmlformats.org/officeDocument/2006/relationships/customXml" Target="../ink/ink1724.xml"/><Relationship Id="rId47" Type="http://schemas.openxmlformats.org/officeDocument/2006/relationships/image" Target="../media/image1719.png"/><Relationship Id="rId63" Type="http://schemas.openxmlformats.org/officeDocument/2006/relationships/image" Target="../media/image1727.png"/><Relationship Id="rId68" Type="http://schemas.openxmlformats.org/officeDocument/2006/relationships/customXml" Target="../ink/ink1737.xml"/><Relationship Id="rId84" Type="http://schemas.openxmlformats.org/officeDocument/2006/relationships/customXml" Target="../ink/ink1745.xml"/><Relationship Id="rId89" Type="http://schemas.openxmlformats.org/officeDocument/2006/relationships/image" Target="../media/image1740.png"/><Relationship Id="rId112" Type="http://schemas.openxmlformats.org/officeDocument/2006/relationships/customXml" Target="../ink/ink1759.xml"/><Relationship Id="rId16" Type="http://schemas.openxmlformats.org/officeDocument/2006/relationships/customXml" Target="../ink/ink1711.xml"/><Relationship Id="rId107" Type="http://schemas.openxmlformats.org/officeDocument/2006/relationships/image" Target="../media/image1748.png"/><Relationship Id="rId11" Type="http://schemas.openxmlformats.org/officeDocument/2006/relationships/image" Target="../media/image1701.png"/><Relationship Id="rId32" Type="http://schemas.openxmlformats.org/officeDocument/2006/relationships/customXml" Target="../ink/ink1719.xml"/><Relationship Id="rId37" Type="http://schemas.openxmlformats.org/officeDocument/2006/relationships/image" Target="../media/image1714.png"/><Relationship Id="rId53" Type="http://schemas.openxmlformats.org/officeDocument/2006/relationships/image" Target="../media/image1722.png"/><Relationship Id="rId58" Type="http://schemas.openxmlformats.org/officeDocument/2006/relationships/customXml" Target="../ink/ink1732.xml"/><Relationship Id="rId74" Type="http://schemas.openxmlformats.org/officeDocument/2006/relationships/customXml" Target="../ink/ink1740.xml"/><Relationship Id="rId79" Type="http://schemas.openxmlformats.org/officeDocument/2006/relationships/image" Target="../media/image1735.png"/><Relationship Id="rId102" Type="http://schemas.openxmlformats.org/officeDocument/2006/relationships/customXml" Target="../ink/ink1754.xml"/><Relationship Id="rId123" Type="http://schemas.openxmlformats.org/officeDocument/2006/relationships/image" Target="../media/image1756.png"/><Relationship Id="rId128" Type="http://schemas.openxmlformats.org/officeDocument/2006/relationships/customXml" Target="../ink/ink1767.xml"/><Relationship Id="rId5" Type="http://schemas.openxmlformats.org/officeDocument/2006/relationships/image" Target="../media/image1698.png"/><Relationship Id="rId90" Type="http://schemas.openxmlformats.org/officeDocument/2006/relationships/customXml" Target="../ink/ink1748.xml"/><Relationship Id="rId95" Type="http://schemas.openxmlformats.org/officeDocument/2006/relationships/image" Target="../media/image1743.png"/><Relationship Id="rId22" Type="http://schemas.openxmlformats.org/officeDocument/2006/relationships/customXml" Target="../ink/ink1714.xml"/><Relationship Id="rId27" Type="http://schemas.openxmlformats.org/officeDocument/2006/relationships/image" Target="../media/image1709.png"/><Relationship Id="rId43" Type="http://schemas.openxmlformats.org/officeDocument/2006/relationships/image" Target="../media/image1717.png"/><Relationship Id="rId48" Type="http://schemas.openxmlformats.org/officeDocument/2006/relationships/customXml" Target="../ink/ink1727.xml"/><Relationship Id="rId64" Type="http://schemas.openxmlformats.org/officeDocument/2006/relationships/customXml" Target="../ink/ink1735.xml"/><Relationship Id="rId69" Type="http://schemas.openxmlformats.org/officeDocument/2006/relationships/image" Target="../media/image1730.png"/><Relationship Id="rId113" Type="http://schemas.openxmlformats.org/officeDocument/2006/relationships/image" Target="../media/image1751.png"/><Relationship Id="rId118" Type="http://schemas.openxmlformats.org/officeDocument/2006/relationships/customXml" Target="../ink/ink1762.xml"/><Relationship Id="rId80" Type="http://schemas.openxmlformats.org/officeDocument/2006/relationships/customXml" Target="../ink/ink1743.xml"/><Relationship Id="rId85" Type="http://schemas.openxmlformats.org/officeDocument/2006/relationships/image" Target="../media/image1738.png"/><Relationship Id="rId12" Type="http://schemas.openxmlformats.org/officeDocument/2006/relationships/customXml" Target="../ink/ink1709.xml"/><Relationship Id="rId17" Type="http://schemas.openxmlformats.org/officeDocument/2006/relationships/image" Target="../media/image1704.png"/><Relationship Id="rId33" Type="http://schemas.openxmlformats.org/officeDocument/2006/relationships/image" Target="../media/image1712.png"/><Relationship Id="rId38" Type="http://schemas.openxmlformats.org/officeDocument/2006/relationships/customXml" Target="../ink/ink1722.xml"/><Relationship Id="rId59" Type="http://schemas.openxmlformats.org/officeDocument/2006/relationships/image" Target="../media/image1725.png"/><Relationship Id="rId103" Type="http://schemas.openxmlformats.org/officeDocument/2006/relationships/image" Target="../media/image1746.png"/><Relationship Id="rId108" Type="http://schemas.openxmlformats.org/officeDocument/2006/relationships/customXml" Target="../ink/ink1757.xml"/><Relationship Id="rId124" Type="http://schemas.openxmlformats.org/officeDocument/2006/relationships/customXml" Target="../ink/ink1765.xml"/><Relationship Id="rId129" Type="http://schemas.openxmlformats.org/officeDocument/2006/relationships/image" Target="../media/image1759.png"/><Relationship Id="rId54" Type="http://schemas.openxmlformats.org/officeDocument/2006/relationships/customXml" Target="../ink/ink1730.xml"/><Relationship Id="rId70" Type="http://schemas.openxmlformats.org/officeDocument/2006/relationships/customXml" Target="../ink/ink1738.xml"/><Relationship Id="rId75" Type="http://schemas.openxmlformats.org/officeDocument/2006/relationships/image" Target="../media/image1733.png"/><Relationship Id="rId91" Type="http://schemas.openxmlformats.org/officeDocument/2006/relationships/image" Target="../media/image1741.png"/><Relationship Id="rId96" Type="http://schemas.openxmlformats.org/officeDocument/2006/relationships/customXml" Target="../ink/ink175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06.xml"/><Relationship Id="rId23" Type="http://schemas.openxmlformats.org/officeDocument/2006/relationships/image" Target="../media/image1707.png"/><Relationship Id="rId28" Type="http://schemas.openxmlformats.org/officeDocument/2006/relationships/customXml" Target="../ink/ink1717.xml"/><Relationship Id="rId49" Type="http://schemas.openxmlformats.org/officeDocument/2006/relationships/image" Target="../media/image1720.png"/><Relationship Id="rId114" Type="http://schemas.openxmlformats.org/officeDocument/2006/relationships/customXml" Target="../ink/ink1760.xml"/><Relationship Id="rId119" Type="http://schemas.openxmlformats.org/officeDocument/2006/relationships/image" Target="../media/image1754.png"/><Relationship Id="rId44" Type="http://schemas.openxmlformats.org/officeDocument/2006/relationships/customXml" Target="../ink/ink1725.xml"/><Relationship Id="rId60" Type="http://schemas.openxmlformats.org/officeDocument/2006/relationships/customXml" Target="../ink/ink1733.xml"/><Relationship Id="rId65" Type="http://schemas.openxmlformats.org/officeDocument/2006/relationships/image" Target="../media/image1728.png"/><Relationship Id="rId81" Type="http://schemas.openxmlformats.org/officeDocument/2006/relationships/image" Target="../media/image1736.png"/><Relationship Id="rId86" Type="http://schemas.openxmlformats.org/officeDocument/2006/relationships/customXml" Target="../ink/ink1746.xml"/><Relationship Id="rId130" Type="http://schemas.openxmlformats.org/officeDocument/2006/relationships/customXml" Target="../ink/ink1768.xml"/><Relationship Id="rId13" Type="http://schemas.openxmlformats.org/officeDocument/2006/relationships/image" Target="../media/image1702.png"/><Relationship Id="rId18" Type="http://schemas.openxmlformats.org/officeDocument/2006/relationships/customXml" Target="../ink/ink1712.xml"/><Relationship Id="rId39" Type="http://schemas.openxmlformats.org/officeDocument/2006/relationships/image" Target="../media/image1715.png"/><Relationship Id="rId109" Type="http://schemas.openxmlformats.org/officeDocument/2006/relationships/image" Target="../media/image1749.png"/><Relationship Id="rId34" Type="http://schemas.openxmlformats.org/officeDocument/2006/relationships/customXml" Target="../ink/ink1720.xml"/><Relationship Id="rId50" Type="http://schemas.openxmlformats.org/officeDocument/2006/relationships/customXml" Target="../ink/ink1728.xml"/><Relationship Id="rId55" Type="http://schemas.openxmlformats.org/officeDocument/2006/relationships/image" Target="../media/image1723.png"/><Relationship Id="rId76" Type="http://schemas.openxmlformats.org/officeDocument/2006/relationships/customXml" Target="../ink/ink1741.xml"/><Relationship Id="rId97" Type="http://schemas.openxmlformats.org/officeDocument/2006/relationships/image" Target="../media/image1744.png"/><Relationship Id="rId104" Type="http://schemas.openxmlformats.org/officeDocument/2006/relationships/customXml" Target="../ink/ink1755.xml"/><Relationship Id="rId120" Type="http://schemas.openxmlformats.org/officeDocument/2006/relationships/customXml" Target="../ink/ink1763.xml"/><Relationship Id="rId125" Type="http://schemas.openxmlformats.org/officeDocument/2006/relationships/image" Target="../media/image1757.png"/><Relationship Id="rId7" Type="http://schemas.openxmlformats.org/officeDocument/2006/relationships/image" Target="../media/image1699.png"/><Relationship Id="rId71" Type="http://schemas.openxmlformats.org/officeDocument/2006/relationships/image" Target="../media/image1731.png"/><Relationship Id="rId92" Type="http://schemas.openxmlformats.org/officeDocument/2006/relationships/customXml" Target="../ink/ink1749.xml"/><Relationship Id="rId2" Type="http://schemas.openxmlformats.org/officeDocument/2006/relationships/customXml" Target="../ink/ink1704.xml"/><Relationship Id="rId29" Type="http://schemas.openxmlformats.org/officeDocument/2006/relationships/image" Target="../media/image1710.png"/><Relationship Id="rId24" Type="http://schemas.openxmlformats.org/officeDocument/2006/relationships/customXml" Target="../ink/ink1715.xml"/><Relationship Id="rId40" Type="http://schemas.openxmlformats.org/officeDocument/2006/relationships/customXml" Target="../ink/ink1723.xml"/><Relationship Id="rId45" Type="http://schemas.openxmlformats.org/officeDocument/2006/relationships/image" Target="../media/image1718.png"/><Relationship Id="rId66" Type="http://schemas.openxmlformats.org/officeDocument/2006/relationships/customXml" Target="../ink/ink1736.xml"/><Relationship Id="rId87" Type="http://schemas.openxmlformats.org/officeDocument/2006/relationships/image" Target="../media/image1739.png"/><Relationship Id="rId110" Type="http://schemas.openxmlformats.org/officeDocument/2006/relationships/customXml" Target="../ink/ink1758.xml"/><Relationship Id="rId115" Type="http://schemas.openxmlformats.org/officeDocument/2006/relationships/image" Target="../media/image1752.png"/><Relationship Id="rId131" Type="http://schemas.openxmlformats.org/officeDocument/2006/relationships/image" Target="../media/image1760.png"/><Relationship Id="rId61" Type="http://schemas.openxmlformats.org/officeDocument/2006/relationships/image" Target="../media/image1726.png"/><Relationship Id="rId82" Type="http://schemas.openxmlformats.org/officeDocument/2006/relationships/customXml" Target="../ink/ink1744.xml"/><Relationship Id="rId19" Type="http://schemas.openxmlformats.org/officeDocument/2006/relationships/image" Target="../media/image1705.png"/><Relationship Id="rId14" Type="http://schemas.openxmlformats.org/officeDocument/2006/relationships/customXml" Target="../ink/ink1710.xml"/><Relationship Id="rId30" Type="http://schemas.openxmlformats.org/officeDocument/2006/relationships/customXml" Target="../ink/ink1718.xml"/><Relationship Id="rId35" Type="http://schemas.openxmlformats.org/officeDocument/2006/relationships/image" Target="../media/image1713.png"/><Relationship Id="rId56" Type="http://schemas.openxmlformats.org/officeDocument/2006/relationships/customXml" Target="../ink/ink1731.xml"/><Relationship Id="rId77" Type="http://schemas.openxmlformats.org/officeDocument/2006/relationships/image" Target="../media/image1734.png"/><Relationship Id="rId100" Type="http://schemas.openxmlformats.org/officeDocument/2006/relationships/customXml" Target="../ink/ink1753.xml"/><Relationship Id="rId105" Type="http://schemas.openxmlformats.org/officeDocument/2006/relationships/image" Target="../media/image1747.png"/><Relationship Id="rId126" Type="http://schemas.openxmlformats.org/officeDocument/2006/relationships/customXml" Target="../ink/ink1766.xml"/><Relationship Id="rId8" Type="http://schemas.openxmlformats.org/officeDocument/2006/relationships/customXml" Target="../ink/ink1707.xml"/><Relationship Id="rId51" Type="http://schemas.openxmlformats.org/officeDocument/2006/relationships/image" Target="../media/image1721.png"/><Relationship Id="rId72" Type="http://schemas.openxmlformats.org/officeDocument/2006/relationships/customXml" Target="../ink/ink1739.xml"/><Relationship Id="rId93" Type="http://schemas.openxmlformats.org/officeDocument/2006/relationships/image" Target="../media/image1742.png"/><Relationship Id="rId98" Type="http://schemas.openxmlformats.org/officeDocument/2006/relationships/customXml" Target="../ink/ink1752.xml"/><Relationship Id="rId121" Type="http://schemas.openxmlformats.org/officeDocument/2006/relationships/image" Target="../media/image1755.png"/><Relationship Id="rId3" Type="http://schemas.openxmlformats.org/officeDocument/2006/relationships/image" Target="../media/image1697.png"/><Relationship Id="rId25" Type="http://schemas.openxmlformats.org/officeDocument/2006/relationships/image" Target="../media/image1708.png"/><Relationship Id="rId46" Type="http://schemas.openxmlformats.org/officeDocument/2006/relationships/customXml" Target="../ink/ink1726.xml"/><Relationship Id="rId67" Type="http://schemas.openxmlformats.org/officeDocument/2006/relationships/image" Target="../media/image1729.png"/><Relationship Id="rId116" Type="http://schemas.openxmlformats.org/officeDocument/2006/relationships/customXml" Target="../ink/ink1761.xml"/><Relationship Id="rId20" Type="http://schemas.openxmlformats.org/officeDocument/2006/relationships/customXml" Target="../ink/ink1713.xml"/><Relationship Id="rId41" Type="http://schemas.openxmlformats.org/officeDocument/2006/relationships/image" Target="../media/image1716.png"/><Relationship Id="rId62" Type="http://schemas.openxmlformats.org/officeDocument/2006/relationships/customXml" Target="../ink/ink1734.xml"/><Relationship Id="rId83" Type="http://schemas.openxmlformats.org/officeDocument/2006/relationships/image" Target="../media/image1737.png"/><Relationship Id="rId88" Type="http://schemas.openxmlformats.org/officeDocument/2006/relationships/customXml" Target="../ink/ink1747.xml"/><Relationship Id="rId111" Type="http://schemas.openxmlformats.org/officeDocument/2006/relationships/image" Target="../media/image1750.png"/><Relationship Id="rId15" Type="http://schemas.openxmlformats.org/officeDocument/2006/relationships/image" Target="../media/image1703.png"/><Relationship Id="rId36" Type="http://schemas.openxmlformats.org/officeDocument/2006/relationships/customXml" Target="../ink/ink1721.xml"/><Relationship Id="rId57" Type="http://schemas.openxmlformats.org/officeDocument/2006/relationships/image" Target="../media/image1724.png"/><Relationship Id="rId106" Type="http://schemas.openxmlformats.org/officeDocument/2006/relationships/customXml" Target="../ink/ink1756.xml"/><Relationship Id="rId127" Type="http://schemas.openxmlformats.org/officeDocument/2006/relationships/image" Target="../media/image1758.png"/><Relationship Id="rId10" Type="http://schemas.openxmlformats.org/officeDocument/2006/relationships/customXml" Target="../ink/ink1708.xml"/><Relationship Id="rId31" Type="http://schemas.openxmlformats.org/officeDocument/2006/relationships/image" Target="../media/image1711.png"/><Relationship Id="rId52" Type="http://schemas.openxmlformats.org/officeDocument/2006/relationships/customXml" Target="../ink/ink1729.xml"/><Relationship Id="rId73" Type="http://schemas.openxmlformats.org/officeDocument/2006/relationships/image" Target="../media/image1732.png"/><Relationship Id="rId78" Type="http://schemas.openxmlformats.org/officeDocument/2006/relationships/customXml" Target="../ink/ink1742.xml"/><Relationship Id="rId94" Type="http://schemas.openxmlformats.org/officeDocument/2006/relationships/customXml" Target="../ink/ink1750.xml"/><Relationship Id="rId99" Type="http://schemas.openxmlformats.org/officeDocument/2006/relationships/image" Target="../media/image1689.png"/><Relationship Id="rId101" Type="http://schemas.openxmlformats.org/officeDocument/2006/relationships/image" Target="../media/image1745.png"/><Relationship Id="rId122" Type="http://schemas.openxmlformats.org/officeDocument/2006/relationships/customXml" Target="../ink/ink1764.xml"/><Relationship Id="rId4" Type="http://schemas.openxmlformats.org/officeDocument/2006/relationships/customXml" Target="../ink/ink1705.xml"/><Relationship Id="rId9" Type="http://schemas.openxmlformats.org/officeDocument/2006/relationships/image" Target="../media/image1700.png"/><Relationship Id="rId26" Type="http://schemas.openxmlformats.org/officeDocument/2006/relationships/customXml" Target="../ink/ink171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8.png"/><Relationship Id="rId21" Type="http://schemas.openxmlformats.org/officeDocument/2006/relationships/image" Target="../media/image1770.png"/><Relationship Id="rId63" Type="http://schemas.openxmlformats.org/officeDocument/2006/relationships/image" Target="../media/image1791.png"/><Relationship Id="rId159" Type="http://schemas.openxmlformats.org/officeDocument/2006/relationships/image" Target="../media/image1839.png"/><Relationship Id="rId170" Type="http://schemas.openxmlformats.org/officeDocument/2006/relationships/customXml" Target="../ink/ink1853.xml"/><Relationship Id="rId226" Type="http://schemas.openxmlformats.org/officeDocument/2006/relationships/customXml" Target="../ink/ink1881.xml"/><Relationship Id="rId268" Type="http://schemas.openxmlformats.org/officeDocument/2006/relationships/customXml" Target="../ink/ink1902.xml"/><Relationship Id="rId32" Type="http://schemas.openxmlformats.org/officeDocument/2006/relationships/customXml" Target="../ink/ink1784.xml"/><Relationship Id="rId74" Type="http://schemas.openxmlformats.org/officeDocument/2006/relationships/customXml" Target="../ink/ink1805.xml"/><Relationship Id="rId128" Type="http://schemas.openxmlformats.org/officeDocument/2006/relationships/customXml" Target="../ink/ink1832.xml"/><Relationship Id="rId5" Type="http://schemas.openxmlformats.org/officeDocument/2006/relationships/image" Target="../media/image1762.png"/><Relationship Id="rId181" Type="http://schemas.openxmlformats.org/officeDocument/2006/relationships/image" Target="../media/image1850.png"/><Relationship Id="rId237" Type="http://schemas.openxmlformats.org/officeDocument/2006/relationships/image" Target="../media/image1878.png"/><Relationship Id="rId279" Type="http://schemas.openxmlformats.org/officeDocument/2006/relationships/image" Target="../media/image1899.png"/><Relationship Id="rId43" Type="http://schemas.openxmlformats.org/officeDocument/2006/relationships/image" Target="../media/image1781.png"/><Relationship Id="rId139" Type="http://schemas.openxmlformats.org/officeDocument/2006/relationships/image" Target="../media/image1829.png"/><Relationship Id="rId290" Type="http://schemas.openxmlformats.org/officeDocument/2006/relationships/customXml" Target="../ink/ink1913.xml"/><Relationship Id="rId85" Type="http://schemas.openxmlformats.org/officeDocument/2006/relationships/image" Target="../media/image1802.png"/><Relationship Id="rId150" Type="http://schemas.openxmlformats.org/officeDocument/2006/relationships/customXml" Target="../ink/ink1843.xml"/><Relationship Id="rId192" Type="http://schemas.openxmlformats.org/officeDocument/2006/relationships/customXml" Target="../ink/ink1864.xml"/><Relationship Id="rId206" Type="http://schemas.openxmlformats.org/officeDocument/2006/relationships/customXml" Target="../ink/ink1871.xml"/><Relationship Id="rId248" Type="http://schemas.openxmlformats.org/officeDocument/2006/relationships/customXml" Target="../ink/ink1892.xml"/><Relationship Id="rId12" Type="http://schemas.openxmlformats.org/officeDocument/2006/relationships/customXml" Target="../ink/ink1774.xml"/><Relationship Id="rId33" Type="http://schemas.openxmlformats.org/officeDocument/2006/relationships/image" Target="../media/image1776.png"/><Relationship Id="rId108" Type="http://schemas.openxmlformats.org/officeDocument/2006/relationships/customXml" Target="../ink/ink1822.xml"/><Relationship Id="rId129" Type="http://schemas.openxmlformats.org/officeDocument/2006/relationships/image" Target="../media/image1824.png"/><Relationship Id="rId280" Type="http://schemas.openxmlformats.org/officeDocument/2006/relationships/customXml" Target="../ink/ink1908.xml"/><Relationship Id="rId54" Type="http://schemas.openxmlformats.org/officeDocument/2006/relationships/customXml" Target="../ink/ink1795.xml"/><Relationship Id="rId75" Type="http://schemas.openxmlformats.org/officeDocument/2006/relationships/image" Target="../media/image1797.png"/><Relationship Id="rId96" Type="http://schemas.openxmlformats.org/officeDocument/2006/relationships/customXml" Target="../ink/ink1816.xml"/><Relationship Id="rId140" Type="http://schemas.openxmlformats.org/officeDocument/2006/relationships/customXml" Target="../ink/ink1838.xml"/><Relationship Id="rId161" Type="http://schemas.openxmlformats.org/officeDocument/2006/relationships/image" Target="../media/image1840.png"/><Relationship Id="rId182" Type="http://schemas.openxmlformats.org/officeDocument/2006/relationships/customXml" Target="../ink/ink1859.xml"/><Relationship Id="rId217" Type="http://schemas.openxmlformats.org/officeDocument/2006/relationships/image" Target="../media/image1868.png"/><Relationship Id="rId6" Type="http://schemas.openxmlformats.org/officeDocument/2006/relationships/customXml" Target="../ink/ink1771.xml"/><Relationship Id="rId238" Type="http://schemas.openxmlformats.org/officeDocument/2006/relationships/customXml" Target="../ink/ink1887.xml"/><Relationship Id="rId259" Type="http://schemas.openxmlformats.org/officeDocument/2006/relationships/image" Target="../media/image1889.png"/><Relationship Id="rId23" Type="http://schemas.openxmlformats.org/officeDocument/2006/relationships/image" Target="../media/image1771.png"/><Relationship Id="rId119" Type="http://schemas.openxmlformats.org/officeDocument/2006/relationships/image" Target="../media/image1819.png"/><Relationship Id="rId270" Type="http://schemas.openxmlformats.org/officeDocument/2006/relationships/customXml" Target="../ink/ink1903.xml"/><Relationship Id="rId291" Type="http://schemas.openxmlformats.org/officeDocument/2006/relationships/image" Target="../media/image1905.png"/><Relationship Id="rId44" Type="http://schemas.openxmlformats.org/officeDocument/2006/relationships/customXml" Target="../ink/ink1790.xml"/><Relationship Id="rId65" Type="http://schemas.openxmlformats.org/officeDocument/2006/relationships/image" Target="../media/image1792.png"/><Relationship Id="rId86" Type="http://schemas.openxmlformats.org/officeDocument/2006/relationships/customXml" Target="../ink/ink1811.xml"/><Relationship Id="rId130" Type="http://schemas.openxmlformats.org/officeDocument/2006/relationships/customXml" Target="../ink/ink1833.xml"/><Relationship Id="rId151" Type="http://schemas.openxmlformats.org/officeDocument/2006/relationships/image" Target="../media/image1835.png"/><Relationship Id="rId172" Type="http://schemas.openxmlformats.org/officeDocument/2006/relationships/customXml" Target="../ink/ink1854.xml"/><Relationship Id="rId193" Type="http://schemas.openxmlformats.org/officeDocument/2006/relationships/image" Target="../media/image1856.png"/><Relationship Id="rId207" Type="http://schemas.openxmlformats.org/officeDocument/2006/relationships/image" Target="../media/image1863.png"/><Relationship Id="rId228" Type="http://schemas.openxmlformats.org/officeDocument/2006/relationships/customXml" Target="../ink/ink1882.xml"/><Relationship Id="rId249" Type="http://schemas.openxmlformats.org/officeDocument/2006/relationships/image" Target="../media/image1884.png"/><Relationship Id="rId13" Type="http://schemas.openxmlformats.org/officeDocument/2006/relationships/image" Target="../media/image1766.png"/><Relationship Id="rId109" Type="http://schemas.openxmlformats.org/officeDocument/2006/relationships/image" Target="../media/image1814.png"/><Relationship Id="rId260" Type="http://schemas.openxmlformats.org/officeDocument/2006/relationships/customXml" Target="../ink/ink1898.xml"/><Relationship Id="rId281" Type="http://schemas.openxmlformats.org/officeDocument/2006/relationships/image" Target="../media/image1900.png"/><Relationship Id="rId34" Type="http://schemas.openxmlformats.org/officeDocument/2006/relationships/customXml" Target="../ink/ink1785.xml"/><Relationship Id="rId55" Type="http://schemas.openxmlformats.org/officeDocument/2006/relationships/image" Target="../media/image1787.png"/><Relationship Id="rId76" Type="http://schemas.openxmlformats.org/officeDocument/2006/relationships/customXml" Target="../ink/ink1806.xml"/><Relationship Id="rId97" Type="http://schemas.openxmlformats.org/officeDocument/2006/relationships/image" Target="../media/image1808.png"/><Relationship Id="rId120" Type="http://schemas.openxmlformats.org/officeDocument/2006/relationships/customXml" Target="../ink/ink1828.xml"/><Relationship Id="rId141" Type="http://schemas.openxmlformats.org/officeDocument/2006/relationships/image" Target="../media/image1830.png"/><Relationship Id="rId7" Type="http://schemas.openxmlformats.org/officeDocument/2006/relationships/image" Target="../media/image1763.png"/><Relationship Id="rId162" Type="http://schemas.openxmlformats.org/officeDocument/2006/relationships/customXml" Target="../ink/ink1849.xml"/><Relationship Id="rId183" Type="http://schemas.openxmlformats.org/officeDocument/2006/relationships/image" Target="../media/image1851.png"/><Relationship Id="rId218" Type="http://schemas.openxmlformats.org/officeDocument/2006/relationships/customXml" Target="../ink/ink1877.xml"/><Relationship Id="rId239" Type="http://schemas.openxmlformats.org/officeDocument/2006/relationships/image" Target="../media/image1879.png"/><Relationship Id="rId250" Type="http://schemas.openxmlformats.org/officeDocument/2006/relationships/customXml" Target="../ink/ink1893.xml"/><Relationship Id="rId271" Type="http://schemas.openxmlformats.org/officeDocument/2006/relationships/image" Target="../media/image1895.png"/><Relationship Id="rId292" Type="http://schemas.openxmlformats.org/officeDocument/2006/relationships/customXml" Target="../ink/ink1914.xml"/><Relationship Id="rId24" Type="http://schemas.openxmlformats.org/officeDocument/2006/relationships/customXml" Target="../ink/ink1780.xml"/><Relationship Id="rId45" Type="http://schemas.openxmlformats.org/officeDocument/2006/relationships/image" Target="../media/image1782.png"/><Relationship Id="rId66" Type="http://schemas.openxmlformats.org/officeDocument/2006/relationships/customXml" Target="../ink/ink1801.xml"/><Relationship Id="rId87" Type="http://schemas.openxmlformats.org/officeDocument/2006/relationships/image" Target="../media/image1803.png"/><Relationship Id="rId110" Type="http://schemas.openxmlformats.org/officeDocument/2006/relationships/customXml" Target="../ink/ink1823.xml"/><Relationship Id="rId131" Type="http://schemas.openxmlformats.org/officeDocument/2006/relationships/image" Target="../media/image1825.png"/><Relationship Id="rId152" Type="http://schemas.openxmlformats.org/officeDocument/2006/relationships/customXml" Target="../ink/ink1844.xml"/><Relationship Id="rId173" Type="http://schemas.openxmlformats.org/officeDocument/2006/relationships/image" Target="../media/image1846.png"/><Relationship Id="rId194" Type="http://schemas.openxmlformats.org/officeDocument/2006/relationships/customXml" Target="../ink/ink1865.xml"/><Relationship Id="rId208" Type="http://schemas.openxmlformats.org/officeDocument/2006/relationships/customXml" Target="../ink/ink1872.xml"/><Relationship Id="rId229" Type="http://schemas.openxmlformats.org/officeDocument/2006/relationships/image" Target="../media/image1874.png"/><Relationship Id="rId240" Type="http://schemas.openxmlformats.org/officeDocument/2006/relationships/customXml" Target="../ink/ink1888.xml"/><Relationship Id="rId261" Type="http://schemas.openxmlformats.org/officeDocument/2006/relationships/image" Target="../media/image1890.png"/><Relationship Id="rId14" Type="http://schemas.openxmlformats.org/officeDocument/2006/relationships/customXml" Target="../ink/ink1775.xml"/><Relationship Id="rId35" Type="http://schemas.openxmlformats.org/officeDocument/2006/relationships/image" Target="../media/image1777.png"/><Relationship Id="rId56" Type="http://schemas.openxmlformats.org/officeDocument/2006/relationships/customXml" Target="../ink/ink1796.xml"/><Relationship Id="rId77" Type="http://schemas.openxmlformats.org/officeDocument/2006/relationships/image" Target="../media/image1798.png"/><Relationship Id="rId100" Type="http://schemas.openxmlformats.org/officeDocument/2006/relationships/customXml" Target="../ink/ink1818.xml"/><Relationship Id="rId282" Type="http://schemas.openxmlformats.org/officeDocument/2006/relationships/customXml" Target="../ink/ink1909.xml"/><Relationship Id="rId8" Type="http://schemas.openxmlformats.org/officeDocument/2006/relationships/customXml" Target="../ink/ink1772.xml"/><Relationship Id="rId98" Type="http://schemas.openxmlformats.org/officeDocument/2006/relationships/customXml" Target="../ink/ink1817.xml"/><Relationship Id="rId121" Type="http://schemas.openxmlformats.org/officeDocument/2006/relationships/image" Target="../media/image1820.png"/><Relationship Id="rId142" Type="http://schemas.openxmlformats.org/officeDocument/2006/relationships/customXml" Target="../ink/ink1839.xml"/><Relationship Id="rId163" Type="http://schemas.openxmlformats.org/officeDocument/2006/relationships/image" Target="../media/image1841.png"/><Relationship Id="rId184" Type="http://schemas.openxmlformats.org/officeDocument/2006/relationships/customXml" Target="../ink/ink1860.xml"/><Relationship Id="rId219" Type="http://schemas.openxmlformats.org/officeDocument/2006/relationships/image" Target="../media/image1869.png"/><Relationship Id="rId230" Type="http://schemas.openxmlformats.org/officeDocument/2006/relationships/customXml" Target="../ink/ink1883.xml"/><Relationship Id="rId251" Type="http://schemas.openxmlformats.org/officeDocument/2006/relationships/image" Target="../media/image1885.png"/><Relationship Id="rId25" Type="http://schemas.openxmlformats.org/officeDocument/2006/relationships/image" Target="../media/image1772.png"/><Relationship Id="rId46" Type="http://schemas.openxmlformats.org/officeDocument/2006/relationships/customXml" Target="../ink/ink1791.xml"/><Relationship Id="rId67" Type="http://schemas.openxmlformats.org/officeDocument/2006/relationships/image" Target="../media/image1793.png"/><Relationship Id="rId272" Type="http://schemas.openxmlformats.org/officeDocument/2006/relationships/customXml" Target="../ink/ink1904.xml"/><Relationship Id="rId293" Type="http://schemas.openxmlformats.org/officeDocument/2006/relationships/image" Target="../media/image1906.png"/><Relationship Id="rId88" Type="http://schemas.openxmlformats.org/officeDocument/2006/relationships/customXml" Target="../ink/ink1812.xml"/><Relationship Id="rId111" Type="http://schemas.openxmlformats.org/officeDocument/2006/relationships/image" Target="../media/image1815.png"/><Relationship Id="rId132" Type="http://schemas.openxmlformats.org/officeDocument/2006/relationships/customXml" Target="../ink/ink1834.xml"/><Relationship Id="rId153" Type="http://schemas.openxmlformats.org/officeDocument/2006/relationships/image" Target="../media/image1836.png"/><Relationship Id="rId174" Type="http://schemas.openxmlformats.org/officeDocument/2006/relationships/customXml" Target="../ink/ink1855.xml"/><Relationship Id="rId195" Type="http://schemas.openxmlformats.org/officeDocument/2006/relationships/image" Target="../media/image1857.png"/><Relationship Id="rId209" Type="http://schemas.openxmlformats.org/officeDocument/2006/relationships/image" Target="../media/image1864.png"/><Relationship Id="rId220" Type="http://schemas.openxmlformats.org/officeDocument/2006/relationships/customXml" Target="../ink/ink1878.xml"/><Relationship Id="rId241" Type="http://schemas.openxmlformats.org/officeDocument/2006/relationships/image" Target="../media/image1880.png"/><Relationship Id="rId15" Type="http://schemas.openxmlformats.org/officeDocument/2006/relationships/image" Target="../media/image1767.png"/><Relationship Id="rId36" Type="http://schemas.openxmlformats.org/officeDocument/2006/relationships/customXml" Target="../ink/ink1786.xml"/><Relationship Id="rId57" Type="http://schemas.openxmlformats.org/officeDocument/2006/relationships/image" Target="../media/image1788.png"/><Relationship Id="rId262" Type="http://schemas.openxmlformats.org/officeDocument/2006/relationships/customXml" Target="../ink/ink1899.xml"/><Relationship Id="rId283" Type="http://schemas.openxmlformats.org/officeDocument/2006/relationships/image" Target="../media/image1901.png"/><Relationship Id="rId78" Type="http://schemas.openxmlformats.org/officeDocument/2006/relationships/customXml" Target="../ink/ink1807.xml"/><Relationship Id="rId99" Type="http://schemas.openxmlformats.org/officeDocument/2006/relationships/image" Target="../media/image1809.png"/><Relationship Id="rId101" Type="http://schemas.openxmlformats.org/officeDocument/2006/relationships/image" Target="../media/image1810.png"/><Relationship Id="rId122" Type="http://schemas.openxmlformats.org/officeDocument/2006/relationships/customXml" Target="../ink/ink1829.xml"/><Relationship Id="rId143" Type="http://schemas.openxmlformats.org/officeDocument/2006/relationships/image" Target="../media/image1831.png"/><Relationship Id="rId164" Type="http://schemas.openxmlformats.org/officeDocument/2006/relationships/customXml" Target="../ink/ink1850.xml"/><Relationship Id="rId185" Type="http://schemas.openxmlformats.org/officeDocument/2006/relationships/image" Target="../media/image1852.png"/><Relationship Id="rId9" Type="http://schemas.openxmlformats.org/officeDocument/2006/relationships/image" Target="../media/image1764.png"/><Relationship Id="rId210" Type="http://schemas.openxmlformats.org/officeDocument/2006/relationships/customXml" Target="../ink/ink1873.xml"/><Relationship Id="rId26" Type="http://schemas.openxmlformats.org/officeDocument/2006/relationships/customXml" Target="../ink/ink1781.xml"/><Relationship Id="rId231" Type="http://schemas.openxmlformats.org/officeDocument/2006/relationships/image" Target="../media/image1875.png"/><Relationship Id="rId252" Type="http://schemas.openxmlformats.org/officeDocument/2006/relationships/customXml" Target="../ink/ink1894.xml"/><Relationship Id="rId273" Type="http://schemas.openxmlformats.org/officeDocument/2006/relationships/image" Target="../media/image1896.png"/><Relationship Id="rId294" Type="http://schemas.openxmlformats.org/officeDocument/2006/relationships/customXml" Target="../ink/ink1915.xml"/><Relationship Id="rId47" Type="http://schemas.openxmlformats.org/officeDocument/2006/relationships/image" Target="../media/image1783.png"/><Relationship Id="rId68" Type="http://schemas.openxmlformats.org/officeDocument/2006/relationships/customXml" Target="../ink/ink1802.xml"/><Relationship Id="rId89" Type="http://schemas.openxmlformats.org/officeDocument/2006/relationships/image" Target="../media/image1804.png"/><Relationship Id="rId112" Type="http://schemas.openxmlformats.org/officeDocument/2006/relationships/customXml" Target="../ink/ink1824.xml"/><Relationship Id="rId133" Type="http://schemas.openxmlformats.org/officeDocument/2006/relationships/image" Target="../media/image1826.png"/><Relationship Id="rId154" Type="http://schemas.openxmlformats.org/officeDocument/2006/relationships/customXml" Target="../ink/ink1845.xml"/><Relationship Id="rId175" Type="http://schemas.openxmlformats.org/officeDocument/2006/relationships/image" Target="../media/image1847.png"/><Relationship Id="rId196" Type="http://schemas.openxmlformats.org/officeDocument/2006/relationships/customXml" Target="../ink/ink1866.xml"/><Relationship Id="rId200" Type="http://schemas.openxmlformats.org/officeDocument/2006/relationships/customXml" Target="../ink/ink1868.xml"/><Relationship Id="rId16" Type="http://schemas.openxmlformats.org/officeDocument/2006/relationships/customXml" Target="../ink/ink1776.xml"/><Relationship Id="rId221" Type="http://schemas.openxmlformats.org/officeDocument/2006/relationships/image" Target="../media/image1870.png"/><Relationship Id="rId242" Type="http://schemas.openxmlformats.org/officeDocument/2006/relationships/customXml" Target="../ink/ink1889.xml"/><Relationship Id="rId263" Type="http://schemas.openxmlformats.org/officeDocument/2006/relationships/image" Target="../media/image1891.png"/><Relationship Id="rId284" Type="http://schemas.openxmlformats.org/officeDocument/2006/relationships/customXml" Target="../ink/ink1910.xml"/><Relationship Id="rId37" Type="http://schemas.openxmlformats.org/officeDocument/2006/relationships/image" Target="../media/image1778.png"/><Relationship Id="rId58" Type="http://schemas.openxmlformats.org/officeDocument/2006/relationships/customXml" Target="../ink/ink1797.xml"/><Relationship Id="rId79" Type="http://schemas.openxmlformats.org/officeDocument/2006/relationships/image" Target="../media/image1799.png"/><Relationship Id="rId102" Type="http://schemas.openxmlformats.org/officeDocument/2006/relationships/customXml" Target="../ink/ink1819.xml"/><Relationship Id="rId123" Type="http://schemas.openxmlformats.org/officeDocument/2006/relationships/image" Target="../media/image1821.png"/><Relationship Id="rId144" Type="http://schemas.openxmlformats.org/officeDocument/2006/relationships/customXml" Target="../ink/ink1840.xml"/><Relationship Id="rId90" Type="http://schemas.openxmlformats.org/officeDocument/2006/relationships/customXml" Target="../ink/ink1813.xml"/><Relationship Id="rId165" Type="http://schemas.openxmlformats.org/officeDocument/2006/relationships/image" Target="../media/image1842.png"/><Relationship Id="rId186" Type="http://schemas.openxmlformats.org/officeDocument/2006/relationships/customXml" Target="../ink/ink1861.xml"/><Relationship Id="rId211" Type="http://schemas.openxmlformats.org/officeDocument/2006/relationships/image" Target="../media/image1865.png"/><Relationship Id="rId232" Type="http://schemas.openxmlformats.org/officeDocument/2006/relationships/customXml" Target="../ink/ink1884.xml"/><Relationship Id="rId253" Type="http://schemas.openxmlformats.org/officeDocument/2006/relationships/image" Target="../media/image1886.png"/><Relationship Id="rId274" Type="http://schemas.openxmlformats.org/officeDocument/2006/relationships/customXml" Target="../ink/ink1905.xml"/><Relationship Id="rId295" Type="http://schemas.openxmlformats.org/officeDocument/2006/relationships/image" Target="../media/image1907.png"/><Relationship Id="rId27" Type="http://schemas.openxmlformats.org/officeDocument/2006/relationships/image" Target="../media/image1773.png"/><Relationship Id="rId48" Type="http://schemas.openxmlformats.org/officeDocument/2006/relationships/customXml" Target="../ink/ink1792.xml"/><Relationship Id="rId69" Type="http://schemas.openxmlformats.org/officeDocument/2006/relationships/image" Target="../media/image1794.png"/><Relationship Id="rId113" Type="http://schemas.openxmlformats.org/officeDocument/2006/relationships/image" Target="../media/image1816.png"/><Relationship Id="rId134" Type="http://schemas.openxmlformats.org/officeDocument/2006/relationships/customXml" Target="../ink/ink1835.xml"/><Relationship Id="rId80" Type="http://schemas.openxmlformats.org/officeDocument/2006/relationships/customXml" Target="../ink/ink1808.xml"/><Relationship Id="rId155" Type="http://schemas.openxmlformats.org/officeDocument/2006/relationships/image" Target="../media/image1837.png"/><Relationship Id="rId176" Type="http://schemas.openxmlformats.org/officeDocument/2006/relationships/customXml" Target="../ink/ink1856.xml"/><Relationship Id="rId197" Type="http://schemas.openxmlformats.org/officeDocument/2006/relationships/image" Target="../media/image1858.png"/><Relationship Id="rId201" Type="http://schemas.openxmlformats.org/officeDocument/2006/relationships/image" Target="../media/image1860.png"/><Relationship Id="rId222" Type="http://schemas.openxmlformats.org/officeDocument/2006/relationships/customXml" Target="../ink/ink1879.xml"/><Relationship Id="rId243" Type="http://schemas.openxmlformats.org/officeDocument/2006/relationships/image" Target="../media/image1881.png"/><Relationship Id="rId264" Type="http://schemas.openxmlformats.org/officeDocument/2006/relationships/customXml" Target="../ink/ink1900.xml"/><Relationship Id="rId285" Type="http://schemas.openxmlformats.org/officeDocument/2006/relationships/image" Target="../media/image1902.png"/><Relationship Id="rId17" Type="http://schemas.openxmlformats.org/officeDocument/2006/relationships/image" Target="../media/image1768.png"/><Relationship Id="rId38" Type="http://schemas.openxmlformats.org/officeDocument/2006/relationships/customXml" Target="../ink/ink1787.xml"/><Relationship Id="rId59" Type="http://schemas.openxmlformats.org/officeDocument/2006/relationships/image" Target="../media/image1789.png"/><Relationship Id="rId103" Type="http://schemas.openxmlformats.org/officeDocument/2006/relationships/image" Target="../media/image1811.png"/><Relationship Id="rId124" Type="http://schemas.openxmlformats.org/officeDocument/2006/relationships/customXml" Target="../ink/ink1830.xml"/><Relationship Id="rId70" Type="http://schemas.openxmlformats.org/officeDocument/2006/relationships/customXml" Target="../ink/ink1803.xml"/><Relationship Id="rId91" Type="http://schemas.openxmlformats.org/officeDocument/2006/relationships/image" Target="../media/image1805.png"/><Relationship Id="rId145" Type="http://schemas.openxmlformats.org/officeDocument/2006/relationships/image" Target="../media/image1832.png"/><Relationship Id="rId166" Type="http://schemas.openxmlformats.org/officeDocument/2006/relationships/customXml" Target="../ink/ink1851.xml"/><Relationship Id="rId187" Type="http://schemas.openxmlformats.org/officeDocument/2006/relationships/image" Target="../media/image185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74.xml"/><Relationship Id="rId233" Type="http://schemas.openxmlformats.org/officeDocument/2006/relationships/image" Target="../media/image1876.png"/><Relationship Id="rId254" Type="http://schemas.openxmlformats.org/officeDocument/2006/relationships/customXml" Target="../ink/ink1895.xml"/><Relationship Id="rId28" Type="http://schemas.openxmlformats.org/officeDocument/2006/relationships/customXml" Target="../ink/ink1782.xml"/><Relationship Id="rId49" Type="http://schemas.openxmlformats.org/officeDocument/2006/relationships/image" Target="../media/image1784.png"/><Relationship Id="rId114" Type="http://schemas.openxmlformats.org/officeDocument/2006/relationships/customXml" Target="../ink/ink1825.xml"/><Relationship Id="rId275" Type="http://schemas.openxmlformats.org/officeDocument/2006/relationships/image" Target="../media/image1897.png"/><Relationship Id="rId60" Type="http://schemas.openxmlformats.org/officeDocument/2006/relationships/customXml" Target="../ink/ink1798.xml"/><Relationship Id="rId81" Type="http://schemas.openxmlformats.org/officeDocument/2006/relationships/image" Target="../media/image1800.png"/><Relationship Id="rId135" Type="http://schemas.openxmlformats.org/officeDocument/2006/relationships/image" Target="../media/image1827.png"/><Relationship Id="rId156" Type="http://schemas.openxmlformats.org/officeDocument/2006/relationships/customXml" Target="../ink/ink1846.xml"/><Relationship Id="rId177" Type="http://schemas.openxmlformats.org/officeDocument/2006/relationships/image" Target="../media/image1848.png"/><Relationship Id="rId198" Type="http://schemas.openxmlformats.org/officeDocument/2006/relationships/customXml" Target="../ink/ink1867.xml"/><Relationship Id="rId202" Type="http://schemas.openxmlformats.org/officeDocument/2006/relationships/customXml" Target="../ink/ink1869.xml"/><Relationship Id="rId223" Type="http://schemas.openxmlformats.org/officeDocument/2006/relationships/image" Target="../media/image1871.png"/><Relationship Id="rId244" Type="http://schemas.openxmlformats.org/officeDocument/2006/relationships/customXml" Target="../ink/ink1890.xml"/><Relationship Id="rId18" Type="http://schemas.openxmlformats.org/officeDocument/2006/relationships/customXml" Target="../ink/ink1777.xml"/><Relationship Id="rId39" Type="http://schemas.openxmlformats.org/officeDocument/2006/relationships/image" Target="../media/image1779.png"/><Relationship Id="rId265" Type="http://schemas.openxmlformats.org/officeDocument/2006/relationships/image" Target="../media/image1892.png"/><Relationship Id="rId286" Type="http://schemas.openxmlformats.org/officeDocument/2006/relationships/customXml" Target="../ink/ink1911.xml"/><Relationship Id="rId50" Type="http://schemas.openxmlformats.org/officeDocument/2006/relationships/customXml" Target="../ink/ink1793.xml"/><Relationship Id="rId104" Type="http://schemas.openxmlformats.org/officeDocument/2006/relationships/customXml" Target="../ink/ink1820.xml"/><Relationship Id="rId125" Type="http://schemas.openxmlformats.org/officeDocument/2006/relationships/image" Target="../media/image1822.png"/><Relationship Id="rId146" Type="http://schemas.openxmlformats.org/officeDocument/2006/relationships/customXml" Target="../ink/ink1841.xml"/><Relationship Id="rId167" Type="http://schemas.openxmlformats.org/officeDocument/2006/relationships/image" Target="../media/image1843.png"/><Relationship Id="rId188" Type="http://schemas.openxmlformats.org/officeDocument/2006/relationships/customXml" Target="../ink/ink1862.xml"/><Relationship Id="rId71" Type="http://schemas.openxmlformats.org/officeDocument/2006/relationships/image" Target="../media/image1795.png"/><Relationship Id="rId92" Type="http://schemas.openxmlformats.org/officeDocument/2006/relationships/customXml" Target="../ink/ink1814.xml"/><Relationship Id="rId213" Type="http://schemas.openxmlformats.org/officeDocument/2006/relationships/image" Target="../media/image1866.png"/><Relationship Id="rId234" Type="http://schemas.openxmlformats.org/officeDocument/2006/relationships/customXml" Target="../ink/ink1885.xml"/><Relationship Id="rId2" Type="http://schemas.openxmlformats.org/officeDocument/2006/relationships/customXml" Target="../ink/ink1769.xml"/><Relationship Id="rId29" Type="http://schemas.openxmlformats.org/officeDocument/2006/relationships/image" Target="../media/image1774.png"/><Relationship Id="rId255" Type="http://schemas.openxmlformats.org/officeDocument/2006/relationships/image" Target="../media/image1887.png"/><Relationship Id="rId276" Type="http://schemas.openxmlformats.org/officeDocument/2006/relationships/customXml" Target="../ink/ink1906.xml"/><Relationship Id="rId40" Type="http://schemas.openxmlformats.org/officeDocument/2006/relationships/customXml" Target="../ink/ink1788.xml"/><Relationship Id="rId115" Type="http://schemas.openxmlformats.org/officeDocument/2006/relationships/image" Target="../media/image1817.png"/><Relationship Id="rId136" Type="http://schemas.openxmlformats.org/officeDocument/2006/relationships/customXml" Target="../ink/ink1836.xml"/><Relationship Id="rId157" Type="http://schemas.openxmlformats.org/officeDocument/2006/relationships/image" Target="../media/image1838.png"/><Relationship Id="rId178" Type="http://schemas.openxmlformats.org/officeDocument/2006/relationships/customXml" Target="../ink/ink1857.xml"/><Relationship Id="rId61" Type="http://schemas.openxmlformats.org/officeDocument/2006/relationships/image" Target="../media/image1790.png"/><Relationship Id="rId82" Type="http://schemas.openxmlformats.org/officeDocument/2006/relationships/customXml" Target="../ink/ink1809.xml"/><Relationship Id="rId199" Type="http://schemas.openxmlformats.org/officeDocument/2006/relationships/image" Target="../media/image1859.png"/><Relationship Id="rId203" Type="http://schemas.openxmlformats.org/officeDocument/2006/relationships/image" Target="../media/image1861.png"/><Relationship Id="rId19" Type="http://schemas.openxmlformats.org/officeDocument/2006/relationships/image" Target="../media/image1769.png"/><Relationship Id="rId224" Type="http://schemas.openxmlformats.org/officeDocument/2006/relationships/customXml" Target="../ink/ink1880.xml"/><Relationship Id="rId245" Type="http://schemas.openxmlformats.org/officeDocument/2006/relationships/image" Target="../media/image1882.png"/><Relationship Id="rId266" Type="http://schemas.openxmlformats.org/officeDocument/2006/relationships/customXml" Target="../ink/ink1901.xml"/><Relationship Id="rId287" Type="http://schemas.openxmlformats.org/officeDocument/2006/relationships/image" Target="../media/image1903.png"/><Relationship Id="rId30" Type="http://schemas.openxmlformats.org/officeDocument/2006/relationships/customXml" Target="../ink/ink1783.xml"/><Relationship Id="rId105" Type="http://schemas.openxmlformats.org/officeDocument/2006/relationships/image" Target="../media/image1812.png"/><Relationship Id="rId126" Type="http://schemas.openxmlformats.org/officeDocument/2006/relationships/customXml" Target="../ink/ink1831.xml"/><Relationship Id="rId147" Type="http://schemas.openxmlformats.org/officeDocument/2006/relationships/image" Target="../media/image1833.png"/><Relationship Id="rId168" Type="http://schemas.openxmlformats.org/officeDocument/2006/relationships/customXml" Target="../ink/ink1852.xml"/><Relationship Id="rId51" Type="http://schemas.openxmlformats.org/officeDocument/2006/relationships/image" Target="../media/image1785.png"/><Relationship Id="rId72" Type="http://schemas.openxmlformats.org/officeDocument/2006/relationships/customXml" Target="../ink/ink1804.xml"/><Relationship Id="rId93" Type="http://schemas.openxmlformats.org/officeDocument/2006/relationships/image" Target="../media/image1806.png"/><Relationship Id="rId189" Type="http://schemas.openxmlformats.org/officeDocument/2006/relationships/image" Target="../media/image1854.png"/><Relationship Id="rId3" Type="http://schemas.openxmlformats.org/officeDocument/2006/relationships/image" Target="../media/image1761.png"/><Relationship Id="rId214" Type="http://schemas.openxmlformats.org/officeDocument/2006/relationships/customXml" Target="../ink/ink1875.xml"/><Relationship Id="rId235" Type="http://schemas.openxmlformats.org/officeDocument/2006/relationships/image" Target="../media/image1877.png"/><Relationship Id="rId256" Type="http://schemas.openxmlformats.org/officeDocument/2006/relationships/customXml" Target="../ink/ink1896.xml"/><Relationship Id="rId277" Type="http://schemas.openxmlformats.org/officeDocument/2006/relationships/image" Target="../media/image1898.png"/><Relationship Id="rId116" Type="http://schemas.openxmlformats.org/officeDocument/2006/relationships/customXml" Target="../ink/ink1826.xml"/><Relationship Id="rId137" Type="http://schemas.openxmlformats.org/officeDocument/2006/relationships/image" Target="../media/image1828.png"/><Relationship Id="rId158" Type="http://schemas.openxmlformats.org/officeDocument/2006/relationships/customXml" Target="../ink/ink1847.xml"/><Relationship Id="rId20" Type="http://schemas.openxmlformats.org/officeDocument/2006/relationships/customXml" Target="../ink/ink1778.xml"/><Relationship Id="rId41" Type="http://schemas.openxmlformats.org/officeDocument/2006/relationships/image" Target="../media/image1780.png"/><Relationship Id="rId62" Type="http://schemas.openxmlformats.org/officeDocument/2006/relationships/customXml" Target="../ink/ink1799.xml"/><Relationship Id="rId83" Type="http://schemas.openxmlformats.org/officeDocument/2006/relationships/image" Target="../media/image1801.png"/><Relationship Id="rId179" Type="http://schemas.openxmlformats.org/officeDocument/2006/relationships/image" Target="../media/image1849.png"/><Relationship Id="rId190" Type="http://schemas.openxmlformats.org/officeDocument/2006/relationships/customXml" Target="../ink/ink1863.xml"/><Relationship Id="rId204" Type="http://schemas.openxmlformats.org/officeDocument/2006/relationships/customXml" Target="../ink/ink1870.xml"/><Relationship Id="rId225" Type="http://schemas.openxmlformats.org/officeDocument/2006/relationships/image" Target="../media/image1872.png"/><Relationship Id="rId246" Type="http://schemas.openxmlformats.org/officeDocument/2006/relationships/customXml" Target="../ink/ink1891.xml"/><Relationship Id="rId267" Type="http://schemas.openxmlformats.org/officeDocument/2006/relationships/image" Target="../media/image1893.png"/><Relationship Id="rId288" Type="http://schemas.openxmlformats.org/officeDocument/2006/relationships/customXml" Target="../ink/ink1912.xml"/><Relationship Id="rId106" Type="http://schemas.openxmlformats.org/officeDocument/2006/relationships/customXml" Target="../ink/ink1821.xml"/><Relationship Id="rId127" Type="http://schemas.openxmlformats.org/officeDocument/2006/relationships/image" Target="../media/image1823.png"/><Relationship Id="rId10" Type="http://schemas.openxmlformats.org/officeDocument/2006/relationships/customXml" Target="../ink/ink1773.xml"/><Relationship Id="rId31" Type="http://schemas.openxmlformats.org/officeDocument/2006/relationships/image" Target="../media/image1775.png"/><Relationship Id="rId52" Type="http://schemas.openxmlformats.org/officeDocument/2006/relationships/customXml" Target="../ink/ink1794.xml"/><Relationship Id="rId73" Type="http://schemas.openxmlformats.org/officeDocument/2006/relationships/image" Target="../media/image1796.png"/><Relationship Id="rId94" Type="http://schemas.openxmlformats.org/officeDocument/2006/relationships/customXml" Target="../ink/ink1815.xml"/><Relationship Id="rId148" Type="http://schemas.openxmlformats.org/officeDocument/2006/relationships/customXml" Target="../ink/ink1842.xml"/><Relationship Id="rId169" Type="http://schemas.openxmlformats.org/officeDocument/2006/relationships/image" Target="../media/image1844.png"/><Relationship Id="rId4" Type="http://schemas.openxmlformats.org/officeDocument/2006/relationships/customXml" Target="../ink/ink1770.xml"/><Relationship Id="rId180" Type="http://schemas.openxmlformats.org/officeDocument/2006/relationships/customXml" Target="../ink/ink1858.xml"/><Relationship Id="rId215" Type="http://schemas.openxmlformats.org/officeDocument/2006/relationships/image" Target="../media/image1867.png"/><Relationship Id="rId236" Type="http://schemas.openxmlformats.org/officeDocument/2006/relationships/customXml" Target="../ink/ink1886.xml"/><Relationship Id="rId257" Type="http://schemas.openxmlformats.org/officeDocument/2006/relationships/image" Target="../media/image1888.png"/><Relationship Id="rId278" Type="http://schemas.openxmlformats.org/officeDocument/2006/relationships/customXml" Target="../ink/ink1907.xml"/><Relationship Id="rId42" Type="http://schemas.openxmlformats.org/officeDocument/2006/relationships/customXml" Target="../ink/ink1789.xml"/><Relationship Id="rId84" Type="http://schemas.openxmlformats.org/officeDocument/2006/relationships/customXml" Target="../ink/ink1810.xml"/><Relationship Id="rId138" Type="http://schemas.openxmlformats.org/officeDocument/2006/relationships/customXml" Target="../ink/ink1837.xml"/><Relationship Id="rId191" Type="http://schemas.openxmlformats.org/officeDocument/2006/relationships/image" Target="../media/image1855.png"/><Relationship Id="rId205" Type="http://schemas.openxmlformats.org/officeDocument/2006/relationships/image" Target="../media/image1862.png"/><Relationship Id="rId247" Type="http://schemas.openxmlformats.org/officeDocument/2006/relationships/image" Target="../media/image1883.png"/><Relationship Id="rId107" Type="http://schemas.openxmlformats.org/officeDocument/2006/relationships/image" Target="../media/image1813.png"/><Relationship Id="rId289" Type="http://schemas.openxmlformats.org/officeDocument/2006/relationships/image" Target="../media/image1904.png"/><Relationship Id="rId11" Type="http://schemas.openxmlformats.org/officeDocument/2006/relationships/image" Target="../media/image1765.png"/><Relationship Id="rId53" Type="http://schemas.openxmlformats.org/officeDocument/2006/relationships/image" Target="../media/image1786.png"/><Relationship Id="rId149" Type="http://schemas.openxmlformats.org/officeDocument/2006/relationships/image" Target="../media/image1834.png"/><Relationship Id="rId95" Type="http://schemas.openxmlformats.org/officeDocument/2006/relationships/image" Target="../media/image1807.png"/><Relationship Id="rId160" Type="http://schemas.openxmlformats.org/officeDocument/2006/relationships/customXml" Target="../ink/ink1848.xml"/><Relationship Id="rId216" Type="http://schemas.openxmlformats.org/officeDocument/2006/relationships/customXml" Target="../ink/ink1876.xml"/><Relationship Id="rId258" Type="http://schemas.openxmlformats.org/officeDocument/2006/relationships/customXml" Target="../ink/ink1897.xml"/><Relationship Id="rId22" Type="http://schemas.openxmlformats.org/officeDocument/2006/relationships/customXml" Target="../ink/ink1779.xml"/><Relationship Id="rId64" Type="http://schemas.openxmlformats.org/officeDocument/2006/relationships/customXml" Target="../ink/ink1800.xml"/><Relationship Id="rId118" Type="http://schemas.openxmlformats.org/officeDocument/2006/relationships/customXml" Target="../ink/ink1827.xml"/><Relationship Id="rId171" Type="http://schemas.openxmlformats.org/officeDocument/2006/relationships/image" Target="../media/image1845.png"/><Relationship Id="rId227" Type="http://schemas.openxmlformats.org/officeDocument/2006/relationships/image" Target="../media/image1873.png"/><Relationship Id="rId269" Type="http://schemas.openxmlformats.org/officeDocument/2006/relationships/image" Target="../media/image1894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65.png"/><Relationship Id="rId299" Type="http://schemas.openxmlformats.org/officeDocument/2006/relationships/image" Target="../media/image2055.png"/><Relationship Id="rId21" Type="http://schemas.openxmlformats.org/officeDocument/2006/relationships/image" Target="../media/image1917.png"/><Relationship Id="rId63" Type="http://schemas.openxmlformats.org/officeDocument/2006/relationships/image" Target="../media/image1938.png"/><Relationship Id="rId159" Type="http://schemas.openxmlformats.org/officeDocument/2006/relationships/image" Target="../media/image1986.png"/><Relationship Id="rId170" Type="http://schemas.openxmlformats.org/officeDocument/2006/relationships/customXml" Target="../ink/ink2000.xml"/><Relationship Id="rId226" Type="http://schemas.openxmlformats.org/officeDocument/2006/relationships/customXml" Target="../ink/ink2028.xml"/><Relationship Id="rId268" Type="http://schemas.openxmlformats.org/officeDocument/2006/relationships/customXml" Target="../ink/ink2049.xml"/><Relationship Id="rId32" Type="http://schemas.openxmlformats.org/officeDocument/2006/relationships/customXml" Target="../ink/ink1931.xml"/><Relationship Id="rId74" Type="http://schemas.openxmlformats.org/officeDocument/2006/relationships/customXml" Target="../ink/ink1952.xml"/><Relationship Id="rId128" Type="http://schemas.openxmlformats.org/officeDocument/2006/relationships/customXml" Target="../ink/ink1979.xml"/><Relationship Id="rId5" Type="http://schemas.openxmlformats.org/officeDocument/2006/relationships/image" Target="../media/image1909.png"/><Relationship Id="rId181" Type="http://schemas.openxmlformats.org/officeDocument/2006/relationships/image" Target="../media/image1997.png"/><Relationship Id="rId237" Type="http://schemas.openxmlformats.org/officeDocument/2006/relationships/image" Target="../media/image2024.png"/><Relationship Id="rId279" Type="http://schemas.openxmlformats.org/officeDocument/2006/relationships/image" Target="../media/image2045.png"/><Relationship Id="rId43" Type="http://schemas.openxmlformats.org/officeDocument/2006/relationships/image" Target="../media/image1928.png"/><Relationship Id="rId139" Type="http://schemas.openxmlformats.org/officeDocument/2006/relationships/image" Target="../media/image1976.png"/><Relationship Id="rId290" Type="http://schemas.openxmlformats.org/officeDocument/2006/relationships/customXml" Target="../ink/ink2060.xml"/><Relationship Id="rId85" Type="http://schemas.openxmlformats.org/officeDocument/2006/relationships/image" Target="../media/image1949.png"/><Relationship Id="rId150" Type="http://schemas.openxmlformats.org/officeDocument/2006/relationships/customXml" Target="../ink/ink1990.xml"/><Relationship Id="rId192" Type="http://schemas.openxmlformats.org/officeDocument/2006/relationships/customXml" Target="../ink/ink2011.xml"/><Relationship Id="rId206" Type="http://schemas.openxmlformats.org/officeDocument/2006/relationships/customXml" Target="../ink/ink2018.xml"/><Relationship Id="rId248" Type="http://schemas.openxmlformats.org/officeDocument/2006/relationships/customXml" Target="../ink/ink2039.xml"/><Relationship Id="rId12" Type="http://schemas.openxmlformats.org/officeDocument/2006/relationships/customXml" Target="../ink/ink1921.xml"/><Relationship Id="rId108" Type="http://schemas.openxmlformats.org/officeDocument/2006/relationships/customXml" Target="../ink/ink1969.xml"/><Relationship Id="rId54" Type="http://schemas.openxmlformats.org/officeDocument/2006/relationships/customXml" Target="../ink/ink1942.xml"/><Relationship Id="rId96" Type="http://schemas.openxmlformats.org/officeDocument/2006/relationships/customXml" Target="../ink/ink1963.xml"/><Relationship Id="rId161" Type="http://schemas.openxmlformats.org/officeDocument/2006/relationships/image" Target="../media/image1987.png"/><Relationship Id="rId217" Type="http://schemas.openxmlformats.org/officeDocument/2006/relationships/image" Target="../media/image2014.png"/><Relationship Id="rId6" Type="http://schemas.openxmlformats.org/officeDocument/2006/relationships/customXml" Target="../ink/ink1918.xml"/><Relationship Id="rId238" Type="http://schemas.openxmlformats.org/officeDocument/2006/relationships/customXml" Target="../ink/ink2034.xml"/><Relationship Id="rId259" Type="http://schemas.openxmlformats.org/officeDocument/2006/relationships/image" Target="../media/image2035.png"/><Relationship Id="rId23" Type="http://schemas.openxmlformats.org/officeDocument/2006/relationships/image" Target="../media/image1918.png"/><Relationship Id="rId119" Type="http://schemas.openxmlformats.org/officeDocument/2006/relationships/image" Target="../media/image1966.png"/><Relationship Id="rId270" Type="http://schemas.openxmlformats.org/officeDocument/2006/relationships/customXml" Target="../ink/ink2050.xml"/><Relationship Id="rId291" Type="http://schemas.openxmlformats.org/officeDocument/2006/relationships/image" Target="../media/image2051.png"/><Relationship Id="rId44" Type="http://schemas.openxmlformats.org/officeDocument/2006/relationships/customXml" Target="../ink/ink1937.xml"/><Relationship Id="rId65" Type="http://schemas.openxmlformats.org/officeDocument/2006/relationships/image" Target="../media/image1939.png"/><Relationship Id="rId86" Type="http://schemas.openxmlformats.org/officeDocument/2006/relationships/customXml" Target="../ink/ink1958.xml"/><Relationship Id="rId130" Type="http://schemas.openxmlformats.org/officeDocument/2006/relationships/customXml" Target="../ink/ink1980.xml"/><Relationship Id="rId151" Type="http://schemas.openxmlformats.org/officeDocument/2006/relationships/image" Target="../media/image1982.png"/><Relationship Id="rId172" Type="http://schemas.openxmlformats.org/officeDocument/2006/relationships/customXml" Target="../ink/ink2001.xml"/><Relationship Id="rId193" Type="http://schemas.openxmlformats.org/officeDocument/2006/relationships/image" Target="../media/image2003.png"/><Relationship Id="rId207" Type="http://schemas.openxmlformats.org/officeDocument/2006/relationships/image" Target="../media/image2010.png"/><Relationship Id="rId228" Type="http://schemas.openxmlformats.org/officeDocument/2006/relationships/customXml" Target="../ink/ink2029.xml"/><Relationship Id="rId249" Type="http://schemas.openxmlformats.org/officeDocument/2006/relationships/image" Target="../media/image2030.png"/><Relationship Id="rId13" Type="http://schemas.openxmlformats.org/officeDocument/2006/relationships/image" Target="../media/image1913.png"/><Relationship Id="rId109" Type="http://schemas.openxmlformats.org/officeDocument/2006/relationships/image" Target="../media/image1961.png"/><Relationship Id="rId260" Type="http://schemas.openxmlformats.org/officeDocument/2006/relationships/customXml" Target="../ink/ink2045.xml"/><Relationship Id="rId281" Type="http://schemas.openxmlformats.org/officeDocument/2006/relationships/image" Target="../media/image2046.png"/><Relationship Id="rId34" Type="http://schemas.openxmlformats.org/officeDocument/2006/relationships/customXml" Target="../ink/ink1932.xml"/><Relationship Id="rId55" Type="http://schemas.openxmlformats.org/officeDocument/2006/relationships/image" Target="../media/image1934.png"/><Relationship Id="rId76" Type="http://schemas.openxmlformats.org/officeDocument/2006/relationships/customXml" Target="../ink/ink1953.xml"/><Relationship Id="rId97" Type="http://schemas.openxmlformats.org/officeDocument/2006/relationships/image" Target="../media/image1955.png"/><Relationship Id="rId120" Type="http://schemas.openxmlformats.org/officeDocument/2006/relationships/customXml" Target="../ink/ink1975.xml"/><Relationship Id="rId141" Type="http://schemas.openxmlformats.org/officeDocument/2006/relationships/image" Target="../media/image1977.png"/><Relationship Id="rId7" Type="http://schemas.openxmlformats.org/officeDocument/2006/relationships/image" Target="../media/image1910.png"/><Relationship Id="rId162" Type="http://schemas.openxmlformats.org/officeDocument/2006/relationships/customXml" Target="../ink/ink1996.xml"/><Relationship Id="rId183" Type="http://schemas.openxmlformats.org/officeDocument/2006/relationships/image" Target="../media/image1998.png"/><Relationship Id="rId218" Type="http://schemas.openxmlformats.org/officeDocument/2006/relationships/customXml" Target="../ink/ink2024.xml"/><Relationship Id="rId239" Type="http://schemas.openxmlformats.org/officeDocument/2006/relationships/image" Target="../media/image2025.png"/><Relationship Id="rId250" Type="http://schemas.openxmlformats.org/officeDocument/2006/relationships/customXml" Target="../ink/ink2040.xml"/><Relationship Id="rId271" Type="http://schemas.openxmlformats.org/officeDocument/2006/relationships/image" Target="../media/image2041.png"/><Relationship Id="rId292" Type="http://schemas.openxmlformats.org/officeDocument/2006/relationships/customXml" Target="../ink/ink2061.xml"/><Relationship Id="rId24" Type="http://schemas.openxmlformats.org/officeDocument/2006/relationships/customXml" Target="../ink/ink1927.xml"/><Relationship Id="rId45" Type="http://schemas.openxmlformats.org/officeDocument/2006/relationships/image" Target="../media/image1929.png"/><Relationship Id="rId66" Type="http://schemas.openxmlformats.org/officeDocument/2006/relationships/customXml" Target="../ink/ink1948.xml"/><Relationship Id="rId87" Type="http://schemas.openxmlformats.org/officeDocument/2006/relationships/image" Target="../media/image1950.png"/><Relationship Id="rId110" Type="http://schemas.openxmlformats.org/officeDocument/2006/relationships/customXml" Target="../ink/ink1970.xml"/><Relationship Id="rId131" Type="http://schemas.openxmlformats.org/officeDocument/2006/relationships/image" Target="../media/image1972.png"/><Relationship Id="rId152" Type="http://schemas.openxmlformats.org/officeDocument/2006/relationships/customXml" Target="../ink/ink1991.xml"/><Relationship Id="rId173" Type="http://schemas.openxmlformats.org/officeDocument/2006/relationships/image" Target="../media/image1993.png"/><Relationship Id="rId194" Type="http://schemas.openxmlformats.org/officeDocument/2006/relationships/customXml" Target="../ink/ink2012.xml"/><Relationship Id="rId208" Type="http://schemas.openxmlformats.org/officeDocument/2006/relationships/customXml" Target="../ink/ink2019.xml"/><Relationship Id="rId229" Type="http://schemas.openxmlformats.org/officeDocument/2006/relationships/image" Target="../media/image2020.png"/><Relationship Id="rId240" Type="http://schemas.openxmlformats.org/officeDocument/2006/relationships/customXml" Target="../ink/ink2035.xml"/><Relationship Id="rId261" Type="http://schemas.openxmlformats.org/officeDocument/2006/relationships/image" Target="../media/image2036.png"/><Relationship Id="rId14" Type="http://schemas.openxmlformats.org/officeDocument/2006/relationships/customXml" Target="../ink/ink1922.xml"/><Relationship Id="rId35" Type="http://schemas.openxmlformats.org/officeDocument/2006/relationships/image" Target="../media/image1924.png"/><Relationship Id="rId56" Type="http://schemas.openxmlformats.org/officeDocument/2006/relationships/customXml" Target="../ink/ink1943.xml"/><Relationship Id="rId77" Type="http://schemas.openxmlformats.org/officeDocument/2006/relationships/image" Target="../media/image1945.png"/><Relationship Id="rId100" Type="http://schemas.openxmlformats.org/officeDocument/2006/relationships/customXml" Target="../ink/ink1965.xml"/><Relationship Id="rId282" Type="http://schemas.openxmlformats.org/officeDocument/2006/relationships/customXml" Target="../ink/ink2056.xml"/><Relationship Id="rId8" Type="http://schemas.openxmlformats.org/officeDocument/2006/relationships/customXml" Target="../ink/ink1919.xml"/><Relationship Id="rId98" Type="http://schemas.openxmlformats.org/officeDocument/2006/relationships/customXml" Target="../ink/ink1964.xml"/><Relationship Id="rId121" Type="http://schemas.openxmlformats.org/officeDocument/2006/relationships/image" Target="../media/image1967.png"/><Relationship Id="rId142" Type="http://schemas.openxmlformats.org/officeDocument/2006/relationships/customXml" Target="../ink/ink1986.xml"/><Relationship Id="rId163" Type="http://schemas.openxmlformats.org/officeDocument/2006/relationships/image" Target="../media/image1988.png"/><Relationship Id="rId184" Type="http://schemas.openxmlformats.org/officeDocument/2006/relationships/customXml" Target="../ink/ink2007.xml"/><Relationship Id="rId219" Type="http://schemas.openxmlformats.org/officeDocument/2006/relationships/image" Target="../media/image2015.png"/><Relationship Id="rId230" Type="http://schemas.openxmlformats.org/officeDocument/2006/relationships/customXml" Target="../ink/ink2030.xml"/><Relationship Id="rId251" Type="http://schemas.openxmlformats.org/officeDocument/2006/relationships/image" Target="../media/image2031.png"/><Relationship Id="rId25" Type="http://schemas.openxmlformats.org/officeDocument/2006/relationships/image" Target="../media/image1919.png"/><Relationship Id="rId46" Type="http://schemas.openxmlformats.org/officeDocument/2006/relationships/customXml" Target="../ink/ink1938.xml"/><Relationship Id="rId67" Type="http://schemas.openxmlformats.org/officeDocument/2006/relationships/image" Target="../media/image1940.png"/><Relationship Id="rId272" Type="http://schemas.openxmlformats.org/officeDocument/2006/relationships/customXml" Target="../ink/ink2051.xml"/><Relationship Id="rId293" Type="http://schemas.openxmlformats.org/officeDocument/2006/relationships/image" Target="../media/image2052.png"/><Relationship Id="rId88" Type="http://schemas.openxmlformats.org/officeDocument/2006/relationships/customXml" Target="../ink/ink1959.xml"/><Relationship Id="rId111" Type="http://schemas.openxmlformats.org/officeDocument/2006/relationships/image" Target="../media/image1962.png"/><Relationship Id="rId132" Type="http://schemas.openxmlformats.org/officeDocument/2006/relationships/customXml" Target="../ink/ink1981.xml"/><Relationship Id="rId153" Type="http://schemas.openxmlformats.org/officeDocument/2006/relationships/image" Target="../media/image1983.png"/><Relationship Id="rId174" Type="http://schemas.openxmlformats.org/officeDocument/2006/relationships/customXml" Target="../ink/ink2002.xml"/><Relationship Id="rId195" Type="http://schemas.openxmlformats.org/officeDocument/2006/relationships/image" Target="../media/image2004.png"/><Relationship Id="rId209" Type="http://schemas.openxmlformats.org/officeDocument/2006/relationships/image" Target="../media/image1260.png"/><Relationship Id="rId220" Type="http://schemas.openxmlformats.org/officeDocument/2006/relationships/customXml" Target="../ink/ink2025.xml"/><Relationship Id="rId241" Type="http://schemas.openxmlformats.org/officeDocument/2006/relationships/image" Target="../media/image2026.png"/><Relationship Id="rId15" Type="http://schemas.openxmlformats.org/officeDocument/2006/relationships/image" Target="../media/image1914.png"/><Relationship Id="rId36" Type="http://schemas.openxmlformats.org/officeDocument/2006/relationships/customXml" Target="../ink/ink1933.xml"/><Relationship Id="rId57" Type="http://schemas.openxmlformats.org/officeDocument/2006/relationships/image" Target="../media/image1935.png"/><Relationship Id="rId262" Type="http://schemas.openxmlformats.org/officeDocument/2006/relationships/customXml" Target="../ink/ink2046.xml"/><Relationship Id="rId283" Type="http://schemas.openxmlformats.org/officeDocument/2006/relationships/image" Target="../media/image2047.png"/><Relationship Id="rId78" Type="http://schemas.openxmlformats.org/officeDocument/2006/relationships/customXml" Target="../ink/ink1954.xml"/><Relationship Id="rId99" Type="http://schemas.openxmlformats.org/officeDocument/2006/relationships/image" Target="../media/image1956.png"/><Relationship Id="rId101" Type="http://schemas.openxmlformats.org/officeDocument/2006/relationships/image" Target="../media/image1957.png"/><Relationship Id="rId122" Type="http://schemas.openxmlformats.org/officeDocument/2006/relationships/customXml" Target="../ink/ink1976.xml"/><Relationship Id="rId143" Type="http://schemas.openxmlformats.org/officeDocument/2006/relationships/image" Target="../media/image1978.png"/><Relationship Id="rId164" Type="http://schemas.openxmlformats.org/officeDocument/2006/relationships/customXml" Target="../ink/ink1997.xml"/><Relationship Id="rId185" Type="http://schemas.openxmlformats.org/officeDocument/2006/relationships/image" Target="../media/image1999.png"/><Relationship Id="rId9" Type="http://schemas.openxmlformats.org/officeDocument/2006/relationships/image" Target="../media/image1911.png"/><Relationship Id="rId210" Type="http://schemas.openxmlformats.org/officeDocument/2006/relationships/customXml" Target="../ink/ink2020.xml"/><Relationship Id="rId26" Type="http://schemas.openxmlformats.org/officeDocument/2006/relationships/customXml" Target="../ink/ink1928.xml"/><Relationship Id="rId231" Type="http://schemas.openxmlformats.org/officeDocument/2006/relationships/image" Target="../media/image2021.png"/><Relationship Id="rId252" Type="http://schemas.openxmlformats.org/officeDocument/2006/relationships/customXml" Target="../ink/ink2041.xml"/><Relationship Id="rId273" Type="http://schemas.openxmlformats.org/officeDocument/2006/relationships/image" Target="../media/image2042.png"/><Relationship Id="rId294" Type="http://schemas.openxmlformats.org/officeDocument/2006/relationships/customXml" Target="../ink/ink2062.xml"/><Relationship Id="rId47" Type="http://schemas.openxmlformats.org/officeDocument/2006/relationships/image" Target="../media/image1930.png"/><Relationship Id="rId68" Type="http://schemas.openxmlformats.org/officeDocument/2006/relationships/customXml" Target="../ink/ink1949.xml"/><Relationship Id="rId89" Type="http://schemas.openxmlformats.org/officeDocument/2006/relationships/image" Target="../media/image1951.png"/><Relationship Id="rId112" Type="http://schemas.openxmlformats.org/officeDocument/2006/relationships/customXml" Target="../ink/ink1971.xml"/><Relationship Id="rId133" Type="http://schemas.openxmlformats.org/officeDocument/2006/relationships/image" Target="../media/image1973.png"/><Relationship Id="rId154" Type="http://schemas.openxmlformats.org/officeDocument/2006/relationships/customXml" Target="../ink/ink1992.xml"/><Relationship Id="rId175" Type="http://schemas.openxmlformats.org/officeDocument/2006/relationships/image" Target="../media/image1994.png"/><Relationship Id="rId196" Type="http://schemas.openxmlformats.org/officeDocument/2006/relationships/customXml" Target="../ink/ink2013.xml"/><Relationship Id="rId200" Type="http://schemas.openxmlformats.org/officeDocument/2006/relationships/customXml" Target="../ink/ink2015.xml"/><Relationship Id="rId16" Type="http://schemas.openxmlformats.org/officeDocument/2006/relationships/customXml" Target="../ink/ink1923.xml"/><Relationship Id="rId221" Type="http://schemas.openxmlformats.org/officeDocument/2006/relationships/image" Target="../media/image2016.png"/><Relationship Id="rId242" Type="http://schemas.openxmlformats.org/officeDocument/2006/relationships/customXml" Target="../ink/ink2036.xml"/><Relationship Id="rId263" Type="http://schemas.openxmlformats.org/officeDocument/2006/relationships/image" Target="../media/image2037.png"/><Relationship Id="rId284" Type="http://schemas.openxmlformats.org/officeDocument/2006/relationships/customXml" Target="../ink/ink2057.xml"/><Relationship Id="rId37" Type="http://schemas.openxmlformats.org/officeDocument/2006/relationships/image" Target="../media/image1925.png"/><Relationship Id="rId58" Type="http://schemas.openxmlformats.org/officeDocument/2006/relationships/customXml" Target="../ink/ink1944.xml"/><Relationship Id="rId79" Type="http://schemas.openxmlformats.org/officeDocument/2006/relationships/image" Target="../media/image1946.png"/><Relationship Id="rId102" Type="http://schemas.openxmlformats.org/officeDocument/2006/relationships/customXml" Target="../ink/ink1966.xml"/><Relationship Id="rId123" Type="http://schemas.openxmlformats.org/officeDocument/2006/relationships/image" Target="../media/image1968.png"/><Relationship Id="rId144" Type="http://schemas.openxmlformats.org/officeDocument/2006/relationships/customXml" Target="../ink/ink1987.xml"/><Relationship Id="rId90" Type="http://schemas.openxmlformats.org/officeDocument/2006/relationships/customXml" Target="../ink/ink1960.xml"/><Relationship Id="rId165" Type="http://schemas.openxmlformats.org/officeDocument/2006/relationships/image" Target="../media/image1989.png"/><Relationship Id="rId186" Type="http://schemas.openxmlformats.org/officeDocument/2006/relationships/customXml" Target="../ink/ink2008.xml"/><Relationship Id="rId211" Type="http://schemas.openxmlformats.org/officeDocument/2006/relationships/image" Target="../media/image2011.png"/><Relationship Id="rId232" Type="http://schemas.openxmlformats.org/officeDocument/2006/relationships/customXml" Target="../ink/ink2031.xml"/><Relationship Id="rId253" Type="http://schemas.openxmlformats.org/officeDocument/2006/relationships/image" Target="../media/image2032.png"/><Relationship Id="rId274" Type="http://schemas.openxmlformats.org/officeDocument/2006/relationships/customXml" Target="../ink/ink2052.xml"/><Relationship Id="rId295" Type="http://schemas.openxmlformats.org/officeDocument/2006/relationships/image" Target="../media/image2053.png"/><Relationship Id="rId27" Type="http://schemas.openxmlformats.org/officeDocument/2006/relationships/image" Target="../media/image1920.png"/><Relationship Id="rId48" Type="http://schemas.openxmlformats.org/officeDocument/2006/relationships/customXml" Target="../ink/ink1939.xml"/><Relationship Id="rId69" Type="http://schemas.openxmlformats.org/officeDocument/2006/relationships/image" Target="../media/image1941.png"/><Relationship Id="rId113" Type="http://schemas.openxmlformats.org/officeDocument/2006/relationships/image" Target="../media/image1963.png"/><Relationship Id="rId134" Type="http://schemas.openxmlformats.org/officeDocument/2006/relationships/customXml" Target="../ink/ink1982.xml"/><Relationship Id="rId80" Type="http://schemas.openxmlformats.org/officeDocument/2006/relationships/customXml" Target="../ink/ink1955.xml"/><Relationship Id="rId155" Type="http://schemas.openxmlformats.org/officeDocument/2006/relationships/image" Target="../media/image1984.png"/><Relationship Id="rId176" Type="http://schemas.openxmlformats.org/officeDocument/2006/relationships/customXml" Target="../ink/ink2003.xml"/><Relationship Id="rId197" Type="http://schemas.openxmlformats.org/officeDocument/2006/relationships/image" Target="../media/image2005.png"/><Relationship Id="rId201" Type="http://schemas.openxmlformats.org/officeDocument/2006/relationships/image" Target="../media/image2007.png"/><Relationship Id="rId222" Type="http://schemas.openxmlformats.org/officeDocument/2006/relationships/customXml" Target="../ink/ink2026.xml"/><Relationship Id="rId243" Type="http://schemas.openxmlformats.org/officeDocument/2006/relationships/image" Target="../media/image2027.png"/><Relationship Id="rId264" Type="http://schemas.openxmlformats.org/officeDocument/2006/relationships/customXml" Target="../ink/ink2047.xml"/><Relationship Id="rId285" Type="http://schemas.openxmlformats.org/officeDocument/2006/relationships/image" Target="../media/image2048.png"/><Relationship Id="rId17" Type="http://schemas.openxmlformats.org/officeDocument/2006/relationships/image" Target="../media/image1915.png"/><Relationship Id="rId38" Type="http://schemas.openxmlformats.org/officeDocument/2006/relationships/customXml" Target="../ink/ink1934.xml"/><Relationship Id="rId59" Type="http://schemas.openxmlformats.org/officeDocument/2006/relationships/image" Target="../media/image1936.png"/><Relationship Id="rId103" Type="http://schemas.openxmlformats.org/officeDocument/2006/relationships/image" Target="../media/image1958.png"/><Relationship Id="rId124" Type="http://schemas.openxmlformats.org/officeDocument/2006/relationships/customXml" Target="../ink/ink1977.xml"/><Relationship Id="rId70" Type="http://schemas.openxmlformats.org/officeDocument/2006/relationships/customXml" Target="../ink/ink1950.xml"/><Relationship Id="rId91" Type="http://schemas.openxmlformats.org/officeDocument/2006/relationships/image" Target="../media/image1952.png"/><Relationship Id="rId145" Type="http://schemas.openxmlformats.org/officeDocument/2006/relationships/image" Target="../media/image1979.png"/><Relationship Id="rId166" Type="http://schemas.openxmlformats.org/officeDocument/2006/relationships/customXml" Target="../ink/ink1998.xml"/><Relationship Id="rId187" Type="http://schemas.openxmlformats.org/officeDocument/2006/relationships/image" Target="../media/image200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021.xml"/><Relationship Id="rId233" Type="http://schemas.openxmlformats.org/officeDocument/2006/relationships/image" Target="../media/image2022.png"/><Relationship Id="rId254" Type="http://schemas.openxmlformats.org/officeDocument/2006/relationships/customXml" Target="../ink/ink2042.xml"/><Relationship Id="rId28" Type="http://schemas.openxmlformats.org/officeDocument/2006/relationships/customXml" Target="../ink/ink1929.xml"/><Relationship Id="rId49" Type="http://schemas.openxmlformats.org/officeDocument/2006/relationships/image" Target="../media/image1931.png"/><Relationship Id="rId114" Type="http://schemas.openxmlformats.org/officeDocument/2006/relationships/customXml" Target="../ink/ink1972.xml"/><Relationship Id="rId275" Type="http://schemas.openxmlformats.org/officeDocument/2006/relationships/image" Target="../media/image2043.png"/><Relationship Id="rId296" Type="http://schemas.openxmlformats.org/officeDocument/2006/relationships/customXml" Target="../ink/ink2063.xml"/><Relationship Id="rId300" Type="http://schemas.openxmlformats.org/officeDocument/2006/relationships/customXml" Target="../ink/ink2065.xml"/><Relationship Id="rId60" Type="http://schemas.openxmlformats.org/officeDocument/2006/relationships/customXml" Target="../ink/ink1945.xml"/><Relationship Id="rId81" Type="http://schemas.openxmlformats.org/officeDocument/2006/relationships/image" Target="../media/image1947.png"/><Relationship Id="rId135" Type="http://schemas.openxmlformats.org/officeDocument/2006/relationships/image" Target="../media/image1974.png"/><Relationship Id="rId156" Type="http://schemas.openxmlformats.org/officeDocument/2006/relationships/customXml" Target="../ink/ink1993.xml"/><Relationship Id="rId177" Type="http://schemas.openxmlformats.org/officeDocument/2006/relationships/image" Target="../media/image1995.png"/><Relationship Id="rId198" Type="http://schemas.openxmlformats.org/officeDocument/2006/relationships/customXml" Target="../ink/ink2014.xml"/><Relationship Id="rId202" Type="http://schemas.openxmlformats.org/officeDocument/2006/relationships/customXml" Target="../ink/ink2016.xml"/><Relationship Id="rId223" Type="http://schemas.openxmlformats.org/officeDocument/2006/relationships/image" Target="../media/image2017.png"/><Relationship Id="rId244" Type="http://schemas.openxmlformats.org/officeDocument/2006/relationships/customXml" Target="../ink/ink2037.xml"/><Relationship Id="rId18" Type="http://schemas.openxmlformats.org/officeDocument/2006/relationships/customXml" Target="../ink/ink1924.xml"/><Relationship Id="rId39" Type="http://schemas.openxmlformats.org/officeDocument/2006/relationships/image" Target="../media/image1926.png"/><Relationship Id="rId265" Type="http://schemas.openxmlformats.org/officeDocument/2006/relationships/image" Target="../media/image2038.png"/><Relationship Id="rId286" Type="http://schemas.openxmlformats.org/officeDocument/2006/relationships/customXml" Target="../ink/ink2058.xml"/><Relationship Id="rId50" Type="http://schemas.openxmlformats.org/officeDocument/2006/relationships/customXml" Target="../ink/ink1940.xml"/><Relationship Id="rId104" Type="http://schemas.openxmlformats.org/officeDocument/2006/relationships/customXml" Target="../ink/ink1967.xml"/><Relationship Id="rId125" Type="http://schemas.openxmlformats.org/officeDocument/2006/relationships/image" Target="../media/image1969.png"/><Relationship Id="rId146" Type="http://schemas.openxmlformats.org/officeDocument/2006/relationships/customXml" Target="../ink/ink1988.xml"/><Relationship Id="rId167" Type="http://schemas.openxmlformats.org/officeDocument/2006/relationships/image" Target="../media/image1990.png"/><Relationship Id="rId188" Type="http://schemas.openxmlformats.org/officeDocument/2006/relationships/customXml" Target="../ink/ink2009.xml"/><Relationship Id="rId71" Type="http://schemas.openxmlformats.org/officeDocument/2006/relationships/image" Target="../media/image1942.png"/><Relationship Id="rId92" Type="http://schemas.openxmlformats.org/officeDocument/2006/relationships/customXml" Target="../ink/ink1961.xml"/><Relationship Id="rId213" Type="http://schemas.openxmlformats.org/officeDocument/2006/relationships/image" Target="../media/image2012.png"/><Relationship Id="rId234" Type="http://schemas.openxmlformats.org/officeDocument/2006/relationships/customXml" Target="../ink/ink2032.xml"/><Relationship Id="rId2" Type="http://schemas.openxmlformats.org/officeDocument/2006/relationships/customXml" Target="../ink/ink1916.xml"/><Relationship Id="rId29" Type="http://schemas.openxmlformats.org/officeDocument/2006/relationships/image" Target="../media/image1921.png"/><Relationship Id="rId255" Type="http://schemas.openxmlformats.org/officeDocument/2006/relationships/image" Target="../media/image2033.png"/><Relationship Id="rId276" Type="http://schemas.openxmlformats.org/officeDocument/2006/relationships/customXml" Target="../ink/ink2053.xml"/><Relationship Id="rId297" Type="http://schemas.openxmlformats.org/officeDocument/2006/relationships/image" Target="../media/image2054.png"/><Relationship Id="rId40" Type="http://schemas.openxmlformats.org/officeDocument/2006/relationships/customXml" Target="../ink/ink1935.xml"/><Relationship Id="rId115" Type="http://schemas.openxmlformats.org/officeDocument/2006/relationships/image" Target="../media/image1964.png"/><Relationship Id="rId136" Type="http://schemas.openxmlformats.org/officeDocument/2006/relationships/customXml" Target="../ink/ink1983.xml"/><Relationship Id="rId157" Type="http://schemas.openxmlformats.org/officeDocument/2006/relationships/image" Target="../media/image1985.png"/><Relationship Id="rId178" Type="http://schemas.openxmlformats.org/officeDocument/2006/relationships/customXml" Target="../ink/ink2004.xml"/><Relationship Id="rId301" Type="http://schemas.openxmlformats.org/officeDocument/2006/relationships/image" Target="../media/image2056.png"/><Relationship Id="rId61" Type="http://schemas.openxmlformats.org/officeDocument/2006/relationships/image" Target="../media/image1937.png"/><Relationship Id="rId82" Type="http://schemas.openxmlformats.org/officeDocument/2006/relationships/customXml" Target="../ink/ink1956.xml"/><Relationship Id="rId199" Type="http://schemas.openxmlformats.org/officeDocument/2006/relationships/image" Target="../media/image2006.png"/><Relationship Id="rId203" Type="http://schemas.openxmlformats.org/officeDocument/2006/relationships/image" Target="../media/image2008.png"/><Relationship Id="rId19" Type="http://schemas.openxmlformats.org/officeDocument/2006/relationships/image" Target="../media/image1916.png"/><Relationship Id="rId224" Type="http://schemas.openxmlformats.org/officeDocument/2006/relationships/customXml" Target="../ink/ink2027.xml"/><Relationship Id="rId245" Type="http://schemas.openxmlformats.org/officeDocument/2006/relationships/image" Target="../media/image2028.png"/><Relationship Id="rId266" Type="http://schemas.openxmlformats.org/officeDocument/2006/relationships/customXml" Target="../ink/ink2048.xml"/><Relationship Id="rId287" Type="http://schemas.openxmlformats.org/officeDocument/2006/relationships/image" Target="../media/image2049.png"/><Relationship Id="rId30" Type="http://schemas.openxmlformats.org/officeDocument/2006/relationships/customXml" Target="../ink/ink1930.xml"/><Relationship Id="rId105" Type="http://schemas.openxmlformats.org/officeDocument/2006/relationships/image" Target="../media/image1959.png"/><Relationship Id="rId126" Type="http://schemas.openxmlformats.org/officeDocument/2006/relationships/customXml" Target="../ink/ink1978.xml"/><Relationship Id="rId147" Type="http://schemas.openxmlformats.org/officeDocument/2006/relationships/image" Target="../media/image1980.png"/><Relationship Id="rId168" Type="http://schemas.openxmlformats.org/officeDocument/2006/relationships/customXml" Target="../ink/ink1999.xml"/><Relationship Id="rId51" Type="http://schemas.openxmlformats.org/officeDocument/2006/relationships/image" Target="../media/image1932.png"/><Relationship Id="rId72" Type="http://schemas.openxmlformats.org/officeDocument/2006/relationships/customXml" Target="../ink/ink1951.xml"/><Relationship Id="rId93" Type="http://schemas.openxmlformats.org/officeDocument/2006/relationships/image" Target="../media/image1953.png"/><Relationship Id="rId189" Type="http://schemas.openxmlformats.org/officeDocument/2006/relationships/image" Target="../media/image2001.png"/><Relationship Id="rId3" Type="http://schemas.openxmlformats.org/officeDocument/2006/relationships/image" Target="../media/image1908.png"/><Relationship Id="rId214" Type="http://schemas.openxmlformats.org/officeDocument/2006/relationships/customXml" Target="../ink/ink2022.xml"/><Relationship Id="rId235" Type="http://schemas.openxmlformats.org/officeDocument/2006/relationships/image" Target="../media/image2023.png"/><Relationship Id="rId256" Type="http://schemas.openxmlformats.org/officeDocument/2006/relationships/customXml" Target="../ink/ink2043.xml"/><Relationship Id="rId277" Type="http://schemas.openxmlformats.org/officeDocument/2006/relationships/image" Target="../media/image2044.png"/><Relationship Id="rId298" Type="http://schemas.openxmlformats.org/officeDocument/2006/relationships/customXml" Target="../ink/ink2064.xml"/><Relationship Id="rId116" Type="http://schemas.openxmlformats.org/officeDocument/2006/relationships/customXml" Target="../ink/ink1973.xml"/><Relationship Id="rId137" Type="http://schemas.openxmlformats.org/officeDocument/2006/relationships/image" Target="../media/image1975.png"/><Relationship Id="rId158" Type="http://schemas.openxmlformats.org/officeDocument/2006/relationships/customXml" Target="../ink/ink1994.xml"/><Relationship Id="rId20" Type="http://schemas.openxmlformats.org/officeDocument/2006/relationships/customXml" Target="../ink/ink1925.xml"/><Relationship Id="rId41" Type="http://schemas.openxmlformats.org/officeDocument/2006/relationships/image" Target="../media/image1927.png"/><Relationship Id="rId62" Type="http://schemas.openxmlformats.org/officeDocument/2006/relationships/customXml" Target="../ink/ink1946.xml"/><Relationship Id="rId83" Type="http://schemas.openxmlformats.org/officeDocument/2006/relationships/image" Target="../media/image1948.png"/><Relationship Id="rId179" Type="http://schemas.openxmlformats.org/officeDocument/2006/relationships/image" Target="../media/image1996.png"/><Relationship Id="rId190" Type="http://schemas.openxmlformats.org/officeDocument/2006/relationships/customXml" Target="../ink/ink2010.xml"/><Relationship Id="rId204" Type="http://schemas.openxmlformats.org/officeDocument/2006/relationships/customXml" Target="../ink/ink2017.xml"/><Relationship Id="rId225" Type="http://schemas.openxmlformats.org/officeDocument/2006/relationships/image" Target="../media/image2018.png"/><Relationship Id="rId246" Type="http://schemas.openxmlformats.org/officeDocument/2006/relationships/customXml" Target="../ink/ink2038.xml"/><Relationship Id="rId267" Type="http://schemas.openxmlformats.org/officeDocument/2006/relationships/image" Target="../media/image2039.png"/><Relationship Id="rId288" Type="http://schemas.openxmlformats.org/officeDocument/2006/relationships/customXml" Target="../ink/ink2059.xml"/><Relationship Id="rId106" Type="http://schemas.openxmlformats.org/officeDocument/2006/relationships/customXml" Target="../ink/ink1968.xml"/><Relationship Id="rId127" Type="http://schemas.openxmlformats.org/officeDocument/2006/relationships/image" Target="../media/image1970.png"/><Relationship Id="rId10" Type="http://schemas.openxmlformats.org/officeDocument/2006/relationships/customXml" Target="../ink/ink1920.xml"/><Relationship Id="rId31" Type="http://schemas.openxmlformats.org/officeDocument/2006/relationships/image" Target="../media/image1922.png"/><Relationship Id="rId52" Type="http://schemas.openxmlformats.org/officeDocument/2006/relationships/customXml" Target="../ink/ink1941.xml"/><Relationship Id="rId73" Type="http://schemas.openxmlformats.org/officeDocument/2006/relationships/image" Target="../media/image1943.png"/><Relationship Id="rId94" Type="http://schemas.openxmlformats.org/officeDocument/2006/relationships/customXml" Target="../ink/ink1962.xml"/><Relationship Id="rId148" Type="http://schemas.openxmlformats.org/officeDocument/2006/relationships/customXml" Target="../ink/ink1989.xml"/><Relationship Id="rId169" Type="http://schemas.openxmlformats.org/officeDocument/2006/relationships/image" Target="../media/image1991.png"/><Relationship Id="rId4" Type="http://schemas.openxmlformats.org/officeDocument/2006/relationships/customXml" Target="../ink/ink1917.xml"/><Relationship Id="rId180" Type="http://schemas.openxmlformats.org/officeDocument/2006/relationships/customXml" Target="../ink/ink2005.xml"/><Relationship Id="rId215" Type="http://schemas.openxmlformats.org/officeDocument/2006/relationships/image" Target="../media/image2013.png"/><Relationship Id="rId236" Type="http://schemas.openxmlformats.org/officeDocument/2006/relationships/customXml" Target="../ink/ink2033.xml"/><Relationship Id="rId257" Type="http://schemas.openxmlformats.org/officeDocument/2006/relationships/image" Target="../media/image2034.png"/><Relationship Id="rId278" Type="http://schemas.openxmlformats.org/officeDocument/2006/relationships/customXml" Target="../ink/ink2054.xml"/><Relationship Id="rId42" Type="http://schemas.openxmlformats.org/officeDocument/2006/relationships/customXml" Target="../ink/ink1936.xml"/><Relationship Id="rId84" Type="http://schemas.openxmlformats.org/officeDocument/2006/relationships/customXml" Target="../ink/ink1957.xml"/><Relationship Id="rId138" Type="http://schemas.openxmlformats.org/officeDocument/2006/relationships/customXml" Target="../ink/ink1984.xml"/><Relationship Id="rId191" Type="http://schemas.openxmlformats.org/officeDocument/2006/relationships/image" Target="../media/image2002.png"/><Relationship Id="rId205" Type="http://schemas.openxmlformats.org/officeDocument/2006/relationships/image" Target="../media/image2009.png"/><Relationship Id="rId247" Type="http://schemas.openxmlformats.org/officeDocument/2006/relationships/image" Target="../media/image2029.png"/><Relationship Id="rId107" Type="http://schemas.openxmlformats.org/officeDocument/2006/relationships/image" Target="../media/image1960.png"/><Relationship Id="rId289" Type="http://schemas.openxmlformats.org/officeDocument/2006/relationships/image" Target="../media/image2050.png"/><Relationship Id="rId11" Type="http://schemas.openxmlformats.org/officeDocument/2006/relationships/image" Target="../media/image1912.png"/><Relationship Id="rId53" Type="http://schemas.openxmlformats.org/officeDocument/2006/relationships/image" Target="../media/image1933.png"/><Relationship Id="rId149" Type="http://schemas.openxmlformats.org/officeDocument/2006/relationships/image" Target="../media/image1981.png"/><Relationship Id="rId95" Type="http://schemas.openxmlformats.org/officeDocument/2006/relationships/image" Target="../media/image1954.png"/><Relationship Id="rId160" Type="http://schemas.openxmlformats.org/officeDocument/2006/relationships/customXml" Target="../ink/ink1995.xml"/><Relationship Id="rId216" Type="http://schemas.openxmlformats.org/officeDocument/2006/relationships/customXml" Target="../ink/ink2023.xml"/><Relationship Id="rId258" Type="http://schemas.openxmlformats.org/officeDocument/2006/relationships/customXml" Target="../ink/ink2044.xml"/><Relationship Id="rId22" Type="http://schemas.openxmlformats.org/officeDocument/2006/relationships/customXml" Target="../ink/ink1926.xml"/><Relationship Id="rId64" Type="http://schemas.openxmlformats.org/officeDocument/2006/relationships/customXml" Target="../ink/ink1947.xml"/><Relationship Id="rId118" Type="http://schemas.openxmlformats.org/officeDocument/2006/relationships/customXml" Target="../ink/ink1974.xml"/><Relationship Id="rId171" Type="http://schemas.openxmlformats.org/officeDocument/2006/relationships/image" Target="../media/image1992.png"/><Relationship Id="rId227" Type="http://schemas.openxmlformats.org/officeDocument/2006/relationships/image" Target="../media/image2019.png"/><Relationship Id="rId269" Type="http://schemas.openxmlformats.org/officeDocument/2006/relationships/image" Target="../media/image2040.png"/><Relationship Id="rId33" Type="http://schemas.openxmlformats.org/officeDocument/2006/relationships/image" Target="../media/image1923.png"/><Relationship Id="rId129" Type="http://schemas.openxmlformats.org/officeDocument/2006/relationships/image" Target="../media/image1971.png"/><Relationship Id="rId280" Type="http://schemas.openxmlformats.org/officeDocument/2006/relationships/customXml" Target="../ink/ink2055.xml"/><Relationship Id="rId75" Type="http://schemas.openxmlformats.org/officeDocument/2006/relationships/image" Target="../media/image1944.png"/><Relationship Id="rId140" Type="http://schemas.openxmlformats.org/officeDocument/2006/relationships/customXml" Target="../ink/ink1985.xml"/><Relationship Id="rId182" Type="http://schemas.openxmlformats.org/officeDocument/2006/relationships/customXml" Target="../ink/ink2006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4.png"/><Relationship Id="rId299" Type="http://schemas.openxmlformats.org/officeDocument/2006/relationships/image" Target="../media/image2205.png"/><Relationship Id="rId21" Type="http://schemas.openxmlformats.org/officeDocument/2006/relationships/image" Target="../media/image2066.png"/><Relationship Id="rId63" Type="http://schemas.openxmlformats.org/officeDocument/2006/relationships/image" Target="../media/image2087.png"/><Relationship Id="rId159" Type="http://schemas.openxmlformats.org/officeDocument/2006/relationships/image" Target="../media/image2135.png"/><Relationship Id="rId324" Type="http://schemas.openxmlformats.org/officeDocument/2006/relationships/customXml" Target="../ink/ink2227.xml"/><Relationship Id="rId366" Type="http://schemas.openxmlformats.org/officeDocument/2006/relationships/customXml" Target="../ink/ink2248.xml"/><Relationship Id="rId170" Type="http://schemas.openxmlformats.org/officeDocument/2006/relationships/customXml" Target="../ink/ink2150.xml"/><Relationship Id="rId226" Type="http://schemas.openxmlformats.org/officeDocument/2006/relationships/customXml" Target="../ink/ink2178.xml"/><Relationship Id="rId268" Type="http://schemas.openxmlformats.org/officeDocument/2006/relationships/customXml" Target="../ink/ink2199.xml"/><Relationship Id="rId32" Type="http://schemas.openxmlformats.org/officeDocument/2006/relationships/customXml" Target="../ink/ink2081.xml"/><Relationship Id="rId74" Type="http://schemas.openxmlformats.org/officeDocument/2006/relationships/customXml" Target="../ink/ink2102.xml"/><Relationship Id="rId128" Type="http://schemas.openxmlformats.org/officeDocument/2006/relationships/customXml" Target="../ink/ink2129.xml"/><Relationship Id="rId335" Type="http://schemas.openxmlformats.org/officeDocument/2006/relationships/image" Target="../media/image2223.png"/><Relationship Id="rId5" Type="http://schemas.openxmlformats.org/officeDocument/2006/relationships/image" Target="../media/image2058.png"/><Relationship Id="rId181" Type="http://schemas.openxmlformats.org/officeDocument/2006/relationships/image" Target="../media/image2146.png"/><Relationship Id="rId237" Type="http://schemas.openxmlformats.org/officeDocument/2006/relationships/image" Target="../media/image2174.png"/><Relationship Id="rId279" Type="http://schemas.openxmlformats.org/officeDocument/2006/relationships/image" Target="../media/image2195.png"/><Relationship Id="rId43" Type="http://schemas.openxmlformats.org/officeDocument/2006/relationships/image" Target="../media/image2077.png"/><Relationship Id="rId139" Type="http://schemas.openxmlformats.org/officeDocument/2006/relationships/image" Target="../media/image2125.png"/><Relationship Id="rId290" Type="http://schemas.openxmlformats.org/officeDocument/2006/relationships/customXml" Target="../ink/ink2210.xml"/><Relationship Id="rId304" Type="http://schemas.openxmlformats.org/officeDocument/2006/relationships/customXml" Target="../ink/ink2217.xml"/><Relationship Id="rId346" Type="http://schemas.openxmlformats.org/officeDocument/2006/relationships/customXml" Target="../ink/ink2238.xml"/><Relationship Id="rId85" Type="http://schemas.openxmlformats.org/officeDocument/2006/relationships/image" Target="../media/image2098.png"/><Relationship Id="rId150" Type="http://schemas.openxmlformats.org/officeDocument/2006/relationships/customXml" Target="../ink/ink2140.xml"/><Relationship Id="rId192" Type="http://schemas.openxmlformats.org/officeDocument/2006/relationships/customXml" Target="../ink/ink2161.xml"/><Relationship Id="rId206" Type="http://schemas.openxmlformats.org/officeDocument/2006/relationships/customXml" Target="../ink/ink2168.xml"/><Relationship Id="rId248" Type="http://schemas.openxmlformats.org/officeDocument/2006/relationships/customXml" Target="../ink/ink2189.xml"/><Relationship Id="rId12" Type="http://schemas.openxmlformats.org/officeDocument/2006/relationships/customXml" Target="../ink/ink2071.xml"/><Relationship Id="rId108" Type="http://schemas.openxmlformats.org/officeDocument/2006/relationships/customXml" Target="../ink/ink2119.xml"/><Relationship Id="rId315" Type="http://schemas.openxmlformats.org/officeDocument/2006/relationships/image" Target="../media/image2213.png"/><Relationship Id="rId357" Type="http://schemas.openxmlformats.org/officeDocument/2006/relationships/image" Target="../media/image2234.png"/><Relationship Id="rId54" Type="http://schemas.openxmlformats.org/officeDocument/2006/relationships/customXml" Target="../ink/ink2092.xml"/><Relationship Id="rId96" Type="http://schemas.openxmlformats.org/officeDocument/2006/relationships/customXml" Target="../ink/ink2113.xml"/><Relationship Id="rId161" Type="http://schemas.openxmlformats.org/officeDocument/2006/relationships/image" Target="../media/image2136.png"/><Relationship Id="rId217" Type="http://schemas.openxmlformats.org/officeDocument/2006/relationships/image" Target="../media/image2164.png"/><Relationship Id="rId259" Type="http://schemas.openxmlformats.org/officeDocument/2006/relationships/image" Target="../media/image2185.png"/><Relationship Id="rId23" Type="http://schemas.openxmlformats.org/officeDocument/2006/relationships/image" Target="../media/image2067.png"/><Relationship Id="rId119" Type="http://schemas.openxmlformats.org/officeDocument/2006/relationships/image" Target="../media/image2115.png"/><Relationship Id="rId270" Type="http://schemas.openxmlformats.org/officeDocument/2006/relationships/customXml" Target="../ink/ink2200.xml"/><Relationship Id="rId326" Type="http://schemas.openxmlformats.org/officeDocument/2006/relationships/customXml" Target="../ink/ink2228.xml"/><Relationship Id="rId65" Type="http://schemas.openxmlformats.org/officeDocument/2006/relationships/image" Target="../media/image2088.png"/><Relationship Id="rId130" Type="http://schemas.openxmlformats.org/officeDocument/2006/relationships/customXml" Target="../ink/ink2130.xml"/><Relationship Id="rId368" Type="http://schemas.openxmlformats.org/officeDocument/2006/relationships/customXml" Target="../ink/ink2249.xml"/><Relationship Id="rId172" Type="http://schemas.openxmlformats.org/officeDocument/2006/relationships/customXml" Target="../ink/ink2151.xml"/><Relationship Id="rId228" Type="http://schemas.openxmlformats.org/officeDocument/2006/relationships/customXml" Target="../ink/ink2179.xml"/><Relationship Id="rId281" Type="http://schemas.openxmlformats.org/officeDocument/2006/relationships/image" Target="../media/image2196.png"/><Relationship Id="rId337" Type="http://schemas.openxmlformats.org/officeDocument/2006/relationships/image" Target="../media/image2224.png"/><Relationship Id="rId34" Type="http://schemas.openxmlformats.org/officeDocument/2006/relationships/customXml" Target="../ink/ink2082.xml"/><Relationship Id="rId76" Type="http://schemas.openxmlformats.org/officeDocument/2006/relationships/customXml" Target="../ink/ink2103.xml"/><Relationship Id="rId141" Type="http://schemas.openxmlformats.org/officeDocument/2006/relationships/image" Target="../media/image2126.png"/><Relationship Id="rId7" Type="http://schemas.openxmlformats.org/officeDocument/2006/relationships/image" Target="../media/image2059.png"/><Relationship Id="rId183" Type="http://schemas.openxmlformats.org/officeDocument/2006/relationships/image" Target="../media/image2147.png"/><Relationship Id="rId239" Type="http://schemas.openxmlformats.org/officeDocument/2006/relationships/image" Target="../media/image2175.png"/><Relationship Id="rId250" Type="http://schemas.openxmlformats.org/officeDocument/2006/relationships/customXml" Target="../ink/ink2190.xml"/><Relationship Id="rId292" Type="http://schemas.openxmlformats.org/officeDocument/2006/relationships/customXml" Target="../ink/ink2211.xml"/><Relationship Id="rId306" Type="http://schemas.openxmlformats.org/officeDocument/2006/relationships/customXml" Target="../ink/ink2218.xml"/><Relationship Id="rId45" Type="http://schemas.openxmlformats.org/officeDocument/2006/relationships/image" Target="../media/image2078.png"/><Relationship Id="rId87" Type="http://schemas.openxmlformats.org/officeDocument/2006/relationships/image" Target="../media/image2099.png"/><Relationship Id="rId110" Type="http://schemas.openxmlformats.org/officeDocument/2006/relationships/customXml" Target="../ink/ink2120.xml"/><Relationship Id="rId348" Type="http://schemas.openxmlformats.org/officeDocument/2006/relationships/customXml" Target="../ink/ink2239.xml"/><Relationship Id="rId152" Type="http://schemas.openxmlformats.org/officeDocument/2006/relationships/customXml" Target="../ink/ink2141.xml"/><Relationship Id="rId194" Type="http://schemas.openxmlformats.org/officeDocument/2006/relationships/customXml" Target="../ink/ink2162.xml"/><Relationship Id="rId208" Type="http://schemas.openxmlformats.org/officeDocument/2006/relationships/customXml" Target="../ink/ink2169.xml"/><Relationship Id="rId261" Type="http://schemas.openxmlformats.org/officeDocument/2006/relationships/image" Target="../media/image2186.png"/><Relationship Id="rId14" Type="http://schemas.openxmlformats.org/officeDocument/2006/relationships/customXml" Target="../ink/ink2072.xml"/><Relationship Id="rId56" Type="http://schemas.openxmlformats.org/officeDocument/2006/relationships/customXml" Target="../ink/ink2093.xml"/><Relationship Id="rId317" Type="http://schemas.openxmlformats.org/officeDocument/2006/relationships/image" Target="../media/image2214.png"/><Relationship Id="rId359" Type="http://schemas.openxmlformats.org/officeDocument/2006/relationships/image" Target="../media/image2235.png"/><Relationship Id="rId98" Type="http://schemas.openxmlformats.org/officeDocument/2006/relationships/customXml" Target="../ink/ink2114.xml"/><Relationship Id="rId121" Type="http://schemas.openxmlformats.org/officeDocument/2006/relationships/image" Target="../media/image2116.png"/><Relationship Id="rId163" Type="http://schemas.openxmlformats.org/officeDocument/2006/relationships/image" Target="../media/image2137.png"/><Relationship Id="rId219" Type="http://schemas.openxmlformats.org/officeDocument/2006/relationships/image" Target="../media/image2165.png"/><Relationship Id="rId370" Type="http://schemas.openxmlformats.org/officeDocument/2006/relationships/customXml" Target="../ink/ink2250.xml"/><Relationship Id="rId230" Type="http://schemas.openxmlformats.org/officeDocument/2006/relationships/customXml" Target="../ink/ink2180.xml"/><Relationship Id="rId25" Type="http://schemas.openxmlformats.org/officeDocument/2006/relationships/image" Target="../media/image2068.png"/><Relationship Id="rId67" Type="http://schemas.openxmlformats.org/officeDocument/2006/relationships/image" Target="../media/image2089.png"/><Relationship Id="rId272" Type="http://schemas.openxmlformats.org/officeDocument/2006/relationships/customXml" Target="../ink/ink2201.xml"/><Relationship Id="rId328" Type="http://schemas.openxmlformats.org/officeDocument/2006/relationships/customXml" Target="../ink/ink2229.xml"/><Relationship Id="rId132" Type="http://schemas.openxmlformats.org/officeDocument/2006/relationships/customXml" Target="../ink/ink2131.xml"/><Relationship Id="rId174" Type="http://schemas.openxmlformats.org/officeDocument/2006/relationships/customXml" Target="../ink/ink2152.xml"/><Relationship Id="rId241" Type="http://schemas.openxmlformats.org/officeDocument/2006/relationships/image" Target="../media/image2176.png"/><Relationship Id="rId15" Type="http://schemas.openxmlformats.org/officeDocument/2006/relationships/image" Target="../media/image2063.png"/><Relationship Id="rId36" Type="http://schemas.openxmlformats.org/officeDocument/2006/relationships/customXml" Target="../ink/ink2083.xml"/><Relationship Id="rId57" Type="http://schemas.openxmlformats.org/officeDocument/2006/relationships/image" Target="../media/image2084.png"/><Relationship Id="rId262" Type="http://schemas.openxmlformats.org/officeDocument/2006/relationships/customXml" Target="../ink/ink2196.xml"/><Relationship Id="rId283" Type="http://schemas.openxmlformats.org/officeDocument/2006/relationships/image" Target="../media/image2197.png"/><Relationship Id="rId318" Type="http://schemas.openxmlformats.org/officeDocument/2006/relationships/customXml" Target="../ink/ink2224.xml"/><Relationship Id="rId339" Type="http://schemas.openxmlformats.org/officeDocument/2006/relationships/image" Target="../media/image2225.png"/><Relationship Id="rId78" Type="http://schemas.openxmlformats.org/officeDocument/2006/relationships/customXml" Target="../ink/ink2104.xml"/><Relationship Id="rId99" Type="http://schemas.openxmlformats.org/officeDocument/2006/relationships/image" Target="../media/image2105.png"/><Relationship Id="rId101" Type="http://schemas.openxmlformats.org/officeDocument/2006/relationships/image" Target="../media/image2106.png"/><Relationship Id="rId122" Type="http://schemas.openxmlformats.org/officeDocument/2006/relationships/customXml" Target="../ink/ink2126.xml"/><Relationship Id="rId143" Type="http://schemas.openxmlformats.org/officeDocument/2006/relationships/image" Target="../media/image2127.png"/><Relationship Id="rId164" Type="http://schemas.openxmlformats.org/officeDocument/2006/relationships/customXml" Target="../ink/ink2147.xml"/><Relationship Id="rId185" Type="http://schemas.openxmlformats.org/officeDocument/2006/relationships/image" Target="../media/image2148.png"/><Relationship Id="rId350" Type="http://schemas.openxmlformats.org/officeDocument/2006/relationships/customXml" Target="../ink/ink2240.xml"/><Relationship Id="rId371" Type="http://schemas.openxmlformats.org/officeDocument/2006/relationships/image" Target="../media/image2241.png"/><Relationship Id="rId9" Type="http://schemas.openxmlformats.org/officeDocument/2006/relationships/image" Target="../media/image2060.png"/><Relationship Id="rId210" Type="http://schemas.openxmlformats.org/officeDocument/2006/relationships/customXml" Target="../ink/ink2170.xml"/><Relationship Id="rId26" Type="http://schemas.openxmlformats.org/officeDocument/2006/relationships/customXml" Target="../ink/ink2078.xml"/><Relationship Id="rId231" Type="http://schemas.openxmlformats.org/officeDocument/2006/relationships/image" Target="../media/image2171.png"/><Relationship Id="rId252" Type="http://schemas.openxmlformats.org/officeDocument/2006/relationships/customXml" Target="../ink/ink2191.xml"/><Relationship Id="rId273" Type="http://schemas.openxmlformats.org/officeDocument/2006/relationships/image" Target="../media/image2192.png"/><Relationship Id="rId294" Type="http://schemas.openxmlformats.org/officeDocument/2006/relationships/customXml" Target="../ink/ink2212.xml"/><Relationship Id="rId308" Type="http://schemas.openxmlformats.org/officeDocument/2006/relationships/customXml" Target="../ink/ink2219.xml"/><Relationship Id="rId329" Type="http://schemas.openxmlformats.org/officeDocument/2006/relationships/image" Target="../media/image2220.png"/><Relationship Id="rId47" Type="http://schemas.openxmlformats.org/officeDocument/2006/relationships/image" Target="../media/image2079.png"/><Relationship Id="rId68" Type="http://schemas.openxmlformats.org/officeDocument/2006/relationships/customXml" Target="../ink/ink2099.xml"/><Relationship Id="rId89" Type="http://schemas.openxmlformats.org/officeDocument/2006/relationships/image" Target="../media/image2100.png"/><Relationship Id="rId112" Type="http://schemas.openxmlformats.org/officeDocument/2006/relationships/customXml" Target="../ink/ink2121.xml"/><Relationship Id="rId133" Type="http://schemas.openxmlformats.org/officeDocument/2006/relationships/image" Target="../media/image2122.png"/><Relationship Id="rId154" Type="http://schemas.openxmlformats.org/officeDocument/2006/relationships/customXml" Target="../ink/ink2142.xml"/><Relationship Id="rId175" Type="http://schemas.openxmlformats.org/officeDocument/2006/relationships/image" Target="../media/image2143.png"/><Relationship Id="rId340" Type="http://schemas.openxmlformats.org/officeDocument/2006/relationships/customXml" Target="../ink/ink2235.xml"/><Relationship Id="rId361" Type="http://schemas.openxmlformats.org/officeDocument/2006/relationships/image" Target="../media/image2236.png"/><Relationship Id="rId196" Type="http://schemas.openxmlformats.org/officeDocument/2006/relationships/customXml" Target="../ink/ink2163.xml"/><Relationship Id="rId200" Type="http://schemas.openxmlformats.org/officeDocument/2006/relationships/customXml" Target="../ink/ink2165.xml"/><Relationship Id="rId16" Type="http://schemas.openxmlformats.org/officeDocument/2006/relationships/customXml" Target="../ink/ink2073.xml"/><Relationship Id="rId221" Type="http://schemas.openxmlformats.org/officeDocument/2006/relationships/image" Target="../media/image2166.png"/><Relationship Id="rId242" Type="http://schemas.openxmlformats.org/officeDocument/2006/relationships/customXml" Target="../ink/ink2186.xml"/><Relationship Id="rId263" Type="http://schemas.openxmlformats.org/officeDocument/2006/relationships/image" Target="../media/image2187.png"/><Relationship Id="rId284" Type="http://schemas.openxmlformats.org/officeDocument/2006/relationships/customXml" Target="../ink/ink2207.xml"/><Relationship Id="rId319" Type="http://schemas.openxmlformats.org/officeDocument/2006/relationships/image" Target="../media/image2215.png"/><Relationship Id="rId37" Type="http://schemas.openxmlformats.org/officeDocument/2006/relationships/image" Target="../media/image2074.png"/><Relationship Id="rId58" Type="http://schemas.openxmlformats.org/officeDocument/2006/relationships/customXml" Target="../ink/ink2094.xml"/><Relationship Id="rId79" Type="http://schemas.openxmlformats.org/officeDocument/2006/relationships/image" Target="../media/image2095.png"/><Relationship Id="rId102" Type="http://schemas.openxmlformats.org/officeDocument/2006/relationships/customXml" Target="../ink/ink2116.xml"/><Relationship Id="rId123" Type="http://schemas.openxmlformats.org/officeDocument/2006/relationships/image" Target="../media/image2117.png"/><Relationship Id="rId144" Type="http://schemas.openxmlformats.org/officeDocument/2006/relationships/customXml" Target="../ink/ink2137.xml"/><Relationship Id="rId330" Type="http://schemas.openxmlformats.org/officeDocument/2006/relationships/customXml" Target="../ink/ink2230.xml"/><Relationship Id="rId90" Type="http://schemas.openxmlformats.org/officeDocument/2006/relationships/customXml" Target="../ink/ink2110.xml"/><Relationship Id="rId165" Type="http://schemas.openxmlformats.org/officeDocument/2006/relationships/image" Target="../media/image2138.png"/><Relationship Id="rId186" Type="http://schemas.openxmlformats.org/officeDocument/2006/relationships/customXml" Target="../ink/ink2158.xml"/><Relationship Id="rId351" Type="http://schemas.openxmlformats.org/officeDocument/2006/relationships/image" Target="../media/image2231.png"/><Relationship Id="rId211" Type="http://schemas.openxmlformats.org/officeDocument/2006/relationships/image" Target="../media/image2161.png"/><Relationship Id="rId232" Type="http://schemas.openxmlformats.org/officeDocument/2006/relationships/customXml" Target="../ink/ink2181.xml"/><Relationship Id="rId253" Type="http://schemas.openxmlformats.org/officeDocument/2006/relationships/image" Target="../media/image2182.png"/><Relationship Id="rId274" Type="http://schemas.openxmlformats.org/officeDocument/2006/relationships/customXml" Target="../ink/ink2202.xml"/><Relationship Id="rId295" Type="http://schemas.openxmlformats.org/officeDocument/2006/relationships/image" Target="../media/image2203.png"/><Relationship Id="rId309" Type="http://schemas.openxmlformats.org/officeDocument/2006/relationships/image" Target="../media/image2210.png"/><Relationship Id="rId27" Type="http://schemas.openxmlformats.org/officeDocument/2006/relationships/image" Target="../media/image2069.png"/><Relationship Id="rId48" Type="http://schemas.openxmlformats.org/officeDocument/2006/relationships/customXml" Target="../ink/ink2089.xml"/><Relationship Id="rId69" Type="http://schemas.openxmlformats.org/officeDocument/2006/relationships/image" Target="../media/image2090.png"/><Relationship Id="rId113" Type="http://schemas.openxmlformats.org/officeDocument/2006/relationships/image" Target="../media/image2112.png"/><Relationship Id="rId134" Type="http://schemas.openxmlformats.org/officeDocument/2006/relationships/customXml" Target="../ink/ink2132.xml"/><Relationship Id="rId320" Type="http://schemas.openxmlformats.org/officeDocument/2006/relationships/customXml" Target="../ink/ink2225.xml"/><Relationship Id="rId80" Type="http://schemas.openxmlformats.org/officeDocument/2006/relationships/customXml" Target="../ink/ink2105.xml"/><Relationship Id="rId155" Type="http://schemas.openxmlformats.org/officeDocument/2006/relationships/image" Target="../media/image2133.png"/><Relationship Id="rId176" Type="http://schemas.openxmlformats.org/officeDocument/2006/relationships/customXml" Target="../ink/ink2153.xml"/><Relationship Id="rId197" Type="http://schemas.openxmlformats.org/officeDocument/2006/relationships/image" Target="../media/image2154.png"/><Relationship Id="rId341" Type="http://schemas.openxmlformats.org/officeDocument/2006/relationships/image" Target="../media/image2226.png"/><Relationship Id="rId362" Type="http://schemas.openxmlformats.org/officeDocument/2006/relationships/customXml" Target="../ink/ink2246.xml"/><Relationship Id="rId201" Type="http://schemas.openxmlformats.org/officeDocument/2006/relationships/image" Target="../media/image2156.png"/><Relationship Id="rId222" Type="http://schemas.openxmlformats.org/officeDocument/2006/relationships/customXml" Target="../ink/ink2176.xml"/><Relationship Id="rId243" Type="http://schemas.openxmlformats.org/officeDocument/2006/relationships/image" Target="../media/image2177.png"/><Relationship Id="rId264" Type="http://schemas.openxmlformats.org/officeDocument/2006/relationships/customXml" Target="../ink/ink2197.xml"/><Relationship Id="rId285" Type="http://schemas.openxmlformats.org/officeDocument/2006/relationships/image" Target="../media/image2198.png"/><Relationship Id="rId17" Type="http://schemas.openxmlformats.org/officeDocument/2006/relationships/image" Target="../media/image2064.png"/><Relationship Id="rId38" Type="http://schemas.openxmlformats.org/officeDocument/2006/relationships/customXml" Target="../ink/ink2084.xml"/><Relationship Id="rId59" Type="http://schemas.openxmlformats.org/officeDocument/2006/relationships/image" Target="../media/image2085.png"/><Relationship Id="rId103" Type="http://schemas.openxmlformats.org/officeDocument/2006/relationships/image" Target="../media/image2107.png"/><Relationship Id="rId124" Type="http://schemas.openxmlformats.org/officeDocument/2006/relationships/customXml" Target="../ink/ink2127.xml"/><Relationship Id="rId310" Type="http://schemas.openxmlformats.org/officeDocument/2006/relationships/customXml" Target="../ink/ink2220.xml"/><Relationship Id="rId70" Type="http://schemas.openxmlformats.org/officeDocument/2006/relationships/customXml" Target="../ink/ink2100.xml"/><Relationship Id="rId91" Type="http://schemas.openxmlformats.org/officeDocument/2006/relationships/image" Target="../media/image2101.png"/><Relationship Id="rId145" Type="http://schemas.openxmlformats.org/officeDocument/2006/relationships/image" Target="../media/image2128.png"/><Relationship Id="rId166" Type="http://schemas.openxmlformats.org/officeDocument/2006/relationships/customXml" Target="../ink/ink2148.xml"/><Relationship Id="rId187" Type="http://schemas.openxmlformats.org/officeDocument/2006/relationships/image" Target="../media/image2149.png"/><Relationship Id="rId331" Type="http://schemas.openxmlformats.org/officeDocument/2006/relationships/image" Target="../media/image2221.png"/><Relationship Id="rId352" Type="http://schemas.openxmlformats.org/officeDocument/2006/relationships/customXml" Target="../ink/ink2241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171.xml"/><Relationship Id="rId233" Type="http://schemas.openxmlformats.org/officeDocument/2006/relationships/image" Target="../media/image2172.png"/><Relationship Id="rId254" Type="http://schemas.openxmlformats.org/officeDocument/2006/relationships/customXml" Target="../ink/ink2192.xml"/><Relationship Id="rId28" Type="http://schemas.openxmlformats.org/officeDocument/2006/relationships/customXml" Target="../ink/ink2079.xml"/><Relationship Id="rId49" Type="http://schemas.openxmlformats.org/officeDocument/2006/relationships/image" Target="../media/image2080.png"/><Relationship Id="rId114" Type="http://schemas.openxmlformats.org/officeDocument/2006/relationships/customXml" Target="../ink/ink2122.xml"/><Relationship Id="rId275" Type="http://schemas.openxmlformats.org/officeDocument/2006/relationships/image" Target="../media/image2193.png"/><Relationship Id="rId296" Type="http://schemas.openxmlformats.org/officeDocument/2006/relationships/customXml" Target="../ink/ink2213.xml"/><Relationship Id="rId300" Type="http://schemas.openxmlformats.org/officeDocument/2006/relationships/customXml" Target="../ink/ink2215.xml"/><Relationship Id="rId60" Type="http://schemas.openxmlformats.org/officeDocument/2006/relationships/customXml" Target="../ink/ink2095.xml"/><Relationship Id="rId81" Type="http://schemas.openxmlformats.org/officeDocument/2006/relationships/image" Target="../media/image2096.png"/><Relationship Id="rId135" Type="http://schemas.openxmlformats.org/officeDocument/2006/relationships/image" Target="../media/image2123.png"/><Relationship Id="rId156" Type="http://schemas.openxmlformats.org/officeDocument/2006/relationships/customXml" Target="../ink/ink2143.xml"/><Relationship Id="rId177" Type="http://schemas.openxmlformats.org/officeDocument/2006/relationships/image" Target="../media/image2144.png"/><Relationship Id="rId198" Type="http://schemas.openxmlformats.org/officeDocument/2006/relationships/customXml" Target="../ink/ink2164.xml"/><Relationship Id="rId321" Type="http://schemas.openxmlformats.org/officeDocument/2006/relationships/image" Target="../media/image2216.png"/><Relationship Id="rId342" Type="http://schemas.openxmlformats.org/officeDocument/2006/relationships/customXml" Target="../ink/ink2236.xml"/><Relationship Id="rId363" Type="http://schemas.openxmlformats.org/officeDocument/2006/relationships/image" Target="../media/image2237.png"/><Relationship Id="rId202" Type="http://schemas.openxmlformats.org/officeDocument/2006/relationships/customXml" Target="../ink/ink2166.xml"/><Relationship Id="rId223" Type="http://schemas.openxmlformats.org/officeDocument/2006/relationships/image" Target="../media/image2167.png"/><Relationship Id="rId244" Type="http://schemas.openxmlformats.org/officeDocument/2006/relationships/customXml" Target="../ink/ink2187.xml"/><Relationship Id="rId18" Type="http://schemas.openxmlformats.org/officeDocument/2006/relationships/customXml" Target="../ink/ink2074.xml"/><Relationship Id="rId39" Type="http://schemas.openxmlformats.org/officeDocument/2006/relationships/image" Target="../media/image2075.png"/><Relationship Id="rId265" Type="http://schemas.openxmlformats.org/officeDocument/2006/relationships/image" Target="../media/image2188.png"/><Relationship Id="rId286" Type="http://schemas.openxmlformats.org/officeDocument/2006/relationships/customXml" Target="../ink/ink2208.xml"/><Relationship Id="rId50" Type="http://schemas.openxmlformats.org/officeDocument/2006/relationships/customXml" Target="../ink/ink2090.xml"/><Relationship Id="rId104" Type="http://schemas.openxmlformats.org/officeDocument/2006/relationships/customXml" Target="../ink/ink2117.xml"/><Relationship Id="rId125" Type="http://schemas.openxmlformats.org/officeDocument/2006/relationships/image" Target="../media/image2118.png"/><Relationship Id="rId146" Type="http://schemas.openxmlformats.org/officeDocument/2006/relationships/customXml" Target="../ink/ink2138.xml"/><Relationship Id="rId167" Type="http://schemas.openxmlformats.org/officeDocument/2006/relationships/image" Target="../media/image2139.png"/><Relationship Id="rId188" Type="http://schemas.openxmlformats.org/officeDocument/2006/relationships/customXml" Target="../ink/ink2159.xml"/><Relationship Id="rId311" Type="http://schemas.openxmlformats.org/officeDocument/2006/relationships/image" Target="../media/image2211.png"/><Relationship Id="rId332" Type="http://schemas.openxmlformats.org/officeDocument/2006/relationships/customXml" Target="../ink/ink2231.xml"/><Relationship Id="rId353" Type="http://schemas.openxmlformats.org/officeDocument/2006/relationships/image" Target="../media/image2232.png"/><Relationship Id="rId71" Type="http://schemas.openxmlformats.org/officeDocument/2006/relationships/image" Target="../media/image2091.png"/><Relationship Id="rId92" Type="http://schemas.openxmlformats.org/officeDocument/2006/relationships/customXml" Target="../ink/ink2111.xml"/><Relationship Id="rId213" Type="http://schemas.openxmlformats.org/officeDocument/2006/relationships/image" Target="../media/image2162.png"/><Relationship Id="rId234" Type="http://schemas.openxmlformats.org/officeDocument/2006/relationships/customXml" Target="../ink/ink2182.xml"/><Relationship Id="rId2" Type="http://schemas.openxmlformats.org/officeDocument/2006/relationships/customXml" Target="../ink/ink2066.xml"/><Relationship Id="rId29" Type="http://schemas.openxmlformats.org/officeDocument/2006/relationships/image" Target="../media/image2070.png"/><Relationship Id="rId255" Type="http://schemas.openxmlformats.org/officeDocument/2006/relationships/image" Target="../media/image2183.png"/><Relationship Id="rId276" Type="http://schemas.openxmlformats.org/officeDocument/2006/relationships/customXml" Target="../ink/ink2203.xml"/><Relationship Id="rId297" Type="http://schemas.openxmlformats.org/officeDocument/2006/relationships/image" Target="../media/image2204.png"/><Relationship Id="rId40" Type="http://schemas.openxmlformats.org/officeDocument/2006/relationships/customXml" Target="../ink/ink2085.xml"/><Relationship Id="rId115" Type="http://schemas.openxmlformats.org/officeDocument/2006/relationships/image" Target="../media/image2113.png"/><Relationship Id="rId136" Type="http://schemas.openxmlformats.org/officeDocument/2006/relationships/customXml" Target="../ink/ink2133.xml"/><Relationship Id="rId157" Type="http://schemas.openxmlformats.org/officeDocument/2006/relationships/image" Target="../media/image2134.png"/><Relationship Id="rId178" Type="http://schemas.openxmlformats.org/officeDocument/2006/relationships/customXml" Target="../ink/ink2154.xml"/><Relationship Id="rId301" Type="http://schemas.openxmlformats.org/officeDocument/2006/relationships/image" Target="../media/image2206.png"/><Relationship Id="rId322" Type="http://schemas.openxmlformats.org/officeDocument/2006/relationships/customXml" Target="../ink/ink2226.xml"/><Relationship Id="rId343" Type="http://schemas.openxmlformats.org/officeDocument/2006/relationships/image" Target="../media/image2227.png"/><Relationship Id="rId364" Type="http://schemas.openxmlformats.org/officeDocument/2006/relationships/customXml" Target="../ink/ink2247.xml"/><Relationship Id="rId61" Type="http://schemas.openxmlformats.org/officeDocument/2006/relationships/image" Target="../media/image2086.png"/><Relationship Id="rId82" Type="http://schemas.openxmlformats.org/officeDocument/2006/relationships/customXml" Target="../ink/ink2106.xml"/><Relationship Id="rId199" Type="http://schemas.openxmlformats.org/officeDocument/2006/relationships/image" Target="../media/image2155.png"/><Relationship Id="rId203" Type="http://schemas.openxmlformats.org/officeDocument/2006/relationships/image" Target="../media/image2157.png"/><Relationship Id="rId19" Type="http://schemas.openxmlformats.org/officeDocument/2006/relationships/image" Target="../media/image2065.png"/><Relationship Id="rId224" Type="http://schemas.openxmlformats.org/officeDocument/2006/relationships/customXml" Target="../ink/ink2177.xml"/><Relationship Id="rId245" Type="http://schemas.openxmlformats.org/officeDocument/2006/relationships/image" Target="../media/image2178.png"/><Relationship Id="rId266" Type="http://schemas.openxmlformats.org/officeDocument/2006/relationships/customXml" Target="../ink/ink2198.xml"/><Relationship Id="rId287" Type="http://schemas.openxmlformats.org/officeDocument/2006/relationships/image" Target="../media/image2199.png"/><Relationship Id="rId30" Type="http://schemas.openxmlformats.org/officeDocument/2006/relationships/customXml" Target="../ink/ink2080.xml"/><Relationship Id="rId105" Type="http://schemas.openxmlformats.org/officeDocument/2006/relationships/image" Target="../media/image2108.png"/><Relationship Id="rId126" Type="http://schemas.openxmlformats.org/officeDocument/2006/relationships/customXml" Target="../ink/ink2128.xml"/><Relationship Id="rId147" Type="http://schemas.openxmlformats.org/officeDocument/2006/relationships/image" Target="../media/image2129.png"/><Relationship Id="rId168" Type="http://schemas.openxmlformats.org/officeDocument/2006/relationships/customXml" Target="../ink/ink2149.xml"/><Relationship Id="rId312" Type="http://schemas.openxmlformats.org/officeDocument/2006/relationships/customXml" Target="../ink/ink2221.xml"/><Relationship Id="rId333" Type="http://schemas.openxmlformats.org/officeDocument/2006/relationships/image" Target="../media/image2222.png"/><Relationship Id="rId354" Type="http://schemas.openxmlformats.org/officeDocument/2006/relationships/customXml" Target="../ink/ink2242.xml"/><Relationship Id="rId51" Type="http://schemas.openxmlformats.org/officeDocument/2006/relationships/image" Target="../media/image2081.png"/><Relationship Id="rId72" Type="http://schemas.openxmlformats.org/officeDocument/2006/relationships/customXml" Target="../ink/ink2101.xml"/><Relationship Id="rId93" Type="http://schemas.openxmlformats.org/officeDocument/2006/relationships/image" Target="../media/image2102.png"/><Relationship Id="rId189" Type="http://schemas.openxmlformats.org/officeDocument/2006/relationships/image" Target="../media/image2150.png"/><Relationship Id="rId3" Type="http://schemas.openxmlformats.org/officeDocument/2006/relationships/image" Target="../media/image2057.png"/><Relationship Id="rId214" Type="http://schemas.openxmlformats.org/officeDocument/2006/relationships/customXml" Target="../ink/ink2172.xml"/><Relationship Id="rId235" Type="http://schemas.openxmlformats.org/officeDocument/2006/relationships/image" Target="../media/image2173.png"/><Relationship Id="rId256" Type="http://schemas.openxmlformats.org/officeDocument/2006/relationships/customXml" Target="../ink/ink2193.xml"/><Relationship Id="rId277" Type="http://schemas.openxmlformats.org/officeDocument/2006/relationships/image" Target="../media/image2194.png"/><Relationship Id="rId298" Type="http://schemas.openxmlformats.org/officeDocument/2006/relationships/customXml" Target="../ink/ink2214.xml"/><Relationship Id="rId116" Type="http://schemas.openxmlformats.org/officeDocument/2006/relationships/customXml" Target="../ink/ink2123.xml"/><Relationship Id="rId137" Type="http://schemas.openxmlformats.org/officeDocument/2006/relationships/image" Target="../media/image2124.png"/><Relationship Id="rId158" Type="http://schemas.openxmlformats.org/officeDocument/2006/relationships/customXml" Target="../ink/ink2144.xml"/><Relationship Id="rId302" Type="http://schemas.openxmlformats.org/officeDocument/2006/relationships/customXml" Target="../ink/ink2216.xml"/><Relationship Id="rId323" Type="http://schemas.openxmlformats.org/officeDocument/2006/relationships/image" Target="../media/image2217.png"/><Relationship Id="rId344" Type="http://schemas.openxmlformats.org/officeDocument/2006/relationships/customXml" Target="../ink/ink2237.xml"/><Relationship Id="rId20" Type="http://schemas.openxmlformats.org/officeDocument/2006/relationships/customXml" Target="../ink/ink2075.xml"/><Relationship Id="rId41" Type="http://schemas.openxmlformats.org/officeDocument/2006/relationships/image" Target="../media/image2076.png"/><Relationship Id="rId62" Type="http://schemas.openxmlformats.org/officeDocument/2006/relationships/customXml" Target="../ink/ink2096.xml"/><Relationship Id="rId83" Type="http://schemas.openxmlformats.org/officeDocument/2006/relationships/image" Target="../media/image2097.png"/><Relationship Id="rId179" Type="http://schemas.openxmlformats.org/officeDocument/2006/relationships/image" Target="../media/image2145.png"/><Relationship Id="rId365" Type="http://schemas.openxmlformats.org/officeDocument/2006/relationships/image" Target="../media/image2238.png"/><Relationship Id="rId190" Type="http://schemas.openxmlformats.org/officeDocument/2006/relationships/customXml" Target="../ink/ink2160.xml"/><Relationship Id="rId204" Type="http://schemas.openxmlformats.org/officeDocument/2006/relationships/customXml" Target="../ink/ink2167.xml"/><Relationship Id="rId225" Type="http://schemas.openxmlformats.org/officeDocument/2006/relationships/image" Target="../media/image2168.png"/><Relationship Id="rId246" Type="http://schemas.openxmlformats.org/officeDocument/2006/relationships/customXml" Target="../ink/ink2188.xml"/><Relationship Id="rId267" Type="http://schemas.openxmlformats.org/officeDocument/2006/relationships/image" Target="../media/image2189.png"/><Relationship Id="rId288" Type="http://schemas.openxmlformats.org/officeDocument/2006/relationships/customXml" Target="../ink/ink2209.xml"/><Relationship Id="rId106" Type="http://schemas.openxmlformats.org/officeDocument/2006/relationships/customXml" Target="../ink/ink2118.xml"/><Relationship Id="rId127" Type="http://schemas.openxmlformats.org/officeDocument/2006/relationships/image" Target="../media/image2119.png"/><Relationship Id="rId313" Type="http://schemas.openxmlformats.org/officeDocument/2006/relationships/image" Target="../media/image2212.png"/><Relationship Id="rId10" Type="http://schemas.openxmlformats.org/officeDocument/2006/relationships/customXml" Target="../ink/ink2070.xml"/><Relationship Id="rId31" Type="http://schemas.openxmlformats.org/officeDocument/2006/relationships/image" Target="../media/image2071.png"/><Relationship Id="rId52" Type="http://schemas.openxmlformats.org/officeDocument/2006/relationships/customXml" Target="../ink/ink2091.xml"/><Relationship Id="rId73" Type="http://schemas.openxmlformats.org/officeDocument/2006/relationships/image" Target="../media/image2092.png"/><Relationship Id="rId94" Type="http://schemas.openxmlformats.org/officeDocument/2006/relationships/customXml" Target="../ink/ink2112.xml"/><Relationship Id="rId148" Type="http://schemas.openxmlformats.org/officeDocument/2006/relationships/customXml" Target="../ink/ink2139.xml"/><Relationship Id="rId169" Type="http://schemas.openxmlformats.org/officeDocument/2006/relationships/image" Target="../media/image2140.png"/><Relationship Id="rId334" Type="http://schemas.openxmlformats.org/officeDocument/2006/relationships/customXml" Target="../ink/ink2232.xml"/><Relationship Id="rId355" Type="http://schemas.openxmlformats.org/officeDocument/2006/relationships/image" Target="../media/image2233.png"/><Relationship Id="rId4" Type="http://schemas.openxmlformats.org/officeDocument/2006/relationships/customXml" Target="../ink/ink2067.xml"/><Relationship Id="rId180" Type="http://schemas.openxmlformats.org/officeDocument/2006/relationships/customXml" Target="../ink/ink2155.xml"/><Relationship Id="rId215" Type="http://schemas.openxmlformats.org/officeDocument/2006/relationships/image" Target="../media/image2163.png"/><Relationship Id="rId236" Type="http://schemas.openxmlformats.org/officeDocument/2006/relationships/customXml" Target="../ink/ink2183.xml"/><Relationship Id="rId257" Type="http://schemas.openxmlformats.org/officeDocument/2006/relationships/image" Target="../media/image2184.png"/><Relationship Id="rId278" Type="http://schemas.openxmlformats.org/officeDocument/2006/relationships/customXml" Target="../ink/ink2204.xml"/><Relationship Id="rId303" Type="http://schemas.openxmlformats.org/officeDocument/2006/relationships/image" Target="../media/image2207.png"/><Relationship Id="rId42" Type="http://schemas.openxmlformats.org/officeDocument/2006/relationships/customXml" Target="../ink/ink2086.xml"/><Relationship Id="rId84" Type="http://schemas.openxmlformats.org/officeDocument/2006/relationships/customXml" Target="../ink/ink2107.xml"/><Relationship Id="rId138" Type="http://schemas.openxmlformats.org/officeDocument/2006/relationships/customXml" Target="../ink/ink2134.xml"/><Relationship Id="rId345" Type="http://schemas.openxmlformats.org/officeDocument/2006/relationships/image" Target="../media/image2228.png"/><Relationship Id="rId191" Type="http://schemas.openxmlformats.org/officeDocument/2006/relationships/image" Target="../media/image2151.png"/><Relationship Id="rId205" Type="http://schemas.openxmlformats.org/officeDocument/2006/relationships/image" Target="../media/image2158.png"/><Relationship Id="rId247" Type="http://schemas.openxmlformats.org/officeDocument/2006/relationships/image" Target="../media/image2179.png"/><Relationship Id="rId107" Type="http://schemas.openxmlformats.org/officeDocument/2006/relationships/image" Target="../media/image2109.png"/><Relationship Id="rId289" Type="http://schemas.openxmlformats.org/officeDocument/2006/relationships/image" Target="../media/image2200.png"/><Relationship Id="rId11" Type="http://schemas.openxmlformats.org/officeDocument/2006/relationships/image" Target="../media/image2061.png"/><Relationship Id="rId53" Type="http://schemas.openxmlformats.org/officeDocument/2006/relationships/image" Target="../media/image2082.png"/><Relationship Id="rId149" Type="http://schemas.openxmlformats.org/officeDocument/2006/relationships/image" Target="../media/image2130.png"/><Relationship Id="rId314" Type="http://schemas.openxmlformats.org/officeDocument/2006/relationships/customXml" Target="../ink/ink2222.xml"/><Relationship Id="rId356" Type="http://schemas.openxmlformats.org/officeDocument/2006/relationships/customXml" Target="../ink/ink2243.xml"/><Relationship Id="rId95" Type="http://schemas.openxmlformats.org/officeDocument/2006/relationships/image" Target="../media/image2103.png"/><Relationship Id="rId160" Type="http://schemas.openxmlformats.org/officeDocument/2006/relationships/customXml" Target="../ink/ink2145.xml"/><Relationship Id="rId216" Type="http://schemas.openxmlformats.org/officeDocument/2006/relationships/customXml" Target="../ink/ink2173.xml"/><Relationship Id="rId258" Type="http://schemas.openxmlformats.org/officeDocument/2006/relationships/customXml" Target="../ink/ink2194.xml"/><Relationship Id="rId22" Type="http://schemas.openxmlformats.org/officeDocument/2006/relationships/customXml" Target="../ink/ink2076.xml"/><Relationship Id="rId64" Type="http://schemas.openxmlformats.org/officeDocument/2006/relationships/customXml" Target="../ink/ink2097.xml"/><Relationship Id="rId118" Type="http://schemas.openxmlformats.org/officeDocument/2006/relationships/customXml" Target="../ink/ink2124.xml"/><Relationship Id="rId325" Type="http://schemas.openxmlformats.org/officeDocument/2006/relationships/image" Target="../media/image2218.png"/><Relationship Id="rId367" Type="http://schemas.openxmlformats.org/officeDocument/2006/relationships/image" Target="../media/image2239.png"/><Relationship Id="rId171" Type="http://schemas.openxmlformats.org/officeDocument/2006/relationships/image" Target="../media/image2141.png"/><Relationship Id="rId227" Type="http://schemas.openxmlformats.org/officeDocument/2006/relationships/image" Target="../media/image2169.png"/><Relationship Id="rId269" Type="http://schemas.openxmlformats.org/officeDocument/2006/relationships/image" Target="../media/image2190.png"/><Relationship Id="rId33" Type="http://schemas.openxmlformats.org/officeDocument/2006/relationships/image" Target="../media/image2072.png"/><Relationship Id="rId129" Type="http://schemas.openxmlformats.org/officeDocument/2006/relationships/image" Target="../media/image2120.png"/><Relationship Id="rId280" Type="http://schemas.openxmlformats.org/officeDocument/2006/relationships/customXml" Target="../ink/ink2205.xml"/><Relationship Id="rId336" Type="http://schemas.openxmlformats.org/officeDocument/2006/relationships/customXml" Target="../ink/ink2233.xml"/><Relationship Id="rId75" Type="http://schemas.openxmlformats.org/officeDocument/2006/relationships/image" Target="../media/image2093.png"/><Relationship Id="rId140" Type="http://schemas.openxmlformats.org/officeDocument/2006/relationships/customXml" Target="../ink/ink2135.xml"/><Relationship Id="rId182" Type="http://schemas.openxmlformats.org/officeDocument/2006/relationships/customXml" Target="../ink/ink2156.xml"/><Relationship Id="rId6" Type="http://schemas.openxmlformats.org/officeDocument/2006/relationships/customXml" Target="../ink/ink2068.xml"/><Relationship Id="rId238" Type="http://schemas.openxmlformats.org/officeDocument/2006/relationships/customXml" Target="../ink/ink2184.xml"/><Relationship Id="rId291" Type="http://schemas.openxmlformats.org/officeDocument/2006/relationships/image" Target="../media/image2201.png"/><Relationship Id="rId305" Type="http://schemas.openxmlformats.org/officeDocument/2006/relationships/image" Target="../media/image2208.png"/><Relationship Id="rId347" Type="http://schemas.openxmlformats.org/officeDocument/2006/relationships/image" Target="../media/image2229.png"/><Relationship Id="rId44" Type="http://schemas.openxmlformats.org/officeDocument/2006/relationships/customXml" Target="../ink/ink2087.xml"/><Relationship Id="rId86" Type="http://schemas.openxmlformats.org/officeDocument/2006/relationships/customXml" Target="../ink/ink2108.xml"/><Relationship Id="rId151" Type="http://schemas.openxmlformats.org/officeDocument/2006/relationships/image" Target="../media/image2131.png"/><Relationship Id="rId193" Type="http://schemas.openxmlformats.org/officeDocument/2006/relationships/image" Target="../media/image2152.png"/><Relationship Id="rId207" Type="http://schemas.openxmlformats.org/officeDocument/2006/relationships/image" Target="../media/image2159.png"/><Relationship Id="rId249" Type="http://schemas.openxmlformats.org/officeDocument/2006/relationships/image" Target="../media/image2180.png"/><Relationship Id="rId13" Type="http://schemas.openxmlformats.org/officeDocument/2006/relationships/image" Target="../media/image2062.png"/><Relationship Id="rId109" Type="http://schemas.openxmlformats.org/officeDocument/2006/relationships/image" Target="../media/image2110.png"/><Relationship Id="rId260" Type="http://schemas.openxmlformats.org/officeDocument/2006/relationships/customXml" Target="../ink/ink2195.xml"/><Relationship Id="rId316" Type="http://schemas.openxmlformats.org/officeDocument/2006/relationships/customXml" Target="../ink/ink2223.xml"/><Relationship Id="rId55" Type="http://schemas.openxmlformats.org/officeDocument/2006/relationships/image" Target="../media/image2083.png"/><Relationship Id="rId97" Type="http://schemas.openxmlformats.org/officeDocument/2006/relationships/image" Target="../media/image2104.png"/><Relationship Id="rId120" Type="http://schemas.openxmlformats.org/officeDocument/2006/relationships/customXml" Target="../ink/ink2125.xml"/><Relationship Id="rId358" Type="http://schemas.openxmlformats.org/officeDocument/2006/relationships/customXml" Target="../ink/ink2244.xml"/><Relationship Id="rId162" Type="http://schemas.openxmlformats.org/officeDocument/2006/relationships/customXml" Target="../ink/ink2146.xml"/><Relationship Id="rId218" Type="http://schemas.openxmlformats.org/officeDocument/2006/relationships/customXml" Target="../ink/ink2174.xml"/><Relationship Id="rId271" Type="http://schemas.openxmlformats.org/officeDocument/2006/relationships/image" Target="../media/image2191.png"/><Relationship Id="rId24" Type="http://schemas.openxmlformats.org/officeDocument/2006/relationships/customXml" Target="../ink/ink2077.xml"/><Relationship Id="rId66" Type="http://schemas.openxmlformats.org/officeDocument/2006/relationships/customXml" Target="../ink/ink2098.xml"/><Relationship Id="rId131" Type="http://schemas.openxmlformats.org/officeDocument/2006/relationships/image" Target="../media/image2121.png"/><Relationship Id="rId327" Type="http://schemas.openxmlformats.org/officeDocument/2006/relationships/image" Target="../media/image2219.png"/><Relationship Id="rId369" Type="http://schemas.openxmlformats.org/officeDocument/2006/relationships/image" Target="../media/image2240.png"/><Relationship Id="rId173" Type="http://schemas.openxmlformats.org/officeDocument/2006/relationships/image" Target="../media/image2142.png"/><Relationship Id="rId229" Type="http://schemas.openxmlformats.org/officeDocument/2006/relationships/image" Target="../media/image2170.png"/><Relationship Id="rId240" Type="http://schemas.openxmlformats.org/officeDocument/2006/relationships/customXml" Target="../ink/ink2185.xml"/><Relationship Id="rId35" Type="http://schemas.openxmlformats.org/officeDocument/2006/relationships/image" Target="../media/image2073.png"/><Relationship Id="rId77" Type="http://schemas.openxmlformats.org/officeDocument/2006/relationships/image" Target="../media/image2094.png"/><Relationship Id="rId100" Type="http://schemas.openxmlformats.org/officeDocument/2006/relationships/customXml" Target="../ink/ink2115.xml"/><Relationship Id="rId282" Type="http://schemas.openxmlformats.org/officeDocument/2006/relationships/customXml" Target="../ink/ink2206.xml"/><Relationship Id="rId338" Type="http://schemas.openxmlformats.org/officeDocument/2006/relationships/customXml" Target="../ink/ink2234.xml"/><Relationship Id="rId8" Type="http://schemas.openxmlformats.org/officeDocument/2006/relationships/customXml" Target="../ink/ink2069.xml"/><Relationship Id="rId142" Type="http://schemas.openxmlformats.org/officeDocument/2006/relationships/customXml" Target="../ink/ink2136.xml"/><Relationship Id="rId184" Type="http://schemas.openxmlformats.org/officeDocument/2006/relationships/customXml" Target="../ink/ink2157.xml"/><Relationship Id="rId251" Type="http://schemas.openxmlformats.org/officeDocument/2006/relationships/image" Target="../media/image2181.png"/><Relationship Id="rId46" Type="http://schemas.openxmlformats.org/officeDocument/2006/relationships/customXml" Target="../ink/ink2088.xml"/><Relationship Id="rId293" Type="http://schemas.openxmlformats.org/officeDocument/2006/relationships/image" Target="../media/image2202.png"/><Relationship Id="rId307" Type="http://schemas.openxmlformats.org/officeDocument/2006/relationships/image" Target="../media/image2209.png"/><Relationship Id="rId349" Type="http://schemas.openxmlformats.org/officeDocument/2006/relationships/image" Target="../media/image2230.png"/><Relationship Id="rId88" Type="http://schemas.openxmlformats.org/officeDocument/2006/relationships/customXml" Target="../ink/ink2109.xml"/><Relationship Id="rId111" Type="http://schemas.openxmlformats.org/officeDocument/2006/relationships/image" Target="../media/image2111.png"/><Relationship Id="rId153" Type="http://schemas.openxmlformats.org/officeDocument/2006/relationships/image" Target="../media/image2132.png"/><Relationship Id="rId195" Type="http://schemas.openxmlformats.org/officeDocument/2006/relationships/image" Target="../media/image2153.png"/><Relationship Id="rId209" Type="http://schemas.openxmlformats.org/officeDocument/2006/relationships/image" Target="../media/image2160.png"/><Relationship Id="rId360" Type="http://schemas.openxmlformats.org/officeDocument/2006/relationships/customXml" Target="../ink/ink2245.xml"/><Relationship Id="rId220" Type="http://schemas.openxmlformats.org/officeDocument/2006/relationships/customXml" Target="../ink/ink2175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99.png"/><Relationship Id="rId21" Type="http://schemas.openxmlformats.org/officeDocument/2006/relationships/image" Target="../media/image2251.png"/><Relationship Id="rId63" Type="http://schemas.openxmlformats.org/officeDocument/2006/relationships/image" Target="../media/image2272.png"/><Relationship Id="rId159" Type="http://schemas.openxmlformats.org/officeDocument/2006/relationships/image" Target="../media/image2320.png"/><Relationship Id="rId170" Type="http://schemas.openxmlformats.org/officeDocument/2006/relationships/customXml" Target="../ink/ink2335.xml"/><Relationship Id="rId226" Type="http://schemas.openxmlformats.org/officeDocument/2006/relationships/customXml" Target="../ink/ink2363.xml"/><Relationship Id="rId268" Type="http://schemas.openxmlformats.org/officeDocument/2006/relationships/customXml" Target="../ink/ink2384.xml"/><Relationship Id="rId32" Type="http://schemas.openxmlformats.org/officeDocument/2006/relationships/customXml" Target="../ink/ink2266.xml"/><Relationship Id="rId74" Type="http://schemas.openxmlformats.org/officeDocument/2006/relationships/customXml" Target="../ink/ink2287.xml"/><Relationship Id="rId128" Type="http://schemas.openxmlformats.org/officeDocument/2006/relationships/customXml" Target="../ink/ink2314.xml"/><Relationship Id="rId5" Type="http://schemas.openxmlformats.org/officeDocument/2006/relationships/image" Target="../media/image2243.png"/><Relationship Id="rId181" Type="http://schemas.openxmlformats.org/officeDocument/2006/relationships/image" Target="../media/image2331.png"/><Relationship Id="rId237" Type="http://schemas.openxmlformats.org/officeDocument/2006/relationships/image" Target="../media/image2359.png"/><Relationship Id="rId258" Type="http://schemas.openxmlformats.org/officeDocument/2006/relationships/customXml" Target="../ink/ink2379.xml"/><Relationship Id="rId22" Type="http://schemas.openxmlformats.org/officeDocument/2006/relationships/customXml" Target="../ink/ink2261.xml"/><Relationship Id="rId43" Type="http://schemas.openxmlformats.org/officeDocument/2006/relationships/image" Target="../media/image2262.png"/><Relationship Id="rId64" Type="http://schemas.openxmlformats.org/officeDocument/2006/relationships/customXml" Target="../ink/ink2282.xml"/><Relationship Id="rId118" Type="http://schemas.openxmlformats.org/officeDocument/2006/relationships/customXml" Target="../ink/ink2309.xml"/><Relationship Id="rId139" Type="http://schemas.openxmlformats.org/officeDocument/2006/relationships/image" Target="../media/image2310.png"/><Relationship Id="rId85" Type="http://schemas.openxmlformats.org/officeDocument/2006/relationships/image" Target="../media/image2283.png"/><Relationship Id="rId150" Type="http://schemas.openxmlformats.org/officeDocument/2006/relationships/customXml" Target="../ink/ink2325.xml"/><Relationship Id="rId171" Type="http://schemas.openxmlformats.org/officeDocument/2006/relationships/image" Target="../media/image2326.png"/><Relationship Id="rId192" Type="http://schemas.openxmlformats.org/officeDocument/2006/relationships/customXml" Target="../ink/ink2346.xml"/><Relationship Id="rId206" Type="http://schemas.openxmlformats.org/officeDocument/2006/relationships/customXml" Target="../ink/ink2353.xml"/><Relationship Id="rId227" Type="http://schemas.openxmlformats.org/officeDocument/2006/relationships/image" Target="../media/image2354.png"/><Relationship Id="rId248" Type="http://schemas.openxmlformats.org/officeDocument/2006/relationships/customXml" Target="../ink/ink2374.xml"/><Relationship Id="rId269" Type="http://schemas.openxmlformats.org/officeDocument/2006/relationships/image" Target="../media/image2375.png"/><Relationship Id="rId12" Type="http://schemas.openxmlformats.org/officeDocument/2006/relationships/customXml" Target="../ink/ink2256.xml"/><Relationship Id="rId33" Type="http://schemas.openxmlformats.org/officeDocument/2006/relationships/image" Target="../media/image2257.png"/><Relationship Id="rId108" Type="http://schemas.openxmlformats.org/officeDocument/2006/relationships/customXml" Target="../ink/ink2304.xml"/><Relationship Id="rId129" Type="http://schemas.openxmlformats.org/officeDocument/2006/relationships/image" Target="../media/image2305.png"/><Relationship Id="rId54" Type="http://schemas.openxmlformats.org/officeDocument/2006/relationships/customXml" Target="../ink/ink2277.xml"/><Relationship Id="rId75" Type="http://schemas.openxmlformats.org/officeDocument/2006/relationships/image" Target="../media/image2278.png"/><Relationship Id="rId96" Type="http://schemas.openxmlformats.org/officeDocument/2006/relationships/customXml" Target="../ink/ink2298.xml"/><Relationship Id="rId140" Type="http://schemas.openxmlformats.org/officeDocument/2006/relationships/customXml" Target="../ink/ink2320.xml"/><Relationship Id="rId161" Type="http://schemas.openxmlformats.org/officeDocument/2006/relationships/image" Target="../media/image2321.png"/><Relationship Id="rId182" Type="http://schemas.openxmlformats.org/officeDocument/2006/relationships/customXml" Target="../ink/ink2341.xml"/><Relationship Id="rId217" Type="http://schemas.openxmlformats.org/officeDocument/2006/relationships/image" Target="../media/image2349.png"/><Relationship Id="rId6" Type="http://schemas.openxmlformats.org/officeDocument/2006/relationships/customXml" Target="../ink/ink2253.xml"/><Relationship Id="rId238" Type="http://schemas.openxmlformats.org/officeDocument/2006/relationships/customXml" Target="../ink/ink2369.xml"/><Relationship Id="rId259" Type="http://schemas.openxmlformats.org/officeDocument/2006/relationships/image" Target="../media/image2370.png"/><Relationship Id="rId23" Type="http://schemas.openxmlformats.org/officeDocument/2006/relationships/image" Target="../media/image2252.png"/><Relationship Id="rId119" Type="http://schemas.openxmlformats.org/officeDocument/2006/relationships/image" Target="../media/image2300.png"/><Relationship Id="rId270" Type="http://schemas.openxmlformats.org/officeDocument/2006/relationships/customXml" Target="../ink/ink2385.xml"/><Relationship Id="rId44" Type="http://schemas.openxmlformats.org/officeDocument/2006/relationships/customXml" Target="../ink/ink2272.xml"/><Relationship Id="rId65" Type="http://schemas.openxmlformats.org/officeDocument/2006/relationships/image" Target="../media/image2273.png"/><Relationship Id="rId86" Type="http://schemas.openxmlformats.org/officeDocument/2006/relationships/customXml" Target="../ink/ink2293.xml"/><Relationship Id="rId130" Type="http://schemas.openxmlformats.org/officeDocument/2006/relationships/customXml" Target="../ink/ink2315.xml"/><Relationship Id="rId151" Type="http://schemas.openxmlformats.org/officeDocument/2006/relationships/image" Target="../media/image2316.png"/><Relationship Id="rId172" Type="http://schemas.openxmlformats.org/officeDocument/2006/relationships/customXml" Target="../ink/ink2336.xml"/><Relationship Id="rId193" Type="http://schemas.openxmlformats.org/officeDocument/2006/relationships/image" Target="../media/image2337.png"/><Relationship Id="rId207" Type="http://schemas.openxmlformats.org/officeDocument/2006/relationships/image" Target="../media/image2344.png"/><Relationship Id="rId228" Type="http://schemas.openxmlformats.org/officeDocument/2006/relationships/customXml" Target="../ink/ink2364.xml"/><Relationship Id="rId249" Type="http://schemas.openxmlformats.org/officeDocument/2006/relationships/image" Target="../media/image2365.png"/><Relationship Id="rId13" Type="http://schemas.openxmlformats.org/officeDocument/2006/relationships/image" Target="../media/image2247.png"/><Relationship Id="rId109" Type="http://schemas.openxmlformats.org/officeDocument/2006/relationships/image" Target="../media/image2295.png"/><Relationship Id="rId260" Type="http://schemas.openxmlformats.org/officeDocument/2006/relationships/customXml" Target="../ink/ink2380.xml"/><Relationship Id="rId34" Type="http://schemas.openxmlformats.org/officeDocument/2006/relationships/customXml" Target="../ink/ink2267.xml"/><Relationship Id="rId55" Type="http://schemas.openxmlformats.org/officeDocument/2006/relationships/image" Target="../media/image2268.png"/><Relationship Id="rId76" Type="http://schemas.openxmlformats.org/officeDocument/2006/relationships/customXml" Target="../ink/ink2288.xml"/><Relationship Id="rId97" Type="http://schemas.openxmlformats.org/officeDocument/2006/relationships/image" Target="../media/image2289.png"/><Relationship Id="rId120" Type="http://schemas.openxmlformats.org/officeDocument/2006/relationships/customXml" Target="../ink/ink2310.xml"/><Relationship Id="rId141" Type="http://schemas.openxmlformats.org/officeDocument/2006/relationships/image" Target="../media/image2311.png"/><Relationship Id="rId7" Type="http://schemas.openxmlformats.org/officeDocument/2006/relationships/image" Target="../media/image2244.png"/><Relationship Id="rId162" Type="http://schemas.openxmlformats.org/officeDocument/2006/relationships/customXml" Target="../ink/ink2331.xml"/><Relationship Id="rId183" Type="http://schemas.openxmlformats.org/officeDocument/2006/relationships/image" Target="../media/image2332.png"/><Relationship Id="rId218" Type="http://schemas.openxmlformats.org/officeDocument/2006/relationships/customXml" Target="../ink/ink2359.xml"/><Relationship Id="rId239" Type="http://schemas.openxmlformats.org/officeDocument/2006/relationships/image" Target="../media/image2360.png"/><Relationship Id="rId250" Type="http://schemas.openxmlformats.org/officeDocument/2006/relationships/customXml" Target="../ink/ink2375.xml"/><Relationship Id="rId271" Type="http://schemas.openxmlformats.org/officeDocument/2006/relationships/image" Target="../media/image2376.png"/><Relationship Id="rId24" Type="http://schemas.openxmlformats.org/officeDocument/2006/relationships/customXml" Target="../ink/ink2262.xml"/><Relationship Id="rId45" Type="http://schemas.openxmlformats.org/officeDocument/2006/relationships/image" Target="../media/image2263.png"/><Relationship Id="rId66" Type="http://schemas.openxmlformats.org/officeDocument/2006/relationships/customXml" Target="../ink/ink2283.xml"/><Relationship Id="rId87" Type="http://schemas.openxmlformats.org/officeDocument/2006/relationships/image" Target="../media/image2284.png"/><Relationship Id="rId110" Type="http://schemas.openxmlformats.org/officeDocument/2006/relationships/customXml" Target="../ink/ink2305.xml"/><Relationship Id="rId131" Type="http://schemas.openxmlformats.org/officeDocument/2006/relationships/image" Target="../media/image2306.png"/><Relationship Id="rId152" Type="http://schemas.openxmlformats.org/officeDocument/2006/relationships/customXml" Target="../ink/ink2326.xml"/><Relationship Id="rId173" Type="http://schemas.openxmlformats.org/officeDocument/2006/relationships/image" Target="../media/image2327.png"/><Relationship Id="rId194" Type="http://schemas.openxmlformats.org/officeDocument/2006/relationships/customXml" Target="../ink/ink2347.xml"/><Relationship Id="rId208" Type="http://schemas.openxmlformats.org/officeDocument/2006/relationships/customXml" Target="../ink/ink2354.xml"/><Relationship Id="rId229" Type="http://schemas.openxmlformats.org/officeDocument/2006/relationships/image" Target="../media/image2355.png"/><Relationship Id="rId240" Type="http://schemas.openxmlformats.org/officeDocument/2006/relationships/customXml" Target="../ink/ink2370.xml"/><Relationship Id="rId261" Type="http://schemas.openxmlformats.org/officeDocument/2006/relationships/image" Target="../media/image2371.png"/><Relationship Id="rId14" Type="http://schemas.openxmlformats.org/officeDocument/2006/relationships/customXml" Target="../ink/ink2257.xml"/><Relationship Id="rId35" Type="http://schemas.openxmlformats.org/officeDocument/2006/relationships/image" Target="../media/image2258.png"/><Relationship Id="rId56" Type="http://schemas.openxmlformats.org/officeDocument/2006/relationships/customXml" Target="../ink/ink2278.xml"/><Relationship Id="rId77" Type="http://schemas.openxmlformats.org/officeDocument/2006/relationships/image" Target="../media/image2279.png"/><Relationship Id="rId100" Type="http://schemas.openxmlformats.org/officeDocument/2006/relationships/customXml" Target="../ink/ink2300.xml"/><Relationship Id="rId8" Type="http://schemas.openxmlformats.org/officeDocument/2006/relationships/customXml" Target="../ink/ink2254.xml"/><Relationship Id="rId98" Type="http://schemas.openxmlformats.org/officeDocument/2006/relationships/customXml" Target="../ink/ink2299.xml"/><Relationship Id="rId121" Type="http://schemas.openxmlformats.org/officeDocument/2006/relationships/image" Target="../media/image2301.png"/><Relationship Id="rId142" Type="http://schemas.openxmlformats.org/officeDocument/2006/relationships/customXml" Target="../ink/ink2321.xml"/><Relationship Id="rId163" Type="http://schemas.openxmlformats.org/officeDocument/2006/relationships/image" Target="../media/image2322.png"/><Relationship Id="rId184" Type="http://schemas.openxmlformats.org/officeDocument/2006/relationships/customXml" Target="../ink/ink2342.xml"/><Relationship Id="rId219" Type="http://schemas.openxmlformats.org/officeDocument/2006/relationships/image" Target="../media/image2350.png"/><Relationship Id="rId230" Type="http://schemas.openxmlformats.org/officeDocument/2006/relationships/customXml" Target="../ink/ink2365.xml"/><Relationship Id="rId251" Type="http://schemas.openxmlformats.org/officeDocument/2006/relationships/image" Target="../media/image2366.png"/><Relationship Id="rId25" Type="http://schemas.openxmlformats.org/officeDocument/2006/relationships/image" Target="../media/image2253.png"/><Relationship Id="rId46" Type="http://schemas.openxmlformats.org/officeDocument/2006/relationships/customXml" Target="../ink/ink2273.xml"/><Relationship Id="rId67" Type="http://schemas.openxmlformats.org/officeDocument/2006/relationships/image" Target="../media/image2274.png"/><Relationship Id="rId272" Type="http://schemas.openxmlformats.org/officeDocument/2006/relationships/customXml" Target="../ink/ink2386.xml"/><Relationship Id="rId88" Type="http://schemas.openxmlformats.org/officeDocument/2006/relationships/customXml" Target="../ink/ink2294.xml"/><Relationship Id="rId111" Type="http://schemas.openxmlformats.org/officeDocument/2006/relationships/image" Target="../media/image2296.png"/><Relationship Id="rId132" Type="http://schemas.openxmlformats.org/officeDocument/2006/relationships/customXml" Target="../ink/ink2316.xml"/><Relationship Id="rId153" Type="http://schemas.openxmlformats.org/officeDocument/2006/relationships/image" Target="../media/image2317.png"/><Relationship Id="rId174" Type="http://schemas.openxmlformats.org/officeDocument/2006/relationships/customXml" Target="../ink/ink2337.xml"/><Relationship Id="rId195" Type="http://schemas.openxmlformats.org/officeDocument/2006/relationships/image" Target="../media/image2338.png"/><Relationship Id="rId209" Type="http://schemas.openxmlformats.org/officeDocument/2006/relationships/image" Target="../media/image2345.png"/><Relationship Id="rId220" Type="http://schemas.openxmlformats.org/officeDocument/2006/relationships/customXml" Target="../ink/ink2360.xml"/><Relationship Id="rId241" Type="http://schemas.openxmlformats.org/officeDocument/2006/relationships/image" Target="../media/image2361.png"/><Relationship Id="rId15" Type="http://schemas.openxmlformats.org/officeDocument/2006/relationships/image" Target="../media/image2248.png"/><Relationship Id="rId36" Type="http://schemas.openxmlformats.org/officeDocument/2006/relationships/customXml" Target="../ink/ink2268.xml"/><Relationship Id="rId57" Type="http://schemas.openxmlformats.org/officeDocument/2006/relationships/image" Target="../media/image2269.png"/><Relationship Id="rId262" Type="http://schemas.openxmlformats.org/officeDocument/2006/relationships/customXml" Target="../ink/ink2381.xml"/><Relationship Id="rId78" Type="http://schemas.openxmlformats.org/officeDocument/2006/relationships/customXml" Target="../ink/ink2289.xml"/><Relationship Id="rId99" Type="http://schemas.openxmlformats.org/officeDocument/2006/relationships/image" Target="../media/image2290.png"/><Relationship Id="rId101" Type="http://schemas.openxmlformats.org/officeDocument/2006/relationships/image" Target="../media/image2291.png"/><Relationship Id="rId122" Type="http://schemas.openxmlformats.org/officeDocument/2006/relationships/customXml" Target="../ink/ink2311.xml"/><Relationship Id="rId143" Type="http://schemas.openxmlformats.org/officeDocument/2006/relationships/image" Target="../media/image2312.png"/><Relationship Id="rId164" Type="http://schemas.openxmlformats.org/officeDocument/2006/relationships/customXml" Target="../ink/ink2332.xml"/><Relationship Id="rId185" Type="http://schemas.openxmlformats.org/officeDocument/2006/relationships/image" Target="../media/image2333.png"/><Relationship Id="rId9" Type="http://schemas.openxmlformats.org/officeDocument/2006/relationships/image" Target="../media/image2245.png"/><Relationship Id="rId210" Type="http://schemas.openxmlformats.org/officeDocument/2006/relationships/customXml" Target="../ink/ink2355.xml"/><Relationship Id="rId26" Type="http://schemas.openxmlformats.org/officeDocument/2006/relationships/customXml" Target="../ink/ink2263.xml"/><Relationship Id="rId231" Type="http://schemas.openxmlformats.org/officeDocument/2006/relationships/image" Target="../media/image2356.png"/><Relationship Id="rId252" Type="http://schemas.openxmlformats.org/officeDocument/2006/relationships/customXml" Target="../ink/ink2376.xml"/><Relationship Id="rId273" Type="http://schemas.openxmlformats.org/officeDocument/2006/relationships/image" Target="../media/image2377.png"/><Relationship Id="rId47" Type="http://schemas.openxmlformats.org/officeDocument/2006/relationships/image" Target="../media/image2264.png"/><Relationship Id="rId68" Type="http://schemas.openxmlformats.org/officeDocument/2006/relationships/customXml" Target="../ink/ink2284.xml"/><Relationship Id="rId89" Type="http://schemas.openxmlformats.org/officeDocument/2006/relationships/image" Target="../media/image2285.png"/><Relationship Id="rId112" Type="http://schemas.openxmlformats.org/officeDocument/2006/relationships/customXml" Target="../ink/ink2306.xml"/><Relationship Id="rId133" Type="http://schemas.openxmlformats.org/officeDocument/2006/relationships/image" Target="../media/image2307.png"/><Relationship Id="rId154" Type="http://schemas.openxmlformats.org/officeDocument/2006/relationships/customXml" Target="../ink/ink2327.xml"/><Relationship Id="rId175" Type="http://schemas.openxmlformats.org/officeDocument/2006/relationships/image" Target="../media/image2328.png"/><Relationship Id="rId196" Type="http://schemas.openxmlformats.org/officeDocument/2006/relationships/customXml" Target="../ink/ink2348.xml"/><Relationship Id="rId200" Type="http://schemas.openxmlformats.org/officeDocument/2006/relationships/customXml" Target="../ink/ink2350.xml"/><Relationship Id="rId16" Type="http://schemas.openxmlformats.org/officeDocument/2006/relationships/customXml" Target="../ink/ink2258.xml"/><Relationship Id="rId221" Type="http://schemas.openxmlformats.org/officeDocument/2006/relationships/image" Target="../media/image2351.png"/><Relationship Id="rId242" Type="http://schemas.openxmlformats.org/officeDocument/2006/relationships/customXml" Target="../ink/ink2371.xml"/><Relationship Id="rId263" Type="http://schemas.openxmlformats.org/officeDocument/2006/relationships/image" Target="../media/image2372.png"/><Relationship Id="rId37" Type="http://schemas.openxmlformats.org/officeDocument/2006/relationships/image" Target="../media/image2259.png"/><Relationship Id="rId58" Type="http://schemas.openxmlformats.org/officeDocument/2006/relationships/customXml" Target="../ink/ink2279.xml"/><Relationship Id="rId79" Type="http://schemas.openxmlformats.org/officeDocument/2006/relationships/image" Target="../media/image2280.png"/><Relationship Id="rId102" Type="http://schemas.openxmlformats.org/officeDocument/2006/relationships/customXml" Target="../ink/ink2301.xml"/><Relationship Id="rId123" Type="http://schemas.openxmlformats.org/officeDocument/2006/relationships/image" Target="../media/image2302.png"/><Relationship Id="rId144" Type="http://schemas.openxmlformats.org/officeDocument/2006/relationships/customXml" Target="../ink/ink2322.xml"/><Relationship Id="rId90" Type="http://schemas.openxmlformats.org/officeDocument/2006/relationships/customXml" Target="../ink/ink2295.xml"/><Relationship Id="rId165" Type="http://schemas.openxmlformats.org/officeDocument/2006/relationships/image" Target="../media/image2323.png"/><Relationship Id="rId186" Type="http://schemas.openxmlformats.org/officeDocument/2006/relationships/customXml" Target="../ink/ink2343.xml"/><Relationship Id="rId211" Type="http://schemas.openxmlformats.org/officeDocument/2006/relationships/image" Target="../media/image2346.png"/><Relationship Id="rId232" Type="http://schemas.openxmlformats.org/officeDocument/2006/relationships/customXml" Target="../ink/ink2366.xml"/><Relationship Id="rId253" Type="http://schemas.openxmlformats.org/officeDocument/2006/relationships/image" Target="../media/image2367.png"/><Relationship Id="rId274" Type="http://schemas.openxmlformats.org/officeDocument/2006/relationships/customXml" Target="../ink/ink2387.xml"/><Relationship Id="rId27" Type="http://schemas.openxmlformats.org/officeDocument/2006/relationships/image" Target="../media/image2254.png"/><Relationship Id="rId48" Type="http://schemas.openxmlformats.org/officeDocument/2006/relationships/customXml" Target="../ink/ink2274.xml"/><Relationship Id="rId69" Type="http://schemas.openxmlformats.org/officeDocument/2006/relationships/image" Target="../media/image2275.png"/><Relationship Id="rId113" Type="http://schemas.openxmlformats.org/officeDocument/2006/relationships/image" Target="../media/image2297.png"/><Relationship Id="rId134" Type="http://schemas.openxmlformats.org/officeDocument/2006/relationships/customXml" Target="../ink/ink2317.xml"/><Relationship Id="rId80" Type="http://schemas.openxmlformats.org/officeDocument/2006/relationships/customXml" Target="../ink/ink2290.xml"/><Relationship Id="rId155" Type="http://schemas.openxmlformats.org/officeDocument/2006/relationships/image" Target="../media/image2318.png"/><Relationship Id="rId176" Type="http://schemas.openxmlformats.org/officeDocument/2006/relationships/customXml" Target="../ink/ink2338.xml"/><Relationship Id="rId197" Type="http://schemas.openxmlformats.org/officeDocument/2006/relationships/image" Target="../media/image2339.png"/><Relationship Id="rId201" Type="http://schemas.openxmlformats.org/officeDocument/2006/relationships/image" Target="../media/image2341.png"/><Relationship Id="rId222" Type="http://schemas.openxmlformats.org/officeDocument/2006/relationships/customXml" Target="../ink/ink2361.xml"/><Relationship Id="rId243" Type="http://schemas.openxmlformats.org/officeDocument/2006/relationships/image" Target="../media/image2362.png"/><Relationship Id="rId264" Type="http://schemas.openxmlformats.org/officeDocument/2006/relationships/customXml" Target="../ink/ink2382.xml"/><Relationship Id="rId17" Type="http://schemas.openxmlformats.org/officeDocument/2006/relationships/image" Target="../media/image2249.png"/><Relationship Id="rId38" Type="http://schemas.openxmlformats.org/officeDocument/2006/relationships/customXml" Target="../ink/ink2269.xml"/><Relationship Id="rId59" Type="http://schemas.openxmlformats.org/officeDocument/2006/relationships/image" Target="../media/image2270.png"/><Relationship Id="rId103" Type="http://schemas.openxmlformats.org/officeDocument/2006/relationships/image" Target="../media/image2292.png"/><Relationship Id="rId124" Type="http://schemas.openxmlformats.org/officeDocument/2006/relationships/customXml" Target="../ink/ink2312.xml"/><Relationship Id="rId70" Type="http://schemas.openxmlformats.org/officeDocument/2006/relationships/customXml" Target="../ink/ink2285.xml"/><Relationship Id="rId91" Type="http://schemas.openxmlformats.org/officeDocument/2006/relationships/image" Target="../media/image2286.png"/><Relationship Id="rId145" Type="http://schemas.openxmlformats.org/officeDocument/2006/relationships/image" Target="../media/image2313.png"/><Relationship Id="rId166" Type="http://schemas.openxmlformats.org/officeDocument/2006/relationships/customXml" Target="../ink/ink2333.xml"/><Relationship Id="rId187" Type="http://schemas.openxmlformats.org/officeDocument/2006/relationships/image" Target="../media/image233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356.xml"/><Relationship Id="rId233" Type="http://schemas.openxmlformats.org/officeDocument/2006/relationships/image" Target="../media/image2357.png"/><Relationship Id="rId254" Type="http://schemas.openxmlformats.org/officeDocument/2006/relationships/customXml" Target="../ink/ink2377.xml"/><Relationship Id="rId28" Type="http://schemas.openxmlformats.org/officeDocument/2006/relationships/customXml" Target="../ink/ink2264.xml"/><Relationship Id="rId49" Type="http://schemas.openxmlformats.org/officeDocument/2006/relationships/image" Target="../media/image2265.png"/><Relationship Id="rId114" Type="http://schemas.openxmlformats.org/officeDocument/2006/relationships/customXml" Target="../ink/ink2307.xml"/><Relationship Id="rId275" Type="http://schemas.openxmlformats.org/officeDocument/2006/relationships/image" Target="../media/image2378.png"/><Relationship Id="rId60" Type="http://schemas.openxmlformats.org/officeDocument/2006/relationships/customXml" Target="../ink/ink2280.xml"/><Relationship Id="rId81" Type="http://schemas.openxmlformats.org/officeDocument/2006/relationships/image" Target="../media/image2281.png"/><Relationship Id="rId135" Type="http://schemas.openxmlformats.org/officeDocument/2006/relationships/image" Target="../media/image2308.png"/><Relationship Id="rId156" Type="http://schemas.openxmlformats.org/officeDocument/2006/relationships/customXml" Target="../ink/ink2328.xml"/><Relationship Id="rId177" Type="http://schemas.openxmlformats.org/officeDocument/2006/relationships/image" Target="../media/image2329.png"/><Relationship Id="rId198" Type="http://schemas.openxmlformats.org/officeDocument/2006/relationships/customXml" Target="../ink/ink2349.xml"/><Relationship Id="rId202" Type="http://schemas.openxmlformats.org/officeDocument/2006/relationships/customXml" Target="../ink/ink2351.xml"/><Relationship Id="rId223" Type="http://schemas.openxmlformats.org/officeDocument/2006/relationships/image" Target="../media/image2352.png"/><Relationship Id="rId244" Type="http://schemas.openxmlformats.org/officeDocument/2006/relationships/customXml" Target="../ink/ink2372.xml"/><Relationship Id="rId18" Type="http://schemas.openxmlformats.org/officeDocument/2006/relationships/customXml" Target="../ink/ink2259.xml"/><Relationship Id="rId39" Type="http://schemas.openxmlformats.org/officeDocument/2006/relationships/image" Target="../media/image2260.png"/><Relationship Id="rId265" Type="http://schemas.openxmlformats.org/officeDocument/2006/relationships/image" Target="../media/image2373.png"/><Relationship Id="rId50" Type="http://schemas.openxmlformats.org/officeDocument/2006/relationships/customXml" Target="../ink/ink2275.xml"/><Relationship Id="rId104" Type="http://schemas.openxmlformats.org/officeDocument/2006/relationships/customXml" Target="../ink/ink2302.xml"/><Relationship Id="rId125" Type="http://schemas.openxmlformats.org/officeDocument/2006/relationships/image" Target="../media/image2303.png"/><Relationship Id="rId146" Type="http://schemas.openxmlformats.org/officeDocument/2006/relationships/customXml" Target="../ink/ink2323.xml"/><Relationship Id="rId167" Type="http://schemas.openxmlformats.org/officeDocument/2006/relationships/image" Target="../media/image2324.png"/><Relationship Id="rId188" Type="http://schemas.openxmlformats.org/officeDocument/2006/relationships/customXml" Target="../ink/ink2344.xml"/><Relationship Id="rId71" Type="http://schemas.openxmlformats.org/officeDocument/2006/relationships/image" Target="../media/image2276.png"/><Relationship Id="rId92" Type="http://schemas.openxmlformats.org/officeDocument/2006/relationships/customXml" Target="../ink/ink2296.xml"/><Relationship Id="rId213" Type="http://schemas.openxmlformats.org/officeDocument/2006/relationships/image" Target="../media/image2347.png"/><Relationship Id="rId234" Type="http://schemas.openxmlformats.org/officeDocument/2006/relationships/customXml" Target="../ink/ink2367.xml"/><Relationship Id="rId2" Type="http://schemas.openxmlformats.org/officeDocument/2006/relationships/customXml" Target="../ink/ink2251.xml"/><Relationship Id="rId29" Type="http://schemas.openxmlformats.org/officeDocument/2006/relationships/image" Target="../media/image2255.png"/><Relationship Id="rId255" Type="http://schemas.openxmlformats.org/officeDocument/2006/relationships/image" Target="../media/image2368.png"/><Relationship Id="rId276" Type="http://schemas.openxmlformats.org/officeDocument/2006/relationships/customXml" Target="../ink/ink2388.xml"/><Relationship Id="rId40" Type="http://schemas.openxmlformats.org/officeDocument/2006/relationships/customXml" Target="../ink/ink2270.xml"/><Relationship Id="rId115" Type="http://schemas.openxmlformats.org/officeDocument/2006/relationships/image" Target="../media/image2298.png"/><Relationship Id="rId136" Type="http://schemas.openxmlformats.org/officeDocument/2006/relationships/customXml" Target="../ink/ink2318.xml"/><Relationship Id="rId157" Type="http://schemas.openxmlformats.org/officeDocument/2006/relationships/image" Target="../media/image2319.png"/><Relationship Id="rId178" Type="http://schemas.openxmlformats.org/officeDocument/2006/relationships/customXml" Target="../ink/ink2339.xml"/><Relationship Id="rId61" Type="http://schemas.openxmlformats.org/officeDocument/2006/relationships/image" Target="../media/image2271.png"/><Relationship Id="rId82" Type="http://schemas.openxmlformats.org/officeDocument/2006/relationships/customXml" Target="../ink/ink2291.xml"/><Relationship Id="rId199" Type="http://schemas.openxmlformats.org/officeDocument/2006/relationships/image" Target="../media/image2340.png"/><Relationship Id="rId203" Type="http://schemas.openxmlformats.org/officeDocument/2006/relationships/image" Target="../media/image2342.png"/><Relationship Id="rId19" Type="http://schemas.openxmlformats.org/officeDocument/2006/relationships/image" Target="../media/image2250.png"/><Relationship Id="rId224" Type="http://schemas.openxmlformats.org/officeDocument/2006/relationships/customXml" Target="../ink/ink2362.xml"/><Relationship Id="rId245" Type="http://schemas.openxmlformats.org/officeDocument/2006/relationships/image" Target="../media/image2363.png"/><Relationship Id="rId266" Type="http://schemas.openxmlformats.org/officeDocument/2006/relationships/customXml" Target="../ink/ink2383.xml"/><Relationship Id="rId30" Type="http://schemas.openxmlformats.org/officeDocument/2006/relationships/customXml" Target="../ink/ink2265.xml"/><Relationship Id="rId105" Type="http://schemas.openxmlformats.org/officeDocument/2006/relationships/image" Target="../media/image2293.png"/><Relationship Id="rId126" Type="http://schemas.openxmlformats.org/officeDocument/2006/relationships/customXml" Target="../ink/ink2313.xml"/><Relationship Id="rId147" Type="http://schemas.openxmlformats.org/officeDocument/2006/relationships/image" Target="../media/image2314.png"/><Relationship Id="rId168" Type="http://schemas.openxmlformats.org/officeDocument/2006/relationships/customXml" Target="../ink/ink2334.xml"/><Relationship Id="rId51" Type="http://schemas.openxmlformats.org/officeDocument/2006/relationships/image" Target="../media/image2266.png"/><Relationship Id="rId72" Type="http://schemas.openxmlformats.org/officeDocument/2006/relationships/customXml" Target="../ink/ink2286.xml"/><Relationship Id="rId93" Type="http://schemas.openxmlformats.org/officeDocument/2006/relationships/image" Target="../media/image2287.png"/><Relationship Id="rId189" Type="http://schemas.openxmlformats.org/officeDocument/2006/relationships/image" Target="../media/image2335.png"/><Relationship Id="rId3" Type="http://schemas.openxmlformats.org/officeDocument/2006/relationships/image" Target="../media/image2242.png"/><Relationship Id="rId214" Type="http://schemas.openxmlformats.org/officeDocument/2006/relationships/customXml" Target="../ink/ink2357.xml"/><Relationship Id="rId235" Type="http://schemas.openxmlformats.org/officeDocument/2006/relationships/image" Target="../media/image2358.png"/><Relationship Id="rId256" Type="http://schemas.openxmlformats.org/officeDocument/2006/relationships/customXml" Target="../ink/ink2378.xml"/><Relationship Id="rId277" Type="http://schemas.openxmlformats.org/officeDocument/2006/relationships/image" Target="../media/image2379.png"/><Relationship Id="rId116" Type="http://schemas.openxmlformats.org/officeDocument/2006/relationships/customXml" Target="../ink/ink2308.xml"/><Relationship Id="rId137" Type="http://schemas.openxmlformats.org/officeDocument/2006/relationships/image" Target="../media/image2309.png"/><Relationship Id="rId158" Type="http://schemas.openxmlformats.org/officeDocument/2006/relationships/customXml" Target="../ink/ink2329.xml"/><Relationship Id="rId20" Type="http://schemas.openxmlformats.org/officeDocument/2006/relationships/customXml" Target="../ink/ink2260.xml"/><Relationship Id="rId41" Type="http://schemas.openxmlformats.org/officeDocument/2006/relationships/image" Target="../media/image2261.png"/><Relationship Id="rId62" Type="http://schemas.openxmlformats.org/officeDocument/2006/relationships/customXml" Target="../ink/ink2281.xml"/><Relationship Id="rId83" Type="http://schemas.openxmlformats.org/officeDocument/2006/relationships/image" Target="../media/image2282.png"/><Relationship Id="rId179" Type="http://schemas.openxmlformats.org/officeDocument/2006/relationships/image" Target="../media/image2330.png"/><Relationship Id="rId190" Type="http://schemas.openxmlformats.org/officeDocument/2006/relationships/customXml" Target="../ink/ink2345.xml"/><Relationship Id="rId204" Type="http://schemas.openxmlformats.org/officeDocument/2006/relationships/customXml" Target="../ink/ink2352.xml"/><Relationship Id="rId225" Type="http://schemas.openxmlformats.org/officeDocument/2006/relationships/image" Target="../media/image2353.png"/><Relationship Id="rId246" Type="http://schemas.openxmlformats.org/officeDocument/2006/relationships/customXml" Target="../ink/ink2373.xml"/><Relationship Id="rId267" Type="http://schemas.openxmlformats.org/officeDocument/2006/relationships/image" Target="../media/image2374.png"/><Relationship Id="rId106" Type="http://schemas.openxmlformats.org/officeDocument/2006/relationships/customXml" Target="../ink/ink2303.xml"/><Relationship Id="rId127" Type="http://schemas.openxmlformats.org/officeDocument/2006/relationships/image" Target="../media/image2304.png"/><Relationship Id="rId10" Type="http://schemas.openxmlformats.org/officeDocument/2006/relationships/customXml" Target="../ink/ink2255.xml"/><Relationship Id="rId31" Type="http://schemas.openxmlformats.org/officeDocument/2006/relationships/image" Target="../media/image2256.png"/><Relationship Id="rId52" Type="http://schemas.openxmlformats.org/officeDocument/2006/relationships/customXml" Target="../ink/ink2276.xml"/><Relationship Id="rId73" Type="http://schemas.openxmlformats.org/officeDocument/2006/relationships/image" Target="../media/image2277.png"/><Relationship Id="rId94" Type="http://schemas.openxmlformats.org/officeDocument/2006/relationships/customXml" Target="../ink/ink2297.xml"/><Relationship Id="rId148" Type="http://schemas.openxmlformats.org/officeDocument/2006/relationships/customXml" Target="../ink/ink2324.xml"/><Relationship Id="rId169" Type="http://schemas.openxmlformats.org/officeDocument/2006/relationships/image" Target="../media/image2325.png"/><Relationship Id="rId4" Type="http://schemas.openxmlformats.org/officeDocument/2006/relationships/customXml" Target="../ink/ink2252.xml"/><Relationship Id="rId180" Type="http://schemas.openxmlformats.org/officeDocument/2006/relationships/customXml" Target="../ink/ink2340.xml"/><Relationship Id="rId215" Type="http://schemas.openxmlformats.org/officeDocument/2006/relationships/image" Target="../media/image2348.png"/><Relationship Id="rId236" Type="http://schemas.openxmlformats.org/officeDocument/2006/relationships/customXml" Target="../ink/ink2368.xml"/><Relationship Id="rId257" Type="http://schemas.openxmlformats.org/officeDocument/2006/relationships/image" Target="../media/image2369.png"/><Relationship Id="rId42" Type="http://schemas.openxmlformats.org/officeDocument/2006/relationships/customXml" Target="../ink/ink2271.xml"/><Relationship Id="rId84" Type="http://schemas.openxmlformats.org/officeDocument/2006/relationships/customXml" Target="../ink/ink2292.xml"/><Relationship Id="rId138" Type="http://schemas.openxmlformats.org/officeDocument/2006/relationships/customXml" Target="../ink/ink2319.xml"/><Relationship Id="rId191" Type="http://schemas.openxmlformats.org/officeDocument/2006/relationships/image" Target="../media/image2336.png"/><Relationship Id="rId205" Type="http://schemas.openxmlformats.org/officeDocument/2006/relationships/image" Target="../media/image2343.png"/><Relationship Id="rId247" Type="http://schemas.openxmlformats.org/officeDocument/2006/relationships/image" Target="../media/image2364.png"/><Relationship Id="rId107" Type="http://schemas.openxmlformats.org/officeDocument/2006/relationships/image" Target="../media/image2294.png"/><Relationship Id="rId11" Type="http://schemas.openxmlformats.org/officeDocument/2006/relationships/image" Target="../media/image2246.png"/><Relationship Id="rId53" Type="http://schemas.openxmlformats.org/officeDocument/2006/relationships/image" Target="../media/image2267.png"/><Relationship Id="rId149" Type="http://schemas.openxmlformats.org/officeDocument/2006/relationships/image" Target="../media/image2315.png"/><Relationship Id="rId95" Type="http://schemas.openxmlformats.org/officeDocument/2006/relationships/image" Target="../media/image2288.png"/><Relationship Id="rId160" Type="http://schemas.openxmlformats.org/officeDocument/2006/relationships/customXml" Target="../ink/ink2330.xml"/><Relationship Id="rId216" Type="http://schemas.openxmlformats.org/officeDocument/2006/relationships/customXml" Target="../ink/ink235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37.png"/><Relationship Id="rId21" Type="http://schemas.openxmlformats.org/officeDocument/2006/relationships/image" Target="../media/image2389.png"/><Relationship Id="rId42" Type="http://schemas.openxmlformats.org/officeDocument/2006/relationships/customXml" Target="../ink/ink2409.xml"/><Relationship Id="rId63" Type="http://schemas.openxmlformats.org/officeDocument/2006/relationships/image" Target="../media/image2410.png"/><Relationship Id="rId84" Type="http://schemas.openxmlformats.org/officeDocument/2006/relationships/customXml" Target="../ink/ink2430.xml"/><Relationship Id="rId138" Type="http://schemas.openxmlformats.org/officeDocument/2006/relationships/customXml" Target="../ink/ink2457.xml"/><Relationship Id="rId159" Type="http://schemas.openxmlformats.org/officeDocument/2006/relationships/image" Target="../media/image2458.png"/><Relationship Id="rId170" Type="http://schemas.openxmlformats.org/officeDocument/2006/relationships/customXml" Target="../ink/ink2473.xml"/><Relationship Id="rId191" Type="http://schemas.openxmlformats.org/officeDocument/2006/relationships/image" Target="../media/image2474.png"/><Relationship Id="rId205" Type="http://schemas.openxmlformats.org/officeDocument/2006/relationships/image" Target="../media/image2481.png"/><Relationship Id="rId107" Type="http://schemas.openxmlformats.org/officeDocument/2006/relationships/image" Target="../media/image2432.png"/><Relationship Id="rId11" Type="http://schemas.openxmlformats.org/officeDocument/2006/relationships/image" Target="../media/image2384.png"/><Relationship Id="rId32" Type="http://schemas.openxmlformats.org/officeDocument/2006/relationships/customXml" Target="../ink/ink2404.xml"/><Relationship Id="rId53" Type="http://schemas.openxmlformats.org/officeDocument/2006/relationships/image" Target="../media/image2405.png"/><Relationship Id="rId74" Type="http://schemas.openxmlformats.org/officeDocument/2006/relationships/customXml" Target="../ink/ink2425.xml"/><Relationship Id="rId128" Type="http://schemas.openxmlformats.org/officeDocument/2006/relationships/customXml" Target="../ink/ink2452.xml"/><Relationship Id="rId149" Type="http://schemas.openxmlformats.org/officeDocument/2006/relationships/image" Target="../media/image2453.png"/><Relationship Id="rId5" Type="http://schemas.openxmlformats.org/officeDocument/2006/relationships/image" Target="../media/image2381.png"/><Relationship Id="rId95" Type="http://schemas.openxmlformats.org/officeDocument/2006/relationships/image" Target="../media/image2426.png"/><Relationship Id="rId160" Type="http://schemas.openxmlformats.org/officeDocument/2006/relationships/customXml" Target="../ink/ink2468.xml"/><Relationship Id="rId181" Type="http://schemas.openxmlformats.org/officeDocument/2006/relationships/image" Target="../media/image2469.png"/><Relationship Id="rId216" Type="http://schemas.openxmlformats.org/officeDocument/2006/relationships/customXml" Target="../ink/ink2496.xml"/><Relationship Id="rId22" Type="http://schemas.openxmlformats.org/officeDocument/2006/relationships/customXml" Target="../ink/ink2399.xml"/><Relationship Id="rId43" Type="http://schemas.openxmlformats.org/officeDocument/2006/relationships/image" Target="../media/image2400.png"/><Relationship Id="rId64" Type="http://schemas.openxmlformats.org/officeDocument/2006/relationships/customXml" Target="../ink/ink2420.xml"/><Relationship Id="rId118" Type="http://schemas.openxmlformats.org/officeDocument/2006/relationships/customXml" Target="../ink/ink2447.xml"/><Relationship Id="rId139" Type="http://schemas.openxmlformats.org/officeDocument/2006/relationships/image" Target="../media/image2448.png"/><Relationship Id="rId85" Type="http://schemas.openxmlformats.org/officeDocument/2006/relationships/image" Target="../media/image2421.png"/><Relationship Id="rId150" Type="http://schemas.openxmlformats.org/officeDocument/2006/relationships/customXml" Target="../ink/ink2463.xml"/><Relationship Id="rId171" Type="http://schemas.openxmlformats.org/officeDocument/2006/relationships/image" Target="../media/image2464.png"/><Relationship Id="rId192" Type="http://schemas.openxmlformats.org/officeDocument/2006/relationships/customXml" Target="../ink/ink2484.xml"/><Relationship Id="rId206" Type="http://schemas.openxmlformats.org/officeDocument/2006/relationships/customXml" Target="../ink/ink2491.xml"/><Relationship Id="rId12" Type="http://schemas.openxmlformats.org/officeDocument/2006/relationships/customXml" Target="../ink/ink2394.xml"/><Relationship Id="rId33" Type="http://schemas.openxmlformats.org/officeDocument/2006/relationships/image" Target="../media/image2395.png"/><Relationship Id="rId108" Type="http://schemas.openxmlformats.org/officeDocument/2006/relationships/customXml" Target="../ink/ink2442.xml"/><Relationship Id="rId129" Type="http://schemas.openxmlformats.org/officeDocument/2006/relationships/image" Target="../media/image2443.png"/><Relationship Id="rId54" Type="http://schemas.openxmlformats.org/officeDocument/2006/relationships/customXml" Target="../ink/ink2415.xml"/><Relationship Id="rId75" Type="http://schemas.openxmlformats.org/officeDocument/2006/relationships/image" Target="../media/image2416.png"/><Relationship Id="rId96" Type="http://schemas.openxmlformats.org/officeDocument/2006/relationships/customXml" Target="../ink/ink2436.xml"/><Relationship Id="rId140" Type="http://schemas.openxmlformats.org/officeDocument/2006/relationships/customXml" Target="../ink/ink2458.xml"/><Relationship Id="rId161" Type="http://schemas.openxmlformats.org/officeDocument/2006/relationships/image" Target="../media/image2459.png"/><Relationship Id="rId182" Type="http://schemas.openxmlformats.org/officeDocument/2006/relationships/customXml" Target="../ink/ink2479.xml"/><Relationship Id="rId217" Type="http://schemas.openxmlformats.org/officeDocument/2006/relationships/image" Target="../media/image2487.png"/><Relationship Id="rId6" Type="http://schemas.openxmlformats.org/officeDocument/2006/relationships/customXml" Target="../ink/ink2391.xml"/><Relationship Id="rId23" Type="http://schemas.openxmlformats.org/officeDocument/2006/relationships/image" Target="../media/image2390.png"/><Relationship Id="rId119" Type="http://schemas.openxmlformats.org/officeDocument/2006/relationships/image" Target="../media/image2438.png"/><Relationship Id="rId44" Type="http://schemas.openxmlformats.org/officeDocument/2006/relationships/customXml" Target="../ink/ink2410.xml"/><Relationship Id="rId65" Type="http://schemas.openxmlformats.org/officeDocument/2006/relationships/image" Target="../media/image2411.png"/><Relationship Id="rId86" Type="http://schemas.openxmlformats.org/officeDocument/2006/relationships/customXml" Target="../ink/ink2431.xml"/><Relationship Id="rId130" Type="http://schemas.openxmlformats.org/officeDocument/2006/relationships/customXml" Target="../ink/ink2453.xml"/><Relationship Id="rId151" Type="http://schemas.openxmlformats.org/officeDocument/2006/relationships/image" Target="../media/image2454.png"/><Relationship Id="rId172" Type="http://schemas.openxmlformats.org/officeDocument/2006/relationships/customXml" Target="../ink/ink2474.xml"/><Relationship Id="rId193" Type="http://schemas.openxmlformats.org/officeDocument/2006/relationships/image" Target="../media/image2475.png"/><Relationship Id="rId207" Type="http://schemas.openxmlformats.org/officeDocument/2006/relationships/image" Target="../media/image2482.png"/><Relationship Id="rId13" Type="http://schemas.openxmlformats.org/officeDocument/2006/relationships/image" Target="../media/image2385.png"/><Relationship Id="rId109" Type="http://schemas.openxmlformats.org/officeDocument/2006/relationships/image" Target="../media/image2433.png"/><Relationship Id="rId34" Type="http://schemas.openxmlformats.org/officeDocument/2006/relationships/customXml" Target="../ink/ink2405.xml"/><Relationship Id="rId55" Type="http://schemas.openxmlformats.org/officeDocument/2006/relationships/image" Target="../media/image2406.png"/><Relationship Id="rId76" Type="http://schemas.openxmlformats.org/officeDocument/2006/relationships/customXml" Target="../ink/ink2426.xml"/><Relationship Id="rId97" Type="http://schemas.openxmlformats.org/officeDocument/2006/relationships/image" Target="../media/image2427.png"/><Relationship Id="rId120" Type="http://schemas.openxmlformats.org/officeDocument/2006/relationships/customXml" Target="../ink/ink2448.xml"/><Relationship Id="rId141" Type="http://schemas.openxmlformats.org/officeDocument/2006/relationships/image" Target="../media/image2449.png"/><Relationship Id="rId7" Type="http://schemas.openxmlformats.org/officeDocument/2006/relationships/image" Target="../media/image2382.png"/><Relationship Id="rId162" Type="http://schemas.openxmlformats.org/officeDocument/2006/relationships/customXml" Target="../ink/ink2469.xml"/><Relationship Id="rId183" Type="http://schemas.openxmlformats.org/officeDocument/2006/relationships/image" Target="../media/image2470.png"/><Relationship Id="rId218" Type="http://schemas.openxmlformats.org/officeDocument/2006/relationships/customXml" Target="../ink/ink2497.xml"/><Relationship Id="rId24" Type="http://schemas.openxmlformats.org/officeDocument/2006/relationships/customXml" Target="../ink/ink2400.xml"/><Relationship Id="rId45" Type="http://schemas.openxmlformats.org/officeDocument/2006/relationships/image" Target="../media/image2401.png"/><Relationship Id="rId66" Type="http://schemas.openxmlformats.org/officeDocument/2006/relationships/customXml" Target="../ink/ink2421.xml"/><Relationship Id="rId87" Type="http://schemas.openxmlformats.org/officeDocument/2006/relationships/image" Target="../media/image2422.png"/><Relationship Id="rId110" Type="http://schemas.openxmlformats.org/officeDocument/2006/relationships/customXml" Target="../ink/ink2443.xml"/><Relationship Id="rId131" Type="http://schemas.openxmlformats.org/officeDocument/2006/relationships/image" Target="../media/image2444.png"/><Relationship Id="rId152" Type="http://schemas.openxmlformats.org/officeDocument/2006/relationships/customXml" Target="../ink/ink2464.xml"/><Relationship Id="rId173" Type="http://schemas.openxmlformats.org/officeDocument/2006/relationships/image" Target="../media/image2465.png"/><Relationship Id="rId194" Type="http://schemas.openxmlformats.org/officeDocument/2006/relationships/customXml" Target="../ink/ink2485.xml"/><Relationship Id="rId208" Type="http://schemas.openxmlformats.org/officeDocument/2006/relationships/customXml" Target="../ink/ink2492.xml"/><Relationship Id="rId14" Type="http://schemas.openxmlformats.org/officeDocument/2006/relationships/customXml" Target="../ink/ink2395.xml"/><Relationship Id="rId30" Type="http://schemas.openxmlformats.org/officeDocument/2006/relationships/customXml" Target="../ink/ink2403.xml"/><Relationship Id="rId35" Type="http://schemas.openxmlformats.org/officeDocument/2006/relationships/image" Target="../media/image2396.png"/><Relationship Id="rId56" Type="http://schemas.openxmlformats.org/officeDocument/2006/relationships/customXml" Target="../ink/ink2416.xml"/><Relationship Id="rId77" Type="http://schemas.openxmlformats.org/officeDocument/2006/relationships/image" Target="../media/image2417.png"/><Relationship Id="rId100" Type="http://schemas.openxmlformats.org/officeDocument/2006/relationships/customXml" Target="../ink/ink2438.xml"/><Relationship Id="rId105" Type="http://schemas.openxmlformats.org/officeDocument/2006/relationships/image" Target="../media/image2431.png"/><Relationship Id="rId126" Type="http://schemas.openxmlformats.org/officeDocument/2006/relationships/customXml" Target="../ink/ink2451.xml"/><Relationship Id="rId147" Type="http://schemas.openxmlformats.org/officeDocument/2006/relationships/image" Target="../media/image2452.png"/><Relationship Id="rId168" Type="http://schemas.openxmlformats.org/officeDocument/2006/relationships/customXml" Target="../ink/ink2472.xml"/><Relationship Id="rId8" Type="http://schemas.openxmlformats.org/officeDocument/2006/relationships/customXml" Target="../ink/ink2392.xml"/><Relationship Id="rId51" Type="http://schemas.openxmlformats.org/officeDocument/2006/relationships/image" Target="../media/image2404.png"/><Relationship Id="rId72" Type="http://schemas.openxmlformats.org/officeDocument/2006/relationships/customXml" Target="../ink/ink2424.xml"/><Relationship Id="rId93" Type="http://schemas.openxmlformats.org/officeDocument/2006/relationships/image" Target="../media/image2425.png"/><Relationship Id="rId98" Type="http://schemas.openxmlformats.org/officeDocument/2006/relationships/customXml" Target="../ink/ink2437.xml"/><Relationship Id="rId121" Type="http://schemas.openxmlformats.org/officeDocument/2006/relationships/image" Target="../media/image2439.png"/><Relationship Id="rId142" Type="http://schemas.openxmlformats.org/officeDocument/2006/relationships/customXml" Target="../ink/ink2459.xml"/><Relationship Id="rId163" Type="http://schemas.openxmlformats.org/officeDocument/2006/relationships/image" Target="../media/image2460.png"/><Relationship Id="rId184" Type="http://schemas.openxmlformats.org/officeDocument/2006/relationships/customXml" Target="../ink/ink2480.xml"/><Relationship Id="rId189" Type="http://schemas.openxmlformats.org/officeDocument/2006/relationships/image" Target="../media/image2473.png"/><Relationship Id="rId219" Type="http://schemas.openxmlformats.org/officeDocument/2006/relationships/image" Target="../media/image2488.png"/><Relationship Id="rId3" Type="http://schemas.openxmlformats.org/officeDocument/2006/relationships/image" Target="../media/image2380.png"/><Relationship Id="rId214" Type="http://schemas.openxmlformats.org/officeDocument/2006/relationships/customXml" Target="../ink/ink2495.xml"/><Relationship Id="rId25" Type="http://schemas.openxmlformats.org/officeDocument/2006/relationships/image" Target="../media/image2391.png"/><Relationship Id="rId46" Type="http://schemas.openxmlformats.org/officeDocument/2006/relationships/customXml" Target="../ink/ink2411.xml"/><Relationship Id="rId67" Type="http://schemas.openxmlformats.org/officeDocument/2006/relationships/image" Target="../media/image2412.png"/><Relationship Id="rId116" Type="http://schemas.openxmlformats.org/officeDocument/2006/relationships/customXml" Target="../ink/ink2446.xml"/><Relationship Id="rId137" Type="http://schemas.openxmlformats.org/officeDocument/2006/relationships/image" Target="../media/image2447.png"/><Relationship Id="rId158" Type="http://schemas.openxmlformats.org/officeDocument/2006/relationships/customXml" Target="../ink/ink2467.xml"/><Relationship Id="rId20" Type="http://schemas.openxmlformats.org/officeDocument/2006/relationships/customXml" Target="../ink/ink2398.xml"/><Relationship Id="rId41" Type="http://schemas.openxmlformats.org/officeDocument/2006/relationships/image" Target="../media/image2399.png"/><Relationship Id="rId62" Type="http://schemas.openxmlformats.org/officeDocument/2006/relationships/customXml" Target="../ink/ink2419.xml"/><Relationship Id="rId83" Type="http://schemas.openxmlformats.org/officeDocument/2006/relationships/image" Target="../media/image2420.png"/><Relationship Id="rId88" Type="http://schemas.openxmlformats.org/officeDocument/2006/relationships/customXml" Target="../ink/ink2432.xml"/><Relationship Id="rId111" Type="http://schemas.openxmlformats.org/officeDocument/2006/relationships/image" Target="../media/image2434.png"/><Relationship Id="rId132" Type="http://schemas.openxmlformats.org/officeDocument/2006/relationships/customXml" Target="../ink/ink2454.xml"/><Relationship Id="rId153" Type="http://schemas.openxmlformats.org/officeDocument/2006/relationships/image" Target="../media/image2455.png"/><Relationship Id="rId174" Type="http://schemas.openxmlformats.org/officeDocument/2006/relationships/customXml" Target="../ink/ink2475.xml"/><Relationship Id="rId179" Type="http://schemas.openxmlformats.org/officeDocument/2006/relationships/image" Target="../media/image2468.png"/><Relationship Id="rId195" Type="http://schemas.openxmlformats.org/officeDocument/2006/relationships/image" Target="../media/image2476.png"/><Relationship Id="rId209" Type="http://schemas.openxmlformats.org/officeDocument/2006/relationships/image" Target="../media/image2483.png"/><Relationship Id="rId190" Type="http://schemas.openxmlformats.org/officeDocument/2006/relationships/customXml" Target="../ink/ink2483.xml"/><Relationship Id="rId204" Type="http://schemas.openxmlformats.org/officeDocument/2006/relationships/customXml" Target="../ink/ink2490.xml"/><Relationship Id="rId15" Type="http://schemas.openxmlformats.org/officeDocument/2006/relationships/image" Target="../media/image2386.png"/><Relationship Id="rId36" Type="http://schemas.openxmlformats.org/officeDocument/2006/relationships/customXml" Target="../ink/ink2406.xml"/><Relationship Id="rId57" Type="http://schemas.openxmlformats.org/officeDocument/2006/relationships/image" Target="../media/image2407.png"/><Relationship Id="rId106" Type="http://schemas.openxmlformats.org/officeDocument/2006/relationships/customXml" Target="../ink/ink2441.xml"/><Relationship Id="rId127" Type="http://schemas.openxmlformats.org/officeDocument/2006/relationships/image" Target="../media/image2442.png"/><Relationship Id="rId10" Type="http://schemas.openxmlformats.org/officeDocument/2006/relationships/customXml" Target="../ink/ink2393.xml"/><Relationship Id="rId31" Type="http://schemas.openxmlformats.org/officeDocument/2006/relationships/image" Target="../media/image2394.png"/><Relationship Id="rId52" Type="http://schemas.openxmlformats.org/officeDocument/2006/relationships/customXml" Target="../ink/ink2414.xml"/><Relationship Id="rId73" Type="http://schemas.openxmlformats.org/officeDocument/2006/relationships/image" Target="../media/image2415.png"/><Relationship Id="rId78" Type="http://schemas.openxmlformats.org/officeDocument/2006/relationships/customXml" Target="../ink/ink2427.xml"/><Relationship Id="rId94" Type="http://schemas.openxmlformats.org/officeDocument/2006/relationships/customXml" Target="../ink/ink2435.xml"/><Relationship Id="rId99" Type="http://schemas.openxmlformats.org/officeDocument/2006/relationships/image" Target="../media/image2428.png"/><Relationship Id="rId101" Type="http://schemas.openxmlformats.org/officeDocument/2006/relationships/image" Target="../media/image2429.png"/><Relationship Id="rId122" Type="http://schemas.openxmlformats.org/officeDocument/2006/relationships/customXml" Target="../ink/ink2449.xml"/><Relationship Id="rId143" Type="http://schemas.openxmlformats.org/officeDocument/2006/relationships/image" Target="../media/image2450.png"/><Relationship Id="rId148" Type="http://schemas.openxmlformats.org/officeDocument/2006/relationships/customXml" Target="../ink/ink2462.xml"/><Relationship Id="rId164" Type="http://schemas.openxmlformats.org/officeDocument/2006/relationships/customXml" Target="../ink/ink2470.xml"/><Relationship Id="rId169" Type="http://schemas.openxmlformats.org/officeDocument/2006/relationships/image" Target="../media/image2463.png"/><Relationship Id="rId185" Type="http://schemas.openxmlformats.org/officeDocument/2006/relationships/image" Target="../media/image2471.png"/><Relationship Id="rId4" Type="http://schemas.openxmlformats.org/officeDocument/2006/relationships/customXml" Target="../ink/ink2390.xml"/><Relationship Id="rId9" Type="http://schemas.openxmlformats.org/officeDocument/2006/relationships/image" Target="../media/image2383.png"/><Relationship Id="rId180" Type="http://schemas.openxmlformats.org/officeDocument/2006/relationships/customXml" Target="../ink/ink2478.xml"/><Relationship Id="rId210" Type="http://schemas.openxmlformats.org/officeDocument/2006/relationships/customXml" Target="../ink/ink2493.xml"/><Relationship Id="rId215" Type="http://schemas.openxmlformats.org/officeDocument/2006/relationships/image" Target="../media/image2486.png"/><Relationship Id="rId26" Type="http://schemas.openxmlformats.org/officeDocument/2006/relationships/customXml" Target="../ink/ink2401.xml"/><Relationship Id="rId47" Type="http://schemas.openxmlformats.org/officeDocument/2006/relationships/image" Target="../media/image2402.png"/><Relationship Id="rId68" Type="http://schemas.openxmlformats.org/officeDocument/2006/relationships/customXml" Target="../ink/ink2422.xml"/><Relationship Id="rId89" Type="http://schemas.openxmlformats.org/officeDocument/2006/relationships/image" Target="../media/image2423.png"/><Relationship Id="rId112" Type="http://schemas.openxmlformats.org/officeDocument/2006/relationships/customXml" Target="../ink/ink2444.xml"/><Relationship Id="rId133" Type="http://schemas.openxmlformats.org/officeDocument/2006/relationships/image" Target="../media/image2445.png"/><Relationship Id="rId154" Type="http://schemas.openxmlformats.org/officeDocument/2006/relationships/customXml" Target="../ink/ink2465.xml"/><Relationship Id="rId175" Type="http://schemas.openxmlformats.org/officeDocument/2006/relationships/image" Target="../media/image2466.png"/><Relationship Id="rId196" Type="http://schemas.openxmlformats.org/officeDocument/2006/relationships/customXml" Target="../ink/ink2486.xml"/><Relationship Id="rId200" Type="http://schemas.openxmlformats.org/officeDocument/2006/relationships/customXml" Target="../ink/ink2488.xml"/><Relationship Id="rId16" Type="http://schemas.openxmlformats.org/officeDocument/2006/relationships/customXml" Target="../ink/ink2396.xml"/><Relationship Id="rId37" Type="http://schemas.openxmlformats.org/officeDocument/2006/relationships/image" Target="../media/image2397.png"/><Relationship Id="rId58" Type="http://schemas.openxmlformats.org/officeDocument/2006/relationships/customXml" Target="../ink/ink2417.xml"/><Relationship Id="rId79" Type="http://schemas.openxmlformats.org/officeDocument/2006/relationships/image" Target="../media/image2418.png"/><Relationship Id="rId102" Type="http://schemas.openxmlformats.org/officeDocument/2006/relationships/customXml" Target="../ink/ink2439.xml"/><Relationship Id="rId123" Type="http://schemas.openxmlformats.org/officeDocument/2006/relationships/image" Target="../media/image2440.png"/><Relationship Id="rId144" Type="http://schemas.openxmlformats.org/officeDocument/2006/relationships/customXml" Target="../ink/ink2460.xml"/><Relationship Id="rId90" Type="http://schemas.openxmlformats.org/officeDocument/2006/relationships/customXml" Target="../ink/ink2433.xml"/><Relationship Id="rId165" Type="http://schemas.openxmlformats.org/officeDocument/2006/relationships/image" Target="../media/image2461.png"/><Relationship Id="rId186" Type="http://schemas.openxmlformats.org/officeDocument/2006/relationships/customXml" Target="../ink/ink2481.xml"/><Relationship Id="rId211" Type="http://schemas.openxmlformats.org/officeDocument/2006/relationships/image" Target="../media/image2484.png"/><Relationship Id="rId27" Type="http://schemas.openxmlformats.org/officeDocument/2006/relationships/image" Target="../media/image2392.png"/><Relationship Id="rId48" Type="http://schemas.openxmlformats.org/officeDocument/2006/relationships/customXml" Target="../ink/ink2412.xml"/><Relationship Id="rId69" Type="http://schemas.openxmlformats.org/officeDocument/2006/relationships/image" Target="../media/image2413.png"/><Relationship Id="rId113" Type="http://schemas.openxmlformats.org/officeDocument/2006/relationships/image" Target="../media/image2435.png"/><Relationship Id="rId134" Type="http://schemas.openxmlformats.org/officeDocument/2006/relationships/customXml" Target="../ink/ink2455.xml"/><Relationship Id="rId80" Type="http://schemas.openxmlformats.org/officeDocument/2006/relationships/customXml" Target="../ink/ink2428.xml"/><Relationship Id="rId155" Type="http://schemas.openxmlformats.org/officeDocument/2006/relationships/image" Target="../media/image2456.png"/><Relationship Id="rId176" Type="http://schemas.openxmlformats.org/officeDocument/2006/relationships/customXml" Target="../ink/ink2476.xml"/><Relationship Id="rId197" Type="http://schemas.openxmlformats.org/officeDocument/2006/relationships/image" Target="../media/image2477.png"/><Relationship Id="rId201" Type="http://schemas.openxmlformats.org/officeDocument/2006/relationships/image" Target="../media/image2479.png"/><Relationship Id="rId17" Type="http://schemas.openxmlformats.org/officeDocument/2006/relationships/image" Target="../media/image2387.png"/><Relationship Id="rId38" Type="http://schemas.openxmlformats.org/officeDocument/2006/relationships/customXml" Target="../ink/ink2407.xml"/><Relationship Id="rId59" Type="http://schemas.openxmlformats.org/officeDocument/2006/relationships/image" Target="../media/image2408.png"/><Relationship Id="rId103" Type="http://schemas.openxmlformats.org/officeDocument/2006/relationships/image" Target="../media/image2430.png"/><Relationship Id="rId124" Type="http://schemas.openxmlformats.org/officeDocument/2006/relationships/customXml" Target="../ink/ink2450.xml"/><Relationship Id="rId70" Type="http://schemas.openxmlformats.org/officeDocument/2006/relationships/customXml" Target="../ink/ink2423.xml"/><Relationship Id="rId91" Type="http://schemas.openxmlformats.org/officeDocument/2006/relationships/image" Target="../media/image2424.png"/><Relationship Id="rId145" Type="http://schemas.openxmlformats.org/officeDocument/2006/relationships/image" Target="../media/image2451.png"/><Relationship Id="rId166" Type="http://schemas.openxmlformats.org/officeDocument/2006/relationships/customXml" Target="../ink/ink2471.xml"/><Relationship Id="rId187" Type="http://schemas.openxmlformats.org/officeDocument/2006/relationships/image" Target="../media/image247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494.xml"/><Relationship Id="rId28" Type="http://schemas.openxmlformats.org/officeDocument/2006/relationships/customXml" Target="../ink/ink2402.xml"/><Relationship Id="rId49" Type="http://schemas.openxmlformats.org/officeDocument/2006/relationships/image" Target="../media/image2403.png"/><Relationship Id="rId114" Type="http://schemas.openxmlformats.org/officeDocument/2006/relationships/customXml" Target="../ink/ink2445.xml"/><Relationship Id="rId60" Type="http://schemas.openxmlformats.org/officeDocument/2006/relationships/customXml" Target="../ink/ink2418.xml"/><Relationship Id="rId81" Type="http://schemas.openxmlformats.org/officeDocument/2006/relationships/image" Target="../media/image2419.png"/><Relationship Id="rId135" Type="http://schemas.openxmlformats.org/officeDocument/2006/relationships/image" Target="../media/image2446.png"/><Relationship Id="rId156" Type="http://schemas.openxmlformats.org/officeDocument/2006/relationships/customXml" Target="../ink/ink2466.xml"/><Relationship Id="rId177" Type="http://schemas.openxmlformats.org/officeDocument/2006/relationships/image" Target="../media/image2467.png"/><Relationship Id="rId198" Type="http://schemas.openxmlformats.org/officeDocument/2006/relationships/customXml" Target="../ink/ink2487.xml"/><Relationship Id="rId202" Type="http://schemas.openxmlformats.org/officeDocument/2006/relationships/customXml" Target="../ink/ink2489.xml"/><Relationship Id="rId18" Type="http://schemas.openxmlformats.org/officeDocument/2006/relationships/customXml" Target="../ink/ink2397.xml"/><Relationship Id="rId39" Type="http://schemas.openxmlformats.org/officeDocument/2006/relationships/image" Target="../media/image2398.png"/><Relationship Id="rId50" Type="http://schemas.openxmlformats.org/officeDocument/2006/relationships/customXml" Target="../ink/ink2413.xml"/><Relationship Id="rId104" Type="http://schemas.openxmlformats.org/officeDocument/2006/relationships/customXml" Target="../ink/ink2440.xml"/><Relationship Id="rId125" Type="http://schemas.openxmlformats.org/officeDocument/2006/relationships/image" Target="../media/image2441.png"/><Relationship Id="rId146" Type="http://schemas.openxmlformats.org/officeDocument/2006/relationships/customXml" Target="../ink/ink2461.xml"/><Relationship Id="rId167" Type="http://schemas.openxmlformats.org/officeDocument/2006/relationships/image" Target="../media/image2462.png"/><Relationship Id="rId188" Type="http://schemas.openxmlformats.org/officeDocument/2006/relationships/customXml" Target="../ink/ink2482.xml"/><Relationship Id="rId71" Type="http://schemas.openxmlformats.org/officeDocument/2006/relationships/image" Target="../media/image2414.png"/><Relationship Id="rId92" Type="http://schemas.openxmlformats.org/officeDocument/2006/relationships/customXml" Target="../ink/ink2434.xml"/><Relationship Id="rId213" Type="http://schemas.openxmlformats.org/officeDocument/2006/relationships/image" Target="../media/image2485.png"/><Relationship Id="rId2" Type="http://schemas.openxmlformats.org/officeDocument/2006/relationships/customXml" Target="../ink/ink2389.xml"/><Relationship Id="rId29" Type="http://schemas.openxmlformats.org/officeDocument/2006/relationships/image" Target="../media/image2393.png"/><Relationship Id="rId40" Type="http://schemas.openxmlformats.org/officeDocument/2006/relationships/customXml" Target="../ink/ink2408.xml"/><Relationship Id="rId115" Type="http://schemas.openxmlformats.org/officeDocument/2006/relationships/image" Target="../media/image2436.png"/><Relationship Id="rId136" Type="http://schemas.openxmlformats.org/officeDocument/2006/relationships/customXml" Target="../ink/ink2456.xml"/><Relationship Id="rId157" Type="http://schemas.openxmlformats.org/officeDocument/2006/relationships/image" Target="../media/image2457.png"/><Relationship Id="rId178" Type="http://schemas.openxmlformats.org/officeDocument/2006/relationships/customXml" Target="../ink/ink2477.xml"/><Relationship Id="rId61" Type="http://schemas.openxmlformats.org/officeDocument/2006/relationships/image" Target="../media/image2409.png"/><Relationship Id="rId82" Type="http://schemas.openxmlformats.org/officeDocument/2006/relationships/customXml" Target="../ink/ink2429.xml"/><Relationship Id="rId199" Type="http://schemas.openxmlformats.org/officeDocument/2006/relationships/image" Target="../media/image2478.png"/><Relationship Id="rId203" Type="http://schemas.openxmlformats.org/officeDocument/2006/relationships/image" Target="../media/image2480.png"/><Relationship Id="rId19" Type="http://schemas.openxmlformats.org/officeDocument/2006/relationships/image" Target="../media/image238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.png"/><Relationship Id="rId21" Type="http://schemas.openxmlformats.org/officeDocument/2006/relationships/image" Target="../media/image141.png"/><Relationship Id="rId42" Type="http://schemas.openxmlformats.org/officeDocument/2006/relationships/customXml" Target="../ink/ink152.xml"/><Relationship Id="rId63" Type="http://schemas.openxmlformats.org/officeDocument/2006/relationships/image" Target="../media/image162.png"/><Relationship Id="rId84" Type="http://schemas.openxmlformats.org/officeDocument/2006/relationships/customXml" Target="../ink/ink173.xml"/><Relationship Id="rId138" Type="http://schemas.openxmlformats.org/officeDocument/2006/relationships/customXml" Target="../ink/ink200.xml"/><Relationship Id="rId159" Type="http://schemas.openxmlformats.org/officeDocument/2006/relationships/image" Target="../media/image210.png"/><Relationship Id="rId170" Type="http://schemas.openxmlformats.org/officeDocument/2006/relationships/customXml" Target="../ink/ink216.xml"/><Relationship Id="rId191" Type="http://schemas.openxmlformats.org/officeDocument/2006/relationships/image" Target="../media/image226.png"/><Relationship Id="rId205" Type="http://schemas.openxmlformats.org/officeDocument/2006/relationships/image" Target="../media/image233.png"/><Relationship Id="rId226" Type="http://schemas.openxmlformats.org/officeDocument/2006/relationships/customXml" Target="../ink/ink244.xml"/><Relationship Id="rId107" Type="http://schemas.openxmlformats.org/officeDocument/2006/relationships/image" Target="../media/image184.png"/><Relationship Id="rId11" Type="http://schemas.openxmlformats.org/officeDocument/2006/relationships/image" Target="../media/image136.png"/><Relationship Id="rId32" Type="http://schemas.openxmlformats.org/officeDocument/2006/relationships/customXml" Target="../ink/ink147.xml"/><Relationship Id="rId53" Type="http://schemas.openxmlformats.org/officeDocument/2006/relationships/image" Target="../media/image157.png"/><Relationship Id="rId74" Type="http://schemas.openxmlformats.org/officeDocument/2006/relationships/customXml" Target="../ink/ink168.xml"/><Relationship Id="rId128" Type="http://schemas.openxmlformats.org/officeDocument/2006/relationships/customXml" Target="../ink/ink195.xml"/><Relationship Id="rId149" Type="http://schemas.openxmlformats.org/officeDocument/2006/relationships/image" Target="../media/image205.png"/><Relationship Id="rId5" Type="http://schemas.openxmlformats.org/officeDocument/2006/relationships/image" Target="../media/image133.png"/><Relationship Id="rId95" Type="http://schemas.openxmlformats.org/officeDocument/2006/relationships/image" Target="../media/image178.png"/><Relationship Id="rId160" Type="http://schemas.openxmlformats.org/officeDocument/2006/relationships/customXml" Target="../ink/ink211.xml"/><Relationship Id="rId181" Type="http://schemas.openxmlformats.org/officeDocument/2006/relationships/image" Target="../media/image221.png"/><Relationship Id="rId216" Type="http://schemas.openxmlformats.org/officeDocument/2006/relationships/customXml" Target="../ink/ink239.xml"/><Relationship Id="rId22" Type="http://schemas.openxmlformats.org/officeDocument/2006/relationships/customXml" Target="../ink/ink142.xml"/><Relationship Id="rId43" Type="http://schemas.openxmlformats.org/officeDocument/2006/relationships/image" Target="../media/image152.png"/><Relationship Id="rId64" Type="http://schemas.openxmlformats.org/officeDocument/2006/relationships/customXml" Target="../ink/ink163.xml"/><Relationship Id="rId118" Type="http://schemas.openxmlformats.org/officeDocument/2006/relationships/customXml" Target="../ink/ink190.xml"/><Relationship Id="rId139" Type="http://schemas.openxmlformats.org/officeDocument/2006/relationships/image" Target="../media/image200.png"/><Relationship Id="rId85" Type="http://schemas.openxmlformats.org/officeDocument/2006/relationships/image" Target="../media/image173.png"/><Relationship Id="rId150" Type="http://schemas.openxmlformats.org/officeDocument/2006/relationships/customXml" Target="../ink/ink206.xml"/><Relationship Id="rId171" Type="http://schemas.openxmlformats.org/officeDocument/2006/relationships/image" Target="../media/image216.png"/><Relationship Id="rId192" Type="http://schemas.openxmlformats.org/officeDocument/2006/relationships/customXml" Target="../ink/ink227.xml"/><Relationship Id="rId206" Type="http://schemas.openxmlformats.org/officeDocument/2006/relationships/customXml" Target="../ink/ink234.xml"/><Relationship Id="rId227" Type="http://schemas.openxmlformats.org/officeDocument/2006/relationships/image" Target="../media/image244.png"/><Relationship Id="rId12" Type="http://schemas.openxmlformats.org/officeDocument/2006/relationships/customXml" Target="../ink/ink137.xml"/><Relationship Id="rId33" Type="http://schemas.openxmlformats.org/officeDocument/2006/relationships/image" Target="../media/image147.png"/><Relationship Id="rId108" Type="http://schemas.openxmlformats.org/officeDocument/2006/relationships/customXml" Target="../ink/ink185.xml"/><Relationship Id="rId129" Type="http://schemas.openxmlformats.org/officeDocument/2006/relationships/image" Target="../media/image195.png"/><Relationship Id="rId54" Type="http://schemas.openxmlformats.org/officeDocument/2006/relationships/customXml" Target="../ink/ink158.xml"/><Relationship Id="rId75" Type="http://schemas.openxmlformats.org/officeDocument/2006/relationships/image" Target="../media/image168.png"/><Relationship Id="rId96" Type="http://schemas.openxmlformats.org/officeDocument/2006/relationships/customXml" Target="../ink/ink179.xml"/><Relationship Id="rId140" Type="http://schemas.openxmlformats.org/officeDocument/2006/relationships/customXml" Target="../ink/ink201.xml"/><Relationship Id="rId161" Type="http://schemas.openxmlformats.org/officeDocument/2006/relationships/image" Target="../media/image211.png"/><Relationship Id="rId182" Type="http://schemas.openxmlformats.org/officeDocument/2006/relationships/customXml" Target="../ink/ink222.xml"/><Relationship Id="rId217" Type="http://schemas.openxmlformats.org/officeDocument/2006/relationships/image" Target="../media/image239.png"/><Relationship Id="rId6" Type="http://schemas.openxmlformats.org/officeDocument/2006/relationships/customXml" Target="../ink/ink134.xml"/><Relationship Id="rId23" Type="http://schemas.openxmlformats.org/officeDocument/2006/relationships/image" Target="../media/image142.png"/><Relationship Id="rId119" Type="http://schemas.openxmlformats.org/officeDocument/2006/relationships/image" Target="../media/image190.png"/><Relationship Id="rId44" Type="http://schemas.openxmlformats.org/officeDocument/2006/relationships/customXml" Target="../ink/ink153.xml"/><Relationship Id="rId65" Type="http://schemas.openxmlformats.org/officeDocument/2006/relationships/image" Target="../media/image163.png"/><Relationship Id="rId86" Type="http://schemas.openxmlformats.org/officeDocument/2006/relationships/customXml" Target="../ink/ink174.xml"/><Relationship Id="rId130" Type="http://schemas.openxmlformats.org/officeDocument/2006/relationships/customXml" Target="../ink/ink196.xml"/><Relationship Id="rId151" Type="http://schemas.openxmlformats.org/officeDocument/2006/relationships/image" Target="../media/image206.png"/><Relationship Id="rId172" Type="http://schemas.openxmlformats.org/officeDocument/2006/relationships/customXml" Target="../ink/ink217.xml"/><Relationship Id="rId193" Type="http://schemas.openxmlformats.org/officeDocument/2006/relationships/image" Target="../media/image227.png"/><Relationship Id="rId207" Type="http://schemas.openxmlformats.org/officeDocument/2006/relationships/image" Target="../media/image234.png"/><Relationship Id="rId228" Type="http://schemas.openxmlformats.org/officeDocument/2006/relationships/customXml" Target="../ink/ink245.xml"/><Relationship Id="rId13" Type="http://schemas.openxmlformats.org/officeDocument/2006/relationships/image" Target="../media/image137.png"/><Relationship Id="rId109" Type="http://schemas.openxmlformats.org/officeDocument/2006/relationships/image" Target="../media/image185.png"/><Relationship Id="rId34" Type="http://schemas.openxmlformats.org/officeDocument/2006/relationships/customXml" Target="../ink/ink148.xml"/><Relationship Id="rId55" Type="http://schemas.openxmlformats.org/officeDocument/2006/relationships/image" Target="../media/image158.png"/><Relationship Id="rId76" Type="http://schemas.openxmlformats.org/officeDocument/2006/relationships/customXml" Target="../ink/ink169.xml"/><Relationship Id="rId97" Type="http://schemas.openxmlformats.org/officeDocument/2006/relationships/image" Target="../media/image179.png"/><Relationship Id="rId120" Type="http://schemas.openxmlformats.org/officeDocument/2006/relationships/customXml" Target="../ink/ink191.xml"/><Relationship Id="rId141" Type="http://schemas.openxmlformats.org/officeDocument/2006/relationships/image" Target="../media/image201.png"/><Relationship Id="rId7" Type="http://schemas.openxmlformats.org/officeDocument/2006/relationships/image" Target="../media/image134.png"/><Relationship Id="rId162" Type="http://schemas.openxmlformats.org/officeDocument/2006/relationships/customXml" Target="../ink/ink212.xml"/><Relationship Id="rId183" Type="http://schemas.openxmlformats.org/officeDocument/2006/relationships/image" Target="../media/image222.png"/><Relationship Id="rId218" Type="http://schemas.openxmlformats.org/officeDocument/2006/relationships/customXml" Target="../ink/ink240.xml"/><Relationship Id="rId24" Type="http://schemas.openxmlformats.org/officeDocument/2006/relationships/customXml" Target="../ink/ink143.xml"/><Relationship Id="rId45" Type="http://schemas.openxmlformats.org/officeDocument/2006/relationships/image" Target="../media/image153.png"/><Relationship Id="rId66" Type="http://schemas.openxmlformats.org/officeDocument/2006/relationships/customXml" Target="../ink/ink164.xml"/><Relationship Id="rId87" Type="http://schemas.openxmlformats.org/officeDocument/2006/relationships/image" Target="../media/image174.png"/><Relationship Id="rId110" Type="http://schemas.openxmlformats.org/officeDocument/2006/relationships/customXml" Target="../ink/ink186.xml"/><Relationship Id="rId131" Type="http://schemas.openxmlformats.org/officeDocument/2006/relationships/image" Target="../media/image196.png"/><Relationship Id="rId152" Type="http://schemas.openxmlformats.org/officeDocument/2006/relationships/customXml" Target="../ink/ink207.xml"/><Relationship Id="rId173" Type="http://schemas.openxmlformats.org/officeDocument/2006/relationships/image" Target="../media/image217.png"/><Relationship Id="rId194" Type="http://schemas.openxmlformats.org/officeDocument/2006/relationships/customXml" Target="../ink/ink228.xml"/><Relationship Id="rId208" Type="http://schemas.openxmlformats.org/officeDocument/2006/relationships/customXml" Target="../ink/ink235.xml"/><Relationship Id="rId229" Type="http://schemas.openxmlformats.org/officeDocument/2006/relationships/image" Target="../media/image245.png"/><Relationship Id="rId14" Type="http://schemas.openxmlformats.org/officeDocument/2006/relationships/customXml" Target="../ink/ink138.xml"/><Relationship Id="rId35" Type="http://schemas.openxmlformats.org/officeDocument/2006/relationships/image" Target="../media/image148.png"/><Relationship Id="rId56" Type="http://schemas.openxmlformats.org/officeDocument/2006/relationships/customXml" Target="../ink/ink159.xml"/><Relationship Id="rId77" Type="http://schemas.openxmlformats.org/officeDocument/2006/relationships/image" Target="../media/image169.png"/><Relationship Id="rId100" Type="http://schemas.openxmlformats.org/officeDocument/2006/relationships/customXml" Target="../ink/ink181.xml"/><Relationship Id="rId8" Type="http://schemas.openxmlformats.org/officeDocument/2006/relationships/customXml" Target="../ink/ink135.xml"/><Relationship Id="rId98" Type="http://schemas.openxmlformats.org/officeDocument/2006/relationships/customXml" Target="../ink/ink180.xml"/><Relationship Id="rId121" Type="http://schemas.openxmlformats.org/officeDocument/2006/relationships/image" Target="../media/image191.png"/><Relationship Id="rId142" Type="http://schemas.openxmlformats.org/officeDocument/2006/relationships/customXml" Target="../ink/ink202.xml"/><Relationship Id="rId163" Type="http://schemas.openxmlformats.org/officeDocument/2006/relationships/image" Target="../media/image212.png"/><Relationship Id="rId184" Type="http://schemas.openxmlformats.org/officeDocument/2006/relationships/customXml" Target="../ink/ink223.xml"/><Relationship Id="rId219" Type="http://schemas.openxmlformats.org/officeDocument/2006/relationships/image" Target="../media/image240.png"/><Relationship Id="rId25" Type="http://schemas.openxmlformats.org/officeDocument/2006/relationships/image" Target="../media/image143.png"/><Relationship Id="rId46" Type="http://schemas.openxmlformats.org/officeDocument/2006/relationships/customXml" Target="../ink/ink154.xml"/><Relationship Id="rId67" Type="http://schemas.openxmlformats.org/officeDocument/2006/relationships/image" Target="../media/image164.png"/><Relationship Id="rId116" Type="http://schemas.openxmlformats.org/officeDocument/2006/relationships/customXml" Target="../ink/ink189.xml"/><Relationship Id="rId137" Type="http://schemas.openxmlformats.org/officeDocument/2006/relationships/image" Target="../media/image199.png"/><Relationship Id="rId158" Type="http://schemas.openxmlformats.org/officeDocument/2006/relationships/customXml" Target="../ink/ink210.xml"/><Relationship Id="rId20" Type="http://schemas.openxmlformats.org/officeDocument/2006/relationships/customXml" Target="../ink/ink141.xml"/><Relationship Id="rId41" Type="http://schemas.openxmlformats.org/officeDocument/2006/relationships/image" Target="../media/image151.png"/><Relationship Id="rId62" Type="http://schemas.openxmlformats.org/officeDocument/2006/relationships/customXml" Target="../ink/ink162.xml"/><Relationship Id="rId83" Type="http://schemas.openxmlformats.org/officeDocument/2006/relationships/image" Target="../media/image172.png"/><Relationship Id="rId88" Type="http://schemas.openxmlformats.org/officeDocument/2006/relationships/customXml" Target="../ink/ink175.xml"/><Relationship Id="rId111" Type="http://schemas.openxmlformats.org/officeDocument/2006/relationships/image" Target="../media/image186.png"/><Relationship Id="rId132" Type="http://schemas.openxmlformats.org/officeDocument/2006/relationships/customXml" Target="../ink/ink197.xml"/><Relationship Id="rId153" Type="http://schemas.openxmlformats.org/officeDocument/2006/relationships/image" Target="../media/image207.png"/><Relationship Id="rId174" Type="http://schemas.openxmlformats.org/officeDocument/2006/relationships/customXml" Target="../ink/ink218.xml"/><Relationship Id="rId179" Type="http://schemas.openxmlformats.org/officeDocument/2006/relationships/image" Target="../media/image220.png"/><Relationship Id="rId195" Type="http://schemas.openxmlformats.org/officeDocument/2006/relationships/image" Target="../media/image228.png"/><Relationship Id="rId209" Type="http://schemas.openxmlformats.org/officeDocument/2006/relationships/image" Target="../media/image235.png"/><Relationship Id="rId190" Type="http://schemas.openxmlformats.org/officeDocument/2006/relationships/customXml" Target="../ink/ink226.xml"/><Relationship Id="rId204" Type="http://schemas.openxmlformats.org/officeDocument/2006/relationships/customXml" Target="../ink/ink233.xml"/><Relationship Id="rId220" Type="http://schemas.openxmlformats.org/officeDocument/2006/relationships/customXml" Target="../ink/ink241.xml"/><Relationship Id="rId225" Type="http://schemas.openxmlformats.org/officeDocument/2006/relationships/image" Target="../media/image243.png"/><Relationship Id="rId15" Type="http://schemas.openxmlformats.org/officeDocument/2006/relationships/image" Target="../media/image138.png"/><Relationship Id="rId36" Type="http://schemas.openxmlformats.org/officeDocument/2006/relationships/customXml" Target="../ink/ink149.xml"/><Relationship Id="rId57" Type="http://schemas.openxmlformats.org/officeDocument/2006/relationships/image" Target="../media/image159.png"/><Relationship Id="rId106" Type="http://schemas.openxmlformats.org/officeDocument/2006/relationships/customXml" Target="../ink/ink184.xml"/><Relationship Id="rId127" Type="http://schemas.openxmlformats.org/officeDocument/2006/relationships/image" Target="../media/image194.png"/><Relationship Id="rId10" Type="http://schemas.openxmlformats.org/officeDocument/2006/relationships/customXml" Target="../ink/ink136.xml"/><Relationship Id="rId31" Type="http://schemas.openxmlformats.org/officeDocument/2006/relationships/image" Target="../media/image146.png"/><Relationship Id="rId52" Type="http://schemas.openxmlformats.org/officeDocument/2006/relationships/customXml" Target="../ink/ink157.xml"/><Relationship Id="rId73" Type="http://schemas.openxmlformats.org/officeDocument/2006/relationships/image" Target="../media/image167.png"/><Relationship Id="rId78" Type="http://schemas.openxmlformats.org/officeDocument/2006/relationships/customXml" Target="../ink/ink170.xml"/><Relationship Id="rId94" Type="http://schemas.openxmlformats.org/officeDocument/2006/relationships/customXml" Target="../ink/ink178.xml"/><Relationship Id="rId99" Type="http://schemas.openxmlformats.org/officeDocument/2006/relationships/image" Target="../media/image180.png"/><Relationship Id="rId101" Type="http://schemas.openxmlformats.org/officeDocument/2006/relationships/image" Target="../media/image181.png"/><Relationship Id="rId122" Type="http://schemas.openxmlformats.org/officeDocument/2006/relationships/customXml" Target="../ink/ink192.xml"/><Relationship Id="rId143" Type="http://schemas.openxmlformats.org/officeDocument/2006/relationships/image" Target="../media/image202.png"/><Relationship Id="rId148" Type="http://schemas.openxmlformats.org/officeDocument/2006/relationships/customXml" Target="../ink/ink205.xml"/><Relationship Id="rId164" Type="http://schemas.openxmlformats.org/officeDocument/2006/relationships/customXml" Target="../ink/ink213.xml"/><Relationship Id="rId169" Type="http://schemas.openxmlformats.org/officeDocument/2006/relationships/image" Target="../media/image215.png"/><Relationship Id="rId185" Type="http://schemas.openxmlformats.org/officeDocument/2006/relationships/image" Target="../media/image223.png"/><Relationship Id="rId4" Type="http://schemas.openxmlformats.org/officeDocument/2006/relationships/customXml" Target="../ink/ink133.xml"/><Relationship Id="rId9" Type="http://schemas.openxmlformats.org/officeDocument/2006/relationships/image" Target="../media/image135.png"/><Relationship Id="rId180" Type="http://schemas.openxmlformats.org/officeDocument/2006/relationships/customXml" Target="../ink/ink221.xml"/><Relationship Id="rId210" Type="http://schemas.openxmlformats.org/officeDocument/2006/relationships/customXml" Target="../ink/ink236.xml"/><Relationship Id="rId215" Type="http://schemas.openxmlformats.org/officeDocument/2006/relationships/image" Target="../media/image238.png"/><Relationship Id="rId26" Type="http://schemas.openxmlformats.org/officeDocument/2006/relationships/customXml" Target="../ink/ink144.xml"/><Relationship Id="rId47" Type="http://schemas.openxmlformats.org/officeDocument/2006/relationships/image" Target="../media/image154.png"/><Relationship Id="rId68" Type="http://schemas.openxmlformats.org/officeDocument/2006/relationships/customXml" Target="../ink/ink165.xml"/><Relationship Id="rId89" Type="http://schemas.openxmlformats.org/officeDocument/2006/relationships/image" Target="../media/image175.png"/><Relationship Id="rId112" Type="http://schemas.openxmlformats.org/officeDocument/2006/relationships/customXml" Target="../ink/ink187.xml"/><Relationship Id="rId133" Type="http://schemas.openxmlformats.org/officeDocument/2006/relationships/image" Target="../media/image197.png"/><Relationship Id="rId154" Type="http://schemas.openxmlformats.org/officeDocument/2006/relationships/customXml" Target="../ink/ink208.xml"/><Relationship Id="rId175" Type="http://schemas.openxmlformats.org/officeDocument/2006/relationships/image" Target="../media/image218.png"/><Relationship Id="rId196" Type="http://schemas.openxmlformats.org/officeDocument/2006/relationships/customXml" Target="../ink/ink229.xml"/><Relationship Id="rId200" Type="http://schemas.openxmlformats.org/officeDocument/2006/relationships/customXml" Target="../ink/ink231.xml"/><Relationship Id="rId16" Type="http://schemas.openxmlformats.org/officeDocument/2006/relationships/customXml" Target="../ink/ink139.xml"/><Relationship Id="rId221" Type="http://schemas.openxmlformats.org/officeDocument/2006/relationships/image" Target="../media/image241.png"/><Relationship Id="rId37" Type="http://schemas.openxmlformats.org/officeDocument/2006/relationships/image" Target="../media/image149.png"/><Relationship Id="rId58" Type="http://schemas.openxmlformats.org/officeDocument/2006/relationships/customXml" Target="../ink/ink160.xml"/><Relationship Id="rId79" Type="http://schemas.openxmlformats.org/officeDocument/2006/relationships/image" Target="../media/image170.png"/><Relationship Id="rId102" Type="http://schemas.openxmlformats.org/officeDocument/2006/relationships/customXml" Target="../ink/ink182.xml"/><Relationship Id="rId123" Type="http://schemas.openxmlformats.org/officeDocument/2006/relationships/image" Target="../media/image192.png"/><Relationship Id="rId144" Type="http://schemas.openxmlformats.org/officeDocument/2006/relationships/customXml" Target="../ink/ink203.xml"/><Relationship Id="rId90" Type="http://schemas.openxmlformats.org/officeDocument/2006/relationships/customXml" Target="../ink/ink176.xml"/><Relationship Id="rId165" Type="http://schemas.openxmlformats.org/officeDocument/2006/relationships/image" Target="../media/image213.png"/><Relationship Id="rId186" Type="http://schemas.openxmlformats.org/officeDocument/2006/relationships/customXml" Target="../ink/ink224.xml"/><Relationship Id="rId211" Type="http://schemas.openxmlformats.org/officeDocument/2006/relationships/image" Target="../media/image236.png"/><Relationship Id="rId27" Type="http://schemas.openxmlformats.org/officeDocument/2006/relationships/image" Target="../media/image144.png"/><Relationship Id="rId48" Type="http://schemas.openxmlformats.org/officeDocument/2006/relationships/customXml" Target="../ink/ink155.xml"/><Relationship Id="rId69" Type="http://schemas.openxmlformats.org/officeDocument/2006/relationships/image" Target="../media/image165.png"/><Relationship Id="rId113" Type="http://schemas.openxmlformats.org/officeDocument/2006/relationships/image" Target="../media/image187.png"/><Relationship Id="rId134" Type="http://schemas.openxmlformats.org/officeDocument/2006/relationships/customXml" Target="../ink/ink198.xml"/><Relationship Id="rId80" Type="http://schemas.openxmlformats.org/officeDocument/2006/relationships/customXml" Target="../ink/ink171.xml"/><Relationship Id="rId155" Type="http://schemas.openxmlformats.org/officeDocument/2006/relationships/image" Target="../media/image208.png"/><Relationship Id="rId176" Type="http://schemas.openxmlformats.org/officeDocument/2006/relationships/customXml" Target="../ink/ink219.xml"/><Relationship Id="rId197" Type="http://schemas.openxmlformats.org/officeDocument/2006/relationships/image" Target="../media/image229.png"/><Relationship Id="rId201" Type="http://schemas.openxmlformats.org/officeDocument/2006/relationships/image" Target="../media/image231.png"/><Relationship Id="rId222" Type="http://schemas.openxmlformats.org/officeDocument/2006/relationships/customXml" Target="../ink/ink242.xml"/><Relationship Id="rId17" Type="http://schemas.openxmlformats.org/officeDocument/2006/relationships/image" Target="../media/image139.png"/><Relationship Id="rId38" Type="http://schemas.openxmlformats.org/officeDocument/2006/relationships/customXml" Target="../ink/ink150.xml"/><Relationship Id="rId59" Type="http://schemas.openxmlformats.org/officeDocument/2006/relationships/image" Target="../media/image160.png"/><Relationship Id="rId103" Type="http://schemas.openxmlformats.org/officeDocument/2006/relationships/image" Target="../media/image182.png"/><Relationship Id="rId124" Type="http://schemas.openxmlformats.org/officeDocument/2006/relationships/customXml" Target="../ink/ink193.xml"/><Relationship Id="rId70" Type="http://schemas.openxmlformats.org/officeDocument/2006/relationships/customXml" Target="../ink/ink166.xml"/><Relationship Id="rId91" Type="http://schemas.openxmlformats.org/officeDocument/2006/relationships/image" Target="../media/image176.png"/><Relationship Id="rId145" Type="http://schemas.openxmlformats.org/officeDocument/2006/relationships/image" Target="../media/image203.png"/><Relationship Id="rId166" Type="http://schemas.openxmlformats.org/officeDocument/2006/relationships/customXml" Target="../ink/ink214.xml"/><Relationship Id="rId187" Type="http://schemas.openxmlformats.org/officeDocument/2006/relationships/image" Target="../media/image22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37.xml"/><Relationship Id="rId28" Type="http://schemas.openxmlformats.org/officeDocument/2006/relationships/customXml" Target="../ink/ink145.xml"/><Relationship Id="rId49" Type="http://schemas.openxmlformats.org/officeDocument/2006/relationships/image" Target="../media/image155.png"/><Relationship Id="rId114" Type="http://schemas.openxmlformats.org/officeDocument/2006/relationships/customXml" Target="../ink/ink188.xml"/><Relationship Id="rId60" Type="http://schemas.openxmlformats.org/officeDocument/2006/relationships/customXml" Target="../ink/ink161.xml"/><Relationship Id="rId81" Type="http://schemas.openxmlformats.org/officeDocument/2006/relationships/image" Target="../media/image171.png"/><Relationship Id="rId135" Type="http://schemas.openxmlformats.org/officeDocument/2006/relationships/image" Target="../media/image198.png"/><Relationship Id="rId156" Type="http://schemas.openxmlformats.org/officeDocument/2006/relationships/customXml" Target="../ink/ink209.xml"/><Relationship Id="rId177" Type="http://schemas.openxmlformats.org/officeDocument/2006/relationships/image" Target="../media/image219.png"/><Relationship Id="rId198" Type="http://schemas.openxmlformats.org/officeDocument/2006/relationships/customXml" Target="../ink/ink230.xml"/><Relationship Id="rId202" Type="http://schemas.openxmlformats.org/officeDocument/2006/relationships/customXml" Target="../ink/ink232.xml"/><Relationship Id="rId223" Type="http://schemas.openxmlformats.org/officeDocument/2006/relationships/image" Target="../media/image242.png"/><Relationship Id="rId18" Type="http://schemas.openxmlformats.org/officeDocument/2006/relationships/customXml" Target="../ink/ink140.xml"/><Relationship Id="rId39" Type="http://schemas.openxmlformats.org/officeDocument/2006/relationships/image" Target="../media/image150.png"/><Relationship Id="rId50" Type="http://schemas.openxmlformats.org/officeDocument/2006/relationships/customXml" Target="../ink/ink156.xml"/><Relationship Id="rId104" Type="http://schemas.openxmlformats.org/officeDocument/2006/relationships/customXml" Target="../ink/ink183.xml"/><Relationship Id="rId125" Type="http://schemas.openxmlformats.org/officeDocument/2006/relationships/image" Target="../media/image193.png"/><Relationship Id="rId146" Type="http://schemas.openxmlformats.org/officeDocument/2006/relationships/customXml" Target="../ink/ink204.xml"/><Relationship Id="rId167" Type="http://schemas.openxmlformats.org/officeDocument/2006/relationships/image" Target="../media/image214.png"/><Relationship Id="rId188" Type="http://schemas.openxmlformats.org/officeDocument/2006/relationships/customXml" Target="../ink/ink225.xml"/><Relationship Id="rId71" Type="http://schemas.openxmlformats.org/officeDocument/2006/relationships/image" Target="../media/image166.png"/><Relationship Id="rId92" Type="http://schemas.openxmlformats.org/officeDocument/2006/relationships/customXml" Target="../ink/ink177.xml"/><Relationship Id="rId213" Type="http://schemas.openxmlformats.org/officeDocument/2006/relationships/image" Target="../media/image237.png"/><Relationship Id="rId2" Type="http://schemas.openxmlformats.org/officeDocument/2006/relationships/customXml" Target="../ink/ink132.xml"/><Relationship Id="rId29" Type="http://schemas.openxmlformats.org/officeDocument/2006/relationships/image" Target="../media/image145.png"/><Relationship Id="rId40" Type="http://schemas.openxmlformats.org/officeDocument/2006/relationships/customXml" Target="../ink/ink151.xml"/><Relationship Id="rId115" Type="http://schemas.openxmlformats.org/officeDocument/2006/relationships/image" Target="../media/image188.png"/><Relationship Id="rId136" Type="http://schemas.openxmlformats.org/officeDocument/2006/relationships/customXml" Target="../ink/ink199.xml"/><Relationship Id="rId157" Type="http://schemas.openxmlformats.org/officeDocument/2006/relationships/image" Target="../media/image209.png"/><Relationship Id="rId178" Type="http://schemas.openxmlformats.org/officeDocument/2006/relationships/customXml" Target="../ink/ink220.xml"/><Relationship Id="rId61" Type="http://schemas.openxmlformats.org/officeDocument/2006/relationships/image" Target="../media/image161.png"/><Relationship Id="rId82" Type="http://schemas.openxmlformats.org/officeDocument/2006/relationships/customXml" Target="../ink/ink172.xml"/><Relationship Id="rId199" Type="http://schemas.openxmlformats.org/officeDocument/2006/relationships/image" Target="../media/image230.png"/><Relationship Id="rId203" Type="http://schemas.openxmlformats.org/officeDocument/2006/relationships/image" Target="../media/image232.png"/><Relationship Id="rId19" Type="http://schemas.openxmlformats.org/officeDocument/2006/relationships/image" Target="../media/image140.png"/><Relationship Id="rId224" Type="http://schemas.openxmlformats.org/officeDocument/2006/relationships/customXml" Target="../ink/ink243.xml"/><Relationship Id="rId30" Type="http://schemas.openxmlformats.org/officeDocument/2006/relationships/customXml" Target="../ink/ink146.xml"/><Relationship Id="rId105" Type="http://schemas.openxmlformats.org/officeDocument/2006/relationships/image" Target="../media/image183.png"/><Relationship Id="rId126" Type="http://schemas.openxmlformats.org/officeDocument/2006/relationships/customXml" Target="../ink/ink194.xml"/><Relationship Id="rId147" Type="http://schemas.openxmlformats.org/officeDocument/2006/relationships/image" Target="../media/image204.png"/><Relationship Id="rId168" Type="http://schemas.openxmlformats.org/officeDocument/2006/relationships/customXml" Target="../ink/ink215.xml"/><Relationship Id="rId51" Type="http://schemas.openxmlformats.org/officeDocument/2006/relationships/image" Target="../media/image156.png"/><Relationship Id="rId72" Type="http://schemas.openxmlformats.org/officeDocument/2006/relationships/customXml" Target="../ink/ink167.xml"/><Relationship Id="rId93" Type="http://schemas.openxmlformats.org/officeDocument/2006/relationships/image" Target="../media/image177.png"/><Relationship Id="rId189" Type="http://schemas.openxmlformats.org/officeDocument/2006/relationships/image" Target="../media/image225.png"/><Relationship Id="rId3" Type="http://schemas.openxmlformats.org/officeDocument/2006/relationships/image" Target="../media/image132.png"/><Relationship Id="rId214" Type="http://schemas.openxmlformats.org/officeDocument/2006/relationships/customXml" Target="../ink/ink2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3.png"/><Relationship Id="rId21" Type="http://schemas.openxmlformats.org/officeDocument/2006/relationships/image" Target="../media/image255.png"/><Relationship Id="rId42" Type="http://schemas.openxmlformats.org/officeDocument/2006/relationships/customXml" Target="../ink/ink266.xml"/><Relationship Id="rId63" Type="http://schemas.openxmlformats.org/officeDocument/2006/relationships/image" Target="../media/image276.png"/><Relationship Id="rId84" Type="http://schemas.openxmlformats.org/officeDocument/2006/relationships/customXml" Target="../ink/ink287.xml"/><Relationship Id="rId138" Type="http://schemas.openxmlformats.org/officeDocument/2006/relationships/customXml" Target="../ink/ink314.xml"/><Relationship Id="rId159" Type="http://schemas.openxmlformats.org/officeDocument/2006/relationships/image" Target="../media/image324.png"/><Relationship Id="rId107" Type="http://schemas.openxmlformats.org/officeDocument/2006/relationships/image" Target="../media/image298.png"/><Relationship Id="rId11" Type="http://schemas.openxmlformats.org/officeDocument/2006/relationships/image" Target="../media/image250.png"/><Relationship Id="rId32" Type="http://schemas.openxmlformats.org/officeDocument/2006/relationships/customXml" Target="../ink/ink261.xml"/><Relationship Id="rId53" Type="http://schemas.openxmlformats.org/officeDocument/2006/relationships/image" Target="../media/image271.png"/><Relationship Id="rId74" Type="http://schemas.openxmlformats.org/officeDocument/2006/relationships/customXml" Target="../ink/ink282.xml"/><Relationship Id="rId128" Type="http://schemas.openxmlformats.org/officeDocument/2006/relationships/customXml" Target="../ink/ink309.xml"/><Relationship Id="rId149" Type="http://schemas.openxmlformats.org/officeDocument/2006/relationships/image" Target="../media/image319.png"/><Relationship Id="rId5" Type="http://schemas.openxmlformats.org/officeDocument/2006/relationships/image" Target="../media/image247.png"/><Relationship Id="rId95" Type="http://schemas.openxmlformats.org/officeDocument/2006/relationships/image" Target="../media/image292.png"/><Relationship Id="rId160" Type="http://schemas.openxmlformats.org/officeDocument/2006/relationships/customXml" Target="../ink/ink325.xml"/><Relationship Id="rId22" Type="http://schemas.openxmlformats.org/officeDocument/2006/relationships/customXml" Target="../ink/ink256.xml"/><Relationship Id="rId43" Type="http://schemas.openxmlformats.org/officeDocument/2006/relationships/image" Target="../media/image266.png"/><Relationship Id="rId64" Type="http://schemas.openxmlformats.org/officeDocument/2006/relationships/customXml" Target="../ink/ink277.xml"/><Relationship Id="rId118" Type="http://schemas.openxmlformats.org/officeDocument/2006/relationships/customXml" Target="../ink/ink304.xml"/><Relationship Id="rId139" Type="http://schemas.openxmlformats.org/officeDocument/2006/relationships/image" Target="../media/image314.png"/><Relationship Id="rId85" Type="http://schemas.openxmlformats.org/officeDocument/2006/relationships/image" Target="../media/image287.png"/><Relationship Id="rId150" Type="http://schemas.openxmlformats.org/officeDocument/2006/relationships/customXml" Target="../ink/ink320.xml"/><Relationship Id="rId12" Type="http://schemas.openxmlformats.org/officeDocument/2006/relationships/customXml" Target="../ink/ink251.xml"/><Relationship Id="rId17" Type="http://schemas.openxmlformats.org/officeDocument/2006/relationships/image" Target="../media/image253.png"/><Relationship Id="rId33" Type="http://schemas.openxmlformats.org/officeDocument/2006/relationships/image" Target="../media/image261.png"/><Relationship Id="rId38" Type="http://schemas.openxmlformats.org/officeDocument/2006/relationships/customXml" Target="../ink/ink264.xml"/><Relationship Id="rId59" Type="http://schemas.openxmlformats.org/officeDocument/2006/relationships/image" Target="../media/image274.png"/><Relationship Id="rId103" Type="http://schemas.openxmlformats.org/officeDocument/2006/relationships/image" Target="../media/image296.png"/><Relationship Id="rId108" Type="http://schemas.openxmlformats.org/officeDocument/2006/relationships/customXml" Target="../ink/ink299.xml"/><Relationship Id="rId124" Type="http://schemas.openxmlformats.org/officeDocument/2006/relationships/customXml" Target="../ink/ink307.xml"/><Relationship Id="rId129" Type="http://schemas.openxmlformats.org/officeDocument/2006/relationships/image" Target="../media/image309.png"/><Relationship Id="rId54" Type="http://schemas.openxmlformats.org/officeDocument/2006/relationships/customXml" Target="../ink/ink272.xml"/><Relationship Id="rId70" Type="http://schemas.openxmlformats.org/officeDocument/2006/relationships/customXml" Target="../ink/ink280.xml"/><Relationship Id="rId75" Type="http://schemas.openxmlformats.org/officeDocument/2006/relationships/image" Target="../media/image282.png"/><Relationship Id="rId91" Type="http://schemas.openxmlformats.org/officeDocument/2006/relationships/image" Target="../media/image290.png"/><Relationship Id="rId96" Type="http://schemas.openxmlformats.org/officeDocument/2006/relationships/customXml" Target="../ink/ink293.xml"/><Relationship Id="rId140" Type="http://schemas.openxmlformats.org/officeDocument/2006/relationships/customXml" Target="../ink/ink315.xml"/><Relationship Id="rId145" Type="http://schemas.openxmlformats.org/officeDocument/2006/relationships/image" Target="../media/image317.png"/><Relationship Id="rId161" Type="http://schemas.openxmlformats.org/officeDocument/2006/relationships/image" Target="../media/image325.png"/><Relationship Id="rId166" Type="http://schemas.openxmlformats.org/officeDocument/2006/relationships/customXml" Target="../ink/ink3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8.xml"/><Relationship Id="rId23" Type="http://schemas.openxmlformats.org/officeDocument/2006/relationships/image" Target="../media/image256.png"/><Relationship Id="rId28" Type="http://schemas.openxmlformats.org/officeDocument/2006/relationships/customXml" Target="../ink/ink259.xml"/><Relationship Id="rId49" Type="http://schemas.openxmlformats.org/officeDocument/2006/relationships/image" Target="../media/image269.png"/><Relationship Id="rId114" Type="http://schemas.openxmlformats.org/officeDocument/2006/relationships/customXml" Target="../ink/ink302.xml"/><Relationship Id="rId119" Type="http://schemas.openxmlformats.org/officeDocument/2006/relationships/image" Target="../media/image304.png"/><Relationship Id="rId44" Type="http://schemas.openxmlformats.org/officeDocument/2006/relationships/customXml" Target="../ink/ink267.xml"/><Relationship Id="rId60" Type="http://schemas.openxmlformats.org/officeDocument/2006/relationships/customXml" Target="../ink/ink275.xml"/><Relationship Id="rId65" Type="http://schemas.openxmlformats.org/officeDocument/2006/relationships/image" Target="../media/image277.png"/><Relationship Id="rId81" Type="http://schemas.openxmlformats.org/officeDocument/2006/relationships/image" Target="../media/image285.png"/><Relationship Id="rId86" Type="http://schemas.openxmlformats.org/officeDocument/2006/relationships/customXml" Target="../ink/ink288.xml"/><Relationship Id="rId130" Type="http://schemas.openxmlformats.org/officeDocument/2006/relationships/customXml" Target="../ink/ink310.xml"/><Relationship Id="rId135" Type="http://schemas.openxmlformats.org/officeDocument/2006/relationships/image" Target="../media/image312.png"/><Relationship Id="rId151" Type="http://schemas.openxmlformats.org/officeDocument/2006/relationships/image" Target="../media/image320.png"/><Relationship Id="rId156" Type="http://schemas.openxmlformats.org/officeDocument/2006/relationships/customXml" Target="../ink/ink323.xml"/><Relationship Id="rId13" Type="http://schemas.openxmlformats.org/officeDocument/2006/relationships/image" Target="../media/image251.png"/><Relationship Id="rId18" Type="http://schemas.openxmlformats.org/officeDocument/2006/relationships/customXml" Target="../ink/ink254.xml"/><Relationship Id="rId39" Type="http://schemas.openxmlformats.org/officeDocument/2006/relationships/image" Target="../media/image264.png"/><Relationship Id="rId109" Type="http://schemas.openxmlformats.org/officeDocument/2006/relationships/image" Target="../media/image299.png"/><Relationship Id="rId34" Type="http://schemas.openxmlformats.org/officeDocument/2006/relationships/customXml" Target="../ink/ink262.xml"/><Relationship Id="rId50" Type="http://schemas.openxmlformats.org/officeDocument/2006/relationships/customXml" Target="../ink/ink270.xml"/><Relationship Id="rId55" Type="http://schemas.openxmlformats.org/officeDocument/2006/relationships/image" Target="../media/image272.png"/><Relationship Id="rId76" Type="http://schemas.openxmlformats.org/officeDocument/2006/relationships/customXml" Target="../ink/ink283.xml"/><Relationship Id="rId97" Type="http://schemas.openxmlformats.org/officeDocument/2006/relationships/image" Target="../media/image293.png"/><Relationship Id="rId104" Type="http://schemas.openxmlformats.org/officeDocument/2006/relationships/customXml" Target="../ink/ink297.xml"/><Relationship Id="rId120" Type="http://schemas.openxmlformats.org/officeDocument/2006/relationships/customXml" Target="../ink/ink305.xml"/><Relationship Id="rId125" Type="http://schemas.openxmlformats.org/officeDocument/2006/relationships/image" Target="../media/image307.png"/><Relationship Id="rId141" Type="http://schemas.openxmlformats.org/officeDocument/2006/relationships/image" Target="../media/image315.png"/><Relationship Id="rId146" Type="http://schemas.openxmlformats.org/officeDocument/2006/relationships/customXml" Target="../ink/ink318.xml"/><Relationship Id="rId167" Type="http://schemas.openxmlformats.org/officeDocument/2006/relationships/image" Target="../media/image328.png"/><Relationship Id="rId7" Type="http://schemas.openxmlformats.org/officeDocument/2006/relationships/image" Target="../media/image248.png"/><Relationship Id="rId71" Type="http://schemas.openxmlformats.org/officeDocument/2006/relationships/image" Target="../media/image280.png"/><Relationship Id="rId92" Type="http://schemas.openxmlformats.org/officeDocument/2006/relationships/customXml" Target="../ink/ink291.xml"/><Relationship Id="rId162" Type="http://schemas.openxmlformats.org/officeDocument/2006/relationships/customXml" Target="../ink/ink326.xml"/><Relationship Id="rId2" Type="http://schemas.openxmlformats.org/officeDocument/2006/relationships/customXml" Target="../ink/ink246.xml"/><Relationship Id="rId29" Type="http://schemas.openxmlformats.org/officeDocument/2006/relationships/image" Target="../media/image259.png"/><Relationship Id="rId24" Type="http://schemas.openxmlformats.org/officeDocument/2006/relationships/customXml" Target="../ink/ink257.xml"/><Relationship Id="rId40" Type="http://schemas.openxmlformats.org/officeDocument/2006/relationships/customXml" Target="../ink/ink265.xml"/><Relationship Id="rId45" Type="http://schemas.openxmlformats.org/officeDocument/2006/relationships/image" Target="../media/image267.png"/><Relationship Id="rId66" Type="http://schemas.openxmlformats.org/officeDocument/2006/relationships/customXml" Target="../ink/ink278.xml"/><Relationship Id="rId87" Type="http://schemas.openxmlformats.org/officeDocument/2006/relationships/image" Target="../media/image288.png"/><Relationship Id="rId110" Type="http://schemas.openxmlformats.org/officeDocument/2006/relationships/customXml" Target="../ink/ink300.xml"/><Relationship Id="rId115" Type="http://schemas.openxmlformats.org/officeDocument/2006/relationships/image" Target="../media/image302.png"/><Relationship Id="rId131" Type="http://schemas.openxmlformats.org/officeDocument/2006/relationships/image" Target="../media/image310.png"/><Relationship Id="rId136" Type="http://schemas.openxmlformats.org/officeDocument/2006/relationships/customXml" Target="../ink/ink313.xml"/><Relationship Id="rId157" Type="http://schemas.openxmlformats.org/officeDocument/2006/relationships/image" Target="../media/image323.png"/><Relationship Id="rId61" Type="http://schemas.openxmlformats.org/officeDocument/2006/relationships/image" Target="../media/image275.png"/><Relationship Id="rId82" Type="http://schemas.openxmlformats.org/officeDocument/2006/relationships/customXml" Target="../ink/ink286.xml"/><Relationship Id="rId152" Type="http://schemas.openxmlformats.org/officeDocument/2006/relationships/customXml" Target="../ink/ink321.xml"/><Relationship Id="rId19" Type="http://schemas.openxmlformats.org/officeDocument/2006/relationships/image" Target="../media/image254.png"/><Relationship Id="rId14" Type="http://schemas.openxmlformats.org/officeDocument/2006/relationships/customXml" Target="../ink/ink252.xml"/><Relationship Id="rId30" Type="http://schemas.openxmlformats.org/officeDocument/2006/relationships/customXml" Target="../ink/ink260.xml"/><Relationship Id="rId35" Type="http://schemas.openxmlformats.org/officeDocument/2006/relationships/image" Target="../media/image262.png"/><Relationship Id="rId56" Type="http://schemas.openxmlformats.org/officeDocument/2006/relationships/customXml" Target="../ink/ink273.xml"/><Relationship Id="rId77" Type="http://schemas.openxmlformats.org/officeDocument/2006/relationships/image" Target="../media/image283.png"/><Relationship Id="rId100" Type="http://schemas.openxmlformats.org/officeDocument/2006/relationships/customXml" Target="../ink/ink295.xml"/><Relationship Id="rId105" Type="http://schemas.openxmlformats.org/officeDocument/2006/relationships/image" Target="../media/image297.png"/><Relationship Id="rId126" Type="http://schemas.openxmlformats.org/officeDocument/2006/relationships/customXml" Target="../ink/ink308.xml"/><Relationship Id="rId147" Type="http://schemas.openxmlformats.org/officeDocument/2006/relationships/image" Target="../media/image318.png"/><Relationship Id="rId8" Type="http://schemas.openxmlformats.org/officeDocument/2006/relationships/customXml" Target="../ink/ink249.xml"/><Relationship Id="rId51" Type="http://schemas.openxmlformats.org/officeDocument/2006/relationships/image" Target="../media/image270.png"/><Relationship Id="rId72" Type="http://schemas.openxmlformats.org/officeDocument/2006/relationships/customXml" Target="../ink/ink281.xml"/><Relationship Id="rId93" Type="http://schemas.openxmlformats.org/officeDocument/2006/relationships/image" Target="../media/image291.png"/><Relationship Id="rId98" Type="http://schemas.openxmlformats.org/officeDocument/2006/relationships/customXml" Target="../ink/ink294.xml"/><Relationship Id="rId121" Type="http://schemas.openxmlformats.org/officeDocument/2006/relationships/image" Target="../media/image305.png"/><Relationship Id="rId142" Type="http://schemas.openxmlformats.org/officeDocument/2006/relationships/customXml" Target="../ink/ink316.xml"/><Relationship Id="rId163" Type="http://schemas.openxmlformats.org/officeDocument/2006/relationships/image" Target="../media/image326.png"/><Relationship Id="rId3" Type="http://schemas.openxmlformats.org/officeDocument/2006/relationships/image" Target="../media/image246.png"/><Relationship Id="rId25" Type="http://schemas.openxmlformats.org/officeDocument/2006/relationships/image" Target="../media/image257.png"/><Relationship Id="rId46" Type="http://schemas.openxmlformats.org/officeDocument/2006/relationships/customXml" Target="../ink/ink268.xml"/><Relationship Id="rId67" Type="http://schemas.openxmlformats.org/officeDocument/2006/relationships/image" Target="../media/image278.png"/><Relationship Id="rId116" Type="http://schemas.openxmlformats.org/officeDocument/2006/relationships/customXml" Target="../ink/ink303.xml"/><Relationship Id="rId137" Type="http://schemas.openxmlformats.org/officeDocument/2006/relationships/image" Target="../media/image313.png"/><Relationship Id="rId158" Type="http://schemas.openxmlformats.org/officeDocument/2006/relationships/customXml" Target="../ink/ink324.xml"/><Relationship Id="rId20" Type="http://schemas.openxmlformats.org/officeDocument/2006/relationships/customXml" Target="../ink/ink255.xml"/><Relationship Id="rId41" Type="http://schemas.openxmlformats.org/officeDocument/2006/relationships/image" Target="../media/image265.png"/><Relationship Id="rId62" Type="http://schemas.openxmlformats.org/officeDocument/2006/relationships/customXml" Target="../ink/ink276.xml"/><Relationship Id="rId83" Type="http://schemas.openxmlformats.org/officeDocument/2006/relationships/image" Target="../media/image286.png"/><Relationship Id="rId88" Type="http://schemas.openxmlformats.org/officeDocument/2006/relationships/customXml" Target="../ink/ink289.xml"/><Relationship Id="rId111" Type="http://schemas.openxmlformats.org/officeDocument/2006/relationships/image" Target="../media/image300.png"/><Relationship Id="rId132" Type="http://schemas.openxmlformats.org/officeDocument/2006/relationships/customXml" Target="../ink/ink311.xml"/><Relationship Id="rId153" Type="http://schemas.openxmlformats.org/officeDocument/2006/relationships/image" Target="../media/image321.png"/><Relationship Id="rId15" Type="http://schemas.openxmlformats.org/officeDocument/2006/relationships/image" Target="../media/image252.png"/><Relationship Id="rId36" Type="http://schemas.openxmlformats.org/officeDocument/2006/relationships/customXml" Target="../ink/ink263.xml"/><Relationship Id="rId57" Type="http://schemas.openxmlformats.org/officeDocument/2006/relationships/image" Target="../media/image273.png"/><Relationship Id="rId106" Type="http://schemas.openxmlformats.org/officeDocument/2006/relationships/customXml" Target="../ink/ink298.xml"/><Relationship Id="rId127" Type="http://schemas.openxmlformats.org/officeDocument/2006/relationships/image" Target="../media/image308.png"/><Relationship Id="rId10" Type="http://schemas.openxmlformats.org/officeDocument/2006/relationships/customXml" Target="../ink/ink250.xml"/><Relationship Id="rId31" Type="http://schemas.openxmlformats.org/officeDocument/2006/relationships/image" Target="../media/image260.png"/><Relationship Id="rId52" Type="http://schemas.openxmlformats.org/officeDocument/2006/relationships/customXml" Target="../ink/ink271.xml"/><Relationship Id="rId73" Type="http://schemas.openxmlformats.org/officeDocument/2006/relationships/image" Target="../media/image281.png"/><Relationship Id="rId78" Type="http://schemas.openxmlformats.org/officeDocument/2006/relationships/customXml" Target="../ink/ink284.xml"/><Relationship Id="rId94" Type="http://schemas.openxmlformats.org/officeDocument/2006/relationships/customXml" Target="../ink/ink292.xml"/><Relationship Id="rId99" Type="http://schemas.openxmlformats.org/officeDocument/2006/relationships/image" Target="../media/image294.png"/><Relationship Id="rId101" Type="http://schemas.openxmlformats.org/officeDocument/2006/relationships/image" Target="../media/image295.png"/><Relationship Id="rId122" Type="http://schemas.openxmlformats.org/officeDocument/2006/relationships/customXml" Target="../ink/ink306.xml"/><Relationship Id="rId143" Type="http://schemas.openxmlformats.org/officeDocument/2006/relationships/image" Target="../media/image316.png"/><Relationship Id="rId148" Type="http://schemas.openxmlformats.org/officeDocument/2006/relationships/customXml" Target="../ink/ink319.xml"/><Relationship Id="rId164" Type="http://schemas.openxmlformats.org/officeDocument/2006/relationships/customXml" Target="../ink/ink327.xml"/><Relationship Id="rId4" Type="http://schemas.openxmlformats.org/officeDocument/2006/relationships/customXml" Target="../ink/ink247.xml"/><Relationship Id="rId9" Type="http://schemas.openxmlformats.org/officeDocument/2006/relationships/image" Target="../media/image249.png"/><Relationship Id="rId26" Type="http://schemas.openxmlformats.org/officeDocument/2006/relationships/customXml" Target="../ink/ink258.xml"/><Relationship Id="rId47" Type="http://schemas.openxmlformats.org/officeDocument/2006/relationships/image" Target="../media/image268.png"/><Relationship Id="rId68" Type="http://schemas.openxmlformats.org/officeDocument/2006/relationships/customXml" Target="../ink/ink279.xml"/><Relationship Id="rId89" Type="http://schemas.openxmlformats.org/officeDocument/2006/relationships/image" Target="../media/image289.png"/><Relationship Id="rId112" Type="http://schemas.openxmlformats.org/officeDocument/2006/relationships/customXml" Target="../ink/ink301.xml"/><Relationship Id="rId133" Type="http://schemas.openxmlformats.org/officeDocument/2006/relationships/image" Target="../media/image311.png"/><Relationship Id="rId154" Type="http://schemas.openxmlformats.org/officeDocument/2006/relationships/customXml" Target="../ink/ink322.xml"/><Relationship Id="rId16" Type="http://schemas.openxmlformats.org/officeDocument/2006/relationships/customXml" Target="../ink/ink253.xml"/><Relationship Id="rId37" Type="http://schemas.openxmlformats.org/officeDocument/2006/relationships/image" Target="../media/image263.png"/><Relationship Id="rId58" Type="http://schemas.openxmlformats.org/officeDocument/2006/relationships/customXml" Target="../ink/ink274.xml"/><Relationship Id="rId79" Type="http://schemas.openxmlformats.org/officeDocument/2006/relationships/image" Target="../media/image284.png"/><Relationship Id="rId102" Type="http://schemas.openxmlformats.org/officeDocument/2006/relationships/customXml" Target="../ink/ink296.xml"/><Relationship Id="rId123" Type="http://schemas.openxmlformats.org/officeDocument/2006/relationships/image" Target="../media/image306.png"/><Relationship Id="rId144" Type="http://schemas.openxmlformats.org/officeDocument/2006/relationships/customXml" Target="../ink/ink317.xml"/><Relationship Id="rId90" Type="http://schemas.openxmlformats.org/officeDocument/2006/relationships/customXml" Target="../ink/ink290.xml"/><Relationship Id="rId165" Type="http://schemas.openxmlformats.org/officeDocument/2006/relationships/image" Target="../media/image327.png"/><Relationship Id="rId27" Type="http://schemas.openxmlformats.org/officeDocument/2006/relationships/image" Target="../media/image258.png"/><Relationship Id="rId48" Type="http://schemas.openxmlformats.org/officeDocument/2006/relationships/customXml" Target="../ink/ink269.xml"/><Relationship Id="rId69" Type="http://schemas.openxmlformats.org/officeDocument/2006/relationships/image" Target="../media/image279.png"/><Relationship Id="rId113" Type="http://schemas.openxmlformats.org/officeDocument/2006/relationships/image" Target="../media/image301.png"/><Relationship Id="rId134" Type="http://schemas.openxmlformats.org/officeDocument/2006/relationships/customXml" Target="../ink/ink312.xml"/><Relationship Id="rId80" Type="http://schemas.openxmlformats.org/officeDocument/2006/relationships/customXml" Target="../ink/ink285.xml"/><Relationship Id="rId155" Type="http://schemas.openxmlformats.org/officeDocument/2006/relationships/image" Target="../media/image32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6.png"/><Relationship Id="rId299" Type="http://schemas.openxmlformats.org/officeDocument/2006/relationships/image" Target="../media/image477.png"/><Relationship Id="rId21" Type="http://schemas.openxmlformats.org/officeDocument/2006/relationships/image" Target="../media/image338.png"/><Relationship Id="rId63" Type="http://schemas.openxmlformats.org/officeDocument/2006/relationships/image" Target="../media/image359.png"/><Relationship Id="rId159" Type="http://schemas.openxmlformats.org/officeDocument/2006/relationships/image" Target="../media/image407.png"/><Relationship Id="rId324" Type="http://schemas.openxmlformats.org/officeDocument/2006/relationships/customXml" Target="../ink/ink490.xml"/><Relationship Id="rId366" Type="http://schemas.openxmlformats.org/officeDocument/2006/relationships/customXml" Target="../ink/ink511.xml"/><Relationship Id="rId170" Type="http://schemas.openxmlformats.org/officeDocument/2006/relationships/customXml" Target="../ink/ink413.xml"/><Relationship Id="rId226" Type="http://schemas.openxmlformats.org/officeDocument/2006/relationships/customXml" Target="../ink/ink441.xml"/><Relationship Id="rId268" Type="http://schemas.openxmlformats.org/officeDocument/2006/relationships/customXml" Target="../ink/ink462.xml"/><Relationship Id="rId32" Type="http://schemas.openxmlformats.org/officeDocument/2006/relationships/customXml" Target="../ink/ink344.xml"/><Relationship Id="rId74" Type="http://schemas.openxmlformats.org/officeDocument/2006/relationships/customXml" Target="../ink/ink365.xml"/><Relationship Id="rId128" Type="http://schemas.openxmlformats.org/officeDocument/2006/relationships/customXml" Target="../ink/ink392.xml"/><Relationship Id="rId335" Type="http://schemas.openxmlformats.org/officeDocument/2006/relationships/image" Target="../media/image495.png"/><Relationship Id="rId377" Type="http://schemas.openxmlformats.org/officeDocument/2006/relationships/image" Target="../media/image516.png"/><Relationship Id="rId5" Type="http://schemas.openxmlformats.org/officeDocument/2006/relationships/image" Target="../media/image330.png"/><Relationship Id="rId181" Type="http://schemas.openxmlformats.org/officeDocument/2006/relationships/image" Target="../media/image418.png"/><Relationship Id="rId237" Type="http://schemas.openxmlformats.org/officeDocument/2006/relationships/image" Target="../media/image446.png"/><Relationship Id="rId279" Type="http://schemas.openxmlformats.org/officeDocument/2006/relationships/image" Target="../media/image467.png"/><Relationship Id="rId43" Type="http://schemas.openxmlformats.org/officeDocument/2006/relationships/image" Target="../media/image349.png"/><Relationship Id="rId139" Type="http://schemas.openxmlformats.org/officeDocument/2006/relationships/image" Target="../media/image397.png"/><Relationship Id="rId290" Type="http://schemas.openxmlformats.org/officeDocument/2006/relationships/customXml" Target="../ink/ink473.xml"/><Relationship Id="rId304" Type="http://schemas.openxmlformats.org/officeDocument/2006/relationships/customXml" Target="../ink/ink480.xml"/><Relationship Id="rId346" Type="http://schemas.openxmlformats.org/officeDocument/2006/relationships/customXml" Target="../ink/ink501.xml"/><Relationship Id="rId388" Type="http://schemas.openxmlformats.org/officeDocument/2006/relationships/customXml" Target="../ink/ink522.xml"/><Relationship Id="rId85" Type="http://schemas.openxmlformats.org/officeDocument/2006/relationships/image" Target="../media/image370.png"/><Relationship Id="rId150" Type="http://schemas.openxmlformats.org/officeDocument/2006/relationships/customXml" Target="../ink/ink403.xml"/><Relationship Id="rId192" Type="http://schemas.openxmlformats.org/officeDocument/2006/relationships/customXml" Target="../ink/ink424.xml"/><Relationship Id="rId206" Type="http://schemas.openxmlformats.org/officeDocument/2006/relationships/customXml" Target="../ink/ink431.xml"/><Relationship Id="rId248" Type="http://schemas.openxmlformats.org/officeDocument/2006/relationships/customXml" Target="../ink/ink452.xml"/><Relationship Id="rId12" Type="http://schemas.openxmlformats.org/officeDocument/2006/relationships/customXml" Target="../ink/ink334.xml"/><Relationship Id="rId108" Type="http://schemas.openxmlformats.org/officeDocument/2006/relationships/customXml" Target="../ink/ink382.xml"/><Relationship Id="rId315" Type="http://schemas.openxmlformats.org/officeDocument/2006/relationships/image" Target="../media/image485.png"/><Relationship Id="rId357" Type="http://schemas.openxmlformats.org/officeDocument/2006/relationships/image" Target="../media/image506.png"/><Relationship Id="rId54" Type="http://schemas.openxmlformats.org/officeDocument/2006/relationships/customXml" Target="../ink/ink355.xml"/><Relationship Id="rId96" Type="http://schemas.openxmlformats.org/officeDocument/2006/relationships/customXml" Target="../ink/ink376.xml"/><Relationship Id="rId161" Type="http://schemas.openxmlformats.org/officeDocument/2006/relationships/image" Target="../media/image408.png"/><Relationship Id="rId217" Type="http://schemas.openxmlformats.org/officeDocument/2006/relationships/image" Target="../media/image436.png"/><Relationship Id="rId259" Type="http://schemas.openxmlformats.org/officeDocument/2006/relationships/image" Target="../media/image457.png"/><Relationship Id="rId23" Type="http://schemas.openxmlformats.org/officeDocument/2006/relationships/image" Target="../media/image339.png"/><Relationship Id="rId119" Type="http://schemas.openxmlformats.org/officeDocument/2006/relationships/image" Target="../media/image387.png"/><Relationship Id="rId270" Type="http://schemas.openxmlformats.org/officeDocument/2006/relationships/customXml" Target="../ink/ink463.xml"/><Relationship Id="rId326" Type="http://schemas.openxmlformats.org/officeDocument/2006/relationships/customXml" Target="../ink/ink491.xml"/><Relationship Id="rId65" Type="http://schemas.openxmlformats.org/officeDocument/2006/relationships/image" Target="../media/image360.png"/><Relationship Id="rId130" Type="http://schemas.openxmlformats.org/officeDocument/2006/relationships/customXml" Target="../ink/ink393.xml"/><Relationship Id="rId368" Type="http://schemas.openxmlformats.org/officeDocument/2006/relationships/customXml" Target="../ink/ink512.xml"/><Relationship Id="rId172" Type="http://schemas.openxmlformats.org/officeDocument/2006/relationships/customXml" Target="../ink/ink414.xml"/><Relationship Id="rId228" Type="http://schemas.openxmlformats.org/officeDocument/2006/relationships/customXml" Target="../ink/ink442.xml"/><Relationship Id="rId281" Type="http://schemas.openxmlformats.org/officeDocument/2006/relationships/image" Target="../media/image468.png"/><Relationship Id="rId337" Type="http://schemas.openxmlformats.org/officeDocument/2006/relationships/image" Target="../media/image496.png"/><Relationship Id="rId34" Type="http://schemas.openxmlformats.org/officeDocument/2006/relationships/customXml" Target="../ink/ink345.xml"/><Relationship Id="rId76" Type="http://schemas.openxmlformats.org/officeDocument/2006/relationships/customXml" Target="../ink/ink366.xml"/><Relationship Id="rId141" Type="http://schemas.openxmlformats.org/officeDocument/2006/relationships/image" Target="../media/image398.png"/><Relationship Id="rId379" Type="http://schemas.openxmlformats.org/officeDocument/2006/relationships/image" Target="../media/image517.png"/><Relationship Id="rId7" Type="http://schemas.openxmlformats.org/officeDocument/2006/relationships/image" Target="../media/image331.png"/><Relationship Id="rId183" Type="http://schemas.openxmlformats.org/officeDocument/2006/relationships/image" Target="../media/image419.png"/><Relationship Id="rId239" Type="http://schemas.openxmlformats.org/officeDocument/2006/relationships/image" Target="../media/image447.png"/><Relationship Id="rId390" Type="http://schemas.openxmlformats.org/officeDocument/2006/relationships/customXml" Target="../ink/ink523.xml"/><Relationship Id="rId250" Type="http://schemas.openxmlformats.org/officeDocument/2006/relationships/customXml" Target="../ink/ink453.xml"/><Relationship Id="rId292" Type="http://schemas.openxmlformats.org/officeDocument/2006/relationships/customXml" Target="../ink/ink474.xml"/><Relationship Id="rId306" Type="http://schemas.openxmlformats.org/officeDocument/2006/relationships/customXml" Target="../ink/ink481.xml"/><Relationship Id="rId45" Type="http://schemas.openxmlformats.org/officeDocument/2006/relationships/image" Target="../media/image350.png"/><Relationship Id="rId87" Type="http://schemas.openxmlformats.org/officeDocument/2006/relationships/image" Target="../media/image371.png"/><Relationship Id="rId110" Type="http://schemas.openxmlformats.org/officeDocument/2006/relationships/customXml" Target="../ink/ink383.xml"/><Relationship Id="rId348" Type="http://schemas.openxmlformats.org/officeDocument/2006/relationships/customXml" Target="../ink/ink502.xml"/><Relationship Id="rId152" Type="http://schemas.openxmlformats.org/officeDocument/2006/relationships/customXml" Target="../ink/ink404.xml"/><Relationship Id="rId194" Type="http://schemas.openxmlformats.org/officeDocument/2006/relationships/customXml" Target="../ink/ink425.xml"/><Relationship Id="rId208" Type="http://schemas.openxmlformats.org/officeDocument/2006/relationships/customXml" Target="../ink/ink432.xml"/><Relationship Id="rId261" Type="http://schemas.openxmlformats.org/officeDocument/2006/relationships/image" Target="../media/image458.png"/><Relationship Id="rId14" Type="http://schemas.openxmlformats.org/officeDocument/2006/relationships/customXml" Target="../ink/ink335.xml"/><Relationship Id="rId56" Type="http://schemas.openxmlformats.org/officeDocument/2006/relationships/customXml" Target="../ink/ink356.xml"/><Relationship Id="rId317" Type="http://schemas.openxmlformats.org/officeDocument/2006/relationships/image" Target="../media/image486.png"/><Relationship Id="rId359" Type="http://schemas.openxmlformats.org/officeDocument/2006/relationships/image" Target="../media/image507.png"/><Relationship Id="rId98" Type="http://schemas.openxmlformats.org/officeDocument/2006/relationships/customXml" Target="../ink/ink377.xml"/><Relationship Id="rId121" Type="http://schemas.openxmlformats.org/officeDocument/2006/relationships/image" Target="../media/image388.png"/><Relationship Id="rId163" Type="http://schemas.openxmlformats.org/officeDocument/2006/relationships/image" Target="../media/image409.png"/><Relationship Id="rId219" Type="http://schemas.openxmlformats.org/officeDocument/2006/relationships/image" Target="../media/image437.png"/><Relationship Id="rId370" Type="http://schemas.openxmlformats.org/officeDocument/2006/relationships/customXml" Target="../ink/ink513.xml"/><Relationship Id="rId230" Type="http://schemas.openxmlformats.org/officeDocument/2006/relationships/customXml" Target="../ink/ink443.xml"/><Relationship Id="rId25" Type="http://schemas.openxmlformats.org/officeDocument/2006/relationships/image" Target="../media/image340.png"/><Relationship Id="rId67" Type="http://schemas.openxmlformats.org/officeDocument/2006/relationships/image" Target="../media/image361.png"/><Relationship Id="rId272" Type="http://schemas.openxmlformats.org/officeDocument/2006/relationships/customXml" Target="../ink/ink464.xml"/><Relationship Id="rId328" Type="http://schemas.openxmlformats.org/officeDocument/2006/relationships/customXml" Target="../ink/ink492.xml"/><Relationship Id="rId132" Type="http://schemas.openxmlformats.org/officeDocument/2006/relationships/customXml" Target="../ink/ink394.xml"/><Relationship Id="rId174" Type="http://schemas.openxmlformats.org/officeDocument/2006/relationships/customXml" Target="../ink/ink415.xml"/><Relationship Id="rId381" Type="http://schemas.openxmlformats.org/officeDocument/2006/relationships/image" Target="../media/image518.png"/><Relationship Id="rId241" Type="http://schemas.openxmlformats.org/officeDocument/2006/relationships/image" Target="../media/image448.png"/><Relationship Id="rId36" Type="http://schemas.openxmlformats.org/officeDocument/2006/relationships/customXml" Target="../ink/ink346.xml"/><Relationship Id="rId283" Type="http://schemas.openxmlformats.org/officeDocument/2006/relationships/image" Target="../media/image469.png"/><Relationship Id="rId339" Type="http://schemas.openxmlformats.org/officeDocument/2006/relationships/image" Target="../media/image497.png"/><Relationship Id="rId78" Type="http://schemas.openxmlformats.org/officeDocument/2006/relationships/customXml" Target="../ink/ink367.xml"/><Relationship Id="rId101" Type="http://schemas.openxmlformats.org/officeDocument/2006/relationships/image" Target="../media/image378.png"/><Relationship Id="rId143" Type="http://schemas.openxmlformats.org/officeDocument/2006/relationships/image" Target="../media/image399.png"/><Relationship Id="rId185" Type="http://schemas.openxmlformats.org/officeDocument/2006/relationships/image" Target="../media/image420.png"/><Relationship Id="rId350" Type="http://schemas.openxmlformats.org/officeDocument/2006/relationships/customXml" Target="../ink/ink503.xml"/><Relationship Id="rId9" Type="http://schemas.openxmlformats.org/officeDocument/2006/relationships/image" Target="../media/image332.png"/><Relationship Id="rId210" Type="http://schemas.openxmlformats.org/officeDocument/2006/relationships/customXml" Target="../ink/ink433.xml"/><Relationship Id="rId392" Type="http://schemas.openxmlformats.org/officeDocument/2006/relationships/customXml" Target="../ink/ink524.xml"/><Relationship Id="rId252" Type="http://schemas.openxmlformats.org/officeDocument/2006/relationships/customXml" Target="../ink/ink454.xml"/><Relationship Id="rId294" Type="http://schemas.openxmlformats.org/officeDocument/2006/relationships/customXml" Target="../ink/ink475.xml"/><Relationship Id="rId308" Type="http://schemas.openxmlformats.org/officeDocument/2006/relationships/customXml" Target="../ink/ink482.xml"/><Relationship Id="rId47" Type="http://schemas.openxmlformats.org/officeDocument/2006/relationships/image" Target="../media/image351.png"/><Relationship Id="rId89" Type="http://schemas.openxmlformats.org/officeDocument/2006/relationships/image" Target="../media/image372.png"/><Relationship Id="rId112" Type="http://schemas.openxmlformats.org/officeDocument/2006/relationships/customXml" Target="../ink/ink384.xml"/><Relationship Id="rId154" Type="http://schemas.openxmlformats.org/officeDocument/2006/relationships/customXml" Target="../ink/ink405.xml"/><Relationship Id="rId361" Type="http://schemas.openxmlformats.org/officeDocument/2006/relationships/image" Target="../media/image508.png"/><Relationship Id="rId196" Type="http://schemas.openxmlformats.org/officeDocument/2006/relationships/customXml" Target="../ink/ink426.xml"/><Relationship Id="rId16" Type="http://schemas.openxmlformats.org/officeDocument/2006/relationships/customXml" Target="../ink/ink336.xml"/><Relationship Id="rId221" Type="http://schemas.openxmlformats.org/officeDocument/2006/relationships/image" Target="../media/image438.png"/><Relationship Id="rId242" Type="http://schemas.openxmlformats.org/officeDocument/2006/relationships/customXml" Target="../ink/ink449.xml"/><Relationship Id="rId263" Type="http://schemas.openxmlformats.org/officeDocument/2006/relationships/image" Target="../media/image459.png"/><Relationship Id="rId284" Type="http://schemas.openxmlformats.org/officeDocument/2006/relationships/customXml" Target="../ink/ink470.xml"/><Relationship Id="rId319" Type="http://schemas.openxmlformats.org/officeDocument/2006/relationships/image" Target="../media/image487.png"/><Relationship Id="rId37" Type="http://schemas.openxmlformats.org/officeDocument/2006/relationships/image" Target="../media/image346.png"/><Relationship Id="rId58" Type="http://schemas.openxmlformats.org/officeDocument/2006/relationships/customXml" Target="../ink/ink357.xml"/><Relationship Id="rId79" Type="http://schemas.openxmlformats.org/officeDocument/2006/relationships/image" Target="../media/image367.png"/><Relationship Id="rId102" Type="http://schemas.openxmlformats.org/officeDocument/2006/relationships/customXml" Target="../ink/ink379.xml"/><Relationship Id="rId123" Type="http://schemas.openxmlformats.org/officeDocument/2006/relationships/image" Target="../media/image389.png"/><Relationship Id="rId144" Type="http://schemas.openxmlformats.org/officeDocument/2006/relationships/customXml" Target="../ink/ink400.xml"/><Relationship Id="rId330" Type="http://schemas.openxmlformats.org/officeDocument/2006/relationships/customXml" Target="../ink/ink493.xml"/><Relationship Id="rId90" Type="http://schemas.openxmlformats.org/officeDocument/2006/relationships/customXml" Target="../ink/ink373.xml"/><Relationship Id="rId165" Type="http://schemas.openxmlformats.org/officeDocument/2006/relationships/image" Target="../media/image410.png"/><Relationship Id="rId186" Type="http://schemas.openxmlformats.org/officeDocument/2006/relationships/customXml" Target="../ink/ink421.xml"/><Relationship Id="rId351" Type="http://schemas.openxmlformats.org/officeDocument/2006/relationships/image" Target="../media/image503.png"/><Relationship Id="rId372" Type="http://schemas.openxmlformats.org/officeDocument/2006/relationships/customXml" Target="../ink/ink514.xml"/><Relationship Id="rId393" Type="http://schemas.openxmlformats.org/officeDocument/2006/relationships/image" Target="../media/image524.png"/><Relationship Id="rId211" Type="http://schemas.openxmlformats.org/officeDocument/2006/relationships/image" Target="../media/image433.png"/><Relationship Id="rId232" Type="http://schemas.openxmlformats.org/officeDocument/2006/relationships/customXml" Target="../ink/ink444.xml"/><Relationship Id="rId253" Type="http://schemas.openxmlformats.org/officeDocument/2006/relationships/image" Target="../media/image454.png"/><Relationship Id="rId274" Type="http://schemas.openxmlformats.org/officeDocument/2006/relationships/customXml" Target="../ink/ink465.xml"/><Relationship Id="rId295" Type="http://schemas.openxmlformats.org/officeDocument/2006/relationships/image" Target="../media/image475.png"/><Relationship Id="rId309" Type="http://schemas.openxmlformats.org/officeDocument/2006/relationships/image" Target="../media/image482.png"/><Relationship Id="rId27" Type="http://schemas.openxmlformats.org/officeDocument/2006/relationships/image" Target="../media/image341.png"/><Relationship Id="rId48" Type="http://schemas.openxmlformats.org/officeDocument/2006/relationships/customXml" Target="../ink/ink352.xml"/><Relationship Id="rId69" Type="http://schemas.openxmlformats.org/officeDocument/2006/relationships/image" Target="../media/image362.png"/><Relationship Id="rId113" Type="http://schemas.openxmlformats.org/officeDocument/2006/relationships/image" Target="../media/image384.png"/><Relationship Id="rId134" Type="http://schemas.openxmlformats.org/officeDocument/2006/relationships/customXml" Target="../ink/ink395.xml"/><Relationship Id="rId320" Type="http://schemas.openxmlformats.org/officeDocument/2006/relationships/customXml" Target="../ink/ink488.xml"/><Relationship Id="rId80" Type="http://schemas.openxmlformats.org/officeDocument/2006/relationships/customXml" Target="../ink/ink368.xml"/><Relationship Id="rId155" Type="http://schemas.openxmlformats.org/officeDocument/2006/relationships/image" Target="../media/image405.png"/><Relationship Id="rId176" Type="http://schemas.openxmlformats.org/officeDocument/2006/relationships/customXml" Target="../ink/ink416.xml"/><Relationship Id="rId197" Type="http://schemas.openxmlformats.org/officeDocument/2006/relationships/image" Target="../media/image426.png"/><Relationship Id="rId341" Type="http://schemas.openxmlformats.org/officeDocument/2006/relationships/image" Target="../media/image498.png"/><Relationship Id="rId362" Type="http://schemas.openxmlformats.org/officeDocument/2006/relationships/customXml" Target="../ink/ink509.xml"/><Relationship Id="rId383" Type="http://schemas.openxmlformats.org/officeDocument/2006/relationships/image" Target="../media/image519.png"/><Relationship Id="rId201" Type="http://schemas.openxmlformats.org/officeDocument/2006/relationships/image" Target="../media/image428.png"/><Relationship Id="rId222" Type="http://schemas.openxmlformats.org/officeDocument/2006/relationships/customXml" Target="../ink/ink439.xml"/><Relationship Id="rId243" Type="http://schemas.openxmlformats.org/officeDocument/2006/relationships/image" Target="../media/image449.png"/><Relationship Id="rId264" Type="http://schemas.openxmlformats.org/officeDocument/2006/relationships/customXml" Target="../ink/ink460.xml"/><Relationship Id="rId285" Type="http://schemas.openxmlformats.org/officeDocument/2006/relationships/image" Target="../media/image470.png"/><Relationship Id="rId17" Type="http://schemas.openxmlformats.org/officeDocument/2006/relationships/image" Target="../media/image336.png"/><Relationship Id="rId38" Type="http://schemas.openxmlformats.org/officeDocument/2006/relationships/customXml" Target="../ink/ink347.xml"/><Relationship Id="rId59" Type="http://schemas.openxmlformats.org/officeDocument/2006/relationships/image" Target="../media/image357.png"/><Relationship Id="rId103" Type="http://schemas.openxmlformats.org/officeDocument/2006/relationships/image" Target="../media/image379.png"/><Relationship Id="rId124" Type="http://schemas.openxmlformats.org/officeDocument/2006/relationships/customXml" Target="../ink/ink390.xml"/><Relationship Id="rId310" Type="http://schemas.openxmlformats.org/officeDocument/2006/relationships/customXml" Target="../ink/ink483.xml"/><Relationship Id="rId70" Type="http://schemas.openxmlformats.org/officeDocument/2006/relationships/customXml" Target="../ink/ink363.xml"/><Relationship Id="rId91" Type="http://schemas.openxmlformats.org/officeDocument/2006/relationships/image" Target="../media/image373.png"/><Relationship Id="rId145" Type="http://schemas.openxmlformats.org/officeDocument/2006/relationships/image" Target="../media/image400.png"/><Relationship Id="rId166" Type="http://schemas.openxmlformats.org/officeDocument/2006/relationships/customXml" Target="../ink/ink411.xml"/><Relationship Id="rId187" Type="http://schemas.openxmlformats.org/officeDocument/2006/relationships/image" Target="../media/image421.png"/><Relationship Id="rId331" Type="http://schemas.openxmlformats.org/officeDocument/2006/relationships/image" Target="../media/image493.png"/><Relationship Id="rId352" Type="http://schemas.openxmlformats.org/officeDocument/2006/relationships/customXml" Target="../ink/ink504.xml"/><Relationship Id="rId373" Type="http://schemas.openxmlformats.org/officeDocument/2006/relationships/image" Target="../media/image514.png"/><Relationship Id="rId394" Type="http://schemas.openxmlformats.org/officeDocument/2006/relationships/customXml" Target="../ink/ink525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434.xml"/><Relationship Id="rId233" Type="http://schemas.openxmlformats.org/officeDocument/2006/relationships/image" Target="../media/image444.png"/><Relationship Id="rId254" Type="http://schemas.openxmlformats.org/officeDocument/2006/relationships/customXml" Target="../ink/ink455.xml"/><Relationship Id="rId28" Type="http://schemas.openxmlformats.org/officeDocument/2006/relationships/customXml" Target="../ink/ink342.xml"/><Relationship Id="rId49" Type="http://schemas.openxmlformats.org/officeDocument/2006/relationships/image" Target="../media/image352.png"/><Relationship Id="rId114" Type="http://schemas.openxmlformats.org/officeDocument/2006/relationships/customXml" Target="../ink/ink385.xml"/><Relationship Id="rId275" Type="http://schemas.openxmlformats.org/officeDocument/2006/relationships/image" Target="../media/image465.png"/><Relationship Id="rId296" Type="http://schemas.openxmlformats.org/officeDocument/2006/relationships/customXml" Target="../ink/ink476.xml"/><Relationship Id="rId300" Type="http://schemas.openxmlformats.org/officeDocument/2006/relationships/customXml" Target="../ink/ink478.xml"/><Relationship Id="rId60" Type="http://schemas.openxmlformats.org/officeDocument/2006/relationships/customXml" Target="../ink/ink358.xml"/><Relationship Id="rId81" Type="http://schemas.openxmlformats.org/officeDocument/2006/relationships/image" Target="../media/image368.png"/><Relationship Id="rId135" Type="http://schemas.openxmlformats.org/officeDocument/2006/relationships/image" Target="../media/image395.png"/><Relationship Id="rId156" Type="http://schemas.openxmlformats.org/officeDocument/2006/relationships/customXml" Target="../ink/ink406.xml"/><Relationship Id="rId177" Type="http://schemas.openxmlformats.org/officeDocument/2006/relationships/image" Target="../media/image416.png"/><Relationship Id="rId198" Type="http://schemas.openxmlformats.org/officeDocument/2006/relationships/customXml" Target="../ink/ink427.xml"/><Relationship Id="rId321" Type="http://schemas.openxmlformats.org/officeDocument/2006/relationships/image" Target="../media/image488.png"/><Relationship Id="rId342" Type="http://schemas.openxmlformats.org/officeDocument/2006/relationships/customXml" Target="../ink/ink499.xml"/><Relationship Id="rId363" Type="http://schemas.openxmlformats.org/officeDocument/2006/relationships/image" Target="../media/image509.png"/><Relationship Id="rId384" Type="http://schemas.openxmlformats.org/officeDocument/2006/relationships/customXml" Target="../ink/ink520.xml"/><Relationship Id="rId202" Type="http://schemas.openxmlformats.org/officeDocument/2006/relationships/customXml" Target="../ink/ink429.xml"/><Relationship Id="rId223" Type="http://schemas.openxmlformats.org/officeDocument/2006/relationships/image" Target="../media/image439.png"/><Relationship Id="rId244" Type="http://schemas.openxmlformats.org/officeDocument/2006/relationships/customXml" Target="../ink/ink450.xml"/><Relationship Id="rId18" Type="http://schemas.openxmlformats.org/officeDocument/2006/relationships/customXml" Target="../ink/ink337.xml"/><Relationship Id="rId39" Type="http://schemas.openxmlformats.org/officeDocument/2006/relationships/image" Target="../media/image347.png"/><Relationship Id="rId265" Type="http://schemas.openxmlformats.org/officeDocument/2006/relationships/image" Target="../media/image460.png"/><Relationship Id="rId286" Type="http://schemas.openxmlformats.org/officeDocument/2006/relationships/customXml" Target="../ink/ink471.xml"/><Relationship Id="rId50" Type="http://schemas.openxmlformats.org/officeDocument/2006/relationships/customXml" Target="../ink/ink353.xml"/><Relationship Id="rId104" Type="http://schemas.openxmlformats.org/officeDocument/2006/relationships/customXml" Target="../ink/ink380.xml"/><Relationship Id="rId125" Type="http://schemas.openxmlformats.org/officeDocument/2006/relationships/image" Target="../media/image390.png"/><Relationship Id="rId146" Type="http://schemas.openxmlformats.org/officeDocument/2006/relationships/customXml" Target="../ink/ink401.xml"/><Relationship Id="rId167" Type="http://schemas.openxmlformats.org/officeDocument/2006/relationships/image" Target="../media/image411.png"/><Relationship Id="rId188" Type="http://schemas.openxmlformats.org/officeDocument/2006/relationships/customXml" Target="../ink/ink422.xml"/><Relationship Id="rId311" Type="http://schemas.openxmlformats.org/officeDocument/2006/relationships/image" Target="../media/image483.png"/><Relationship Id="rId332" Type="http://schemas.openxmlformats.org/officeDocument/2006/relationships/customXml" Target="../ink/ink494.xml"/><Relationship Id="rId353" Type="http://schemas.openxmlformats.org/officeDocument/2006/relationships/image" Target="../media/image504.png"/><Relationship Id="rId374" Type="http://schemas.openxmlformats.org/officeDocument/2006/relationships/customXml" Target="../ink/ink515.xml"/><Relationship Id="rId395" Type="http://schemas.openxmlformats.org/officeDocument/2006/relationships/image" Target="../media/image525.png"/><Relationship Id="rId71" Type="http://schemas.openxmlformats.org/officeDocument/2006/relationships/image" Target="../media/image363.png"/><Relationship Id="rId92" Type="http://schemas.openxmlformats.org/officeDocument/2006/relationships/customXml" Target="../ink/ink374.xml"/><Relationship Id="rId213" Type="http://schemas.openxmlformats.org/officeDocument/2006/relationships/image" Target="../media/image434.png"/><Relationship Id="rId234" Type="http://schemas.openxmlformats.org/officeDocument/2006/relationships/customXml" Target="../ink/ink445.xml"/><Relationship Id="rId2" Type="http://schemas.openxmlformats.org/officeDocument/2006/relationships/customXml" Target="../ink/ink329.xml"/><Relationship Id="rId29" Type="http://schemas.openxmlformats.org/officeDocument/2006/relationships/image" Target="../media/image342.png"/><Relationship Id="rId255" Type="http://schemas.openxmlformats.org/officeDocument/2006/relationships/image" Target="../media/image455.png"/><Relationship Id="rId276" Type="http://schemas.openxmlformats.org/officeDocument/2006/relationships/customXml" Target="../ink/ink466.xml"/><Relationship Id="rId297" Type="http://schemas.openxmlformats.org/officeDocument/2006/relationships/image" Target="../media/image476.png"/><Relationship Id="rId40" Type="http://schemas.openxmlformats.org/officeDocument/2006/relationships/customXml" Target="../ink/ink348.xml"/><Relationship Id="rId115" Type="http://schemas.openxmlformats.org/officeDocument/2006/relationships/image" Target="../media/image385.png"/><Relationship Id="rId136" Type="http://schemas.openxmlformats.org/officeDocument/2006/relationships/customXml" Target="../ink/ink396.xml"/><Relationship Id="rId157" Type="http://schemas.openxmlformats.org/officeDocument/2006/relationships/image" Target="../media/image406.png"/><Relationship Id="rId178" Type="http://schemas.openxmlformats.org/officeDocument/2006/relationships/customXml" Target="../ink/ink417.xml"/><Relationship Id="rId301" Type="http://schemas.openxmlformats.org/officeDocument/2006/relationships/image" Target="../media/image478.png"/><Relationship Id="rId322" Type="http://schemas.openxmlformats.org/officeDocument/2006/relationships/customXml" Target="../ink/ink489.xml"/><Relationship Id="rId343" Type="http://schemas.openxmlformats.org/officeDocument/2006/relationships/image" Target="../media/image499.png"/><Relationship Id="rId364" Type="http://schemas.openxmlformats.org/officeDocument/2006/relationships/customXml" Target="../ink/ink510.xml"/><Relationship Id="rId61" Type="http://schemas.openxmlformats.org/officeDocument/2006/relationships/image" Target="../media/image358.png"/><Relationship Id="rId82" Type="http://schemas.openxmlformats.org/officeDocument/2006/relationships/customXml" Target="../ink/ink369.xml"/><Relationship Id="rId199" Type="http://schemas.openxmlformats.org/officeDocument/2006/relationships/image" Target="../media/image427.png"/><Relationship Id="rId203" Type="http://schemas.openxmlformats.org/officeDocument/2006/relationships/image" Target="../media/image429.png"/><Relationship Id="rId385" Type="http://schemas.openxmlformats.org/officeDocument/2006/relationships/image" Target="../media/image520.png"/><Relationship Id="rId19" Type="http://schemas.openxmlformats.org/officeDocument/2006/relationships/image" Target="../media/image337.png"/><Relationship Id="rId224" Type="http://schemas.openxmlformats.org/officeDocument/2006/relationships/customXml" Target="../ink/ink440.xml"/><Relationship Id="rId245" Type="http://schemas.openxmlformats.org/officeDocument/2006/relationships/image" Target="../media/image450.png"/><Relationship Id="rId266" Type="http://schemas.openxmlformats.org/officeDocument/2006/relationships/customXml" Target="../ink/ink461.xml"/><Relationship Id="rId287" Type="http://schemas.openxmlformats.org/officeDocument/2006/relationships/image" Target="../media/image471.png"/><Relationship Id="rId30" Type="http://schemas.openxmlformats.org/officeDocument/2006/relationships/customXml" Target="../ink/ink343.xml"/><Relationship Id="rId105" Type="http://schemas.openxmlformats.org/officeDocument/2006/relationships/image" Target="../media/image380.png"/><Relationship Id="rId126" Type="http://schemas.openxmlformats.org/officeDocument/2006/relationships/customXml" Target="../ink/ink391.xml"/><Relationship Id="rId147" Type="http://schemas.openxmlformats.org/officeDocument/2006/relationships/image" Target="../media/image401.png"/><Relationship Id="rId168" Type="http://schemas.openxmlformats.org/officeDocument/2006/relationships/customXml" Target="../ink/ink412.xml"/><Relationship Id="rId312" Type="http://schemas.openxmlformats.org/officeDocument/2006/relationships/customXml" Target="../ink/ink484.xml"/><Relationship Id="rId333" Type="http://schemas.openxmlformats.org/officeDocument/2006/relationships/image" Target="../media/image494.png"/><Relationship Id="rId354" Type="http://schemas.openxmlformats.org/officeDocument/2006/relationships/customXml" Target="../ink/ink505.xml"/><Relationship Id="rId51" Type="http://schemas.openxmlformats.org/officeDocument/2006/relationships/image" Target="../media/image353.png"/><Relationship Id="rId72" Type="http://schemas.openxmlformats.org/officeDocument/2006/relationships/customXml" Target="../ink/ink364.xml"/><Relationship Id="rId93" Type="http://schemas.openxmlformats.org/officeDocument/2006/relationships/image" Target="../media/image374.png"/><Relationship Id="rId189" Type="http://schemas.openxmlformats.org/officeDocument/2006/relationships/image" Target="../media/image422.png"/><Relationship Id="rId375" Type="http://schemas.openxmlformats.org/officeDocument/2006/relationships/image" Target="../media/image515.png"/><Relationship Id="rId3" Type="http://schemas.openxmlformats.org/officeDocument/2006/relationships/image" Target="../media/image329.png"/><Relationship Id="rId214" Type="http://schemas.openxmlformats.org/officeDocument/2006/relationships/customXml" Target="../ink/ink435.xml"/><Relationship Id="rId235" Type="http://schemas.openxmlformats.org/officeDocument/2006/relationships/image" Target="../media/image445.png"/><Relationship Id="rId256" Type="http://schemas.openxmlformats.org/officeDocument/2006/relationships/customXml" Target="../ink/ink456.xml"/><Relationship Id="rId277" Type="http://schemas.openxmlformats.org/officeDocument/2006/relationships/image" Target="../media/image466.png"/><Relationship Id="rId298" Type="http://schemas.openxmlformats.org/officeDocument/2006/relationships/customXml" Target="../ink/ink477.xml"/><Relationship Id="rId116" Type="http://schemas.openxmlformats.org/officeDocument/2006/relationships/customXml" Target="../ink/ink386.xml"/><Relationship Id="rId137" Type="http://schemas.openxmlformats.org/officeDocument/2006/relationships/image" Target="../media/image396.png"/><Relationship Id="rId158" Type="http://schemas.openxmlformats.org/officeDocument/2006/relationships/customXml" Target="../ink/ink407.xml"/><Relationship Id="rId302" Type="http://schemas.openxmlformats.org/officeDocument/2006/relationships/customXml" Target="../ink/ink479.xml"/><Relationship Id="rId323" Type="http://schemas.openxmlformats.org/officeDocument/2006/relationships/image" Target="../media/image489.png"/><Relationship Id="rId344" Type="http://schemas.openxmlformats.org/officeDocument/2006/relationships/customXml" Target="../ink/ink500.xml"/><Relationship Id="rId20" Type="http://schemas.openxmlformats.org/officeDocument/2006/relationships/customXml" Target="../ink/ink338.xml"/><Relationship Id="rId41" Type="http://schemas.openxmlformats.org/officeDocument/2006/relationships/image" Target="../media/image348.png"/><Relationship Id="rId62" Type="http://schemas.openxmlformats.org/officeDocument/2006/relationships/customXml" Target="../ink/ink359.xml"/><Relationship Id="rId83" Type="http://schemas.openxmlformats.org/officeDocument/2006/relationships/image" Target="../media/image369.png"/><Relationship Id="rId179" Type="http://schemas.openxmlformats.org/officeDocument/2006/relationships/image" Target="../media/image417.png"/><Relationship Id="rId365" Type="http://schemas.openxmlformats.org/officeDocument/2006/relationships/image" Target="../media/image510.png"/><Relationship Id="rId386" Type="http://schemas.openxmlformats.org/officeDocument/2006/relationships/customXml" Target="../ink/ink521.xml"/><Relationship Id="rId190" Type="http://schemas.openxmlformats.org/officeDocument/2006/relationships/customXml" Target="../ink/ink423.xml"/><Relationship Id="rId204" Type="http://schemas.openxmlformats.org/officeDocument/2006/relationships/customXml" Target="../ink/ink430.xml"/><Relationship Id="rId225" Type="http://schemas.openxmlformats.org/officeDocument/2006/relationships/image" Target="../media/image440.png"/><Relationship Id="rId246" Type="http://schemas.openxmlformats.org/officeDocument/2006/relationships/customXml" Target="../ink/ink451.xml"/><Relationship Id="rId267" Type="http://schemas.openxmlformats.org/officeDocument/2006/relationships/image" Target="../media/image461.png"/><Relationship Id="rId288" Type="http://schemas.openxmlformats.org/officeDocument/2006/relationships/customXml" Target="../ink/ink472.xml"/><Relationship Id="rId106" Type="http://schemas.openxmlformats.org/officeDocument/2006/relationships/customXml" Target="../ink/ink381.xml"/><Relationship Id="rId127" Type="http://schemas.openxmlformats.org/officeDocument/2006/relationships/image" Target="../media/image391.png"/><Relationship Id="rId313" Type="http://schemas.openxmlformats.org/officeDocument/2006/relationships/image" Target="../media/image484.png"/><Relationship Id="rId10" Type="http://schemas.openxmlformats.org/officeDocument/2006/relationships/customXml" Target="../ink/ink333.xml"/><Relationship Id="rId31" Type="http://schemas.openxmlformats.org/officeDocument/2006/relationships/image" Target="../media/image343.png"/><Relationship Id="rId52" Type="http://schemas.openxmlformats.org/officeDocument/2006/relationships/customXml" Target="../ink/ink354.xml"/><Relationship Id="rId73" Type="http://schemas.openxmlformats.org/officeDocument/2006/relationships/image" Target="../media/image364.png"/><Relationship Id="rId94" Type="http://schemas.openxmlformats.org/officeDocument/2006/relationships/customXml" Target="../ink/ink375.xml"/><Relationship Id="rId148" Type="http://schemas.openxmlformats.org/officeDocument/2006/relationships/customXml" Target="../ink/ink402.xml"/><Relationship Id="rId169" Type="http://schemas.openxmlformats.org/officeDocument/2006/relationships/image" Target="../media/image412.png"/><Relationship Id="rId334" Type="http://schemas.openxmlformats.org/officeDocument/2006/relationships/customXml" Target="../ink/ink495.xml"/><Relationship Id="rId355" Type="http://schemas.openxmlformats.org/officeDocument/2006/relationships/image" Target="../media/image505.png"/><Relationship Id="rId376" Type="http://schemas.openxmlformats.org/officeDocument/2006/relationships/customXml" Target="../ink/ink516.xml"/><Relationship Id="rId4" Type="http://schemas.openxmlformats.org/officeDocument/2006/relationships/customXml" Target="../ink/ink330.xml"/><Relationship Id="rId180" Type="http://schemas.openxmlformats.org/officeDocument/2006/relationships/customXml" Target="../ink/ink418.xml"/><Relationship Id="rId215" Type="http://schemas.openxmlformats.org/officeDocument/2006/relationships/image" Target="../media/image435.png"/><Relationship Id="rId236" Type="http://schemas.openxmlformats.org/officeDocument/2006/relationships/customXml" Target="../ink/ink446.xml"/><Relationship Id="rId257" Type="http://schemas.openxmlformats.org/officeDocument/2006/relationships/image" Target="../media/image456.png"/><Relationship Id="rId278" Type="http://schemas.openxmlformats.org/officeDocument/2006/relationships/customXml" Target="../ink/ink467.xml"/><Relationship Id="rId303" Type="http://schemas.openxmlformats.org/officeDocument/2006/relationships/image" Target="../media/image479.png"/><Relationship Id="rId42" Type="http://schemas.openxmlformats.org/officeDocument/2006/relationships/customXml" Target="../ink/ink349.xml"/><Relationship Id="rId84" Type="http://schemas.openxmlformats.org/officeDocument/2006/relationships/customXml" Target="../ink/ink370.xml"/><Relationship Id="rId138" Type="http://schemas.openxmlformats.org/officeDocument/2006/relationships/customXml" Target="../ink/ink397.xml"/><Relationship Id="rId345" Type="http://schemas.openxmlformats.org/officeDocument/2006/relationships/image" Target="../media/image500.png"/><Relationship Id="rId387" Type="http://schemas.openxmlformats.org/officeDocument/2006/relationships/image" Target="../media/image521.png"/><Relationship Id="rId191" Type="http://schemas.openxmlformats.org/officeDocument/2006/relationships/image" Target="../media/image423.png"/><Relationship Id="rId205" Type="http://schemas.openxmlformats.org/officeDocument/2006/relationships/image" Target="../media/image430.png"/><Relationship Id="rId247" Type="http://schemas.openxmlformats.org/officeDocument/2006/relationships/image" Target="../media/image451.png"/><Relationship Id="rId107" Type="http://schemas.openxmlformats.org/officeDocument/2006/relationships/image" Target="../media/image381.png"/><Relationship Id="rId289" Type="http://schemas.openxmlformats.org/officeDocument/2006/relationships/image" Target="../media/image472.png"/><Relationship Id="rId11" Type="http://schemas.openxmlformats.org/officeDocument/2006/relationships/image" Target="../media/image333.png"/><Relationship Id="rId53" Type="http://schemas.openxmlformats.org/officeDocument/2006/relationships/image" Target="../media/image354.png"/><Relationship Id="rId149" Type="http://schemas.openxmlformats.org/officeDocument/2006/relationships/image" Target="../media/image402.png"/><Relationship Id="rId314" Type="http://schemas.openxmlformats.org/officeDocument/2006/relationships/customXml" Target="../ink/ink485.xml"/><Relationship Id="rId356" Type="http://schemas.openxmlformats.org/officeDocument/2006/relationships/customXml" Target="../ink/ink506.xml"/><Relationship Id="rId95" Type="http://schemas.openxmlformats.org/officeDocument/2006/relationships/image" Target="../media/image375.png"/><Relationship Id="rId160" Type="http://schemas.openxmlformats.org/officeDocument/2006/relationships/customXml" Target="../ink/ink408.xml"/><Relationship Id="rId216" Type="http://schemas.openxmlformats.org/officeDocument/2006/relationships/customXml" Target="../ink/ink436.xml"/><Relationship Id="rId258" Type="http://schemas.openxmlformats.org/officeDocument/2006/relationships/customXml" Target="../ink/ink457.xml"/><Relationship Id="rId22" Type="http://schemas.openxmlformats.org/officeDocument/2006/relationships/customXml" Target="../ink/ink339.xml"/><Relationship Id="rId64" Type="http://schemas.openxmlformats.org/officeDocument/2006/relationships/customXml" Target="../ink/ink360.xml"/><Relationship Id="rId118" Type="http://schemas.openxmlformats.org/officeDocument/2006/relationships/customXml" Target="../ink/ink387.xml"/><Relationship Id="rId325" Type="http://schemas.openxmlformats.org/officeDocument/2006/relationships/image" Target="../media/image490.png"/><Relationship Id="rId367" Type="http://schemas.openxmlformats.org/officeDocument/2006/relationships/image" Target="../media/image511.png"/><Relationship Id="rId171" Type="http://schemas.openxmlformats.org/officeDocument/2006/relationships/image" Target="../media/image413.png"/><Relationship Id="rId227" Type="http://schemas.openxmlformats.org/officeDocument/2006/relationships/image" Target="../media/image441.png"/><Relationship Id="rId269" Type="http://schemas.openxmlformats.org/officeDocument/2006/relationships/image" Target="../media/image462.png"/><Relationship Id="rId33" Type="http://schemas.openxmlformats.org/officeDocument/2006/relationships/image" Target="../media/image344.png"/><Relationship Id="rId129" Type="http://schemas.openxmlformats.org/officeDocument/2006/relationships/image" Target="../media/image392.png"/><Relationship Id="rId280" Type="http://schemas.openxmlformats.org/officeDocument/2006/relationships/customXml" Target="../ink/ink468.xml"/><Relationship Id="rId336" Type="http://schemas.openxmlformats.org/officeDocument/2006/relationships/customXml" Target="../ink/ink496.xml"/><Relationship Id="rId75" Type="http://schemas.openxmlformats.org/officeDocument/2006/relationships/image" Target="../media/image365.png"/><Relationship Id="rId140" Type="http://schemas.openxmlformats.org/officeDocument/2006/relationships/customXml" Target="../ink/ink398.xml"/><Relationship Id="rId182" Type="http://schemas.openxmlformats.org/officeDocument/2006/relationships/customXml" Target="../ink/ink419.xml"/><Relationship Id="rId378" Type="http://schemas.openxmlformats.org/officeDocument/2006/relationships/customXml" Target="../ink/ink517.xml"/><Relationship Id="rId6" Type="http://schemas.openxmlformats.org/officeDocument/2006/relationships/customXml" Target="../ink/ink331.xml"/><Relationship Id="rId238" Type="http://schemas.openxmlformats.org/officeDocument/2006/relationships/customXml" Target="../ink/ink447.xml"/><Relationship Id="rId291" Type="http://schemas.openxmlformats.org/officeDocument/2006/relationships/image" Target="../media/image473.png"/><Relationship Id="rId305" Type="http://schemas.openxmlformats.org/officeDocument/2006/relationships/image" Target="../media/image480.png"/><Relationship Id="rId347" Type="http://schemas.openxmlformats.org/officeDocument/2006/relationships/image" Target="../media/image501.png"/><Relationship Id="rId44" Type="http://schemas.openxmlformats.org/officeDocument/2006/relationships/customXml" Target="../ink/ink350.xml"/><Relationship Id="rId86" Type="http://schemas.openxmlformats.org/officeDocument/2006/relationships/customXml" Target="../ink/ink371.xml"/><Relationship Id="rId151" Type="http://schemas.openxmlformats.org/officeDocument/2006/relationships/image" Target="../media/image403.png"/><Relationship Id="rId389" Type="http://schemas.openxmlformats.org/officeDocument/2006/relationships/image" Target="../media/image522.png"/><Relationship Id="rId193" Type="http://schemas.openxmlformats.org/officeDocument/2006/relationships/image" Target="../media/image424.png"/><Relationship Id="rId207" Type="http://schemas.openxmlformats.org/officeDocument/2006/relationships/image" Target="../media/image431.png"/><Relationship Id="rId249" Type="http://schemas.openxmlformats.org/officeDocument/2006/relationships/image" Target="../media/image452.png"/><Relationship Id="rId13" Type="http://schemas.openxmlformats.org/officeDocument/2006/relationships/image" Target="../media/image334.png"/><Relationship Id="rId109" Type="http://schemas.openxmlformats.org/officeDocument/2006/relationships/image" Target="../media/image382.png"/><Relationship Id="rId260" Type="http://schemas.openxmlformats.org/officeDocument/2006/relationships/customXml" Target="../ink/ink458.xml"/><Relationship Id="rId316" Type="http://schemas.openxmlformats.org/officeDocument/2006/relationships/customXml" Target="../ink/ink486.xml"/><Relationship Id="rId55" Type="http://schemas.openxmlformats.org/officeDocument/2006/relationships/image" Target="../media/image355.png"/><Relationship Id="rId97" Type="http://schemas.openxmlformats.org/officeDocument/2006/relationships/image" Target="../media/image376.png"/><Relationship Id="rId120" Type="http://schemas.openxmlformats.org/officeDocument/2006/relationships/customXml" Target="../ink/ink388.xml"/><Relationship Id="rId358" Type="http://schemas.openxmlformats.org/officeDocument/2006/relationships/customXml" Target="../ink/ink507.xml"/><Relationship Id="rId162" Type="http://schemas.openxmlformats.org/officeDocument/2006/relationships/customXml" Target="../ink/ink409.xml"/><Relationship Id="rId218" Type="http://schemas.openxmlformats.org/officeDocument/2006/relationships/customXml" Target="../ink/ink437.xml"/><Relationship Id="rId271" Type="http://schemas.openxmlformats.org/officeDocument/2006/relationships/image" Target="../media/image463.png"/><Relationship Id="rId24" Type="http://schemas.openxmlformats.org/officeDocument/2006/relationships/customXml" Target="../ink/ink340.xml"/><Relationship Id="rId66" Type="http://schemas.openxmlformats.org/officeDocument/2006/relationships/customXml" Target="../ink/ink361.xml"/><Relationship Id="rId131" Type="http://schemas.openxmlformats.org/officeDocument/2006/relationships/image" Target="../media/image393.png"/><Relationship Id="rId327" Type="http://schemas.openxmlformats.org/officeDocument/2006/relationships/image" Target="../media/image491.png"/><Relationship Id="rId369" Type="http://schemas.openxmlformats.org/officeDocument/2006/relationships/image" Target="../media/image512.png"/><Relationship Id="rId173" Type="http://schemas.openxmlformats.org/officeDocument/2006/relationships/image" Target="../media/image414.png"/><Relationship Id="rId229" Type="http://schemas.openxmlformats.org/officeDocument/2006/relationships/image" Target="../media/image442.png"/><Relationship Id="rId380" Type="http://schemas.openxmlformats.org/officeDocument/2006/relationships/customXml" Target="../ink/ink518.xml"/><Relationship Id="rId240" Type="http://schemas.openxmlformats.org/officeDocument/2006/relationships/customXml" Target="../ink/ink448.xml"/><Relationship Id="rId35" Type="http://schemas.openxmlformats.org/officeDocument/2006/relationships/image" Target="../media/image345.png"/><Relationship Id="rId77" Type="http://schemas.openxmlformats.org/officeDocument/2006/relationships/image" Target="../media/image366.png"/><Relationship Id="rId100" Type="http://schemas.openxmlformats.org/officeDocument/2006/relationships/customXml" Target="../ink/ink378.xml"/><Relationship Id="rId282" Type="http://schemas.openxmlformats.org/officeDocument/2006/relationships/customXml" Target="../ink/ink469.xml"/><Relationship Id="rId338" Type="http://schemas.openxmlformats.org/officeDocument/2006/relationships/customXml" Target="../ink/ink497.xml"/><Relationship Id="rId8" Type="http://schemas.openxmlformats.org/officeDocument/2006/relationships/customXml" Target="../ink/ink332.xml"/><Relationship Id="rId142" Type="http://schemas.openxmlformats.org/officeDocument/2006/relationships/customXml" Target="../ink/ink399.xml"/><Relationship Id="rId184" Type="http://schemas.openxmlformats.org/officeDocument/2006/relationships/customXml" Target="../ink/ink420.xml"/><Relationship Id="rId391" Type="http://schemas.openxmlformats.org/officeDocument/2006/relationships/image" Target="../media/image523.png"/><Relationship Id="rId251" Type="http://schemas.openxmlformats.org/officeDocument/2006/relationships/image" Target="../media/image453.png"/><Relationship Id="rId46" Type="http://schemas.openxmlformats.org/officeDocument/2006/relationships/customXml" Target="../ink/ink351.xml"/><Relationship Id="rId293" Type="http://schemas.openxmlformats.org/officeDocument/2006/relationships/image" Target="../media/image474.png"/><Relationship Id="rId307" Type="http://schemas.openxmlformats.org/officeDocument/2006/relationships/image" Target="../media/image481.png"/><Relationship Id="rId349" Type="http://schemas.openxmlformats.org/officeDocument/2006/relationships/image" Target="../media/image502.png"/><Relationship Id="rId88" Type="http://schemas.openxmlformats.org/officeDocument/2006/relationships/customXml" Target="../ink/ink372.xml"/><Relationship Id="rId111" Type="http://schemas.openxmlformats.org/officeDocument/2006/relationships/image" Target="../media/image383.png"/><Relationship Id="rId153" Type="http://schemas.openxmlformats.org/officeDocument/2006/relationships/image" Target="../media/image404.png"/><Relationship Id="rId195" Type="http://schemas.openxmlformats.org/officeDocument/2006/relationships/image" Target="../media/image425.png"/><Relationship Id="rId209" Type="http://schemas.openxmlformats.org/officeDocument/2006/relationships/image" Target="../media/image432.png"/><Relationship Id="rId360" Type="http://schemas.openxmlformats.org/officeDocument/2006/relationships/customXml" Target="../ink/ink508.xml"/><Relationship Id="rId220" Type="http://schemas.openxmlformats.org/officeDocument/2006/relationships/customXml" Target="../ink/ink438.xml"/><Relationship Id="rId15" Type="http://schemas.openxmlformats.org/officeDocument/2006/relationships/image" Target="../media/image335.png"/><Relationship Id="rId57" Type="http://schemas.openxmlformats.org/officeDocument/2006/relationships/image" Target="../media/image356.png"/><Relationship Id="rId262" Type="http://schemas.openxmlformats.org/officeDocument/2006/relationships/customXml" Target="../ink/ink459.xml"/><Relationship Id="rId318" Type="http://schemas.openxmlformats.org/officeDocument/2006/relationships/customXml" Target="../ink/ink487.xml"/><Relationship Id="rId99" Type="http://schemas.openxmlformats.org/officeDocument/2006/relationships/image" Target="../media/image377.png"/><Relationship Id="rId122" Type="http://schemas.openxmlformats.org/officeDocument/2006/relationships/customXml" Target="../ink/ink389.xml"/><Relationship Id="rId164" Type="http://schemas.openxmlformats.org/officeDocument/2006/relationships/customXml" Target="../ink/ink410.xml"/><Relationship Id="rId371" Type="http://schemas.openxmlformats.org/officeDocument/2006/relationships/image" Target="../media/image513.png"/><Relationship Id="rId26" Type="http://schemas.openxmlformats.org/officeDocument/2006/relationships/customXml" Target="../ink/ink341.xml"/><Relationship Id="rId231" Type="http://schemas.openxmlformats.org/officeDocument/2006/relationships/image" Target="../media/image443.png"/><Relationship Id="rId273" Type="http://schemas.openxmlformats.org/officeDocument/2006/relationships/image" Target="../media/image464.png"/><Relationship Id="rId329" Type="http://schemas.openxmlformats.org/officeDocument/2006/relationships/image" Target="../media/image492.png"/><Relationship Id="rId68" Type="http://schemas.openxmlformats.org/officeDocument/2006/relationships/customXml" Target="../ink/ink362.xml"/><Relationship Id="rId133" Type="http://schemas.openxmlformats.org/officeDocument/2006/relationships/image" Target="../media/image394.png"/><Relationship Id="rId175" Type="http://schemas.openxmlformats.org/officeDocument/2006/relationships/image" Target="../media/image415.png"/><Relationship Id="rId340" Type="http://schemas.openxmlformats.org/officeDocument/2006/relationships/customXml" Target="../ink/ink498.xml"/><Relationship Id="rId200" Type="http://schemas.openxmlformats.org/officeDocument/2006/relationships/customXml" Target="../ink/ink428.xml"/><Relationship Id="rId382" Type="http://schemas.openxmlformats.org/officeDocument/2006/relationships/customXml" Target="../ink/ink51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3.png"/><Relationship Id="rId299" Type="http://schemas.openxmlformats.org/officeDocument/2006/relationships/customXml" Target="../ink/ink675.xml"/><Relationship Id="rId21" Type="http://schemas.openxmlformats.org/officeDocument/2006/relationships/image" Target="../media/image535.png"/><Relationship Id="rId63" Type="http://schemas.openxmlformats.org/officeDocument/2006/relationships/image" Target="../media/image556.png"/><Relationship Id="rId159" Type="http://schemas.openxmlformats.org/officeDocument/2006/relationships/image" Target="../media/image604.png"/><Relationship Id="rId170" Type="http://schemas.openxmlformats.org/officeDocument/2006/relationships/customXml" Target="../ink/ink610.xml"/><Relationship Id="rId226" Type="http://schemas.openxmlformats.org/officeDocument/2006/relationships/customXml" Target="../ink/ink638.xml"/><Relationship Id="rId268" Type="http://schemas.openxmlformats.org/officeDocument/2006/relationships/image" Target="../media/image658.png"/><Relationship Id="rId32" Type="http://schemas.openxmlformats.org/officeDocument/2006/relationships/customXml" Target="../ink/ink541.xml"/><Relationship Id="rId74" Type="http://schemas.openxmlformats.org/officeDocument/2006/relationships/customXml" Target="../ink/ink562.xml"/><Relationship Id="rId128" Type="http://schemas.openxmlformats.org/officeDocument/2006/relationships/customXml" Target="../ink/ink589.xml"/><Relationship Id="rId5" Type="http://schemas.openxmlformats.org/officeDocument/2006/relationships/image" Target="../media/image527.png"/><Relationship Id="rId181" Type="http://schemas.openxmlformats.org/officeDocument/2006/relationships/image" Target="../media/image615.png"/><Relationship Id="rId237" Type="http://schemas.openxmlformats.org/officeDocument/2006/relationships/image" Target="../media/image643.png"/><Relationship Id="rId279" Type="http://schemas.openxmlformats.org/officeDocument/2006/relationships/customXml" Target="../ink/ink665.xml"/><Relationship Id="rId43" Type="http://schemas.openxmlformats.org/officeDocument/2006/relationships/image" Target="../media/image546.png"/><Relationship Id="rId139" Type="http://schemas.openxmlformats.org/officeDocument/2006/relationships/image" Target="../media/image594.png"/><Relationship Id="rId290" Type="http://schemas.openxmlformats.org/officeDocument/2006/relationships/image" Target="../media/image669.png"/><Relationship Id="rId304" Type="http://schemas.openxmlformats.org/officeDocument/2006/relationships/image" Target="../media/image676.png"/><Relationship Id="rId85" Type="http://schemas.openxmlformats.org/officeDocument/2006/relationships/image" Target="../media/image567.png"/><Relationship Id="rId150" Type="http://schemas.openxmlformats.org/officeDocument/2006/relationships/customXml" Target="../ink/ink600.xml"/><Relationship Id="rId192" Type="http://schemas.openxmlformats.org/officeDocument/2006/relationships/customXml" Target="../ink/ink621.xml"/><Relationship Id="rId206" Type="http://schemas.openxmlformats.org/officeDocument/2006/relationships/customXml" Target="../ink/ink628.xml"/><Relationship Id="rId248" Type="http://schemas.openxmlformats.org/officeDocument/2006/relationships/customXml" Target="../ink/ink649.xml"/><Relationship Id="rId12" Type="http://schemas.openxmlformats.org/officeDocument/2006/relationships/customXml" Target="../ink/ink531.xml"/><Relationship Id="rId108" Type="http://schemas.openxmlformats.org/officeDocument/2006/relationships/customXml" Target="../ink/ink579.xml"/><Relationship Id="rId54" Type="http://schemas.openxmlformats.org/officeDocument/2006/relationships/customXml" Target="../ink/ink552.xml"/><Relationship Id="rId96" Type="http://schemas.openxmlformats.org/officeDocument/2006/relationships/customXml" Target="../ink/ink573.xml"/><Relationship Id="rId161" Type="http://schemas.openxmlformats.org/officeDocument/2006/relationships/image" Target="../media/image605.png"/><Relationship Id="rId217" Type="http://schemas.openxmlformats.org/officeDocument/2006/relationships/image" Target="../media/image633.png"/><Relationship Id="rId259" Type="http://schemas.openxmlformats.org/officeDocument/2006/relationships/customXml" Target="../ink/ink655.xml"/><Relationship Id="rId23" Type="http://schemas.openxmlformats.org/officeDocument/2006/relationships/image" Target="../media/image536.png"/><Relationship Id="rId119" Type="http://schemas.openxmlformats.org/officeDocument/2006/relationships/image" Target="../media/image584.png"/><Relationship Id="rId270" Type="http://schemas.openxmlformats.org/officeDocument/2006/relationships/image" Target="../media/image659.png"/><Relationship Id="rId44" Type="http://schemas.openxmlformats.org/officeDocument/2006/relationships/customXml" Target="../ink/ink547.xml"/><Relationship Id="rId65" Type="http://schemas.openxmlformats.org/officeDocument/2006/relationships/image" Target="../media/image557.png"/><Relationship Id="rId86" Type="http://schemas.openxmlformats.org/officeDocument/2006/relationships/customXml" Target="../ink/ink568.xml"/><Relationship Id="rId130" Type="http://schemas.openxmlformats.org/officeDocument/2006/relationships/customXml" Target="../ink/ink590.xml"/><Relationship Id="rId151" Type="http://schemas.openxmlformats.org/officeDocument/2006/relationships/image" Target="../media/image600.png"/><Relationship Id="rId172" Type="http://schemas.openxmlformats.org/officeDocument/2006/relationships/customXml" Target="../ink/ink611.xml"/><Relationship Id="rId193" Type="http://schemas.openxmlformats.org/officeDocument/2006/relationships/image" Target="../media/image621.png"/><Relationship Id="rId207" Type="http://schemas.openxmlformats.org/officeDocument/2006/relationships/image" Target="../media/image628.png"/><Relationship Id="rId228" Type="http://schemas.openxmlformats.org/officeDocument/2006/relationships/customXml" Target="../ink/ink639.xml"/><Relationship Id="rId249" Type="http://schemas.openxmlformats.org/officeDocument/2006/relationships/image" Target="../media/image649.png"/><Relationship Id="rId13" Type="http://schemas.openxmlformats.org/officeDocument/2006/relationships/image" Target="../media/image531.png"/><Relationship Id="rId109" Type="http://schemas.openxmlformats.org/officeDocument/2006/relationships/image" Target="../media/image579.png"/><Relationship Id="rId260" Type="http://schemas.openxmlformats.org/officeDocument/2006/relationships/image" Target="../media/image654.png"/><Relationship Id="rId281" Type="http://schemas.openxmlformats.org/officeDocument/2006/relationships/customXml" Target="../ink/ink666.xml"/><Relationship Id="rId34" Type="http://schemas.openxmlformats.org/officeDocument/2006/relationships/customXml" Target="../ink/ink542.xml"/><Relationship Id="rId55" Type="http://schemas.openxmlformats.org/officeDocument/2006/relationships/image" Target="../media/image552.png"/><Relationship Id="rId76" Type="http://schemas.openxmlformats.org/officeDocument/2006/relationships/customXml" Target="../ink/ink563.xml"/><Relationship Id="rId97" Type="http://schemas.openxmlformats.org/officeDocument/2006/relationships/image" Target="../media/image573.png"/><Relationship Id="rId120" Type="http://schemas.openxmlformats.org/officeDocument/2006/relationships/customXml" Target="../ink/ink585.xml"/><Relationship Id="rId141" Type="http://schemas.openxmlformats.org/officeDocument/2006/relationships/image" Target="../media/image595.png"/><Relationship Id="rId7" Type="http://schemas.openxmlformats.org/officeDocument/2006/relationships/image" Target="../media/image528.png"/><Relationship Id="rId162" Type="http://schemas.openxmlformats.org/officeDocument/2006/relationships/customXml" Target="../ink/ink606.xml"/><Relationship Id="rId183" Type="http://schemas.openxmlformats.org/officeDocument/2006/relationships/image" Target="../media/image616.png"/><Relationship Id="rId218" Type="http://schemas.openxmlformats.org/officeDocument/2006/relationships/customXml" Target="../ink/ink634.xml"/><Relationship Id="rId239" Type="http://schemas.openxmlformats.org/officeDocument/2006/relationships/image" Target="../media/image644.png"/><Relationship Id="rId250" Type="http://schemas.openxmlformats.org/officeDocument/2006/relationships/customXml" Target="../ink/ink650.xml"/><Relationship Id="rId271" Type="http://schemas.openxmlformats.org/officeDocument/2006/relationships/customXml" Target="../ink/ink661.xml"/><Relationship Id="rId292" Type="http://schemas.openxmlformats.org/officeDocument/2006/relationships/image" Target="../media/image670.png"/><Relationship Id="rId306" Type="http://schemas.openxmlformats.org/officeDocument/2006/relationships/image" Target="../media/image677.png"/><Relationship Id="rId24" Type="http://schemas.openxmlformats.org/officeDocument/2006/relationships/customXml" Target="../ink/ink537.xml"/><Relationship Id="rId45" Type="http://schemas.openxmlformats.org/officeDocument/2006/relationships/image" Target="../media/image547.png"/><Relationship Id="rId66" Type="http://schemas.openxmlformats.org/officeDocument/2006/relationships/customXml" Target="../ink/ink558.xml"/><Relationship Id="rId87" Type="http://schemas.openxmlformats.org/officeDocument/2006/relationships/image" Target="../media/image568.png"/><Relationship Id="rId110" Type="http://schemas.openxmlformats.org/officeDocument/2006/relationships/customXml" Target="../ink/ink580.xml"/><Relationship Id="rId131" Type="http://schemas.openxmlformats.org/officeDocument/2006/relationships/image" Target="../media/image590.png"/><Relationship Id="rId152" Type="http://schemas.openxmlformats.org/officeDocument/2006/relationships/customXml" Target="../ink/ink601.xml"/><Relationship Id="rId173" Type="http://schemas.openxmlformats.org/officeDocument/2006/relationships/image" Target="../media/image611.png"/><Relationship Id="rId194" Type="http://schemas.openxmlformats.org/officeDocument/2006/relationships/customXml" Target="../ink/ink622.xml"/><Relationship Id="rId208" Type="http://schemas.openxmlformats.org/officeDocument/2006/relationships/customXml" Target="../ink/ink629.xml"/><Relationship Id="rId229" Type="http://schemas.openxmlformats.org/officeDocument/2006/relationships/image" Target="../media/image639.png"/><Relationship Id="rId240" Type="http://schemas.openxmlformats.org/officeDocument/2006/relationships/customXml" Target="../ink/ink645.xml"/><Relationship Id="rId261" Type="http://schemas.openxmlformats.org/officeDocument/2006/relationships/customXml" Target="../ink/ink656.xml"/><Relationship Id="rId14" Type="http://schemas.openxmlformats.org/officeDocument/2006/relationships/customXml" Target="../ink/ink532.xml"/><Relationship Id="rId35" Type="http://schemas.openxmlformats.org/officeDocument/2006/relationships/image" Target="../media/image542.png"/><Relationship Id="rId56" Type="http://schemas.openxmlformats.org/officeDocument/2006/relationships/customXml" Target="../ink/ink553.xml"/><Relationship Id="rId77" Type="http://schemas.openxmlformats.org/officeDocument/2006/relationships/image" Target="../media/image563.png"/><Relationship Id="rId100" Type="http://schemas.openxmlformats.org/officeDocument/2006/relationships/customXml" Target="../ink/ink575.xml"/><Relationship Id="rId282" Type="http://schemas.openxmlformats.org/officeDocument/2006/relationships/image" Target="../media/image665.png"/><Relationship Id="rId8" Type="http://schemas.openxmlformats.org/officeDocument/2006/relationships/customXml" Target="../ink/ink529.xml"/><Relationship Id="rId98" Type="http://schemas.openxmlformats.org/officeDocument/2006/relationships/customXml" Target="../ink/ink574.xml"/><Relationship Id="rId121" Type="http://schemas.openxmlformats.org/officeDocument/2006/relationships/image" Target="../media/image585.png"/><Relationship Id="rId142" Type="http://schemas.openxmlformats.org/officeDocument/2006/relationships/customXml" Target="../ink/ink596.xml"/><Relationship Id="rId163" Type="http://schemas.openxmlformats.org/officeDocument/2006/relationships/image" Target="../media/image606.png"/><Relationship Id="rId184" Type="http://schemas.openxmlformats.org/officeDocument/2006/relationships/customXml" Target="../ink/ink617.xml"/><Relationship Id="rId219" Type="http://schemas.openxmlformats.org/officeDocument/2006/relationships/image" Target="../media/image634.png"/><Relationship Id="rId230" Type="http://schemas.openxmlformats.org/officeDocument/2006/relationships/customXml" Target="../ink/ink640.xml"/><Relationship Id="rId251" Type="http://schemas.openxmlformats.org/officeDocument/2006/relationships/image" Target="../media/image650.png"/><Relationship Id="rId25" Type="http://schemas.openxmlformats.org/officeDocument/2006/relationships/image" Target="../media/image537.png"/><Relationship Id="rId46" Type="http://schemas.openxmlformats.org/officeDocument/2006/relationships/customXml" Target="../ink/ink548.xml"/><Relationship Id="rId67" Type="http://schemas.openxmlformats.org/officeDocument/2006/relationships/image" Target="../media/image558.png"/><Relationship Id="rId272" Type="http://schemas.openxmlformats.org/officeDocument/2006/relationships/image" Target="../media/image660.png"/><Relationship Id="rId293" Type="http://schemas.openxmlformats.org/officeDocument/2006/relationships/customXml" Target="../ink/ink672.xml"/><Relationship Id="rId307" Type="http://schemas.openxmlformats.org/officeDocument/2006/relationships/customXml" Target="../ink/ink679.xml"/><Relationship Id="rId88" Type="http://schemas.openxmlformats.org/officeDocument/2006/relationships/customXml" Target="../ink/ink569.xml"/><Relationship Id="rId111" Type="http://schemas.openxmlformats.org/officeDocument/2006/relationships/image" Target="../media/image580.png"/><Relationship Id="rId132" Type="http://schemas.openxmlformats.org/officeDocument/2006/relationships/customXml" Target="../ink/ink591.xml"/><Relationship Id="rId153" Type="http://schemas.openxmlformats.org/officeDocument/2006/relationships/image" Target="../media/image601.png"/><Relationship Id="rId174" Type="http://schemas.openxmlformats.org/officeDocument/2006/relationships/customXml" Target="../ink/ink612.xml"/><Relationship Id="rId195" Type="http://schemas.openxmlformats.org/officeDocument/2006/relationships/image" Target="../media/image622.png"/><Relationship Id="rId209" Type="http://schemas.openxmlformats.org/officeDocument/2006/relationships/image" Target="../media/image629.png"/><Relationship Id="rId220" Type="http://schemas.openxmlformats.org/officeDocument/2006/relationships/customXml" Target="../ink/ink635.xml"/><Relationship Id="rId241" Type="http://schemas.openxmlformats.org/officeDocument/2006/relationships/image" Target="../media/image645.png"/><Relationship Id="rId15" Type="http://schemas.openxmlformats.org/officeDocument/2006/relationships/image" Target="../media/image532.png"/><Relationship Id="rId36" Type="http://schemas.openxmlformats.org/officeDocument/2006/relationships/customXml" Target="../ink/ink543.xml"/><Relationship Id="rId57" Type="http://schemas.openxmlformats.org/officeDocument/2006/relationships/image" Target="../media/image553.png"/><Relationship Id="rId262" Type="http://schemas.openxmlformats.org/officeDocument/2006/relationships/image" Target="../media/image655.png"/><Relationship Id="rId283" Type="http://schemas.openxmlformats.org/officeDocument/2006/relationships/customXml" Target="../ink/ink667.xml"/><Relationship Id="rId78" Type="http://schemas.openxmlformats.org/officeDocument/2006/relationships/customXml" Target="../ink/ink564.xml"/><Relationship Id="rId99" Type="http://schemas.openxmlformats.org/officeDocument/2006/relationships/image" Target="../media/image574.png"/><Relationship Id="rId101" Type="http://schemas.openxmlformats.org/officeDocument/2006/relationships/image" Target="../media/image575.png"/><Relationship Id="rId122" Type="http://schemas.openxmlformats.org/officeDocument/2006/relationships/customXml" Target="../ink/ink586.xml"/><Relationship Id="rId143" Type="http://schemas.openxmlformats.org/officeDocument/2006/relationships/image" Target="../media/image596.png"/><Relationship Id="rId164" Type="http://schemas.openxmlformats.org/officeDocument/2006/relationships/customXml" Target="../ink/ink607.xml"/><Relationship Id="rId185" Type="http://schemas.openxmlformats.org/officeDocument/2006/relationships/image" Target="../media/image617.png"/><Relationship Id="rId9" Type="http://schemas.openxmlformats.org/officeDocument/2006/relationships/image" Target="../media/image529.png"/><Relationship Id="rId210" Type="http://schemas.openxmlformats.org/officeDocument/2006/relationships/customXml" Target="../ink/ink630.xml"/><Relationship Id="rId26" Type="http://schemas.openxmlformats.org/officeDocument/2006/relationships/customXml" Target="../ink/ink538.xml"/><Relationship Id="rId231" Type="http://schemas.openxmlformats.org/officeDocument/2006/relationships/image" Target="../media/image640.png"/><Relationship Id="rId252" Type="http://schemas.openxmlformats.org/officeDocument/2006/relationships/customXml" Target="../ink/ink651.xml"/><Relationship Id="rId273" Type="http://schemas.openxmlformats.org/officeDocument/2006/relationships/customXml" Target="../ink/ink662.xml"/><Relationship Id="rId294" Type="http://schemas.openxmlformats.org/officeDocument/2006/relationships/image" Target="../media/image671.png"/><Relationship Id="rId308" Type="http://schemas.openxmlformats.org/officeDocument/2006/relationships/image" Target="../media/image678.png"/><Relationship Id="rId47" Type="http://schemas.openxmlformats.org/officeDocument/2006/relationships/image" Target="../media/image548.png"/><Relationship Id="rId68" Type="http://schemas.openxmlformats.org/officeDocument/2006/relationships/customXml" Target="../ink/ink559.xml"/><Relationship Id="rId89" Type="http://schemas.openxmlformats.org/officeDocument/2006/relationships/image" Target="../media/image569.png"/><Relationship Id="rId112" Type="http://schemas.openxmlformats.org/officeDocument/2006/relationships/customXml" Target="../ink/ink581.xml"/><Relationship Id="rId133" Type="http://schemas.openxmlformats.org/officeDocument/2006/relationships/image" Target="../media/image591.png"/><Relationship Id="rId154" Type="http://schemas.openxmlformats.org/officeDocument/2006/relationships/customXml" Target="../ink/ink602.xml"/><Relationship Id="rId175" Type="http://schemas.openxmlformats.org/officeDocument/2006/relationships/image" Target="../media/image612.png"/><Relationship Id="rId196" Type="http://schemas.openxmlformats.org/officeDocument/2006/relationships/customXml" Target="../ink/ink623.xml"/><Relationship Id="rId200" Type="http://schemas.openxmlformats.org/officeDocument/2006/relationships/customXml" Target="../ink/ink625.xml"/><Relationship Id="rId16" Type="http://schemas.openxmlformats.org/officeDocument/2006/relationships/customXml" Target="../ink/ink533.xml"/><Relationship Id="rId221" Type="http://schemas.openxmlformats.org/officeDocument/2006/relationships/image" Target="../media/image635.png"/><Relationship Id="rId242" Type="http://schemas.openxmlformats.org/officeDocument/2006/relationships/customXml" Target="../ink/ink646.xml"/><Relationship Id="rId263" Type="http://schemas.openxmlformats.org/officeDocument/2006/relationships/customXml" Target="../ink/ink657.xml"/><Relationship Id="rId284" Type="http://schemas.openxmlformats.org/officeDocument/2006/relationships/image" Target="../media/image666.png"/><Relationship Id="rId37" Type="http://schemas.openxmlformats.org/officeDocument/2006/relationships/image" Target="../media/image543.png"/><Relationship Id="rId58" Type="http://schemas.openxmlformats.org/officeDocument/2006/relationships/customXml" Target="../ink/ink554.xml"/><Relationship Id="rId79" Type="http://schemas.openxmlformats.org/officeDocument/2006/relationships/image" Target="../media/image564.png"/><Relationship Id="rId102" Type="http://schemas.openxmlformats.org/officeDocument/2006/relationships/customXml" Target="../ink/ink576.xml"/><Relationship Id="rId123" Type="http://schemas.openxmlformats.org/officeDocument/2006/relationships/image" Target="../media/image586.png"/><Relationship Id="rId144" Type="http://schemas.openxmlformats.org/officeDocument/2006/relationships/customXml" Target="../ink/ink597.xml"/><Relationship Id="rId90" Type="http://schemas.openxmlformats.org/officeDocument/2006/relationships/customXml" Target="../ink/ink570.xml"/><Relationship Id="rId165" Type="http://schemas.openxmlformats.org/officeDocument/2006/relationships/image" Target="../media/image607.png"/><Relationship Id="rId186" Type="http://schemas.openxmlformats.org/officeDocument/2006/relationships/customXml" Target="../ink/ink618.xml"/><Relationship Id="rId211" Type="http://schemas.openxmlformats.org/officeDocument/2006/relationships/image" Target="../media/image630.png"/><Relationship Id="rId232" Type="http://schemas.openxmlformats.org/officeDocument/2006/relationships/customXml" Target="../ink/ink641.xml"/><Relationship Id="rId253" Type="http://schemas.openxmlformats.org/officeDocument/2006/relationships/customXml" Target="../ink/ink652.xml"/><Relationship Id="rId274" Type="http://schemas.openxmlformats.org/officeDocument/2006/relationships/image" Target="../media/image661.png"/><Relationship Id="rId295" Type="http://schemas.openxmlformats.org/officeDocument/2006/relationships/customXml" Target="../ink/ink673.xml"/><Relationship Id="rId309" Type="http://schemas.openxmlformats.org/officeDocument/2006/relationships/customXml" Target="../ink/ink680.xml"/><Relationship Id="rId27" Type="http://schemas.openxmlformats.org/officeDocument/2006/relationships/image" Target="../media/image538.png"/><Relationship Id="rId48" Type="http://schemas.openxmlformats.org/officeDocument/2006/relationships/customXml" Target="../ink/ink549.xml"/><Relationship Id="rId69" Type="http://schemas.openxmlformats.org/officeDocument/2006/relationships/image" Target="../media/image559.png"/><Relationship Id="rId113" Type="http://schemas.openxmlformats.org/officeDocument/2006/relationships/image" Target="../media/image581.png"/><Relationship Id="rId134" Type="http://schemas.openxmlformats.org/officeDocument/2006/relationships/customXml" Target="../ink/ink592.xml"/><Relationship Id="rId80" Type="http://schemas.openxmlformats.org/officeDocument/2006/relationships/customXml" Target="../ink/ink565.xml"/><Relationship Id="rId155" Type="http://schemas.openxmlformats.org/officeDocument/2006/relationships/image" Target="../media/image602.png"/><Relationship Id="rId176" Type="http://schemas.openxmlformats.org/officeDocument/2006/relationships/customXml" Target="../ink/ink613.xml"/><Relationship Id="rId197" Type="http://schemas.openxmlformats.org/officeDocument/2006/relationships/image" Target="../media/image623.png"/><Relationship Id="rId201" Type="http://schemas.openxmlformats.org/officeDocument/2006/relationships/image" Target="../media/image625.png"/><Relationship Id="rId222" Type="http://schemas.openxmlformats.org/officeDocument/2006/relationships/customXml" Target="../ink/ink636.xml"/><Relationship Id="rId243" Type="http://schemas.openxmlformats.org/officeDocument/2006/relationships/image" Target="../media/image646.png"/><Relationship Id="rId264" Type="http://schemas.openxmlformats.org/officeDocument/2006/relationships/image" Target="../media/image656.png"/><Relationship Id="rId285" Type="http://schemas.openxmlformats.org/officeDocument/2006/relationships/customXml" Target="../ink/ink668.xml"/><Relationship Id="rId17" Type="http://schemas.openxmlformats.org/officeDocument/2006/relationships/image" Target="../media/image533.png"/><Relationship Id="rId38" Type="http://schemas.openxmlformats.org/officeDocument/2006/relationships/customXml" Target="../ink/ink544.xml"/><Relationship Id="rId59" Type="http://schemas.openxmlformats.org/officeDocument/2006/relationships/image" Target="../media/image554.png"/><Relationship Id="rId103" Type="http://schemas.openxmlformats.org/officeDocument/2006/relationships/image" Target="../media/image576.png"/><Relationship Id="rId124" Type="http://schemas.openxmlformats.org/officeDocument/2006/relationships/customXml" Target="../ink/ink587.xml"/><Relationship Id="rId310" Type="http://schemas.openxmlformats.org/officeDocument/2006/relationships/image" Target="../media/image679.png"/><Relationship Id="rId70" Type="http://schemas.openxmlformats.org/officeDocument/2006/relationships/customXml" Target="../ink/ink560.xml"/><Relationship Id="rId91" Type="http://schemas.openxmlformats.org/officeDocument/2006/relationships/image" Target="../media/image570.png"/><Relationship Id="rId145" Type="http://schemas.openxmlformats.org/officeDocument/2006/relationships/image" Target="../media/image597.png"/><Relationship Id="rId166" Type="http://schemas.openxmlformats.org/officeDocument/2006/relationships/customXml" Target="../ink/ink608.xml"/><Relationship Id="rId187" Type="http://schemas.openxmlformats.org/officeDocument/2006/relationships/image" Target="../media/image618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631.xml"/><Relationship Id="rId233" Type="http://schemas.openxmlformats.org/officeDocument/2006/relationships/image" Target="../media/image641.png"/><Relationship Id="rId254" Type="http://schemas.openxmlformats.org/officeDocument/2006/relationships/image" Target="../media/image651.png"/><Relationship Id="rId28" Type="http://schemas.openxmlformats.org/officeDocument/2006/relationships/customXml" Target="../ink/ink539.xml"/><Relationship Id="rId49" Type="http://schemas.openxmlformats.org/officeDocument/2006/relationships/image" Target="../media/image549.png"/><Relationship Id="rId114" Type="http://schemas.openxmlformats.org/officeDocument/2006/relationships/customXml" Target="../ink/ink582.xml"/><Relationship Id="rId275" Type="http://schemas.openxmlformats.org/officeDocument/2006/relationships/customXml" Target="../ink/ink663.xml"/><Relationship Id="rId296" Type="http://schemas.openxmlformats.org/officeDocument/2006/relationships/image" Target="../media/image672.png"/><Relationship Id="rId300" Type="http://schemas.openxmlformats.org/officeDocument/2006/relationships/image" Target="../media/image674.png"/><Relationship Id="rId60" Type="http://schemas.openxmlformats.org/officeDocument/2006/relationships/customXml" Target="../ink/ink555.xml"/><Relationship Id="rId81" Type="http://schemas.openxmlformats.org/officeDocument/2006/relationships/image" Target="../media/image565.png"/><Relationship Id="rId135" Type="http://schemas.openxmlformats.org/officeDocument/2006/relationships/image" Target="../media/image592.png"/><Relationship Id="rId156" Type="http://schemas.openxmlformats.org/officeDocument/2006/relationships/customXml" Target="../ink/ink603.xml"/><Relationship Id="rId177" Type="http://schemas.openxmlformats.org/officeDocument/2006/relationships/image" Target="../media/image613.png"/><Relationship Id="rId198" Type="http://schemas.openxmlformats.org/officeDocument/2006/relationships/customXml" Target="../ink/ink624.xml"/><Relationship Id="rId202" Type="http://schemas.openxmlformats.org/officeDocument/2006/relationships/customXml" Target="../ink/ink626.xml"/><Relationship Id="rId223" Type="http://schemas.openxmlformats.org/officeDocument/2006/relationships/image" Target="../media/image636.png"/><Relationship Id="rId244" Type="http://schemas.openxmlformats.org/officeDocument/2006/relationships/customXml" Target="../ink/ink647.xml"/><Relationship Id="rId18" Type="http://schemas.openxmlformats.org/officeDocument/2006/relationships/customXml" Target="../ink/ink534.xml"/><Relationship Id="rId39" Type="http://schemas.openxmlformats.org/officeDocument/2006/relationships/image" Target="../media/image544.png"/><Relationship Id="rId265" Type="http://schemas.openxmlformats.org/officeDocument/2006/relationships/customXml" Target="../ink/ink658.xml"/><Relationship Id="rId286" Type="http://schemas.openxmlformats.org/officeDocument/2006/relationships/image" Target="../media/image667.png"/><Relationship Id="rId50" Type="http://schemas.openxmlformats.org/officeDocument/2006/relationships/customXml" Target="../ink/ink550.xml"/><Relationship Id="rId104" Type="http://schemas.openxmlformats.org/officeDocument/2006/relationships/customXml" Target="../ink/ink577.xml"/><Relationship Id="rId125" Type="http://schemas.openxmlformats.org/officeDocument/2006/relationships/image" Target="../media/image587.png"/><Relationship Id="rId146" Type="http://schemas.openxmlformats.org/officeDocument/2006/relationships/customXml" Target="../ink/ink598.xml"/><Relationship Id="rId167" Type="http://schemas.openxmlformats.org/officeDocument/2006/relationships/image" Target="../media/image608.png"/><Relationship Id="rId188" Type="http://schemas.openxmlformats.org/officeDocument/2006/relationships/customXml" Target="../ink/ink619.xml"/><Relationship Id="rId311" Type="http://schemas.openxmlformats.org/officeDocument/2006/relationships/customXml" Target="../ink/ink681.xml"/><Relationship Id="rId71" Type="http://schemas.openxmlformats.org/officeDocument/2006/relationships/image" Target="../media/image560.png"/><Relationship Id="rId92" Type="http://schemas.openxmlformats.org/officeDocument/2006/relationships/customXml" Target="../ink/ink571.xml"/><Relationship Id="rId213" Type="http://schemas.openxmlformats.org/officeDocument/2006/relationships/image" Target="../media/image631.png"/><Relationship Id="rId234" Type="http://schemas.openxmlformats.org/officeDocument/2006/relationships/customXml" Target="../ink/ink642.xml"/><Relationship Id="rId2" Type="http://schemas.openxmlformats.org/officeDocument/2006/relationships/customXml" Target="../ink/ink526.xml"/><Relationship Id="rId29" Type="http://schemas.openxmlformats.org/officeDocument/2006/relationships/image" Target="../media/image539.png"/><Relationship Id="rId255" Type="http://schemas.openxmlformats.org/officeDocument/2006/relationships/customXml" Target="../ink/ink653.xml"/><Relationship Id="rId276" Type="http://schemas.openxmlformats.org/officeDocument/2006/relationships/image" Target="../media/image662.png"/><Relationship Id="rId297" Type="http://schemas.openxmlformats.org/officeDocument/2006/relationships/customXml" Target="../ink/ink674.xml"/><Relationship Id="rId40" Type="http://schemas.openxmlformats.org/officeDocument/2006/relationships/customXml" Target="../ink/ink545.xml"/><Relationship Id="rId115" Type="http://schemas.openxmlformats.org/officeDocument/2006/relationships/image" Target="../media/image582.png"/><Relationship Id="rId136" Type="http://schemas.openxmlformats.org/officeDocument/2006/relationships/customXml" Target="../ink/ink593.xml"/><Relationship Id="rId157" Type="http://schemas.openxmlformats.org/officeDocument/2006/relationships/image" Target="../media/image603.png"/><Relationship Id="rId178" Type="http://schemas.openxmlformats.org/officeDocument/2006/relationships/customXml" Target="../ink/ink614.xml"/><Relationship Id="rId301" Type="http://schemas.openxmlformats.org/officeDocument/2006/relationships/customXml" Target="../ink/ink676.xml"/><Relationship Id="rId61" Type="http://schemas.openxmlformats.org/officeDocument/2006/relationships/image" Target="../media/image555.png"/><Relationship Id="rId82" Type="http://schemas.openxmlformats.org/officeDocument/2006/relationships/customXml" Target="../ink/ink566.xml"/><Relationship Id="rId199" Type="http://schemas.openxmlformats.org/officeDocument/2006/relationships/image" Target="../media/image624.png"/><Relationship Id="rId203" Type="http://schemas.openxmlformats.org/officeDocument/2006/relationships/image" Target="../media/image626.png"/><Relationship Id="rId19" Type="http://schemas.openxmlformats.org/officeDocument/2006/relationships/image" Target="../media/image534.png"/><Relationship Id="rId224" Type="http://schemas.openxmlformats.org/officeDocument/2006/relationships/customXml" Target="../ink/ink637.xml"/><Relationship Id="rId245" Type="http://schemas.openxmlformats.org/officeDocument/2006/relationships/image" Target="../media/image647.png"/><Relationship Id="rId266" Type="http://schemas.openxmlformats.org/officeDocument/2006/relationships/image" Target="../media/image657.png"/><Relationship Id="rId287" Type="http://schemas.openxmlformats.org/officeDocument/2006/relationships/customXml" Target="../ink/ink669.xml"/><Relationship Id="rId30" Type="http://schemas.openxmlformats.org/officeDocument/2006/relationships/customXml" Target="../ink/ink540.xml"/><Relationship Id="rId105" Type="http://schemas.openxmlformats.org/officeDocument/2006/relationships/image" Target="../media/image577.png"/><Relationship Id="rId126" Type="http://schemas.openxmlformats.org/officeDocument/2006/relationships/customXml" Target="../ink/ink588.xml"/><Relationship Id="rId147" Type="http://schemas.openxmlformats.org/officeDocument/2006/relationships/image" Target="../media/image598.png"/><Relationship Id="rId168" Type="http://schemas.openxmlformats.org/officeDocument/2006/relationships/customXml" Target="../ink/ink609.xml"/><Relationship Id="rId312" Type="http://schemas.openxmlformats.org/officeDocument/2006/relationships/image" Target="../media/image680.png"/><Relationship Id="rId51" Type="http://schemas.openxmlformats.org/officeDocument/2006/relationships/image" Target="../media/image550.png"/><Relationship Id="rId72" Type="http://schemas.openxmlformats.org/officeDocument/2006/relationships/customXml" Target="../ink/ink561.xml"/><Relationship Id="rId93" Type="http://schemas.openxmlformats.org/officeDocument/2006/relationships/image" Target="../media/image571.png"/><Relationship Id="rId189" Type="http://schemas.openxmlformats.org/officeDocument/2006/relationships/image" Target="../media/image619.png"/><Relationship Id="rId3" Type="http://schemas.openxmlformats.org/officeDocument/2006/relationships/image" Target="../media/image526.png"/><Relationship Id="rId214" Type="http://schemas.openxmlformats.org/officeDocument/2006/relationships/customXml" Target="../ink/ink632.xml"/><Relationship Id="rId235" Type="http://schemas.openxmlformats.org/officeDocument/2006/relationships/image" Target="../media/image642.png"/><Relationship Id="rId256" Type="http://schemas.openxmlformats.org/officeDocument/2006/relationships/image" Target="../media/image652.png"/><Relationship Id="rId277" Type="http://schemas.openxmlformats.org/officeDocument/2006/relationships/customXml" Target="../ink/ink664.xml"/><Relationship Id="rId298" Type="http://schemas.openxmlformats.org/officeDocument/2006/relationships/image" Target="../media/image673.png"/><Relationship Id="rId116" Type="http://schemas.openxmlformats.org/officeDocument/2006/relationships/customXml" Target="../ink/ink583.xml"/><Relationship Id="rId137" Type="http://schemas.openxmlformats.org/officeDocument/2006/relationships/image" Target="../media/image593.png"/><Relationship Id="rId158" Type="http://schemas.openxmlformats.org/officeDocument/2006/relationships/customXml" Target="../ink/ink604.xml"/><Relationship Id="rId302" Type="http://schemas.openxmlformats.org/officeDocument/2006/relationships/image" Target="../media/image675.png"/><Relationship Id="rId20" Type="http://schemas.openxmlformats.org/officeDocument/2006/relationships/customXml" Target="../ink/ink535.xml"/><Relationship Id="rId41" Type="http://schemas.openxmlformats.org/officeDocument/2006/relationships/image" Target="../media/image545.png"/><Relationship Id="rId62" Type="http://schemas.openxmlformats.org/officeDocument/2006/relationships/customXml" Target="../ink/ink556.xml"/><Relationship Id="rId83" Type="http://schemas.openxmlformats.org/officeDocument/2006/relationships/image" Target="../media/image566.png"/><Relationship Id="rId179" Type="http://schemas.openxmlformats.org/officeDocument/2006/relationships/image" Target="../media/image614.png"/><Relationship Id="rId190" Type="http://schemas.openxmlformats.org/officeDocument/2006/relationships/customXml" Target="../ink/ink620.xml"/><Relationship Id="rId204" Type="http://schemas.openxmlformats.org/officeDocument/2006/relationships/customXml" Target="../ink/ink627.xml"/><Relationship Id="rId225" Type="http://schemas.openxmlformats.org/officeDocument/2006/relationships/image" Target="../media/image637.png"/><Relationship Id="rId246" Type="http://schemas.openxmlformats.org/officeDocument/2006/relationships/customXml" Target="../ink/ink648.xml"/><Relationship Id="rId267" Type="http://schemas.openxmlformats.org/officeDocument/2006/relationships/customXml" Target="../ink/ink659.xml"/><Relationship Id="rId288" Type="http://schemas.openxmlformats.org/officeDocument/2006/relationships/image" Target="../media/image668.png"/><Relationship Id="rId106" Type="http://schemas.openxmlformats.org/officeDocument/2006/relationships/customXml" Target="../ink/ink578.xml"/><Relationship Id="rId127" Type="http://schemas.openxmlformats.org/officeDocument/2006/relationships/image" Target="../media/image588.png"/><Relationship Id="rId10" Type="http://schemas.openxmlformats.org/officeDocument/2006/relationships/customXml" Target="../ink/ink530.xml"/><Relationship Id="rId31" Type="http://schemas.openxmlformats.org/officeDocument/2006/relationships/image" Target="../media/image540.png"/><Relationship Id="rId52" Type="http://schemas.openxmlformats.org/officeDocument/2006/relationships/customXml" Target="../ink/ink551.xml"/><Relationship Id="rId73" Type="http://schemas.openxmlformats.org/officeDocument/2006/relationships/image" Target="../media/image561.png"/><Relationship Id="rId94" Type="http://schemas.openxmlformats.org/officeDocument/2006/relationships/customXml" Target="../ink/ink572.xml"/><Relationship Id="rId148" Type="http://schemas.openxmlformats.org/officeDocument/2006/relationships/customXml" Target="../ink/ink599.xml"/><Relationship Id="rId169" Type="http://schemas.openxmlformats.org/officeDocument/2006/relationships/image" Target="../media/image609.png"/><Relationship Id="rId4" Type="http://schemas.openxmlformats.org/officeDocument/2006/relationships/customXml" Target="../ink/ink527.xml"/><Relationship Id="rId180" Type="http://schemas.openxmlformats.org/officeDocument/2006/relationships/customXml" Target="../ink/ink615.xml"/><Relationship Id="rId215" Type="http://schemas.openxmlformats.org/officeDocument/2006/relationships/image" Target="../media/image632.png"/><Relationship Id="rId236" Type="http://schemas.openxmlformats.org/officeDocument/2006/relationships/customXml" Target="../ink/ink643.xml"/><Relationship Id="rId257" Type="http://schemas.openxmlformats.org/officeDocument/2006/relationships/customXml" Target="../ink/ink654.xml"/><Relationship Id="rId278" Type="http://schemas.openxmlformats.org/officeDocument/2006/relationships/image" Target="../media/image663.png"/><Relationship Id="rId303" Type="http://schemas.openxmlformats.org/officeDocument/2006/relationships/customXml" Target="../ink/ink677.xml"/><Relationship Id="rId42" Type="http://schemas.openxmlformats.org/officeDocument/2006/relationships/customXml" Target="../ink/ink546.xml"/><Relationship Id="rId84" Type="http://schemas.openxmlformats.org/officeDocument/2006/relationships/customXml" Target="../ink/ink567.xml"/><Relationship Id="rId138" Type="http://schemas.openxmlformats.org/officeDocument/2006/relationships/customXml" Target="../ink/ink594.xml"/><Relationship Id="rId191" Type="http://schemas.openxmlformats.org/officeDocument/2006/relationships/image" Target="../media/image620.png"/><Relationship Id="rId205" Type="http://schemas.openxmlformats.org/officeDocument/2006/relationships/image" Target="../media/image627.png"/><Relationship Id="rId247" Type="http://schemas.openxmlformats.org/officeDocument/2006/relationships/image" Target="../media/image648.png"/><Relationship Id="rId107" Type="http://schemas.openxmlformats.org/officeDocument/2006/relationships/image" Target="../media/image578.png"/><Relationship Id="rId289" Type="http://schemas.openxmlformats.org/officeDocument/2006/relationships/customXml" Target="../ink/ink670.xml"/><Relationship Id="rId11" Type="http://schemas.openxmlformats.org/officeDocument/2006/relationships/image" Target="../media/image530.png"/><Relationship Id="rId53" Type="http://schemas.openxmlformats.org/officeDocument/2006/relationships/image" Target="../media/image551.png"/><Relationship Id="rId149" Type="http://schemas.openxmlformats.org/officeDocument/2006/relationships/image" Target="../media/image599.png"/><Relationship Id="rId95" Type="http://schemas.openxmlformats.org/officeDocument/2006/relationships/image" Target="../media/image572.png"/><Relationship Id="rId160" Type="http://schemas.openxmlformats.org/officeDocument/2006/relationships/customXml" Target="../ink/ink605.xml"/><Relationship Id="rId216" Type="http://schemas.openxmlformats.org/officeDocument/2006/relationships/customXml" Target="../ink/ink633.xml"/><Relationship Id="rId258" Type="http://schemas.openxmlformats.org/officeDocument/2006/relationships/image" Target="../media/image653.png"/><Relationship Id="rId22" Type="http://schemas.openxmlformats.org/officeDocument/2006/relationships/customXml" Target="../ink/ink536.xml"/><Relationship Id="rId64" Type="http://schemas.openxmlformats.org/officeDocument/2006/relationships/customXml" Target="../ink/ink557.xml"/><Relationship Id="rId118" Type="http://schemas.openxmlformats.org/officeDocument/2006/relationships/customXml" Target="../ink/ink584.xml"/><Relationship Id="rId171" Type="http://schemas.openxmlformats.org/officeDocument/2006/relationships/image" Target="../media/image610.png"/><Relationship Id="rId227" Type="http://schemas.openxmlformats.org/officeDocument/2006/relationships/image" Target="../media/image638.png"/><Relationship Id="rId269" Type="http://schemas.openxmlformats.org/officeDocument/2006/relationships/customXml" Target="../ink/ink660.xml"/><Relationship Id="rId33" Type="http://schemas.openxmlformats.org/officeDocument/2006/relationships/image" Target="../media/image541.png"/><Relationship Id="rId129" Type="http://schemas.openxmlformats.org/officeDocument/2006/relationships/image" Target="../media/image589.png"/><Relationship Id="rId280" Type="http://schemas.openxmlformats.org/officeDocument/2006/relationships/image" Target="../media/image664.png"/><Relationship Id="rId75" Type="http://schemas.openxmlformats.org/officeDocument/2006/relationships/image" Target="../media/image562.png"/><Relationship Id="rId140" Type="http://schemas.openxmlformats.org/officeDocument/2006/relationships/customXml" Target="../ink/ink595.xml"/><Relationship Id="rId182" Type="http://schemas.openxmlformats.org/officeDocument/2006/relationships/customXml" Target="../ink/ink616.xml"/><Relationship Id="rId6" Type="http://schemas.openxmlformats.org/officeDocument/2006/relationships/customXml" Target="../ink/ink528.xml"/><Relationship Id="rId238" Type="http://schemas.openxmlformats.org/officeDocument/2006/relationships/customXml" Target="../ink/ink644.xml"/><Relationship Id="rId291" Type="http://schemas.openxmlformats.org/officeDocument/2006/relationships/customXml" Target="../ink/ink671.xml"/><Relationship Id="rId305" Type="http://schemas.openxmlformats.org/officeDocument/2006/relationships/customXml" Target="../ink/ink67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38.png"/><Relationship Id="rId21" Type="http://schemas.openxmlformats.org/officeDocument/2006/relationships/image" Target="../media/image690.png"/><Relationship Id="rId63" Type="http://schemas.openxmlformats.org/officeDocument/2006/relationships/image" Target="../media/image711.png"/><Relationship Id="rId159" Type="http://schemas.openxmlformats.org/officeDocument/2006/relationships/image" Target="../media/image759.png"/><Relationship Id="rId170" Type="http://schemas.openxmlformats.org/officeDocument/2006/relationships/customXml" Target="../ink/ink766.xml"/><Relationship Id="rId226" Type="http://schemas.openxmlformats.org/officeDocument/2006/relationships/customXml" Target="../ink/ink794.xml"/><Relationship Id="rId268" Type="http://schemas.openxmlformats.org/officeDocument/2006/relationships/customXml" Target="../ink/ink815.xml"/><Relationship Id="rId32" Type="http://schemas.openxmlformats.org/officeDocument/2006/relationships/customXml" Target="../ink/ink697.xml"/><Relationship Id="rId74" Type="http://schemas.openxmlformats.org/officeDocument/2006/relationships/customXml" Target="../ink/ink718.xml"/><Relationship Id="rId128" Type="http://schemas.openxmlformats.org/officeDocument/2006/relationships/customXml" Target="../ink/ink745.xml"/><Relationship Id="rId5" Type="http://schemas.openxmlformats.org/officeDocument/2006/relationships/image" Target="../media/image682.png"/><Relationship Id="rId181" Type="http://schemas.openxmlformats.org/officeDocument/2006/relationships/image" Target="../media/image770.png"/><Relationship Id="rId237" Type="http://schemas.openxmlformats.org/officeDocument/2006/relationships/image" Target="../media/image798.png"/><Relationship Id="rId279" Type="http://schemas.openxmlformats.org/officeDocument/2006/relationships/image" Target="../media/image819.png"/><Relationship Id="rId22" Type="http://schemas.openxmlformats.org/officeDocument/2006/relationships/customXml" Target="../ink/ink692.xml"/><Relationship Id="rId43" Type="http://schemas.openxmlformats.org/officeDocument/2006/relationships/image" Target="../media/image701.png"/><Relationship Id="rId64" Type="http://schemas.openxmlformats.org/officeDocument/2006/relationships/customXml" Target="../ink/ink713.xml"/><Relationship Id="rId118" Type="http://schemas.openxmlformats.org/officeDocument/2006/relationships/customXml" Target="../ink/ink740.xml"/><Relationship Id="rId139" Type="http://schemas.openxmlformats.org/officeDocument/2006/relationships/image" Target="../media/image749.png"/><Relationship Id="rId85" Type="http://schemas.openxmlformats.org/officeDocument/2006/relationships/image" Target="../media/image722.png"/><Relationship Id="rId150" Type="http://schemas.openxmlformats.org/officeDocument/2006/relationships/customXml" Target="../ink/ink756.xml"/><Relationship Id="rId171" Type="http://schemas.openxmlformats.org/officeDocument/2006/relationships/image" Target="../media/image765.png"/><Relationship Id="rId192" Type="http://schemas.openxmlformats.org/officeDocument/2006/relationships/customXml" Target="../ink/ink777.xml"/><Relationship Id="rId206" Type="http://schemas.openxmlformats.org/officeDocument/2006/relationships/customXml" Target="../ink/ink784.xml"/><Relationship Id="rId227" Type="http://schemas.openxmlformats.org/officeDocument/2006/relationships/image" Target="../media/image793.png"/><Relationship Id="rId248" Type="http://schemas.openxmlformats.org/officeDocument/2006/relationships/customXml" Target="../ink/ink805.xml"/><Relationship Id="rId269" Type="http://schemas.openxmlformats.org/officeDocument/2006/relationships/image" Target="../media/image814.png"/><Relationship Id="rId12" Type="http://schemas.openxmlformats.org/officeDocument/2006/relationships/customXml" Target="../ink/ink687.xml"/><Relationship Id="rId33" Type="http://schemas.openxmlformats.org/officeDocument/2006/relationships/image" Target="../media/image696.png"/><Relationship Id="rId108" Type="http://schemas.openxmlformats.org/officeDocument/2006/relationships/customXml" Target="../ink/ink735.xml"/><Relationship Id="rId129" Type="http://schemas.openxmlformats.org/officeDocument/2006/relationships/image" Target="../media/image744.png"/><Relationship Id="rId280" Type="http://schemas.openxmlformats.org/officeDocument/2006/relationships/customXml" Target="../ink/ink821.xml"/><Relationship Id="rId54" Type="http://schemas.openxmlformats.org/officeDocument/2006/relationships/customXml" Target="../ink/ink708.xml"/><Relationship Id="rId75" Type="http://schemas.openxmlformats.org/officeDocument/2006/relationships/image" Target="../media/image717.png"/><Relationship Id="rId96" Type="http://schemas.openxmlformats.org/officeDocument/2006/relationships/customXml" Target="../ink/ink729.xml"/><Relationship Id="rId140" Type="http://schemas.openxmlformats.org/officeDocument/2006/relationships/customXml" Target="../ink/ink751.xml"/><Relationship Id="rId161" Type="http://schemas.openxmlformats.org/officeDocument/2006/relationships/image" Target="../media/image760.png"/><Relationship Id="rId182" Type="http://schemas.openxmlformats.org/officeDocument/2006/relationships/customXml" Target="../ink/ink772.xml"/><Relationship Id="rId217" Type="http://schemas.openxmlformats.org/officeDocument/2006/relationships/image" Target="../media/image788.png"/><Relationship Id="rId6" Type="http://schemas.openxmlformats.org/officeDocument/2006/relationships/customXml" Target="../ink/ink684.xml"/><Relationship Id="rId238" Type="http://schemas.openxmlformats.org/officeDocument/2006/relationships/customXml" Target="../ink/ink800.xml"/><Relationship Id="rId259" Type="http://schemas.openxmlformats.org/officeDocument/2006/relationships/image" Target="../media/image809.png"/><Relationship Id="rId23" Type="http://schemas.openxmlformats.org/officeDocument/2006/relationships/image" Target="../media/image691.png"/><Relationship Id="rId119" Type="http://schemas.openxmlformats.org/officeDocument/2006/relationships/image" Target="../media/image739.png"/><Relationship Id="rId270" Type="http://schemas.openxmlformats.org/officeDocument/2006/relationships/customXml" Target="../ink/ink816.xml"/><Relationship Id="rId44" Type="http://schemas.openxmlformats.org/officeDocument/2006/relationships/customXml" Target="../ink/ink703.xml"/><Relationship Id="rId65" Type="http://schemas.openxmlformats.org/officeDocument/2006/relationships/image" Target="../media/image712.png"/><Relationship Id="rId86" Type="http://schemas.openxmlformats.org/officeDocument/2006/relationships/customXml" Target="../ink/ink724.xml"/><Relationship Id="rId130" Type="http://schemas.openxmlformats.org/officeDocument/2006/relationships/customXml" Target="../ink/ink746.xml"/><Relationship Id="rId151" Type="http://schemas.openxmlformats.org/officeDocument/2006/relationships/image" Target="../media/image755.png"/><Relationship Id="rId172" Type="http://schemas.openxmlformats.org/officeDocument/2006/relationships/customXml" Target="../ink/ink767.xml"/><Relationship Id="rId193" Type="http://schemas.openxmlformats.org/officeDocument/2006/relationships/image" Target="../media/image776.png"/><Relationship Id="rId207" Type="http://schemas.openxmlformats.org/officeDocument/2006/relationships/image" Target="../media/image783.png"/><Relationship Id="rId228" Type="http://schemas.openxmlformats.org/officeDocument/2006/relationships/customXml" Target="../ink/ink795.xml"/><Relationship Id="rId249" Type="http://schemas.openxmlformats.org/officeDocument/2006/relationships/image" Target="../media/image804.png"/><Relationship Id="rId13" Type="http://schemas.openxmlformats.org/officeDocument/2006/relationships/image" Target="../media/image686.png"/><Relationship Id="rId109" Type="http://schemas.openxmlformats.org/officeDocument/2006/relationships/image" Target="../media/image734.png"/><Relationship Id="rId260" Type="http://schemas.openxmlformats.org/officeDocument/2006/relationships/customXml" Target="../ink/ink811.xml"/><Relationship Id="rId281" Type="http://schemas.openxmlformats.org/officeDocument/2006/relationships/image" Target="../media/image820.png"/><Relationship Id="rId34" Type="http://schemas.openxmlformats.org/officeDocument/2006/relationships/customXml" Target="../ink/ink698.xml"/><Relationship Id="rId55" Type="http://schemas.openxmlformats.org/officeDocument/2006/relationships/image" Target="../media/image707.png"/><Relationship Id="rId76" Type="http://schemas.openxmlformats.org/officeDocument/2006/relationships/customXml" Target="../ink/ink719.xml"/><Relationship Id="rId97" Type="http://schemas.openxmlformats.org/officeDocument/2006/relationships/image" Target="../media/image728.png"/><Relationship Id="rId120" Type="http://schemas.openxmlformats.org/officeDocument/2006/relationships/customXml" Target="../ink/ink741.xml"/><Relationship Id="rId141" Type="http://schemas.openxmlformats.org/officeDocument/2006/relationships/image" Target="../media/image750.png"/><Relationship Id="rId7" Type="http://schemas.openxmlformats.org/officeDocument/2006/relationships/image" Target="../media/image683.png"/><Relationship Id="rId162" Type="http://schemas.openxmlformats.org/officeDocument/2006/relationships/customXml" Target="../ink/ink762.xml"/><Relationship Id="rId183" Type="http://schemas.openxmlformats.org/officeDocument/2006/relationships/image" Target="../media/image771.png"/><Relationship Id="rId218" Type="http://schemas.openxmlformats.org/officeDocument/2006/relationships/customXml" Target="../ink/ink790.xml"/><Relationship Id="rId239" Type="http://schemas.openxmlformats.org/officeDocument/2006/relationships/image" Target="../media/image799.png"/><Relationship Id="rId250" Type="http://schemas.openxmlformats.org/officeDocument/2006/relationships/customXml" Target="../ink/ink806.xml"/><Relationship Id="rId271" Type="http://schemas.openxmlformats.org/officeDocument/2006/relationships/image" Target="../media/image815.png"/><Relationship Id="rId24" Type="http://schemas.openxmlformats.org/officeDocument/2006/relationships/customXml" Target="../ink/ink693.xml"/><Relationship Id="rId45" Type="http://schemas.openxmlformats.org/officeDocument/2006/relationships/image" Target="../media/image702.png"/><Relationship Id="rId66" Type="http://schemas.openxmlformats.org/officeDocument/2006/relationships/customXml" Target="../ink/ink714.xml"/><Relationship Id="rId87" Type="http://schemas.openxmlformats.org/officeDocument/2006/relationships/image" Target="../media/image723.png"/><Relationship Id="rId110" Type="http://schemas.openxmlformats.org/officeDocument/2006/relationships/customXml" Target="../ink/ink736.xml"/><Relationship Id="rId131" Type="http://schemas.openxmlformats.org/officeDocument/2006/relationships/image" Target="../media/image745.png"/><Relationship Id="rId152" Type="http://schemas.openxmlformats.org/officeDocument/2006/relationships/customXml" Target="../ink/ink757.xml"/><Relationship Id="rId173" Type="http://schemas.openxmlformats.org/officeDocument/2006/relationships/image" Target="../media/image766.png"/><Relationship Id="rId194" Type="http://schemas.openxmlformats.org/officeDocument/2006/relationships/customXml" Target="../ink/ink778.xml"/><Relationship Id="rId208" Type="http://schemas.openxmlformats.org/officeDocument/2006/relationships/customXml" Target="../ink/ink785.xml"/><Relationship Id="rId229" Type="http://schemas.openxmlformats.org/officeDocument/2006/relationships/image" Target="../media/image794.png"/><Relationship Id="rId240" Type="http://schemas.openxmlformats.org/officeDocument/2006/relationships/customXml" Target="../ink/ink801.xml"/><Relationship Id="rId261" Type="http://schemas.openxmlformats.org/officeDocument/2006/relationships/image" Target="../media/image810.png"/><Relationship Id="rId14" Type="http://schemas.openxmlformats.org/officeDocument/2006/relationships/customXml" Target="../ink/ink688.xml"/><Relationship Id="rId35" Type="http://schemas.openxmlformats.org/officeDocument/2006/relationships/image" Target="../media/image697.png"/><Relationship Id="rId56" Type="http://schemas.openxmlformats.org/officeDocument/2006/relationships/customXml" Target="../ink/ink709.xml"/><Relationship Id="rId77" Type="http://schemas.openxmlformats.org/officeDocument/2006/relationships/image" Target="../media/image718.png"/><Relationship Id="rId100" Type="http://schemas.openxmlformats.org/officeDocument/2006/relationships/customXml" Target="../ink/ink731.xml"/><Relationship Id="rId282" Type="http://schemas.openxmlformats.org/officeDocument/2006/relationships/customXml" Target="../ink/ink822.xml"/><Relationship Id="rId8" Type="http://schemas.openxmlformats.org/officeDocument/2006/relationships/customXml" Target="../ink/ink685.xml"/><Relationship Id="rId98" Type="http://schemas.openxmlformats.org/officeDocument/2006/relationships/customXml" Target="../ink/ink730.xml"/><Relationship Id="rId121" Type="http://schemas.openxmlformats.org/officeDocument/2006/relationships/image" Target="../media/image740.png"/><Relationship Id="rId142" Type="http://schemas.openxmlformats.org/officeDocument/2006/relationships/customXml" Target="../ink/ink752.xml"/><Relationship Id="rId163" Type="http://schemas.openxmlformats.org/officeDocument/2006/relationships/image" Target="../media/image761.png"/><Relationship Id="rId184" Type="http://schemas.openxmlformats.org/officeDocument/2006/relationships/customXml" Target="../ink/ink773.xml"/><Relationship Id="rId219" Type="http://schemas.openxmlformats.org/officeDocument/2006/relationships/image" Target="../media/image789.png"/><Relationship Id="rId230" Type="http://schemas.openxmlformats.org/officeDocument/2006/relationships/customXml" Target="../ink/ink796.xml"/><Relationship Id="rId251" Type="http://schemas.openxmlformats.org/officeDocument/2006/relationships/image" Target="../media/image805.png"/><Relationship Id="rId25" Type="http://schemas.openxmlformats.org/officeDocument/2006/relationships/image" Target="../media/image692.png"/><Relationship Id="rId46" Type="http://schemas.openxmlformats.org/officeDocument/2006/relationships/customXml" Target="../ink/ink704.xml"/><Relationship Id="rId67" Type="http://schemas.openxmlformats.org/officeDocument/2006/relationships/image" Target="../media/image713.png"/><Relationship Id="rId272" Type="http://schemas.openxmlformats.org/officeDocument/2006/relationships/customXml" Target="../ink/ink817.xml"/><Relationship Id="rId88" Type="http://schemas.openxmlformats.org/officeDocument/2006/relationships/customXml" Target="../ink/ink725.xml"/><Relationship Id="rId111" Type="http://schemas.openxmlformats.org/officeDocument/2006/relationships/image" Target="../media/image735.png"/><Relationship Id="rId132" Type="http://schemas.openxmlformats.org/officeDocument/2006/relationships/customXml" Target="../ink/ink747.xml"/><Relationship Id="rId153" Type="http://schemas.openxmlformats.org/officeDocument/2006/relationships/image" Target="../media/image756.png"/><Relationship Id="rId174" Type="http://schemas.openxmlformats.org/officeDocument/2006/relationships/customXml" Target="../ink/ink768.xml"/><Relationship Id="rId195" Type="http://schemas.openxmlformats.org/officeDocument/2006/relationships/image" Target="../media/image777.png"/><Relationship Id="rId209" Type="http://schemas.openxmlformats.org/officeDocument/2006/relationships/image" Target="../media/image784.png"/><Relationship Id="rId220" Type="http://schemas.openxmlformats.org/officeDocument/2006/relationships/customXml" Target="../ink/ink791.xml"/><Relationship Id="rId241" Type="http://schemas.openxmlformats.org/officeDocument/2006/relationships/image" Target="../media/image800.png"/><Relationship Id="rId15" Type="http://schemas.openxmlformats.org/officeDocument/2006/relationships/image" Target="../media/image687.png"/><Relationship Id="rId36" Type="http://schemas.openxmlformats.org/officeDocument/2006/relationships/customXml" Target="../ink/ink699.xml"/><Relationship Id="rId57" Type="http://schemas.openxmlformats.org/officeDocument/2006/relationships/image" Target="../media/image708.png"/><Relationship Id="rId262" Type="http://schemas.openxmlformats.org/officeDocument/2006/relationships/customXml" Target="../ink/ink812.xml"/><Relationship Id="rId283" Type="http://schemas.openxmlformats.org/officeDocument/2006/relationships/image" Target="../media/image821.png"/><Relationship Id="rId78" Type="http://schemas.openxmlformats.org/officeDocument/2006/relationships/customXml" Target="../ink/ink720.xml"/><Relationship Id="rId99" Type="http://schemas.openxmlformats.org/officeDocument/2006/relationships/image" Target="../media/image729.png"/><Relationship Id="rId101" Type="http://schemas.openxmlformats.org/officeDocument/2006/relationships/image" Target="../media/image730.png"/><Relationship Id="rId122" Type="http://schemas.openxmlformats.org/officeDocument/2006/relationships/customXml" Target="../ink/ink742.xml"/><Relationship Id="rId143" Type="http://schemas.openxmlformats.org/officeDocument/2006/relationships/image" Target="../media/image751.png"/><Relationship Id="rId164" Type="http://schemas.openxmlformats.org/officeDocument/2006/relationships/customXml" Target="../ink/ink763.xml"/><Relationship Id="rId185" Type="http://schemas.openxmlformats.org/officeDocument/2006/relationships/image" Target="../media/image772.png"/><Relationship Id="rId9" Type="http://schemas.openxmlformats.org/officeDocument/2006/relationships/image" Target="../media/image684.png"/><Relationship Id="rId210" Type="http://schemas.openxmlformats.org/officeDocument/2006/relationships/customXml" Target="../ink/ink786.xml"/><Relationship Id="rId26" Type="http://schemas.openxmlformats.org/officeDocument/2006/relationships/customXml" Target="../ink/ink694.xml"/><Relationship Id="rId231" Type="http://schemas.openxmlformats.org/officeDocument/2006/relationships/image" Target="../media/image795.png"/><Relationship Id="rId252" Type="http://schemas.openxmlformats.org/officeDocument/2006/relationships/customXml" Target="../ink/ink807.xml"/><Relationship Id="rId273" Type="http://schemas.openxmlformats.org/officeDocument/2006/relationships/image" Target="../media/image816.png"/><Relationship Id="rId47" Type="http://schemas.openxmlformats.org/officeDocument/2006/relationships/image" Target="../media/image703.png"/><Relationship Id="rId68" Type="http://schemas.openxmlformats.org/officeDocument/2006/relationships/customXml" Target="../ink/ink715.xml"/><Relationship Id="rId89" Type="http://schemas.openxmlformats.org/officeDocument/2006/relationships/image" Target="../media/image724.png"/><Relationship Id="rId112" Type="http://schemas.openxmlformats.org/officeDocument/2006/relationships/customXml" Target="../ink/ink737.xml"/><Relationship Id="rId133" Type="http://schemas.openxmlformats.org/officeDocument/2006/relationships/image" Target="../media/image746.png"/><Relationship Id="rId154" Type="http://schemas.openxmlformats.org/officeDocument/2006/relationships/customXml" Target="../ink/ink758.xml"/><Relationship Id="rId175" Type="http://schemas.openxmlformats.org/officeDocument/2006/relationships/image" Target="../media/image767.png"/><Relationship Id="rId196" Type="http://schemas.openxmlformats.org/officeDocument/2006/relationships/customXml" Target="../ink/ink779.xml"/><Relationship Id="rId200" Type="http://schemas.openxmlformats.org/officeDocument/2006/relationships/customXml" Target="../ink/ink781.xml"/><Relationship Id="rId16" Type="http://schemas.openxmlformats.org/officeDocument/2006/relationships/customXml" Target="../ink/ink689.xml"/><Relationship Id="rId221" Type="http://schemas.openxmlformats.org/officeDocument/2006/relationships/image" Target="../media/image790.png"/><Relationship Id="rId242" Type="http://schemas.openxmlformats.org/officeDocument/2006/relationships/customXml" Target="../ink/ink802.xml"/><Relationship Id="rId263" Type="http://schemas.openxmlformats.org/officeDocument/2006/relationships/image" Target="../media/image811.png"/><Relationship Id="rId37" Type="http://schemas.openxmlformats.org/officeDocument/2006/relationships/image" Target="../media/image698.png"/><Relationship Id="rId58" Type="http://schemas.openxmlformats.org/officeDocument/2006/relationships/customXml" Target="../ink/ink710.xml"/><Relationship Id="rId79" Type="http://schemas.openxmlformats.org/officeDocument/2006/relationships/image" Target="../media/image719.png"/><Relationship Id="rId102" Type="http://schemas.openxmlformats.org/officeDocument/2006/relationships/customXml" Target="../ink/ink732.xml"/><Relationship Id="rId123" Type="http://schemas.openxmlformats.org/officeDocument/2006/relationships/image" Target="../media/image741.png"/><Relationship Id="rId144" Type="http://schemas.openxmlformats.org/officeDocument/2006/relationships/customXml" Target="../ink/ink753.xml"/><Relationship Id="rId90" Type="http://schemas.openxmlformats.org/officeDocument/2006/relationships/customXml" Target="../ink/ink726.xml"/><Relationship Id="rId165" Type="http://schemas.openxmlformats.org/officeDocument/2006/relationships/image" Target="../media/image762.png"/><Relationship Id="rId186" Type="http://schemas.openxmlformats.org/officeDocument/2006/relationships/customXml" Target="../ink/ink774.xml"/><Relationship Id="rId211" Type="http://schemas.openxmlformats.org/officeDocument/2006/relationships/image" Target="../media/image785.png"/><Relationship Id="rId232" Type="http://schemas.openxmlformats.org/officeDocument/2006/relationships/customXml" Target="../ink/ink797.xml"/><Relationship Id="rId253" Type="http://schemas.openxmlformats.org/officeDocument/2006/relationships/image" Target="../media/image806.png"/><Relationship Id="rId274" Type="http://schemas.openxmlformats.org/officeDocument/2006/relationships/customXml" Target="../ink/ink818.xml"/><Relationship Id="rId27" Type="http://schemas.openxmlformats.org/officeDocument/2006/relationships/image" Target="../media/image693.png"/><Relationship Id="rId48" Type="http://schemas.openxmlformats.org/officeDocument/2006/relationships/customXml" Target="../ink/ink705.xml"/><Relationship Id="rId69" Type="http://schemas.openxmlformats.org/officeDocument/2006/relationships/image" Target="../media/image714.png"/><Relationship Id="rId113" Type="http://schemas.openxmlformats.org/officeDocument/2006/relationships/image" Target="../media/image736.png"/><Relationship Id="rId134" Type="http://schemas.openxmlformats.org/officeDocument/2006/relationships/customXml" Target="../ink/ink748.xml"/><Relationship Id="rId80" Type="http://schemas.openxmlformats.org/officeDocument/2006/relationships/customXml" Target="../ink/ink721.xml"/><Relationship Id="rId155" Type="http://schemas.openxmlformats.org/officeDocument/2006/relationships/image" Target="../media/image757.png"/><Relationship Id="rId176" Type="http://schemas.openxmlformats.org/officeDocument/2006/relationships/customXml" Target="../ink/ink769.xml"/><Relationship Id="rId197" Type="http://schemas.openxmlformats.org/officeDocument/2006/relationships/image" Target="../media/image778.png"/><Relationship Id="rId201" Type="http://schemas.openxmlformats.org/officeDocument/2006/relationships/image" Target="../media/image780.png"/><Relationship Id="rId222" Type="http://schemas.openxmlformats.org/officeDocument/2006/relationships/customXml" Target="../ink/ink792.xml"/><Relationship Id="rId243" Type="http://schemas.openxmlformats.org/officeDocument/2006/relationships/image" Target="../media/image801.png"/><Relationship Id="rId264" Type="http://schemas.openxmlformats.org/officeDocument/2006/relationships/customXml" Target="../ink/ink813.xml"/><Relationship Id="rId17" Type="http://schemas.openxmlformats.org/officeDocument/2006/relationships/image" Target="../media/image688.png"/><Relationship Id="rId38" Type="http://schemas.openxmlformats.org/officeDocument/2006/relationships/customXml" Target="../ink/ink700.xml"/><Relationship Id="rId59" Type="http://schemas.openxmlformats.org/officeDocument/2006/relationships/image" Target="../media/image709.png"/><Relationship Id="rId103" Type="http://schemas.openxmlformats.org/officeDocument/2006/relationships/image" Target="../media/image731.png"/><Relationship Id="rId124" Type="http://schemas.openxmlformats.org/officeDocument/2006/relationships/customXml" Target="../ink/ink743.xml"/><Relationship Id="rId70" Type="http://schemas.openxmlformats.org/officeDocument/2006/relationships/customXml" Target="../ink/ink716.xml"/><Relationship Id="rId91" Type="http://schemas.openxmlformats.org/officeDocument/2006/relationships/image" Target="../media/image725.png"/><Relationship Id="rId145" Type="http://schemas.openxmlformats.org/officeDocument/2006/relationships/image" Target="../media/image752.png"/><Relationship Id="rId166" Type="http://schemas.openxmlformats.org/officeDocument/2006/relationships/customXml" Target="../ink/ink764.xml"/><Relationship Id="rId187" Type="http://schemas.openxmlformats.org/officeDocument/2006/relationships/image" Target="../media/image77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787.xml"/><Relationship Id="rId233" Type="http://schemas.openxmlformats.org/officeDocument/2006/relationships/image" Target="../media/image796.png"/><Relationship Id="rId254" Type="http://schemas.openxmlformats.org/officeDocument/2006/relationships/customXml" Target="../ink/ink808.xml"/><Relationship Id="rId28" Type="http://schemas.openxmlformats.org/officeDocument/2006/relationships/customXml" Target="../ink/ink695.xml"/><Relationship Id="rId49" Type="http://schemas.openxmlformats.org/officeDocument/2006/relationships/image" Target="../media/image704.png"/><Relationship Id="rId114" Type="http://schemas.openxmlformats.org/officeDocument/2006/relationships/customXml" Target="../ink/ink738.xml"/><Relationship Id="rId275" Type="http://schemas.openxmlformats.org/officeDocument/2006/relationships/image" Target="../media/image817.png"/><Relationship Id="rId60" Type="http://schemas.openxmlformats.org/officeDocument/2006/relationships/customXml" Target="../ink/ink711.xml"/><Relationship Id="rId81" Type="http://schemas.openxmlformats.org/officeDocument/2006/relationships/image" Target="../media/image720.png"/><Relationship Id="rId135" Type="http://schemas.openxmlformats.org/officeDocument/2006/relationships/image" Target="../media/image747.png"/><Relationship Id="rId156" Type="http://schemas.openxmlformats.org/officeDocument/2006/relationships/customXml" Target="../ink/ink759.xml"/><Relationship Id="rId177" Type="http://schemas.openxmlformats.org/officeDocument/2006/relationships/image" Target="../media/image768.png"/><Relationship Id="rId198" Type="http://schemas.openxmlformats.org/officeDocument/2006/relationships/customXml" Target="../ink/ink780.xml"/><Relationship Id="rId202" Type="http://schemas.openxmlformats.org/officeDocument/2006/relationships/customXml" Target="../ink/ink782.xml"/><Relationship Id="rId223" Type="http://schemas.openxmlformats.org/officeDocument/2006/relationships/image" Target="../media/image791.png"/><Relationship Id="rId244" Type="http://schemas.openxmlformats.org/officeDocument/2006/relationships/customXml" Target="../ink/ink803.xml"/><Relationship Id="rId18" Type="http://schemas.openxmlformats.org/officeDocument/2006/relationships/customXml" Target="../ink/ink690.xml"/><Relationship Id="rId39" Type="http://schemas.openxmlformats.org/officeDocument/2006/relationships/image" Target="../media/image699.png"/><Relationship Id="rId265" Type="http://schemas.openxmlformats.org/officeDocument/2006/relationships/image" Target="../media/image812.png"/><Relationship Id="rId50" Type="http://schemas.openxmlformats.org/officeDocument/2006/relationships/customXml" Target="../ink/ink706.xml"/><Relationship Id="rId104" Type="http://schemas.openxmlformats.org/officeDocument/2006/relationships/customXml" Target="../ink/ink733.xml"/><Relationship Id="rId125" Type="http://schemas.openxmlformats.org/officeDocument/2006/relationships/image" Target="../media/image742.png"/><Relationship Id="rId146" Type="http://schemas.openxmlformats.org/officeDocument/2006/relationships/customXml" Target="../ink/ink754.xml"/><Relationship Id="rId167" Type="http://schemas.openxmlformats.org/officeDocument/2006/relationships/image" Target="../media/image763.png"/><Relationship Id="rId188" Type="http://schemas.openxmlformats.org/officeDocument/2006/relationships/customXml" Target="../ink/ink775.xml"/><Relationship Id="rId71" Type="http://schemas.openxmlformats.org/officeDocument/2006/relationships/image" Target="../media/image715.png"/><Relationship Id="rId92" Type="http://schemas.openxmlformats.org/officeDocument/2006/relationships/customXml" Target="../ink/ink727.xml"/><Relationship Id="rId213" Type="http://schemas.openxmlformats.org/officeDocument/2006/relationships/image" Target="../media/image786.png"/><Relationship Id="rId234" Type="http://schemas.openxmlformats.org/officeDocument/2006/relationships/customXml" Target="../ink/ink798.xml"/><Relationship Id="rId2" Type="http://schemas.openxmlformats.org/officeDocument/2006/relationships/customXml" Target="../ink/ink682.xml"/><Relationship Id="rId29" Type="http://schemas.openxmlformats.org/officeDocument/2006/relationships/image" Target="../media/image694.png"/><Relationship Id="rId255" Type="http://schemas.openxmlformats.org/officeDocument/2006/relationships/image" Target="../media/image807.png"/><Relationship Id="rId276" Type="http://schemas.openxmlformats.org/officeDocument/2006/relationships/customXml" Target="../ink/ink819.xml"/><Relationship Id="rId40" Type="http://schemas.openxmlformats.org/officeDocument/2006/relationships/customXml" Target="../ink/ink701.xml"/><Relationship Id="rId115" Type="http://schemas.openxmlformats.org/officeDocument/2006/relationships/image" Target="../media/image737.png"/><Relationship Id="rId136" Type="http://schemas.openxmlformats.org/officeDocument/2006/relationships/customXml" Target="../ink/ink749.xml"/><Relationship Id="rId157" Type="http://schemas.openxmlformats.org/officeDocument/2006/relationships/image" Target="../media/image758.png"/><Relationship Id="rId178" Type="http://schemas.openxmlformats.org/officeDocument/2006/relationships/customXml" Target="../ink/ink770.xml"/><Relationship Id="rId61" Type="http://schemas.openxmlformats.org/officeDocument/2006/relationships/image" Target="../media/image710.png"/><Relationship Id="rId82" Type="http://schemas.openxmlformats.org/officeDocument/2006/relationships/customXml" Target="../ink/ink722.xml"/><Relationship Id="rId199" Type="http://schemas.openxmlformats.org/officeDocument/2006/relationships/image" Target="../media/image779.png"/><Relationship Id="rId203" Type="http://schemas.openxmlformats.org/officeDocument/2006/relationships/image" Target="../media/image781.png"/><Relationship Id="rId19" Type="http://schemas.openxmlformats.org/officeDocument/2006/relationships/image" Target="../media/image689.png"/><Relationship Id="rId224" Type="http://schemas.openxmlformats.org/officeDocument/2006/relationships/customXml" Target="../ink/ink793.xml"/><Relationship Id="rId245" Type="http://schemas.openxmlformats.org/officeDocument/2006/relationships/image" Target="../media/image802.png"/><Relationship Id="rId266" Type="http://schemas.openxmlformats.org/officeDocument/2006/relationships/customXml" Target="../ink/ink814.xml"/><Relationship Id="rId30" Type="http://schemas.openxmlformats.org/officeDocument/2006/relationships/customXml" Target="../ink/ink696.xml"/><Relationship Id="rId105" Type="http://schemas.openxmlformats.org/officeDocument/2006/relationships/image" Target="../media/image732.png"/><Relationship Id="rId126" Type="http://schemas.openxmlformats.org/officeDocument/2006/relationships/customXml" Target="../ink/ink744.xml"/><Relationship Id="rId147" Type="http://schemas.openxmlformats.org/officeDocument/2006/relationships/image" Target="../media/image753.png"/><Relationship Id="rId168" Type="http://schemas.openxmlformats.org/officeDocument/2006/relationships/customXml" Target="../ink/ink765.xml"/><Relationship Id="rId51" Type="http://schemas.openxmlformats.org/officeDocument/2006/relationships/image" Target="../media/image705.png"/><Relationship Id="rId72" Type="http://schemas.openxmlformats.org/officeDocument/2006/relationships/customXml" Target="../ink/ink717.xml"/><Relationship Id="rId93" Type="http://schemas.openxmlformats.org/officeDocument/2006/relationships/image" Target="../media/image726.png"/><Relationship Id="rId189" Type="http://schemas.openxmlformats.org/officeDocument/2006/relationships/image" Target="../media/image774.png"/><Relationship Id="rId3" Type="http://schemas.openxmlformats.org/officeDocument/2006/relationships/image" Target="../media/image681.png"/><Relationship Id="rId214" Type="http://schemas.openxmlformats.org/officeDocument/2006/relationships/customXml" Target="../ink/ink788.xml"/><Relationship Id="rId235" Type="http://schemas.openxmlformats.org/officeDocument/2006/relationships/image" Target="../media/image797.png"/><Relationship Id="rId256" Type="http://schemas.openxmlformats.org/officeDocument/2006/relationships/customXml" Target="../ink/ink809.xml"/><Relationship Id="rId277" Type="http://schemas.openxmlformats.org/officeDocument/2006/relationships/image" Target="../media/image818.png"/><Relationship Id="rId116" Type="http://schemas.openxmlformats.org/officeDocument/2006/relationships/customXml" Target="../ink/ink739.xml"/><Relationship Id="rId137" Type="http://schemas.openxmlformats.org/officeDocument/2006/relationships/image" Target="../media/image748.png"/><Relationship Id="rId158" Type="http://schemas.openxmlformats.org/officeDocument/2006/relationships/customXml" Target="../ink/ink760.xml"/><Relationship Id="rId20" Type="http://schemas.openxmlformats.org/officeDocument/2006/relationships/customXml" Target="../ink/ink691.xml"/><Relationship Id="rId41" Type="http://schemas.openxmlformats.org/officeDocument/2006/relationships/image" Target="../media/image700.png"/><Relationship Id="rId62" Type="http://schemas.openxmlformats.org/officeDocument/2006/relationships/customXml" Target="../ink/ink712.xml"/><Relationship Id="rId83" Type="http://schemas.openxmlformats.org/officeDocument/2006/relationships/image" Target="../media/image721.png"/><Relationship Id="rId179" Type="http://schemas.openxmlformats.org/officeDocument/2006/relationships/image" Target="../media/image769.png"/><Relationship Id="rId190" Type="http://schemas.openxmlformats.org/officeDocument/2006/relationships/customXml" Target="../ink/ink776.xml"/><Relationship Id="rId204" Type="http://schemas.openxmlformats.org/officeDocument/2006/relationships/customXml" Target="../ink/ink783.xml"/><Relationship Id="rId225" Type="http://schemas.openxmlformats.org/officeDocument/2006/relationships/image" Target="../media/image792.png"/><Relationship Id="rId246" Type="http://schemas.openxmlformats.org/officeDocument/2006/relationships/customXml" Target="../ink/ink804.xml"/><Relationship Id="rId267" Type="http://schemas.openxmlformats.org/officeDocument/2006/relationships/image" Target="../media/image813.png"/><Relationship Id="rId106" Type="http://schemas.openxmlformats.org/officeDocument/2006/relationships/customXml" Target="../ink/ink734.xml"/><Relationship Id="rId127" Type="http://schemas.openxmlformats.org/officeDocument/2006/relationships/image" Target="../media/image743.png"/><Relationship Id="rId10" Type="http://schemas.openxmlformats.org/officeDocument/2006/relationships/customXml" Target="../ink/ink686.xml"/><Relationship Id="rId31" Type="http://schemas.openxmlformats.org/officeDocument/2006/relationships/image" Target="../media/image695.png"/><Relationship Id="rId52" Type="http://schemas.openxmlformats.org/officeDocument/2006/relationships/customXml" Target="../ink/ink707.xml"/><Relationship Id="rId73" Type="http://schemas.openxmlformats.org/officeDocument/2006/relationships/image" Target="../media/image716.png"/><Relationship Id="rId94" Type="http://schemas.openxmlformats.org/officeDocument/2006/relationships/customXml" Target="../ink/ink728.xml"/><Relationship Id="rId148" Type="http://schemas.openxmlformats.org/officeDocument/2006/relationships/customXml" Target="../ink/ink755.xml"/><Relationship Id="rId169" Type="http://schemas.openxmlformats.org/officeDocument/2006/relationships/image" Target="../media/image764.png"/><Relationship Id="rId4" Type="http://schemas.openxmlformats.org/officeDocument/2006/relationships/customXml" Target="../ink/ink683.xml"/><Relationship Id="rId180" Type="http://schemas.openxmlformats.org/officeDocument/2006/relationships/customXml" Target="../ink/ink771.xml"/><Relationship Id="rId215" Type="http://schemas.openxmlformats.org/officeDocument/2006/relationships/image" Target="../media/image787.png"/><Relationship Id="rId236" Type="http://schemas.openxmlformats.org/officeDocument/2006/relationships/customXml" Target="../ink/ink799.xml"/><Relationship Id="rId257" Type="http://schemas.openxmlformats.org/officeDocument/2006/relationships/image" Target="../media/image808.png"/><Relationship Id="rId278" Type="http://schemas.openxmlformats.org/officeDocument/2006/relationships/customXml" Target="../ink/ink820.xml"/><Relationship Id="rId42" Type="http://schemas.openxmlformats.org/officeDocument/2006/relationships/customXml" Target="../ink/ink702.xml"/><Relationship Id="rId84" Type="http://schemas.openxmlformats.org/officeDocument/2006/relationships/customXml" Target="../ink/ink723.xml"/><Relationship Id="rId138" Type="http://schemas.openxmlformats.org/officeDocument/2006/relationships/customXml" Target="../ink/ink750.xml"/><Relationship Id="rId191" Type="http://schemas.openxmlformats.org/officeDocument/2006/relationships/image" Target="../media/image775.png"/><Relationship Id="rId205" Type="http://schemas.openxmlformats.org/officeDocument/2006/relationships/image" Target="../media/image782.png"/><Relationship Id="rId247" Type="http://schemas.openxmlformats.org/officeDocument/2006/relationships/image" Target="../media/image803.png"/><Relationship Id="rId107" Type="http://schemas.openxmlformats.org/officeDocument/2006/relationships/image" Target="../media/image733.png"/><Relationship Id="rId11" Type="http://schemas.openxmlformats.org/officeDocument/2006/relationships/image" Target="../media/image685.png"/><Relationship Id="rId53" Type="http://schemas.openxmlformats.org/officeDocument/2006/relationships/image" Target="../media/image706.png"/><Relationship Id="rId149" Type="http://schemas.openxmlformats.org/officeDocument/2006/relationships/image" Target="../media/image754.png"/><Relationship Id="rId95" Type="http://schemas.openxmlformats.org/officeDocument/2006/relationships/image" Target="../media/image727.png"/><Relationship Id="rId160" Type="http://schemas.openxmlformats.org/officeDocument/2006/relationships/customXml" Target="../ink/ink761.xml"/><Relationship Id="rId216" Type="http://schemas.openxmlformats.org/officeDocument/2006/relationships/customXml" Target="../ink/ink789.xml"/><Relationship Id="rId258" Type="http://schemas.openxmlformats.org/officeDocument/2006/relationships/customXml" Target="../ink/ink81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9.png"/><Relationship Id="rId21" Type="http://schemas.openxmlformats.org/officeDocument/2006/relationships/image" Target="../media/image831.png"/><Relationship Id="rId42" Type="http://schemas.openxmlformats.org/officeDocument/2006/relationships/customXml" Target="../ink/ink843.xml"/><Relationship Id="rId63" Type="http://schemas.openxmlformats.org/officeDocument/2006/relationships/image" Target="../media/image852.png"/><Relationship Id="rId84" Type="http://schemas.openxmlformats.org/officeDocument/2006/relationships/customXml" Target="../ink/ink864.xml"/><Relationship Id="rId138" Type="http://schemas.openxmlformats.org/officeDocument/2006/relationships/customXml" Target="../ink/ink891.xml"/><Relationship Id="rId159" Type="http://schemas.openxmlformats.org/officeDocument/2006/relationships/image" Target="../media/image900.png"/><Relationship Id="rId170" Type="http://schemas.openxmlformats.org/officeDocument/2006/relationships/customXml" Target="../ink/ink907.xml"/><Relationship Id="rId107" Type="http://schemas.openxmlformats.org/officeDocument/2006/relationships/image" Target="../media/image874.png"/><Relationship Id="rId11" Type="http://schemas.openxmlformats.org/officeDocument/2006/relationships/image" Target="../media/image826.png"/><Relationship Id="rId32" Type="http://schemas.openxmlformats.org/officeDocument/2006/relationships/customXml" Target="../ink/ink838.xml"/><Relationship Id="rId53" Type="http://schemas.openxmlformats.org/officeDocument/2006/relationships/image" Target="../media/image847.png"/><Relationship Id="rId74" Type="http://schemas.openxmlformats.org/officeDocument/2006/relationships/customXml" Target="../ink/ink859.xml"/><Relationship Id="rId128" Type="http://schemas.openxmlformats.org/officeDocument/2006/relationships/customXml" Target="../ink/ink886.xml"/><Relationship Id="rId149" Type="http://schemas.openxmlformats.org/officeDocument/2006/relationships/image" Target="../media/image895.png"/><Relationship Id="rId5" Type="http://schemas.openxmlformats.org/officeDocument/2006/relationships/image" Target="../media/image823.png"/><Relationship Id="rId95" Type="http://schemas.openxmlformats.org/officeDocument/2006/relationships/image" Target="../media/image868.png"/><Relationship Id="rId160" Type="http://schemas.openxmlformats.org/officeDocument/2006/relationships/customXml" Target="../ink/ink902.xml"/><Relationship Id="rId22" Type="http://schemas.openxmlformats.org/officeDocument/2006/relationships/customXml" Target="../ink/ink833.xml"/><Relationship Id="rId43" Type="http://schemas.openxmlformats.org/officeDocument/2006/relationships/image" Target="../media/image842.png"/><Relationship Id="rId64" Type="http://schemas.openxmlformats.org/officeDocument/2006/relationships/customXml" Target="../ink/ink854.xml"/><Relationship Id="rId118" Type="http://schemas.openxmlformats.org/officeDocument/2006/relationships/customXml" Target="../ink/ink881.xml"/><Relationship Id="rId139" Type="http://schemas.openxmlformats.org/officeDocument/2006/relationships/image" Target="../media/image890.png"/><Relationship Id="rId85" Type="http://schemas.openxmlformats.org/officeDocument/2006/relationships/image" Target="../media/image863.png"/><Relationship Id="rId150" Type="http://schemas.openxmlformats.org/officeDocument/2006/relationships/customXml" Target="../ink/ink897.xml"/><Relationship Id="rId171" Type="http://schemas.openxmlformats.org/officeDocument/2006/relationships/image" Target="../media/image906.png"/><Relationship Id="rId12" Type="http://schemas.openxmlformats.org/officeDocument/2006/relationships/customXml" Target="../ink/ink828.xml"/><Relationship Id="rId33" Type="http://schemas.openxmlformats.org/officeDocument/2006/relationships/image" Target="../media/image837.png"/><Relationship Id="rId108" Type="http://schemas.openxmlformats.org/officeDocument/2006/relationships/customXml" Target="../ink/ink876.xml"/><Relationship Id="rId129" Type="http://schemas.openxmlformats.org/officeDocument/2006/relationships/image" Target="../media/image885.png"/><Relationship Id="rId54" Type="http://schemas.openxmlformats.org/officeDocument/2006/relationships/customXml" Target="../ink/ink849.xml"/><Relationship Id="rId75" Type="http://schemas.openxmlformats.org/officeDocument/2006/relationships/image" Target="../media/image858.png"/><Relationship Id="rId96" Type="http://schemas.openxmlformats.org/officeDocument/2006/relationships/customXml" Target="../ink/ink870.xml"/><Relationship Id="rId140" Type="http://schemas.openxmlformats.org/officeDocument/2006/relationships/customXml" Target="../ink/ink892.xml"/><Relationship Id="rId161" Type="http://schemas.openxmlformats.org/officeDocument/2006/relationships/image" Target="../media/image901.png"/><Relationship Id="rId6" Type="http://schemas.openxmlformats.org/officeDocument/2006/relationships/customXml" Target="../ink/ink825.xml"/><Relationship Id="rId23" Type="http://schemas.openxmlformats.org/officeDocument/2006/relationships/image" Target="../media/image832.png"/><Relationship Id="rId28" Type="http://schemas.openxmlformats.org/officeDocument/2006/relationships/customXml" Target="../ink/ink836.xml"/><Relationship Id="rId49" Type="http://schemas.openxmlformats.org/officeDocument/2006/relationships/image" Target="../media/image845.png"/><Relationship Id="rId114" Type="http://schemas.openxmlformats.org/officeDocument/2006/relationships/customXml" Target="../ink/ink879.xml"/><Relationship Id="rId119" Type="http://schemas.openxmlformats.org/officeDocument/2006/relationships/image" Target="../media/image880.png"/><Relationship Id="rId44" Type="http://schemas.openxmlformats.org/officeDocument/2006/relationships/customXml" Target="../ink/ink844.xml"/><Relationship Id="rId60" Type="http://schemas.openxmlformats.org/officeDocument/2006/relationships/customXml" Target="../ink/ink852.xml"/><Relationship Id="rId65" Type="http://schemas.openxmlformats.org/officeDocument/2006/relationships/image" Target="../media/image853.png"/><Relationship Id="rId81" Type="http://schemas.openxmlformats.org/officeDocument/2006/relationships/image" Target="../media/image861.png"/><Relationship Id="rId86" Type="http://schemas.openxmlformats.org/officeDocument/2006/relationships/customXml" Target="../ink/ink865.xml"/><Relationship Id="rId130" Type="http://schemas.openxmlformats.org/officeDocument/2006/relationships/customXml" Target="../ink/ink887.xml"/><Relationship Id="rId135" Type="http://schemas.openxmlformats.org/officeDocument/2006/relationships/image" Target="../media/image888.png"/><Relationship Id="rId151" Type="http://schemas.openxmlformats.org/officeDocument/2006/relationships/image" Target="../media/image896.png"/><Relationship Id="rId156" Type="http://schemas.openxmlformats.org/officeDocument/2006/relationships/customXml" Target="../ink/ink900.xml"/><Relationship Id="rId177" Type="http://schemas.openxmlformats.org/officeDocument/2006/relationships/image" Target="../media/image909.png"/><Relationship Id="rId172" Type="http://schemas.openxmlformats.org/officeDocument/2006/relationships/customXml" Target="../ink/ink908.xml"/><Relationship Id="rId13" Type="http://schemas.openxmlformats.org/officeDocument/2006/relationships/image" Target="../media/image827.png"/><Relationship Id="rId18" Type="http://schemas.openxmlformats.org/officeDocument/2006/relationships/customXml" Target="../ink/ink831.xml"/><Relationship Id="rId39" Type="http://schemas.openxmlformats.org/officeDocument/2006/relationships/image" Target="../media/image840.png"/><Relationship Id="rId109" Type="http://schemas.openxmlformats.org/officeDocument/2006/relationships/image" Target="../media/image875.png"/><Relationship Id="rId34" Type="http://schemas.openxmlformats.org/officeDocument/2006/relationships/customXml" Target="../ink/ink839.xml"/><Relationship Id="rId50" Type="http://schemas.openxmlformats.org/officeDocument/2006/relationships/customXml" Target="../ink/ink847.xml"/><Relationship Id="rId55" Type="http://schemas.openxmlformats.org/officeDocument/2006/relationships/image" Target="../media/image848.png"/><Relationship Id="rId76" Type="http://schemas.openxmlformats.org/officeDocument/2006/relationships/customXml" Target="../ink/ink860.xml"/><Relationship Id="rId97" Type="http://schemas.openxmlformats.org/officeDocument/2006/relationships/image" Target="../media/image869.png"/><Relationship Id="rId104" Type="http://schemas.openxmlformats.org/officeDocument/2006/relationships/customXml" Target="../ink/ink874.xml"/><Relationship Id="rId120" Type="http://schemas.openxmlformats.org/officeDocument/2006/relationships/customXml" Target="../ink/ink882.xml"/><Relationship Id="rId125" Type="http://schemas.openxmlformats.org/officeDocument/2006/relationships/image" Target="../media/image883.png"/><Relationship Id="rId141" Type="http://schemas.openxmlformats.org/officeDocument/2006/relationships/image" Target="../media/image891.png"/><Relationship Id="rId146" Type="http://schemas.openxmlformats.org/officeDocument/2006/relationships/customXml" Target="../ink/ink895.xml"/><Relationship Id="rId167" Type="http://schemas.openxmlformats.org/officeDocument/2006/relationships/image" Target="../media/image904.png"/><Relationship Id="rId7" Type="http://schemas.openxmlformats.org/officeDocument/2006/relationships/image" Target="../media/image824.png"/><Relationship Id="rId71" Type="http://schemas.openxmlformats.org/officeDocument/2006/relationships/image" Target="../media/image856.png"/><Relationship Id="rId92" Type="http://schemas.openxmlformats.org/officeDocument/2006/relationships/customXml" Target="../ink/ink868.xml"/><Relationship Id="rId162" Type="http://schemas.openxmlformats.org/officeDocument/2006/relationships/customXml" Target="../ink/ink903.xml"/><Relationship Id="rId2" Type="http://schemas.openxmlformats.org/officeDocument/2006/relationships/customXml" Target="../ink/ink823.xml"/><Relationship Id="rId29" Type="http://schemas.openxmlformats.org/officeDocument/2006/relationships/image" Target="../media/image835.png"/><Relationship Id="rId24" Type="http://schemas.openxmlformats.org/officeDocument/2006/relationships/customXml" Target="../ink/ink834.xml"/><Relationship Id="rId40" Type="http://schemas.openxmlformats.org/officeDocument/2006/relationships/customXml" Target="../ink/ink842.xml"/><Relationship Id="rId45" Type="http://schemas.openxmlformats.org/officeDocument/2006/relationships/image" Target="../media/image843.png"/><Relationship Id="rId66" Type="http://schemas.openxmlformats.org/officeDocument/2006/relationships/customXml" Target="../ink/ink855.xml"/><Relationship Id="rId87" Type="http://schemas.openxmlformats.org/officeDocument/2006/relationships/image" Target="../media/image864.png"/><Relationship Id="rId110" Type="http://schemas.openxmlformats.org/officeDocument/2006/relationships/customXml" Target="../ink/ink877.xml"/><Relationship Id="rId115" Type="http://schemas.openxmlformats.org/officeDocument/2006/relationships/image" Target="../media/image878.png"/><Relationship Id="rId131" Type="http://schemas.openxmlformats.org/officeDocument/2006/relationships/image" Target="../media/image886.png"/><Relationship Id="rId136" Type="http://schemas.openxmlformats.org/officeDocument/2006/relationships/customXml" Target="../ink/ink890.xml"/><Relationship Id="rId157" Type="http://schemas.openxmlformats.org/officeDocument/2006/relationships/image" Target="../media/image899.png"/><Relationship Id="rId178" Type="http://schemas.openxmlformats.org/officeDocument/2006/relationships/customXml" Target="../ink/ink911.xml"/><Relationship Id="rId61" Type="http://schemas.openxmlformats.org/officeDocument/2006/relationships/image" Target="../media/image851.png"/><Relationship Id="rId82" Type="http://schemas.openxmlformats.org/officeDocument/2006/relationships/customXml" Target="../ink/ink863.xml"/><Relationship Id="rId152" Type="http://schemas.openxmlformats.org/officeDocument/2006/relationships/customXml" Target="../ink/ink898.xml"/><Relationship Id="rId173" Type="http://schemas.openxmlformats.org/officeDocument/2006/relationships/image" Target="../media/image907.png"/><Relationship Id="rId19" Type="http://schemas.openxmlformats.org/officeDocument/2006/relationships/image" Target="../media/image830.png"/><Relationship Id="rId14" Type="http://schemas.openxmlformats.org/officeDocument/2006/relationships/customXml" Target="../ink/ink829.xml"/><Relationship Id="rId30" Type="http://schemas.openxmlformats.org/officeDocument/2006/relationships/customXml" Target="../ink/ink837.xml"/><Relationship Id="rId35" Type="http://schemas.openxmlformats.org/officeDocument/2006/relationships/image" Target="../media/image838.png"/><Relationship Id="rId56" Type="http://schemas.openxmlformats.org/officeDocument/2006/relationships/customXml" Target="../ink/ink850.xml"/><Relationship Id="rId77" Type="http://schemas.openxmlformats.org/officeDocument/2006/relationships/image" Target="../media/image859.png"/><Relationship Id="rId100" Type="http://schemas.openxmlformats.org/officeDocument/2006/relationships/customXml" Target="../ink/ink872.xml"/><Relationship Id="rId105" Type="http://schemas.openxmlformats.org/officeDocument/2006/relationships/image" Target="../media/image873.png"/><Relationship Id="rId126" Type="http://schemas.openxmlformats.org/officeDocument/2006/relationships/customXml" Target="../ink/ink885.xml"/><Relationship Id="rId147" Type="http://schemas.openxmlformats.org/officeDocument/2006/relationships/image" Target="../media/image894.png"/><Relationship Id="rId168" Type="http://schemas.openxmlformats.org/officeDocument/2006/relationships/customXml" Target="../ink/ink906.xml"/><Relationship Id="rId8" Type="http://schemas.openxmlformats.org/officeDocument/2006/relationships/customXml" Target="../ink/ink826.xml"/><Relationship Id="rId51" Type="http://schemas.openxmlformats.org/officeDocument/2006/relationships/image" Target="../media/image846.png"/><Relationship Id="rId72" Type="http://schemas.openxmlformats.org/officeDocument/2006/relationships/customXml" Target="../ink/ink858.xml"/><Relationship Id="rId93" Type="http://schemas.openxmlformats.org/officeDocument/2006/relationships/image" Target="../media/image867.png"/><Relationship Id="rId98" Type="http://schemas.openxmlformats.org/officeDocument/2006/relationships/customXml" Target="../ink/ink871.xml"/><Relationship Id="rId121" Type="http://schemas.openxmlformats.org/officeDocument/2006/relationships/image" Target="../media/image881.png"/><Relationship Id="rId142" Type="http://schemas.openxmlformats.org/officeDocument/2006/relationships/customXml" Target="../ink/ink893.xml"/><Relationship Id="rId163" Type="http://schemas.openxmlformats.org/officeDocument/2006/relationships/image" Target="../media/image902.png"/><Relationship Id="rId3" Type="http://schemas.openxmlformats.org/officeDocument/2006/relationships/image" Target="../media/image822.png"/><Relationship Id="rId25" Type="http://schemas.openxmlformats.org/officeDocument/2006/relationships/image" Target="../media/image833.png"/><Relationship Id="rId46" Type="http://schemas.openxmlformats.org/officeDocument/2006/relationships/customXml" Target="../ink/ink845.xml"/><Relationship Id="rId67" Type="http://schemas.openxmlformats.org/officeDocument/2006/relationships/image" Target="../media/image854.png"/><Relationship Id="rId116" Type="http://schemas.openxmlformats.org/officeDocument/2006/relationships/customXml" Target="../ink/ink880.xml"/><Relationship Id="rId137" Type="http://schemas.openxmlformats.org/officeDocument/2006/relationships/image" Target="../media/image889.png"/><Relationship Id="rId158" Type="http://schemas.openxmlformats.org/officeDocument/2006/relationships/customXml" Target="../ink/ink901.xml"/><Relationship Id="rId20" Type="http://schemas.openxmlformats.org/officeDocument/2006/relationships/customXml" Target="../ink/ink832.xml"/><Relationship Id="rId41" Type="http://schemas.openxmlformats.org/officeDocument/2006/relationships/image" Target="../media/image841.png"/><Relationship Id="rId62" Type="http://schemas.openxmlformats.org/officeDocument/2006/relationships/customXml" Target="../ink/ink853.xml"/><Relationship Id="rId83" Type="http://schemas.openxmlformats.org/officeDocument/2006/relationships/image" Target="../media/image862.png"/><Relationship Id="rId88" Type="http://schemas.openxmlformats.org/officeDocument/2006/relationships/customXml" Target="../ink/ink866.xml"/><Relationship Id="rId111" Type="http://schemas.openxmlformats.org/officeDocument/2006/relationships/image" Target="../media/image876.png"/><Relationship Id="rId132" Type="http://schemas.openxmlformats.org/officeDocument/2006/relationships/customXml" Target="../ink/ink888.xml"/><Relationship Id="rId153" Type="http://schemas.openxmlformats.org/officeDocument/2006/relationships/image" Target="../media/image897.png"/><Relationship Id="rId174" Type="http://schemas.openxmlformats.org/officeDocument/2006/relationships/customXml" Target="../ink/ink909.xml"/><Relationship Id="rId179" Type="http://schemas.openxmlformats.org/officeDocument/2006/relationships/image" Target="../media/image910.png"/><Relationship Id="rId15" Type="http://schemas.openxmlformats.org/officeDocument/2006/relationships/image" Target="../media/image828.png"/><Relationship Id="rId36" Type="http://schemas.openxmlformats.org/officeDocument/2006/relationships/customXml" Target="../ink/ink840.xml"/><Relationship Id="rId57" Type="http://schemas.openxmlformats.org/officeDocument/2006/relationships/image" Target="../media/image849.png"/><Relationship Id="rId106" Type="http://schemas.openxmlformats.org/officeDocument/2006/relationships/customXml" Target="../ink/ink875.xml"/><Relationship Id="rId127" Type="http://schemas.openxmlformats.org/officeDocument/2006/relationships/image" Target="../media/image884.png"/><Relationship Id="rId10" Type="http://schemas.openxmlformats.org/officeDocument/2006/relationships/customXml" Target="../ink/ink827.xml"/><Relationship Id="rId31" Type="http://schemas.openxmlformats.org/officeDocument/2006/relationships/image" Target="../media/image836.png"/><Relationship Id="rId52" Type="http://schemas.openxmlformats.org/officeDocument/2006/relationships/customXml" Target="../ink/ink848.xml"/><Relationship Id="rId73" Type="http://schemas.openxmlformats.org/officeDocument/2006/relationships/image" Target="../media/image857.png"/><Relationship Id="rId78" Type="http://schemas.openxmlformats.org/officeDocument/2006/relationships/customXml" Target="../ink/ink861.xml"/><Relationship Id="rId94" Type="http://schemas.openxmlformats.org/officeDocument/2006/relationships/customXml" Target="../ink/ink869.xml"/><Relationship Id="rId99" Type="http://schemas.openxmlformats.org/officeDocument/2006/relationships/image" Target="../media/image870.png"/><Relationship Id="rId101" Type="http://schemas.openxmlformats.org/officeDocument/2006/relationships/image" Target="../media/image871.png"/><Relationship Id="rId122" Type="http://schemas.openxmlformats.org/officeDocument/2006/relationships/customXml" Target="../ink/ink883.xml"/><Relationship Id="rId143" Type="http://schemas.openxmlformats.org/officeDocument/2006/relationships/image" Target="../media/image892.png"/><Relationship Id="rId148" Type="http://schemas.openxmlformats.org/officeDocument/2006/relationships/customXml" Target="../ink/ink896.xml"/><Relationship Id="rId164" Type="http://schemas.openxmlformats.org/officeDocument/2006/relationships/customXml" Target="../ink/ink904.xml"/><Relationship Id="rId169" Type="http://schemas.openxmlformats.org/officeDocument/2006/relationships/image" Target="../media/image905.png"/><Relationship Id="rId4" Type="http://schemas.openxmlformats.org/officeDocument/2006/relationships/customXml" Target="../ink/ink824.xml"/><Relationship Id="rId9" Type="http://schemas.openxmlformats.org/officeDocument/2006/relationships/image" Target="../media/image825.png"/><Relationship Id="rId26" Type="http://schemas.openxmlformats.org/officeDocument/2006/relationships/customXml" Target="../ink/ink835.xml"/><Relationship Id="rId47" Type="http://schemas.openxmlformats.org/officeDocument/2006/relationships/image" Target="../media/image844.png"/><Relationship Id="rId68" Type="http://schemas.openxmlformats.org/officeDocument/2006/relationships/customXml" Target="../ink/ink856.xml"/><Relationship Id="rId89" Type="http://schemas.openxmlformats.org/officeDocument/2006/relationships/image" Target="../media/image865.png"/><Relationship Id="rId112" Type="http://schemas.openxmlformats.org/officeDocument/2006/relationships/customXml" Target="../ink/ink878.xml"/><Relationship Id="rId133" Type="http://schemas.openxmlformats.org/officeDocument/2006/relationships/image" Target="../media/image887.png"/><Relationship Id="rId154" Type="http://schemas.openxmlformats.org/officeDocument/2006/relationships/customXml" Target="../ink/ink899.xml"/><Relationship Id="rId175" Type="http://schemas.openxmlformats.org/officeDocument/2006/relationships/image" Target="../media/image908.png"/><Relationship Id="rId16" Type="http://schemas.openxmlformats.org/officeDocument/2006/relationships/customXml" Target="../ink/ink830.xml"/><Relationship Id="rId37" Type="http://schemas.openxmlformats.org/officeDocument/2006/relationships/image" Target="../media/image839.png"/><Relationship Id="rId58" Type="http://schemas.openxmlformats.org/officeDocument/2006/relationships/customXml" Target="../ink/ink851.xml"/><Relationship Id="rId79" Type="http://schemas.openxmlformats.org/officeDocument/2006/relationships/image" Target="../media/image860.png"/><Relationship Id="rId102" Type="http://schemas.openxmlformats.org/officeDocument/2006/relationships/customXml" Target="../ink/ink873.xml"/><Relationship Id="rId123" Type="http://schemas.openxmlformats.org/officeDocument/2006/relationships/image" Target="../media/image882.png"/><Relationship Id="rId144" Type="http://schemas.openxmlformats.org/officeDocument/2006/relationships/customXml" Target="../ink/ink894.xml"/><Relationship Id="rId90" Type="http://schemas.openxmlformats.org/officeDocument/2006/relationships/customXml" Target="../ink/ink867.xml"/><Relationship Id="rId165" Type="http://schemas.openxmlformats.org/officeDocument/2006/relationships/image" Target="../media/image903.png"/><Relationship Id="rId27" Type="http://schemas.openxmlformats.org/officeDocument/2006/relationships/image" Target="../media/image834.png"/><Relationship Id="rId48" Type="http://schemas.openxmlformats.org/officeDocument/2006/relationships/customXml" Target="../ink/ink846.xml"/><Relationship Id="rId69" Type="http://schemas.openxmlformats.org/officeDocument/2006/relationships/image" Target="../media/image855.png"/><Relationship Id="rId113" Type="http://schemas.openxmlformats.org/officeDocument/2006/relationships/image" Target="../media/image877.png"/><Relationship Id="rId134" Type="http://schemas.openxmlformats.org/officeDocument/2006/relationships/customXml" Target="../ink/ink889.xml"/><Relationship Id="rId80" Type="http://schemas.openxmlformats.org/officeDocument/2006/relationships/customXml" Target="../ink/ink862.xml"/><Relationship Id="rId155" Type="http://schemas.openxmlformats.org/officeDocument/2006/relationships/image" Target="../media/image898.png"/><Relationship Id="rId176" Type="http://schemas.openxmlformats.org/officeDocument/2006/relationships/customXml" Target="../ink/ink910.xml"/><Relationship Id="rId17" Type="http://schemas.openxmlformats.org/officeDocument/2006/relationships/image" Target="../media/image829.png"/><Relationship Id="rId38" Type="http://schemas.openxmlformats.org/officeDocument/2006/relationships/customXml" Target="../ink/ink841.xml"/><Relationship Id="rId59" Type="http://schemas.openxmlformats.org/officeDocument/2006/relationships/image" Target="../media/image850.png"/><Relationship Id="rId103" Type="http://schemas.openxmlformats.org/officeDocument/2006/relationships/image" Target="../media/image872.png"/><Relationship Id="rId124" Type="http://schemas.openxmlformats.org/officeDocument/2006/relationships/customXml" Target="../ink/ink884.xml"/><Relationship Id="rId70" Type="http://schemas.openxmlformats.org/officeDocument/2006/relationships/customXml" Target="../ink/ink857.xml"/><Relationship Id="rId91" Type="http://schemas.openxmlformats.org/officeDocument/2006/relationships/image" Target="../media/image866.png"/><Relationship Id="rId145" Type="http://schemas.openxmlformats.org/officeDocument/2006/relationships/image" Target="../media/image893.png"/><Relationship Id="rId166" Type="http://schemas.openxmlformats.org/officeDocument/2006/relationships/customXml" Target="../ink/ink90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8.png"/><Relationship Id="rId299" Type="http://schemas.openxmlformats.org/officeDocument/2006/relationships/image" Target="../media/image1058.png"/><Relationship Id="rId21" Type="http://schemas.openxmlformats.org/officeDocument/2006/relationships/image" Target="../media/image920.png"/><Relationship Id="rId63" Type="http://schemas.openxmlformats.org/officeDocument/2006/relationships/image" Target="../media/image941.png"/><Relationship Id="rId159" Type="http://schemas.openxmlformats.org/officeDocument/2006/relationships/image" Target="../media/image989.png"/><Relationship Id="rId170" Type="http://schemas.openxmlformats.org/officeDocument/2006/relationships/customXml" Target="../ink/ink996.xml"/><Relationship Id="rId226" Type="http://schemas.openxmlformats.org/officeDocument/2006/relationships/customXml" Target="../ink/ink1024.xml"/><Relationship Id="rId268" Type="http://schemas.openxmlformats.org/officeDocument/2006/relationships/customXml" Target="../ink/ink1045.xml"/><Relationship Id="rId32" Type="http://schemas.openxmlformats.org/officeDocument/2006/relationships/customXml" Target="../ink/ink927.xml"/><Relationship Id="rId74" Type="http://schemas.openxmlformats.org/officeDocument/2006/relationships/customXml" Target="../ink/ink948.xml"/><Relationship Id="rId128" Type="http://schemas.openxmlformats.org/officeDocument/2006/relationships/customXml" Target="../ink/ink975.xml"/><Relationship Id="rId5" Type="http://schemas.openxmlformats.org/officeDocument/2006/relationships/image" Target="../media/image912.png"/><Relationship Id="rId181" Type="http://schemas.openxmlformats.org/officeDocument/2006/relationships/image" Target="../media/image999.png"/><Relationship Id="rId237" Type="http://schemas.openxmlformats.org/officeDocument/2006/relationships/image" Target="../media/image1027.png"/><Relationship Id="rId279" Type="http://schemas.openxmlformats.org/officeDocument/2006/relationships/image" Target="../media/image1048.png"/><Relationship Id="rId43" Type="http://schemas.openxmlformats.org/officeDocument/2006/relationships/image" Target="../media/image931.png"/><Relationship Id="rId139" Type="http://schemas.openxmlformats.org/officeDocument/2006/relationships/image" Target="../media/image979.png"/><Relationship Id="rId290" Type="http://schemas.openxmlformats.org/officeDocument/2006/relationships/customXml" Target="../ink/ink1056.xml"/><Relationship Id="rId304" Type="http://schemas.openxmlformats.org/officeDocument/2006/relationships/customXml" Target="../ink/ink1063.xml"/><Relationship Id="rId85" Type="http://schemas.openxmlformats.org/officeDocument/2006/relationships/image" Target="../media/image952.png"/><Relationship Id="rId150" Type="http://schemas.openxmlformats.org/officeDocument/2006/relationships/customXml" Target="../ink/ink986.xml"/><Relationship Id="rId192" Type="http://schemas.openxmlformats.org/officeDocument/2006/relationships/customXml" Target="../ink/ink1007.xml"/><Relationship Id="rId206" Type="http://schemas.openxmlformats.org/officeDocument/2006/relationships/customXml" Target="../ink/ink1014.xml"/><Relationship Id="rId248" Type="http://schemas.openxmlformats.org/officeDocument/2006/relationships/customXml" Target="../ink/ink1035.xml"/><Relationship Id="rId12" Type="http://schemas.openxmlformats.org/officeDocument/2006/relationships/customXml" Target="../ink/ink917.xml"/><Relationship Id="rId108" Type="http://schemas.openxmlformats.org/officeDocument/2006/relationships/customXml" Target="../ink/ink965.xml"/><Relationship Id="rId54" Type="http://schemas.openxmlformats.org/officeDocument/2006/relationships/customXml" Target="../ink/ink938.xml"/><Relationship Id="rId96" Type="http://schemas.openxmlformats.org/officeDocument/2006/relationships/customXml" Target="../ink/ink959.xml"/><Relationship Id="rId161" Type="http://schemas.openxmlformats.org/officeDocument/2006/relationships/image" Target="../media/image990.png"/><Relationship Id="rId217" Type="http://schemas.openxmlformats.org/officeDocument/2006/relationships/image" Target="../media/image1017.png"/><Relationship Id="rId259" Type="http://schemas.openxmlformats.org/officeDocument/2006/relationships/image" Target="../media/image1038.png"/><Relationship Id="rId23" Type="http://schemas.openxmlformats.org/officeDocument/2006/relationships/image" Target="../media/image921.png"/><Relationship Id="rId119" Type="http://schemas.openxmlformats.org/officeDocument/2006/relationships/image" Target="../media/image969.png"/><Relationship Id="rId270" Type="http://schemas.openxmlformats.org/officeDocument/2006/relationships/customXml" Target="../ink/ink1046.xml"/><Relationship Id="rId44" Type="http://schemas.openxmlformats.org/officeDocument/2006/relationships/customXml" Target="../ink/ink933.xml"/><Relationship Id="rId65" Type="http://schemas.openxmlformats.org/officeDocument/2006/relationships/image" Target="../media/image942.png"/><Relationship Id="rId86" Type="http://schemas.openxmlformats.org/officeDocument/2006/relationships/customXml" Target="../ink/ink954.xml"/><Relationship Id="rId130" Type="http://schemas.openxmlformats.org/officeDocument/2006/relationships/customXml" Target="../ink/ink976.xml"/><Relationship Id="rId151" Type="http://schemas.openxmlformats.org/officeDocument/2006/relationships/image" Target="../media/image985.png"/><Relationship Id="rId172" Type="http://schemas.openxmlformats.org/officeDocument/2006/relationships/customXml" Target="../ink/ink997.xml"/><Relationship Id="rId193" Type="http://schemas.openxmlformats.org/officeDocument/2006/relationships/image" Target="../media/image1005.png"/><Relationship Id="rId207" Type="http://schemas.openxmlformats.org/officeDocument/2006/relationships/image" Target="../media/image1012.png"/><Relationship Id="rId228" Type="http://schemas.openxmlformats.org/officeDocument/2006/relationships/customXml" Target="../ink/ink1025.xml"/><Relationship Id="rId249" Type="http://schemas.openxmlformats.org/officeDocument/2006/relationships/image" Target="../media/image1033.png"/><Relationship Id="rId13" Type="http://schemas.openxmlformats.org/officeDocument/2006/relationships/image" Target="../media/image916.png"/><Relationship Id="rId109" Type="http://schemas.openxmlformats.org/officeDocument/2006/relationships/image" Target="../media/image964.png"/><Relationship Id="rId260" Type="http://schemas.openxmlformats.org/officeDocument/2006/relationships/customXml" Target="../ink/ink1041.xml"/><Relationship Id="rId281" Type="http://schemas.openxmlformats.org/officeDocument/2006/relationships/image" Target="../media/image1049.png"/><Relationship Id="rId34" Type="http://schemas.openxmlformats.org/officeDocument/2006/relationships/customXml" Target="../ink/ink928.xml"/><Relationship Id="rId55" Type="http://schemas.openxmlformats.org/officeDocument/2006/relationships/image" Target="../media/image937.png"/><Relationship Id="rId76" Type="http://schemas.openxmlformats.org/officeDocument/2006/relationships/customXml" Target="../ink/ink949.xml"/><Relationship Id="rId97" Type="http://schemas.openxmlformats.org/officeDocument/2006/relationships/image" Target="../media/image958.png"/><Relationship Id="rId120" Type="http://schemas.openxmlformats.org/officeDocument/2006/relationships/customXml" Target="../ink/ink971.xml"/><Relationship Id="rId141" Type="http://schemas.openxmlformats.org/officeDocument/2006/relationships/image" Target="../media/image980.png"/><Relationship Id="rId7" Type="http://schemas.openxmlformats.org/officeDocument/2006/relationships/image" Target="../media/image913.png"/><Relationship Id="rId162" Type="http://schemas.openxmlformats.org/officeDocument/2006/relationships/customXml" Target="../ink/ink992.xml"/><Relationship Id="rId183" Type="http://schemas.openxmlformats.org/officeDocument/2006/relationships/image" Target="../media/image1000.png"/><Relationship Id="rId218" Type="http://schemas.openxmlformats.org/officeDocument/2006/relationships/customXml" Target="../ink/ink1020.xml"/><Relationship Id="rId239" Type="http://schemas.openxmlformats.org/officeDocument/2006/relationships/image" Target="../media/image1028.png"/><Relationship Id="rId250" Type="http://schemas.openxmlformats.org/officeDocument/2006/relationships/customXml" Target="../ink/ink1036.xml"/><Relationship Id="rId271" Type="http://schemas.openxmlformats.org/officeDocument/2006/relationships/image" Target="../media/image1044.png"/><Relationship Id="rId292" Type="http://schemas.openxmlformats.org/officeDocument/2006/relationships/customXml" Target="../ink/ink1057.xml"/><Relationship Id="rId306" Type="http://schemas.openxmlformats.org/officeDocument/2006/relationships/customXml" Target="../ink/ink1064.xml"/><Relationship Id="rId24" Type="http://schemas.openxmlformats.org/officeDocument/2006/relationships/customXml" Target="../ink/ink923.xml"/><Relationship Id="rId45" Type="http://schemas.openxmlformats.org/officeDocument/2006/relationships/image" Target="../media/image932.png"/><Relationship Id="rId66" Type="http://schemas.openxmlformats.org/officeDocument/2006/relationships/customXml" Target="../ink/ink944.xml"/><Relationship Id="rId87" Type="http://schemas.openxmlformats.org/officeDocument/2006/relationships/image" Target="../media/image953.png"/><Relationship Id="rId110" Type="http://schemas.openxmlformats.org/officeDocument/2006/relationships/customXml" Target="../ink/ink966.xml"/><Relationship Id="rId131" Type="http://schemas.openxmlformats.org/officeDocument/2006/relationships/image" Target="../media/image975.png"/><Relationship Id="rId152" Type="http://schemas.openxmlformats.org/officeDocument/2006/relationships/customXml" Target="../ink/ink987.xml"/><Relationship Id="rId173" Type="http://schemas.openxmlformats.org/officeDocument/2006/relationships/image" Target="../media/image995.png"/><Relationship Id="rId194" Type="http://schemas.openxmlformats.org/officeDocument/2006/relationships/customXml" Target="../ink/ink1008.xml"/><Relationship Id="rId208" Type="http://schemas.openxmlformats.org/officeDocument/2006/relationships/customXml" Target="../ink/ink1015.xml"/><Relationship Id="rId229" Type="http://schemas.openxmlformats.org/officeDocument/2006/relationships/image" Target="../media/image1023.png"/><Relationship Id="rId240" Type="http://schemas.openxmlformats.org/officeDocument/2006/relationships/customXml" Target="../ink/ink1031.xml"/><Relationship Id="rId261" Type="http://schemas.openxmlformats.org/officeDocument/2006/relationships/image" Target="../media/image1039.png"/><Relationship Id="rId14" Type="http://schemas.openxmlformats.org/officeDocument/2006/relationships/customXml" Target="../ink/ink918.xml"/><Relationship Id="rId35" Type="http://schemas.openxmlformats.org/officeDocument/2006/relationships/image" Target="../media/image927.png"/><Relationship Id="rId56" Type="http://schemas.openxmlformats.org/officeDocument/2006/relationships/customXml" Target="../ink/ink939.xml"/><Relationship Id="rId77" Type="http://schemas.openxmlformats.org/officeDocument/2006/relationships/image" Target="../media/image948.png"/><Relationship Id="rId100" Type="http://schemas.openxmlformats.org/officeDocument/2006/relationships/customXml" Target="../ink/ink961.xml"/><Relationship Id="rId282" Type="http://schemas.openxmlformats.org/officeDocument/2006/relationships/customXml" Target="../ink/ink1052.xml"/><Relationship Id="rId8" Type="http://schemas.openxmlformats.org/officeDocument/2006/relationships/customXml" Target="../ink/ink915.xml"/><Relationship Id="rId98" Type="http://schemas.openxmlformats.org/officeDocument/2006/relationships/customXml" Target="../ink/ink960.xml"/><Relationship Id="rId121" Type="http://schemas.openxmlformats.org/officeDocument/2006/relationships/image" Target="../media/image970.png"/><Relationship Id="rId142" Type="http://schemas.openxmlformats.org/officeDocument/2006/relationships/customXml" Target="../ink/ink982.xml"/><Relationship Id="rId163" Type="http://schemas.openxmlformats.org/officeDocument/2006/relationships/image" Target="../media/image35.png"/><Relationship Id="rId184" Type="http://schemas.openxmlformats.org/officeDocument/2006/relationships/customXml" Target="../ink/ink1003.xml"/><Relationship Id="rId219" Type="http://schemas.openxmlformats.org/officeDocument/2006/relationships/image" Target="../media/image1018.png"/><Relationship Id="rId230" Type="http://schemas.openxmlformats.org/officeDocument/2006/relationships/customXml" Target="../ink/ink1026.xml"/><Relationship Id="rId251" Type="http://schemas.openxmlformats.org/officeDocument/2006/relationships/image" Target="../media/image1034.png"/><Relationship Id="rId25" Type="http://schemas.openxmlformats.org/officeDocument/2006/relationships/image" Target="../media/image922.png"/><Relationship Id="rId46" Type="http://schemas.openxmlformats.org/officeDocument/2006/relationships/customXml" Target="../ink/ink934.xml"/><Relationship Id="rId67" Type="http://schemas.openxmlformats.org/officeDocument/2006/relationships/image" Target="../media/image943.png"/><Relationship Id="rId272" Type="http://schemas.openxmlformats.org/officeDocument/2006/relationships/customXml" Target="../ink/ink1047.xml"/><Relationship Id="rId293" Type="http://schemas.openxmlformats.org/officeDocument/2006/relationships/image" Target="../media/image1055.png"/><Relationship Id="rId307" Type="http://schemas.openxmlformats.org/officeDocument/2006/relationships/image" Target="../media/image1062.png"/><Relationship Id="rId88" Type="http://schemas.openxmlformats.org/officeDocument/2006/relationships/customXml" Target="../ink/ink955.xml"/><Relationship Id="rId111" Type="http://schemas.openxmlformats.org/officeDocument/2006/relationships/image" Target="../media/image965.png"/><Relationship Id="rId132" Type="http://schemas.openxmlformats.org/officeDocument/2006/relationships/customXml" Target="../ink/ink977.xml"/><Relationship Id="rId153" Type="http://schemas.openxmlformats.org/officeDocument/2006/relationships/image" Target="../media/image986.png"/><Relationship Id="rId174" Type="http://schemas.openxmlformats.org/officeDocument/2006/relationships/customXml" Target="../ink/ink998.xml"/><Relationship Id="rId195" Type="http://schemas.openxmlformats.org/officeDocument/2006/relationships/image" Target="../media/image1006.png"/><Relationship Id="rId209" Type="http://schemas.openxmlformats.org/officeDocument/2006/relationships/image" Target="../media/image1013.png"/><Relationship Id="rId220" Type="http://schemas.openxmlformats.org/officeDocument/2006/relationships/customXml" Target="../ink/ink1021.xml"/><Relationship Id="rId241" Type="http://schemas.openxmlformats.org/officeDocument/2006/relationships/image" Target="../media/image1029.png"/><Relationship Id="rId15" Type="http://schemas.openxmlformats.org/officeDocument/2006/relationships/image" Target="../media/image917.png"/><Relationship Id="rId36" Type="http://schemas.openxmlformats.org/officeDocument/2006/relationships/customXml" Target="../ink/ink929.xml"/><Relationship Id="rId57" Type="http://schemas.openxmlformats.org/officeDocument/2006/relationships/image" Target="../media/image938.png"/><Relationship Id="rId262" Type="http://schemas.openxmlformats.org/officeDocument/2006/relationships/customXml" Target="../ink/ink1042.xml"/><Relationship Id="rId283" Type="http://schemas.openxmlformats.org/officeDocument/2006/relationships/image" Target="../media/image1050.png"/><Relationship Id="rId78" Type="http://schemas.openxmlformats.org/officeDocument/2006/relationships/customXml" Target="../ink/ink950.xml"/><Relationship Id="rId99" Type="http://schemas.openxmlformats.org/officeDocument/2006/relationships/image" Target="../media/image959.png"/><Relationship Id="rId101" Type="http://schemas.openxmlformats.org/officeDocument/2006/relationships/image" Target="../media/image960.png"/><Relationship Id="rId122" Type="http://schemas.openxmlformats.org/officeDocument/2006/relationships/customXml" Target="../ink/ink972.xml"/><Relationship Id="rId143" Type="http://schemas.openxmlformats.org/officeDocument/2006/relationships/image" Target="../media/image981.png"/><Relationship Id="rId164" Type="http://schemas.openxmlformats.org/officeDocument/2006/relationships/customXml" Target="../ink/ink993.xml"/><Relationship Id="rId185" Type="http://schemas.openxmlformats.org/officeDocument/2006/relationships/image" Target="../media/image1001.png"/><Relationship Id="rId9" Type="http://schemas.openxmlformats.org/officeDocument/2006/relationships/image" Target="../media/image914.png"/><Relationship Id="rId210" Type="http://schemas.openxmlformats.org/officeDocument/2006/relationships/customXml" Target="../ink/ink1016.xml"/><Relationship Id="rId26" Type="http://schemas.openxmlformats.org/officeDocument/2006/relationships/customXml" Target="../ink/ink924.xml"/><Relationship Id="rId231" Type="http://schemas.openxmlformats.org/officeDocument/2006/relationships/image" Target="../media/image1024.png"/><Relationship Id="rId252" Type="http://schemas.openxmlformats.org/officeDocument/2006/relationships/customXml" Target="../ink/ink1037.xml"/><Relationship Id="rId273" Type="http://schemas.openxmlformats.org/officeDocument/2006/relationships/image" Target="../media/image1045.png"/><Relationship Id="rId294" Type="http://schemas.openxmlformats.org/officeDocument/2006/relationships/customXml" Target="../ink/ink1058.xml"/><Relationship Id="rId308" Type="http://schemas.openxmlformats.org/officeDocument/2006/relationships/customXml" Target="../ink/ink1065.xml"/><Relationship Id="rId47" Type="http://schemas.openxmlformats.org/officeDocument/2006/relationships/image" Target="../media/image933.png"/><Relationship Id="rId68" Type="http://schemas.openxmlformats.org/officeDocument/2006/relationships/customXml" Target="../ink/ink945.xml"/><Relationship Id="rId89" Type="http://schemas.openxmlformats.org/officeDocument/2006/relationships/image" Target="../media/image954.png"/><Relationship Id="rId112" Type="http://schemas.openxmlformats.org/officeDocument/2006/relationships/customXml" Target="../ink/ink967.xml"/><Relationship Id="rId133" Type="http://schemas.openxmlformats.org/officeDocument/2006/relationships/image" Target="../media/image976.png"/><Relationship Id="rId154" Type="http://schemas.openxmlformats.org/officeDocument/2006/relationships/customXml" Target="../ink/ink988.xml"/><Relationship Id="rId175" Type="http://schemas.openxmlformats.org/officeDocument/2006/relationships/image" Target="../media/image996.png"/><Relationship Id="rId196" Type="http://schemas.openxmlformats.org/officeDocument/2006/relationships/customXml" Target="../ink/ink1009.xml"/><Relationship Id="rId200" Type="http://schemas.openxmlformats.org/officeDocument/2006/relationships/customXml" Target="../ink/ink1011.xml"/><Relationship Id="rId16" Type="http://schemas.openxmlformats.org/officeDocument/2006/relationships/customXml" Target="../ink/ink919.xml"/><Relationship Id="rId221" Type="http://schemas.openxmlformats.org/officeDocument/2006/relationships/image" Target="../media/image1019.png"/><Relationship Id="rId242" Type="http://schemas.openxmlformats.org/officeDocument/2006/relationships/customXml" Target="../ink/ink1032.xml"/><Relationship Id="rId263" Type="http://schemas.openxmlformats.org/officeDocument/2006/relationships/image" Target="../media/image1040.png"/><Relationship Id="rId284" Type="http://schemas.openxmlformats.org/officeDocument/2006/relationships/customXml" Target="../ink/ink1053.xml"/><Relationship Id="rId37" Type="http://schemas.openxmlformats.org/officeDocument/2006/relationships/image" Target="../media/image928.png"/><Relationship Id="rId58" Type="http://schemas.openxmlformats.org/officeDocument/2006/relationships/customXml" Target="../ink/ink940.xml"/><Relationship Id="rId79" Type="http://schemas.openxmlformats.org/officeDocument/2006/relationships/image" Target="../media/image949.png"/><Relationship Id="rId102" Type="http://schemas.openxmlformats.org/officeDocument/2006/relationships/customXml" Target="../ink/ink962.xml"/><Relationship Id="rId123" Type="http://schemas.openxmlformats.org/officeDocument/2006/relationships/image" Target="../media/image971.png"/><Relationship Id="rId144" Type="http://schemas.openxmlformats.org/officeDocument/2006/relationships/customXml" Target="../ink/ink983.xml"/><Relationship Id="rId90" Type="http://schemas.openxmlformats.org/officeDocument/2006/relationships/customXml" Target="../ink/ink956.xml"/><Relationship Id="rId165" Type="http://schemas.openxmlformats.org/officeDocument/2006/relationships/image" Target="../media/image991.png"/><Relationship Id="rId186" Type="http://schemas.openxmlformats.org/officeDocument/2006/relationships/customXml" Target="../ink/ink1004.xml"/><Relationship Id="rId211" Type="http://schemas.openxmlformats.org/officeDocument/2006/relationships/image" Target="../media/image1014.png"/><Relationship Id="rId232" Type="http://schemas.openxmlformats.org/officeDocument/2006/relationships/customXml" Target="../ink/ink1027.xml"/><Relationship Id="rId253" Type="http://schemas.openxmlformats.org/officeDocument/2006/relationships/image" Target="../media/image1035.png"/><Relationship Id="rId274" Type="http://schemas.openxmlformats.org/officeDocument/2006/relationships/customXml" Target="../ink/ink1048.xml"/><Relationship Id="rId295" Type="http://schemas.openxmlformats.org/officeDocument/2006/relationships/image" Target="../media/image1056.png"/><Relationship Id="rId309" Type="http://schemas.openxmlformats.org/officeDocument/2006/relationships/image" Target="../media/image1063.png"/><Relationship Id="rId27" Type="http://schemas.openxmlformats.org/officeDocument/2006/relationships/image" Target="../media/image923.png"/><Relationship Id="rId48" Type="http://schemas.openxmlformats.org/officeDocument/2006/relationships/customXml" Target="../ink/ink935.xml"/><Relationship Id="rId69" Type="http://schemas.openxmlformats.org/officeDocument/2006/relationships/image" Target="../media/image944.png"/><Relationship Id="rId113" Type="http://schemas.openxmlformats.org/officeDocument/2006/relationships/image" Target="../media/image966.png"/><Relationship Id="rId134" Type="http://schemas.openxmlformats.org/officeDocument/2006/relationships/customXml" Target="../ink/ink978.xml"/><Relationship Id="rId80" Type="http://schemas.openxmlformats.org/officeDocument/2006/relationships/customXml" Target="../ink/ink951.xml"/><Relationship Id="rId155" Type="http://schemas.openxmlformats.org/officeDocument/2006/relationships/image" Target="../media/image987.png"/><Relationship Id="rId176" Type="http://schemas.openxmlformats.org/officeDocument/2006/relationships/customXml" Target="../ink/ink999.xml"/><Relationship Id="rId197" Type="http://schemas.openxmlformats.org/officeDocument/2006/relationships/image" Target="../media/image1007.png"/><Relationship Id="rId201" Type="http://schemas.openxmlformats.org/officeDocument/2006/relationships/image" Target="../media/image1009.png"/><Relationship Id="rId222" Type="http://schemas.openxmlformats.org/officeDocument/2006/relationships/customXml" Target="../ink/ink1022.xml"/><Relationship Id="rId243" Type="http://schemas.openxmlformats.org/officeDocument/2006/relationships/image" Target="../media/image1030.png"/><Relationship Id="rId264" Type="http://schemas.openxmlformats.org/officeDocument/2006/relationships/customXml" Target="../ink/ink1043.xml"/><Relationship Id="rId285" Type="http://schemas.openxmlformats.org/officeDocument/2006/relationships/image" Target="../media/image1051.png"/><Relationship Id="rId17" Type="http://schemas.openxmlformats.org/officeDocument/2006/relationships/image" Target="../media/image918.png"/><Relationship Id="rId38" Type="http://schemas.openxmlformats.org/officeDocument/2006/relationships/customXml" Target="../ink/ink930.xml"/><Relationship Id="rId59" Type="http://schemas.openxmlformats.org/officeDocument/2006/relationships/image" Target="../media/image939.png"/><Relationship Id="rId103" Type="http://schemas.openxmlformats.org/officeDocument/2006/relationships/image" Target="../media/image961.png"/><Relationship Id="rId124" Type="http://schemas.openxmlformats.org/officeDocument/2006/relationships/customXml" Target="../ink/ink973.xml"/><Relationship Id="rId310" Type="http://schemas.openxmlformats.org/officeDocument/2006/relationships/customXml" Target="../ink/ink1066.xml"/><Relationship Id="rId70" Type="http://schemas.openxmlformats.org/officeDocument/2006/relationships/customXml" Target="../ink/ink946.xml"/><Relationship Id="rId91" Type="http://schemas.openxmlformats.org/officeDocument/2006/relationships/image" Target="../media/image955.png"/><Relationship Id="rId145" Type="http://schemas.openxmlformats.org/officeDocument/2006/relationships/image" Target="../media/image982.png"/><Relationship Id="rId166" Type="http://schemas.openxmlformats.org/officeDocument/2006/relationships/customXml" Target="../ink/ink994.xml"/><Relationship Id="rId187" Type="http://schemas.openxmlformats.org/officeDocument/2006/relationships/image" Target="../media/image100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17.xml"/><Relationship Id="rId233" Type="http://schemas.openxmlformats.org/officeDocument/2006/relationships/image" Target="../media/image1025.png"/><Relationship Id="rId254" Type="http://schemas.openxmlformats.org/officeDocument/2006/relationships/customXml" Target="../ink/ink1038.xml"/><Relationship Id="rId28" Type="http://schemas.openxmlformats.org/officeDocument/2006/relationships/customXml" Target="../ink/ink925.xml"/><Relationship Id="rId49" Type="http://schemas.openxmlformats.org/officeDocument/2006/relationships/image" Target="../media/image934.png"/><Relationship Id="rId114" Type="http://schemas.openxmlformats.org/officeDocument/2006/relationships/customXml" Target="../ink/ink968.xml"/><Relationship Id="rId275" Type="http://schemas.openxmlformats.org/officeDocument/2006/relationships/image" Target="../media/image1046.png"/><Relationship Id="rId296" Type="http://schemas.openxmlformats.org/officeDocument/2006/relationships/customXml" Target="../ink/ink1059.xml"/><Relationship Id="rId300" Type="http://schemas.openxmlformats.org/officeDocument/2006/relationships/customXml" Target="../ink/ink1061.xml"/><Relationship Id="rId60" Type="http://schemas.openxmlformats.org/officeDocument/2006/relationships/customXml" Target="../ink/ink941.xml"/><Relationship Id="rId81" Type="http://schemas.openxmlformats.org/officeDocument/2006/relationships/image" Target="../media/image950.png"/><Relationship Id="rId135" Type="http://schemas.openxmlformats.org/officeDocument/2006/relationships/image" Target="../media/image977.png"/><Relationship Id="rId156" Type="http://schemas.openxmlformats.org/officeDocument/2006/relationships/customXml" Target="../ink/ink989.xml"/><Relationship Id="rId177" Type="http://schemas.openxmlformats.org/officeDocument/2006/relationships/image" Target="../media/image997.png"/><Relationship Id="rId198" Type="http://schemas.openxmlformats.org/officeDocument/2006/relationships/customXml" Target="../ink/ink1010.xml"/><Relationship Id="rId202" Type="http://schemas.openxmlformats.org/officeDocument/2006/relationships/customXml" Target="../ink/ink1012.xml"/><Relationship Id="rId223" Type="http://schemas.openxmlformats.org/officeDocument/2006/relationships/image" Target="../media/image1020.png"/><Relationship Id="rId244" Type="http://schemas.openxmlformats.org/officeDocument/2006/relationships/customXml" Target="../ink/ink1033.xml"/><Relationship Id="rId18" Type="http://schemas.openxmlformats.org/officeDocument/2006/relationships/customXml" Target="../ink/ink920.xml"/><Relationship Id="rId39" Type="http://schemas.openxmlformats.org/officeDocument/2006/relationships/image" Target="../media/image929.png"/><Relationship Id="rId265" Type="http://schemas.openxmlformats.org/officeDocument/2006/relationships/image" Target="../media/image1041.png"/><Relationship Id="rId286" Type="http://schemas.openxmlformats.org/officeDocument/2006/relationships/customXml" Target="../ink/ink1054.xml"/><Relationship Id="rId50" Type="http://schemas.openxmlformats.org/officeDocument/2006/relationships/customXml" Target="../ink/ink936.xml"/><Relationship Id="rId104" Type="http://schemas.openxmlformats.org/officeDocument/2006/relationships/customXml" Target="../ink/ink963.xml"/><Relationship Id="rId125" Type="http://schemas.openxmlformats.org/officeDocument/2006/relationships/image" Target="../media/image972.png"/><Relationship Id="rId146" Type="http://schemas.openxmlformats.org/officeDocument/2006/relationships/customXml" Target="../ink/ink984.xml"/><Relationship Id="rId167" Type="http://schemas.openxmlformats.org/officeDocument/2006/relationships/image" Target="../media/image992.png"/><Relationship Id="rId188" Type="http://schemas.openxmlformats.org/officeDocument/2006/relationships/customXml" Target="../ink/ink1005.xml"/><Relationship Id="rId311" Type="http://schemas.openxmlformats.org/officeDocument/2006/relationships/image" Target="../media/image1064.png"/><Relationship Id="rId71" Type="http://schemas.openxmlformats.org/officeDocument/2006/relationships/image" Target="../media/image945.png"/><Relationship Id="rId92" Type="http://schemas.openxmlformats.org/officeDocument/2006/relationships/customXml" Target="../ink/ink957.xml"/><Relationship Id="rId213" Type="http://schemas.openxmlformats.org/officeDocument/2006/relationships/image" Target="../media/image1015.png"/><Relationship Id="rId234" Type="http://schemas.openxmlformats.org/officeDocument/2006/relationships/customXml" Target="../ink/ink1028.xml"/><Relationship Id="rId2" Type="http://schemas.openxmlformats.org/officeDocument/2006/relationships/customXml" Target="../ink/ink912.xml"/><Relationship Id="rId29" Type="http://schemas.openxmlformats.org/officeDocument/2006/relationships/image" Target="../media/image924.png"/><Relationship Id="rId255" Type="http://schemas.openxmlformats.org/officeDocument/2006/relationships/image" Target="../media/image1036.png"/><Relationship Id="rId276" Type="http://schemas.openxmlformats.org/officeDocument/2006/relationships/customXml" Target="../ink/ink1049.xml"/><Relationship Id="rId297" Type="http://schemas.openxmlformats.org/officeDocument/2006/relationships/image" Target="../media/image1057.png"/><Relationship Id="rId40" Type="http://schemas.openxmlformats.org/officeDocument/2006/relationships/customXml" Target="../ink/ink931.xml"/><Relationship Id="rId115" Type="http://schemas.openxmlformats.org/officeDocument/2006/relationships/image" Target="../media/image967.png"/><Relationship Id="rId136" Type="http://schemas.openxmlformats.org/officeDocument/2006/relationships/customXml" Target="../ink/ink979.xml"/><Relationship Id="rId157" Type="http://schemas.openxmlformats.org/officeDocument/2006/relationships/image" Target="../media/image988.png"/><Relationship Id="rId178" Type="http://schemas.openxmlformats.org/officeDocument/2006/relationships/customXml" Target="../ink/ink1000.xml"/><Relationship Id="rId301" Type="http://schemas.openxmlformats.org/officeDocument/2006/relationships/image" Target="../media/image1059.png"/><Relationship Id="rId61" Type="http://schemas.openxmlformats.org/officeDocument/2006/relationships/image" Target="../media/image940.png"/><Relationship Id="rId82" Type="http://schemas.openxmlformats.org/officeDocument/2006/relationships/customXml" Target="../ink/ink952.xml"/><Relationship Id="rId199" Type="http://schemas.openxmlformats.org/officeDocument/2006/relationships/image" Target="../media/image1008.png"/><Relationship Id="rId203" Type="http://schemas.openxmlformats.org/officeDocument/2006/relationships/image" Target="../media/image1010.png"/><Relationship Id="rId19" Type="http://schemas.openxmlformats.org/officeDocument/2006/relationships/image" Target="../media/image919.png"/><Relationship Id="rId224" Type="http://schemas.openxmlformats.org/officeDocument/2006/relationships/customXml" Target="../ink/ink1023.xml"/><Relationship Id="rId245" Type="http://schemas.openxmlformats.org/officeDocument/2006/relationships/image" Target="../media/image1031.png"/><Relationship Id="rId266" Type="http://schemas.openxmlformats.org/officeDocument/2006/relationships/customXml" Target="../ink/ink1044.xml"/><Relationship Id="rId287" Type="http://schemas.openxmlformats.org/officeDocument/2006/relationships/image" Target="../media/image1052.png"/><Relationship Id="rId30" Type="http://schemas.openxmlformats.org/officeDocument/2006/relationships/customXml" Target="../ink/ink926.xml"/><Relationship Id="rId105" Type="http://schemas.openxmlformats.org/officeDocument/2006/relationships/image" Target="../media/image962.png"/><Relationship Id="rId126" Type="http://schemas.openxmlformats.org/officeDocument/2006/relationships/customXml" Target="../ink/ink974.xml"/><Relationship Id="rId147" Type="http://schemas.openxmlformats.org/officeDocument/2006/relationships/image" Target="../media/image983.png"/><Relationship Id="rId168" Type="http://schemas.openxmlformats.org/officeDocument/2006/relationships/customXml" Target="../ink/ink995.xml"/><Relationship Id="rId51" Type="http://schemas.openxmlformats.org/officeDocument/2006/relationships/image" Target="../media/image935.png"/><Relationship Id="rId72" Type="http://schemas.openxmlformats.org/officeDocument/2006/relationships/customXml" Target="../ink/ink947.xml"/><Relationship Id="rId93" Type="http://schemas.openxmlformats.org/officeDocument/2006/relationships/image" Target="../media/image956.png"/><Relationship Id="rId189" Type="http://schemas.openxmlformats.org/officeDocument/2006/relationships/image" Target="../media/image1003.png"/><Relationship Id="rId3" Type="http://schemas.openxmlformats.org/officeDocument/2006/relationships/image" Target="../media/image911.png"/><Relationship Id="rId214" Type="http://schemas.openxmlformats.org/officeDocument/2006/relationships/customXml" Target="../ink/ink1018.xml"/><Relationship Id="rId235" Type="http://schemas.openxmlformats.org/officeDocument/2006/relationships/image" Target="../media/image1026.png"/><Relationship Id="rId256" Type="http://schemas.openxmlformats.org/officeDocument/2006/relationships/customXml" Target="../ink/ink1039.xml"/><Relationship Id="rId277" Type="http://schemas.openxmlformats.org/officeDocument/2006/relationships/image" Target="../media/image1047.png"/><Relationship Id="rId298" Type="http://schemas.openxmlformats.org/officeDocument/2006/relationships/customXml" Target="../ink/ink1060.xml"/><Relationship Id="rId116" Type="http://schemas.openxmlformats.org/officeDocument/2006/relationships/customXml" Target="../ink/ink969.xml"/><Relationship Id="rId137" Type="http://schemas.openxmlformats.org/officeDocument/2006/relationships/image" Target="../media/image978.png"/><Relationship Id="rId158" Type="http://schemas.openxmlformats.org/officeDocument/2006/relationships/customXml" Target="../ink/ink990.xml"/><Relationship Id="rId302" Type="http://schemas.openxmlformats.org/officeDocument/2006/relationships/customXml" Target="../ink/ink1062.xml"/><Relationship Id="rId20" Type="http://schemas.openxmlformats.org/officeDocument/2006/relationships/customXml" Target="../ink/ink921.xml"/><Relationship Id="rId41" Type="http://schemas.openxmlformats.org/officeDocument/2006/relationships/image" Target="../media/image930.png"/><Relationship Id="rId62" Type="http://schemas.openxmlformats.org/officeDocument/2006/relationships/customXml" Target="../ink/ink942.xml"/><Relationship Id="rId83" Type="http://schemas.openxmlformats.org/officeDocument/2006/relationships/image" Target="../media/image951.png"/><Relationship Id="rId179" Type="http://schemas.openxmlformats.org/officeDocument/2006/relationships/image" Target="../media/image998.png"/><Relationship Id="rId190" Type="http://schemas.openxmlformats.org/officeDocument/2006/relationships/customXml" Target="../ink/ink1006.xml"/><Relationship Id="rId204" Type="http://schemas.openxmlformats.org/officeDocument/2006/relationships/customXml" Target="../ink/ink1013.xml"/><Relationship Id="rId225" Type="http://schemas.openxmlformats.org/officeDocument/2006/relationships/image" Target="../media/image1021.png"/><Relationship Id="rId246" Type="http://schemas.openxmlformats.org/officeDocument/2006/relationships/customXml" Target="../ink/ink1034.xml"/><Relationship Id="rId267" Type="http://schemas.openxmlformats.org/officeDocument/2006/relationships/image" Target="../media/image1042.png"/><Relationship Id="rId288" Type="http://schemas.openxmlformats.org/officeDocument/2006/relationships/customXml" Target="../ink/ink1055.xml"/><Relationship Id="rId106" Type="http://schemas.openxmlformats.org/officeDocument/2006/relationships/customXml" Target="../ink/ink964.xml"/><Relationship Id="rId127" Type="http://schemas.openxmlformats.org/officeDocument/2006/relationships/image" Target="../media/image973.png"/><Relationship Id="rId10" Type="http://schemas.openxmlformats.org/officeDocument/2006/relationships/customXml" Target="../ink/ink916.xml"/><Relationship Id="rId31" Type="http://schemas.openxmlformats.org/officeDocument/2006/relationships/image" Target="../media/image925.png"/><Relationship Id="rId52" Type="http://schemas.openxmlformats.org/officeDocument/2006/relationships/customXml" Target="../ink/ink937.xml"/><Relationship Id="rId73" Type="http://schemas.openxmlformats.org/officeDocument/2006/relationships/image" Target="../media/image946.png"/><Relationship Id="rId94" Type="http://schemas.openxmlformats.org/officeDocument/2006/relationships/customXml" Target="../ink/ink958.xml"/><Relationship Id="rId148" Type="http://schemas.openxmlformats.org/officeDocument/2006/relationships/customXml" Target="../ink/ink985.xml"/><Relationship Id="rId169" Type="http://schemas.openxmlformats.org/officeDocument/2006/relationships/image" Target="../media/image993.png"/><Relationship Id="rId4" Type="http://schemas.openxmlformats.org/officeDocument/2006/relationships/customXml" Target="../ink/ink913.xml"/><Relationship Id="rId180" Type="http://schemas.openxmlformats.org/officeDocument/2006/relationships/customXml" Target="../ink/ink1001.xml"/><Relationship Id="rId215" Type="http://schemas.openxmlformats.org/officeDocument/2006/relationships/image" Target="../media/image1016.png"/><Relationship Id="rId236" Type="http://schemas.openxmlformats.org/officeDocument/2006/relationships/customXml" Target="../ink/ink1029.xml"/><Relationship Id="rId257" Type="http://schemas.openxmlformats.org/officeDocument/2006/relationships/image" Target="../media/image1037.png"/><Relationship Id="rId278" Type="http://schemas.openxmlformats.org/officeDocument/2006/relationships/customXml" Target="../ink/ink1050.xml"/><Relationship Id="rId303" Type="http://schemas.openxmlformats.org/officeDocument/2006/relationships/image" Target="../media/image1060.png"/><Relationship Id="rId42" Type="http://schemas.openxmlformats.org/officeDocument/2006/relationships/customXml" Target="../ink/ink932.xml"/><Relationship Id="rId84" Type="http://schemas.openxmlformats.org/officeDocument/2006/relationships/customXml" Target="../ink/ink953.xml"/><Relationship Id="rId138" Type="http://schemas.openxmlformats.org/officeDocument/2006/relationships/customXml" Target="../ink/ink980.xml"/><Relationship Id="rId191" Type="http://schemas.openxmlformats.org/officeDocument/2006/relationships/image" Target="../media/image1004.png"/><Relationship Id="rId205" Type="http://schemas.openxmlformats.org/officeDocument/2006/relationships/image" Target="../media/image1011.png"/><Relationship Id="rId247" Type="http://schemas.openxmlformats.org/officeDocument/2006/relationships/image" Target="../media/image1032.png"/><Relationship Id="rId107" Type="http://schemas.openxmlformats.org/officeDocument/2006/relationships/image" Target="../media/image963.png"/><Relationship Id="rId289" Type="http://schemas.openxmlformats.org/officeDocument/2006/relationships/image" Target="../media/image1053.png"/><Relationship Id="rId11" Type="http://schemas.openxmlformats.org/officeDocument/2006/relationships/image" Target="../media/image915.png"/><Relationship Id="rId53" Type="http://schemas.openxmlformats.org/officeDocument/2006/relationships/image" Target="../media/image936.png"/><Relationship Id="rId149" Type="http://schemas.openxmlformats.org/officeDocument/2006/relationships/image" Target="../media/image984.png"/><Relationship Id="rId95" Type="http://schemas.openxmlformats.org/officeDocument/2006/relationships/image" Target="../media/image957.png"/><Relationship Id="rId160" Type="http://schemas.openxmlformats.org/officeDocument/2006/relationships/customXml" Target="../ink/ink991.xml"/><Relationship Id="rId216" Type="http://schemas.openxmlformats.org/officeDocument/2006/relationships/customXml" Target="../ink/ink1019.xml"/><Relationship Id="rId258" Type="http://schemas.openxmlformats.org/officeDocument/2006/relationships/customXml" Target="../ink/ink1040.xml"/><Relationship Id="rId22" Type="http://schemas.openxmlformats.org/officeDocument/2006/relationships/customXml" Target="../ink/ink922.xml"/><Relationship Id="rId64" Type="http://schemas.openxmlformats.org/officeDocument/2006/relationships/customXml" Target="../ink/ink943.xml"/><Relationship Id="rId118" Type="http://schemas.openxmlformats.org/officeDocument/2006/relationships/customXml" Target="../ink/ink970.xml"/><Relationship Id="rId171" Type="http://schemas.openxmlformats.org/officeDocument/2006/relationships/image" Target="../media/image994.png"/><Relationship Id="rId227" Type="http://schemas.openxmlformats.org/officeDocument/2006/relationships/image" Target="../media/image1022.png"/><Relationship Id="rId269" Type="http://schemas.openxmlformats.org/officeDocument/2006/relationships/image" Target="../media/image1043.png"/><Relationship Id="rId33" Type="http://schemas.openxmlformats.org/officeDocument/2006/relationships/image" Target="../media/image926.png"/><Relationship Id="rId129" Type="http://schemas.openxmlformats.org/officeDocument/2006/relationships/image" Target="../media/image974.png"/><Relationship Id="rId280" Type="http://schemas.openxmlformats.org/officeDocument/2006/relationships/customXml" Target="../ink/ink1051.xml"/><Relationship Id="rId75" Type="http://schemas.openxmlformats.org/officeDocument/2006/relationships/image" Target="../media/image947.png"/><Relationship Id="rId140" Type="http://schemas.openxmlformats.org/officeDocument/2006/relationships/customXml" Target="../ink/ink981.xml"/><Relationship Id="rId182" Type="http://schemas.openxmlformats.org/officeDocument/2006/relationships/customXml" Target="../ink/ink1002.xml"/><Relationship Id="rId6" Type="http://schemas.openxmlformats.org/officeDocument/2006/relationships/customXml" Target="../ink/ink914.xml"/><Relationship Id="rId238" Type="http://schemas.openxmlformats.org/officeDocument/2006/relationships/customXml" Target="../ink/ink1030.xml"/><Relationship Id="rId291" Type="http://schemas.openxmlformats.org/officeDocument/2006/relationships/image" Target="../media/image1054.png"/><Relationship Id="rId305" Type="http://schemas.openxmlformats.org/officeDocument/2006/relationships/image" Target="../media/image106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5.xml"/><Relationship Id="rId21" Type="http://schemas.openxmlformats.org/officeDocument/2006/relationships/image" Target="../media/image1074.png"/><Relationship Id="rId63" Type="http://schemas.openxmlformats.org/officeDocument/2006/relationships/image" Target="../media/image1094.png"/><Relationship Id="rId159" Type="http://schemas.openxmlformats.org/officeDocument/2006/relationships/customXml" Target="../ink/ink1146.xml"/><Relationship Id="rId170" Type="http://schemas.openxmlformats.org/officeDocument/2006/relationships/image" Target="../media/image1147.png"/><Relationship Id="rId226" Type="http://schemas.openxmlformats.org/officeDocument/2006/relationships/image" Target="../media/image1175.png"/><Relationship Id="rId268" Type="http://schemas.openxmlformats.org/officeDocument/2006/relationships/image" Target="../media/image1196.png"/><Relationship Id="rId32" Type="http://schemas.openxmlformats.org/officeDocument/2006/relationships/customXml" Target="../ink/ink1082.xml"/><Relationship Id="rId74" Type="http://schemas.openxmlformats.org/officeDocument/2006/relationships/customXml" Target="../ink/ink1103.xml"/><Relationship Id="rId128" Type="http://schemas.openxmlformats.org/officeDocument/2006/relationships/image" Target="../media/image1126.png"/><Relationship Id="rId5" Type="http://schemas.openxmlformats.org/officeDocument/2006/relationships/image" Target="../media/image1066.png"/><Relationship Id="rId181" Type="http://schemas.openxmlformats.org/officeDocument/2006/relationships/customXml" Target="../ink/ink1157.xml"/><Relationship Id="rId237" Type="http://schemas.openxmlformats.org/officeDocument/2006/relationships/customXml" Target="../ink/ink1185.xml"/><Relationship Id="rId279" Type="http://schemas.openxmlformats.org/officeDocument/2006/relationships/customXml" Target="../ink/ink1206.xml"/><Relationship Id="rId43" Type="http://schemas.openxmlformats.org/officeDocument/2006/relationships/image" Target="../media/image1084.png"/><Relationship Id="rId139" Type="http://schemas.openxmlformats.org/officeDocument/2006/relationships/customXml" Target="../ink/ink1136.xml"/><Relationship Id="rId290" Type="http://schemas.openxmlformats.org/officeDocument/2006/relationships/image" Target="../media/image1207.png"/><Relationship Id="rId85" Type="http://schemas.openxmlformats.org/officeDocument/2006/relationships/customXml" Target="../ink/ink1109.xml"/><Relationship Id="rId150" Type="http://schemas.openxmlformats.org/officeDocument/2006/relationships/image" Target="../media/image1137.png"/><Relationship Id="rId192" Type="http://schemas.openxmlformats.org/officeDocument/2006/relationships/image" Target="../media/image1158.png"/><Relationship Id="rId206" Type="http://schemas.openxmlformats.org/officeDocument/2006/relationships/image" Target="../media/image1165.png"/><Relationship Id="rId248" Type="http://schemas.openxmlformats.org/officeDocument/2006/relationships/image" Target="../media/image1186.png"/><Relationship Id="rId12" Type="http://schemas.openxmlformats.org/officeDocument/2006/relationships/customXml" Target="../ink/ink1072.xml"/><Relationship Id="rId108" Type="http://schemas.openxmlformats.org/officeDocument/2006/relationships/image" Target="../media/image1116.png"/><Relationship Id="rId54" Type="http://schemas.openxmlformats.org/officeDocument/2006/relationships/customXml" Target="../ink/ink1093.xml"/><Relationship Id="rId75" Type="http://schemas.openxmlformats.org/officeDocument/2006/relationships/image" Target="../media/image1100.png"/><Relationship Id="rId96" Type="http://schemas.openxmlformats.org/officeDocument/2006/relationships/image" Target="../media/image1110.png"/><Relationship Id="rId140" Type="http://schemas.openxmlformats.org/officeDocument/2006/relationships/image" Target="../media/image1132.png"/><Relationship Id="rId161" Type="http://schemas.openxmlformats.org/officeDocument/2006/relationships/customXml" Target="../ink/ink1147.xml"/><Relationship Id="rId182" Type="http://schemas.openxmlformats.org/officeDocument/2006/relationships/image" Target="../media/image1153.png"/><Relationship Id="rId217" Type="http://schemas.openxmlformats.org/officeDocument/2006/relationships/customXml" Target="../ink/ink1175.xml"/><Relationship Id="rId6" Type="http://schemas.openxmlformats.org/officeDocument/2006/relationships/customXml" Target="../ink/ink1069.xml"/><Relationship Id="rId238" Type="http://schemas.openxmlformats.org/officeDocument/2006/relationships/image" Target="../media/image1181.png"/><Relationship Id="rId259" Type="http://schemas.openxmlformats.org/officeDocument/2006/relationships/customXml" Target="../ink/ink1196.xml"/><Relationship Id="rId23" Type="http://schemas.openxmlformats.org/officeDocument/2006/relationships/image" Target="../media/image1075.png"/><Relationship Id="rId119" Type="http://schemas.openxmlformats.org/officeDocument/2006/relationships/customXml" Target="../ink/ink1126.xml"/><Relationship Id="rId270" Type="http://schemas.openxmlformats.org/officeDocument/2006/relationships/image" Target="../media/image1197.png"/><Relationship Id="rId291" Type="http://schemas.openxmlformats.org/officeDocument/2006/relationships/customXml" Target="../ink/ink1212.xml"/><Relationship Id="rId44" Type="http://schemas.openxmlformats.org/officeDocument/2006/relationships/customXml" Target="../ink/ink1088.xml"/><Relationship Id="rId65" Type="http://schemas.openxmlformats.org/officeDocument/2006/relationships/image" Target="../media/image1095.png"/><Relationship Id="rId86" Type="http://schemas.openxmlformats.org/officeDocument/2006/relationships/image" Target="../media/image1105.png"/><Relationship Id="rId130" Type="http://schemas.openxmlformats.org/officeDocument/2006/relationships/image" Target="../media/image1127.png"/><Relationship Id="rId151" Type="http://schemas.openxmlformats.org/officeDocument/2006/relationships/customXml" Target="../ink/ink1142.xml"/><Relationship Id="rId172" Type="http://schemas.openxmlformats.org/officeDocument/2006/relationships/image" Target="../media/image1148.png"/><Relationship Id="rId193" Type="http://schemas.openxmlformats.org/officeDocument/2006/relationships/customXml" Target="../ink/ink1163.xml"/><Relationship Id="rId207" Type="http://schemas.openxmlformats.org/officeDocument/2006/relationships/customXml" Target="../ink/ink1170.xml"/><Relationship Id="rId228" Type="http://schemas.openxmlformats.org/officeDocument/2006/relationships/image" Target="../media/image1176.png"/><Relationship Id="rId249" Type="http://schemas.openxmlformats.org/officeDocument/2006/relationships/customXml" Target="../ink/ink1191.xml"/><Relationship Id="rId13" Type="http://schemas.openxmlformats.org/officeDocument/2006/relationships/image" Target="../media/image1070.png"/><Relationship Id="rId109" Type="http://schemas.openxmlformats.org/officeDocument/2006/relationships/customXml" Target="../ink/ink1121.xml"/><Relationship Id="rId260" Type="http://schemas.openxmlformats.org/officeDocument/2006/relationships/image" Target="../media/image1192.png"/><Relationship Id="rId281" Type="http://schemas.openxmlformats.org/officeDocument/2006/relationships/customXml" Target="../ink/ink1207.xml"/><Relationship Id="rId34" Type="http://schemas.openxmlformats.org/officeDocument/2006/relationships/customXml" Target="../ink/ink1083.xml"/><Relationship Id="rId55" Type="http://schemas.openxmlformats.org/officeDocument/2006/relationships/image" Target="../media/image1090.png"/><Relationship Id="rId76" Type="http://schemas.openxmlformats.org/officeDocument/2006/relationships/customXml" Target="../ink/ink1104.xml"/><Relationship Id="rId97" Type="http://schemas.openxmlformats.org/officeDocument/2006/relationships/customXml" Target="../ink/ink1115.xml"/><Relationship Id="rId120" Type="http://schemas.openxmlformats.org/officeDocument/2006/relationships/image" Target="../media/image1122.png"/><Relationship Id="rId141" Type="http://schemas.openxmlformats.org/officeDocument/2006/relationships/customXml" Target="../ink/ink1137.xml"/><Relationship Id="rId7" Type="http://schemas.openxmlformats.org/officeDocument/2006/relationships/image" Target="../media/image1067.png"/><Relationship Id="rId162" Type="http://schemas.openxmlformats.org/officeDocument/2006/relationships/image" Target="../media/image1143.png"/><Relationship Id="rId183" Type="http://schemas.openxmlformats.org/officeDocument/2006/relationships/customXml" Target="../ink/ink1158.xml"/><Relationship Id="rId218" Type="http://schemas.openxmlformats.org/officeDocument/2006/relationships/image" Target="../media/image1171.png"/><Relationship Id="rId239" Type="http://schemas.openxmlformats.org/officeDocument/2006/relationships/customXml" Target="../ink/ink1186.xml"/><Relationship Id="rId250" Type="http://schemas.openxmlformats.org/officeDocument/2006/relationships/image" Target="../media/image1187.png"/><Relationship Id="rId271" Type="http://schemas.openxmlformats.org/officeDocument/2006/relationships/customXml" Target="../ink/ink1202.xml"/><Relationship Id="rId292" Type="http://schemas.openxmlformats.org/officeDocument/2006/relationships/image" Target="../media/image1208.png"/><Relationship Id="rId24" Type="http://schemas.openxmlformats.org/officeDocument/2006/relationships/customXml" Target="../ink/ink1078.xml"/><Relationship Id="rId45" Type="http://schemas.openxmlformats.org/officeDocument/2006/relationships/image" Target="../media/image1085.png"/><Relationship Id="rId66" Type="http://schemas.openxmlformats.org/officeDocument/2006/relationships/customXml" Target="../ink/ink1099.xml"/><Relationship Id="rId87" Type="http://schemas.openxmlformats.org/officeDocument/2006/relationships/customXml" Target="../ink/ink1110.xml"/><Relationship Id="rId110" Type="http://schemas.openxmlformats.org/officeDocument/2006/relationships/image" Target="../media/image1117.png"/><Relationship Id="rId131" Type="http://schemas.openxmlformats.org/officeDocument/2006/relationships/customXml" Target="../ink/ink1132.xml"/><Relationship Id="rId152" Type="http://schemas.openxmlformats.org/officeDocument/2006/relationships/image" Target="../media/image1138.png"/><Relationship Id="rId173" Type="http://schemas.openxmlformats.org/officeDocument/2006/relationships/customXml" Target="../ink/ink1153.xml"/><Relationship Id="rId194" Type="http://schemas.openxmlformats.org/officeDocument/2006/relationships/image" Target="../media/image1159.png"/><Relationship Id="rId208" Type="http://schemas.openxmlformats.org/officeDocument/2006/relationships/image" Target="../media/image1166.png"/><Relationship Id="rId229" Type="http://schemas.openxmlformats.org/officeDocument/2006/relationships/customXml" Target="../ink/ink1181.xml"/><Relationship Id="rId240" Type="http://schemas.openxmlformats.org/officeDocument/2006/relationships/image" Target="../media/image1182.png"/><Relationship Id="rId261" Type="http://schemas.openxmlformats.org/officeDocument/2006/relationships/customXml" Target="../ink/ink1197.xml"/><Relationship Id="rId14" Type="http://schemas.openxmlformats.org/officeDocument/2006/relationships/customXml" Target="../ink/ink1073.xml"/><Relationship Id="rId35" Type="http://schemas.openxmlformats.org/officeDocument/2006/relationships/image" Target="../media/image1080.png"/><Relationship Id="rId56" Type="http://schemas.openxmlformats.org/officeDocument/2006/relationships/customXml" Target="../ink/ink1094.xml"/><Relationship Id="rId77" Type="http://schemas.openxmlformats.org/officeDocument/2006/relationships/customXml" Target="../ink/ink1105.xml"/><Relationship Id="rId100" Type="http://schemas.openxmlformats.org/officeDocument/2006/relationships/image" Target="../media/image1112.png"/><Relationship Id="rId282" Type="http://schemas.openxmlformats.org/officeDocument/2006/relationships/image" Target="../media/image1203.png"/><Relationship Id="rId8" Type="http://schemas.openxmlformats.org/officeDocument/2006/relationships/customXml" Target="../ink/ink1070.xml"/><Relationship Id="rId98" Type="http://schemas.openxmlformats.org/officeDocument/2006/relationships/image" Target="../media/image1111.png"/><Relationship Id="rId121" Type="http://schemas.openxmlformats.org/officeDocument/2006/relationships/customXml" Target="../ink/ink1127.xml"/><Relationship Id="rId142" Type="http://schemas.openxmlformats.org/officeDocument/2006/relationships/image" Target="../media/image1133.png"/><Relationship Id="rId163" Type="http://schemas.openxmlformats.org/officeDocument/2006/relationships/customXml" Target="../ink/ink1148.xml"/><Relationship Id="rId184" Type="http://schemas.openxmlformats.org/officeDocument/2006/relationships/image" Target="../media/image1154.png"/><Relationship Id="rId219" Type="http://schemas.openxmlformats.org/officeDocument/2006/relationships/customXml" Target="../ink/ink1176.xml"/><Relationship Id="rId230" Type="http://schemas.openxmlformats.org/officeDocument/2006/relationships/image" Target="../media/image1177.png"/><Relationship Id="rId251" Type="http://schemas.openxmlformats.org/officeDocument/2006/relationships/customXml" Target="../ink/ink1192.xml"/><Relationship Id="rId25" Type="http://schemas.openxmlformats.org/officeDocument/2006/relationships/image" Target="../media/image1076.png"/><Relationship Id="rId46" Type="http://schemas.openxmlformats.org/officeDocument/2006/relationships/customXml" Target="../ink/ink1089.xml"/><Relationship Id="rId67" Type="http://schemas.openxmlformats.org/officeDocument/2006/relationships/image" Target="../media/image1096.png"/><Relationship Id="rId272" Type="http://schemas.openxmlformats.org/officeDocument/2006/relationships/image" Target="../media/image1198.png"/><Relationship Id="rId293" Type="http://schemas.openxmlformats.org/officeDocument/2006/relationships/customXml" Target="../ink/ink1213.xml"/><Relationship Id="rId88" Type="http://schemas.openxmlformats.org/officeDocument/2006/relationships/image" Target="../media/image1106.png"/><Relationship Id="rId111" Type="http://schemas.openxmlformats.org/officeDocument/2006/relationships/customXml" Target="../ink/ink1122.xml"/><Relationship Id="rId132" Type="http://schemas.openxmlformats.org/officeDocument/2006/relationships/image" Target="../media/image1128.png"/><Relationship Id="rId153" Type="http://schemas.openxmlformats.org/officeDocument/2006/relationships/customXml" Target="../ink/ink1143.xml"/><Relationship Id="rId174" Type="http://schemas.openxmlformats.org/officeDocument/2006/relationships/image" Target="../media/image1149.png"/><Relationship Id="rId195" Type="http://schemas.openxmlformats.org/officeDocument/2006/relationships/customXml" Target="../ink/ink1164.xml"/><Relationship Id="rId209" Type="http://schemas.openxmlformats.org/officeDocument/2006/relationships/customXml" Target="../ink/ink1171.xml"/><Relationship Id="rId220" Type="http://schemas.openxmlformats.org/officeDocument/2006/relationships/image" Target="../media/image1172.png"/><Relationship Id="rId241" Type="http://schemas.openxmlformats.org/officeDocument/2006/relationships/customXml" Target="../ink/ink1187.xml"/><Relationship Id="rId15" Type="http://schemas.openxmlformats.org/officeDocument/2006/relationships/image" Target="../media/image1071.png"/><Relationship Id="rId36" Type="http://schemas.openxmlformats.org/officeDocument/2006/relationships/customXml" Target="../ink/ink1084.xml"/><Relationship Id="rId57" Type="http://schemas.openxmlformats.org/officeDocument/2006/relationships/image" Target="../media/image1091.png"/><Relationship Id="rId262" Type="http://schemas.openxmlformats.org/officeDocument/2006/relationships/image" Target="../media/image1193.png"/><Relationship Id="rId283" Type="http://schemas.openxmlformats.org/officeDocument/2006/relationships/customXml" Target="../ink/ink1208.xml"/><Relationship Id="rId78" Type="http://schemas.openxmlformats.org/officeDocument/2006/relationships/image" Target="../media/image1101.png"/><Relationship Id="rId99" Type="http://schemas.openxmlformats.org/officeDocument/2006/relationships/customXml" Target="../ink/ink1116.xml"/><Relationship Id="rId101" Type="http://schemas.openxmlformats.org/officeDocument/2006/relationships/customXml" Target="../ink/ink1117.xml"/><Relationship Id="rId122" Type="http://schemas.openxmlformats.org/officeDocument/2006/relationships/image" Target="../media/image1123.png"/><Relationship Id="rId143" Type="http://schemas.openxmlformats.org/officeDocument/2006/relationships/customXml" Target="../ink/ink1138.xml"/><Relationship Id="rId164" Type="http://schemas.openxmlformats.org/officeDocument/2006/relationships/image" Target="../media/image1144.png"/><Relationship Id="rId185" Type="http://schemas.openxmlformats.org/officeDocument/2006/relationships/customXml" Target="../ink/ink1159.xml"/><Relationship Id="rId9" Type="http://schemas.openxmlformats.org/officeDocument/2006/relationships/image" Target="../media/image1068.png"/><Relationship Id="rId210" Type="http://schemas.openxmlformats.org/officeDocument/2006/relationships/image" Target="../media/image1167.png"/><Relationship Id="rId26" Type="http://schemas.openxmlformats.org/officeDocument/2006/relationships/customXml" Target="../ink/ink1079.xml"/><Relationship Id="rId231" Type="http://schemas.openxmlformats.org/officeDocument/2006/relationships/customXml" Target="../ink/ink1182.xml"/><Relationship Id="rId252" Type="http://schemas.openxmlformats.org/officeDocument/2006/relationships/image" Target="../media/image1188.png"/><Relationship Id="rId273" Type="http://schemas.openxmlformats.org/officeDocument/2006/relationships/customXml" Target="../ink/ink1203.xml"/><Relationship Id="rId294" Type="http://schemas.openxmlformats.org/officeDocument/2006/relationships/image" Target="../media/image1209.png"/><Relationship Id="rId47" Type="http://schemas.openxmlformats.org/officeDocument/2006/relationships/image" Target="../media/image1086.png"/><Relationship Id="rId68" Type="http://schemas.openxmlformats.org/officeDocument/2006/relationships/customXml" Target="../ink/ink1100.xml"/><Relationship Id="rId89" Type="http://schemas.openxmlformats.org/officeDocument/2006/relationships/customXml" Target="../ink/ink1111.xml"/><Relationship Id="rId112" Type="http://schemas.openxmlformats.org/officeDocument/2006/relationships/image" Target="../media/image1118.png"/><Relationship Id="rId133" Type="http://schemas.openxmlformats.org/officeDocument/2006/relationships/customXml" Target="../ink/ink1133.xml"/><Relationship Id="rId154" Type="http://schemas.openxmlformats.org/officeDocument/2006/relationships/image" Target="../media/image1139.png"/><Relationship Id="rId175" Type="http://schemas.openxmlformats.org/officeDocument/2006/relationships/customXml" Target="../ink/ink1154.xml"/><Relationship Id="rId196" Type="http://schemas.openxmlformats.org/officeDocument/2006/relationships/image" Target="../media/image1160.png"/><Relationship Id="rId200" Type="http://schemas.openxmlformats.org/officeDocument/2006/relationships/image" Target="../media/image1162.png"/><Relationship Id="rId16" Type="http://schemas.openxmlformats.org/officeDocument/2006/relationships/customXml" Target="../ink/ink1074.xml"/><Relationship Id="rId221" Type="http://schemas.openxmlformats.org/officeDocument/2006/relationships/customXml" Target="../ink/ink1177.xml"/><Relationship Id="rId242" Type="http://schemas.openxmlformats.org/officeDocument/2006/relationships/image" Target="../media/image1183.png"/><Relationship Id="rId263" Type="http://schemas.openxmlformats.org/officeDocument/2006/relationships/customXml" Target="../ink/ink1198.xml"/><Relationship Id="rId284" Type="http://schemas.openxmlformats.org/officeDocument/2006/relationships/image" Target="../media/image1204.png"/><Relationship Id="rId37" Type="http://schemas.openxmlformats.org/officeDocument/2006/relationships/image" Target="../media/image1081.png"/><Relationship Id="rId58" Type="http://schemas.openxmlformats.org/officeDocument/2006/relationships/customXml" Target="../ink/ink1095.xml"/><Relationship Id="rId79" Type="http://schemas.openxmlformats.org/officeDocument/2006/relationships/customXml" Target="../ink/ink1106.xml"/><Relationship Id="rId102" Type="http://schemas.openxmlformats.org/officeDocument/2006/relationships/image" Target="../media/image1113.png"/><Relationship Id="rId123" Type="http://schemas.openxmlformats.org/officeDocument/2006/relationships/customXml" Target="../ink/ink1128.xml"/><Relationship Id="rId144" Type="http://schemas.openxmlformats.org/officeDocument/2006/relationships/image" Target="../media/image1134.png"/><Relationship Id="rId90" Type="http://schemas.openxmlformats.org/officeDocument/2006/relationships/image" Target="../media/image1107.png"/><Relationship Id="rId165" Type="http://schemas.openxmlformats.org/officeDocument/2006/relationships/customXml" Target="../ink/ink1149.xml"/><Relationship Id="rId186" Type="http://schemas.openxmlformats.org/officeDocument/2006/relationships/image" Target="../media/image1155.png"/><Relationship Id="rId211" Type="http://schemas.openxmlformats.org/officeDocument/2006/relationships/customXml" Target="../ink/ink1172.xml"/><Relationship Id="rId232" Type="http://schemas.openxmlformats.org/officeDocument/2006/relationships/image" Target="../media/image1178.png"/><Relationship Id="rId253" Type="http://schemas.openxmlformats.org/officeDocument/2006/relationships/customXml" Target="../ink/ink1193.xml"/><Relationship Id="rId274" Type="http://schemas.openxmlformats.org/officeDocument/2006/relationships/image" Target="../media/image1199.png"/><Relationship Id="rId295" Type="http://schemas.openxmlformats.org/officeDocument/2006/relationships/customXml" Target="../ink/ink1214.xml"/><Relationship Id="rId27" Type="http://schemas.openxmlformats.org/officeDocument/2006/relationships/image" Target="../media/image1077.png"/><Relationship Id="rId48" Type="http://schemas.openxmlformats.org/officeDocument/2006/relationships/customXml" Target="../ink/ink1090.xml"/><Relationship Id="rId69" Type="http://schemas.openxmlformats.org/officeDocument/2006/relationships/image" Target="../media/image1097.png"/><Relationship Id="rId113" Type="http://schemas.openxmlformats.org/officeDocument/2006/relationships/customXml" Target="../ink/ink1123.xml"/><Relationship Id="rId134" Type="http://schemas.openxmlformats.org/officeDocument/2006/relationships/image" Target="../media/image1129.png"/><Relationship Id="rId80" Type="http://schemas.openxmlformats.org/officeDocument/2006/relationships/image" Target="../media/image1102.png"/><Relationship Id="rId155" Type="http://schemas.openxmlformats.org/officeDocument/2006/relationships/customXml" Target="../ink/ink1144.xml"/><Relationship Id="rId176" Type="http://schemas.openxmlformats.org/officeDocument/2006/relationships/image" Target="../media/image1150.png"/><Relationship Id="rId197" Type="http://schemas.openxmlformats.org/officeDocument/2006/relationships/customXml" Target="../ink/ink1165.xml"/><Relationship Id="rId201" Type="http://schemas.openxmlformats.org/officeDocument/2006/relationships/customXml" Target="../ink/ink1167.xml"/><Relationship Id="rId222" Type="http://schemas.openxmlformats.org/officeDocument/2006/relationships/image" Target="../media/image1173.png"/><Relationship Id="rId243" Type="http://schemas.openxmlformats.org/officeDocument/2006/relationships/customXml" Target="../ink/ink1188.xml"/><Relationship Id="rId264" Type="http://schemas.openxmlformats.org/officeDocument/2006/relationships/image" Target="../media/image1194.png"/><Relationship Id="rId285" Type="http://schemas.openxmlformats.org/officeDocument/2006/relationships/customXml" Target="../ink/ink1209.xml"/><Relationship Id="rId17" Type="http://schemas.openxmlformats.org/officeDocument/2006/relationships/image" Target="../media/image1072.png"/><Relationship Id="rId38" Type="http://schemas.openxmlformats.org/officeDocument/2006/relationships/customXml" Target="../ink/ink1085.xml"/><Relationship Id="rId59" Type="http://schemas.openxmlformats.org/officeDocument/2006/relationships/image" Target="../media/image1092.png"/><Relationship Id="rId103" Type="http://schemas.openxmlformats.org/officeDocument/2006/relationships/customXml" Target="../ink/ink1118.xml"/><Relationship Id="rId124" Type="http://schemas.openxmlformats.org/officeDocument/2006/relationships/image" Target="../media/image1124.png"/><Relationship Id="rId70" Type="http://schemas.openxmlformats.org/officeDocument/2006/relationships/customXml" Target="../ink/ink1101.xml"/><Relationship Id="rId91" Type="http://schemas.openxmlformats.org/officeDocument/2006/relationships/customXml" Target="../ink/ink1112.xml"/><Relationship Id="rId145" Type="http://schemas.openxmlformats.org/officeDocument/2006/relationships/customXml" Target="../ink/ink1139.xml"/><Relationship Id="rId166" Type="http://schemas.openxmlformats.org/officeDocument/2006/relationships/image" Target="../media/image1145.png"/><Relationship Id="rId187" Type="http://schemas.openxmlformats.org/officeDocument/2006/relationships/customXml" Target="../ink/ink116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68.png"/><Relationship Id="rId233" Type="http://schemas.openxmlformats.org/officeDocument/2006/relationships/customXml" Target="../ink/ink1183.xml"/><Relationship Id="rId254" Type="http://schemas.openxmlformats.org/officeDocument/2006/relationships/image" Target="../media/image1189.png"/><Relationship Id="rId28" Type="http://schemas.openxmlformats.org/officeDocument/2006/relationships/customXml" Target="../ink/ink1080.xml"/><Relationship Id="rId49" Type="http://schemas.openxmlformats.org/officeDocument/2006/relationships/image" Target="../media/image1087.png"/><Relationship Id="rId114" Type="http://schemas.openxmlformats.org/officeDocument/2006/relationships/image" Target="../media/image1119.png"/><Relationship Id="rId275" Type="http://schemas.openxmlformats.org/officeDocument/2006/relationships/customXml" Target="../ink/ink1204.xml"/><Relationship Id="rId296" Type="http://schemas.openxmlformats.org/officeDocument/2006/relationships/image" Target="../media/image1210.png"/><Relationship Id="rId60" Type="http://schemas.openxmlformats.org/officeDocument/2006/relationships/customXml" Target="../ink/ink1096.xml"/><Relationship Id="rId81" Type="http://schemas.openxmlformats.org/officeDocument/2006/relationships/customXml" Target="../ink/ink1107.xml"/><Relationship Id="rId135" Type="http://schemas.openxmlformats.org/officeDocument/2006/relationships/customXml" Target="../ink/ink1134.xml"/><Relationship Id="rId156" Type="http://schemas.openxmlformats.org/officeDocument/2006/relationships/image" Target="../media/image1140.png"/><Relationship Id="rId177" Type="http://schemas.openxmlformats.org/officeDocument/2006/relationships/customXml" Target="../ink/ink1155.xml"/><Relationship Id="rId198" Type="http://schemas.openxmlformats.org/officeDocument/2006/relationships/image" Target="../media/image1161.png"/><Relationship Id="rId202" Type="http://schemas.openxmlformats.org/officeDocument/2006/relationships/image" Target="../media/image1163.png"/><Relationship Id="rId223" Type="http://schemas.openxmlformats.org/officeDocument/2006/relationships/customXml" Target="../ink/ink1178.xml"/><Relationship Id="rId244" Type="http://schemas.openxmlformats.org/officeDocument/2006/relationships/image" Target="../media/image1184.png"/><Relationship Id="rId18" Type="http://schemas.openxmlformats.org/officeDocument/2006/relationships/customXml" Target="../ink/ink1075.xml"/><Relationship Id="rId39" Type="http://schemas.openxmlformats.org/officeDocument/2006/relationships/image" Target="../media/image1082.png"/><Relationship Id="rId265" Type="http://schemas.openxmlformats.org/officeDocument/2006/relationships/customXml" Target="../ink/ink1199.xml"/><Relationship Id="rId286" Type="http://schemas.openxmlformats.org/officeDocument/2006/relationships/image" Target="../media/image1205.png"/><Relationship Id="rId50" Type="http://schemas.openxmlformats.org/officeDocument/2006/relationships/customXml" Target="../ink/ink1091.xml"/><Relationship Id="rId104" Type="http://schemas.openxmlformats.org/officeDocument/2006/relationships/image" Target="../media/image1114.png"/><Relationship Id="rId125" Type="http://schemas.openxmlformats.org/officeDocument/2006/relationships/customXml" Target="../ink/ink1129.xml"/><Relationship Id="rId146" Type="http://schemas.openxmlformats.org/officeDocument/2006/relationships/image" Target="../media/image1135.png"/><Relationship Id="rId167" Type="http://schemas.openxmlformats.org/officeDocument/2006/relationships/customXml" Target="../ink/ink1150.xml"/><Relationship Id="rId188" Type="http://schemas.openxmlformats.org/officeDocument/2006/relationships/image" Target="../media/image1156.png"/><Relationship Id="rId71" Type="http://schemas.openxmlformats.org/officeDocument/2006/relationships/image" Target="../media/image1098.png"/><Relationship Id="rId92" Type="http://schemas.openxmlformats.org/officeDocument/2006/relationships/image" Target="../media/image1108.png"/><Relationship Id="rId213" Type="http://schemas.openxmlformats.org/officeDocument/2006/relationships/customXml" Target="../ink/ink1173.xml"/><Relationship Id="rId234" Type="http://schemas.openxmlformats.org/officeDocument/2006/relationships/image" Target="../media/image1179.png"/><Relationship Id="rId2" Type="http://schemas.openxmlformats.org/officeDocument/2006/relationships/customXml" Target="../ink/ink1067.xml"/><Relationship Id="rId29" Type="http://schemas.openxmlformats.org/officeDocument/2006/relationships/image" Target="../media/image534.png"/><Relationship Id="rId255" Type="http://schemas.openxmlformats.org/officeDocument/2006/relationships/customXml" Target="../ink/ink1194.xml"/><Relationship Id="rId276" Type="http://schemas.openxmlformats.org/officeDocument/2006/relationships/image" Target="../media/image1200.png"/><Relationship Id="rId297" Type="http://schemas.openxmlformats.org/officeDocument/2006/relationships/customXml" Target="../ink/ink1215.xml"/><Relationship Id="rId40" Type="http://schemas.openxmlformats.org/officeDocument/2006/relationships/customXml" Target="../ink/ink1086.xml"/><Relationship Id="rId115" Type="http://schemas.openxmlformats.org/officeDocument/2006/relationships/customXml" Target="../ink/ink1124.xml"/><Relationship Id="rId136" Type="http://schemas.openxmlformats.org/officeDocument/2006/relationships/image" Target="../media/image1130.png"/><Relationship Id="rId157" Type="http://schemas.openxmlformats.org/officeDocument/2006/relationships/customXml" Target="../ink/ink1145.xml"/><Relationship Id="rId178" Type="http://schemas.openxmlformats.org/officeDocument/2006/relationships/image" Target="../media/image1151.png"/><Relationship Id="rId61" Type="http://schemas.openxmlformats.org/officeDocument/2006/relationships/image" Target="../media/image1093.png"/><Relationship Id="rId82" Type="http://schemas.openxmlformats.org/officeDocument/2006/relationships/image" Target="../media/image1103.png"/><Relationship Id="rId199" Type="http://schemas.openxmlformats.org/officeDocument/2006/relationships/customXml" Target="../ink/ink1166.xml"/><Relationship Id="rId203" Type="http://schemas.openxmlformats.org/officeDocument/2006/relationships/customXml" Target="../ink/ink1168.xml"/><Relationship Id="rId19" Type="http://schemas.openxmlformats.org/officeDocument/2006/relationships/image" Target="../media/image1073.png"/><Relationship Id="rId224" Type="http://schemas.openxmlformats.org/officeDocument/2006/relationships/image" Target="../media/image1174.png"/><Relationship Id="rId245" Type="http://schemas.openxmlformats.org/officeDocument/2006/relationships/customXml" Target="../ink/ink1189.xml"/><Relationship Id="rId266" Type="http://schemas.openxmlformats.org/officeDocument/2006/relationships/image" Target="../media/image1195.png"/><Relationship Id="rId287" Type="http://schemas.openxmlformats.org/officeDocument/2006/relationships/customXml" Target="../ink/ink1210.xml"/><Relationship Id="rId30" Type="http://schemas.openxmlformats.org/officeDocument/2006/relationships/customXml" Target="../ink/ink1081.xml"/><Relationship Id="rId105" Type="http://schemas.openxmlformats.org/officeDocument/2006/relationships/customXml" Target="../ink/ink1119.xml"/><Relationship Id="rId126" Type="http://schemas.openxmlformats.org/officeDocument/2006/relationships/image" Target="../media/image1125.png"/><Relationship Id="rId147" Type="http://schemas.openxmlformats.org/officeDocument/2006/relationships/customXml" Target="../ink/ink1140.xml"/><Relationship Id="rId168" Type="http://schemas.openxmlformats.org/officeDocument/2006/relationships/image" Target="../media/image1146.png"/><Relationship Id="rId51" Type="http://schemas.openxmlformats.org/officeDocument/2006/relationships/image" Target="../media/image1088.png"/><Relationship Id="rId72" Type="http://schemas.openxmlformats.org/officeDocument/2006/relationships/customXml" Target="../ink/ink1102.xml"/><Relationship Id="rId93" Type="http://schemas.openxmlformats.org/officeDocument/2006/relationships/customXml" Target="../ink/ink1113.xml"/><Relationship Id="rId189" Type="http://schemas.openxmlformats.org/officeDocument/2006/relationships/customXml" Target="../ink/ink1161.xml"/><Relationship Id="rId3" Type="http://schemas.openxmlformats.org/officeDocument/2006/relationships/image" Target="../media/image1065.png"/><Relationship Id="rId214" Type="http://schemas.openxmlformats.org/officeDocument/2006/relationships/image" Target="../media/image1169.png"/><Relationship Id="rId235" Type="http://schemas.openxmlformats.org/officeDocument/2006/relationships/customXml" Target="../ink/ink1184.xml"/><Relationship Id="rId256" Type="http://schemas.openxmlformats.org/officeDocument/2006/relationships/image" Target="../media/image1190.png"/><Relationship Id="rId277" Type="http://schemas.openxmlformats.org/officeDocument/2006/relationships/customXml" Target="../ink/ink1205.xml"/><Relationship Id="rId298" Type="http://schemas.openxmlformats.org/officeDocument/2006/relationships/image" Target="../media/image1211.png"/><Relationship Id="rId116" Type="http://schemas.openxmlformats.org/officeDocument/2006/relationships/image" Target="../media/image1120.png"/><Relationship Id="rId137" Type="http://schemas.openxmlformats.org/officeDocument/2006/relationships/customXml" Target="../ink/ink1135.xml"/><Relationship Id="rId158" Type="http://schemas.openxmlformats.org/officeDocument/2006/relationships/image" Target="../media/image1141.png"/><Relationship Id="rId20" Type="http://schemas.openxmlformats.org/officeDocument/2006/relationships/customXml" Target="../ink/ink1076.xml"/><Relationship Id="rId41" Type="http://schemas.openxmlformats.org/officeDocument/2006/relationships/image" Target="../media/image1083.png"/><Relationship Id="rId62" Type="http://schemas.openxmlformats.org/officeDocument/2006/relationships/customXml" Target="../ink/ink1097.xml"/><Relationship Id="rId83" Type="http://schemas.openxmlformats.org/officeDocument/2006/relationships/customXml" Target="../ink/ink1108.xml"/><Relationship Id="rId179" Type="http://schemas.openxmlformats.org/officeDocument/2006/relationships/customXml" Target="../ink/ink1156.xml"/><Relationship Id="rId190" Type="http://schemas.openxmlformats.org/officeDocument/2006/relationships/image" Target="../media/image1157.png"/><Relationship Id="rId204" Type="http://schemas.openxmlformats.org/officeDocument/2006/relationships/image" Target="../media/image1164.png"/><Relationship Id="rId225" Type="http://schemas.openxmlformats.org/officeDocument/2006/relationships/customXml" Target="../ink/ink1179.xml"/><Relationship Id="rId246" Type="http://schemas.openxmlformats.org/officeDocument/2006/relationships/image" Target="../media/image1185.png"/><Relationship Id="rId267" Type="http://schemas.openxmlformats.org/officeDocument/2006/relationships/customXml" Target="../ink/ink1200.xml"/><Relationship Id="rId288" Type="http://schemas.openxmlformats.org/officeDocument/2006/relationships/image" Target="../media/image1206.png"/><Relationship Id="rId106" Type="http://schemas.openxmlformats.org/officeDocument/2006/relationships/image" Target="../media/image1115.png"/><Relationship Id="rId127" Type="http://schemas.openxmlformats.org/officeDocument/2006/relationships/customXml" Target="../ink/ink1130.xml"/><Relationship Id="rId10" Type="http://schemas.openxmlformats.org/officeDocument/2006/relationships/customXml" Target="../ink/ink1071.xml"/><Relationship Id="rId31" Type="http://schemas.openxmlformats.org/officeDocument/2006/relationships/image" Target="../media/image1078.png"/><Relationship Id="rId52" Type="http://schemas.openxmlformats.org/officeDocument/2006/relationships/customXml" Target="../ink/ink1092.xml"/><Relationship Id="rId73" Type="http://schemas.openxmlformats.org/officeDocument/2006/relationships/image" Target="../media/image1099.png"/><Relationship Id="rId94" Type="http://schemas.openxmlformats.org/officeDocument/2006/relationships/image" Target="../media/image1109.png"/><Relationship Id="rId148" Type="http://schemas.openxmlformats.org/officeDocument/2006/relationships/image" Target="../media/image1136.png"/><Relationship Id="rId169" Type="http://schemas.openxmlformats.org/officeDocument/2006/relationships/customXml" Target="../ink/ink1151.xml"/><Relationship Id="rId4" Type="http://schemas.openxmlformats.org/officeDocument/2006/relationships/customXml" Target="../ink/ink1068.xml"/><Relationship Id="rId180" Type="http://schemas.openxmlformats.org/officeDocument/2006/relationships/image" Target="../media/image1152.png"/><Relationship Id="rId215" Type="http://schemas.openxmlformats.org/officeDocument/2006/relationships/customXml" Target="../ink/ink1174.xml"/><Relationship Id="rId236" Type="http://schemas.openxmlformats.org/officeDocument/2006/relationships/image" Target="../media/image1180.png"/><Relationship Id="rId257" Type="http://schemas.openxmlformats.org/officeDocument/2006/relationships/customXml" Target="../ink/ink1195.xml"/><Relationship Id="rId278" Type="http://schemas.openxmlformats.org/officeDocument/2006/relationships/image" Target="../media/image1201.png"/><Relationship Id="rId42" Type="http://schemas.openxmlformats.org/officeDocument/2006/relationships/customXml" Target="../ink/ink1087.xml"/><Relationship Id="rId84" Type="http://schemas.openxmlformats.org/officeDocument/2006/relationships/image" Target="../media/image1104.png"/><Relationship Id="rId138" Type="http://schemas.openxmlformats.org/officeDocument/2006/relationships/image" Target="../media/image1131.png"/><Relationship Id="rId191" Type="http://schemas.openxmlformats.org/officeDocument/2006/relationships/customXml" Target="../ink/ink1162.xml"/><Relationship Id="rId205" Type="http://schemas.openxmlformats.org/officeDocument/2006/relationships/customXml" Target="../ink/ink1169.xml"/><Relationship Id="rId247" Type="http://schemas.openxmlformats.org/officeDocument/2006/relationships/customXml" Target="../ink/ink1190.xml"/><Relationship Id="rId107" Type="http://schemas.openxmlformats.org/officeDocument/2006/relationships/customXml" Target="../ink/ink1120.xml"/><Relationship Id="rId289" Type="http://schemas.openxmlformats.org/officeDocument/2006/relationships/customXml" Target="../ink/ink1211.xml"/><Relationship Id="rId11" Type="http://schemas.openxmlformats.org/officeDocument/2006/relationships/image" Target="../media/image1069.png"/><Relationship Id="rId53" Type="http://schemas.openxmlformats.org/officeDocument/2006/relationships/image" Target="../media/image1089.png"/><Relationship Id="rId149" Type="http://schemas.openxmlformats.org/officeDocument/2006/relationships/customXml" Target="../ink/ink1141.xml"/><Relationship Id="rId95" Type="http://schemas.openxmlformats.org/officeDocument/2006/relationships/customXml" Target="../ink/ink1114.xml"/><Relationship Id="rId160" Type="http://schemas.openxmlformats.org/officeDocument/2006/relationships/image" Target="../media/image1142.png"/><Relationship Id="rId216" Type="http://schemas.openxmlformats.org/officeDocument/2006/relationships/image" Target="../media/image1170.png"/><Relationship Id="rId258" Type="http://schemas.openxmlformats.org/officeDocument/2006/relationships/image" Target="../media/image1191.png"/><Relationship Id="rId22" Type="http://schemas.openxmlformats.org/officeDocument/2006/relationships/customXml" Target="../ink/ink1077.xml"/><Relationship Id="rId64" Type="http://schemas.openxmlformats.org/officeDocument/2006/relationships/customXml" Target="../ink/ink1098.xml"/><Relationship Id="rId118" Type="http://schemas.openxmlformats.org/officeDocument/2006/relationships/image" Target="../media/image1121.png"/><Relationship Id="rId171" Type="http://schemas.openxmlformats.org/officeDocument/2006/relationships/customXml" Target="../ink/ink1152.xml"/><Relationship Id="rId227" Type="http://schemas.openxmlformats.org/officeDocument/2006/relationships/customXml" Target="../ink/ink1180.xml"/><Relationship Id="rId269" Type="http://schemas.openxmlformats.org/officeDocument/2006/relationships/customXml" Target="../ink/ink1201.xml"/><Relationship Id="rId33" Type="http://schemas.openxmlformats.org/officeDocument/2006/relationships/image" Target="../media/image1079.png"/><Relationship Id="rId129" Type="http://schemas.openxmlformats.org/officeDocument/2006/relationships/customXml" Target="../ink/ink1131.xml"/><Relationship Id="rId280" Type="http://schemas.openxmlformats.org/officeDocument/2006/relationships/image" Target="../media/image12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E6109-85B2-7442-AA7C-6CCDFDD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3B82-1236-864E-9766-B8648DE258A2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0CA3-AEDF-7D40-AE34-522D7BA6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34AF-88EC-D44B-8EFD-7BCBB48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DB4B932-D4F5-694E-A644-0FE4CC615A56}"/>
              </a:ext>
            </a:extLst>
          </p:cNvPr>
          <p:cNvGrpSpPr/>
          <p:nvPr/>
        </p:nvGrpSpPr>
        <p:grpSpPr>
          <a:xfrm>
            <a:off x="1777035" y="414251"/>
            <a:ext cx="2387880" cy="389880"/>
            <a:chOff x="1777035" y="414251"/>
            <a:chExt cx="238788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B3846D6-6E8E-D84C-AD0F-AA44F3D2492F}"/>
                    </a:ext>
                  </a:extLst>
                </p14:cNvPr>
                <p14:cNvContentPartPr/>
                <p14:nvPr/>
              </p14:nvContentPartPr>
              <p14:xfrm>
                <a:off x="1777035" y="476171"/>
                <a:ext cx="291960" cy="327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B3846D6-6E8E-D84C-AD0F-AA44F3D249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69835" y="468611"/>
                  <a:ext cx="3070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D9A958-7883-4449-AC08-CA7408F87D4F}"/>
                    </a:ext>
                  </a:extLst>
                </p14:cNvPr>
                <p14:cNvContentPartPr/>
                <p14:nvPr/>
              </p14:nvContentPartPr>
              <p14:xfrm>
                <a:off x="2299755" y="457091"/>
                <a:ext cx="61560" cy="28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D9A958-7883-4449-AC08-CA7408F87D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2555" y="449531"/>
                  <a:ext cx="76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F81356-B080-A34D-AAAF-699F4F066DC4}"/>
                    </a:ext>
                  </a:extLst>
                </p14:cNvPr>
                <p14:cNvContentPartPr/>
                <p14:nvPr/>
              </p14:nvContentPartPr>
              <p14:xfrm>
                <a:off x="2206875" y="561131"/>
                <a:ext cx="494280" cy="171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CF81356-B080-A34D-AAAF-699F4F066D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9315" y="553571"/>
                  <a:ext cx="509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ECEBA53-9E5D-8746-A71E-C565EC3B9D49}"/>
                    </a:ext>
                  </a:extLst>
                </p14:cNvPr>
                <p14:cNvContentPartPr/>
                <p14:nvPr/>
              </p14:nvContentPartPr>
              <p14:xfrm>
                <a:off x="2691075" y="423611"/>
                <a:ext cx="72000" cy="285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ECEBA53-9E5D-8746-A71E-C565EC3B9D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3515" y="416051"/>
                  <a:ext cx="87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F79AC3-A7A5-E040-AE63-D70707B2BABC}"/>
                    </a:ext>
                  </a:extLst>
                </p14:cNvPr>
                <p14:cNvContentPartPr/>
                <p14:nvPr/>
              </p14:nvContentPartPr>
              <p14:xfrm>
                <a:off x="2634195" y="574811"/>
                <a:ext cx="273240" cy="135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F79AC3-A7A5-E040-AE63-D70707B2BA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26635" y="567251"/>
                  <a:ext cx="288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E4F459-4B83-4B4D-B885-C7C5570741DE}"/>
                    </a:ext>
                  </a:extLst>
                </p14:cNvPr>
                <p14:cNvContentPartPr/>
                <p14:nvPr/>
              </p14:nvContentPartPr>
              <p14:xfrm>
                <a:off x="2884395" y="517931"/>
                <a:ext cx="2520" cy="3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E4F459-4B83-4B4D-B885-C7C5570741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76835" y="510371"/>
                  <a:ext cx="17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FF8FD2-92FA-364D-B2F7-0C858629E93F}"/>
                    </a:ext>
                  </a:extLst>
                </p14:cNvPr>
                <p14:cNvContentPartPr/>
                <p14:nvPr/>
              </p14:nvContentPartPr>
              <p14:xfrm>
                <a:off x="3003915" y="552851"/>
                <a:ext cx="90000" cy="171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FF8FD2-92FA-364D-B2F7-0C858629E9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96355" y="545291"/>
                  <a:ext cx="105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7B2B50-8A11-074E-ACEC-CF0FC9E8CA52}"/>
                    </a:ext>
                  </a:extLst>
                </p14:cNvPr>
                <p14:cNvContentPartPr/>
                <p14:nvPr/>
              </p14:nvContentPartPr>
              <p14:xfrm>
                <a:off x="3216315" y="414611"/>
                <a:ext cx="45000" cy="349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7B2B50-8A11-074E-ACEC-CF0FC9E8CA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08755" y="407051"/>
                  <a:ext cx="60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334F4D-1ADA-A049-ADF6-348143A0AF16}"/>
                    </a:ext>
                  </a:extLst>
                </p14:cNvPr>
                <p14:cNvContentPartPr/>
                <p14:nvPr/>
              </p14:nvContentPartPr>
              <p14:xfrm>
                <a:off x="3160155" y="630611"/>
                <a:ext cx="289440" cy="127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334F4D-1ADA-A049-ADF6-348143A0AF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52595" y="623051"/>
                  <a:ext cx="304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8287480-BF38-2E4D-A2AB-A6D4BDAA53FE}"/>
                    </a:ext>
                  </a:extLst>
                </p14:cNvPr>
                <p14:cNvContentPartPr/>
                <p14:nvPr/>
              </p14:nvContentPartPr>
              <p14:xfrm>
                <a:off x="3421155" y="510011"/>
                <a:ext cx="8280" cy="10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8287480-BF38-2E4D-A2AB-A6D4BDAA53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3595" y="502811"/>
                  <a:ext cx="23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5D290AF-4B48-6143-830A-AFC3BDCB1AFB}"/>
                    </a:ext>
                  </a:extLst>
                </p14:cNvPr>
                <p14:cNvContentPartPr/>
                <p14:nvPr/>
              </p14:nvContentPartPr>
              <p14:xfrm>
                <a:off x="3598275" y="414251"/>
                <a:ext cx="566640" cy="365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5D290AF-4B48-6143-830A-AFC3BDCB1A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90715" y="406691"/>
                  <a:ext cx="58176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7129F01-3410-CC40-B868-DEB031AFC0AC}"/>
              </a:ext>
            </a:extLst>
          </p:cNvPr>
          <p:cNvGrpSpPr/>
          <p:nvPr/>
        </p:nvGrpSpPr>
        <p:grpSpPr>
          <a:xfrm>
            <a:off x="4779075" y="382571"/>
            <a:ext cx="923040" cy="368640"/>
            <a:chOff x="4779075" y="382571"/>
            <a:chExt cx="92304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7157E7F-44D2-8040-88B9-F648439C3644}"/>
                    </a:ext>
                  </a:extLst>
                </p14:cNvPr>
                <p14:cNvContentPartPr/>
                <p14:nvPr/>
              </p14:nvContentPartPr>
              <p14:xfrm>
                <a:off x="4820115" y="382571"/>
                <a:ext cx="20160" cy="286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7157E7F-44D2-8040-88B9-F648439C36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2555" y="375011"/>
                  <a:ext cx="352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063AA1-E538-8D49-86C6-FC275115998E}"/>
                    </a:ext>
                  </a:extLst>
                </p14:cNvPr>
                <p14:cNvContentPartPr/>
                <p14:nvPr/>
              </p14:nvContentPartPr>
              <p14:xfrm>
                <a:off x="4779075" y="382571"/>
                <a:ext cx="259920" cy="368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063AA1-E538-8D49-86C6-FC27511599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71515" y="375011"/>
                  <a:ext cx="274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C72F0E-BB47-2A4B-80B5-9B95482BD692}"/>
                    </a:ext>
                  </a:extLst>
                </p14:cNvPr>
                <p14:cNvContentPartPr/>
                <p14:nvPr/>
              </p14:nvContentPartPr>
              <p14:xfrm>
                <a:off x="5095875" y="504611"/>
                <a:ext cx="298800" cy="218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C72F0E-BB47-2A4B-80B5-9B95482BD6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88315" y="497051"/>
                  <a:ext cx="313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5FFE2A-DC58-0742-B1CF-EAA3DFF2C801}"/>
                    </a:ext>
                  </a:extLst>
                </p14:cNvPr>
                <p14:cNvContentPartPr/>
                <p14:nvPr/>
              </p14:nvContentPartPr>
              <p14:xfrm>
                <a:off x="5400075" y="392651"/>
                <a:ext cx="29160" cy="299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5FFE2A-DC58-0742-B1CF-EAA3DFF2C8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92515" y="385091"/>
                  <a:ext cx="44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B5010B8-E7BA-1343-9C32-A5E3801D0001}"/>
                    </a:ext>
                  </a:extLst>
                </p14:cNvPr>
                <p14:cNvContentPartPr/>
                <p14:nvPr/>
              </p14:nvContentPartPr>
              <p14:xfrm>
                <a:off x="5280195" y="619451"/>
                <a:ext cx="421920" cy="113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B5010B8-E7BA-1343-9C32-A5E3801D00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72635" y="611891"/>
                  <a:ext cx="4370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F8602DB-C31D-B845-8263-5B296F52BDB0}"/>
              </a:ext>
            </a:extLst>
          </p:cNvPr>
          <p:cNvGrpSpPr/>
          <p:nvPr/>
        </p:nvGrpSpPr>
        <p:grpSpPr>
          <a:xfrm>
            <a:off x="6088395" y="379691"/>
            <a:ext cx="1584000" cy="584640"/>
            <a:chOff x="6088395" y="379691"/>
            <a:chExt cx="1584000" cy="58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1DEA6C-DA7A-D248-AFF5-35099F4A1F19}"/>
                    </a:ext>
                  </a:extLst>
                </p14:cNvPr>
                <p14:cNvContentPartPr/>
                <p14:nvPr/>
              </p14:nvContentPartPr>
              <p14:xfrm>
                <a:off x="6088395" y="431531"/>
                <a:ext cx="110160" cy="270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1DEA6C-DA7A-D248-AFF5-35099F4A1F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80835" y="423971"/>
                  <a:ext cx="125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A63506-1837-EB49-93D1-87CCE34E2BF5}"/>
                    </a:ext>
                  </a:extLst>
                </p14:cNvPr>
                <p14:cNvContentPartPr/>
                <p14:nvPr/>
              </p14:nvContentPartPr>
              <p14:xfrm>
                <a:off x="6203955" y="379691"/>
                <a:ext cx="128520" cy="340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A63506-1837-EB49-93D1-87CCE34E2B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6395" y="372131"/>
                  <a:ext cx="143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9792CC-7722-F14C-9C35-46D27853ADB2}"/>
                    </a:ext>
                  </a:extLst>
                </p14:cNvPr>
                <p14:cNvContentPartPr/>
                <p14:nvPr/>
              </p14:nvContentPartPr>
              <p14:xfrm>
                <a:off x="6153555" y="625571"/>
                <a:ext cx="222120" cy="33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9792CC-7722-F14C-9C35-46D27853AD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5995" y="618011"/>
                  <a:ext cx="23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5F1B848-FEDF-6745-8413-03F9D1569923}"/>
                    </a:ext>
                  </a:extLst>
                </p14:cNvPr>
                <p14:cNvContentPartPr/>
                <p14:nvPr/>
              </p14:nvContentPartPr>
              <p14:xfrm>
                <a:off x="6433635" y="584531"/>
                <a:ext cx="205920" cy="126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5F1B848-FEDF-6745-8413-03F9D15699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26075" y="576971"/>
                  <a:ext cx="221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9F2049A-132C-4745-BBBA-9DFB2E3DCBC2}"/>
                    </a:ext>
                  </a:extLst>
                </p14:cNvPr>
                <p14:cNvContentPartPr/>
                <p14:nvPr/>
              </p14:nvContentPartPr>
              <p14:xfrm>
                <a:off x="6638115" y="387611"/>
                <a:ext cx="318960" cy="296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9F2049A-132C-4745-BBBA-9DFB2E3DCB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30555" y="380051"/>
                  <a:ext cx="334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846F1E-D086-7149-816A-60E1D612B52A}"/>
                    </a:ext>
                  </a:extLst>
                </p14:cNvPr>
                <p14:cNvContentPartPr/>
                <p14:nvPr/>
              </p14:nvContentPartPr>
              <p14:xfrm>
                <a:off x="7001355" y="595331"/>
                <a:ext cx="194040" cy="369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846F1E-D086-7149-816A-60E1D612B5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93795" y="587771"/>
                  <a:ext cx="2088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04628B-ED62-AB4D-BCA4-30C4F12CE79B}"/>
                    </a:ext>
                  </a:extLst>
                </p14:cNvPr>
                <p14:cNvContentPartPr/>
                <p14:nvPr/>
              </p14:nvContentPartPr>
              <p14:xfrm>
                <a:off x="7248315" y="595331"/>
                <a:ext cx="201960" cy="174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04628B-ED62-AB4D-BCA4-30C4F12CE7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40755" y="587771"/>
                  <a:ext cx="217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C295AE-EC86-0A41-AC3E-F9BB636154BE}"/>
                    </a:ext>
                  </a:extLst>
                </p14:cNvPr>
                <p14:cNvContentPartPr/>
                <p14:nvPr/>
              </p14:nvContentPartPr>
              <p14:xfrm>
                <a:off x="7550715" y="552851"/>
                <a:ext cx="121680" cy="169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C295AE-EC86-0A41-AC3E-F9BB636154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43155" y="545291"/>
                  <a:ext cx="13680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D5C9156-FBFF-304B-94EF-5A286C3FB923}"/>
                  </a:ext>
                </a:extLst>
              </p14:cNvPr>
              <p14:cNvContentPartPr/>
              <p14:nvPr/>
            </p14:nvContentPartPr>
            <p14:xfrm>
              <a:off x="7978755" y="606491"/>
              <a:ext cx="251280" cy="100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D5C9156-FBFF-304B-94EF-5A286C3FB9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71195" y="598931"/>
                <a:ext cx="2664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23AACEB-5D57-0A4F-9647-742AD3F38BE2}"/>
              </a:ext>
            </a:extLst>
          </p:cNvPr>
          <p:cNvGrpSpPr/>
          <p:nvPr/>
        </p:nvGrpSpPr>
        <p:grpSpPr>
          <a:xfrm>
            <a:off x="8479155" y="392651"/>
            <a:ext cx="1654200" cy="387360"/>
            <a:chOff x="8479155" y="392651"/>
            <a:chExt cx="165420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1E4E8D-36B2-9F4E-977A-CFF03D0C5CDC}"/>
                    </a:ext>
                  </a:extLst>
                </p14:cNvPr>
                <p14:cNvContentPartPr/>
                <p14:nvPr/>
              </p14:nvContentPartPr>
              <p14:xfrm>
                <a:off x="8493555" y="502451"/>
                <a:ext cx="71280" cy="237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1E4E8D-36B2-9F4E-977A-CFF03D0C5CD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85995" y="494891"/>
                  <a:ext cx="86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4671ED-39A5-2B40-942B-C8083897C749}"/>
                    </a:ext>
                  </a:extLst>
                </p14:cNvPr>
                <p14:cNvContentPartPr/>
                <p14:nvPr/>
              </p14:nvContentPartPr>
              <p14:xfrm>
                <a:off x="8479155" y="392651"/>
                <a:ext cx="399240" cy="333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94671ED-39A5-2B40-942B-C8083897C7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71595" y="385451"/>
                  <a:ext cx="414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5DB77D-9511-064A-A804-4D40400A1A71}"/>
                    </a:ext>
                  </a:extLst>
                </p14:cNvPr>
                <p14:cNvContentPartPr/>
                <p14:nvPr/>
              </p14:nvContentPartPr>
              <p14:xfrm>
                <a:off x="8820795" y="613691"/>
                <a:ext cx="109440" cy="117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5DB77D-9511-064A-A804-4D40400A1A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13235" y="606131"/>
                  <a:ext cx="124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307403D-6367-A24D-8677-33E8FA87288B}"/>
                    </a:ext>
                  </a:extLst>
                </p14:cNvPr>
                <p14:cNvContentPartPr/>
                <p14:nvPr/>
              </p14:nvContentPartPr>
              <p14:xfrm>
                <a:off x="9032115" y="574091"/>
                <a:ext cx="113040" cy="155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307403D-6367-A24D-8677-33E8FA8728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24555" y="566531"/>
                  <a:ext cx="128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4DCF5AD-3FDF-BB46-AEFA-2C414ED69951}"/>
                    </a:ext>
                  </a:extLst>
                </p14:cNvPr>
                <p14:cNvContentPartPr/>
                <p14:nvPr/>
              </p14:nvContentPartPr>
              <p14:xfrm>
                <a:off x="9108075" y="586691"/>
                <a:ext cx="75600" cy="138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4DCF5AD-3FDF-BB46-AEFA-2C414ED699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0515" y="579131"/>
                  <a:ext cx="90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B50919-73FC-4849-94F7-0F2DACFEAFFA}"/>
                    </a:ext>
                  </a:extLst>
                </p14:cNvPr>
                <p14:cNvContentPartPr/>
                <p14:nvPr/>
              </p14:nvContentPartPr>
              <p14:xfrm>
                <a:off x="9288075" y="574091"/>
                <a:ext cx="66240" cy="156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B50919-73FC-4849-94F7-0F2DACFEAF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0515" y="566531"/>
                  <a:ext cx="81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D76EDA-DC4B-3E4D-B870-0C11DD64EC5D}"/>
                    </a:ext>
                  </a:extLst>
                </p14:cNvPr>
                <p14:cNvContentPartPr/>
                <p14:nvPr/>
              </p14:nvContentPartPr>
              <p14:xfrm>
                <a:off x="9351075" y="488771"/>
                <a:ext cx="3960" cy="3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D76EDA-DC4B-3E4D-B870-0C11DD64EC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43515" y="481211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944526-A123-0549-9554-DC9CD0C7D236}"/>
                    </a:ext>
                  </a:extLst>
                </p14:cNvPr>
                <p14:cNvContentPartPr/>
                <p14:nvPr/>
              </p14:nvContentPartPr>
              <p14:xfrm>
                <a:off x="9435315" y="584531"/>
                <a:ext cx="134280" cy="190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944526-A123-0549-9554-DC9CD0C7D2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27755" y="576971"/>
                  <a:ext cx="149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63F48A-58D2-7646-9EAC-D2D8416823A4}"/>
                    </a:ext>
                  </a:extLst>
                </p14:cNvPr>
                <p14:cNvContentPartPr/>
                <p14:nvPr/>
              </p14:nvContentPartPr>
              <p14:xfrm>
                <a:off x="9664995" y="616571"/>
                <a:ext cx="66240" cy="126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63F48A-58D2-7646-9EAC-D2D8416823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57435" y="609011"/>
                  <a:ext cx="81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0A8287-40CB-5344-A1C1-64172DB6A621}"/>
                    </a:ext>
                  </a:extLst>
                </p14:cNvPr>
                <p14:cNvContentPartPr/>
                <p14:nvPr/>
              </p14:nvContentPartPr>
              <p14:xfrm>
                <a:off x="9755355" y="531611"/>
                <a:ext cx="6840" cy="6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0A8287-40CB-5344-A1C1-64172DB6A6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47795" y="524051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4311C83-C866-6D49-9C5C-3BC6C61E00CE}"/>
                    </a:ext>
                  </a:extLst>
                </p14:cNvPr>
                <p14:cNvContentPartPr/>
                <p14:nvPr/>
              </p14:nvContentPartPr>
              <p14:xfrm>
                <a:off x="9817635" y="638531"/>
                <a:ext cx="315720" cy="141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4311C83-C866-6D49-9C5C-3BC6C61E00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10075" y="630971"/>
                  <a:ext cx="3308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BE6175B-D8B7-894F-A2DB-E5880979039F}"/>
              </a:ext>
            </a:extLst>
          </p:cNvPr>
          <p:cNvGrpSpPr/>
          <p:nvPr/>
        </p:nvGrpSpPr>
        <p:grpSpPr>
          <a:xfrm>
            <a:off x="10303275" y="488771"/>
            <a:ext cx="618120" cy="325440"/>
            <a:chOff x="10303275" y="488771"/>
            <a:chExt cx="61812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04CD584-3579-6746-9D05-18C78E19EA66}"/>
                    </a:ext>
                  </a:extLst>
                </p14:cNvPr>
                <p14:cNvContentPartPr/>
                <p14:nvPr/>
              </p14:nvContentPartPr>
              <p14:xfrm>
                <a:off x="10303275" y="488771"/>
                <a:ext cx="201600" cy="263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04CD584-3579-6746-9D05-18C78E19EA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95715" y="481211"/>
                  <a:ext cx="216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5921D93-944C-D147-9F58-097963D60A9F}"/>
                    </a:ext>
                  </a:extLst>
                </p14:cNvPr>
                <p14:cNvContentPartPr/>
                <p14:nvPr/>
              </p14:nvContentPartPr>
              <p14:xfrm>
                <a:off x="10510275" y="665531"/>
                <a:ext cx="127800" cy="118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5921D93-944C-D147-9F58-097963D60A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02715" y="657971"/>
                  <a:ext cx="142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DD68BD-8AB8-CF4C-A337-46323E6D0E0E}"/>
                    </a:ext>
                  </a:extLst>
                </p14:cNvPr>
                <p14:cNvContentPartPr/>
                <p14:nvPr/>
              </p14:nvContentPartPr>
              <p14:xfrm>
                <a:off x="10712235" y="684611"/>
                <a:ext cx="102960" cy="129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DD68BD-8AB8-CF4C-A337-46323E6D0E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04675" y="677051"/>
                  <a:ext cx="118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934EA6-426E-E24C-9935-2CC32B183803}"/>
                    </a:ext>
                  </a:extLst>
                </p14:cNvPr>
                <p14:cNvContentPartPr/>
                <p14:nvPr/>
              </p14:nvContentPartPr>
              <p14:xfrm>
                <a:off x="10914195" y="807731"/>
                <a:ext cx="7200" cy="1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934EA6-426E-E24C-9935-2CC32B1838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06635" y="800531"/>
                  <a:ext cx="22320" cy="1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11EB511-E212-A644-BA3A-CA52EB2A849D}"/>
                  </a:ext>
                </a:extLst>
              </p14:cNvPr>
              <p14:cNvContentPartPr/>
              <p14:nvPr/>
            </p14:nvContentPartPr>
            <p14:xfrm>
              <a:off x="11205435" y="478331"/>
              <a:ext cx="64080" cy="3294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11EB511-E212-A644-BA3A-CA52EB2A849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197875" y="470771"/>
                <a:ext cx="792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F52B675-BBB2-5240-9C09-9C882A987320}"/>
                  </a:ext>
                </a:extLst>
              </p14:cNvPr>
              <p14:cNvContentPartPr/>
              <p14:nvPr/>
            </p14:nvContentPartPr>
            <p14:xfrm>
              <a:off x="1706475" y="977291"/>
              <a:ext cx="9741240" cy="1882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F52B675-BBB2-5240-9C09-9C882A98732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98915" y="969731"/>
                <a:ext cx="975636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7498D37-62E6-2148-80FE-1A1BADCB3317}"/>
              </a:ext>
            </a:extLst>
          </p:cNvPr>
          <p:cNvGrpSpPr/>
          <p:nvPr/>
        </p:nvGrpSpPr>
        <p:grpSpPr>
          <a:xfrm>
            <a:off x="1092171" y="1517674"/>
            <a:ext cx="1296000" cy="413640"/>
            <a:chOff x="1092171" y="1517674"/>
            <a:chExt cx="129600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28C5F29-E15E-CF4C-AE4E-7BA57AB0F106}"/>
                    </a:ext>
                  </a:extLst>
                </p14:cNvPr>
                <p14:cNvContentPartPr/>
                <p14:nvPr/>
              </p14:nvContentPartPr>
              <p14:xfrm>
                <a:off x="1092171" y="1618114"/>
                <a:ext cx="49680" cy="213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28C5F29-E15E-CF4C-AE4E-7BA57AB0F10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4971" y="1610554"/>
                  <a:ext cx="64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7DE5D4E-0D06-8C4D-A55E-5EED00970493}"/>
                    </a:ext>
                  </a:extLst>
                </p14:cNvPr>
                <p14:cNvContentPartPr/>
                <p14:nvPr/>
              </p14:nvContentPartPr>
              <p14:xfrm>
                <a:off x="1159131" y="1517674"/>
                <a:ext cx="194400" cy="78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7DE5D4E-0D06-8C4D-A55E-5EED009704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1571" y="1510114"/>
                  <a:ext cx="209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C3AD17E-0AFD-FB42-B639-95D77E71A5AD}"/>
                    </a:ext>
                  </a:extLst>
                </p14:cNvPr>
                <p14:cNvContentPartPr/>
                <p14:nvPr/>
              </p14:nvContentPartPr>
              <p14:xfrm>
                <a:off x="1130691" y="1726114"/>
                <a:ext cx="241920" cy="193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C3AD17E-0AFD-FB42-B639-95D77E71A5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3131" y="1718914"/>
                  <a:ext cx="257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08600C4-E2EA-CF4E-8994-D8220D1CEAF1}"/>
                    </a:ext>
                  </a:extLst>
                </p14:cNvPr>
                <p14:cNvContentPartPr/>
                <p14:nvPr/>
              </p14:nvContentPartPr>
              <p14:xfrm>
                <a:off x="1431291" y="1791634"/>
                <a:ext cx="178200" cy="122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08600C4-E2EA-CF4E-8994-D8220D1CEA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23731" y="1784074"/>
                  <a:ext cx="193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D2043E3-1FFB-9F41-8D84-D5C503AB98FA}"/>
                    </a:ext>
                  </a:extLst>
                </p14:cNvPr>
                <p14:cNvContentPartPr/>
                <p14:nvPr/>
              </p14:nvContentPartPr>
              <p14:xfrm>
                <a:off x="1460451" y="1816114"/>
                <a:ext cx="145080" cy="115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D2043E3-1FFB-9F41-8D84-D5C503AB98F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52891" y="1808554"/>
                  <a:ext cx="160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5A566EA-10C9-3A47-B307-616E98F55277}"/>
                    </a:ext>
                  </a:extLst>
                </p14:cNvPr>
                <p14:cNvContentPartPr/>
                <p14:nvPr/>
              </p14:nvContentPartPr>
              <p14:xfrm>
                <a:off x="1757451" y="1789474"/>
                <a:ext cx="153000" cy="92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5A566EA-10C9-3A47-B307-616E98F5527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49891" y="1781914"/>
                  <a:ext cx="168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BE2776D-A04D-634E-8008-78D26ED744EA}"/>
                    </a:ext>
                  </a:extLst>
                </p14:cNvPr>
                <p14:cNvContentPartPr/>
                <p14:nvPr/>
              </p14:nvContentPartPr>
              <p14:xfrm>
                <a:off x="1988571" y="1730794"/>
                <a:ext cx="399600" cy="150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BE2776D-A04D-634E-8008-78D26ED744E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81011" y="1723234"/>
                  <a:ext cx="41472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51A7E2F-8839-2645-B30B-96A16127646E}"/>
                  </a:ext>
                </a:extLst>
              </p14:cNvPr>
              <p14:cNvContentPartPr/>
              <p14:nvPr/>
            </p14:nvContentPartPr>
            <p14:xfrm>
              <a:off x="3019971" y="1553674"/>
              <a:ext cx="161640" cy="2790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51A7E2F-8839-2645-B30B-96A16127646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12411" y="1546114"/>
                <a:ext cx="17640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1C98C59-B616-9544-8E8F-45E993079D5D}"/>
              </a:ext>
            </a:extLst>
          </p:cNvPr>
          <p:cNvGrpSpPr/>
          <p:nvPr/>
        </p:nvGrpSpPr>
        <p:grpSpPr>
          <a:xfrm>
            <a:off x="3463131" y="1556554"/>
            <a:ext cx="1940400" cy="297000"/>
            <a:chOff x="3463131" y="1556554"/>
            <a:chExt cx="194040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A5EC8C1-AF8F-6D48-A767-1DEE8649B30F}"/>
                    </a:ext>
                  </a:extLst>
                </p14:cNvPr>
                <p14:cNvContentPartPr/>
                <p14:nvPr/>
              </p14:nvContentPartPr>
              <p14:xfrm>
                <a:off x="3490131" y="1585354"/>
                <a:ext cx="143280" cy="245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A5EC8C1-AF8F-6D48-A767-1DEE8649B3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82571" y="1577794"/>
                  <a:ext cx="158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4808EB-01D0-8441-ABBD-D371A9790168}"/>
                    </a:ext>
                  </a:extLst>
                </p14:cNvPr>
                <p14:cNvContentPartPr/>
                <p14:nvPr/>
              </p14:nvContentPartPr>
              <p14:xfrm>
                <a:off x="3463131" y="1568074"/>
                <a:ext cx="209520" cy="43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4808EB-01D0-8441-ABBD-D371A97901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55571" y="1560514"/>
                  <a:ext cx="224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32A0176-D0C1-6342-8C3D-CA4B7E0402C3}"/>
                    </a:ext>
                  </a:extLst>
                </p14:cNvPr>
                <p14:cNvContentPartPr/>
                <p14:nvPr/>
              </p14:nvContentPartPr>
              <p14:xfrm>
                <a:off x="3717291" y="1761034"/>
                <a:ext cx="162000" cy="92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32A0176-D0C1-6342-8C3D-CA4B7E0402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09731" y="1753474"/>
                  <a:ext cx="177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5C8112-B8B9-9749-9EB1-FB08960ABB1A}"/>
                    </a:ext>
                  </a:extLst>
                </p14:cNvPr>
                <p14:cNvContentPartPr/>
                <p14:nvPr/>
              </p14:nvContentPartPr>
              <p14:xfrm>
                <a:off x="3937971" y="1716394"/>
                <a:ext cx="394560" cy="127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5C8112-B8B9-9749-9EB1-FB08960ABB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30411" y="1708834"/>
                  <a:ext cx="409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91FC23-D6D7-6642-8717-AADAE5A5357E}"/>
                    </a:ext>
                  </a:extLst>
                </p14:cNvPr>
                <p14:cNvContentPartPr/>
                <p14:nvPr/>
              </p14:nvContentPartPr>
              <p14:xfrm>
                <a:off x="4561851" y="1556554"/>
                <a:ext cx="375480" cy="241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91FC23-D6D7-6642-8717-AADAE5A5357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54291" y="1548994"/>
                  <a:ext cx="390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A71F770-1635-404B-A528-E1255D5631AF}"/>
                    </a:ext>
                  </a:extLst>
                </p14:cNvPr>
                <p14:cNvContentPartPr/>
                <p14:nvPr/>
              </p14:nvContentPartPr>
              <p14:xfrm>
                <a:off x="5023731" y="1610914"/>
                <a:ext cx="379800" cy="184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A71F770-1635-404B-A528-E1255D5631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16171" y="1603354"/>
                  <a:ext cx="39492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E872E4E-D8E5-DF43-94E3-722C3BCDE39C}"/>
                  </a:ext>
                </a:extLst>
              </p14:cNvPr>
              <p14:cNvContentPartPr/>
              <p14:nvPr/>
            </p14:nvContentPartPr>
            <p14:xfrm>
              <a:off x="5894571" y="1602274"/>
              <a:ext cx="457560" cy="1803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E872E4E-D8E5-DF43-94E3-722C3BCDE39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887011" y="1594714"/>
                <a:ext cx="47268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681D965-5FBB-AE41-9CD3-34D81AF5382F}"/>
              </a:ext>
            </a:extLst>
          </p:cNvPr>
          <p:cNvGrpSpPr/>
          <p:nvPr/>
        </p:nvGrpSpPr>
        <p:grpSpPr>
          <a:xfrm>
            <a:off x="6734091" y="1552234"/>
            <a:ext cx="1397520" cy="397080"/>
            <a:chOff x="6734091" y="1552234"/>
            <a:chExt cx="139752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60A008-B23A-5D42-8F30-235C007A5194}"/>
                    </a:ext>
                  </a:extLst>
                </p14:cNvPr>
                <p14:cNvContentPartPr/>
                <p14:nvPr/>
              </p14:nvContentPartPr>
              <p14:xfrm>
                <a:off x="6734091" y="1638634"/>
                <a:ext cx="296280" cy="156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F60A008-B23A-5D42-8F30-235C007A51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26531" y="1631074"/>
                  <a:ext cx="311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A7C7568-3E2E-6C41-AF3D-E02665CD0290}"/>
                    </a:ext>
                  </a:extLst>
                </p14:cNvPr>
                <p14:cNvContentPartPr/>
                <p14:nvPr/>
              </p14:nvContentPartPr>
              <p14:xfrm>
                <a:off x="7192011" y="1552234"/>
                <a:ext cx="300960" cy="273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A7C7568-3E2E-6C41-AF3D-E02665CD02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84451" y="1544674"/>
                  <a:ext cx="315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5B39FBD-E124-D244-9223-A9FB6065E929}"/>
                    </a:ext>
                  </a:extLst>
                </p14:cNvPr>
                <p14:cNvContentPartPr/>
                <p14:nvPr/>
              </p14:nvContentPartPr>
              <p14:xfrm>
                <a:off x="7530771" y="1633954"/>
                <a:ext cx="7560" cy="9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5B39FBD-E124-D244-9223-A9FB6065E92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23211" y="1626754"/>
                  <a:ext cx="2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844E795-3524-E942-AF70-1F974829A985}"/>
                    </a:ext>
                  </a:extLst>
                </p14:cNvPr>
                <p14:cNvContentPartPr/>
                <p14:nvPr/>
              </p14:nvContentPartPr>
              <p14:xfrm>
                <a:off x="7570011" y="1708834"/>
                <a:ext cx="330480" cy="140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844E795-3524-E942-AF70-1F974829A98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62451" y="1701274"/>
                  <a:ext cx="345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49E3C8C-B974-344C-9A7C-AC889E4B5D45}"/>
                    </a:ext>
                  </a:extLst>
                </p14:cNvPr>
                <p14:cNvContentPartPr/>
                <p14:nvPr/>
              </p14:nvContentPartPr>
              <p14:xfrm>
                <a:off x="8009931" y="1850314"/>
                <a:ext cx="121680" cy="99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49E3C8C-B974-344C-9A7C-AC889E4B5D4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02371" y="1842754"/>
                  <a:ext cx="1364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E7226D1-ADEE-E847-944C-3232761911B0}"/>
              </a:ext>
            </a:extLst>
          </p:cNvPr>
          <p:cNvGrpSpPr/>
          <p:nvPr/>
        </p:nvGrpSpPr>
        <p:grpSpPr>
          <a:xfrm>
            <a:off x="8535891" y="1556554"/>
            <a:ext cx="1861920" cy="429120"/>
            <a:chOff x="8535891" y="1556554"/>
            <a:chExt cx="186192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5395B4-E925-D54D-A057-F90802F979E1}"/>
                    </a:ext>
                  </a:extLst>
                </p14:cNvPr>
                <p14:cNvContentPartPr/>
                <p14:nvPr/>
              </p14:nvContentPartPr>
              <p14:xfrm>
                <a:off x="8535891" y="1738714"/>
                <a:ext cx="106200" cy="82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5395B4-E925-D54D-A057-F90802F979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28331" y="1731154"/>
                  <a:ext cx="121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1589E5-AA19-4D4A-A589-2C676A997F9B}"/>
                    </a:ext>
                  </a:extLst>
                </p14:cNvPr>
                <p14:cNvContentPartPr/>
                <p14:nvPr/>
              </p14:nvContentPartPr>
              <p14:xfrm>
                <a:off x="8611491" y="1727554"/>
                <a:ext cx="310320" cy="258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1589E5-AA19-4D4A-A589-2C676A997F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03931" y="1720354"/>
                  <a:ext cx="325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726C570-B0E1-134D-9681-A94A2D7FD3A6}"/>
                    </a:ext>
                  </a:extLst>
                </p14:cNvPr>
                <p14:cNvContentPartPr/>
                <p14:nvPr/>
              </p14:nvContentPartPr>
              <p14:xfrm>
                <a:off x="8920731" y="1772554"/>
                <a:ext cx="474840" cy="101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726C570-B0E1-134D-9681-A94A2D7FD3A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13171" y="1764994"/>
                  <a:ext cx="489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B96F9E7-BB02-EA4B-83FC-4AB38E02322E}"/>
                    </a:ext>
                  </a:extLst>
                </p14:cNvPr>
                <p14:cNvContentPartPr/>
                <p14:nvPr/>
              </p14:nvContentPartPr>
              <p14:xfrm>
                <a:off x="9568011" y="1556554"/>
                <a:ext cx="156960" cy="302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B96F9E7-BB02-EA4B-83FC-4AB38E0232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60451" y="1548994"/>
                  <a:ext cx="1720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31E7E20-8113-5546-ACA5-DC297D24CC7E}"/>
                    </a:ext>
                  </a:extLst>
                </p14:cNvPr>
                <p14:cNvContentPartPr/>
                <p14:nvPr/>
              </p14:nvContentPartPr>
              <p14:xfrm>
                <a:off x="9813171" y="1573114"/>
                <a:ext cx="584640" cy="316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31E7E20-8113-5546-ACA5-DC297D24CC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05971" y="1565554"/>
                  <a:ext cx="59940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6555BFF-D220-AC44-A3C4-1EA4C46E8A68}"/>
              </a:ext>
            </a:extLst>
          </p:cNvPr>
          <p:cNvGrpSpPr/>
          <p:nvPr/>
        </p:nvGrpSpPr>
        <p:grpSpPr>
          <a:xfrm>
            <a:off x="6802851" y="2081794"/>
            <a:ext cx="994320" cy="381960"/>
            <a:chOff x="6802851" y="2081794"/>
            <a:chExt cx="99432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D75D2B8-DDFD-1D4C-AC83-8884C31A02FD}"/>
                    </a:ext>
                  </a:extLst>
                </p14:cNvPr>
                <p14:cNvContentPartPr/>
                <p14:nvPr/>
              </p14:nvContentPartPr>
              <p14:xfrm>
                <a:off x="6849291" y="2111674"/>
                <a:ext cx="38880" cy="18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D75D2B8-DDFD-1D4C-AC83-8884C31A02F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41731" y="2104114"/>
                  <a:ext cx="54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AFD755B-BC55-5D43-99ED-F3CEEC54A52F}"/>
                    </a:ext>
                  </a:extLst>
                </p14:cNvPr>
                <p14:cNvContentPartPr/>
                <p14:nvPr/>
              </p14:nvContentPartPr>
              <p14:xfrm>
                <a:off x="6802851" y="2081794"/>
                <a:ext cx="141120" cy="381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AFD755B-BC55-5D43-99ED-F3CEEC54A52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95651" y="2074234"/>
                  <a:ext cx="156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A4DB287-5337-5548-B448-ACC76D9EA4ED}"/>
                    </a:ext>
                  </a:extLst>
                </p14:cNvPr>
                <p14:cNvContentPartPr/>
                <p14:nvPr/>
              </p14:nvContentPartPr>
              <p14:xfrm>
                <a:off x="7172571" y="2176834"/>
                <a:ext cx="624600" cy="2311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A4DB287-5337-5548-B448-ACC76D9EA4E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65011" y="2169274"/>
                  <a:ext cx="63936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F134F5C-64F7-514D-817A-F0D28E80128F}"/>
              </a:ext>
            </a:extLst>
          </p:cNvPr>
          <p:cNvGrpSpPr/>
          <p:nvPr/>
        </p:nvGrpSpPr>
        <p:grpSpPr>
          <a:xfrm>
            <a:off x="8281371" y="2078914"/>
            <a:ext cx="1936800" cy="480600"/>
            <a:chOff x="8281371" y="2078914"/>
            <a:chExt cx="193680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0175783-44C2-3643-96F3-746B24A5160D}"/>
                    </a:ext>
                  </a:extLst>
                </p14:cNvPr>
                <p14:cNvContentPartPr/>
                <p14:nvPr/>
              </p14:nvContentPartPr>
              <p14:xfrm>
                <a:off x="8281371" y="2280874"/>
                <a:ext cx="223200" cy="144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0175783-44C2-3643-96F3-746B24A516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73811" y="2273674"/>
                  <a:ext cx="238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BD7BE4C-228E-444E-9C03-9FD634B112A0}"/>
                    </a:ext>
                  </a:extLst>
                </p14:cNvPr>
                <p14:cNvContentPartPr/>
                <p14:nvPr/>
              </p14:nvContentPartPr>
              <p14:xfrm>
                <a:off x="8554971" y="2253154"/>
                <a:ext cx="376200" cy="170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BD7BE4C-228E-444E-9C03-9FD634B112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47411" y="2245594"/>
                  <a:ext cx="391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78A321B-80A9-804C-AF83-35892D049624}"/>
                    </a:ext>
                  </a:extLst>
                </p14:cNvPr>
                <p14:cNvContentPartPr/>
                <p14:nvPr/>
              </p14:nvContentPartPr>
              <p14:xfrm>
                <a:off x="9033051" y="2249554"/>
                <a:ext cx="439560" cy="185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78A321B-80A9-804C-AF83-35892D0496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25491" y="2241994"/>
                  <a:ext cx="454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B81E6A6-4AB1-A244-B065-4E34290C8C22}"/>
                    </a:ext>
                  </a:extLst>
                </p14:cNvPr>
                <p14:cNvContentPartPr/>
                <p14:nvPr/>
              </p14:nvContentPartPr>
              <p14:xfrm>
                <a:off x="9550371" y="2109514"/>
                <a:ext cx="12600" cy="13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B81E6A6-4AB1-A244-B065-4E34290C8C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43171" y="2101954"/>
                  <a:ext cx="27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7C2E59-5ABF-0F41-B440-BDBAF12C9C33}"/>
                    </a:ext>
                  </a:extLst>
                </p14:cNvPr>
                <p14:cNvContentPartPr/>
                <p14:nvPr/>
              </p14:nvContentPartPr>
              <p14:xfrm>
                <a:off x="9545331" y="2138674"/>
                <a:ext cx="304560" cy="306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7C2E59-5ABF-0F41-B440-BDBAF12C9C3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38131" y="2131114"/>
                  <a:ext cx="3196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67616B-DB8A-E141-8F08-283703A433D6}"/>
                    </a:ext>
                  </a:extLst>
                </p14:cNvPr>
                <p14:cNvContentPartPr/>
                <p14:nvPr/>
              </p14:nvContentPartPr>
              <p14:xfrm>
                <a:off x="10052931" y="2078914"/>
                <a:ext cx="165240" cy="480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67616B-DB8A-E141-8F08-283703A433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45371" y="2071354"/>
                  <a:ext cx="18000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463B7EA-4421-F243-B37C-E54DAFB87AE5}"/>
              </a:ext>
            </a:extLst>
          </p:cNvPr>
          <p:cNvGrpSpPr/>
          <p:nvPr/>
        </p:nvGrpSpPr>
        <p:grpSpPr>
          <a:xfrm>
            <a:off x="1164891" y="2996914"/>
            <a:ext cx="497880" cy="354600"/>
            <a:chOff x="1164891" y="2996914"/>
            <a:chExt cx="49788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102BCC4-B308-F647-90C1-AFD59D34569E}"/>
                    </a:ext>
                  </a:extLst>
                </p14:cNvPr>
                <p14:cNvContentPartPr/>
                <p14:nvPr/>
              </p14:nvContentPartPr>
              <p14:xfrm>
                <a:off x="1164891" y="2996914"/>
                <a:ext cx="279000" cy="354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102BCC4-B308-F647-90C1-AFD59D3456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7331" y="2989354"/>
                  <a:ext cx="2941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F671249-5C69-4D41-AA48-7ACBAD99595E}"/>
                    </a:ext>
                  </a:extLst>
                </p14:cNvPr>
                <p14:cNvContentPartPr/>
                <p14:nvPr/>
              </p14:nvContentPartPr>
              <p14:xfrm>
                <a:off x="1551171" y="3190234"/>
                <a:ext cx="111600" cy="79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F671249-5C69-4D41-AA48-7ACBAD99595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43611" y="3182674"/>
                  <a:ext cx="12672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5B8A695-508B-E249-A8E9-4DDAF4E94560}"/>
              </a:ext>
            </a:extLst>
          </p:cNvPr>
          <p:cNvGrpSpPr/>
          <p:nvPr/>
        </p:nvGrpSpPr>
        <p:grpSpPr>
          <a:xfrm>
            <a:off x="2267931" y="2993314"/>
            <a:ext cx="753840" cy="307800"/>
            <a:chOff x="2267931" y="2993314"/>
            <a:chExt cx="75384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1B2C7BD-225A-D341-BC84-BF231D421E3F}"/>
                    </a:ext>
                  </a:extLst>
                </p14:cNvPr>
                <p14:cNvContentPartPr/>
                <p14:nvPr/>
              </p14:nvContentPartPr>
              <p14:xfrm>
                <a:off x="2267931" y="3033274"/>
                <a:ext cx="270360" cy="266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1B2C7BD-225A-D341-BC84-BF231D421E3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60371" y="3025714"/>
                  <a:ext cx="285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754EDEE-9FDC-684E-AC9B-30A1903BDEDC}"/>
                    </a:ext>
                  </a:extLst>
                </p14:cNvPr>
                <p14:cNvContentPartPr/>
                <p14:nvPr/>
              </p14:nvContentPartPr>
              <p14:xfrm>
                <a:off x="2650611" y="2993314"/>
                <a:ext cx="30240" cy="257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754EDEE-9FDC-684E-AC9B-30A1903BDE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43051" y="2985754"/>
                  <a:ext cx="45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F40516-955A-2943-BA3C-572B9DAC5A7E}"/>
                    </a:ext>
                  </a:extLst>
                </p14:cNvPr>
                <p14:cNvContentPartPr/>
                <p14:nvPr/>
              </p14:nvContentPartPr>
              <p14:xfrm>
                <a:off x="2575011" y="3121114"/>
                <a:ext cx="163800" cy="57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F40516-955A-2943-BA3C-572B9DAC5A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67451" y="3113554"/>
                  <a:ext cx="178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785F509-3A78-A543-8835-C7FC0228A018}"/>
                    </a:ext>
                  </a:extLst>
                </p14:cNvPr>
                <p14:cNvContentPartPr/>
                <p14:nvPr/>
              </p14:nvContentPartPr>
              <p14:xfrm>
                <a:off x="2922771" y="3004114"/>
                <a:ext cx="39600" cy="297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785F509-3A78-A543-8835-C7FC0228A0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15211" y="2996914"/>
                  <a:ext cx="54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2E52F89-5B11-D447-8B53-CDA590D780DD}"/>
                    </a:ext>
                  </a:extLst>
                </p14:cNvPr>
                <p14:cNvContentPartPr/>
                <p14:nvPr/>
              </p14:nvContentPartPr>
              <p14:xfrm>
                <a:off x="2847891" y="3158194"/>
                <a:ext cx="173880" cy="42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2E52F89-5B11-D447-8B53-CDA590D780D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40331" y="3150634"/>
                  <a:ext cx="18900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FAEA7392-30A1-3B4A-9585-51C289F8D2AB}"/>
                  </a:ext>
                </a:extLst>
              </p14:cNvPr>
              <p14:cNvContentPartPr/>
              <p14:nvPr/>
            </p14:nvContentPartPr>
            <p14:xfrm>
              <a:off x="3782811" y="3016714"/>
              <a:ext cx="521280" cy="17172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FAEA7392-30A1-3B4A-9585-51C289F8D2A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775251" y="3009154"/>
                <a:ext cx="53640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1C0C202-71FC-1247-98EF-2972D9296154}"/>
              </a:ext>
            </a:extLst>
          </p:cNvPr>
          <p:cNvGrpSpPr/>
          <p:nvPr/>
        </p:nvGrpSpPr>
        <p:grpSpPr>
          <a:xfrm>
            <a:off x="4675251" y="2981794"/>
            <a:ext cx="1168200" cy="176040"/>
            <a:chOff x="4675251" y="2981794"/>
            <a:chExt cx="116820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2B96F77-C208-9248-B5C0-163265E3C983}"/>
                    </a:ext>
                  </a:extLst>
                </p14:cNvPr>
                <p14:cNvContentPartPr/>
                <p14:nvPr/>
              </p14:nvContentPartPr>
              <p14:xfrm>
                <a:off x="4675251" y="2981794"/>
                <a:ext cx="506880" cy="1432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2B96F77-C208-9248-B5C0-163265E3C9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67691" y="2974234"/>
                  <a:ext cx="522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93D1A3D-E6B3-074C-AC22-8F11F92F2973}"/>
                    </a:ext>
                  </a:extLst>
                </p14:cNvPr>
                <p14:cNvContentPartPr/>
                <p14:nvPr/>
              </p14:nvContentPartPr>
              <p14:xfrm>
                <a:off x="5014011" y="3018154"/>
                <a:ext cx="140400" cy="139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93D1A3D-E6B3-074C-AC22-8F11F92F29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06451" y="3010594"/>
                  <a:ext cx="155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7B62BEF-C96A-6647-B570-F69BF5CC7B59}"/>
                    </a:ext>
                  </a:extLst>
                </p14:cNvPr>
                <p14:cNvContentPartPr/>
                <p14:nvPr/>
              </p14:nvContentPartPr>
              <p14:xfrm>
                <a:off x="5308851" y="3032554"/>
                <a:ext cx="534600" cy="123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7B62BEF-C96A-6647-B570-F69BF5CC7B5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01291" y="3024994"/>
                  <a:ext cx="54972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06398A2-4834-6844-A03B-74AB6AB0608A}"/>
                  </a:ext>
                </a:extLst>
              </p14:cNvPr>
              <p14:cNvContentPartPr/>
              <p14:nvPr/>
            </p14:nvContentPartPr>
            <p14:xfrm>
              <a:off x="6262491" y="2917354"/>
              <a:ext cx="123120" cy="3488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06398A2-4834-6844-A03B-74AB6AB0608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254931" y="2909794"/>
                <a:ext cx="13824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5B9ED26-FBCB-3143-8046-48B1CF7248ED}"/>
              </a:ext>
            </a:extLst>
          </p:cNvPr>
          <p:cNvGrpSpPr/>
          <p:nvPr/>
        </p:nvGrpSpPr>
        <p:grpSpPr>
          <a:xfrm>
            <a:off x="6635451" y="2846074"/>
            <a:ext cx="876960" cy="540360"/>
            <a:chOff x="6635451" y="2846074"/>
            <a:chExt cx="87696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20D0BE8-DC6F-5D4A-9BE1-854B50B73F0F}"/>
                    </a:ext>
                  </a:extLst>
                </p14:cNvPr>
                <p14:cNvContentPartPr/>
                <p14:nvPr/>
              </p14:nvContentPartPr>
              <p14:xfrm>
                <a:off x="6635451" y="2846074"/>
                <a:ext cx="125280" cy="356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20D0BE8-DC6F-5D4A-9BE1-854B50B73F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27891" y="2838514"/>
                  <a:ext cx="1404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D78214F-A9DB-864D-B527-EBDFC8CE370C}"/>
                    </a:ext>
                  </a:extLst>
                </p14:cNvPr>
                <p14:cNvContentPartPr/>
                <p14:nvPr/>
              </p14:nvContentPartPr>
              <p14:xfrm>
                <a:off x="6807891" y="2893954"/>
                <a:ext cx="356040" cy="303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D78214F-A9DB-864D-B527-EBDFC8CE37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00691" y="2886754"/>
                  <a:ext cx="371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6741DA6-42E3-F145-8514-D492030F46BE}"/>
                    </a:ext>
                  </a:extLst>
                </p14:cNvPr>
                <p14:cNvContentPartPr/>
                <p14:nvPr/>
              </p14:nvContentPartPr>
              <p14:xfrm>
                <a:off x="7027131" y="3036874"/>
                <a:ext cx="229680" cy="46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6741DA6-42E3-F145-8514-D492030F46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19571" y="3029314"/>
                  <a:ext cx="244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243A7DF-3AFC-F643-A32C-96E86850E1F7}"/>
                    </a:ext>
                  </a:extLst>
                </p14:cNvPr>
                <p14:cNvContentPartPr/>
                <p14:nvPr/>
              </p14:nvContentPartPr>
              <p14:xfrm>
                <a:off x="7388571" y="3211114"/>
                <a:ext cx="123840" cy="175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243A7DF-3AFC-F643-A32C-96E86850E1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81011" y="3203554"/>
                  <a:ext cx="1389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026E8C5-2B5C-954F-8997-860331C65DF2}"/>
              </a:ext>
            </a:extLst>
          </p:cNvPr>
          <p:cNvGrpSpPr/>
          <p:nvPr/>
        </p:nvGrpSpPr>
        <p:grpSpPr>
          <a:xfrm>
            <a:off x="7895451" y="2986114"/>
            <a:ext cx="1017000" cy="264240"/>
            <a:chOff x="7895451" y="2986114"/>
            <a:chExt cx="101700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A9233A4-0070-3243-B779-BDCBFE422055}"/>
                    </a:ext>
                  </a:extLst>
                </p14:cNvPr>
                <p14:cNvContentPartPr/>
                <p14:nvPr/>
              </p14:nvContentPartPr>
              <p14:xfrm>
                <a:off x="7895451" y="3097714"/>
                <a:ext cx="362520" cy="152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A9233A4-0070-3243-B779-BDCBFE42205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87891" y="3090514"/>
                  <a:ext cx="377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72458CB-C6EA-2540-A4A7-4258A8AD2AD4}"/>
                    </a:ext>
                  </a:extLst>
                </p14:cNvPr>
                <p14:cNvContentPartPr/>
                <p14:nvPr/>
              </p14:nvContentPartPr>
              <p14:xfrm>
                <a:off x="8335011" y="2986114"/>
                <a:ext cx="577440" cy="236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72458CB-C6EA-2540-A4A7-4258A8AD2AD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27451" y="2978554"/>
                  <a:ext cx="59220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A5347DD-4961-5542-98F4-8777953514E7}"/>
              </a:ext>
            </a:extLst>
          </p:cNvPr>
          <p:cNvGrpSpPr/>
          <p:nvPr/>
        </p:nvGrpSpPr>
        <p:grpSpPr>
          <a:xfrm>
            <a:off x="9263811" y="2830234"/>
            <a:ext cx="602640" cy="316800"/>
            <a:chOff x="9263811" y="2830234"/>
            <a:chExt cx="60264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2EC3440-CEE3-6D45-9DAD-244D2DD53E87}"/>
                    </a:ext>
                  </a:extLst>
                </p14:cNvPr>
                <p14:cNvContentPartPr/>
                <p14:nvPr/>
              </p14:nvContentPartPr>
              <p14:xfrm>
                <a:off x="9263811" y="3044794"/>
                <a:ext cx="176760" cy="100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2EC3440-CEE3-6D45-9DAD-244D2DD53E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56251" y="3037234"/>
                  <a:ext cx="191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B6E353D-FA50-8049-976E-0847BB55080F}"/>
                    </a:ext>
                  </a:extLst>
                </p14:cNvPr>
                <p14:cNvContentPartPr/>
                <p14:nvPr/>
              </p14:nvContentPartPr>
              <p14:xfrm>
                <a:off x="9512211" y="3010234"/>
                <a:ext cx="98280" cy="136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B6E353D-FA50-8049-976E-0847BB55080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04651" y="3002674"/>
                  <a:ext cx="113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A05928F-C122-8847-9BE8-059E3F61839F}"/>
                    </a:ext>
                  </a:extLst>
                </p14:cNvPr>
                <p14:cNvContentPartPr/>
                <p14:nvPr/>
              </p14:nvContentPartPr>
              <p14:xfrm>
                <a:off x="9713451" y="2830234"/>
                <a:ext cx="153000" cy="314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A05928F-C122-8847-9BE8-059E3F61839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05891" y="2822674"/>
                  <a:ext cx="16812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1D2D5B1-28B1-A648-B7B6-59429AE7388E}"/>
              </a:ext>
            </a:extLst>
          </p:cNvPr>
          <p:cNvGrpSpPr/>
          <p:nvPr/>
        </p:nvGrpSpPr>
        <p:grpSpPr>
          <a:xfrm>
            <a:off x="10231851" y="2884234"/>
            <a:ext cx="1111680" cy="295560"/>
            <a:chOff x="10231851" y="2884234"/>
            <a:chExt cx="111168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6921AEF-4B6D-944C-9717-653BBE9589EA}"/>
                    </a:ext>
                  </a:extLst>
                </p14:cNvPr>
                <p14:cNvContentPartPr/>
                <p14:nvPr/>
              </p14:nvContentPartPr>
              <p14:xfrm>
                <a:off x="10231851" y="2884234"/>
                <a:ext cx="982080" cy="295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6921AEF-4B6D-944C-9717-653BBE9589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24651" y="2876674"/>
                  <a:ext cx="997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54FD159-D541-8647-87F5-844083841641}"/>
                    </a:ext>
                  </a:extLst>
                </p14:cNvPr>
                <p14:cNvContentPartPr/>
                <p14:nvPr/>
              </p14:nvContentPartPr>
              <p14:xfrm>
                <a:off x="11127531" y="3011674"/>
                <a:ext cx="216000" cy="84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54FD159-D541-8647-87F5-84408384164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19971" y="3004114"/>
                  <a:ext cx="2311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A749307-2A10-5E41-A18A-562C90E45D1F}"/>
              </a:ext>
            </a:extLst>
          </p:cNvPr>
          <p:cNvGrpSpPr/>
          <p:nvPr/>
        </p:nvGrpSpPr>
        <p:grpSpPr>
          <a:xfrm>
            <a:off x="8636691" y="3500554"/>
            <a:ext cx="2278800" cy="515160"/>
            <a:chOff x="8636691" y="3500554"/>
            <a:chExt cx="227880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4E3D63F-E118-D54C-BA44-71B2E6AE80B7}"/>
                    </a:ext>
                  </a:extLst>
                </p14:cNvPr>
                <p14:cNvContentPartPr/>
                <p14:nvPr/>
              </p14:nvContentPartPr>
              <p14:xfrm>
                <a:off x="8636691" y="3500554"/>
                <a:ext cx="359640" cy="280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4E3D63F-E118-D54C-BA44-71B2E6AE80B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29491" y="3492994"/>
                  <a:ext cx="374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4614E28-8738-524B-8702-56E789F6F5C3}"/>
                    </a:ext>
                  </a:extLst>
                </p14:cNvPr>
                <p14:cNvContentPartPr/>
                <p14:nvPr/>
              </p14:nvContentPartPr>
              <p14:xfrm>
                <a:off x="9155091" y="3654634"/>
                <a:ext cx="364680" cy="361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4614E28-8738-524B-8702-56E789F6F5C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47531" y="3647074"/>
                  <a:ext cx="3798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9FB1AB8-BEBB-1C40-AD22-A2216309E7F4}"/>
                    </a:ext>
                  </a:extLst>
                </p14:cNvPr>
                <p14:cNvContentPartPr/>
                <p14:nvPr/>
              </p14:nvContentPartPr>
              <p14:xfrm>
                <a:off x="9623091" y="3634114"/>
                <a:ext cx="336960" cy="129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9FB1AB8-BEBB-1C40-AD22-A2216309E7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15531" y="3626554"/>
                  <a:ext cx="352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844E171-1A5C-C44F-8B62-60AAEF0CD536}"/>
                    </a:ext>
                  </a:extLst>
                </p14:cNvPr>
                <p14:cNvContentPartPr/>
                <p14:nvPr/>
              </p14:nvContentPartPr>
              <p14:xfrm>
                <a:off x="10052931" y="3529714"/>
                <a:ext cx="8280" cy="10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844E171-1A5C-C44F-8B62-60AAEF0CD53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45371" y="3522154"/>
                  <a:ext cx="2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65780C7-9F57-5847-971A-6D7C272CA43B}"/>
                    </a:ext>
                  </a:extLst>
                </p14:cNvPr>
                <p14:cNvContentPartPr/>
                <p14:nvPr/>
              </p14:nvContentPartPr>
              <p14:xfrm>
                <a:off x="10142211" y="3539794"/>
                <a:ext cx="63360" cy="212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65780C7-9F57-5847-971A-6D7C272CA4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34651" y="3532234"/>
                  <a:ext cx="78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4414D4C-4510-9D4A-8A31-B464EB15E594}"/>
                    </a:ext>
                  </a:extLst>
                </p14:cNvPr>
                <p14:cNvContentPartPr/>
                <p14:nvPr/>
              </p14:nvContentPartPr>
              <p14:xfrm>
                <a:off x="10043931" y="3592714"/>
                <a:ext cx="231120" cy="95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4414D4C-4510-9D4A-8A31-B464EB15E59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36371" y="3585154"/>
                  <a:ext cx="246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C576487-68EE-504E-BB86-C292100057EE}"/>
                    </a:ext>
                  </a:extLst>
                </p14:cNvPr>
                <p14:cNvContentPartPr/>
                <p14:nvPr/>
              </p14:nvContentPartPr>
              <p14:xfrm>
                <a:off x="10234011" y="3516034"/>
                <a:ext cx="189000" cy="219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C576487-68EE-504E-BB86-C292100057E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26811" y="3508474"/>
                  <a:ext cx="204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E8F634E-B27C-D04C-92DB-B4D560CF989D}"/>
                    </a:ext>
                  </a:extLst>
                </p14:cNvPr>
                <p14:cNvContentPartPr/>
                <p14:nvPr/>
              </p14:nvContentPartPr>
              <p14:xfrm>
                <a:off x="10510131" y="3603154"/>
                <a:ext cx="234000" cy="138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E8F634E-B27C-D04C-92DB-B4D560CF98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02571" y="3595594"/>
                  <a:ext cx="249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DE2334E-6D9F-F248-893C-CB0962343757}"/>
                    </a:ext>
                  </a:extLst>
                </p14:cNvPr>
                <p14:cNvContentPartPr/>
                <p14:nvPr/>
              </p14:nvContentPartPr>
              <p14:xfrm>
                <a:off x="10836651" y="3603154"/>
                <a:ext cx="78840" cy="137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DE2334E-6D9F-F248-893C-CB096234375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29091" y="3595594"/>
                  <a:ext cx="9396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F1684115-796E-4942-AC35-96CD31CDE876}"/>
                  </a:ext>
                </a:extLst>
              </p14:cNvPr>
              <p14:cNvContentPartPr/>
              <p14:nvPr/>
            </p14:nvContentPartPr>
            <p14:xfrm>
              <a:off x="11260371" y="3466714"/>
              <a:ext cx="146160" cy="36324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F1684115-796E-4942-AC35-96CD31CDE87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252811" y="3459154"/>
                <a:ext cx="16128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C923890-78CB-FB4C-AEDE-A8BA3CA9863E}"/>
              </a:ext>
            </a:extLst>
          </p:cNvPr>
          <p:cNvGrpSpPr/>
          <p:nvPr/>
        </p:nvGrpSpPr>
        <p:grpSpPr>
          <a:xfrm>
            <a:off x="1189731" y="4321354"/>
            <a:ext cx="1495440" cy="390240"/>
            <a:chOff x="1189731" y="4321354"/>
            <a:chExt cx="149544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2E02B4A-6202-5749-BBC9-E49062E1CEAC}"/>
                    </a:ext>
                  </a:extLst>
                </p14:cNvPr>
                <p14:cNvContentPartPr/>
                <p14:nvPr/>
              </p14:nvContentPartPr>
              <p14:xfrm>
                <a:off x="1189731" y="4451314"/>
                <a:ext cx="42480" cy="260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2E02B4A-6202-5749-BBC9-E49062E1CEA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82171" y="4443754"/>
                  <a:ext cx="57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D55DE96-5759-5347-B634-4A96C85729A9}"/>
                    </a:ext>
                  </a:extLst>
                </p14:cNvPr>
                <p14:cNvContentPartPr/>
                <p14:nvPr/>
              </p14:nvContentPartPr>
              <p14:xfrm>
                <a:off x="1194051" y="4379314"/>
                <a:ext cx="150480" cy="38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D55DE96-5759-5347-B634-4A96C85729A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86491" y="4372114"/>
                  <a:ext cx="165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77AB07C-5523-F84E-8689-D5DB6A496266}"/>
                    </a:ext>
                  </a:extLst>
                </p14:cNvPr>
                <p14:cNvContentPartPr/>
                <p14:nvPr/>
              </p14:nvContentPartPr>
              <p14:xfrm>
                <a:off x="1265691" y="4539154"/>
                <a:ext cx="199080" cy="33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77AB07C-5523-F84E-8689-D5DB6A49626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58131" y="4531594"/>
                  <a:ext cx="214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8F3A003-C309-3441-A20D-1E3A540E09BB}"/>
                    </a:ext>
                  </a:extLst>
                </p14:cNvPr>
                <p14:cNvContentPartPr/>
                <p14:nvPr/>
              </p14:nvContentPartPr>
              <p14:xfrm>
                <a:off x="1526331" y="4435114"/>
                <a:ext cx="250560" cy="201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8F3A003-C309-3441-A20D-1E3A540E09B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518771" y="4427554"/>
                  <a:ext cx="265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648198B-32AD-C043-915F-FADF88E68BAF}"/>
                    </a:ext>
                  </a:extLst>
                </p14:cNvPr>
                <p14:cNvContentPartPr/>
                <p14:nvPr/>
              </p14:nvContentPartPr>
              <p14:xfrm>
                <a:off x="1812171" y="4457794"/>
                <a:ext cx="302760" cy="1666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648198B-32AD-C043-915F-FADF88E68BA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04971" y="4450234"/>
                  <a:ext cx="317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107A57C-E1AD-BA40-85E7-079359B99A16}"/>
                    </a:ext>
                  </a:extLst>
                </p14:cNvPr>
                <p14:cNvContentPartPr/>
                <p14:nvPr/>
              </p14:nvContentPartPr>
              <p14:xfrm>
                <a:off x="2296371" y="4321354"/>
                <a:ext cx="339120" cy="329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107A57C-E1AD-BA40-85E7-079359B99A1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88811" y="4313794"/>
                  <a:ext cx="354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C04F91C-B97A-4D42-8142-82B36334E084}"/>
                    </a:ext>
                  </a:extLst>
                </p14:cNvPr>
                <p14:cNvContentPartPr/>
                <p14:nvPr/>
              </p14:nvContentPartPr>
              <p14:xfrm>
                <a:off x="2511291" y="4466434"/>
                <a:ext cx="173880" cy="29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C04F91C-B97A-4D42-8142-82B36334E08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03731" y="4458874"/>
                  <a:ext cx="1890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ADC666D-7697-A641-8563-29DFEF214171}"/>
              </a:ext>
            </a:extLst>
          </p:cNvPr>
          <p:cNvGrpSpPr/>
          <p:nvPr/>
        </p:nvGrpSpPr>
        <p:grpSpPr>
          <a:xfrm>
            <a:off x="3339291" y="4254034"/>
            <a:ext cx="1620720" cy="388800"/>
            <a:chOff x="3339291" y="4254034"/>
            <a:chExt cx="162072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2EB850C-C18F-A548-9F12-AA9D7E52B304}"/>
                    </a:ext>
                  </a:extLst>
                </p14:cNvPr>
                <p14:cNvContentPartPr/>
                <p14:nvPr/>
              </p14:nvContentPartPr>
              <p14:xfrm>
                <a:off x="3339291" y="4430434"/>
                <a:ext cx="288360" cy="212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2EB850C-C18F-A548-9F12-AA9D7E52B3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31731" y="4422874"/>
                  <a:ext cx="303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4F14A40-AAD0-0E46-A60B-174B279FEB0C}"/>
                    </a:ext>
                  </a:extLst>
                </p14:cNvPr>
                <p14:cNvContentPartPr/>
                <p14:nvPr/>
              </p14:nvContentPartPr>
              <p14:xfrm>
                <a:off x="3706491" y="4437634"/>
                <a:ext cx="490320" cy="175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4F14A40-AAD0-0E46-A60B-174B279FEB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98931" y="4430074"/>
                  <a:ext cx="505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37D1F12-503E-5643-9464-E226478C0BB2}"/>
                    </a:ext>
                  </a:extLst>
                </p14:cNvPr>
                <p14:cNvContentPartPr/>
                <p14:nvPr/>
              </p14:nvContentPartPr>
              <p14:xfrm>
                <a:off x="4163691" y="4288954"/>
                <a:ext cx="1800" cy="90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37D1F12-503E-5643-9464-E226478C0BB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56131" y="4281394"/>
                  <a:ext cx="16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20D97CA-1A94-6945-A47A-BAB0397CF569}"/>
                    </a:ext>
                  </a:extLst>
                </p14:cNvPr>
                <p14:cNvContentPartPr/>
                <p14:nvPr/>
              </p14:nvContentPartPr>
              <p14:xfrm>
                <a:off x="4272051" y="4254034"/>
                <a:ext cx="687960" cy="313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20D97CA-1A94-6945-A47A-BAB0397CF5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64491" y="4246474"/>
                  <a:ext cx="70308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6737B38-99C3-064B-8CCA-4A9A0D39A2BD}"/>
              </a:ext>
            </a:extLst>
          </p:cNvPr>
          <p:cNvGrpSpPr/>
          <p:nvPr/>
        </p:nvGrpSpPr>
        <p:grpSpPr>
          <a:xfrm>
            <a:off x="5256651" y="4178074"/>
            <a:ext cx="351360" cy="350640"/>
            <a:chOff x="5256651" y="4178074"/>
            <a:chExt cx="35136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8EA5F25-8F49-574F-B43B-D23A9D6568F5}"/>
                    </a:ext>
                  </a:extLst>
                </p14:cNvPr>
                <p14:cNvContentPartPr/>
                <p14:nvPr/>
              </p14:nvContentPartPr>
              <p14:xfrm>
                <a:off x="5330451" y="4178074"/>
                <a:ext cx="44640" cy="350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8EA5F25-8F49-574F-B43B-D23A9D6568F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22891" y="4170514"/>
                  <a:ext cx="597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A3FAACE-52B7-D441-BC64-2101C2632D47}"/>
                    </a:ext>
                  </a:extLst>
                </p14:cNvPr>
                <p14:cNvContentPartPr/>
                <p14:nvPr/>
              </p14:nvContentPartPr>
              <p14:xfrm>
                <a:off x="5256651" y="4424314"/>
                <a:ext cx="351360" cy="1018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A3FAACE-52B7-D441-BC64-2101C2632D4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49091" y="4416754"/>
                  <a:ext cx="3661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752FED8-E3FD-D440-9DE6-A7A15C25715F}"/>
              </a:ext>
            </a:extLst>
          </p:cNvPr>
          <p:cNvGrpSpPr/>
          <p:nvPr/>
        </p:nvGrpSpPr>
        <p:grpSpPr>
          <a:xfrm>
            <a:off x="6210291" y="4212634"/>
            <a:ext cx="717840" cy="483120"/>
            <a:chOff x="6210291" y="4212634"/>
            <a:chExt cx="71784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59A2D6D-9EE9-9548-934D-01866021744C}"/>
                    </a:ext>
                  </a:extLst>
                </p14:cNvPr>
                <p14:cNvContentPartPr/>
                <p14:nvPr/>
              </p14:nvContentPartPr>
              <p14:xfrm>
                <a:off x="6210291" y="4412794"/>
                <a:ext cx="112680" cy="282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59A2D6D-9EE9-9548-934D-0186602174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02731" y="4405234"/>
                  <a:ext cx="127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F680528-D812-0F40-9429-60F71F334E40}"/>
                    </a:ext>
                  </a:extLst>
                </p14:cNvPr>
                <p14:cNvContentPartPr/>
                <p14:nvPr/>
              </p14:nvContentPartPr>
              <p14:xfrm>
                <a:off x="6400371" y="4416034"/>
                <a:ext cx="273240" cy="1119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F680528-D812-0F40-9429-60F71F334E4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92811" y="4408474"/>
                  <a:ext cx="288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E62CA00-197A-684A-B93A-63E8F49FEA56}"/>
                    </a:ext>
                  </a:extLst>
                </p14:cNvPr>
                <p14:cNvContentPartPr/>
                <p14:nvPr/>
              </p14:nvContentPartPr>
              <p14:xfrm>
                <a:off x="6640851" y="4375714"/>
                <a:ext cx="54360" cy="1573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E62CA00-197A-684A-B93A-63E8F49FEA5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33651" y="4368514"/>
                  <a:ext cx="69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D672AD0-7DA4-274D-85F2-565750B13BDD}"/>
                    </a:ext>
                  </a:extLst>
                </p14:cNvPr>
                <p14:cNvContentPartPr/>
                <p14:nvPr/>
              </p14:nvContentPartPr>
              <p14:xfrm>
                <a:off x="6814731" y="4212634"/>
                <a:ext cx="86760" cy="2916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D672AD0-7DA4-274D-85F2-565750B13BD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07171" y="4205074"/>
                  <a:ext cx="101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67F3BD3-8E53-A648-BB75-595AAEF1BE0C}"/>
                    </a:ext>
                  </a:extLst>
                </p14:cNvPr>
                <p14:cNvContentPartPr/>
                <p14:nvPr/>
              </p14:nvContentPartPr>
              <p14:xfrm>
                <a:off x="6779091" y="4414234"/>
                <a:ext cx="149040" cy="5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67F3BD3-8E53-A648-BB75-595AAEF1BE0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71531" y="4406674"/>
                  <a:ext cx="16416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7DEC9E9-B2C7-6942-BB6B-348DCE9FC160}"/>
              </a:ext>
            </a:extLst>
          </p:cNvPr>
          <p:cNvGrpSpPr/>
          <p:nvPr/>
        </p:nvGrpSpPr>
        <p:grpSpPr>
          <a:xfrm>
            <a:off x="7331331" y="4354114"/>
            <a:ext cx="1416960" cy="356040"/>
            <a:chOff x="7331331" y="4354114"/>
            <a:chExt cx="141696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D996B42-E6FC-A745-B158-C5DCF16F1BFE}"/>
                    </a:ext>
                  </a:extLst>
                </p14:cNvPr>
                <p14:cNvContentPartPr/>
                <p14:nvPr/>
              </p14:nvContentPartPr>
              <p14:xfrm>
                <a:off x="7331331" y="4401994"/>
                <a:ext cx="189720" cy="308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D996B42-E6FC-A745-B158-C5DCF16F1BF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23771" y="4394434"/>
                  <a:ext cx="2048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5319B69-0ED5-F847-BA4E-3D8F9346F067}"/>
                    </a:ext>
                  </a:extLst>
                </p14:cNvPr>
                <p14:cNvContentPartPr/>
                <p14:nvPr/>
              </p14:nvContentPartPr>
              <p14:xfrm>
                <a:off x="7578651" y="4391194"/>
                <a:ext cx="771120" cy="2919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5319B69-0ED5-F847-BA4E-3D8F9346F06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71091" y="4383634"/>
                  <a:ext cx="786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2F9E4EE-7679-6D43-AA05-74DA424978BB}"/>
                    </a:ext>
                  </a:extLst>
                </p14:cNvPr>
                <p14:cNvContentPartPr/>
                <p14:nvPr/>
              </p14:nvContentPartPr>
              <p14:xfrm>
                <a:off x="8372091" y="4354114"/>
                <a:ext cx="109080" cy="1854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2F9E4EE-7679-6D43-AA05-74DA424978B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64531" y="4346554"/>
                  <a:ext cx="124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31B2A29-9CB0-A94C-8E04-C3769F71CF70}"/>
                    </a:ext>
                  </a:extLst>
                </p14:cNvPr>
                <p14:cNvContentPartPr/>
                <p14:nvPr/>
              </p14:nvContentPartPr>
              <p14:xfrm>
                <a:off x="8741451" y="4484794"/>
                <a:ext cx="6840" cy="9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31B2A29-9CB0-A94C-8E04-C3769F71CF7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33891" y="4477234"/>
                  <a:ext cx="21960" cy="2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005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36F74-0298-B046-8200-EBB8A3BC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0803-120B-BD4E-9A1B-25582F1656A4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89EDD-4EA9-8046-A655-40161DD1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51E5B-7073-7044-BB18-99E63598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D0F013-0FAF-4F4A-BAA0-8974F1CD5A34}"/>
              </a:ext>
            </a:extLst>
          </p:cNvPr>
          <p:cNvGrpSpPr/>
          <p:nvPr/>
        </p:nvGrpSpPr>
        <p:grpSpPr>
          <a:xfrm>
            <a:off x="1950051" y="435154"/>
            <a:ext cx="1464120" cy="379440"/>
            <a:chOff x="1950051" y="435154"/>
            <a:chExt cx="146412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7BE31DD-74FA-BD4C-83A7-E71B67D15FA7}"/>
                    </a:ext>
                  </a:extLst>
                </p14:cNvPr>
                <p14:cNvContentPartPr/>
                <p14:nvPr/>
              </p14:nvContentPartPr>
              <p14:xfrm>
                <a:off x="1950051" y="440914"/>
                <a:ext cx="13320" cy="277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7BE31DD-74FA-BD4C-83A7-E71B67D15F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42491" y="433354"/>
                  <a:ext cx="284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30FB667-8ABC-6248-A0D0-B79942D03E59}"/>
                    </a:ext>
                  </a:extLst>
                </p14:cNvPr>
                <p14:cNvContentPartPr/>
                <p14:nvPr/>
              </p14:nvContentPartPr>
              <p14:xfrm>
                <a:off x="1974171" y="435154"/>
                <a:ext cx="189720" cy="21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30FB667-8ABC-6248-A0D0-B79942D03E5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6611" y="427594"/>
                  <a:ext cx="20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47D5B7-C6AF-5745-B1BE-371CFA757940}"/>
                    </a:ext>
                  </a:extLst>
                </p14:cNvPr>
                <p14:cNvContentPartPr/>
                <p14:nvPr/>
              </p14:nvContentPartPr>
              <p14:xfrm>
                <a:off x="2016291" y="631354"/>
                <a:ext cx="261720" cy="183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47D5B7-C6AF-5745-B1BE-371CFA7579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08731" y="623794"/>
                  <a:ext cx="276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2082BE-CFAE-6B42-8DC6-B50782BA876D}"/>
                    </a:ext>
                  </a:extLst>
                </p14:cNvPr>
                <p14:cNvContentPartPr/>
                <p14:nvPr/>
              </p14:nvContentPartPr>
              <p14:xfrm>
                <a:off x="2367291" y="600034"/>
                <a:ext cx="1046880" cy="154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2082BE-CFAE-6B42-8DC6-B50782BA87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0091" y="592474"/>
                  <a:ext cx="10620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E8990-8A78-0B49-861E-0B1EF7F54807}"/>
              </a:ext>
            </a:extLst>
          </p:cNvPr>
          <p:cNvGrpSpPr/>
          <p:nvPr/>
        </p:nvGrpSpPr>
        <p:grpSpPr>
          <a:xfrm>
            <a:off x="4185291" y="309514"/>
            <a:ext cx="3297240" cy="669240"/>
            <a:chOff x="4185291" y="309514"/>
            <a:chExt cx="3297240" cy="6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35E9B4-35E5-6F46-ABED-CFCBFB06C7ED}"/>
                    </a:ext>
                  </a:extLst>
                </p14:cNvPr>
                <p14:cNvContentPartPr/>
                <p14:nvPr/>
              </p14:nvContentPartPr>
              <p14:xfrm>
                <a:off x="4185291" y="563674"/>
                <a:ext cx="221040" cy="358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35E9B4-35E5-6F46-ABED-CFCBFB06C7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77731" y="556114"/>
                  <a:ext cx="2361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40B8ED-77CB-6B4D-ABD8-4354C7F8E951}"/>
                    </a:ext>
                  </a:extLst>
                </p14:cNvPr>
                <p14:cNvContentPartPr/>
                <p14:nvPr/>
              </p14:nvContentPartPr>
              <p14:xfrm>
                <a:off x="4594611" y="571234"/>
                <a:ext cx="772920" cy="337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40B8ED-77CB-6B4D-ABD8-4354C7F8E9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87051" y="563674"/>
                  <a:ext cx="7880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691CE3-F0FC-4D4D-8741-3FFC6E9866F7}"/>
                    </a:ext>
                  </a:extLst>
                </p14:cNvPr>
                <p14:cNvContentPartPr/>
                <p14:nvPr/>
              </p14:nvContentPartPr>
              <p14:xfrm>
                <a:off x="5483811" y="646114"/>
                <a:ext cx="254520" cy="78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691CE3-F0FC-4D4D-8741-3FFC6E9866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76251" y="638554"/>
                  <a:ext cx="269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BFCD571-09C8-F248-B95B-E84453C3405F}"/>
                    </a:ext>
                  </a:extLst>
                </p14:cNvPr>
                <p14:cNvContentPartPr/>
                <p14:nvPr/>
              </p14:nvContentPartPr>
              <p14:xfrm>
                <a:off x="5810331" y="403474"/>
                <a:ext cx="785520" cy="575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BFCD571-09C8-F248-B95B-E84453C340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02771" y="395914"/>
                  <a:ext cx="80064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899CCD-8433-FC45-AD3B-42DDD2509A97}"/>
                    </a:ext>
                  </a:extLst>
                </p14:cNvPr>
                <p14:cNvContentPartPr/>
                <p14:nvPr/>
              </p14:nvContentPartPr>
              <p14:xfrm>
                <a:off x="6401091" y="596434"/>
                <a:ext cx="413640" cy="172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899CCD-8433-FC45-AD3B-42DDD2509A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93531" y="588874"/>
                  <a:ext cx="428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DC7043-D9A3-D045-BA33-5E02ED011E86}"/>
                    </a:ext>
                  </a:extLst>
                </p14:cNvPr>
                <p14:cNvContentPartPr/>
                <p14:nvPr/>
              </p14:nvContentPartPr>
              <p14:xfrm>
                <a:off x="6941451" y="648634"/>
                <a:ext cx="541080" cy="131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DC7043-D9A3-D045-BA33-5E02ED011E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33891" y="641074"/>
                  <a:ext cx="556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57D4B7-32C7-4C47-A262-406193147E92}"/>
                    </a:ext>
                  </a:extLst>
                </p14:cNvPr>
                <p14:cNvContentPartPr/>
                <p14:nvPr/>
              </p14:nvContentPartPr>
              <p14:xfrm>
                <a:off x="7029291" y="309514"/>
                <a:ext cx="29880" cy="16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57D4B7-32C7-4C47-A262-406193147E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21731" y="302314"/>
                  <a:ext cx="450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7377FC-F0CE-B14F-AE3A-8BDBE7B65E19}"/>
              </a:ext>
            </a:extLst>
          </p:cNvPr>
          <p:cNvGrpSpPr/>
          <p:nvPr/>
        </p:nvGrpSpPr>
        <p:grpSpPr>
          <a:xfrm>
            <a:off x="775011" y="1337314"/>
            <a:ext cx="1262520" cy="324720"/>
            <a:chOff x="775011" y="1337314"/>
            <a:chExt cx="126252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DCEB92-D619-BE44-8332-1F1EAFE2A4F1}"/>
                    </a:ext>
                  </a:extLst>
                </p14:cNvPr>
                <p14:cNvContentPartPr/>
                <p14:nvPr/>
              </p14:nvContentPartPr>
              <p14:xfrm>
                <a:off x="775011" y="1337314"/>
                <a:ext cx="395280" cy="310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DCEB92-D619-BE44-8332-1F1EAFE2A4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7451" y="1329754"/>
                  <a:ext cx="410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3890BA-F1E7-9E45-8F9C-E6E6C1B08EC3}"/>
                    </a:ext>
                  </a:extLst>
                </p14:cNvPr>
                <p14:cNvContentPartPr/>
                <p14:nvPr/>
              </p14:nvContentPartPr>
              <p14:xfrm>
                <a:off x="1224291" y="1395274"/>
                <a:ext cx="16920" cy="16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3890BA-F1E7-9E45-8F9C-E6E6C1B08E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17091" y="1387714"/>
                  <a:ext cx="32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8E9C5A-56BC-7C48-AA3C-2A4ADE83491C}"/>
                    </a:ext>
                  </a:extLst>
                </p14:cNvPr>
                <p14:cNvContentPartPr/>
                <p14:nvPr/>
              </p14:nvContentPartPr>
              <p14:xfrm>
                <a:off x="1257051" y="1510114"/>
                <a:ext cx="780480" cy="151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8E9C5A-56BC-7C48-AA3C-2A4ADE83491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49491" y="1502554"/>
                  <a:ext cx="7956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62A067-7BCA-7443-B0E4-45F391E924A3}"/>
              </a:ext>
            </a:extLst>
          </p:cNvPr>
          <p:cNvGrpSpPr/>
          <p:nvPr/>
        </p:nvGrpSpPr>
        <p:grpSpPr>
          <a:xfrm>
            <a:off x="2737731" y="1278634"/>
            <a:ext cx="511200" cy="474120"/>
            <a:chOff x="2737731" y="1278634"/>
            <a:chExt cx="51120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652A82-3506-5244-9586-299FDA961483}"/>
                    </a:ext>
                  </a:extLst>
                </p14:cNvPr>
                <p14:cNvContentPartPr/>
                <p14:nvPr/>
              </p14:nvContentPartPr>
              <p14:xfrm>
                <a:off x="2737731" y="1458634"/>
                <a:ext cx="252000" cy="151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652A82-3506-5244-9586-299FDA9614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30171" y="1451074"/>
                  <a:ext cx="267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67F901-7886-0449-9CF5-F6B976C8DBB8}"/>
                    </a:ext>
                  </a:extLst>
                </p14:cNvPr>
                <p14:cNvContentPartPr/>
                <p14:nvPr/>
              </p14:nvContentPartPr>
              <p14:xfrm>
                <a:off x="2800011" y="1457194"/>
                <a:ext cx="155520" cy="159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67F901-7886-0449-9CF5-F6B976C8DB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92451" y="1449634"/>
                  <a:ext cx="170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466601-55A6-684E-AB71-AB22B6E4943F}"/>
                    </a:ext>
                  </a:extLst>
                </p14:cNvPr>
                <p14:cNvContentPartPr/>
                <p14:nvPr/>
              </p14:nvContentPartPr>
              <p14:xfrm>
                <a:off x="2778771" y="1278634"/>
                <a:ext cx="229680" cy="71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466601-55A6-684E-AB71-AB22B6E494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71211" y="1271074"/>
                  <a:ext cx="244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E31D16-E703-B64A-8EE3-2A497DEF860C}"/>
                    </a:ext>
                  </a:extLst>
                </p14:cNvPr>
                <p14:cNvContentPartPr/>
                <p14:nvPr/>
              </p14:nvContentPartPr>
              <p14:xfrm>
                <a:off x="3159291" y="1633234"/>
                <a:ext cx="89640" cy="119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E31D16-E703-B64A-8EE3-2A497DEF86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51731" y="1626034"/>
                  <a:ext cx="10476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797A84-D521-E444-AF74-CD2082D2B3F8}"/>
                  </a:ext>
                </a:extLst>
              </p14:cNvPr>
              <p14:cNvContentPartPr/>
              <p14:nvPr/>
            </p14:nvContentPartPr>
            <p14:xfrm>
              <a:off x="4042371" y="1293034"/>
              <a:ext cx="65520" cy="280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797A84-D521-E444-AF74-CD2082D2B3F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34811" y="1285474"/>
                <a:ext cx="8028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613202DC-7CBA-D348-9107-1020C393E765}"/>
              </a:ext>
            </a:extLst>
          </p:cNvPr>
          <p:cNvGrpSpPr/>
          <p:nvPr/>
        </p:nvGrpSpPr>
        <p:grpSpPr>
          <a:xfrm>
            <a:off x="4123011" y="1262434"/>
            <a:ext cx="3306960" cy="422640"/>
            <a:chOff x="4123011" y="1262434"/>
            <a:chExt cx="330696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40DABE-5459-7744-91C9-E3D0455F79CA}"/>
                    </a:ext>
                  </a:extLst>
                </p14:cNvPr>
                <p14:cNvContentPartPr/>
                <p14:nvPr/>
              </p14:nvContentPartPr>
              <p14:xfrm>
                <a:off x="4123011" y="1462234"/>
                <a:ext cx="1068480" cy="128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40DABE-5459-7744-91C9-E3D0455F79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15451" y="1454674"/>
                  <a:ext cx="1083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6454F5-79F1-9641-AF16-FDB3F4136B55}"/>
                    </a:ext>
                  </a:extLst>
                </p14:cNvPr>
                <p14:cNvContentPartPr/>
                <p14:nvPr/>
              </p14:nvContentPartPr>
              <p14:xfrm>
                <a:off x="5311731" y="1262434"/>
                <a:ext cx="245520" cy="422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6454F5-79F1-9641-AF16-FDB3F4136B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04171" y="1254874"/>
                  <a:ext cx="2606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E94F8C5-7F13-DE46-9025-3BBFBA03F454}"/>
                    </a:ext>
                  </a:extLst>
                </p14:cNvPr>
                <p14:cNvContentPartPr/>
                <p14:nvPr/>
              </p14:nvContentPartPr>
              <p14:xfrm>
                <a:off x="5719611" y="1385914"/>
                <a:ext cx="224640" cy="115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E94F8C5-7F13-DE46-9025-3BBFBA03F4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12051" y="1378354"/>
                  <a:ext cx="239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2D342A-DDA0-A944-9A9D-C28C9AD0A1C7}"/>
                    </a:ext>
                  </a:extLst>
                </p14:cNvPr>
                <p14:cNvContentPartPr/>
                <p14:nvPr/>
              </p14:nvContentPartPr>
              <p14:xfrm>
                <a:off x="5932011" y="1349554"/>
                <a:ext cx="73800" cy="190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2D342A-DDA0-A944-9A9D-C28C9AD0A1C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24451" y="1341994"/>
                  <a:ext cx="88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19D332-275A-CF4B-91F7-17A2A416DE94}"/>
                    </a:ext>
                  </a:extLst>
                </p14:cNvPr>
                <p14:cNvContentPartPr/>
                <p14:nvPr/>
              </p14:nvContentPartPr>
              <p14:xfrm>
                <a:off x="6116331" y="1273594"/>
                <a:ext cx="93960" cy="290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19D332-275A-CF4B-91F7-17A2A416DE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09131" y="1266034"/>
                  <a:ext cx="109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6DEB46-4227-BE44-9F9F-594606C2BCB5}"/>
                    </a:ext>
                  </a:extLst>
                </p14:cNvPr>
                <p14:cNvContentPartPr/>
                <p14:nvPr/>
              </p14:nvContentPartPr>
              <p14:xfrm>
                <a:off x="6030291" y="1461514"/>
                <a:ext cx="287640" cy="109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6DEB46-4227-BE44-9F9F-594606C2BC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2731" y="1453954"/>
                  <a:ext cx="302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3080C4-D0E2-5D42-9564-CFBF3A343ADF}"/>
                    </a:ext>
                  </a:extLst>
                </p14:cNvPr>
                <p14:cNvContentPartPr/>
                <p14:nvPr/>
              </p14:nvContentPartPr>
              <p14:xfrm>
                <a:off x="6377691" y="1333714"/>
                <a:ext cx="607320" cy="279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3080C4-D0E2-5D42-9564-CFBF3A343A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70131" y="1326154"/>
                  <a:ext cx="622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CA9B0D-59A4-E34F-AF1B-BB81D6EF256F}"/>
                    </a:ext>
                  </a:extLst>
                </p14:cNvPr>
                <p14:cNvContentPartPr/>
                <p14:nvPr/>
              </p14:nvContentPartPr>
              <p14:xfrm>
                <a:off x="6817971" y="1427314"/>
                <a:ext cx="578160" cy="169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CA9B0D-59A4-E34F-AF1B-BB81D6EF25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10411" y="1419754"/>
                  <a:ext cx="593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B78D896-DBF9-4E46-B9A9-6AF2E938F9E0}"/>
                    </a:ext>
                  </a:extLst>
                </p14:cNvPr>
                <p14:cNvContentPartPr/>
                <p14:nvPr/>
              </p14:nvContentPartPr>
              <p14:xfrm>
                <a:off x="7220451" y="1327954"/>
                <a:ext cx="209520" cy="253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B78D896-DBF9-4E46-B9A9-6AF2E938F9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12891" y="1320394"/>
                  <a:ext cx="22464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02923E-8C34-FF40-B4E2-03C4324B80D9}"/>
                  </a:ext>
                </a:extLst>
              </p14:cNvPr>
              <p14:cNvContentPartPr/>
              <p14:nvPr/>
            </p14:nvContentPartPr>
            <p14:xfrm>
              <a:off x="7863771" y="1395274"/>
              <a:ext cx="346320" cy="114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02923E-8C34-FF40-B4E2-03C4324B80D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56211" y="1387714"/>
                <a:ext cx="361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A19E51-F2E3-8D4F-98AA-5F598314F5B8}"/>
                  </a:ext>
                </a:extLst>
              </p14:cNvPr>
              <p14:cNvContentPartPr/>
              <p14:nvPr/>
            </p14:nvContentPartPr>
            <p14:xfrm>
              <a:off x="8322051" y="1403914"/>
              <a:ext cx="186120" cy="1375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A19E51-F2E3-8D4F-98AA-5F598314F5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14491" y="1396714"/>
                <a:ext cx="201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6B4E905-9C06-044C-8BC0-A9EBD3A4A15A}"/>
                  </a:ext>
                </a:extLst>
              </p14:cNvPr>
              <p14:cNvContentPartPr/>
              <p14:nvPr/>
            </p14:nvContentPartPr>
            <p14:xfrm>
              <a:off x="8518971" y="1247674"/>
              <a:ext cx="227160" cy="407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6B4E905-9C06-044C-8BC0-A9EBD3A4A15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511411" y="1240114"/>
                <a:ext cx="2422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9C9ED74-69E7-704B-8F1F-A7FB71885061}"/>
                  </a:ext>
                </a:extLst>
              </p14:cNvPr>
              <p14:cNvContentPartPr/>
              <p14:nvPr/>
            </p14:nvContentPartPr>
            <p14:xfrm>
              <a:off x="8844411" y="1360714"/>
              <a:ext cx="176040" cy="168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9C9ED74-69E7-704B-8F1F-A7FB7188506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36851" y="1353154"/>
                <a:ext cx="1911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8C749B9-EF48-ED45-86BB-AB541E4BBB23}"/>
                  </a:ext>
                </a:extLst>
              </p14:cNvPr>
              <p14:cNvContentPartPr/>
              <p14:nvPr/>
            </p14:nvContentPartPr>
            <p14:xfrm>
              <a:off x="8852331" y="1375114"/>
              <a:ext cx="177480" cy="162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8C749B9-EF48-ED45-86BB-AB541E4BBB2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44771" y="1367554"/>
                <a:ext cx="192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175EB19-782B-C342-B990-E3373ABF1D6B}"/>
                  </a:ext>
                </a:extLst>
              </p14:cNvPr>
              <p14:cNvContentPartPr/>
              <p14:nvPr/>
            </p14:nvContentPartPr>
            <p14:xfrm>
              <a:off x="9195051" y="1573114"/>
              <a:ext cx="61200" cy="946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175EB19-782B-C342-B990-E3373ABF1D6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187491" y="1565554"/>
                <a:ext cx="763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35B12CC-D523-6943-A767-C40E12910108}"/>
                  </a:ext>
                </a:extLst>
              </p14:cNvPr>
              <p14:cNvContentPartPr/>
              <p14:nvPr/>
            </p14:nvContentPartPr>
            <p14:xfrm>
              <a:off x="9290811" y="1382314"/>
              <a:ext cx="360" cy="3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35B12CC-D523-6943-A767-C40E1291010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283251" y="1374754"/>
                <a:ext cx="154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F4ECF2-29DE-8045-853B-168C16BF01B7}"/>
                  </a:ext>
                </a:extLst>
              </p14:cNvPr>
              <p14:cNvContentPartPr/>
              <p14:nvPr/>
            </p14:nvContentPartPr>
            <p14:xfrm>
              <a:off x="9321051" y="1627474"/>
              <a:ext cx="79560" cy="1346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F4ECF2-29DE-8045-853B-168C16BF01B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313851" y="1619914"/>
                <a:ext cx="9468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26A7134-AF32-9A46-B9BC-3B398AA4CBA6}"/>
              </a:ext>
            </a:extLst>
          </p:cNvPr>
          <p:cNvGrpSpPr/>
          <p:nvPr/>
        </p:nvGrpSpPr>
        <p:grpSpPr>
          <a:xfrm>
            <a:off x="9656571" y="1261714"/>
            <a:ext cx="1014840" cy="566280"/>
            <a:chOff x="9656571" y="1261714"/>
            <a:chExt cx="101484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441A43-8E47-8D40-8962-E61E4E451F38}"/>
                    </a:ext>
                  </a:extLst>
                </p14:cNvPr>
                <p14:cNvContentPartPr/>
                <p14:nvPr/>
              </p14:nvContentPartPr>
              <p14:xfrm>
                <a:off x="9676011" y="1385194"/>
                <a:ext cx="137520" cy="206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441A43-8E47-8D40-8962-E61E4E451F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68451" y="1377634"/>
                  <a:ext cx="152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807E0F5-561A-0B4C-A509-442D0AF6F583}"/>
                    </a:ext>
                  </a:extLst>
                </p14:cNvPr>
                <p14:cNvContentPartPr/>
                <p14:nvPr/>
              </p14:nvContentPartPr>
              <p14:xfrm>
                <a:off x="9656571" y="1425874"/>
                <a:ext cx="156960" cy="172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807E0F5-561A-0B4C-A509-442D0AF6F5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49011" y="1418314"/>
                  <a:ext cx="172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C3D3DDB-26CF-6E4F-A883-2A9269AB4326}"/>
                    </a:ext>
                  </a:extLst>
                </p14:cNvPr>
                <p14:cNvContentPartPr/>
                <p14:nvPr/>
              </p14:nvContentPartPr>
              <p14:xfrm>
                <a:off x="9855291" y="1600114"/>
                <a:ext cx="112320" cy="170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C3D3DDB-26CF-6E4F-A883-2A9269AB43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47731" y="1592554"/>
                  <a:ext cx="127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767A186-ADB5-5443-94C4-A570FAE56F43}"/>
                    </a:ext>
                  </a:extLst>
                </p14:cNvPr>
                <p14:cNvContentPartPr/>
                <p14:nvPr/>
              </p14:nvContentPartPr>
              <p14:xfrm>
                <a:off x="9954651" y="1457194"/>
                <a:ext cx="45360" cy="25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767A186-ADB5-5443-94C4-A570FAE56F4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47451" y="1449634"/>
                  <a:ext cx="60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ADFF71-860A-B845-BF3E-479DE3A9B4FB}"/>
                    </a:ext>
                  </a:extLst>
                </p14:cNvPr>
                <p14:cNvContentPartPr/>
                <p14:nvPr/>
              </p14:nvContentPartPr>
              <p14:xfrm>
                <a:off x="10063731" y="1261714"/>
                <a:ext cx="214200" cy="566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ADFF71-860A-B845-BF3E-479DE3A9B4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56171" y="1254154"/>
                  <a:ext cx="22932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E91A465-CF4E-6A4D-AB79-DFBE50AA2D92}"/>
                    </a:ext>
                  </a:extLst>
                </p14:cNvPr>
                <p14:cNvContentPartPr/>
                <p14:nvPr/>
              </p14:nvContentPartPr>
              <p14:xfrm>
                <a:off x="10411851" y="1509394"/>
                <a:ext cx="259560" cy="8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E91A465-CF4E-6A4D-AB79-DFBE50AA2D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04651" y="1501834"/>
                  <a:ext cx="274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F7F129-4A5C-BF4D-9A5D-FE2C44462C95}"/>
                    </a:ext>
                  </a:extLst>
                </p14:cNvPr>
                <p14:cNvContentPartPr/>
                <p14:nvPr/>
              </p14:nvContentPartPr>
              <p14:xfrm>
                <a:off x="10451091" y="1586794"/>
                <a:ext cx="208080" cy="30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F7F129-4A5C-BF4D-9A5D-FE2C44462C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43531" y="1579234"/>
                  <a:ext cx="2228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B91A8D9-5E0A-4347-9FCE-EC80CCE927D3}"/>
              </a:ext>
            </a:extLst>
          </p:cNvPr>
          <p:cNvGrpSpPr/>
          <p:nvPr/>
        </p:nvGrpSpPr>
        <p:grpSpPr>
          <a:xfrm>
            <a:off x="10916931" y="1417234"/>
            <a:ext cx="594720" cy="647280"/>
            <a:chOff x="10916931" y="1417234"/>
            <a:chExt cx="594720" cy="64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E97ED26-E3F5-6C4C-853C-E03A0883FB6D}"/>
                    </a:ext>
                  </a:extLst>
                </p14:cNvPr>
                <p14:cNvContentPartPr/>
                <p14:nvPr/>
              </p14:nvContentPartPr>
              <p14:xfrm>
                <a:off x="10916931" y="1417234"/>
                <a:ext cx="152640" cy="281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E97ED26-E3F5-6C4C-853C-E03A0883FB6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09731" y="1409674"/>
                  <a:ext cx="167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EE336F-93C4-7144-80C5-3CBD9ECA34B2}"/>
                    </a:ext>
                  </a:extLst>
                </p14:cNvPr>
                <p14:cNvContentPartPr/>
                <p14:nvPr/>
              </p14:nvContentPartPr>
              <p14:xfrm>
                <a:off x="10995771" y="1425874"/>
                <a:ext cx="168480" cy="264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EE336F-93C4-7144-80C5-3CBD9ECA34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88211" y="1418314"/>
                  <a:ext cx="183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1E7E5A-D80D-2B40-8209-049106556246}"/>
                    </a:ext>
                  </a:extLst>
                </p14:cNvPr>
                <p14:cNvContentPartPr/>
                <p14:nvPr/>
              </p14:nvContentPartPr>
              <p14:xfrm>
                <a:off x="11213931" y="1708834"/>
                <a:ext cx="26640" cy="117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1E7E5A-D80D-2B40-8209-0491065562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06371" y="1701274"/>
                  <a:ext cx="41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CEDAC48-01A8-D44A-9AE9-CC3F403B3AB3}"/>
                    </a:ext>
                  </a:extLst>
                </p14:cNvPr>
                <p14:cNvContentPartPr/>
                <p14:nvPr/>
              </p14:nvContentPartPr>
              <p14:xfrm>
                <a:off x="11337411" y="1576714"/>
                <a:ext cx="6120" cy="1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CEDAC48-01A8-D44A-9AE9-CC3F403B3A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29851" y="1569154"/>
                  <a:ext cx="21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F8637AA-B421-2141-A20E-3FD70E49AE48}"/>
                    </a:ext>
                  </a:extLst>
                </p14:cNvPr>
                <p14:cNvContentPartPr/>
                <p14:nvPr/>
              </p14:nvContentPartPr>
              <p14:xfrm>
                <a:off x="11320131" y="1713154"/>
                <a:ext cx="163080" cy="351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F8637AA-B421-2141-A20E-3FD70E49AE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12571" y="1705594"/>
                  <a:ext cx="1782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AD0716-5E45-2144-9883-17845ECE51FD}"/>
                    </a:ext>
                  </a:extLst>
                </p14:cNvPr>
                <p14:cNvContentPartPr/>
                <p14:nvPr/>
              </p14:nvContentPartPr>
              <p14:xfrm>
                <a:off x="11508411" y="1575274"/>
                <a:ext cx="3240" cy="3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AD0716-5E45-2144-9883-17845ECE51F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00851" y="1567714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26CB28E-802B-D348-AEF2-55B9D1A7547E}"/>
                  </a:ext>
                </a:extLst>
              </p14:cNvPr>
              <p14:cNvContentPartPr/>
              <p14:nvPr/>
            </p14:nvContentPartPr>
            <p14:xfrm>
              <a:off x="3532971" y="2254594"/>
              <a:ext cx="248400" cy="263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26CB28E-802B-D348-AEF2-55B9D1A7547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25411" y="2247034"/>
                <a:ext cx="26352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33523163-FBAE-A943-9979-21BDCC1027A0}"/>
              </a:ext>
            </a:extLst>
          </p:cNvPr>
          <p:cNvGrpSpPr/>
          <p:nvPr/>
        </p:nvGrpSpPr>
        <p:grpSpPr>
          <a:xfrm>
            <a:off x="6099771" y="2089714"/>
            <a:ext cx="163080" cy="173160"/>
            <a:chOff x="6099771" y="2089714"/>
            <a:chExt cx="16308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F6C500-353E-624D-8B3E-565523151A5A}"/>
                    </a:ext>
                  </a:extLst>
                </p14:cNvPr>
                <p14:cNvContentPartPr/>
                <p14:nvPr/>
              </p14:nvContentPartPr>
              <p14:xfrm>
                <a:off x="6099771" y="2110234"/>
                <a:ext cx="34560" cy="126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F6C500-353E-624D-8B3E-565523151A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92211" y="2102674"/>
                  <a:ext cx="49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6910C6B-E42B-744E-989E-9974406D527B}"/>
                    </a:ext>
                  </a:extLst>
                </p14:cNvPr>
                <p14:cNvContentPartPr/>
                <p14:nvPr/>
              </p14:nvContentPartPr>
              <p14:xfrm>
                <a:off x="6231531" y="2089714"/>
                <a:ext cx="31320" cy="173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6910C6B-E42B-744E-989E-9974406D527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23971" y="2082514"/>
                  <a:ext cx="464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858388-7981-7F43-B346-D56C70E2AC40}"/>
              </a:ext>
            </a:extLst>
          </p:cNvPr>
          <p:cNvGrpSpPr/>
          <p:nvPr/>
        </p:nvGrpSpPr>
        <p:grpSpPr>
          <a:xfrm>
            <a:off x="7103451" y="2168194"/>
            <a:ext cx="1252800" cy="504000"/>
            <a:chOff x="7103451" y="2168194"/>
            <a:chExt cx="125280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FFFA72C-8729-F04B-814B-178920DDD627}"/>
                    </a:ext>
                  </a:extLst>
                </p14:cNvPr>
                <p14:cNvContentPartPr/>
                <p14:nvPr/>
              </p14:nvContentPartPr>
              <p14:xfrm>
                <a:off x="7103451" y="2253154"/>
                <a:ext cx="12600" cy="198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FFFA72C-8729-F04B-814B-178920DDD6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95891" y="2245594"/>
                  <a:ext cx="27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03DD94-FD3C-BA40-B898-443AD2FB81FD}"/>
                    </a:ext>
                  </a:extLst>
                </p14:cNvPr>
                <p14:cNvContentPartPr/>
                <p14:nvPr/>
              </p14:nvContentPartPr>
              <p14:xfrm>
                <a:off x="7124691" y="2217514"/>
                <a:ext cx="206280" cy="21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03DD94-FD3C-BA40-B898-443AD2FB81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17131" y="2209954"/>
                  <a:ext cx="221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A673772-3813-E944-A22D-E0EF4DDE3D3D}"/>
                    </a:ext>
                  </a:extLst>
                </p14:cNvPr>
                <p14:cNvContentPartPr/>
                <p14:nvPr/>
              </p14:nvContentPartPr>
              <p14:xfrm>
                <a:off x="7139811" y="2351074"/>
                <a:ext cx="204480" cy="150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A673772-3813-E944-A22D-E0EF4DDE3D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32251" y="2343514"/>
                  <a:ext cx="219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FBB659-26C7-8F47-8B50-C72683C51747}"/>
                    </a:ext>
                  </a:extLst>
                </p14:cNvPr>
                <p14:cNvContentPartPr/>
                <p14:nvPr/>
              </p14:nvContentPartPr>
              <p14:xfrm>
                <a:off x="7432131" y="2168194"/>
                <a:ext cx="210240" cy="368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FBB659-26C7-8F47-8B50-C72683C5174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24571" y="2160634"/>
                  <a:ext cx="2250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188EDC9-14F6-8847-8EFA-DF3C95A40E89}"/>
                    </a:ext>
                  </a:extLst>
                </p14:cNvPr>
                <p14:cNvContentPartPr/>
                <p14:nvPr/>
              </p14:nvContentPartPr>
              <p14:xfrm>
                <a:off x="7734171" y="2329474"/>
                <a:ext cx="177480" cy="136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188EDC9-14F6-8847-8EFA-DF3C95A40E8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26611" y="2321914"/>
                  <a:ext cx="192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D1E5149-A430-8947-8776-C68B5CBFDE40}"/>
                    </a:ext>
                  </a:extLst>
                </p14:cNvPr>
                <p14:cNvContentPartPr/>
                <p14:nvPr/>
              </p14:nvContentPartPr>
              <p14:xfrm>
                <a:off x="7736331" y="2339554"/>
                <a:ext cx="183240" cy="172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D1E5149-A430-8947-8776-C68B5CBFDE4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28771" y="2331994"/>
                  <a:ext cx="198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38844CC-7DA6-C646-8BDE-BD86D5965D38}"/>
                    </a:ext>
                  </a:extLst>
                </p14:cNvPr>
                <p14:cNvContentPartPr/>
                <p14:nvPr/>
              </p14:nvContentPartPr>
              <p14:xfrm>
                <a:off x="7956291" y="2544754"/>
                <a:ext cx="109080" cy="83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38844CC-7DA6-C646-8BDE-BD86D5965D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48731" y="2537194"/>
                  <a:ext cx="124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D3CDAA-7915-5C47-81E0-26794D1389AC}"/>
                    </a:ext>
                  </a:extLst>
                </p14:cNvPr>
                <p14:cNvContentPartPr/>
                <p14:nvPr/>
              </p14:nvContentPartPr>
              <p14:xfrm>
                <a:off x="8125851" y="2387434"/>
                <a:ext cx="5400" cy="7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D3CDAA-7915-5C47-81E0-26794D1389A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18651" y="2379874"/>
                  <a:ext cx="2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3B398F-4192-8E43-BFF8-4964E25FBC52}"/>
                    </a:ext>
                  </a:extLst>
                </p14:cNvPr>
                <p14:cNvContentPartPr/>
                <p14:nvPr/>
              </p14:nvContentPartPr>
              <p14:xfrm>
                <a:off x="8212611" y="2226874"/>
                <a:ext cx="143640" cy="445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3B398F-4192-8E43-BFF8-4964E25FBC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05051" y="2219314"/>
                  <a:ext cx="15876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3AB3FC5-CD3B-E945-B91C-5395D17FA417}"/>
              </a:ext>
            </a:extLst>
          </p:cNvPr>
          <p:cNvGrpSpPr/>
          <p:nvPr/>
        </p:nvGrpSpPr>
        <p:grpSpPr>
          <a:xfrm>
            <a:off x="8637771" y="2350354"/>
            <a:ext cx="990720" cy="345960"/>
            <a:chOff x="8637771" y="2350354"/>
            <a:chExt cx="99072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6D37D17-4CE4-8742-8850-B09A3051FF86}"/>
                    </a:ext>
                  </a:extLst>
                </p14:cNvPr>
                <p14:cNvContentPartPr/>
                <p14:nvPr/>
              </p14:nvContentPartPr>
              <p14:xfrm>
                <a:off x="8637771" y="2405434"/>
                <a:ext cx="152640" cy="14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6D37D17-4CE4-8742-8850-B09A3051FF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30211" y="2397874"/>
                  <a:ext cx="167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4A217B4-6731-334F-A9BE-229481E769DB}"/>
                    </a:ext>
                  </a:extLst>
                </p14:cNvPr>
                <p14:cNvContentPartPr/>
                <p14:nvPr/>
              </p14:nvContentPartPr>
              <p14:xfrm>
                <a:off x="8637771" y="2481754"/>
                <a:ext cx="143280" cy="22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4A217B4-6731-334F-A9BE-229481E769D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30211" y="2474194"/>
                  <a:ext cx="158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009AA51-2AB6-A34A-8CD2-8520A3985A2B}"/>
                    </a:ext>
                  </a:extLst>
                </p14:cNvPr>
                <p14:cNvContentPartPr/>
                <p14:nvPr/>
              </p14:nvContentPartPr>
              <p14:xfrm>
                <a:off x="8996691" y="2350354"/>
                <a:ext cx="459720" cy="334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009AA51-2AB6-A34A-8CD2-8520A3985A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89491" y="2342794"/>
                  <a:ext cx="4748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5318EA-5AE3-834D-82CD-E49E501E797D}"/>
                    </a:ext>
                  </a:extLst>
                </p14:cNvPr>
                <p14:cNvContentPartPr/>
                <p14:nvPr/>
              </p14:nvContentPartPr>
              <p14:xfrm>
                <a:off x="9503211" y="2596594"/>
                <a:ext cx="95760" cy="99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5318EA-5AE3-834D-82CD-E49E501E79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96011" y="2589034"/>
                  <a:ext cx="110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B1D7095-6250-894D-AF83-4694FF002116}"/>
                    </a:ext>
                  </a:extLst>
                </p14:cNvPr>
                <p14:cNvContentPartPr/>
                <p14:nvPr/>
              </p14:nvContentPartPr>
              <p14:xfrm>
                <a:off x="9606531" y="2428834"/>
                <a:ext cx="21960" cy="9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B1D7095-6250-894D-AF83-4694FF00211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98971" y="2421274"/>
                  <a:ext cx="370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0023030-282E-084A-87D4-6EF5A648F8FD}"/>
              </a:ext>
            </a:extLst>
          </p:cNvPr>
          <p:cNvGrpSpPr/>
          <p:nvPr/>
        </p:nvGrpSpPr>
        <p:grpSpPr>
          <a:xfrm>
            <a:off x="825411" y="3241714"/>
            <a:ext cx="1844640" cy="609840"/>
            <a:chOff x="825411" y="3241714"/>
            <a:chExt cx="1844640" cy="60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068B943-5B15-0F45-8257-A7038AD25E99}"/>
                    </a:ext>
                  </a:extLst>
                </p14:cNvPr>
                <p14:cNvContentPartPr/>
                <p14:nvPr/>
              </p14:nvContentPartPr>
              <p14:xfrm>
                <a:off x="825411" y="3348274"/>
                <a:ext cx="175320" cy="359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068B943-5B15-0F45-8257-A7038AD25E9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7851" y="3340714"/>
                  <a:ext cx="1904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B8C8998-A34A-E748-93ED-5A05A2764BF3}"/>
                    </a:ext>
                  </a:extLst>
                </p14:cNvPr>
                <p14:cNvContentPartPr/>
                <p14:nvPr/>
              </p14:nvContentPartPr>
              <p14:xfrm>
                <a:off x="1011171" y="3287434"/>
                <a:ext cx="159480" cy="398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B8C8998-A34A-E748-93ED-5A05A2764BF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3611" y="3279874"/>
                  <a:ext cx="1742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976D9A7-E3BE-9C4D-9160-76DD1EDAC1BD}"/>
                    </a:ext>
                  </a:extLst>
                </p14:cNvPr>
                <p14:cNvContentPartPr/>
                <p14:nvPr/>
              </p14:nvContentPartPr>
              <p14:xfrm>
                <a:off x="1344891" y="3278074"/>
                <a:ext cx="181800" cy="487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976D9A7-E3BE-9C4D-9160-76DD1EDAC1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37331" y="3270514"/>
                  <a:ext cx="1969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D12F113-0F11-284B-AA73-8F96E90EE1AE}"/>
                    </a:ext>
                  </a:extLst>
                </p14:cNvPr>
                <p14:cNvContentPartPr/>
                <p14:nvPr/>
              </p14:nvContentPartPr>
              <p14:xfrm>
                <a:off x="1659891" y="3397954"/>
                <a:ext cx="242640" cy="453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D12F113-0F11-284B-AA73-8F96E90EE1A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52331" y="3390394"/>
                  <a:ext cx="2577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720C4F-0F97-3E49-8D2C-9522830FE08B}"/>
                    </a:ext>
                  </a:extLst>
                </p14:cNvPr>
                <p14:cNvContentPartPr/>
                <p14:nvPr/>
              </p14:nvContentPartPr>
              <p14:xfrm>
                <a:off x="1973451" y="3341074"/>
                <a:ext cx="114840" cy="314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720C4F-0F97-3E49-8D2C-9522830FE08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65891" y="3333514"/>
                  <a:ext cx="129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7BF3B0F-FC01-F447-A0A0-911D58276C6D}"/>
                    </a:ext>
                  </a:extLst>
                </p14:cNvPr>
                <p14:cNvContentPartPr/>
                <p14:nvPr/>
              </p14:nvContentPartPr>
              <p14:xfrm>
                <a:off x="2226171" y="3450514"/>
                <a:ext cx="208440" cy="118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7BF3B0F-FC01-F447-A0A0-911D58276C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18611" y="3442954"/>
                  <a:ext cx="223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BE2B697-648B-C14B-BB3F-9AC739F5B959}"/>
                    </a:ext>
                  </a:extLst>
                </p14:cNvPr>
                <p14:cNvContentPartPr/>
                <p14:nvPr/>
              </p14:nvContentPartPr>
              <p14:xfrm>
                <a:off x="2235891" y="3432514"/>
                <a:ext cx="164520" cy="159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BE2B697-648B-C14B-BB3F-9AC739F5B95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28331" y="3424954"/>
                  <a:ext cx="179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AD71A1D-2B2D-0F46-89A5-CF4ECDD7B13E}"/>
                    </a:ext>
                  </a:extLst>
                </p14:cNvPr>
                <p14:cNvContentPartPr/>
                <p14:nvPr/>
              </p14:nvContentPartPr>
              <p14:xfrm>
                <a:off x="2258571" y="3241714"/>
                <a:ext cx="169200" cy="101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AD71A1D-2B2D-0F46-89A5-CF4ECDD7B1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51011" y="3234154"/>
                  <a:ext cx="184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661AE13-58D7-9D44-9271-AD20DBCC4CDF}"/>
                    </a:ext>
                  </a:extLst>
                </p14:cNvPr>
                <p14:cNvContentPartPr/>
                <p14:nvPr/>
              </p14:nvContentPartPr>
              <p14:xfrm>
                <a:off x="2607051" y="3341794"/>
                <a:ext cx="63000" cy="313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661AE13-58D7-9D44-9271-AD20DBCC4C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99491" y="3334234"/>
                  <a:ext cx="78120" cy="32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215E76E-F96E-C840-BBA4-342EE7FBB8E1}"/>
                  </a:ext>
                </a:extLst>
              </p14:cNvPr>
              <p14:cNvContentPartPr/>
              <p14:nvPr/>
            </p14:nvContentPartPr>
            <p14:xfrm>
              <a:off x="2770131" y="3236314"/>
              <a:ext cx="206280" cy="6354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215E76E-F96E-C840-BBA4-342EE7FBB8E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62571" y="3229114"/>
                <a:ext cx="221040" cy="65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88F481B-3309-8B4F-8198-882F31FE1A33}"/>
              </a:ext>
            </a:extLst>
          </p:cNvPr>
          <p:cNvGrpSpPr/>
          <p:nvPr/>
        </p:nvGrpSpPr>
        <p:grpSpPr>
          <a:xfrm>
            <a:off x="3412371" y="3536194"/>
            <a:ext cx="293400" cy="167760"/>
            <a:chOff x="3412371" y="3536194"/>
            <a:chExt cx="29340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1F100F-5A05-A147-B58D-4A8BA8DA9A91}"/>
                    </a:ext>
                  </a:extLst>
                </p14:cNvPr>
                <p14:cNvContentPartPr/>
                <p14:nvPr/>
              </p14:nvContentPartPr>
              <p14:xfrm>
                <a:off x="3412371" y="3536194"/>
                <a:ext cx="204120" cy="43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1F100F-5A05-A147-B58D-4A8BA8DA9A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04811" y="3528634"/>
                  <a:ext cx="219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A6FD00-A83E-834A-ABA6-B40DA00773B6}"/>
                    </a:ext>
                  </a:extLst>
                </p14:cNvPr>
                <p14:cNvContentPartPr/>
                <p14:nvPr/>
              </p14:nvContentPartPr>
              <p14:xfrm>
                <a:off x="3415971" y="3635554"/>
                <a:ext cx="289800" cy="68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A6FD00-A83E-834A-ABA6-B40DA00773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08411" y="3627994"/>
                  <a:ext cx="30492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40EE0B5-CDB7-2A4E-8859-E626F20B68BE}"/>
              </a:ext>
            </a:extLst>
          </p:cNvPr>
          <p:cNvGrpSpPr/>
          <p:nvPr/>
        </p:nvGrpSpPr>
        <p:grpSpPr>
          <a:xfrm>
            <a:off x="4076571" y="3099874"/>
            <a:ext cx="3291120" cy="1275120"/>
            <a:chOff x="4076571" y="3099874"/>
            <a:chExt cx="3291120" cy="12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2B13438-4CE0-B849-82D8-8E3C167B35BD}"/>
                    </a:ext>
                  </a:extLst>
                </p14:cNvPr>
                <p14:cNvContentPartPr/>
                <p14:nvPr/>
              </p14:nvContentPartPr>
              <p14:xfrm>
                <a:off x="4231371" y="3376714"/>
                <a:ext cx="368640" cy="473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2B13438-4CE0-B849-82D8-8E3C167B35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23811" y="3369154"/>
                  <a:ext cx="3837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A89A532-F1BF-A248-A3E6-97D4ADC55E64}"/>
                    </a:ext>
                  </a:extLst>
                </p14:cNvPr>
                <p14:cNvContentPartPr/>
                <p14:nvPr/>
              </p14:nvContentPartPr>
              <p14:xfrm>
                <a:off x="4471491" y="3241714"/>
                <a:ext cx="29880" cy="260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A89A532-F1BF-A248-A3E6-97D4ADC55E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63931" y="3234154"/>
                  <a:ext cx="45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8DCBF25-4F40-ED4C-8BC3-251C586835B4}"/>
                    </a:ext>
                  </a:extLst>
                </p14:cNvPr>
                <p14:cNvContentPartPr/>
                <p14:nvPr/>
              </p14:nvContentPartPr>
              <p14:xfrm>
                <a:off x="4076571" y="4019674"/>
                <a:ext cx="126000" cy="135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8DCBF25-4F40-ED4C-8BC3-251C586835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69011" y="4012114"/>
                  <a:ext cx="14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E81B0DC-7B61-7E4F-A524-49A6CD76EE52}"/>
                    </a:ext>
                  </a:extLst>
                </p14:cNvPr>
                <p14:cNvContentPartPr/>
                <p14:nvPr/>
              </p14:nvContentPartPr>
              <p14:xfrm>
                <a:off x="4239651" y="3864154"/>
                <a:ext cx="6120" cy="4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E81B0DC-7B61-7E4F-A524-49A6CD76EE5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32451" y="3856594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65969CF-503A-1543-8619-FFE0E3C32C2E}"/>
                    </a:ext>
                  </a:extLst>
                </p14:cNvPr>
                <p14:cNvContentPartPr/>
                <p14:nvPr/>
              </p14:nvContentPartPr>
              <p14:xfrm>
                <a:off x="4300851" y="4158274"/>
                <a:ext cx="76320" cy="140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65969CF-503A-1543-8619-FFE0E3C32C2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93291" y="4150714"/>
                  <a:ext cx="91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A4C6AD7-7C67-B843-8535-2A9C0794E0E6}"/>
                    </a:ext>
                  </a:extLst>
                </p14:cNvPr>
                <p14:cNvContentPartPr/>
                <p14:nvPr/>
              </p14:nvContentPartPr>
              <p14:xfrm>
                <a:off x="4520451" y="4035874"/>
                <a:ext cx="202680" cy="339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A4C6AD7-7C67-B843-8535-2A9C0794E0E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13251" y="4028314"/>
                  <a:ext cx="217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3C3F48-8414-E74E-8A41-06EC964422A2}"/>
                    </a:ext>
                  </a:extLst>
                </p14:cNvPr>
                <p14:cNvContentPartPr/>
                <p14:nvPr/>
              </p14:nvContentPartPr>
              <p14:xfrm>
                <a:off x="4555371" y="3907714"/>
                <a:ext cx="28800" cy="47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3C3F48-8414-E74E-8A41-06EC964422A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47811" y="3900154"/>
                  <a:ext cx="43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78649EE-C1A6-E945-A344-C816D1893BB1}"/>
                    </a:ext>
                  </a:extLst>
                </p14:cNvPr>
                <p14:cNvContentPartPr/>
                <p14:nvPr/>
              </p14:nvContentPartPr>
              <p14:xfrm>
                <a:off x="4746531" y="3204634"/>
                <a:ext cx="217080" cy="806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78649EE-C1A6-E945-A344-C816D1893BB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38971" y="3197074"/>
                  <a:ext cx="232200" cy="8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29D81A7-8740-F647-A6B4-D6543F88D358}"/>
                    </a:ext>
                  </a:extLst>
                </p14:cNvPr>
                <p14:cNvContentPartPr/>
                <p14:nvPr/>
              </p14:nvContentPartPr>
              <p14:xfrm>
                <a:off x="4944531" y="3099874"/>
                <a:ext cx="187200" cy="277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29D81A7-8740-F647-A6B4-D6543F88D35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37331" y="3092674"/>
                  <a:ext cx="202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A58E3A-D5F9-3B4D-AEC3-8DE6057791B2}"/>
                    </a:ext>
                  </a:extLst>
                </p14:cNvPr>
                <p14:cNvContentPartPr/>
                <p14:nvPr/>
              </p14:nvContentPartPr>
              <p14:xfrm>
                <a:off x="5197611" y="3209674"/>
                <a:ext cx="220320" cy="387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A58E3A-D5F9-3B4D-AEC3-8DE6057791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90051" y="3202114"/>
                  <a:ext cx="2354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FCFE9B1-E234-2A48-9ED4-2AA8633340B4}"/>
                    </a:ext>
                  </a:extLst>
                </p14:cNvPr>
                <p14:cNvContentPartPr/>
                <p14:nvPr/>
              </p14:nvContentPartPr>
              <p14:xfrm>
                <a:off x="4941291" y="3560314"/>
                <a:ext cx="419400" cy="14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FCFE9B1-E234-2A48-9ED4-2AA8633340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33731" y="3552754"/>
                  <a:ext cx="434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C3D4A02-C18D-4740-8D5A-04A37519D408}"/>
                    </a:ext>
                  </a:extLst>
                </p14:cNvPr>
                <p14:cNvContentPartPr/>
                <p14:nvPr/>
              </p14:nvContentPartPr>
              <p14:xfrm>
                <a:off x="4967571" y="3697474"/>
                <a:ext cx="145440" cy="237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C3D4A02-C18D-4740-8D5A-04A37519D40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60011" y="3689914"/>
                  <a:ext cx="160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14CEF4-F0F8-6847-9134-A82C63F88460}"/>
                    </a:ext>
                  </a:extLst>
                </p14:cNvPr>
                <p14:cNvContentPartPr/>
                <p14:nvPr/>
              </p14:nvContentPartPr>
              <p14:xfrm>
                <a:off x="5186811" y="3744634"/>
                <a:ext cx="143280" cy="141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14CEF4-F0F8-6847-9134-A82C63F884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79251" y="3737074"/>
                  <a:ext cx="158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66EE9DA-759D-1844-8864-F82FD9339E8C}"/>
                    </a:ext>
                  </a:extLst>
                </p14:cNvPr>
                <p14:cNvContentPartPr/>
                <p14:nvPr/>
              </p14:nvContentPartPr>
              <p14:xfrm>
                <a:off x="5223171" y="3755434"/>
                <a:ext cx="104760" cy="165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66EE9DA-759D-1844-8864-F82FD9339E8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15611" y="3747874"/>
                  <a:ext cx="119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314D4CD-A8C5-4C4B-B3A0-3512F81C3A9C}"/>
                    </a:ext>
                  </a:extLst>
                </p14:cNvPr>
                <p14:cNvContentPartPr/>
                <p14:nvPr/>
              </p14:nvContentPartPr>
              <p14:xfrm>
                <a:off x="5415411" y="3954874"/>
                <a:ext cx="38880" cy="103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314D4CD-A8C5-4C4B-B3A0-3512F81C3A9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07851" y="3947314"/>
                  <a:ext cx="54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AC48728-A1F9-4B47-AC8D-230B38E63607}"/>
                    </a:ext>
                  </a:extLst>
                </p14:cNvPr>
                <p14:cNvContentPartPr/>
                <p14:nvPr/>
              </p14:nvContentPartPr>
              <p14:xfrm>
                <a:off x="5502531" y="3744634"/>
                <a:ext cx="4680" cy="2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AC48728-A1F9-4B47-AC8D-230B38E6360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94971" y="3737074"/>
                  <a:ext cx="1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B7E1D8-F5B2-7648-B7C4-B4F060245625}"/>
                    </a:ext>
                  </a:extLst>
                </p14:cNvPr>
                <p14:cNvContentPartPr/>
                <p14:nvPr/>
              </p14:nvContentPartPr>
              <p14:xfrm>
                <a:off x="5761371" y="3140914"/>
                <a:ext cx="113760" cy="262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B7E1D8-F5B2-7648-B7C4-B4F0602456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53811" y="3133354"/>
                  <a:ext cx="128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E982F7-DB14-7147-AA2F-E43A8EE5C189}"/>
                    </a:ext>
                  </a:extLst>
                </p14:cNvPr>
                <p14:cNvContentPartPr/>
                <p14:nvPr/>
              </p14:nvContentPartPr>
              <p14:xfrm>
                <a:off x="5926971" y="3224434"/>
                <a:ext cx="228960" cy="348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E982F7-DB14-7147-AA2F-E43A8EE5C18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19771" y="3216874"/>
                  <a:ext cx="244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7B95E1A-5313-6B4A-B874-D1DAC08CFD00}"/>
                    </a:ext>
                  </a:extLst>
                </p14:cNvPr>
                <p14:cNvContentPartPr/>
                <p14:nvPr/>
              </p14:nvContentPartPr>
              <p14:xfrm>
                <a:off x="5682171" y="3557074"/>
                <a:ext cx="507240" cy="17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7B95E1A-5313-6B4A-B874-D1DAC08CFD0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74971" y="3549514"/>
                  <a:ext cx="522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5A781E7-9C12-8149-A977-A9988C998381}"/>
                    </a:ext>
                  </a:extLst>
                </p14:cNvPr>
                <p14:cNvContentPartPr/>
                <p14:nvPr/>
              </p14:nvContentPartPr>
              <p14:xfrm>
                <a:off x="5766051" y="3644194"/>
                <a:ext cx="100080" cy="274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5A781E7-9C12-8149-A977-A9988C99838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58491" y="3636634"/>
                  <a:ext cx="114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E36E778-5A62-234B-8D8B-221442E95656}"/>
                    </a:ext>
                  </a:extLst>
                </p14:cNvPr>
                <p14:cNvContentPartPr/>
                <p14:nvPr/>
              </p14:nvContentPartPr>
              <p14:xfrm>
                <a:off x="6003291" y="3711874"/>
                <a:ext cx="123120" cy="162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E36E778-5A62-234B-8D8B-221442E956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95731" y="3704314"/>
                  <a:ext cx="138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AFCB692-0D19-B343-AD2A-E46FC022D52A}"/>
                    </a:ext>
                  </a:extLst>
                </p14:cNvPr>
                <p14:cNvContentPartPr/>
                <p14:nvPr/>
              </p14:nvContentPartPr>
              <p14:xfrm>
                <a:off x="6024891" y="3719074"/>
                <a:ext cx="120240" cy="173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AFCB692-0D19-B343-AD2A-E46FC022D52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17691" y="3711514"/>
                  <a:ext cx="135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64A21AB-A9A1-244D-BBAD-F8D5ED3E24AC}"/>
                    </a:ext>
                  </a:extLst>
                </p14:cNvPr>
                <p14:cNvContentPartPr/>
                <p14:nvPr/>
              </p14:nvContentPartPr>
              <p14:xfrm>
                <a:off x="6162051" y="3896914"/>
                <a:ext cx="82440" cy="158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64A21AB-A9A1-244D-BBAD-F8D5ED3E24A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54491" y="3889354"/>
                  <a:ext cx="97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81AF8F9-B325-254D-95C5-1058C535BDA5}"/>
                    </a:ext>
                  </a:extLst>
                </p14:cNvPr>
                <p14:cNvContentPartPr/>
                <p14:nvPr/>
              </p14:nvContentPartPr>
              <p14:xfrm>
                <a:off x="6340971" y="3701074"/>
                <a:ext cx="7560" cy="4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81AF8F9-B325-254D-95C5-1058C535BDA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33411" y="3693514"/>
                  <a:ext cx="2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66D5A69-45BB-8E45-B572-AC52E95EEF64}"/>
                    </a:ext>
                  </a:extLst>
                </p14:cNvPr>
                <p14:cNvContentPartPr/>
                <p14:nvPr/>
              </p14:nvContentPartPr>
              <p14:xfrm>
                <a:off x="6299931" y="3142714"/>
                <a:ext cx="172080" cy="938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66D5A69-45BB-8E45-B572-AC52E95EEF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92371" y="3135154"/>
                  <a:ext cx="187200" cy="9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FC4ABC7-C9E5-4742-B521-D7C4C813A84E}"/>
                    </a:ext>
                  </a:extLst>
                </p14:cNvPr>
                <p14:cNvContentPartPr/>
                <p14:nvPr/>
              </p14:nvContentPartPr>
              <p14:xfrm>
                <a:off x="6639771" y="3975394"/>
                <a:ext cx="123120" cy="154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FC4ABC7-C9E5-4742-B521-D7C4C813A84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32211" y="3967834"/>
                  <a:ext cx="138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8BA6171-4CFF-E243-B7F7-30A5CCEF037E}"/>
                    </a:ext>
                  </a:extLst>
                </p14:cNvPr>
                <p14:cNvContentPartPr/>
                <p14:nvPr/>
              </p14:nvContentPartPr>
              <p14:xfrm>
                <a:off x="6659211" y="3973234"/>
                <a:ext cx="131040" cy="108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8BA6171-4CFF-E243-B7F7-30A5CCEF037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51651" y="3965674"/>
                  <a:ext cx="146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9B7B3C5-E71F-6642-A2B6-6A1E4A265359}"/>
                    </a:ext>
                  </a:extLst>
                </p14:cNvPr>
                <p14:cNvContentPartPr/>
                <p14:nvPr/>
              </p14:nvContentPartPr>
              <p14:xfrm>
                <a:off x="6620691" y="3748954"/>
                <a:ext cx="133560" cy="112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9B7B3C5-E71F-6642-A2B6-6A1E4A26535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13131" y="3741394"/>
                  <a:ext cx="148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8815683-1A8A-9646-99F4-6289FB9229DD}"/>
                    </a:ext>
                  </a:extLst>
                </p14:cNvPr>
                <p14:cNvContentPartPr/>
                <p14:nvPr/>
              </p14:nvContentPartPr>
              <p14:xfrm>
                <a:off x="6612771" y="4097074"/>
                <a:ext cx="145440" cy="56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8815683-1A8A-9646-99F4-6289FB9229D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05571" y="4089514"/>
                  <a:ext cx="160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4E16FB0-69E7-0A4D-BD14-D325F425A2B5}"/>
                    </a:ext>
                  </a:extLst>
                </p14:cNvPr>
                <p14:cNvContentPartPr/>
                <p14:nvPr/>
              </p14:nvContentPartPr>
              <p14:xfrm>
                <a:off x="6917691" y="4049194"/>
                <a:ext cx="131040" cy="4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4E16FB0-69E7-0A4D-BD14-D325F425A2B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10131" y="4041634"/>
                  <a:ext cx="146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4827B33-590F-1E4F-B26F-DE2245FA387F}"/>
                    </a:ext>
                  </a:extLst>
                </p14:cNvPr>
                <p14:cNvContentPartPr/>
                <p14:nvPr/>
              </p14:nvContentPartPr>
              <p14:xfrm>
                <a:off x="6887811" y="4274914"/>
                <a:ext cx="19080" cy="14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4827B33-590F-1E4F-B26F-DE2245FA387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80251" y="4267354"/>
                  <a:ext cx="34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F8B0626-067E-6144-82DE-6232BE9C2434}"/>
                    </a:ext>
                  </a:extLst>
                </p14:cNvPr>
                <p14:cNvContentPartPr/>
                <p14:nvPr/>
              </p14:nvContentPartPr>
              <p14:xfrm>
                <a:off x="6906891" y="4125514"/>
                <a:ext cx="178920" cy="17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F8B0626-067E-6144-82DE-6232BE9C24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99331" y="4117954"/>
                  <a:ext cx="194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BE97B2-747F-E54C-B11E-DF2A0D1622E6}"/>
                    </a:ext>
                  </a:extLst>
                </p14:cNvPr>
                <p14:cNvContentPartPr/>
                <p14:nvPr/>
              </p14:nvContentPartPr>
              <p14:xfrm>
                <a:off x="7034331" y="4119754"/>
                <a:ext cx="333360" cy="201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BE97B2-747F-E54C-B11E-DF2A0D1622E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27131" y="4112194"/>
                  <a:ext cx="348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51F9278-AB2B-A143-B116-DD75CE75180E}"/>
                    </a:ext>
                  </a:extLst>
                </p14:cNvPr>
                <p14:cNvContentPartPr/>
                <p14:nvPr/>
              </p14:nvContentPartPr>
              <p14:xfrm>
                <a:off x="7197411" y="3854794"/>
                <a:ext cx="142920" cy="127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51F9278-AB2B-A143-B116-DD75CE75180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89851" y="3847234"/>
                  <a:ext cx="1580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7B48A74-FEBF-0C4E-8710-84DF37CC22F9}"/>
              </a:ext>
            </a:extLst>
          </p:cNvPr>
          <p:cNvGrpSpPr/>
          <p:nvPr/>
        </p:nvGrpSpPr>
        <p:grpSpPr>
          <a:xfrm>
            <a:off x="7507011" y="3293914"/>
            <a:ext cx="1982880" cy="575280"/>
            <a:chOff x="7507011" y="3293914"/>
            <a:chExt cx="198288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A6564AC-089E-F346-9BD9-022BBFE75543}"/>
                    </a:ext>
                  </a:extLst>
                </p14:cNvPr>
                <p14:cNvContentPartPr/>
                <p14:nvPr/>
              </p14:nvContentPartPr>
              <p14:xfrm>
                <a:off x="7507011" y="3455194"/>
                <a:ext cx="369000" cy="153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A6564AC-089E-F346-9BD9-022BBFE755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99451" y="3447634"/>
                  <a:ext cx="384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B364126-2DDA-8344-8629-FA1BB12C9F30}"/>
                    </a:ext>
                  </a:extLst>
                </p14:cNvPr>
                <p14:cNvContentPartPr/>
                <p14:nvPr/>
              </p14:nvContentPartPr>
              <p14:xfrm>
                <a:off x="7951971" y="3494074"/>
                <a:ext cx="96120" cy="139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B364126-2DDA-8344-8629-FA1BB12C9F3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44411" y="3486514"/>
                  <a:ext cx="111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6DF7F7-C946-EC47-9221-34A4E445D913}"/>
                    </a:ext>
                  </a:extLst>
                </p14:cNvPr>
                <p14:cNvContentPartPr/>
                <p14:nvPr/>
              </p14:nvContentPartPr>
              <p14:xfrm>
                <a:off x="8044131" y="3516034"/>
                <a:ext cx="69120" cy="93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6DF7F7-C946-EC47-9221-34A4E445D91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36571" y="3508474"/>
                  <a:ext cx="84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93E2AA0-4D99-B348-8C17-23FCC59A172C}"/>
                    </a:ext>
                  </a:extLst>
                </p14:cNvPr>
                <p14:cNvContentPartPr/>
                <p14:nvPr/>
              </p14:nvContentPartPr>
              <p14:xfrm>
                <a:off x="8144931" y="3293914"/>
                <a:ext cx="213840" cy="495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93E2AA0-4D99-B348-8C17-23FCC59A172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37371" y="3286714"/>
                  <a:ext cx="2289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C2C77E-8257-9C4A-AC5B-2236A012EB36}"/>
                    </a:ext>
                  </a:extLst>
                </p14:cNvPr>
                <p14:cNvContentPartPr/>
                <p14:nvPr/>
              </p14:nvContentPartPr>
              <p14:xfrm>
                <a:off x="8409171" y="3494074"/>
                <a:ext cx="128160" cy="174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C2C77E-8257-9C4A-AC5B-2236A012EB3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01611" y="3486514"/>
                  <a:ext cx="143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D699EF3-B185-6B47-BDAC-454F69149519}"/>
                    </a:ext>
                  </a:extLst>
                </p14:cNvPr>
                <p14:cNvContentPartPr/>
                <p14:nvPr/>
              </p14:nvContentPartPr>
              <p14:xfrm>
                <a:off x="8385771" y="3507754"/>
                <a:ext cx="132480" cy="138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D699EF3-B185-6B47-BDAC-454F6914951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78211" y="3500554"/>
                  <a:ext cx="147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F08677A-6A10-8546-926F-5D091D3B39A7}"/>
                    </a:ext>
                  </a:extLst>
                </p14:cNvPr>
                <p14:cNvContentPartPr/>
                <p14:nvPr/>
              </p14:nvContentPartPr>
              <p14:xfrm>
                <a:off x="8627691" y="3689914"/>
                <a:ext cx="21960" cy="83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F08677A-6A10-8546-926F-5D091D3B39A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20131" y="3682714"/>
                  <a:ext cx="36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0356FD6-4388-604D-A8F0-48F1B6A8A0B9}"/>
                    </a:ext>
                  </a:extLst>
                </p14:cNvPr>
                <p14:cNvContentPartPr/>
                <p14:nvPr/>
              </p14:nvContentPartPr>
              <p14:xfrm>
                <a:off x="8719491" y="3534034"/>
                <a:ext cx="5400" cy="3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0356FD6-4388-604D-A8F0-48F1B6A8A0B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11931" y="3526474"/>
                  <a:ext cx="20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F426882-F4A7-2D45-96A9-675A3D0963E5}"/>
                    </a:ext>
                  </a:extLst>
                </p14:cNvPr>
                <p14:cNvContentPartPr/>
                <p14:nvPr/>
              </p14:nvContentPartPr>
              <p14:xfrm>
                <a:off x="8716611" y="3668314"/>
                <a:ext cx="114840" cy="137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F426882-F4A7-2D45-96A9-675A3D0963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09051" y="3660754"/>
                  <a:ext cx="129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D40EE57-2BFE-5F4B-AF71-79F1A35546C2}"/>
                    </a:ext>
                  </a:extLst>
                </p14:cNvPr>
                <p14:cNvContentPartPr/>
                <p14:nvPr/>
              </p14:nvContentPartPr>
              <p14:xfrm>
                <a:off x="8920731" y="3471034"/>
                <a:ext cx="115560" cy="168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D40EE57-2BFE-5F4B-AF71-79F1A35546C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13171" y="3463474"/>
                  <a:ext cx="130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9BA69FB-6771-1A4B-B48D-101911DB197E}"/>
                    </a:ext>
                  </a:extLst>
                </p14:cNvPr>
                <p14:cNvContentPartPr/>
                <p14:nvPr/>
              </p14:nvContentPartPr>
              <p14:xfrm>
                <a:off x="8860251" y="3472474"/>
                <a:ext cx="181080" cy="166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9BA69FB-6771-1A4B-B48D-101911DB197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53051" y="3464914"/>
                  <a:ext cx="196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1829657-D191-3B44-839D-21620DCF745E}"/>
                    </a:ext>
                  </a:extLst>
                </p14:cNvPr>
                <p14:cNvContentPartPr/>
                <p14:nvPr/>
              </p14:nvContentPartPr>
              <p14:xfrm>
                <a:off x="9100011" y="3668314"/>
                <a:ext cx="129600" cy="120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1829657-D191-3B44-839D-21620DCF745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92451" y="3660754"/>
                  <a:ext cx="144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84C73D9-5D5F-914D-8301-E77B3206E48C}"/>
                    </a:ext>
                  </a:extLst>
                </p14:cNvPr>
                <p14:cNvContentPartPr/>
                <p14:nvPr/>
              </p14:nvContentPartPr>
              <p14:xfrm>
                <a:off x="9225291" y="3516034"/>
                <a:ext cx="4680" cy="10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84C73D9-5D5F-914D-8301-E77B3206E48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218091" y="3508474"/>
                  <a:ext cx="19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E209B75-B985-8D48-A311-89E0BD9230E2}"/>
                    </a:ext>
                  </a:extLst>
                </p14:cNvPr>
                <p14:cNvContentPartPr/>
                <p14:nvPr/>
              </p14:nvContentPartPr>
              <p14:xfrm>
                <a:off x="9308811" y="3332434"/>
                <a:ext cx="181080" cy="536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E209B75-B985-8D48-A311-89E0BD9230E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01251" y="3324874"/>
                  <a:ext cx="196200" cy="55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1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21E9C-518D-734C-8AC2-9E569A10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C59C-6684-B449-8593-2E8C18880C38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40093-6722-3A4A-8430-3D4AA628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737BE-23F4-5D42-A718-36842C49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11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D7B6A3-0B3D-4544-BACB-C9EAE672C82F}"/>
              </a:ext>
            </a:extLst>
          </p:cNvPr>
          <p:cNvGrpSpPr/>
          <p:nvPr/>
        </p:nvGrpSpPr>
        <p:grpSpPr>
          <a:xfrm>
            <a:off x="1344171" y="687874"/>
            <a:ext cx="2798640" cy="536760"/>
            <a:chOff x="1344171" y="687874"/>
            <a:chExt cx="279864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5D0ECE-DCDB-314F-B9EE-8E23DA762697}"/>
                    </a:ext>
                  </a:extLst>
                </p14:cNvPr>
                <p14:cNvContentPartPr/>
                <p14:nvPr/>
              </p14:nvContentPartPr>
              <p14:xfrm>
                <a:off x="1347051" y="735034"/>
                <a:ext cx="43920" cy="280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05D0ECE-DCDB-314F-B9EE-8E23DA7626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9491" y="727474"/>
                  <a:ext cx="59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6B5ECA-D7C8-214F-BD5C-94F21F2FAD5F}"/>
                    </a:ext>
                  </a:extLst>
                </p14:cNvPr>
                <p14:cNvContentPartPr/>
                <p14:nvPr/>
              </p14:nvContentPartPr>
              <p14:xfrm>
                <a:off x="1344171" y="687874"/>
                <a:ext cx="167400" cy="19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6B5ECA-D7C8-214F-BD5C-94F21F2FAD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6611" y="680314"/>
                  <a:ext cx="182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AEDF45-6B4E-014A-928D-1766D37270DF}"/>
                    </a:ext>
                  </a:extLst>
                </p14:cNvPr>
                <p14:cNvContentPartPr/>
                <p14:nvPr/>
              </p14:nvContentPartPr>
              <p14:xfrm>
                <a:off x="1398531" y="814234"/>
                <a:ext cx="1184040" cy="269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AEDF45-6B4E-014A-928D-1766D37270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0971" y="806674"/>
                  <a:ext cx="1199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B181F2-D8B5-9340-81F5-F95B77B36809}"/>
                    </a:ext>
                  </a:extLst>
                </p14:cNvPr>
                <p14:cNvContentPartPr/>
                <p14:nvPr/>
              </p14:nvContentPartPr>
              <p14:xfrm>
                <a:off x="3118611" y="854554"/>
                <a:ext cx="135360" cy="370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B181F2-D8B5-9340-81F5-F95B77B368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11051" y="846994"/>
                  <a:ext cx="1504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5C0973-A1B3-654F-B83E-DBD285468BD0}"/>
                    </a:ext>
                  </a:extLst>
                </p14:cNvPr>
                <p14:cNvContentPartPr/>
                <p14:nvPr/>
              </p14:nvContentPartPr>
              <p14:xfrm>
                <a:off x="3379971" y="834754"/>
                <a:ext cx="762840" cy="340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5C0973-A1B3-654F-B83E-DBD285468B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72411" y="827194"/>
                  <a:ext cx="77796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283D51-9274-E241-9CBD-156B63B072A8}"/>
              </a:ext>
            </a:extLst>
          </p:cNvPr>
          <p:cNvGrpSpPr/>
          <p:nvPr/>
        </p:nvGrpSpPr>
        <p:grpSpPr>
          <a:xfrm>
            <a:off x="4704411" y="782914"/>
            <a:ext cx="1717200" cy="393840"/>
            <a:chOff x="4704411" y="782914"/>
            <a:chExt cx="171720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D91012-365D-A141-A55D-D3CF34A79CA3}"/>
                    </a:ext>
                  </a:extLst>
                </p14:cNvPr>
                <p14:cNvContentPartPr/>
                <p14:nvPr/>
              </p14:nvContentPartPr>
              <p14:xfrm>
                <a:off x="4704411" y="782914"/>
                <a:ext cx="773280" cy="393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D91012-365D-A141-A55D-D3CF34A79C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96851" y="775714"/>
                  <a:ext cx="7884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DB142F3-0B11-F94D-990E-238135F9EEAD}"/>
                    </a:ext>
                  </a:extLst>
                </p14:cNvPr>
                <p14:cNvContentPartPr/>
                <p14:nvPr/>
              </p14:nvContentPartPr>
              <p14:xfrm>
                <a:off x="5546091" y="804514"/>
                <a:ext cx="530280" cy="153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DB142F3-0B11-F94D-990E-238135F9EE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38531" y="796954"/>
                  <a:ext cx="545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CBB5F8-3507-1044-A7A7-A1B47441868E}"/>
                    </a:ext>
                  </a:extLst>
                </p14:cNvPr>
                <p14:cNvContentPartPr/>
                <p14:nvPr/>
              </p14:nvContentPartPr>
              <p14:xfrm>
                <a:off x="5925531" y="807394"/>
                <a:ext cx="197640" cy="165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CBB5F8-3507-1044-A7A7-A1B4744186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17971" y="799834"/>
                  <a:ext cx="212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F7535A-639B-344A-BFAC-F9311D2FF650}"/>
                    </a:ext>
                  </a:extLst>
                </p14:cNvPr>
                <p14:cNvContentPartPr/>
                <p14:nvPr/>
              </p14:nvContentPartPr>
              <p14:xfrm>
                <a:off x="6310371" y="1001434"/>
                <a:ext cx="111240" cy="165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F7535A-639B-344A-BFAC-F9311D2FF6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02811" y="993874"/>
                  <a:ext cx="12636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3C1CE96-F87C-2245-B08A-2DF95ECBBFB0}"/>
                  </a:ext>
                </a:extLst>
              </p14:cNvPr>
              <p14:cNvContentPartPr/>
              <p14:nvPr/>
            </p14:nvContentPartPr>
            <p14:xfrm>
              <a:off x="6819051" y="548554"/>
              <a:ext cx="944640" cy="662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3C1CE96-F87C-2245-B08A-2DF95ECBBF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11491" y="540994"/>
                <a:ext cx="959760" cy="67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55271-0A71-1447-94EF-442DA538D05E}"/>
              </a:ext>
            </a:extLst>
          </p:cNvPr>
          <p:cNvGrpSpPr/>
          <p:nvPr/>
        </p:nvGrpSpPr>
        <p:grpSpPr>
          <a:xfrm>
            <a:off x="8310891" y="617314"/>
            <a:ext cx="340200" cy="678960"/>
            <a:chOff x="8310891" y="617314"/>
            <a:chExt cx="340200" cy="67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C6F1C0-7521-D848-B9FC-701B7CBF329C}"/>
                    </a:ext>
                  </a:extLst>
                </p14:cNvPr>
                <p14:cNvContentPartPr/>
                <p14:nvPr/>
              </p14:nvContentPartPr>
              <p14:xfrm>
                <a:off x="8310891" y="617314"/>
                <a:ext cx="340200" cy="678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C6F1C0-7521-D848-B9FC-701B7CBF32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03331" y="610114"/>
                  <a:ext cx="35496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6B26AF-F7D1-0343-9EB2-72C8A0E3BA32}"/>
                    </a:ext>
                  </a:extLst>
                </p14:cNvPr>
                <p14:cNvContentPartPr/>
                <p14:nvPr/>
              </p14:nvContentPartPr>
              <p14:xfrm>
                <a:off x="8430771" y="696514"/>
                <a:ext cx="3960" cy="10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6B26AF-F7D1-0343-9EB2-72C8A0E3BA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23211" y="688954"/>
                  <a:ext cx="190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C02C55-E4F5-DC4A-B2B2-353DF4EB13A3}"/>
              </a:ext>
            </a:extLst>
          </p:cNvPr>
          <p:cNvGrpSpPr/>
          <p:nvPr/>
        </p:nvGrpSpPr>
        <p:grpSpPr>
          <a:xfrm>
            <a:off x="8990571" y="618034"/>
            <a:ext cx="2710440" cy="615600"/>
            <a:chOff x="8990571" y="618034"/>
            <a:chExt cx="2710440" cy="61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1A5765-5083-6C45-A4FE-ED4F92BE082F}"/>
                    </a:ext>
                  </a:extLst>
                </p14:cNvPr>
                <p14:cNvContentPartPr/>
                <p14:nvPr/>
              </p14:nvContentPartPr>
              <p14:xfrm>
                <a:off x="8990571" y="743674"/>
                <a:ext cx="240480" cy="489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1A5765-5083-6C45-A4FE-ED4F92BE08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83011" y="736114"/>
                  <a:ext cx="2556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22BA319-7C66-1141-9E6E-E11958D601BD}"/>
                    </a:ext>
                  </a:extLst>
                </p14:cNvPr>
                <p14:cNvContentPartPr/>
                <p14:nvPr/>
              </p14:nvContentPartPr>
              <p14:xfrm>
                <a:off x="9269931" y="685714"/>
                <a:ext cx="108000" cy="253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22BA319-7C66-1141-9E6E-E11958D601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62371" y="678154"/>
                  <a:ext cx="123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F4A45F5-2F11-8B4E-AD1D-84AEE957784F}"/>
                    </a:ext>
                  </a:extLst>
                </p14:cNvPr>
                <p14:cNvContentPartPr/>
                <p14:nvPr/>
              </p14:nvContentPartPr>
              <p14:xfrm>
                <a:off x="9465051" y="761674"/>
                <a:ext cx="146880" cy="155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F4A45F5-2F11-8B4E-AD1D-84AEE95778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57491" y="754114"/>
                  <a:ext cx="162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3DFE47-345D-8447-BD0A-F787DBAA58E2}"/>
                    </a:ext>
                  </a:extLst>
                </p14:cNvPr>
                <p14:cNvContentPartPr/>
                <p14:nvPr/>
              </p14:nvContentPartPr>
              <p14:xfrm>
                <a:off x="9469371" y="816034"/>
                <a:ext cx="137520" cy="120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3DFE47-345D-8447-BD0A-F787DBAA58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61811" y="808834"/>
                  <a:ext cx="152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2669BB-1DD1-1A4C-83AE-707777F489D4}"/>
                    </a:ext>
                  </a:extLst>
                </p14:cNvPr>
                <p14:cNvContentPartPr/>
                <p14:nvPr/>
              </p14:nvContentPartPr>
              <p14:xfrm>
                <a:off x="9475851" y="618034"/>
                <a:ext cx="163440" cy="104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2669BB-1DD1-1A4C-83AE-707777F489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68291" y="610474"/>
                  <a:ext cx="178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3136D51-7BE7-1F41-B175-0B67073BB475}"/>
                    </a:ext>
                  </a:extLst>
                </p14:cNvPr>
                <p14:cNvContentPartPr/>
                <p14:nvPr/>
              </p14:nvContentPartPr>
              <p14:xfrm>
                <a:off x="9731811" y="696514"/>
                <a:ext cx="109800" cy="329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3136D51-7BE7-1F41-B175-0B67073BB47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24611" y="688954"/>
                  <a:ext cx="124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7D8494-00CE-E749-AA4E-B46140715F0D}"/>
                    </a:ext>
                  </a:extLst>
                </p14:cNvPr>
                <p14:cNvContentPartPr/>
                <p14:nvPr/>
              </p14:nvContentPartPr>
              <p14:xfrm>
                <a:off x="10030971" y="826114"/>
                <a:ext cx="274680" cy="113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7D8494-00CE-E749-AA4E-B46140715F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23411" y="818554"/>
                  <a:ext cx="289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D1C277-7F08-4B44-9D3A-5C2EDC92B696}"/>
                    </a:ext>
                  </a:extLst>
                </p14:cNvPr>
                <p14:cNvContentPartPr/>
                <p14:nvPr/>
              </p14:nvContentPartPr>
              <p14:xfrm>
                <a:off x="10488171" y="668794"/>
                <a:ext cx="339120" cy="384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D1C277-7F08-4B44-9D3A-5C2EDC92B6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80611" y="661234"/>
                  <a:ext cx="354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0033907-2909-0B40-B827-9F8ADF2DB056}"/>
                    </a:ext>
                  </a:extLst>
                </p14:cNvPr>
                <p14:cNvContentPartPr/>
                <p14:nvPr/>
              </p14:nvContentPartPr>
              <p14:xfrm>
                <a:off x="10793091" y="783634"/>
                <a:ext cx="1080" cy="9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0033907-2909-0B40-B827-9F8ADF2DB0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85531" y="776074"/>
                  <a:ext cx="16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1B9B84D-18C3-4B44-8573-92B547BEE4DF}"/>
                    </a:ext>
                  </a:extLst>
                </p14:cNvPr>
                <p14:cNvContentPartPr/>
                <p14:nvPr/>
              </p14:nvContentPartPr>
              <p14:xfrm>
                <a:off x="10858251" y="852034"/>
                <a:ext cx="842760" cy="246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1B9B84D-18C3-4B44-8573-92B547BEE4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50691" y="844474"/>
                  <a:ext cx="857880" cy="26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AC99097-3FBA-ED4A-91ED-CA107A4162BA}"/>
                  </a:ext>
                </a:extLst>
              </p14:cNvPr>
              <p14:cNvContentPartPr/>
              <p14:nvPr/>
            </p14:nvContentPartPr>
            <p14:xfrm>
              <a:off x="6840651" y="3762994"/>
              <a:ext cx="353160" cy="178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AC99097-3FBA-ED4A-91ED-CA107A4162B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33091" y="3755434"/>
                <a:ext cx="3682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5FE91A8-FEF5-F64D-A8A7-3B7993A1A765}"/>
                  </a:ext>
                </a:extLst>
              </p14:cNvPr>
              <p14:cNvContentPartPr/>
              <p14:nvPr/>
            </p14:nvContentPartPr>
            <p14:xfrm>
              <a:off x="4109331" y="2198794"/>
              <a:ext cx="3595680" cy="1738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5FE91A8-FEF5-F64D-A8A7-3B7993A1A76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01771" y="2191234"/>
                <a:ext cx="3610440" cy="17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BD114BF-5E16-9A4D-B26B-2A8410E15F65}"/>
                  </a:ext>
                </a:extLst>
              </p14:cNvPr>
              <p14:cNvContentPartPr/>
              <p14:nvPr/>
            </p14:nvContentPartPr>
            <p14:xfrm>
              <a:off x="3908811" y="3219034"/>
              <a:ext cx="2486520" cy="123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BD114BF-5E16-9A4D-B26B-2A8410E15F6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01251" y="3211474"/>
                <a:ext cx="2501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75F2CE1-EB79-9D40-A460-E6E77AC3FAB6}"/>
                  </a:ext>
                </a:extLst>
              </p14:cNvPr>
              <p14:cNvContentPartPr/>
              <p14:nvPr/>
            </p14:nvContentPartPr>
            <p14:xfrm>
              <a:off x="3945891" y="2949754"/>
              <a:ext cx="1794960" cy="1216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75F2CE1-EB79-9D40-A460-E6E77AC3FA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38331" y="2942194"/>
                <a:ext cx="181008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6E9DDBF0-99EB-2D41-B26A-D3D2A349A780}"/>
              </a:ext>
            </a:extLst>
          </p:cNvPr>
          <p:cNvGrpSpPr/>
          <p:nvPr/>
        </p:nvGrpSpPr>
        <p:grpSpPr>
          <a:xfrm>
            <a:off x="3366291" y="1685074"/>
            <a:ext cx="5013360" cy="3028680"/>
            <a:chOff x="3366291" y="1685074"/>
            <a:chExt cx="5013360" cy="30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16374A-440B-1449-A0F2-9A2E3F9F2409}"/>
                    </a:ext>
                  </a:extLst>
                </p14:cNvPr>
                <p14:cNvContentPartPr/>
                <p14:nvPr/>
              </p14:nvContentPartPr>
              <p14:xfrm>
                <a:off x="3771651" y="1938154"/>
                <a:ext cx="226080" cy="2090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16374A-440B-1449-A0F2-9A2E3F9F240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64091" y="1930594"/>
                  <a:ext cx="241200" cy="21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A2C84BF-6D95-8746-809F-4FC0AB20DC28}"/>
                    </a:ext>
                  </a:extLst>
                </p14:cNvPr>
                <p14:cNvContentPartPr/>
                <p14:nvPr/>
              </p14:nvContentPartPr>
              <p14:xfrm>
                <a:off x="3996651" y="4142074"/>
                <a:ext cx="25920" cy="38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A2C84BF-6D95-8746-809F-4FC0AB20DC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89091" y="4134514"/>
                  <a:ext cx="40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3B6435-B862-3145-A282-0EBC034481DA}"/>
                    </a:ext>
                  </a:extLst>
                </p14:cNvPr>
                <p14:cNvContentPartPr/>
                <p14:nvPr/>
              </p14:nvContentPartPr>
              <p14:xfrm>
                <a:off x="3967491" y="4081954"/>
                <a:ext cx="3863880" cy="66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3B6435-B862-3145-A282-0EBC034481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60291" y="4074394"/>
                  <a:ext cx="3879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6C56F8-9F4A-2040-9483-996217DA0F15}"/>
                    </a:ext>
                  </a:extLst>
                </p14:cNvPr>
                <p14:cNvContentPartPr/>
                <p14:nvPr/>
              </p14:nvContentPartPr>
              <p14:xfrm>
                <a:off x="4386531" y="1811074"/>
                <a:ext cx="3696840" cy="1864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6C56F8-9F4A-2040-9483-996217DA0F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78971" y="1803514"/>
                  <a:ext cx="3711960" cy="18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C0D8356-C294-F140-BB45-AAB454D13F20}"/>
                    </a:ext>
                  </a:extLst>
                </p14:cNvPr>
                <p14:cNvContentPartPr/>
                <p14:nvPr/>
              </p14:nvContentPartPr>
              <p14:xfrm>
                <a:off x="8191371" y="4203274"/>
                <a:ext cx="29520" cy="64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C0D8356-C294-F140-BB45-AAB454D13F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83811" y="4195714"/>
                  <a:ext cx="44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C15EB8-4992-D444-92E4-2963AE7DBE02}"/>
                    </a:ext>
                  </a:extLst>
                </p14:cNvPr>
                <p14:cNvContentPartPr/>
                <p14:nvPr/>
              </p14:nvContentPartPr>
              <p14:xfrm>
                <a:off x="8191371" y="4146394"/>
                <a:ext cx="188280" cy="210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C15EB8-4992-D444-92E4-2963AE7DBE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83811" y="4138834"/>
                  <a:ext cx="203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1D40CD-3665-7C4F-A498-A7D77DB6E71E}"/>
                    </a:ext>
                  </a:extLst>
                </p14:cNvPr>
                <p14:cNvContentPartPr/>
                <p14:nvPr/>
              </p14:nvContentPartPr>
              <p14:xfrm>
                <a:off x="8098491" y="4155394"/>
                <a:ext cx="256680" cy="136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1D40CD-3665-7C4F-A498-A7D77DB6E7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90931" y="4147834"/>
                  <a:ext cx="271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2ABB0DC-54DA-0444-8F56-ED62081611D1}"/>
                    </a:ext>
                  </a:extLst>
                </p14:cNvPr>
                <p14:cNvContentPartPr/>
                <p14:nvPr/>
              </p14:nvContentPartPr>
              <p14:xfrm>
                <a:off x="3366291" y="1685074"/>
                <a:ext cx="262080" cy="484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2ABB0DC-54DA-0444-8F56-ED62081611D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58731" y="1677514"/>
                  <a:ext cx="2772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A5D04C-A2C3-5F43-9ACD-D6754421C61C}"/>
                    </a:ext>
                  </a:extLst>
                </p14:cNvPr>
                <p14:cNvContentPartPr/>
                <p14:nvPr/>
              </p14:nvContentPartPr>
              <p14:xfrm>
                <a:off x="5634651" y="2982514"/>
                <a:ext cx="9720" cy="61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A5D04C-A2C3-5F43-9ACD-D6754421C6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27091" y="2974954"/>
                  <a:ext cx="24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4E10690-9573-044F-A9D3-BA976D01EC19}"/>
                    </a:ext>
                  </a:extLst>
                </p14:cNvPr>
                <p14:cNvContentPartPr/>
                <p14:nvPr/>
              </p14:nvContentPartPr>
              <p14:xfrm>
                <a:off x="5633211" y="3167554"/>
                <a:ext cx="20520" cy="89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4E10690-9573-044F-A9D3-BA976D01EC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25651" y="3159994"/>
                  <a:ext cx="35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A48055-4BA9-7945-977E-C3E5355FD247}"/>
                    </a:ext>
                  </a:extLst>
                </p14:cNvPr>
                <p14:cNvContentPartPr/>
                <p14:nvPr/>
              </p14:nvContentPartPr>
              <p14:xfrm>
                <a:off x="5599731" y="3385354"/>
                <a:ext cx="192600" cy="775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A48055-4BA9-7945-977E-C3E5355FD2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92171" y="3377794"/>
                  <a:ext cx="20772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C26042-0A07-284B-9A03-7D955363E5E6}"/>
                    </a:ext>
                  </a:extLst>
                </p14:cNvPr>
                <p14:cNvContentPartPr/>
                <p14:nvPr/>
              </p14:nvContentPartPr>
              <p14:xfrm>
                <a:off x="5597571" y="4306234"/>
                <a:ext cx="309600" cy="407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C26042-0A07-284B-9A03-7D955363E5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90011" y="4298674"/>
                  <a:ext cx="3247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692DB3-27F1-D245-8167-AD3FD777B56D}"/>
                    </a:ext>
                  </a:extLst>
                </p14:cNvPr>
                <p14:cNvContentPartPr/>
                <p14:nvPr/>
              </p14:nvContentPartPr>
              <p14:xfrm>
                <a:off x="4938771" y="2808274"/>
                <a:ext cx="85320" cy="1370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692DB3-27F1-D245-8167-AD3FD777B56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31211" y="2800714"/>
                  <a:ext cx="100440" cy="13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7EC300B-6C1D-E140-A1B9-9F1AF07B3D9E}"/>
                    </a:ext>
                  </a:extLst>
                </p14:cNvPr>
                <p14:cNvContentPartPr/>
                <p14:nvPr/>
              </p14:nvContentPartPr>
              <p14:xfrm>
                <a:off x="6342771" y="3363394"/>
                <a:ext cx="35280" cy="856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7EC300B-6C1D-E140-A1B9-9F1AF07B3D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35211" y="3355834"/>
                  <a:ext cx="5040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ED89D36-6555-B64E-9ADE-CE993BE398DC}"/>
                    </a:ext>
                  </a:extLst>
                </p14:cNvPr>
                <p14:cNvContentPartPr/>
                <p14:nvPr/>
              </p14:nvContentPartPr>
              <p14:xfrm>
                <a:off x="5142171" y="3710434"/>
                <a:ext cx="577080" cy="154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ED89D36-6555-B64E-9ADE-CE993BE398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34611" y="3702874"/>
                  <a:ext cx="592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8300D2-BF06-764B-A59F-567F301CDF1E}"/>
                    </a:ext>
                  </a:extLst>
                </p14:cNvPr>
                <p14:cNvContentPartPr/>
                <p14:nvPr/>
              </p14:nvContentPartPr>
              <p14:xfrm>
                <a:off x="6416931" y="3748234"/>
                <a:ext cx="344880" cy="43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8300D2-BF06-764B-A59F-567F301CDF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09371" y="3740674"/>
                  <a:ext cx="359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226485-D21D-7747-937E-6A0D30E2284B}"/>
                    </a:ext>
                  </a:extLst>
                </p14:cNvPr>
                <p14:cNvContentPartPr/>
                <p14:nvPr/>
              </p14:nvContentPartPr>
              <p14:xfrm>
                <a:off x="6294171" y="3698914"/>
                <a:ext cx="208080" cy="129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226485-D21D-7747-937E-6A0D30E228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86611" y="3691354"/>
                  <a:ext cx="222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5196D3B-C850-114C-A074-ADAE87AA5891}"/>
                    </a:ext>
                  </a:extLst>
                </p14:cNvPr>
                <p14:cNvContentPartPr/>
                <p14:nvPr/>
              </p14:nvContentPartPr>
              <p14:xfrm>
                <a:off x="3851571" y="2604514"/>
                <a:ext cx="1096200" cy="138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5196D3B-C850-114C-A074-ADAE87AA58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44011" y="2596954"/>
                  <a:ext cx="1111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40430B-B0FA-3C49-80F5-CF5F254A5CED}"/>
                    </a:ext>
                  </a:extLst>
                </p14:cNvPr>
                <p14:cNvContentPartPr/>
                <p14:nvPr/>
              </p14:nvContentPartPr>
              <p14:xfrm>
                <a:off x="6155571" y="3539074"/>
                <a:ext cx="99000" cy="13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40430B-B0FA-3C49-80F5-CF5F254A5C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48371" y="3531514"/>
                  <a:ext cx="11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1116FB5-E7CE-6540-9D7F-57153F2B45FC}"/>
                    </a:ext>
                  </a:extLst>
                </p14:cNvPr>
                <p14:cNvContentPartPr/>
                <p14:nvPr/>
              </p14:nvContentPartPr>
              <p14:xfrm>
                <a:off x="4277451" y="2740954"/>
                <a:ext cx="28080" cy="228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1116FB5-E7CE-6540-9D7F-57153F2B45F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69891" y="2733394"/>
                  <a:ext cx="43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18CC019-EE30-874E-9763-B6BB348E9AF0}"/>
                    </a:ext>
                  </a:extLst>
                </p14:cNvPr>
                <p14:cNvContentPartPr/>
                <p14:nvPr/>
              </p14:nvContentPartPr>
              <p14:xfrm>
                <a:off x="4197171" y="2881354"/>
                <a:ext cx="163440" cy="105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18CC019-EE30-874E-9763-B6BB348E9A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89611" y="2873794"/>
                  <a:ext cx="178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BC26E21-10F7-C54E-8ECD-9B99758FC38F}"/>
                    </a:ext>
                  </a:extLst>
                </p14:cNvPr>
                <p14:cNvContentPartPr/>
                <p14:nvPr/>
              </p14:nvContentPartPr>
              <p14:xfrm>
                <a:off x="4174491" y="3232714"/>
                <a:ext cx="9720" cy="45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BC26E21-10F7-C54E-8ECD-9B99758FC3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66931" y="3225514"/>
                  <a:ext cx="24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FA4CDBC-65E3-A043-B6A8-AB7C5366CE00}"/>
                    </a:ext>
                  </a:extLst>
                </p14:cNvPr>
                <p14:cNvContentPartPr/>
                <p14:nvPr/>
              </p14:nvContentPartPr>
              <p14:xfrm>
                <a:off x="4207251" y="3301834"/>
                <a:ext cx="120960" cy="324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FA4CDBC-65E3-A043-B6A8-AB7C5366CE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99691" y="3294274"/>
                  <a:ext cx="135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772839-B73A-934C-BDE3-B8A228E7E0CC}"/>
                    </a:ext>
                  </a:extLst>
                </p14:cNvPr>
                <p14:cNvContentPartPr/>
                <p14:nvPr/>
              </p14:nvContentPartPr>
              <p14:xfrm>
                <a:off x="4245051" y="3249634"/>
                <a:ext cx="137880" cy="196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772839-B73A-934C-BDE3-B8A228E7E0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37491" y="3242074"/>
                  <a:ext cx="153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266849-8D1E-FE40-A2FD-34283DC2A680}"/>
                    </a:ext>
                  </a:extLst>
                </p14:cNvPr>
                <p14:cNvContentPartPr/>
                <p14:nvPr/>
              </p14:nvContentPartPr>
              <p14:xfrm>
                <a:off x="4116171" y="3780274"/>
                <a:ext cx="249480" cy="170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266849-8D1E-FE40-A2FD-34283DC2A6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08611" y="3772714"/>
                  <a:ext cx="264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2DDB5F1-D0B5-5A43-9B15-509613EC8F2F}"/>
                    </a:ext>
                  </a:extLst>
                </p14:cNvPr>
                <p14:cNvContentPartPr/>
                <p14:nvPr/>
              </p14:nvContentPartPr>
              <p14:xfrm>
                <a:off x="4285731" y="3941914"/>
                <a:ext cx="180000" cy="230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2DDB5F1-D0B5-5A43-9B15-509613EC8F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78171" y="3934354"/>
                  <a:ext cx="195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55CD3C-E7E1-4B4A-8EE3-AB7DC9BA3414}"/>
                    </a:ext>
                  </a:extLst>
                </p14:cNvPr>
                <p14:cNvContentPartPr/>
                <p14:nvPr/>
              </p14:nvContentPartPr>
              <p14:xfrm>
                <a:off x="7037571" y="3951274"/>
                <a:ext cx="52560" cy="111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55CD3C-E7E1-4B4A-8EE3-AB7DC9BA34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30011" y="3943714"/>
                  <a:ext cx="67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7704C91-E23E-6A42-9CF8-3080D933AD10}"/>
                    </a:ext>
                  </a:extLst>
                </p14:cNvPr>
                <p14:cNvContentPartPr/>
                <p14:nvPr/>
              </p14:nvContentPartPr>
              <p14:xfrm>
                <a:off x="6972051" y="3940474"/>
                <a:ext cx="151200" cy="90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7704C91-E23E-6A42-9CF8-3080D933AD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64491" y="3932914"/>
                  <a:ext cx="166320" cy="10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360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FA8F3-5127-C24C-AFBB-AABB98A4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0A89-7B57-D846-88FE-5145ACC7D69B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2EBB1-F04D-A04B-93F1-9DB61BDE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DCA4A-D30F-024D-A2EB-B3710B34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193927-C2B1-4544-B6EB-DB3BC02BC325}"/>
              </a:ext>
            </a:extLst>
          </p:cNvPr>
          <p:cNvGrpSpPr/>
          <p:nvPr/>
        </p:nvGrpSpPr>
        <p:grpSpPr>
          <a:xfrm>
            <a:off x="3314451" y="239314"/>
            <a:ext cx="1160640" cy="504720"/>
            <a:chOff x="3314451" y="239314"/>
            <a:chExt cx="116064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1DC5D55-95B2-E044-AC2C-890740E52DDD}"/>
                    </a:ext>
                  </a:extLst>
                </p14:cNvPr>
                <p14:cNvContentPartPr/>
                <p14:nvPr/>
              </p14:nvContentPartPr>
              <p14:xfrm>
                <a:off x="3314451" y="513634"/>
                <a:ext cx="185040" cy="230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1DC5D55-95B2-E044-AC2C-890740E52D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06891" y="506074"/>
                  <a:ext cx="200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DF6B121-DFE5-484D-9EDF-295AB36B0509}"/>
                    </a:ext>
                  </a:extLst>
                </p14:cNvPr>
                <p14:cNvContentPartPr/>
                <p14:nvPr/>
              </p14:nvContentPartPr>
              <p14:xfrm>
                <a:off x="3630531" y="239314"/>
                <a:ext cx="226440" cy="390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F6B121-DFE5-484D-9EDF-295AB36B05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22971" y="231754"/>
                  <a:ext cx="2412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E23E4D-22B5-0D4A-B0C7-0020885CB1FF}"/>
                    </a:ext>
                  </a:extLst>
                </p14:cNvPr>
                <p14:cNvContentPartPr/>
                <p14:nvPr/>
              </p14:nvContentPartPr>
              <p14:xfrm>
                <a:off x="4013931" y="283234"/>
                <a:ext cx="171720" cy="400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E23E4D-22B5-0D4A-B0C7-0020885CB1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06731" y="275674"/>
                  <a:ext cx="1868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9014AF-160B-EE44-BF8C-19B4D22DF125}"/>
                    </a:ext>
                  </a:extLst>
                </p14:cNvPr>
                <p14:cNvContentPartPr/>
                <p14:nvPr/>
              </p14:nvContentPartPr>
              <p14:xfrm>
                <a:off x="3989451" y="553594"/>
                <a:ext cx="193320" cy="34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9014AF-160B-EE44-BF8C-19B4D22DF1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81891" y="546034"/>
                  <a:ext cx="208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2B030A-A214-E846-A0C5-4AAC88A7FE4E}"/>
                    </a:ext>
                  </a:extLst>
                </p14:cNvPr>
                <p14:cNvContentPartPr/>
                <p14:nvPr/>
              </p14:nvContentPartPr>
              <p14:xfrm>
                <a:off x="4352331" y="504994"/>
                <a:ext cx="122760" cy="157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2B030A-A214-E846-A0C5-4AAC88A7FE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44771" y="497434"/>
                  <a:ext cx="1378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7ACFB4-48A4-1A4C-85DC-253AA1914CA1}"/>
              </a:ext>
            </a:extLst>
          </p:cNvPr>
          <p:cNvGrpSpPr/>
          <p:nvPr/>
        </p:nvGrpSpPr>
        <p:grpSpPr>
          <a:xfrm>
            <a:off x="1146171" y="189634"/>
            <a:ext cx="1328400" cy="636840"/>
            <a:chOff x="1146171" y="189634"/>
            <a:chExt cx="1328400" cy="63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CACA53-1206-7447-B144-B7213A174095}"/>
                    </a:ext>
                  </a:extLst>
                </p14:cNvPr>
                <p14:cNvContentPartPr/>
                <p14:nvPr/>
              </p14:nvContentPartPr>
              <p14:xfrm>
                <a:off x="1146171" y="375754"/>
                <a:ext cx="199080" cy="218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CACA53-1206-7447-B144-B7213A1740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38611" y="368194"/>
                  <a:ext cx="214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8E5080-7646-954D-BDAD-BAAF0CF4C176}"/>
                    </a:ext>
                  </a:extLst>
                </p14:cNvPr>
                <p14:cNvContentPartPr/>
                <p14:nvPr/>
              </p14:nvContentPartPr>
              <p14:xfrm>
                <a:off x="1495731" y="189634"/>
                <a:ext cx="978840" cy="636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8E5080-7646-954D-BDAD-BAAF0CF4C1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8171" y="182074"/>
                  <a:ext cx="99396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F8BA1C-58EA-1144-B97E-5CCF3D8CB31C}"/>
                    </a:ext>
                  </a:extLst>
                </p14:cNvPr>
                <p14:cNvContentPartPr/>
                <p14:nvPr/>
              </p14:nvContentPartPr>
              <p14:xfrm>
                <a:off x="1476291" y="507154"/>
                <a:ext cx="129600" cy="138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F8BA1C-58EA-1144-B97E-5CCF3D8CB3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68731" y="499594"/>
                  <a:ext cx="144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1D9000-4214-FB47-B10C-5D6B3B825D50}"/>
                    </a:ext>
                  </a:extLst>
                </p14:cNvPr>
                <p14:cNvContentPartPr/>
                <p14:nvPr/>
              </p14:nvContentPartPr>
              <p14:xfrm>
                <a:off x="1710651" y="517954"/>
                <a:ext cx="106200" cy="129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1D9000-4214-FB47-B10C-5D6B3B825D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03091" y="510394"/>
                  <a:ext cx="1213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B90A0C-CB5A-2640-B934-B22ED8BCA171}"/>
              </a:ext>
            </a:extLst>
          </p:cNvPr>
          <p:cNvGrpSpPr/>
          <p:nvPr/>
        </p:nvGrpSpPr>
        <p:grpSpPr>
          <a:xfrm>
            <a:off x="909651" y="1262434"/>
            <a:ext cx="1083960" cy="233640"/>
            <a:chOff x="909651" y="1262434"/>
            <a:chExt cx="108396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D5B944-5225-0845-81BE-31BD3D33C0BA}"/>
                    </a:ext>
                  </a:extLst>
                </p14:cNvPr>
                <p14:cNvContentPartPr/>
                <p14:nvPr/>
              </p14:nvContentPartPr>
              <p14:xfrm>
                <a:off x="909651" y="1262434"/>
                <a:ext cx="259200" cy="233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D5B944-5225-0845-81BE-31BD3D33C0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2091" y="1254874"/>
                  <a:ext cx="274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340278-6CB4-C443-83A5-3AC6E21C2F6D}"/>
                    </a:ext>
                  </a:extLst>
                </p14:cNvPr>
                <p14:cNvContentPartPr/>
                <p14:nvPr/>
              </p14:nvContentPartPr>
              <p14:xfrm>
                <a:off x="1310691" y="1360714"/>
                <a:ext cx="371880" cy="123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340278-6CB4-C443-83A5-3AC6E21C2F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03131" y="1353154"/>
                  <a:ext cx="387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37D84B-D522-C14B-8DFD-6DD065738A68}"/>
                    </a:ext>
                  </a:extLst>
                </p14:cNvPr>
                <p14:cNvContentPartPr/>
                <p14:nvPr/>
              </p14:nvContentPartPr>
              <p14:xfrm>
                <a:off x="1801731" y="1333354"/>
                <a:ext cx="65160" cy="121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37D84B-D522-C14B-8DFD-6DD065738A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94171" y="1325794"/>
                  <a:ext cx="80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6C4AA9-7BC6-624B-8B76-3CD5788C5278}"/>
                    </a:ext>
                  </a:extLst>
                </p14:cNvPr>
                <p14:cNvContentPartPr/>
                <p14:nvPr/>
              </p14:nvContentPartPr>
              <p14:xfrm>
                <a:off x="1945731" y="1317154"/>
                <a:ext cx="47880" cy="145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6C4AA9-7BC6-624B-8B76-3CD5788C52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38171" y="1309594"/>
                  <a:ext cx="630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D9871E7-B02D-984E-875A-27E34706E720}"/>
              </a:ext>
            </a:extLst>
          </p:cNvPr>
          <p:cNvGrpSpPr/>
          <p:nvPr/>
        </p:nvGrpSpPr>
        <p:grpSpPr>
          <a:xfrm>
            <a:off x="3042291" y="1219594"/>
            <a:ext cx="1890000" cy="483840"/>
            <a:chOff x="3042291" y="1219594"/>
            <a:chExt cx="189000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B6F85F-B22F-1544-A6E7-F1EF5796A448}"/>
                    </a:ext>
                  </a:extLst>
                </p14:cNvPr>
                <p14:cNvContentPartPr/>
                <p14:nvPr/>
              </p14:nvContentPartPr>
              <p14:xfrm>
                <a:off x="3045171" y="1219594"/>
                <a:ext cx="144720" cy="272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B6F85F-B22F-1544-A6E7-F1EF5796A4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37611" y="1212034"/>
                  <a:ext cx="159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3E0F4C-F141-B34A-95F6-47677D9E2717}"/>
                    </a:ext>
                  </a:extLst>
                </p14:cNvPr>
                <p14:cNvContentPartPr/>
                <p14:nvPr/>
              </p14:nvContentPartPr>
              <p14:xfrm>
                <a:off x="3042291" y="1372234"/>
                <a:ext cx="182520" cy="23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3E0F4C-F141-B34A-95F6-47677D9E271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34731" y="1364674"/>
                  <a:ext cx="197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5296C8D-A3FB-2E47-B0E3-D4BADBD8FE07}"/>
                    </a:ext>
                  </a:extLst>
                </p14:cNvPr>
                <p14:cNvContentPartPr/>
                <p14:nvPr/>
              </p14:nvContentPartPr>
              <p14:xfrm>
                <a:off x="3352251" y="1273594"/>
                <a:ext cx="115200" cy="223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5296C8D-A3FB-2E47-B0E3-D4BADBD8FE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44691" y="1266034"/>
                  <a:ext cx="129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0BF2B0-35A3-E546-A48E-52192B8FDCA5}"/>
                    </a:ext>
                  </a:extLst>
                </p14:cNvPr>
                <p14:cNvContentPartPr/>
                <p14:nvPr/>
              </p14:nvContentPartPr>
              <p14:xfrm>
                <a:off x="3537291" y="1348834"/>
                <a:ext cx="144720" cy="136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0BF2B0-35A3-E546-A48E-52192B8FDC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9731" y="1341274"/>
                  <a:ext cx="159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DD1D4D-7AF1-7149-B47D-FF487DA80EC6}"/>
                    </a:ext>
                  </a:extLst>
                </p14:cNvPr>
                <p14:cNvContentPartPr/>
                <p14:nvPr/>
              </p14:nvContentPartPr>
              <p14:xfrm>
                <a:off x="3557091" y="1348834"/>
                <a:ext cx="127800" cy="128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DD1D4D-7AF1-7149-B47D-FF487DA80E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49531" y="1341274"/>
                  <a:ext cx="142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1E2AA0-EA31-9944-90D8-DB8CEEDF7C38}"/>
                    </a:ext>
                  </a:extLst>
                </p14:cNvPr>
                <p14:cNvContentPartPr/>
                <p14:nvPr/>
              </p14:nvContentPartPr>
              <p14:xfrm>
                <a:off x="3817371" y="1330474"/>
                <a:ext cx="9000" cy="8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1E2AA0-EA31-9944-90D8-DB8CEEDF7C3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09811" y="1322914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B27E71-71EF-8F4F-84C5-178A3CBD51B6}"/>
                    </a:ext>
                  </a:extLst>
                </p14:cNvPr>
                <p14:cNvContentPartPr/>
                <p14:nvPr/>
              </p14:nvContentPartPr>
              <p14:xfrm>
                <a:off x="3808731" y="1478794"/>
                <a:ext cx="54720" cy="146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B27E71-71EF-8F4F-84C5-178A3CBD51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01171" y="1471234"/>
                  <a:ext cx="69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2C8C4C-82CC-8043-A0EC-CC3FD0F13652}"/>
                    </a:ext>
                  </a:extLst>
                </p14:cNvPr>
                <p14:cNvContentPartPr/>
                <p14:nvPr/>
              </p14:nvContentPartPr>
              <p14:xfrm>
                <a:off x="4010331" y="1360714"/>
                <a:ext cx="216000" cy="342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2C8C4C-82CC-8043-A0EC-CC3FD0F136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02771" y="1353154"/>
                  <a:ext cx="231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3542B09-F365-FC4F-B8ED-D75F359DC9C3}"/>
                    </a:ext>
                  </a:extLst>
                </p14:cNvPr>
                <p14:cNvContentPartPr/>
                <p14:nvPr/>
              </p14:nvContentPartPr>
              <p14:xfrm>
                <a:off x="4366731" y="1502194"/>
                <a:ext cx="40680" cy="81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3542B09-F365-FC4F-B8ED-D75F359DC9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59171" y="1494634"/>
                  <a:ext cx="55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3CEED8-31FE-6A4F-8A5B-1806F8D57F97}"/>
                    </a:ext>
                  </a:extLst>
                </p14:cNvPr>
                <p14:cNvContentPartPr/>
                <p14:nvPr/>
              </p14:nvContentPartPr>
              <p14:xfrm>
                <a:off x="4519731" y="1365034"/>
                <a:ext cx="227520" cy="141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3CEED8-31FE-6A4F-8A5B-1806F8D57F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12531" y="1357474"/>
                  <a:ext cx="242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8886B7-B046-694A-9405-9B27233C960B}"/>
                    </a:ext>
                  </a:extLst>
                </p14:cNvPr>
                <p14:cNvContentPartPr/>
                <p14:nvPr/>
              </p14:nvContentPartPr>
              <p14:xfrm>
                <a:off x="4849491" y="1262434"/>
                <a:ext cx="82800" cy="291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8886B7-B046-694A-9405-9B27233C96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41931" y="1254874"/>
                  <a:ext cx="9756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F7D7382-F212-1349-B202-624DDEB8AA31}"/>
              </a:ext>
            </a:extLst>
          </p:cNvPr>
          <p:cNvGrpSpPr/>
          <p:nvPr/>
        </p:nvGrpSpPr>
        <p:grpSpPr>
          <a:xfrm>
            <a:off x="5263131" y="1371514"/>
            <a:ext cx="120600" cy="85680"/>
            <a:chOff x="5263131" y="1371514"/>
            <a:chExt cx="12060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6E3E338-22D2-CC46-B3E7-073F010EB0D8}"/>
                    </a:ext>
                  </a:extLst>
                </p14:cNvPr>
                <p14:cNvContentPartPr/>
                <p14:nvPr/>
              </p14:nvContentPartPr>
              <p14:xfrm>
                <a:off x="5284731" y="1371514"/>
                <a:ext cx="99000" cy="21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6E3E338-22D2-CC46-B3E7-073F010EB0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77171" y="1363954"/>
                  <a:ext cx="11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E9C4DE-3AF6-154A-A799-3BDDC062BAE0}"/>
                    </a:ext>
                  </a:extLst>
                </p14:cNvPr>
                <p14:cNvContentPartPr/>
                <p14:nvPr/>
              </p14:nvContentPartPr>
              <p14:xfrm>
                <a:off x="5263131" y="1436674"/>
                <a:ext cx="111960" cy="20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E9C4DE-3AF6-154A-A799-3BDDC062BA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55571" y="1429114"/>
                  <a:ext cx="1270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EFE46D3-C72C-234A-B9B2-9D8686939837}"/>
                  </a:ext>
                </a:extLst>
              </p14:cNvPr>
              <p14:cNvContentPartPr/>
              <p14:nvPr/>
            </p14:nvContentPartPr>
            <p14:xfrm>
              <a:off x="6101211" y="1085314"/>
              <a:ext cx="5400" cy="162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EFE46D3-C72C-234A-B9B2-9D868693983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93651" y="1077754"/>
                <a:ext cx="2052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58E84F6A-0FA8-FA47-A0BF-86462D7B8CFB}"/>
              </a:ext>
            </a:extLst>
          </p:cNvPr>
          <p:cNvGrpSpPr/>
          <p:nvPr/>
        </p:nvGrpSpPr>
        <p:grpSpPr>
          <a:xfrm>
            <a:off x="5676771" y="1480234"/>
            <a:ext cx="1122840" cy="404640"/>
            <a:chOff x="5676771" y="1480234"/>
            <a:chExt cx="112284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08FA78F-D91A-C149-808A-37EB06F720F2}"/>
                    </a:ext>
                  </a:extLst>
                </p14:cNvPr>
                <p14:cNvContentPartPr/>
                <p14:nvPr/>
              </p14:nvContentPartPr>
              <p14:xfrm>
                <a:off x="5699091" y="1480234"/>
                <a:ext cx="1096920" cy="50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08FA78F-D91A-C149-808A-37EB06F720F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91531" y="1472674"/>
                  <a:ext cx="1112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9E051C-4672-C441-9C32-AA37677F70ED}"/>
                    </a:ext>
                  </a:extLst>
                </p14:cNvPr>
                <p14:cNvContentPartPr/>
                <p14:nvPr/>
              </p14:nvContentPartPr>
              <p14:xfrm>
                <a:off x="5676771" y="1604434"/>
                <a:ext cx="570600" cy="271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9E051C-4672-C441-9C32-AA37677F70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69211" y="1596874"/>
                  <a:ext cx="585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A37162-BE43-E846-9DC7-B6F1AC110C09}"/>
                    </a:ext>
                  </a:extLst>
                </p14:cNvPr>
                <p14:cNvContentPartPr/>
                <p14:nvPr/>
              </p14:nvContentPartPr>
              <p14:xfrm>
                <a:off x="5909691" y="1803154"/>
                <a:ext cx="95400" cy="78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A37162-BE43-E846-9DC7-B6F1AC110C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02131" y="1795594"/>
                  <a:ext cx="110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56CD58-3335-C840-8257-B50BE04DA1F8}"/>
                    </a:ext>
                  </a:extLst>
                </p14:cNvPr>
                <p14:cNvContentPartPr/>
                <p14:nvPr/>
              </p14:nvContentPartPr>
              <p14:xfrm>
                <a:off x="6101211" y="1774354"/>
                <a:ext cx="46800" cy="86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56CD58-3335-C840-8257-B50BE04DA1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93651" y="1766794"/>
                  <a:ext cx="61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2E1546-A097-9546-8356-B492F2A57E14}"/>
                    </a:ext>
                  </a:extLst>
                </p14:cNvPr>
                <p14:cNvContentPartPr/>
                <p14:nvPr/>
              </p14:nvContentPartPr>
              <p14:xfrm>
                <a:off x="6144771" y="1806754"/>
                <a:ext cx="46080" cy="78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2E1546-A097-9546-8356-B492F2A57E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37211" y="1799194"/>
                  <a:ext cx="61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B91A5A-47F6-884F-9ED0-5A656237ED7C}"/>
                    </a:ext>
                  </a:extLst>
                </p14:cNvPr>
                <p14:cNvContentPartPr/>
                <p14:nvPr/>
              </p14:nvContentPartPr>
              <p14:xfrm>
                <a:off x="6096891" y="1791634"/>
                <a:ext cx="200520" cy="4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B91A5A-47F6-884F-9ED0-5A656237ED7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89331" y="1784074"/>
                  <a:ext cx="215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596C77-957F-6F43-B6B3-9E5030C7A7E1}"/>
                    </a:ext>
                  </a:extLst>
                </p14:cNvPr>
                <p14:cNvContentPartPr/>
                <p14:nvPr/>
              </p14:nvContentPartPr>
              <p14:xfrm>
                <a:off x="6506211" y="1743754"/>
                <a:ext cx="293400" cy="119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596C77-957F-6F43-B6B3-9E5030C7A7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98651" y="1736194"/>
                  <a:ext cx="30852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CB749C2-4D4B-2046-B320-D040B42DBEA1}"/>
                  </a:ext>
                </a:extLst>
              </p14:cNvPr>
              <p14:cNvContentPartPr/>
              <p14:nvPr/>
            </p14:nvContentPartPr>
            <p14:xfrm>
              <a:off x="7020651" y="1365754"/>
              <a:ext cx="333360" cy="120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CB749C2-4D4B-2046-B320-D040B42DBEA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13091" y="1358194"/>
                <a:ext cx="3484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B61FDAE1-45B7-334F-B724-5D478CF159D2}"/>
              </a:ext>
            </a:extLst>
          </p:cNvPr>
          <p:cNvGrpSpPr/>
          <p:nvPr/>
        </p:nvGrpSpPr>
        <p:grpSpPr>
          <a:xfrm>
            <a:off x="7081131" y="772834"/>
            <a:ext cx="2527920" cy="473400"/>
            <a:chOff x="7081131" y="772834"/>
            <a:chExt cx="252792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B8CFF3-A86D-0147-9F02-0CC7A3E3C366}"/>
                    </a:ext>
                  </a:extLst>
                </p14:cNvPr>
                <p14:cNvContentPartPr/>
                <p14:nvPr/>
              </p14:nvContentPartPr>
              <p14:xfrm>
                <a:off x="7081131" y="816394"/>
                <a:ext cx="199800" cy="51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B8CFF3-A86D-0147-9F02-0CC7A3E3C3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73571" y="808834"/>
                  <a:ext cx="214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22D34F-2E38-A441-B913-F9824B0CE4A6}"/>
                    </a:ext>
                  </a:extLst>
                </p14:cNvPr>
                <p14:cNvContentPartPr/>
                <p14:nvPr/>
              </p14:nvContentPartPr>
              <p14:xfrm>
                <a:off x="7448331" y="875074"/>
                <a:ext cx="134640" cy="169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22D34F-2E38-A441-B913-F9824B0CE4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40771" y="867514"/>
                  <a:ext cx="149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E16197A-285A-C342-BAA5-4BD53130E556}"/>
                    </a:ext>
                  </a:extLst>
                </p14:cNvPr>
                <p14:cNvContentPartPr/>
                <p14:nvPr/>
              </p14:nvContentPartPr>
              <p14:xfrm>
                <a:off x="7647051" y="914314"/>
                <a:ext cx="133200" cy="83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E16197A-285A-C342-BAA5-4BD53130E5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39491" y="906754"/>
                  <a:ext cx="148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DAE519B-85D7-B54F-997E-61D70D1FA986}"/>
                    </a:ext>
                  </a:extLst>
                </p14:cNvPr>
                <p14:cNvContentPartPr/>
                <p14:nvPr/>
              </p14:nvContentPartPr>
              <p14:xfrm>
                <a:off x="7653891" y="922954"/>
                <a:ext cx="135000" cy="90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DAE519B-85D7-B54F-997E-61D70D1FA9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46331" y="915394"/>
                  <a:ext cx="149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8357CA4-AAFE-314C-A8AA-DB3930A4E9D0}"/>
                    </a:ext>
                  </a:extLst>
                </p14:cNvPr>
                <p14:cNvContentPartPr/>
                <p14:nvPr/>
              </p14:nvContentPartPr>
              <p14:xfrm>
                <a:off x="7897251" y="965074"/>
                <a:ext cx="149040" cy="9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8357CA4-AAFE-314C-A8AA-DB3930A4E9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90051" y="957514"/>
                  <a:ext cx="164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04F2DC-56BB-624A-8230-8FC1F5479B9F}"/>
                    </a:ext>
                  </a:extLst>
                </p14:cNvPr>
                <p14:cNvContentPartPr/>
                <p14:nvPr/>
              </p14:nvContentPartPr>
              <p14:xfrm>
                <a:off x="8006331" y="958594"/>
                <a:ext cx="308880" cy="254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04F2DC-56BB-624A-8230-8FC1F5479B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98771" y="951034"/>
                  <a:ext cx="324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D4E35BC-832D-E24B-93D4-B59609B38315}"/>
                    </a:ext>
                  </a:extLst>
                </p14:cNvPr>
                <p14:cNvContentPartPr/>
                <p14:nvPr/>
              </p14:nvContentPartPr>
              <p14:xfrm>
                <a:off x="8430771" y="892354"/>
                <a:ext cx="64440" cy="189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D4E35BC-832D-E24B-93D4-B59609B383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23211" y="884794"/>
                  <a:ext cx="79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421890B-5772-B148-BC85-A378D34263DE}"/>
                    </a:ext>
                  </a:extLst>
                </p14:cNvPr>
                <p14:cNvContentPartPr/>
                <p14:nvPr/>
              </p14:nvContentPartPr>
              <p14:xfrm>
                <a:off x="8572251" y="772834"/>
                <a:ext cx="99720" cy="101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421890B-5772-B148-BC85-A378D34263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64691" y="765274"/>
                  <a:ext cx="114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8C71B5-7920-2946-A142-191BC78ED439}"/>
                    </a:ext>
                  </a:extLst>
                </p14:cNvPr>
                <p14:cNvContentPartPr/>
                <p14:nvPr/>
              </p14:nvContentPartPr>
              <p14:xfrm>
                <a:off x="8574771" y="805234"/>
                <a:ext cx="382320" cy="441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8C71B5-7920-2946-A142-191BC78ED4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67211" y="797674"/>
                  <a:ext cx="3974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885700-4799-6D46-A53E-D3A587A8FE45}"/>
                    </a:ext>
                  </a:extLst>
                </p14:cNvPr>
                <p14:cNvContentPartPr/>
                <p14:nvPr/>
              </p14:nvContentPartPr>
              <p14:xfrm>
                <a:off x="8972931" y="988114"/>
                <a:ext cx="163080" cy="152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885700-4799-6D46-A53E-D3A587A8FE4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65371" y="980554"/>
                  <a:ext cx="177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E911F73-E2E4-CB4E-824C-37742E4667AA}"/>
                    </a:ext>
                  </a:extLst>
                </p14:cNvPr>
                <p14:cNvContentPartPr/>
                <p14:nvPr/>
              </p14:nvContentPartPr>
              <p14:xfrm>
                <a:off x="9238251" y="1023034"/>
                <a:ext cx="205920" cy="140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E911F73-E2E4-CB4E-824C-37742E4667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30691" y="1015474"/>
                  <a:ext cx="221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09B6F5C-3A8C-374B-9541-E4828D89DC56}"/>
                    </a:ext>
                  </a:extLst>
                </p14:cNvPr>
                <p14:cNvContentPartPr/>
                <p14:nvPr/>
              </p14:nvContentPartPr>
              <p14:xfrm>
                <a:off x="9486651" y="931594"/>
                <a:ext cx="122400" cy="126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09B6F5C-3A8C-374B-9541-E4828D89DC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79091" y="924034"/>
                  <a:ext cx="1375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BF7618-9DCA-A044-B59D-9D2F58FC301A}"/>
              </a:ext>
            </a:extLst>
          </p:cNvPr>
          <p:cNvGrpSpPr/>
          <p:nvPr/>
        </p:nvGrpSpPr>
        <p:grpSpPr>
          <a:xfrm>
            <a:off x="8025051" y="1327954"/>
            <a:ext cx="225000" cy="342720"/>
            <a:chOff x="8025051" y="1327954"/>
            <a:chExt cx="22500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B398DB-A63A-7C42-BA8B-923E3833BD8F}"/>
                    </a:ext>
                  </a:extLst>
                </p14:cNvPr>
                <p14:cNvContentPartPr/>
                <p14:nvPr/>
              </p14:nvContentPartPr>
              <p14:xfrm>
                <a:off x="8025051" y="1327954"/>
                <a:ext cx="191880" cy="342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B398DB-A63A-7C42-BA8B-923E3833BD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17491" y="1320394"/>
                  <a:ext cx="2070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71AA55F-F8E6-EA41-B1CB-C6DB017867CA}"/>
                    </a:ext>
                  </a:extLst>
                </p14:cNvPr>
                <p14:cNvContentPartPr/>
                <p14:nvPr/>
              </p14:nvContentPartPr>
              <p14:xfrm>
                <a:off x="8135571" y="1375834"/>
                <a:ext cx="114480" cy="97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71AA55F-F8E6-EA41-B1CB-C6DB017867C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28011" y="1368274"/>
                  <a:ext cx="12924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E05D60-A8A8-2249-97F3-CBA724D32DB5}"/>
                  </a:ext>
                </a:extLst>
              </p14:cNvPr>
              <p14:cNvContentPartPr/>
              <p14:nvPr/>
            </p14:nvContentPartPr>
            <p14:xfrm>
              <a:off x="7788531" y="1932394"/>
              <a:ext cx="954000" cy="1404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E05D60-A8A8-2249-97F3-CBA724D32DB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780971" y="1924834"/>
                <a:ext cx="96912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5EB52889-D1DC-E04F-AD72-7F80946D2B1D}"/>
              </a:ext>
            </a:extLst>
          </p:cNvPr>
          <p:cNvGrpSpPr/>
          <p:nvPr/>
        </p:nvGrpSpPr>
        <p:grpSpPr>
          <a:xfrm>
            <a:off x="6564891" y="2096194"/>
            <a:ext cx="1155600" cy="517680"/>
            <a:chOff x="6564891" y="2096194"/>
            <a:chExt cx="1155600" cy="5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3A3A2B-CCF5-854C-84AA-2C2267FA949C}"/>
                    </a:ext>
                  </a:extLst>
                </p14:cNvPr>
                <p14:cNvContentPartPr/>
                <p14:nvPr/>
              </p14:nvContentPartPr>
              <p14:xfrm>
                <a:off x="6656331" y="2133274"/>
                <a:ext cx="220320" cy="336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3A3A2B-CCF5-854C-84AA-2C2267FA94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48771" y="2125714"/>
                  <a:ext cx="235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2C053D-8776-134E-BB54-A51C485FEA14}"/>
                    </a:ext>
                  </a:extLst>
                </p14:cNvPr>
                <p14:cNvContentPartPr/>
                <p14:nvPr/>
              </p14:nvContentPartPr>
              <p14:xfrm>
                <a:off x="6564891" y="2096194"/>
                <a:ext cx="298800" cy="159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2C053D-8776-134E-BB54-A51C485FEA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57331" y="2088634"/>
                  <a:ext cx="313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0B60DCF-FA48-834A-BFDD-D3CA14CB8B97}"/>
                    </a:ext>
                  </a:extLst>
                </p14:cNvPr>
                <p14:cNvContentPartPr/>
                <p14:nvPr/>
              </p14:nvContentPartPr>
              <p14:xfrm>
                <a:off x="7092651" y="2484274"/>
                <a:ext cx="76320" cy="129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0B60DCF-FA48-834A-BFDD-D3CA14CB8B9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85451" y="2476714"/>
                  <a:ext cx="91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A510E31-C88E-C747-B25A-3DB4D3F4023E}"/>
                    </a:ext>
                  </a:extLst>
                </p14:cNvPr>
                <p14:cNvContentPartPr/>
                <p14:nvPr/>
              </p14:nvContentPartPr>
              <p14:xfrm>
                <a:off x="7325571" y="2329474"/>
                <a:ext cx="17640" cy="235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A510E31-C88E-C747-B25A-3DB4D3F4023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18011" y="2321914"/>
                  <a:ext cx="32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5FEE7E-A2FF-AB4B-9C98-231BB45A9ABC}"/>
                    </a:ext>
                  </a:extLst>
                </p14:cNvPr>
                <p14:cNvContentPartPr/>
                <p14:nvPr/>
              </p14:nvContentPartPr>
              <p14:xfrm>
                <a:off x="7217211" y="2379514"/>
                <a:ext cx="374760" cy="205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5FEE7E-A2FF-AB4B-9C98-231BB45A9A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10011" y="2371954"/>
                  <a:ext cx="389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F7DE11-450A-8740-8D9B-F1E7C0AB62DA}"/>
                    </a:ext>
                  </a:extLst>
                </p14:cNvPr>
                <p14:cNvContentPartPr/>
                <p14:nvPr/>
              </p14:nvContentPartPr>
              <p14:xfrm>
                <a:off x="7690611" y="2565274"/>
                <a:ext cx="29880" cy="9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F7DE11-450A-8740-8D9B-F1E7C0AB62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83051" y="2557714"/>
                  <a:ext cx="450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FE40A8F-EFD9-7840-8AF6-4F08F6B73965}"/>
              </a:ext>
            </a:extLst>
          </p:cNvPr>
          <p:cNvGrpSpPr/>
          <p:nvPr/>
        </p:nvGrpSpPr>
        <p:grpSpPr>
          <a:xfrm>
            <a:off x="8032611" y="2317594"/>
            <a:ext cx="705600" cy="242280"/>
            <a:chOff x="8032611" y="2317594"/>
            <a:chExt cx="70560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CCBBD8F-F206-DA48-AA70-36F3F3AB4F00}"/>
                    </a:ext>
                  </a:extLst>
                </p14:cNvPr>
                <p14:cNvContentPartPr/>
                <p14:nvPr/>
              </p14:nvContentPartPr>
              <p14:xfrm>
                <a:off x="8032611" y="2317594"/>
                <a:ext cx="385920" cy="240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CCBBD8F-F206-DA48-AA70-36F3F3AB4F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25051" y="2310034"/>
                  <a:ext cx="401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8119C6-F177-DB4C-854A-2500F5BFC840}"/>
                    </a:ext>
                  </a:extLst>
                </p14:cNvPr>
                <p14:cNvContentPartPr/>
                <p14:nvPr/>
              </p14:nvContentPartPr>
              <p14:xfrm>
                <a:off x="8452731" y="2438914"/>
                <a:ext cx="151200" cy="120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8119C6-F177-DB4C-854A-2500F5BFC84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45171" y="2431354"/>
                  <a:ext cx="166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3A5E6F-A15D-CA43-8D3D-6A92C4213CA4}"/>
                    </a:ext>
                  </a:extLst>
                </p14:cNvPr>
                <p14:cNvContentPartPr/>
                <p14:nvPr/>
              </p14:nvContentPartPr>
              <p14:xfrm>
                <a:off x="8724891" y="2546914"/>
                <a:ext cx="13320" cy="5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3A5E6F-A15D-CA43-8D3D-6A92C4213C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17331" y="2539714"/>
                  <a:ext cx="2844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595881F-813C-3749-98DC-CA393EF08805}"/>
              </a:ext>
            </a:extLst>
          </p:cNvPr>
          <p:cNvGrpSpPr/>
          <p:nvPr/>
        </p:nvGrpSpPr>
        <p:grpSpPr>
          <a:xfrm>
            <a:off x="944931" y="2815114"/>
            <a:ext cx="1085400" cy="424080"/>
            <a:chOff x="944931" y="2815114"/>
            <a:chExt cx="108540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9F8A310-4B7B-C54E-9821-77DA8346F09F}"/>
                    </a:ext>
                  </a:extLst>
                </p14:cNvPr>
                <p14:cNvContentPartPr/>
                <p14:nvPr/>
              </p14:nvContentPartPr>
              <p14:xfrm>
                <a:off x="944931" y="2862634"/>
                <a:ext cx="18360" cy="186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9F8A310-4B7B-C54E-9821-77DA8346F0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7371" y="2855074"/>
                  <a:ext cx="33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C518579-67E6-7D48-8ADA-7C28EE1C33BF}"/>
                    </a:ext>
                  </a:extLst>
                </p14:cNvPr>
                <p14:cNvContentPartPr/>
                <p14:nvPr/>
              </p14:nvContentPartPr>
              <p14:xfrm>
                <a:off x="954651" y="2815114"/>
                <a:ext cx="139680" cy="58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C518579-67E6-7D48-8ADA-7C28EE1C33B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7091" y="2807554"/>
                  <a:ext cx="154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0D4A6BC-592C-304F-A215-09FB577696A8}"/>
                    </a:ext>
                  </a:extLst>
                </p14:cNvPr>
                <p14:cNvContentPartPr/>
                <p14:nvPr/>
              </p14:nvContentPartPr>
              <p14:xfrm>
                <a:off x="972651" y="2971714"/>
                <a:ext cx="218160" cy="115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0D4A6BC-592C-304F-A215-09FB577696A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5091" y="2964154"/>
                  <a:ext cx="233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10D2F84-F30B-4741-B6DB-3212E5B93B51}"/>
                    </a:ext>
                  </a:extLst>
                </p14:cNvPr>
                <p14:cNvContentPartPr/>
                <p14:nvPr/>
              </p14:nvContentPartPr>
              <p14:xfrm>
                <a:off x="1191891" y="2963794"/>
                <a:ext cx="186840" cy="74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10D2F84-F30B-4741-B6DB-3212E5B93B5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84331" y="2956234"/>
                  <a:ext cx="201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88D085-05FE-4F45-9DAF-EC63E1C98BC1}"/>
                    </a:ext>
                  </a:extLst>
                </p14:cNvPr>
                <p14:cNvContentPartPr/>
                <p14:nvPr/>
              </p14:nvContentPartPr>
              <p14:xfrm>
                <a:off x="1291251" y="2938954"/>
                <a:ext cx="96120" cy="158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88D085-05FE-4F45-9DAF-EC63E1C98B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83691" y="2931394"/>
                  <a:ext cx="111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D6DB69E-1D9E-AB47-87DD-79042C16F379}"/>
                    </a:ext>
                  </a:extLst>
                </p14:cNvPr>
                <p14:cNvContentPartPr/>
                <p14:nvPr/>
              </p14:nvContentPartPr>
              <p14:xfrm>
                <a:off x="1479531" y="2925994"/>
                <a:ext cx="150120" cy="313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D6DB69E-1D9E-AB47-87DD-79042C16F3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71971" y="2918434"/>
                  <a:ext cx="165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57D5C55-2AEE-6E44-BD54-2B1BE40BE06F}"/>
                    </a:ext>
                  </a:extLst>
                </p14:cNvPr>
                <p14:cNvContentPartPr/>
                <p14:nvPr/>
              </p14:nvContentPartPr>
              <p14:xfrm>
                <a:off x="1699491" y="2965234"/>
                <a:ext cx="133200" cy="139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57D5C55-2AEE-6E44-BD54-2B1BE40BE06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91931" y="2957674"/>
                  <a:ext cx="148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96D2EB-0DFA-A348-8363-98FDE2F8C103}"/>
                    </a:ext>
                  </a:extLst>
                </p14:cNvPr>
                <p14:cNvContentPartPr/>
                <p14:nvPr/>
              </p14:nvContentPartPr>
              <p14:xfrm>
                <a:off x="2018451" y="3067474"/>
                <a:ext cx="11880" cy="13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96D2EB-0DFA-A348-8363-98FDE2F8C10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10891" y="3059914"/>
                  <a:ext cx="270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C50AC9C-3EFE-8B41-9DFE-6AC6F1525C9C}"/>
              </a:ext>
            </a:extLst>
          </p:cNvPr>
          <p:cNvGrpSpPr/>
          <p:nvPr/>
        </p:nvGrpSpPr>
        <p:grpSpPr>
          <a:xfrm>
            <a:off x="2846451" y="2803594"/>
            <a:ext cx="1914120" cy="432360"/>
            <a:chOff x="2846451" y="2803594"/>
            <a:chExt cx="191412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D165BD7-6088-0647-AC51-38E6204AD904}"/>
                    </a:ext>
                  </a:extLst>
                </p14:cNvPr>
                <p14:cNvContentPartPr/>
                <p14:nvPr/>
              </p14:nvContentPartPr>
              <p14:xfrm>
                <a:off x="2865171" y="2803594"/>
                <a:ext cx="101160" cy="357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D165BD7-6088-0647-AC51-38E6204AD90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57611" y="2796034"/>
                  <a:ext cx="1162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41A751-97A3-E54F-85BB-9A573BE10BDB}"/>
                    </a:ext>
                  </a:extLst>
                </p14:cNvPr>
                <p14:cNvContentPartPr/>
                <p14:nvPr/>
              </p14:nvContentPartPr>
              <p14:xfrm>
                <a:off x="2846451" y="3021754"/>
                <a:ext cx="172440" cy="51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41A751-97A3-E54F-85BB-9A573BE10B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38891" y="3014194"/>
                  <a:ext cx="187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FA07F29-9018-7A4E-8564-7E164838B5B2}"/>
                    </a:ext>
                  </a:extLst>
                </p14:cNvPr>
                <p14:cNvContentPartPr/>
                <p14:nvPr/>
              </p14:nvContentPartPr>
              <p14:xfrm>
                <a:off x="3113571" y="2841034"/>
                <a:ext cx="99360" cy="260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FA07F29-9018-7A4E-8564-7E164838B5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06011" y="2833474"/>
                  <a:ext cx="114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49E4DAA-C674-D943-A094-9E66F0B77621}"/>
                    </a:ext>
                  </a:extLst>
                </p14:cNvPr>
                <p14:cNvContentPartPr/>
                <p14:nvPr/>
              </p14:nvContentPartPr>
              <p14:xfrm>
                <a:off x="3303651" y="2949754"/>
                <a:ext cx="166680" cy="87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49E4DAA-C674-D943-A094-9E66F0B776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96091" y="2942194"/>
                  <a:ext cx="181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4E4296-C35E-BB47-A19B-C67A8BE08902}"/>
                    </a:ext>
                  </a:extLst>
                </p14:cNvPr>
                <p14:cNvContentPartPr/>
                <p14:nvPr/>
              </p14:nvContentPartPr>
              <p14:xfrm>
                <a:off x="3334971" y="2917354"/>
                <a:ext cx="132480" cy="167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4E4296-C35E-BB47-A19B-C67A8BE089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27411" y="2909794"/>
                  <a:ext cx="147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34B2AE-1E03-1A41-9C22-F5A051C9D9CC}"/>
                    </a:ext>
                  </a:extLst>
                </p14:cNvPr>
                <p14:cNvContentPartPr/>
                <p14:nvPr/>
              </p14:nvContentPartPr>
              <p14:xfrm>
                <a:off x="3619371" y="2932474"/>
                <a:ext cx="23760" cy="6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34B2AE-1E03-1A41-9C22-F5A051C9D9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11811" y="2924914"/>
                  <a:ext cx="3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564F333-7EA0-FC43-98BD-AD0FE9673FC0}"/>
                    </a:ext>
                  </a:extLst>
                </p14:cNvPr>
                <p14:cNvContentPartPr/>
                <p14:nvPr/>
              </p14:nvContentPartPr>
              <p14:xfrm>
                <a:off x="3591651" y="3111034"/>
                <a:ext cx="101880" cy="124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564F333-7EA0-FC43-98BD-AD0FE9673FC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84091" y="3103474"/>
                  <a:ext cx="116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9F6752F-A399-E241-B292-37885343ECA2}"/>
                    </a:ext>
                  </a:extLst>
                </p14:cNvPr>
                <p14:cNvContentPartPr/>
                <p14:nvPr/>
              </p14:nvContentPartPr>
              <p14:xfrm>
                <a:off x="3898731" y="2809354"/>
                <a:ext cx="191160" cy="355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9F6752F-A399-E241-B292-37885343EC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91171" y="2801794"/>
                  <a:ext cx="206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CE5CAE-9C14-9548-83D4-24BDFFDC1342}"/>
                    </a:ext>
                  </a:extLst>
                </p14:cNvPr>
                <p14:cNvContentPartPr/>
                <p14:nvPr/>
              </p14:nvContentPartPr>
              <p14:xfrm>
                <a:off x="4267371" y="2861914"/>
                <a:ext cx="129960" cy="350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CE5CAE-9C14-9548-83D4-24BDFFDC13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59811" y="2854354"/>
                  <a:ext cx="1450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62BB7F2-4B37-DE4A-82E2-6CC755043994}"/>
                    </a:ext>
                  </a:extLst>
                </p14:cNvPr>
                <p14:cNvContentPartPr/>
                <p14:nvPr/>
              </p14:nvContentPartPr>
              <p14:xfrm>
                <a:off x="4577331" y="3046234"/>
                <a:ext cx="156240" cy="3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62BB7F2-4B37-DE4A-82E2-6CC75504399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69771" y="3038674"/>
                  <a:ext cx="171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826B32E-FFF4-6C44-9633-F059952AF485}"/>
                    </a:ext>
                  </a:extLst>
                </p14:cNvPr>
                <p14:cNvContentPartPr/>
                <p14:nvPr/>
              </p14:nvContentPartPr>
              <p14:xfrm>
                <a:off x="4613691" y="3119674"/>
                <a:ext cx="146880" cy="5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826B32E-FFF4-6C44-9633-F059952AF48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06131" y="3112114"/>
                  <a:ext cx="16200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354DD0B-601F-4947-AB08-E138D78CE558}"/>
                  </a:ext>
                </a:extLst>
              </p14:cNvPr>
              <p14:cNvContentPartPr/>
              <p14:nvPr/>
            </p14:nvContentPartPr>
            <p14:xfrm>
              <a:off x="5273931" y="2716114"/>
              <a:ext cx="18360" cy="2368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354DD0B-601F-4947-AB08-E138D78CE55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266371" y="2708554"/>
                <a:ext cx="334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9A3C962-E745-7646-BD2A-AF4BF832D971}"/>
                  </a:ext>
                </a:extLst>
              </p14:cNvPr>
              <p14:cNvContentPartPr/>
              <p14:nvPr/>
            </p14:nvContentPartPr>
            <p14:xfrm>
              <a:off x="5121651" y="3085474"/>
              <a:ext cx="317520" cy="9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9A3C962-E745-7646-BD2A-AF4BF832D97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14091" y="3077914"/>
                <a:ext cx="3326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9421A49-C28D-B145-87BC-65E6A4837E43}"/>
                  </a:ext>
                </a:extLst>
              </p14:cNvPr>
              <p14:cNvContentPartPr/>
              <p14:nvPr/>
            </p14:nvContentPartPr>
            <p14:xfrm>
              <a:off x="5197611" y="3251074"/>
              <a:ext cx="181800" cy="3531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9421A49-C28D-B145-87BC-65E6A4837E4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190051" y="3243514"/>
                <a:ext cx="19692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0C22174-AFF3-D846-B731-20F508D690CC}"/>
              </a:ext>
            </a:extLst>
          </p:cNvPr>
          <p:cNvGrpSpPr/>
          <p:nvPr/>
        </p:nvGrpSpPr>
        <p:grpSpPr>
          <a:xfrm>
            <a:off x="5780451" y="2753914"/>
            <a:ext cx="1153080" cy="568080"/>
            <a:chOff x="5780451" y="2753914"/>
            <a:chExt cx="115308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3D2EFA-B669-C34F-9CDA-59D7CD072805}"/>
                    </a:ext>
                  </a:extLst>
                </p14:cNvPr>
                <p14:cNvContentPartPr/>
                <p14:nvPr/>
              </p14:nvContentPartPr>
              <p14:xfrm>
                <a:off x="5780451" y="3180514"/>
                <a:ext cx="240480" cy="141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3D2EFA-B669-C34F-9CDA-59D7CD0728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72891" y="3172954"/>
                  <a:ext cx="255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5F8A16D-FCA3-FC4F-9187-02E581A4DBD3}"/>
                    </a:ext>
                  </a:extLst>
                </p14:cNvPr>
                <p14:cNvContentPartPr/>
                <p14:nvPr/>
              </p14:nvContentPartPr>
              <p14:xfrm>
                <a:off x="6049011" y="2947594"/>
                <a:ext cx="149040" cy="10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5F8A16D-FCA3-FC4F-9187-02E581A4DBD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41451" y="2940034"/>
                  <a:ext cx="164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212170B-175B-D149-A33F-7DDAFB7D0E4D}"/>
                    </a:ext>
                  </a:extLst>
                </p14:cNvPr>
                <p14:cNvContentPartPr/>
                <p14:nvPr/>
              </p14:nvContentPartPr>
              <p14:xfrm>
                <a:off x="6351771" y="2882434"/>
                <a:ext cx="116280" cy="101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212170B-175B-D149-A33F-7DDAFB7D0E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44211" y="2874874"/>
                  <a:ext cx="131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3A3325B-AE5D-7B4F-AAF4-164AAF8EAE62}"/>
                    </a:ext>
                  </a:extLst>
                </p14:cNvPr>
                <p14:cNvContentPartPr/>
                <p14:nvPr/>
              </p14:nvContentPartPr>
              <p14:xfrm>
                <a:off x="6382731" y="2888194"/>
                <a:ext cx="113760" cy="124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3A3325B-AE5D-7B4F-AAF4-164AAF8EAE6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75171" y="2880634"/>
                  <a:ext cx="128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32612A2-1341-3245-A889-F866E7ADF7F5}"/>
                    </a:ext>
                  </a:extLst>
                </p14:cNvPr>
                <p14:cNvContentPartPr/>
                <p14:nvPr/>
              </p14:nvContentPartPr>
              <p14:xfrm>
                <a:off x="6535371" y="2753914"/>
                <a:ext cx="209880" cy="320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32612A2-1341-3245-A889-F866E7ADF7F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28171" y="2746354"/>
                  <a:ext cx="225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3EBFB0-A55F-DD4F-8190-1546B2B5C781}"/>
                    </a:ext>
                  </a:extLst>
                </p14:cNvPr>
                <p14:cNvContentPartPr/>
                <p14:nvPr/>
              </p14:nvContentPartPr>
              <p14:xfrm>
                <a:off x="6766131" y="2888194"/>
                <a:ext cx="167400" cy="268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C3EBFB0-A55F-DD4F-8190-1546B2B5C78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58571" y="2880634"/>
                  <a:ext cx="18216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26B797A-FC13-3244-99FA-148FB2521A62}"/>
              </a:ext>
            </a:extLst>
          </p:cNvPr>
          <p:cNvGrpSpPr/>
          <p:nvPr/>
        </p:nvGrpSpPr>
        <p:grpSpPr>
          <a:xfrm>
            <a:off x="7680531" y="3146674"/>
            <a:ext cx="888840" cy="261360"/>
            <a:chOff x="7680531" y="3146674"/>
            <a:chExt cx="88884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C6F61CC-8223-D649-9D23-9CAC2BF8D8AE}"/>
                    </a:ext>
                  </a:extLst>
                </p14:cNvPr>
                <p14:cNvContentPartPr/>
                <p14:nvPr/>
              </p14:nvContentPartPr>
              <p14:xfrm>
                <a:off x="7680531" y="3215434"/>
                <a:ext cx="223200" cy="121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C6F61CC-8223-D649-9D23-9CAC2BF8D8A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72971" y="3207874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F1F37E0-AB11-DD4B-B6D5-882A7D5BB438}"/>
                    </a:ext>
                  </a:extLst>
                </p14:cNvPr>
                <p14:cNvContentPartPr/>
                <p14:nvPr/>
              </p14:nvContentPartPr>
              <p14:xfrm>
                <a:off x="7706091" y="3179074"/>
                <a:ext cx="202320" cy="156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F1F37E0-AB11-DD4B-B6D5-882A7D5BB43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98531" y="3171514"/>
                  <a:ext cx="217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4ABA03-7D98-6842-838B-E290DE8E5F1C}"/>
                    </a:ext>
                  </a:extLst>
                </p14:cNvPr>
                <p14:cNvContentPartPr/>
                <p14:nvPr/>
              </p14:nvContentPartPr>
              <p14:xfrm>
                <a:off x="8099931" y="3146674"/>
                <a:ext cx="153720" cy="129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4ABA03-7D98-6842-838B-E290DE8E5F1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92371" y="3139114"/>
                  <a:ext cx="168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4E22742-938F-D94C-88D5-816F2890F771}"/>
                    </a:ext>
                  </a:extLst>
                </p14:cNvPr>
                <p14:cNvContentPartPr/>
                <p14:nvPr/>
              </p14:nvContentPartPr>
              <p14:xfrm>
                <a:off x="8071131" y="3395794"/>
                <a:ext cx="227160" cy="12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4E22742-938F-D94C-88D5-816F2890F7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63571" y="3388234"/>
                  <a:ext cx="242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B1CEC11-A325-BA45-8ED9-33ABE1923D87}"/>
                    </a:ext>
                  </a:extLst>
                </p14:cNvPr>
                <p14:cNvContentPartPr/>
                <p14:nvPr/>
              </p14:nvContentPartPr>
              <p14:xfrm>
                <a:off x="8405931" y="3185554"/>
                <a:ext cx="163440" cy="165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B1CEC11-A325-BA45-8ED9-33ABE1923D8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98371" y="3177994"/>
                  <a:ext cx="1785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A72DB6B-8933-F449-B47C-CC7E02841B9E}"/>
              </a:ext>
            </a:extLst>
          </p:cNvPr>
          <p:cNvGrpSpPr/>
          <p:nvPr/>
        </p:nvGrpSpPr>
        <p:grpSpPr>
          <a:xfrm>
            <a:off x="10115211" y="1458634"/>
            <a:ext cx="1687680" cy="146880"/>
            <a:chOff x="10115211" y="1458634"/>
            <a:chExt cx="168768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6DC4AF4-E7F0-B24E-B678-2A98EDE6473B}"/>
                    </a:ext>
                  </a:extLst>
                </p14:cNvPr>
                <p14:cNvContentPartPr/>
                <p14:nvPr/>
              </p14:nvContentPartPr>
              <p14:xfrm>
                <a:off x="10115211" y="1515874"/>
                <a:ext cx="141120" cy="8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6DC4AF4-E7F0-B24E-B678-2A98EDE6473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07651" y="1508314"/>
                  <a:ext cx="156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273146C-EDC1-A940-B53B-E155741D25AC}"/>
                    </a:ext>
                  </a:extLst>
                </p14:cNvPr>
                <p14:cNvContentPartPr/>
                <p14:nvPr/>
              </p14:nvContentPartPr>
              <p14:xfrm>
                <a:off x="10430211" y="1502194"/>
                <a:ext cx="245880" cy="72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273146C-EDC1-A940-B53B-E155741D25A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22651" y="1494994"/>
                  <a:ext cx="26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6426FA7-FF1E-144F-BD5A-8D928FB8C7C1}"/>
                    </a:ext>
                  </a:extLst>
                </p14:cNvPr>
                <p14:cNvContentPartPr/>
                <p14:nvPr/>
              </p14:nvContentPartPr>
              <p14:xfrm>
                <a:off x="10743051" y="1480234"/>
                <a:ext cx="95400" cy="106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6426FA7-FF1E-144F-BD5A-8D928FB8C7C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35491" y="1472674"/>
                  <a:ext cx="110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79A4AF-9679-BA49-AC6F-B55F917EC9F7}"/>
                    </a:ext>
                  </a:extLst>
                </p14:cNvPr>
                <p14:cNvContentPartPr/>
                <p14:nvPr/>
              </p14:nvContentPartPr>
              <p14:xfrm>
                <a:off x="11032491" y="1512994"/>
                <a:ext cx="107640" cy="86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79A4AF-9679-BA49-AC6F-B55F917EC9F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24931" y="1505434"/>
                  <a:ext cx="122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43FC462-BA51-4C4F-96F7-EE06C342BAF6}"/>
                    </a:ext>
                  </a:extLst>
                </p14:cNvPr>
                <p14:cNvContentPartPr/>
                <p14:nvPr/>
              </p14:nvContentPartPr>
              <p14:xfrm>
                <a:off x="10991091" y="1533874"/>
                <a:ext cx="139680" cy="71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43FC462-BA51-4C4F-96F7-EE06C342BA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83531" y="1526314"/>
                  <a:ext cx="154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918250B-B852-424D-891B-D4BF17007345}"/>
                    </a:ext>
                  </a:extLst>
                </p14:cNvPr>
                <p14:cNvContentPartPr/>
                <p14:nvPr/>
              </p14:nvContentPartPr>
              <p14:xfrm>
                <a:off x="11278371" y="1458634"/>
                <a:ext cx="115200" cy="138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918250B-B852-424D-891B-D4BF170073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70811" y="1451074"/>
                  <a:ext cx="129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CB631C2-17BF-D94B-B215-BE62C1F91EDA}"/>
                    </a:ext>
                  </a:extLst>
                </p14:cNvPr>
                <p14:cNvContentPartPr/>
                <p14:nvPr/>
              </p14:nvContentPartPr>
              <p14:xfrm>
                <a:off x="11587251" y="1480234"/>
                <a:ext cx="215640" cy="81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CB631C2-17BF-D94B-B215-BE62C1F91ED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79691" y="1472674"/>
                  <a:ext cx="2307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EA777E0-6028-4445-ABD0-9758DDB818F1}"/>
              </a:ext>
            </a:extLst>
          </p:cNvPr>
          <p:cNvGrpSpPr/>
          <p:nvPr/>
        </p:nvGrpSpPr>
        <p:grpSpPr>
          <a:xfrm>
            <a:off x="6853251" y="3318394"/>
            <a:ext cx="257400" cy="392760"/>
            <a:chOff x="6853251" y="3318394"/>
            <a:chExt cx="25740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B01BF60-7460-F64F-8FA7-026C6B00B81C}"/>
                    </a:ext>
                  </a:extLst>
                </p14:cNvPr>
                <p14:cNvContentPartPr/>
                <p14:nvPr/>
              </p14:nvContentPartPr>
              <p14:xfrm>
                <a:off x="6958011" y="3372034"/>
                <a:ext cx="115200" cy="339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B01BF60-7460-F64F-8FA7-026C6B00B81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50451" y="3364474"/>
                  <a:ext cx="1303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0A505A-B82D-C947-B513-2A4F603EE078}"/>
                    </a:ext>
                  </a:extLst>
                </p14:cNvPr>
                <p14:cNvContentPartPr/>
                <p14:nvPr/>
              </p14:nvContentPartPr>
              <p14:xfrm>
                <a:off x="6853251" y="3318394"/>
                <a:ext cx="257400" cy="156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0A505A-B82D-C947-B513-2A4F603EE0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45691" y="3311194"/>
                  <a:ext cx="27216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250AD77-7C69-2B4C-84CA-FFC40B4101C9}"/>
                  </a:ext>
                </a:extLst>
              </p14:cNvPr>
              <p14:cNvContentPartPr/>
              <p14:nvPr/>
            </p14:nvContentPartPr>
            <p14:xfrm>
              <a:off x="7179051" y="3821314"/>
              <a:ext cx="961200" cy="1357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250AD77-7C69-2B4C-84CA-FFC40B4101C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171491" y="3813754"/>
                <a:ext cx="97632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1927ACF-2069-E84C-9481-4634D5F99673}"/>
              </a:ext>
            </a:extLst>
          </p:cNvPr>
          <p:cNvGrpSpPr/>
          <p:nvPr/>
        </p:nvGrpSpPr>
        <p:grpSpPr>
          <a:xfrm>
            <a:off x="1054011" y="4379314"/>
            <a:ext cx="1404000" cy="329400"/>
            <a:chOff x="1054011" y="4379314"/>
            <a:chExt cx="140400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6BA0A4C-731A-134C-90F0-36A8B7E0439C}"/>
                    </a:ext>
                  </a:extLst>
                </p14:cNvPr>
                <p14:cNvContentPartPr/>
                <p14:nvPr/>
              </p14:nvContentPartPr>
              <p14:xfrm>
                <a:off x="1071291" y="4379314"/>
                <a:ext cx="30240" cy="328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6BA0A4C-731A-134C-90F0-36A8B7E043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3731" y="4372114"/>
                  <a:ext cx="453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B9D762B-41F8-6441-B5DD-B54C57333E29}"/>
                    </a:ext>
                  </a:extLst>
                </p14:cNvPr>
                <p14:cNvContentPartPr/>
                <p14:nvPr/>
              </p14:nvContentPartPr>
              <p14:xfrm>
                <a:off x="1054011" y="4391194"/>
                <a:ext cx="216000" cy="189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B9D762B-41F8-6441-B5DD-B54C57333E2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6451" y="4383634"/>
                  <a:ext cx="231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F3F8DF9-BB25-DB48-88E1-4D24E74137AC}"/>
                    </a:ext>
                  </a:extLst>
                </p14:cNvPr>
                <p14:cNvContentPartPr/>
                <p14:nvPr/>
              </p14:nvContentPartPr>
              <p14:xfrm>
                <a:off x="1304931" y="4550314"/>
                <a:ext cx="277200" cy="158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F3F8DF9-BB25-DB48-88E1-4D24E74137A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97371" y="4542754"/>
                  <a:ext cx="29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05CE0A5-EDC8-B84B-9579-0755EBCED832}"/>
                    </a:ext>
                  </a:extLst>
                </p14:cNvPr>
                <p14:cNvContentPartPr/>
                <p14:nvPr/>
              </p14:nvContentPartPr>
              <p14:xfrm>
                <a:off x="1572771" y="4441234"/>
                <a:ext cx="2520" cy="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05CE0A5-EDC8-B84B-9579-0755EBCED83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65211" y="4433674"/>
                  <a:ext cx="17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B6AB9A9-83F8-C04E-A647-AA414160AA7B}"/>
                    </a:ext>
                  </a:extLst>
                </p14:cNvPr>
                <p14:cNvContentPartPr/>
                <p14:nvPr/>
              </p14:nvContentPartPr>
              <p14:xfrm>
                <a:off x="1702731" y="4547794"/>
                <a:ext cx="77400" cy="158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B6AB9A9-83F8-C04E-A647-AA414160AA7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95171" y="4540234"/>
                  <a:ext cx="92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CEBC8FA-ED64-7743-8B51-8A6AAC03EE87}"/>
                    </a:ext>
                  </a:extLst>
                </p14:cNvPr>
                <p14:cNvContentPartPr/>
                <p14:nvPr/>
              </p14:nvContentPartPr>
              <p14:xfrm>
                <a:off x="1855011" y="4546714"/>
                <a:ext cx="101520" cy="143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CEBC8FA-ED64-7743-8B51-8A6AAC03EE8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47451" y="4539154"/>
                  <a:ext cx="116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E2A0616-32D2-DB42-810F-77A4E805EAFF}"/>
                    </a:ext>
                  </a:extLst>
                </p14:cNvPr>
                <p14:cNvContentPartPr/>
                <p14:nvPr/>
              </p14:nvContentPartPr>
              <p14:xfrm>
                <a:off x="2066331" y="4567594"/>
                <a:ext cx="391680" cy="1159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E2A0616-32D2-DB42-810F-77A4E805EAF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58771" y="4560034"/>
                  <a:ext cx="40644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BA24C6C-D54A-8146-9ED2-80CC2AF2552D}"/>
              </a:ext>
            </a:extLst>
          </p:cNvPr>
          <p:cNvGrpSpPr/>
          <p:nvPr/>
        </p:nvGrpSpPr>
        <p:grpSpPr>
          <a:xfrm>
            <a:off x="3270171" y="4356994"/>
            <a:ext cx="982800" cy="505080"/>
            <a:chOff x="3270171" y="4356994"/>
            <a:chExt cx="982800" cy="50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AB7CBFC-C3B7-944D-8281-2CBC09F0EC66}"/>
                    </a:ext>
                  </a:extLst>
                </p14:cNvPr>
                <p14:cNvContentPartPr/>
                <p14:nvPr/>
              </p14:nvContentPartPr>
              <p14:xfrm>
                <a:off x="3282051" y="4375714"/>
                <a:ext cx="24840" cy="311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AB7CBFC-C3B7-944D-8281-2CBC09F0EC6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74491" y="4368514"/>
                  <a:ext cx="39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55921D1-8E31-6844-8A98-BF2EF0291AB3}"/>
                    </a:ext>
                  </a:extLst>
                </p14:cNvPr>
                <p14:cNvContentPartPr/>
                <p14:nvPr/>
              </p14:nvContentPartPr>
              <p14:xfrm>
                <a:off x="3270171" y="4356994"/>
                <a:ext cx="180000" cy="168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55921D1-8E31-6844-8A98-BF2EF0291AB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62611" y="4349434"/>
                  <a:ext cx="195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D8B7BF0-7FDD-6046-875D-7034B13A7EC9}"/>
                    </a:ext>
                  </a:extLst>
                </p14:cNvPr>
                <p14:cNvContentPartPr/>
                <p14:nvPr/>
              </p14:nvContentPartPr>
              <p14:xfrm>
                <a:off x="3586971" y="4375714"/>
                <a:ext cx="95760" cy="288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D8B7BF0-7FDD-6046-875D-7034B13A7EC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79411" y="4368514"/>
                  <a:ext cx="110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D51813D-356B-F04E-A1FD-3CA6CC4DD0ED}"/>
                    </a:ext>
                  </a:extLst>
                </p14:cNvPr>
                <p14:cNvContentPartPr/>
                <p14:nvPr/>
              </p14:nvContentPartPr>
              <p14:xfrm>
                <a:off x="3760851" y="4483354"/>
                <a:ext cx="266760" cy="160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D51813D-356B-F04E-A1FD-3CA6CC4DD0E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53291" y="4475794"/>
                  <a:ext cx="281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5452DB0-1974-FD4A-935F-D99A2AE8D37F}"/>
                    </a:ext>
                  </a:extLst>
                </p14:cNvPr>
                <p14:cNvContentPartPr/>
                <p14:nvPr/>
              </p14:nvContentPartPr>
              <p14:xfrm>
                <a:off x="4125171" y="4468594"/>
                <a:ext cx="56880" cy="18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5452DB0-1974-FD4A-935F-D99A2AE8D37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17611" y="4461034"/>
                  <a:ext cx="72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DFE1615-65D4-E14E-9522-D07D3BACA10B}"/>
                    </a:ext>
                  </a:extLst>
                </p14:cNvPr>
                <p14:cNvContentPartPr/>
                <p14:nvPr/>
              </p14:nvContentPartPr>
              <p14:xfrm>
                <a:off x="4138131" y="4674514"/>
                <a:ext cx="114840" cy="187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DFE1615-65D4-E14E-9522-D07D3BACA10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30571" y="4666954"/>
                  <a:ext cx="12996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2CF651B-19DB-5747-93A2-040EDA88D10E}"/>
              </a:ext>
            </a:extLst>
          </p:cNvPr>
          <p:cNvGrpSpPr/>
          <p:nvPr/>
        </p:nvGrpSpPr>
        <p:grpSpPr>
          <a:xfrm>
            <a:off x="4533051" y="4431154"/>
            <a:ext cx="901440" cy="340560"/>
            <a:chOff x="4533051" y="4431154"/>
            <a:chExt cx="90144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3B8549-368C-9942-8A89-5938120F784B}"/>
                    </a:ext>
                  </a:extLst>
                </p14:cNvPr>
                <p14:cNvContentPartPr/>
                <p14:nvPr/>
              </p14:nvContentPartPr>
              <p14:xfrm>
                <a:off x="4533051" y="4461394"/>
                <a:ext cx="234720" cy="220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3B8549-368C-9942-8A89-5938120F784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25491" y="4453834"/>
                  <a:ext cx="249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54129D9-5745-D645-902D-EA70E1CE8E16}"/>
                    </a:ext>
                  </a:extLst>
                </p14:cNvPr>
                <p14:cNvContentPartPr/>
                <p14:nvPr/>
              </p14:nvContentPartPr>
              <p14:xfrm>
                <a:off x="4925451" y="4431154"/>
                <a:ext cx="153720" cy="340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54129D9-5745-D645-902D-EA70E1CE8E1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18251" y="4423594"/>
                  <a:ext cx="1684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9BECD6-4C5E-F647-8E7B-1A7CBACD895C}"/>
                    </a:ext>
                  </a:extLst>
                </p14:cNvPr>
                <p14:cNvContentPartPr/>
                <p14:nvPr/>
              </p14:nvContentPartPr>
              <p14:xfrm>
                <a:off x="5252331" y="4579114"/>
                <a:ext cx="149760" cy="9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9BECD6-4C5E-F647-8E7B-1A7CBACD895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44771" y="4571554"/>
                  <a:ext cx="164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E4AE2F7-F582-DE4E-8793-C38788F3EF16}"/>
                    </a:ext>
                  </a:extLst>
                </p14:cNvPr>
                <p14:cNvContentPartPr/>
                <p14:nvPr/>
              </p14:nvContentPartPr>
              <p14:xfrm>
                <a:off x="5281851" y="4657594"/>
                <a:ext cx="152640" cy="12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E4AE2F7-F582-DE4E-8793-C38788F3EF1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274291" y="4650034"/>
                  <a:ext cx="1677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50ADD19-8DDA-874A-873A-A0BCF06C43AC}"/>
              </a:ext>
            </a:extLst>
          </p:cNvPr>
          <p:cNvGrpSpPr/>
          <p:nvPr/>
        </p:nvGrpSpPr>
        <p:grpSpPr>
          <a:xfrm>
            <a:off x="5864691" y="4235314"/>
            <a:ext cx="446040" cy="331920"/>
            <a:chOff x="5864691" y="4235314"/>
            <a:chExt cx="44604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DB0EC91-2BA8-D045-A85D-3B113592FA84}"/>
                    </a:ext>
                  </a:extLst>
                </p14:cNvPr>
                <p14:cNvContentPartPr/>
                <p14:nvPr/>
              </p14:nvContentPartPr>
              <p14:xfrm>
                <a:off x="5864691" y="4400554"/>
                <a:ext cx="221400" cy="166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DB0EC91-2BA8-D045-A85D-3B113592FA8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57131" y="4392994"/>
                  <a:ext cx="236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0A40650-9E7C-6A42-9F81-64A912CCC9FD}"/>
                    </a:ext>
                  </a:extLst>
                </p14:cNvPr>
                <p14:cNvContentPartPr/>
                <p14:nvPr/>
              </p14:nvContentPartPr>
              <p14:xfrm>
                <a:off x="6183291" y="4235314"/>
                <a:ext cx="127440" cy="119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0A40650-9E7C-6A42-9F81-64A912CCC9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75731" y="4228114"/>
                  <a:ext cx="14256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B00C83D-721A-4649-877A-DC73441A9F71}"/>
                  </a:ext>
                </a:extLst>
              </p14:cNvPr>
              <p14:cNvContentPartPr/>
              <p14:nvPr/>
            </p14:nvContentPartPr>
            <p14:xfrm>
              <a:off x="5807451" y="4744354"/>
              <a:ext cx="599040" cy="1260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B00C83D-721A-4649-877A-DC73441A9F7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799891" y="4736794"/>
                <a:ext cx="61416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3330450-48CA-2641-A5FC-1688957E0FA8}"/>
              </a:ext>
            </a:extLst>
          </p:cNvPr>
          <p:cNvGrpSpPr/>
          <p:nvPr/>
        </p:nvGrpSpPr>
        <p:grpSpPr>
          <a:xfrm>
            <a:off x="5943891" y="4898434"/>
            <a:ext cx="474840" cy="303480"/>
            <a:chOff x="5943891" y="4898434"/>
            <a:chExt cx="47484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46B8F37-7C4D-4444-8BF1-4FC1B1956B43}"/>
                    </a:ext>
                  </a:extLst>
                </p14:cNvPr>
                <p14:cNvContentPartPr/>
                <p14:nvPr/>
              </p14:nvContentPartPr>
              <p14:xfrm>
                <a:off x="5943891" y="4999234"/>
                <a:ext cx="277560" cy="172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46B8F37-7C4D-4444-8BF1-4FC1B1956B4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36331" y="4991674"/>
                  <a:ext cx="292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15CFB7F-233A-934B-B75B-C79C7A91A59A}"/>
                    </a:ext>
                  </a:extLst>
                </p14:cNvPr>
                <p14:cNvContentPartPr/>
                <p14:nvPr/>
              </p14:nvContentPartPr>
              <p14:xfrm>
                <a:off x="6394251" y="4898434"/>
                <a:ext cx="24480" cy="185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15CFB7F-233A-934B-B75B-C79C7A91A59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87051" y="4890874"/>
                  <a:ext cx="39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C50F2F1-5035-9041-86A8-F4A8978FD790}"/>
                    </a:ext>
                  </a:extLst>
                </p14:cNvPr>
                <p14:cNvContentPartPr/>
                <p14:nvPr/>
              </p14:nvContentPartPr>
              <p14:xfrm>
                <a:off x="6351771" y="5192194"/>
                <a:ext cx="20520" cy="97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C50F2F1-5035-9041-86A8-F4A8978FD79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44211" y="5184634"/>
                  <a:ext cx="356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9ADEB97-F913-2E49-B254-77E79BB3B44E}"/>
                  </a:ext>
                </a:extLst>
              </p14:cNvPr>
              <p14:cNvContentPartPr/>
              <p14:nvPr/>
            </p14:nvContentPartPr>
            <p14:xfrm>
              <a:off x="6841371" y="4761274"/>
              <a:ext cx="363960" cy="1234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9ADEB97-F913-2E49-B254-77E79BB3B44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833811" y="4753714"/>
                <a:ext cx="37908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75B2442-2CB9-B84B-A0A3-31A22AE6B545}"/>
              </a:ext>
            </a:extLst>
          </p:cNvPr>
          <p:cNvGrpSpPr/>
          <p:nvPr/>
        </p:nvGrpSpPr>
        <p:grpSpPr>
          <a:xfrm>
            <a:off x="7139811" y="4387594"/>
            <a:ext cx="613080" cy="161280"/>
            <a:chOff x="7139811" y="4387594"/>
            <a:chExt cx="61308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DC3F4D3-598F-B748-B7DF-F08093632F6C}"/>
                    </a:ext>
                  </a:extLst>
                </p14:cNvPr>
                <p14:cNvContentPartPr/>
                <p14:nvPr/>
              </p14:nvContentPartPr>
              <p14:xfrm>
                <a:off x="7139811" y="4495594"/>
                <a:ext cx="210960" cy="23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DC3F4D3-598F-B748-B7DF-F08093632F6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32251" y="4488034"/>
                  <a:ext cx="225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898D006-71D9-3240-8FA5-1482A92C0106}"/>
                    </a:ext>
                  </a:extLst>
                </p14:cNvPr>
                <p14:cNvContentPartPr/>
                <p14:nvPr/>
              </p14:nvContentPartPr>
              <p14:xfrm>
                <a:off x="7490811" y="4387594"/>
                <a:ext cx="262080" cy="161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898D006-71D9-3240-8FA5-1482A92C01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83611" y="4380034"/>
                  <a:ext cx="27720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438580A-C54D-2441-9724-9498C66A54F5}"/>
                  </a:ext>
                </a:extLst>
              </p14:cNvPr>
              <p14:cNvContentPartPr/>
              <p14:nvPr/>
            </p14:nvContentPartPr>
            <p14:xfrm>
              <a:off x="9029451" y="4615474"/>
              <a:ext cx="252000" cy="2041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438580A-C54D-2441-9724-9498C66A54F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021891" y="4607914"/>
                <a:ext cx="26712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987EF3E-A628-F840-B430-0344578622CB}"/>
              </a:ext>
            </a:extLst>
          </p:cNvPr>
          <p:cNvGrpSpPr/>
          <p:nvPr/>
        </p:nvGrpSpPr>
        <p:grpSpPr>
          <a:xfrm>
            <a:off x="9540291" y="4642114"/>
            <a:ext cx="1004040" cy="298800"/>
            <a:chOff x="9540291" y="4642114"/>
            <a:chExt cx="100404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AB72F12-64D5-4940-AF3A-A3F076A9995B}"/>
                    </a:ext>
                  </a:extLst>
                </p14:cNvPr>
                <p14:cNvContentPartPr/>
                <p14:nvPr/>
              </p14:nvContentPartPr>
              <p14:xfrm>
                <a:off x="9540291" y="4671274"/>
                <a:ext cx="163800" cy="12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AB72F12-64D5-4940-AF3A-A3F076A9995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32731" y="4663714"/>
                  <a:ext cx="178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CC7E78B-4110-4145-B4EC-F6E972E3388E}"/>
                    </a:ext>
                  </a:extLst>
                </p14:cNvPr>
                <p14:cNvContentPartPr/>
                <p14:nvPr/>
              </p14:nvContentPartPr>
              <p14:xfrm>
                <a:off x="9552171" y="4756954"/>
                <a:ext cx="157680" cy="18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CC7E78B-4110-4145-B4EC-F6E972E3388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44611" y="4749394"/>
                  <a:ext cx="172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2112520-6FA9-834C-9F35-D974C0A51F4D}"/>
                    </a:ext>
                  </a:extLst>
                </p14:cNvPr>
                <p14:cNvContentPartPr/>
                <p14:nvPr/>
              </p14:nvContentPartPr>
              <p14:xfrm>
                <a:off x="9893451" y="4666954"/>
                <a:ext cx="178920" cy="135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2112520-6FA9-834C-9F35-D974C0A51F4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85891" y="4659394"/>
                  <a:ext cx="193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9CD6A51-B60F-C24E-A1D8-5F127E4DB001}"/>
                    </a:ext>
                  </a:extLst>
                </p14:cNvPr>
                <p14:cNvContentPartPr/>
                <p14:nvPr/>
              </p14:nvContentPartPr>
              <p14:xfrm>
                <a:off x="10100091" y="4844074"/>
                <a:ext cx="79920" cy="90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9CD6A51-B60F-C24E-A1D8-5F127E4DB00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92531" y="4836514"/>
                  <a:ext cx="94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C345960-9B8C-7D45-BEAC-FBFC322B2E87}"/>
                    </a:ext>
                  </a:extLst>
                </p14:cNvPr>
                <p14:cNvContentPartPr/>
                <p14:nvPr/>
              </p14:nvContentPartPr>
              <p14:xfrm>
                <a:off x="10346691" y="4642114"/>
                <a:ext cx="11880" cy="189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C345960-9B8C-7D45-BEAC-FBFC322B2E8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39131" y="4634554"/>
                  <a:ext cx="27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FF23B8C-31D8-C34E-8675-8FB1AD374282}"/>
                    </a:ext>
                  </a:extLst>
                </p14:cNvPr>
                <p14:cNvContentPartPr/>
                <p14:nvPr/>
              </p14:nvContentPartPr>
              <p14:xfrm>
                <a:off x="10500411" y="4844074"/>
                <a:ext cx="43920" cy="96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FF23B8C-31D8-C34E-8675-8FB1AD37428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492851" y="4836514"/>
                  <a:ext cx="590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A6059AB-DF73-E342-82F6-FE02F419F093}"/>
              </a:ext>
            </a:extLst>
          </p:cNvPr>
          <p:cNvGrpSpPr/>
          <p:nvPr/>
        </p:nvGrpSpPr>
        <p:grpSpPr>
          <a:xfrm>
            <a:off x="10782291" y="4822114"/>
            <a:ext cx="271080" cy="46800"/>
            <a:chOff x="10782291" y="4822114"/>
            <a:chExt cx="271080" cy="4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F530BE6-58FB-A347-B0E4-F958AA9237AE}"/>
                    </a:ext>
                  </a:extLst>
                </p14:cNvPr>
                <p14:cNvContentPartPr/>
                <p14:nvPr/>
              </p14:nvContentPartPr>
              <p14:xfrm>
                <a:off x="10782291" y="4822114"/>
                <a:ext cx="68400" cy="10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F530BE6-58FB-A347-B0E4-F958AA9237A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74731" y="4814554"/>
                  <a:ext cx="83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1447AAE-DE3E-6142-A933-8E72168C9D3F}"/>
                    </a:ext>
                  </a:extLst>
                </p14:cNvPr>
                <p14:cNvContentPartPr/>
                <p14:nvPr/>
              </p14:nvContentPartPr>
              <p14:xfrm>
                <a:off x="11010891" y="4854874"/>
                <a:ext cx="42480" cy="14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1447AAE-DE3E-6142-A933-8E72168C9D3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03331" y="4847314"/>
                  <a:ext cx="576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C7B266D-4A19-A948-AD5F-920486009A39}"/>
                  </a:ext>
                </a:extLst>
              </p14:cNvPr>
              <p14:cNvContentPartPr/>
              <p14:nvPr/>
            </p14:nvContentPartPr>
            <p14:xfrm>
              <a:off x="11315451" y="4931194"/>
              <a:ext cx="56160" cy="3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C7B266D-4A19-A948-AD5F-920486009A3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1307891" y="4923634"/>
                <a:ext cx="71280" cy="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9C13EC0-E3FB-3D42-9D35-3EEE75C30DCA}"/>
              </a:ext>
            </a:extLst>
          </p:cNvPr>
          <p:cNvGrpSpPr/>
          <p:nvPr/>
        </p:nvGrpSpPr>
        <p:grpSpPr>
          <a:xfrm>
            <a:off x="4574451" y="4946314"/>
            <a:ext cx="211320" cy="313560"/>
            <a:chOff x="4574451" y="4946314"/>
            <a:chExt cx="21132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EF9AC0F-1418-1741-9AC2-F4378A936CFB}"/>
                    </a:ext>
                  </a:extLst>
                </p14:cNvPr>
                <p14:cNvContentPartPr/>
                <p14:nvPr/>
              </p14:nvContentPartPr>
              <p14:xfrm>
                <a:off x="4642491" y="4963594"/>
                <a:ext cx="143280" cy="296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EF9AC0F-1418-1741-9AC2-F4378A936CF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34931" y="4956034"/>
                  <a:ext cx="1584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13A26A3-0159-F34D-B829-E9FA9B2FE829}"/>
                    </a:ext>
                  </a:extLst>
                </p14:cNvPr>
                <p14:cNvContentPartPr/>
                <p14:nvPr/>
              </p14:nvContentPartPr>
              <p14:xfrm>
                <a:off x="4574451" y="4946314"/>
                <a:ext cx="201960" cy="151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13A26A3-0159-F34D-B829-E9FA9B2FE8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66891" y="4938754"/>
                  <a:ext cx="2170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0F6D90F-AAA6-DE4B-A9DD-05B5FB931DBC}"/>
              </a:ext>
            </a:extLst>
          </p:cNvPr>
          <p:cNvGrpSpPr/>
          <p:nvPr/>
        </p:nvGrpSpPr>
        <p:grpSpPr>
          <a:xfrm>
            <a:off x="5047491" y="5430154"/>
            <a:ext cx="1078920" cy="393840"/>
            <a:chOff x="5047491" y="5430154"/>
            <a:chExt cx="107892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B22595-D9F1-2A44-AB9F-3EC4927926A6}"/>
                    </a:ext>
                  </a:extLst>
                </p14:cNvPr>
                <p14:cNvContentPartPr/>
                <p14:nvPr/>
              </p14:nvContentPartPr>
              <p14:xfrm>
                <a:off x="5047491" y="5476954"/>
                <a:ext cx="30960" cy="197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B22595-D9F1-2A44-AB9F-3EC4927926A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39931" y="5469394"/>
                  <a:ext cx="45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A9E8288-46C9-194D-95DB-4C79C0E2911A}"/>
                    </a:ext>
                  </a:extLst>
                </p14:cNvPr>
                <p14:cNvContentPartPr/>
                <p14:nvPr/>
              </p14:nvContentPartPr>
              <p14:xfrm>
                <a:off x="5067291" y="5430154"/>
                <a:ext cx="189000" cy="360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A9E8288-46C9-194D-95DB-4C79C0E2911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59731" y="5422594"/>
                  <a:ext cx="204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232A214-A03B-914C-BED7-F689C1924934}"/>
                    </a:ext>
                  </a:extLst>
                </p14:cNvPr>
                <p14:cNvContentPartPr/>
                <p14:nvPr/>
              </p14:nvContentPartPr>
              <p14:xfrm>
                <a:off x="5121651" y="5584234"/>
                <a:ext cx="220320" cy="177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232A214-A03B-914C-BED7-F689C19249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14091" y="5576674"/>
                  <a:ext cx="235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3665034-B502-3648-8FAE-E05AAAEC59BD}"/>
                    </a:ext>
                  </a:extLst>
                </p14:cNvPr>
                <p14:cNvContentPartPr/>
                <p14:nvPr/>
              </p14:nvContentPartPr>
              <p14:xfrm>
                <a:off x="5444931" y="5439154"/>
                <a:ext cx="180360" cy="334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3665034-B502-3648-8FAE-E05AAAEC59B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37731" y="5431594"/>
                  <a:ext cx="195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AFF2379-06AA-C74F-AD41-BE2FB44E33ED}"/>
                    </a:ext>
                  </a:extLst>
                </p14:cNvPr>
                <p14:cNvContentPartPr/>
                <p14:nvPr/>
              </p14:nvContentPartPr>
              <p14:xfrm>
                <a:off x="5676771" y="5551474"/>
                <a:ext cx="196200" cy="168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AFF2379-06AA-C74F-AD41-BE2FB44E33E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69211" y="5543914"/>
                  <a:ext cx="211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F28F907-0A41-F145-8821-7B693CDABAF9}"/>
                    </a:ext>
                  </a:extLst>
                </p14:cNvPr>
                <p14:cNvContentPartPr/>
                <p14:nvPr/>
              </p14:nvContentPartPr>
              <p14:xfrm>
                <a:off x="5981691" y="5495674"/>
                <a:ext cx="144720" cy="328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F28F907-0A41-F145-8821-7B693CDABAF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974131" y="5488114"/>
                  <a:ext cx="15984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687B2CA-599A-B840-BB4F-D66719CD4AB6}"/>
              </a:ext>
            </a:extLst>
          </p:cNvPr>
          <p:cNvGrpSpPr/>
          <p:nvPr/>
        </p:nvGrpSpPr>
        <p:grpSpPr>
          <a:xfrm>
            <a:off x="6413331" y="5560114"/>
            <a:ext cx="252360" cy="82800"/>
            <a:chOff x="6413331" y="5560114"/>
            <a:chExt cx="25236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21ABC88-6081-A942-9891-D93B499B33FF}"/>
                    </a:ext>
                  </a:extLst>
                </p14:cNvPr>
                <p14:cNvContentPartPr/>
                <p14:nvPr/>
              </p14:nvContentPartPr>
              <p14:xfrm>
                <a:off x="6413331" y="5560114"/>
                <a:ext cx="141120" cy="111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21ABC88-6081-A942-9891-D93B499B33F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05771" y="5552554"/>
                  <a:ext cx="156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42EFDAD-FD2F-A34B-A84E-01968B14A513}"/>
                    </a:ext>
                  </a:extLst>
                </p14:cNvPr>
                <p14:cNvContentPartPr/>
                <p14:nvPr/>
              </p14:nvContentPartPr>
              <p14:xfrm>
                <a:off x="6449691" y="5628514"/>
                <a:ext cx="216000" cy="14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42EFDAD-FD2F-A34B-A84E-01968B14A51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42131" y="5620954"/>
                  <a:ext cx="2307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F4D6152-96CE-2F49-B265-8B15753A9082}"/>
              </a:ext>
            </a:extLst>
          </p:cNvPr>
          <p:cNvGrpSpPr/>
          <p:nvPr/>
        </p:nvGrpSpPr>
        <p:grpSpPr>
          <a:xfrm>
            <a:off x="6950451" y="5457874"/>
            <a:ext cx="575280" cy="400320"/>
            <a:chOff x="6950451" y="5457874"/>
            <a:chExt cx="57528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57CE507-606B-2B4D-88EF-1061304F35B3}"/>
                    </a:ext>
                  </a:extLst>
                </p14:cNvPr>
                <p14:cNvContentPartPr/>
                <p14:nvPr/>
              </p14:nvContentPartPr>
              <p14:xfrm>
                <a:off x="6950451" y="5457874"/>
                <a:ext cx="279000" cy="2448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57CE507-606B-2B4D-88EF-1061304F35B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42891" y="5450314"/>
                  <a:ext cx="294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B824688-ECB0-D84F-8B91-A37966CB060D}"/>
                    </a:ext>
                  </a:extLst>
                </p14:cNvPr>
                <p14:cNvContentPartPr/>
                <p14:nvPr/>
              </p14:nvContentPartPr>
              <p14:xfrm>
                <a:off x="7400451" y="5758474"/>
                <a:ext cx="125280" cy="997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B824688-ECB0-D84F-8B91-A37966CB060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92891" y="5750914"/>
                  <a:ext cx="1404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D0F1132-B75F-B146-8656-84FA9D9D1E2A}"/>
              </a:ext>
            </a:extLst>
          </p:cNvPr>
          <p:cNvGrpSpPr/>
          <p:nvPr/>
        </p:nvGrpSpPr>
        <p:grpSpPr>
          <a:xfrm>
            <a:off x="8104251" y="5290114"/>
            <a:ext cx="1076400" cy="441000"/>
            <a:chOff x="8104251" y="5290114"/>
            <a:chExt cx="107640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18249F4-692A-204F-8B38-46F5E1233DDE}"/>
                    </a:ext>
                  </a:extLst>
                </p14:cNvPr>
                <p14:cNvContentPartPr/>
                <p14:nvPr/>
              </p14:nvContentPartPr>
              <p14:xfrm>
                <a:off x="8104251" y="5388394"/>
                <a:ext cx="223200" cy="2545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18249F4-692A-204F-8B38-46F5E1233DD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96691" y="5380834"/>
                  <a:ext cx="238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813326C-66E4-A242-B5F8-161B85F76726}"/>
                    </a:ext>
                  </a:extLst>
                </p14:cNvPr>
                <p14:cNvContentPartPr/>
                <p14:nvPr/>
              </p14:nvContentPartPr>
              <p14:xfrm>
                <a:off x="8301531" y="5377234"/>
                <a:ext cx="102600" cy="227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813326C-66E4-A242-B5F8-161B85F7672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93971" y="5369674"/>
                  <a:ext cx="117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6087E60-CF13-7749-B24A-680BC1030FD8}"/>
                    </a:ext>
                  </a:extLst>
                </p14:cNvPr>
                <p14:cNvContentPartPr/>
                <p14:nvPr/>
              </p14:nvContentPartPr>
              <p14:xfrm>
                <a:off x="8490891" y="5290114"/>
                <a:ext cx="130320" cy="421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6087E60-CF13-7749-B24A-680BC1030FD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83331" y="5282914"/>
                  <a:ext cx="1454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A5EFA79-837E-5342-9C05-95D0811AAE6B}"/>
                    </a:ext>
                  </a:extLst>
                </p14:cNvPr>
                <p14:cNvContentPartPr/>
                <p14:nvPr/>
              </p14:nvContentPartPr>
              <p14:xfrm>
                <a:off x="8724891" y="5486314"/>
                <a:ext cx="141840" cy="133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A5EFA79-837E-5342-9C05-95D0811AAE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17331" y="5478754"/>
                  <a:ext cx="156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94EEAFA-7569-4F46-9A73-FBE7EE551CED}"/>
                    </a:ext>
                  </a:extLst>
                </p14:cNvPr>
                <p14:cNvContentPartPr/>
                <p14:nvPr/>
              </p14:nvContentPartPr>
              <p14:xfrm>
                <a:off x="8985891" y="5378314"/>
                <a:ext cx="194760" cy="352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94EEAFA-7569-4F46-9A73-FBE7EE551CE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78331" y="5370754"/>
                  <a:ext cx="209880" cy="36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CB73C6D4-3A20-CC46-A5A5-7983888FD26C}"/>
                  </a:ext>
                </a:extLst>
              </p14:cNvPr>
              <p14:cNvContentPartPr/>
              <p14:nvPr/>
            </p14:nvContentPartPr>
            <p14:xfrm>
              <a:off x="9504291" y="5493514"/>
              <a:ext cx="138960" cy="183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CB73C6D4-3A20-CC46-A5A5-7983888FD26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496731" y="5485954"/>
                <a:ext cx="154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8BAB164-65AD-B343-B133-7C260304C10A}"/>
                  </a:ext>
                </a:extLst>
              </p14:cNvPr>
              <p14:cNvContentPartPr/>
              <p14:nvPr/>
            </p14:nvContentPartPr>
            <p14:xfrm>
              <a:off x="9513651" y="5600074"/>
              <a:ext cx="154800" cy="1440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8BAB164-65AD-B343-B133-7C260304C10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506091" y="5592514"/>
                <a:ext cx="1699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ED5090A-4183-1D48-B470-515B892C7F1D}"/>
                  </a:ext>
                </a:extLst>
              </p14:cNvPr>
              <p14:cNvContentPartPr/>
              <p14:nvPr/>
            </p14:nvContentPartPr>
            <p14:xfrm>
              <a:off x="9976611" y="5503594"/>
              <a:ext cx="290520" cy="1767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ED5090A-4183-1D48-B470-515B892C7F1D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969051" y="5496034"/>
                <a:ext cx="305640" cy="1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94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C545C-9FEC-EF45-B1C2-EAEAEF88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5740-7705-1740-B276-5A0005E7FC01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6AF0D-852F-6C47-B94F-03455ABB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EB846-E691-2340-B08F-4D117433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373A1A-4BD3-3546-A4CF-53871A86E74C}"/>
              </a:ext>
            </a:extLst>
          </p:cNvPr>
          <p:cNvGrpSpPr/>
          <p:nvPr/>
        </p:nvGrpSpPr>
        <p:grpSpPr>
          <a:xfrm>
            <a:off x="1794891" y="326434"/>
            <a:ext cx="6684480" cy="600840"/>
            <a:chOff x="1794891" y="326434"/>
            <a:chExt cx="668448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7B753F-D1E0-504B-BCC8-D79504715175}"/>
                    </a:ext>
                  </a:extLst>
                </p14:cNvPr>
                <p14:cNvContentPartPr/>
                <p14:nvPr/>
              </p14:nvContentPartPr>
              <p14:xfrm>
                <a:off x="1794891" y="538474"/>
                <a:ext cx="1847160" cy="388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7B753F-D1E0-504B-BCC8-D7950471517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87331" y="530914"/>
                  <a:ext cx="18622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CEDE41-4D38-D840-8685-00670AB43F24}"/>
                    </a:ext>
                  </a:extLst>
                </p14:cNvPr>
                <p14:cNvContentPartPr/>
                <p14:nvPr/>
              </p14:nvContentPartPr>
              <p14:xfrm>
                <a:off x="4429371" y="421474"/>
                <a:ext cx="1238760" cy="323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CEDE41-4D38-D840-8685-00670AB43F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21811" y="413914"/>
                  <a:ext cx="12538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AAC17F-A648-044D-8640-90B7BC00A67B}"/>
                    </a:ext>
                  </a:extLst>
                </p14:cNvPr>
                <p14:cNvContentPartPr/>
                <p14:nvPr/>
              </p14:nvContentPartPr>
              <p14:xfrm>
                <a:off x="6583611" y="375034"/>
                <a:ext cx="250200" cy="379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AAC17F-A648-044D-8640-90B7BC00A6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76051" y="367474"/>
                  <a:ext cx="2653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E92BC9-DCEC-174C-8C1E-7E973F380B3A}"/>
                    </a:ext>
                  </a:extLst>
                </p14:cNvPr>
                <p14:cNvContentPartPr/>
                <p14:nvPr/>
              </p14:nvContentPartPr>
              <p14:xfrm>
                <a:off x="7058451" y="500314"/>
                <a:ext cx="573120" cy="258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E92BC9-DCEC-174C-8C1E-7E973F380B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50891" y="492754"/>
                  <a:ext cx="588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8FFE198-AFBF-7E4B-AA28-76E42D36F25D}"/>
                    </a:ext>
                  </a:extLst>
                </p14:cNvPr>
                <p14:cNvContentPartPr/>
                <p14:nvPr/>
              </p14:nvContentPartPr>
              <p14:xfrm>
                <a:off x="7777011" y="584554"/>
                <a:ext cx="281520" cy="180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8FFE198-AFBF-7E4B-AA28-76E42D36F2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69451" y="577354"/>
                  <a:ext cx="296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D12AD7D-F91D-904D-8CFF-5094B4BDCC0C}"/>
                    </a:ext>
                  </a:extLst>
                </p14:cNvPr>
                <p14:cNvContentPartPr/>
                <p14:nvPr/>
              </p14:nvContentPartPr>
              <p14:xfrm>
                <a:off x="8234931" y="326434"/>
                <a:ext cx="244440" cy="551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D12AD7D-F91D-904D-8CFF-5094B4BDCC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27371" y="318874"/>
                  <a:ext cx="259560" cy="56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DF5E3C-0734-8845-A524-7E063C71B6F0}"/>
              </a:ext>
            </a:extLst>
          </p:cNvPr>
          <p:cNvGrpSpPr/>
          <p:nvPr/>
        </p:nvGrpSpPr>
        <p:grpSpPr>
          <a:xfrm>
            <a:off x="1191891" y="1440274"/>
            <a:ext cx="461880" cy="378360"/>
            <a:chOff x="1191891" y="1440274"/>
            <a:chExt cx="46188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57076B-1B2B-A342-BD59-BB85999A49AE}"/>
                    </a:ext>
                  </a:extLst>
                </p14:cNvPr>
                <p14:cNvContentPartPr/>
                <p14:nvPr/>
              </p14:nvContentPartPr>
              <p14:xfrm>
                <a:off x="1191891" y="1570234"/>
                <a:ext cx="38880" cy="159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57076B-1B2B-A342-BD59-BB85999A49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4331" y="1562674"/>
                  <a:ext cx="54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2FBCB2-5060-5143-9861-31AEC18C404B}"/>
                    </a:ext>
                  </a:extLst>
                </p14:cNvPr>
                <p14:cNvContentPartPr/>
                <p14:nvPr/>
              </p14:nvContentPartPr>
              <p14:xfrm>
                <a:off x="1426611" y="1440274"/>
                <a:ext cx="227160" cy="378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22FBCB2-5060-5143-9861-31AEC18C40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19051" y="1432714"/>
                  <a:ext cx="24228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06860B-F952-3848-A310-693825E088A3}"/>
              </a:ext>
            </a:extLst>
          </p:cNvPr>
          <p:cNvGrpSpPr/>
          <p:nvPr/>
        </p:nvGrpSpPr>
        <p:grpSpPr>
          <a:xfrm>
            <a:off x="2900811" y="1512994"/>
            <a:ext cx="826920" cy="193320"/>
            <a:chOff x="2900811" y="1512994"/>
            <a:chExt cx="82692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91B26F-159B-0945-BA3F-0D543222DF6E}"/>
                    </a:ext>
                  </a:extLst>
                </p14:cNvPr>
                <p14:cNvContentPartPr/>
                <p14:nvPr/>
              </p14:nvContentPartPr>
              <p14:xfrm>
                <a:off x="2900811" y="1512994"/>
                <a:ext cx="261720" cy="193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91B26F-159B-0945-BA3F-0D543222DF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3251" y="1505434"/>
                  <a:ext cx="276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D0A5D71-CD4A-9E4B-961F-9379C177E3DF}"/>
                    </a:ext>
                  </a:extLst>
                </p14:cNvPr>
                <p14:cNvContentPartPr/>
                <p14:nvPr/>
              </p14:nvContentPartPr>
              <p14:xfrm>
                <a:off x="3453051" y="1633954"/>
                <a:ext cx="274680" cy="53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D0A5D71-CD4A-9E4B-961F-9379C177E3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45491" y="1626754"/>
                  <a:ext cx="2898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ADA72D-4A2E-1348-A42C-A4FFAAB4472D}"/>
              </a:ext>
            </a:extLst>
          </p:cNvPr>
          <p:cNvGrpSpPr/>
          <p:nvPr/>
        </p:nvGrpSpPr>
        <p:grpSpPr>
          <a:xfrm>
            <a:off x="4261611" y="1410394"/>
            <a:ext cx="1717200" cy="410760"/>
            <a:chOff x="4261611" y="1410394"/>
            <a:chExt cx="171720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D68908-7292-8749-B97F-B3B688815911}"/>
                    </a:ext>
                  </a:extLst>
                </p14:cNvPr>
                <p14:cNvContentPartPr/>
                <p14:nvPr/>
              </p14:nvContentPartPr>
              <p14:xfrm>
                <a:off x="4261611" y="1471594"/>
                <a:ext cx="211680" cy="227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D68908-7292-8749-B97F-B3B6888159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54051" y="1464034"/>
                  <a:ext cx="226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D36CF4-3602-624C-AD96-1EFA0ADFE921}"/>
                    </a:ext>
                  </a:extLst>
                </p14:cNvPr>
                <p14:cNvContentPartPr/>
                <p14:nvPr/>
              </p14:nvContentPartPr>
              <p14:xfrm>
                <a:off x="4675251" y="1422274"/>
                <a:ext cx="191160" cy="315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D36CF4-3602-624C-AD96-1EFA0ADFE9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67691" y="1414714"/>
                  <a:ext cx="2062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D9F751-3759-C54C-AA0F-6EDB6A25C5DC}"/>
                    </a:ext>
                  </a:extLst>
                </p14:cNvPr>
                <p14:cNvContentPartPr/>
                <p14:nvPr/>
              </p14:nvContentPartPr>
              <p14:xfrm>
                <a:off x="5024091" y="1487434"/>
                <a:ext cx="134640" cy="131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D9F751-3759-C54C-AA0F-6EDB6A25C5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16531" y="1479874"/>
                  <a:ext cx="149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ADA76C-1ED3-2F42-BBE3-501BE60D72FA}"/>
                    </a:ext>
                  </a:extLst>
                </p14:cNvPr>
                <p14:cNvContentPartPr/>
                <p14:nvPr/>
              </p14:nvContentPartPr>
              <p14:xfrm>
                <a:off x="5305251" y="1632514"/>
                <a:ext cx="52560" cy="108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ADA76C-1ED3-2F42-BBE3-501BE60D72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97691" y="1625314"/>
                  <a:ext cx="67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40D2AE-E2BC-CA4A-AB6B-BCB7A21E30A8}"/>
                    </a:ext>
                  </a:extLst>
                </p14:cNvPr>
                <p14:cNvContentPartPr/>
                <p14:nvPr/>
              </p14:nvContentPartPr>
              <p14:xfrm>
                <a:off x="5622411" y="1500034"/>
                <a:ext cx="40320" cy="162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40D2AE-E2BC-CA4A-AB6B-BCB7A21E30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14851" y="1492474"/>
                  <a:ext cx="5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C29176-B364-DD44-A60F-EF93A60A6401}"/>
                    </a:ext>
                  </a:extLst>
                </p14:cNvPr>
                <p14:cNvContentPartPr/>
                <p14:nvPr/>
              </p14:nvContentPartPr>
              <p14:xfrm>
                <a:off x="5760651" y="1410394"/>
                <a:ext cx="218160" cy="410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C29176-B364-DD44-A60F-EF93A60A64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53091" y="1402834"/>
                  <a:ext cx="233280" cy="42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6E7F29B-2D59-DC45-95AD-9A4B6DE1D915}"/>
                  </a:ext>
                </a:extLst>
              </p14:cNvPr>
              <p14:cNvContentPartPr/>
              <p14:nvPr/>
            </p14:nvContentPartPr>
            <p14:xfrm>
              <a:off x="6470571" y="1547194"/>
              <a:ext cx="536760" cy="1224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6E7F29B-2D59-DC45-95AD-9A4B6DE1D9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3011" y="1539634"/>
                <a:ext cx="55188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EDA67328-2C81-E14F-BD7D-B9C3BF2F4133}"/>
              </a:ext>
            </a:extLst>
          </p:cNvPr>
          <p:cNvGrpSpPr/>
          <p:nvPr/>
        </p:nvGrpSpPr>
        <p:grpSpPr>
          <a:xfrm>
            <a:off x="7657851" y="1486714"/>
            <a:ext cx="548640" cy="357480"/>
            <a:chOff x="7657851" y="1486714"/>
            <a:chExt cx="54864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5E398A-1E2C-3648-B833-538A9097D73B}"/>
                    </a:ext>
                  </a:extLst>
                </p14:cNvPr>
                <p14:cNvContentPartPr/>
                <p14:nvPr/>
              </p14:nvContentPartPr>
              <p14:xfrm>
                <a:off x="7657851" y="1486714"/>
                <a:ext cx="228240" cy="171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5E398A-1E2C-3648-B833-538A9097D7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50291" y="1479154"/>
                  <a:ext cx="243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C35409-8E5B-E145-992E-D6B96018F079}"/>
                    </a:ext>
                  </a:extLst>
                </p14:cNvPr>
                <p14:cNvContentPartPr/>
                <p14:nvPr/>
              </p14:nvContentPartPr>
              <p14:xfrm>
                <a:off x="7897251" y="1698034"/>
                <a:ext cx="30960" cy="88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C35409-8E5B-E145-992E-D6B96018F0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90051" y="1690474"/>
                  <a:ext cx="45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1C0EFD-BF2F-544D-A28F-8C5F5944327F}"/>
                    </a:ext>
                  </a:extLst>
                </p14:cNvPr>
                <p14:cNvContentPartPr/>
                <p14:nvPr/>
              </p14:nvContentPartPr>
              <p14:xfrm>
                <a:off x="8137011" y="1741594"/>
                <a:ext cx="69480" cy="102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1C0EFD-BF2F-544D-A28F-8C5F594432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29451" y="1734034"/>
                  <a:ext cx="842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9CF92E-83EF-9341-A2C5-F9A395A3FD28}"/>
              </a:ext>
            </a:extLst>
          </p:cNvPr>
          <p:cNvGrpSpPr/>
          <p:nvPr/>
        </p:nvGrpSpPr>
        <p:grpSpPr>
          <a:xfrm>
            <a:off x="8517891" y="1523794"/>
            <a:ext cx="648360" cy="318960"/>
            <a:chOff x="8517891" y="1523794"/>
            <a:chExt cx="64836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DDDF93-E203-3341-AB40-9D865F8D46E3}"/>
                    </a:ext>
                  </a:extLst>
                </p14:cNvPr>
                <p14:cNvContentPartPr/>
                <p14:nvPr/>
              </p14:nvContentPartPr>
              <p14:xfrm>
                <a:off x="8517891" y="1523794"/>
                <a:ext cx="218160" cy="172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DDDF93-E203-3341-AB40-9D865F8D46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10331" y="1516234"/>
                  <a:ext cx="233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0B88CCF-D361-CC4B-9380-286903FADB16}"/>
                    </a:ext>
                  </a:extLst>
                </p14:cNvPr>
                <p14:cNvContentPartPr/>
                <p14:nvPr/>
              </p14:nvContentPartPr>
              <p14:xfrm>
                <a:off x="8724891" y="1708834"/>
                <a:ext cx="165600" cy="133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0B88CCF-D361-CC4B-9380-286903FADB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17331" y="1701274"/>
                  <a:ext cx="180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45F3F5-2AD4-E14E-B80E-4C15191160AA}"/>
                    </a:ext>
                  </a:extLst>
                </p14:cNvPr>
                <p14:cNvContentPartPr/>
                <p14:nvPr/>
              </p14:nvContentPartPr>
              <p14:xfrm>
                <a:off x="9105771" y="1741594"/>
                <a:ext cx="60480" cy="15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45F3F5-2AD4-E14E-B80E-4C15191160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98211" y="1734034"/>
                  <a:ext cx="756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508342-C757-F840-B300-FC20D6BF3F30}"/>
              </a:ext>
            </a:extLst>
          </p:cNvPr>
          <p:cNvGrpSpPr/>
          <p:nvPr/>
        </p:nvGrpSpPr>
        <p:grpSpPr>
          <a:xfrm>
            <a:off x="9432291" y="1785154"/>
            <a:ext cx="520920" cy="24840"/>
            <a:chOff x="9432291" y="1785154"/>
            <a:chExt cx="520920" cy="2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077E278-A887-CC4F-8641-8B42ABA4C0FA}"/>
                    </a:ext>
                  </a:extLst>
                </p14:cNvPr>
                <p14:cNvContentPartPr/>
                <p14:nvPr/>
              </p14:nvContentPartPr>
              <p14:xfrm>
                <a:off x="9432291" y="1785154"/>
                <a:ext cx="89640" cy="6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077E278-A887-CC4F-8641-8B42ABA4C0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24731" y="1777594"/>
                  <a:ext cx="104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C7E841-050F-274E-8AC2-65F149FF767F}"/>
                    </a:ext>
                  </a:extLst>
                </p14:cNvPr>
                <p14:cNvContentPartPr/>
                <p14:nvPr/>
              </p14:nvContentPartPr>
              <p14:xfrm>
                <a:off x="9769971" y="1800274"/>
                <a:ext cx="183240" cy="9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C7E841-050F-274E-8AC2-65F149FF76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62411" y="1792714"/>
                  <a:ext cx="1983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75DD3B-1275-3048-8401-3E60E908936A}"/>
              </a:ext>
            </a:extLst>
          </p:cNvPr>
          <p:cNvGrpSpPr/>
          <p:nvPr/>
        </p:nvGrpSpPr>
        <p:grpSpPr>
          <a:xfrm>
            <a:off x="10074531" y="1523074"/>
            <a:ext cx="288360" cy="384840"/>
            <a:chOff x="10074531" y="1523074"/>
            <a:chExt cx="28836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2B63BF9-BDF6-0841-A119-92EC3CEE3C5B}"/>
                    </a:ext>
                  </a:extLst>
                </p14:cNvPr>
                <p14:cNvContentPartPr/>
                <p14:nvPr/>
              </p14:nvContentPartPr>
              <p14:xfrm>
                <a:off x="10074531" y="1523074"/>
                <a:ext cx="234720" cy="194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2B63BF9-BDF6-0841-A119-92EC3CEE3C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66971" y="1515514"/>
                  <a:ext cx="249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C13C02-FC77-C14C-80A6-CB6EB64A29EB}"/>
                    </a:ext>
                  </a:extLst>
                </p14:cNvPr>
                <p14:cNvContentPartPr/>
                <p14:nvPr/>
              </p14:nvContentPartPr>
              <p14:xfrm>
                <a:off x="10216011" y="1800994"/>
                <a:ext cx="146880" cy="106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C13C02-FC77-C14C-80A6-CB6EB64A29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08451" y="1793434"/>
                  <a:ext cx="1620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AA5C91-46D9-CA44-A155-0EE39E1B55E9}"/>
              </a:ext>
            </a:extLst>
          </p:cNvPr>
          <p:cNvGrpSpPr/>
          <p:nvPr/>
        </p:nvGrpSpPr>
        <p:grpSpPr>
          <a:xfrm>
            <a:off x="7618971" y="2148034"/>
            <a:ext cx="1978560" cy="479160"/>
            <a:chOff x="7618971" y="2148034"/>
            <a:chExt cx="197856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83E4E6-4CCA-0746-9C1E-003F772D47C5}"/>
                    </a:ext>
                  </a:extLst>
                </p14:cNvPr>
                <p14:cNvContentPartPr/>
                <p14:nvPr/>
              </p14:nvContentPartPr>
              <p14:xfrm>
                <a:off x="7618971" y="2187994"/>
                <a:ext cx="140760" cy="311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83E4E6-4CCA-0746-9C1E-003F772D47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11411" y="2180434"/>
                  <a:ext cx="1558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F1FF41-F11F-3640-9AF0-3B4EB2924B42}"/>
                    </a:ext>
                  </a:extLst>
                </p14:cNvPr>
                <p14:cNvContentPartPr/>
                <p14:nvPr/>
              </p14:nvContentPartPr>
              <p14:xfrm>
                <a:off x="8004891" y="2275114"/>
                <a:ext cx="21960" cy="144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F1FF41-F11F-3640-9AF0-3B4EB2924B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97331" y="2267554"/>
                  <a:ext cx="37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8C6B19-2FC3-1541-BD33-0902B0DC2E03}"/>
                    </a:ext>
                  </a:extLst>
                </p14:cNvPr>
                <p14:cNvContentPartPr/>
                <p14:nvPr/>
              </p14:nvContentPartPr>
              <p14:xfrm>
                <a:off x="8048451" y="2165314"/>
                <a:ext cx="1800" cy="1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8C6B19-2FC3-1541-BD33-0902B0DC2E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40891" y="2157754"/>
                  <a:ext cx="16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92C0D8D-1FDB-AC4C-ACA3-CC4CCA9BEA5A}"/>
                    </a:ext>
                  </a:extLst>
                </p14:cNvPr>
                <p14:cNvContentPartPr/>
                <p14:nvPr/>
              </p14:nvContentPartPr>
              <p14:xfrm>
                <a:off x="8126211" y="2329474"/>
                <a:ext cx="169560" cy="156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92C0D8D-1FDB-AC4C-ACA3-CC4CCA9BEA5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18651" y="2321914"/>
                  <a:ext cx="184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7DB4D5-DCCE-324A-B2EB-8975AFEF9177}"/>
                    </a:ext>
                  </a:extLst>
                </p14:cNvPr>
                <p14:cNvContentPartPr/>
                <p14:nvPr/>
              </p14:nvContentPartPr>
              <p14:xfrm>
                <a:off x="8485131" y="2148034"/>
                <a:ext cx="272520" cy="296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7DB4D5-DCCE-324A-B2EB-8975AFEF917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77571" y="2140474"/>
                  <a:ext cx="2876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CE4D90D-0FE9-FC47-A66B-CB06B79650E8}"/>
                    </a:ext>
                  </a:extLst>
                </p14:cNvPr>
                <p14:cNvContentPartPr/>
                <p14:nvPr/>
              </p14:nvContentPartPr>
              <p14:xfrm>
                <a:off x="8757291" y="2317594"/>
                <a:ext cx="391680" cy="309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CE4D90D-0FE9-FC47-A66B-CB06B79650E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49731" y="2310034"/>
                  <a:ext cx="406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5F78FE-522F-F341-BDCB-CF13BF29D48D}"/>
                    </a:ext>
                  </a:extLst>
                </p14:cNvPr>
                <p14:cNvContentPartPr/>
                <p14:nvPr/>
              </p14:nvContentPartPr>
              <p14:xfrm>
                <a:off x="9258051" y="2460154"/>
                <a:ext cx="33840" cy="10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5F78FE-522F-F341-BDCB-CF13BF29D4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50491" y="2452594"/>
                  <a:ext cx="48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93EC33F-0141-D84B-B953-AC04316CB739}"/>
                    </a:ext>
                  </a:extLst>
                </p14:cNvPr>
                <p14:cNvContentPartPr/>
                <p14:nvPr/>
              </p14:nvContentPartPr>
              <p14:xfrm>
                <a:off x="9445251" y="2231554"/>
                <a:ext cx="152280" cy="388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93EC33F-0141-D84B-B953-AC04316CB7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37691" y="2223994"/>
                  <a:ext cx="16740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4122E45-4E4F-624B-9236-28E4A75B3B31}"/>
              </a:ext>
            </a:extLst>
          </p:cNvPr>
          <p:cNvGrpSpPr/>
          <p:nvPr/>
        </p:nvGrpSpPr>
        <p:grpSpPr>
          <a:xfrm>
            <a:off x="1205571" y="2808274"/>
            <a:ext cx="543240" cy="422640"/>
            <a:chOff x="1205571" y="2808274"/>
            <a:chExt cx="54324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156B777-3729-6846-B92B-307E1A8F11F6}"/>
                    </a:ext>
                  </a:extLst>
                </p14:cNvPr>
                <p14:cNvContentPartPr/>
                <p14:nvPr/>
              </p14:nvContentPartPr>
              <p14:xfrm>
                <a:off x="1205571" y="3004114"/>
                <a:ext cx="235800" cy="183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156B777-3729-6846-B92B-307E1A8F11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98011" y="2996914"/>
                  <a:ext cx="250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38DBCD-41B0-7C46-B270-CB11288DE53F}"/>
                    </a:ext>
                  </a:extLst>
                </p14:cNvPr>
                <p14:cNvContentPartPr/>
                <p14:nvPr/>
              </p14:nvContentPartPr>
              <p14:xfrm>
                <a:off x="1583931" y="2808274"/>
                <a:ext cx="164880" cy="422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38DBCD-41B0-7C46-B270-CB11288DE5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76371" y="2800714"/>
                  <a:ext cx="180000" cy="43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447C60-E729-B346-A4FD-67B3DDD1EA08}"/>
              </a:ext>
            </a:extLst>
          </p:cNvPr>
          <p:cNvGrpSpPr/>
          <p:nvPr/>
        </p:nvGrpSpPr>
        <p:grpSpPr>
          <a:xfrm>
            <a:off x="2345691" y="3010234"/>
            <a:ext cx="1244160" cy="340560"/>
            <a:chOff x="2345691" y="3010234"/>
            <a:chExt cx="124416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BA9DD12-A85C-8F44-BD7B-9A419C867A09}"/>
                    </a:ext>
                  </a:extLst>
                </p14:cNvPr>
                <p14:cNvContentPartPr/>
                <p14:nvPr/>
              </p14:nvContentPartPr>
              <p14:xfrm>
                <a:off x="2345691" y="3010234"/>
                <a:ext cx="236160" cy="196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BA9DD12-A85C-8F44-BD7B-9A419C867A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38131" y="3002674"/>
                  <a:ext cx="251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8E4074-7005-7C47-AF8E-13F05EBD116C}"/>
                    </a:ext>
                  </a:extLst>
                </p14:cNvPr>
                <p14:cNvContentPartPr/>
                <p14:nvPr/>
              </p14:nvContentPartPr>
              <p14:xfrm>
                <a:off x="2660331" y="3221914"/>
                <a:ext cx="18000" cy="128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8E4074-7005-7C47-AF8E-13F05EBD11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52771" y="3214354"/>
                  <a:ext cx="33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89F994F-58B8-554A-953A-6DA13F81E3D4}"/>
                    </a:ext>
                  </a:extLst>
                </p14:cNvPr>
                <p14:cNvContentPartPr/>
                <p14:nvPr/>
              </p14:nvContentPartPr>
              <p14:xfrm>
                <a:off x="2868411" y="3221914"/>
                <a:ext cx="61200" cy="114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89F994F-58B8-554A-953A-6DA13F81E3D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60851" y="3214354"/>
                  <a:ext cx="76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995BE4E-B708-C94D-8429-564A15A00B42}"/>
                    </a:ext>
                  </a:extLst>
                </p14:cNvPr>
                <p14:cNvContentPartPr/>
                <p14:nvPr/>
              </p14:nvContentPartPr>
              <p14:xfrm>
                <a:off x="3188091" y="3200314"/>
                <a:ext cx="684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995BE4E-B708-C94D-8429-564A15A00B4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80531" y="3192754"/>
                  <a:ext cx="21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579799-9013-7B48-917A-58AF00193AFD}"/>
                    </a:ext>
                  </a:extLst>
                </p14:cNvPr>
                <p14:cNvContentPartPr/>
                <p14:nvPr/>
              </p14:nvContentPartPr>
              <p14:xfrm>
                <a:off x="3242091" y="3052714"/>
                <a:ext cx="187560" cy="198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579799-9013-7B48-917A-58AF00193A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34531" y="3045154"/>
                  <a:ext cx="202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920245-8201-A148-B1FC-910F30B41E42}"/>
                    </a:ext>
                  </a:extLst>
                </p14:cNvPr>
                <p14:cNvContentPartPr/>
                <p14:nvPr/>
              </p14:nvContentPartPr>
              <p14:xfrm>
                <a:off x="3508131" y="3200314"/>
                <a:ext cx="81720" cy="129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920245-8201-A148-B1FC-910F30B41E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00571" y="3192754"/>
                  <a:ext cx="968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120F503-3A46-8D42-BC46-6A942F1C96C5}"/>
              </a:ext>
            </a:extLst>
          </p:cNvPr>
          <p:cNvGrpSpPr/>
          <p:nvPr/>
        </p:nvGrpSpPr>
        <p:grpSpPr>
          <a:xfrm>
            <a:off x="3902331" y="3200314"/>
            <a:ext cx="464760" cy="17640"/>
            <a:chOff x="3902331" y="3200314"/>
            <a:chExt cx="464760" cy="1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D428EB3-625D-FE45-95BD-7D4A2755419E}"/>
                    </a:ext>
                  </a:extLst>
                </p14:cNvPr>
                <p14:cNvContentPartPr/>
                <p14:nvPr/>
              </p14:nvContentPartPr>
              <p14:xfrm>
                <a:off x="3902331" y="3203914"/>
                <a:ext cx="44640" cy="7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D428EB3-625D-FE45-95BD-7D4A2755419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94771" y="3196354"/>
                  <a:ext cx="59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CC7E22-5289-4D43-9278-EC6CC420A909}"/>
                    </a:ext>
                  </a:extLst>
                </p14:cNvPr>
                <p14:cNvContentPartPr/>
                <p14:nvPr/>
              </p14:nvContentPartPr>
              <p14:xfrm>
                <a:off x="4120131" y="3211114"/>
                <a:ext cx="78480" cy="6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CC7E22-5289-4D43-9278-EC6CC420A9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12571" y="3203554"/>
                  <a:ext cx="93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B0C7A2-1A5F-9B48-8F64-3747B8CED002}"/>
                    </a:ext>
                  </a:extLst>
                </p14:cNvPr>
                <p14:cNvContentPartPr/>
                <p14:nvPr/>
              </p14:nvContentPartPr>
              <p14:xfrm>
                <a:off x="4315971" y="3200314"/>
                <a:ext cx="51120" cy="15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B0C7A2-1A5F-9B48-8F64-3747B8CED0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08411" y="3192754"/>
                  <a:ext cx="662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3D0E920-C695-6C40-820E-CDBD2EC30861}"/>
              </a:ext>
            </a:extLst>
          </p:cNvPr>
          <p:cNvGrpSpPr/>
          <p:nvPr/>
        </p:nvGrpSpPr>
        <p:grpSpPr>
          <a:xfrm>
            <a:off x="4671651" y="3058834"/>
            <a:ext cx="369000" cy="404640"/>
            <a:chOff x="4671651" y="3058834"/>
            <a:chExt cx="36900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177602-0E53-2845-B8A3-8ADAA223D0FC}"/>
                    </a:ext>
                  </a:extLst>
                </p14:cNvPr>
                <p14:cNvContentPartPr/>
                <p14:nvPr/>
              </p14:nvContentPartPr>
              <p14:xfrm>
                <a:off x="4671651" y="3058834"/>
                <a:ext cx="217440" cy="190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177602-0E53-2845-B8A3-8ADAA223D0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4091" y="3051274"/>
                  <a:ext cx="232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DD61AFD-C448-0C41-BCDE-1E924F7550B8}"/>
                    </a:ext>
                  </a:extLst>
                </p14:cNvPr>
                <p14:cNvContentPartPr/>
                <p14:nvPr/>
              </p14:nvContentPartPr>
              <p14:xfrm>
                <a:off x="4871091" y="3341794"/>
                <a:ext cx="169560" cy="121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DD61AFD-C448-0C41-BCDE-1E924F7550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63531" y="3334234"/>
                  <a:ext cx="18432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F66D06D-AC45-044E-8900-6DD09CEE449B}"/>
                  </a:ext>
                </a:extLst>
              </p14:cNvPr>
              <p14:cNvContentPartPr/>
              <p14:nvPr/>
            </p14:nvContentPartPr>
            <p14:xfrm>
              <a:off x="5644011" y="3184834"/>
              <a:ext cx="773280" cy="156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F66D06D-AC45-044E-8900-6DD09CEE44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636451" y="3177274"/>
                <a:ext cx="78840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8AE50DEF-EB34-7B46-A381-89261B4669BB}"/>
              </a:ext>
            </a:extLst>
          </p:cNvPr>
          <p:cNvGrpSpPr/>
          <p:nvPr/>
        </p:nvGrpSpPr>
        <p:grpSpPr>
          <a:xfrm>
            <a:off x="6903291" y="3123994"/>
            <a:ext cx="1487520" cy="328320"/>
            <a:chOff x="6903291" y="3123994"/>
            <a:chExt cx="148752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6417F9-2A17-8C43-9966-70A17D63903B}"/>
                    </a:ext>
                  </a:extLst>
                </p14:cNvPr>
                <p14:cNvContentPartPr/>
                <p14:nvPr/>
              </p14:nvContentPartPr>
              <p14:xfrm>
                <a:off x="6903291" y="3131914"/>
                <a:ext cx="244800" cy="156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6417F9-2A17-8C43-9966-70A17D63903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95731" y="3124354"/>
                  <a:ext cx="259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60C8BD9-C150-7B4F-A83E-3E8773C801D2}"/>
                    </a:ext>
                  </a:extLst>
                </p14:cNvPr>
                <p14:cNvContentPartPr/>
                <p14:nvPr/>
              </p14:nvContentPartPr>
              <p14:xfrm>
                <a:off x="6918411" y="3127594"/>
                <a:ext cx="228240" cy="198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60C8BD9-C150-7B4F-A83E-3E8773C801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10851" y="3120034"/>
                  <a:ext cx="243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7F9C2D-5184-B34C-96FB-3D38FDC7AF62}"/>
                    </a:ext>
                  </a:extLst>
                </p14:cNvPr>
                <p14:cNvContentPartPr/>
                <p14:nvPr/>
              </p14:nvContentPartPr>
              <p14:xfrm>
                <a:off x="7244211" y="3301114"/>
                <a:ext cx="11160" cy="114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7F9C2D-5184-B34C-96FB-3D38FDC7AF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36651" y="3293554"/>
                  <a:ext cx="26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4F343A1-8DAF-CC49-A64A-16909530F912}"/>
                    </a:ext>
                  </a:extLst>
                </p14:cNvPr>
                <p14:cNvContentPartPr/>
                <p14:nvPr/>
              </p14:nvContentPartPr>
              <p14:xfrm>
                <a:off x="7428531" y="3363394"/>
                <a:ext cx="52920" cy="84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4F343A1-8DAF-CC49-A64A-16909530F91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20971" y="3355834"/>
                  <a:ext cx="67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0D84F6-4CB8-8C42-AA03-0221E8E17569}"/>
                    </a:ext>
                  </a:extLst>
                </p14:cNvPr>
                <p14:cNvContentPartPr/>
                <p14:nvPr/>
              </p14:nvContentPartPr>
              <p14:xfrm>
                <a:off x="7657851" y="3123994"/>
                <a:ext cx="206280" cy="155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0D84F6-4CB8-8C42-AA03-0221E8E1756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50291" y="3116434"/>
                  <a:ext cx="221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56B16B-01AB-4B47-AA93-A47965ECE603}"/>
                    </a:ext>
                  </a:extLst>
                </p14:cNvPr>
                <p14:cNvContentPartPr/>
                <p14:nvPr/>
              </p14:nvContentPartPr>
              <p14:xfrm>
                <a:off x="7677651" y="3157474"/>
                <a:ext cx="198360" cy="171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56B16B-01AB-4B47-AA93-A47965ECE60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70091" y="3149914"/>
                  <a:ext cx="213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1DEE9A-A6FC-B746-8073-87B893B6D963}"/>
                    </a:ext>
                  </a:extLst>
                </p14:cNvPr>
                <p14:cNvContentPartPr/>
                <p14:nvPr/>
              </p14:nvContentPartPr>
              <p14:xfrm>
                <a:off x="7957731" y="3316594"/>
                <a:ext cx="181080" cy="123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1DEE9A-A6FC-B746-8073-87B893B6D96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50171" y="3309034"/>
                  <a:ext cx="196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2B6AE2F-DF3E-F345-9A67-48984ED29C94}"/>
                    </a:ext>
                  </a:extLst>
                </p14:cNvPr>
                <p14:cNvContentPartPr/>
                <p14:nvPr/>
              </p14:nvContentPartPr>
              <p14:xfrm>
                <a:off x="8344371" y="3341794"/>
                <a:ext cx="46440" cy="110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2B6AE2F-DF3E-F345-9A67-48984ED29C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36811" y="3334234"/>
                  <a:ext cx="6156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1C09737-25BE-0048-9473-D4A879F328C7}"/>
                  </a:ext>
                </a:extLst>
              </p14:cNvPr>
              <p14:cNvContentPartPr/>
              <p14:nvPr/>
            </p14:nvContentPartPr>
            <p14:xfrm>
              <a:off x="8702931" y="3341794"/>
              <a:ext cx="60480" cy="82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1C09737-25BE-0048-9473-D4A879F328C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695371" y="3334234"/>
                <a:ext cx="75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FCA15B-FDD6-5F46-93CD-F98A7679E5E5}"/>
                  </a:ext>
                </a:extLst>
              </p14:cNvPr>
              <p14:cNvContentPartPr/>
              <p14:nvPr/>
            </p14:nvContentPartPr>
            <p14:xfrm>
              <a:off x="9040611" y="3385354"/>
              <a:ext cx="361800" cy="216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FCA15B-FDD6-5F46-93CD-F98A7679E5E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033051" y="3377794"/>
                <a:ext cx="37692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C7FE610B-09D4-A445-B06E-DEF6BAD5F369}"/>
              </a:ext>
            </a:extLst>
          </p:cNvPr>
          <p:cNvGrpSpPr/>
          <p:nvPr/>
        </p:nvGrpSpPr>
        <p:grpSpPr>
          <a:xfrm>
            <a:off x="9726771" y="3182674"/>
            <a:ext cx="588960" cy="321120"/>
            <a:chOff x="9726771" y="3182674"/>
            <a:chExt cx="58896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6601F1F-AC13-7248-9977-BB59ED7913C9}"/>
                    </a:ext>
                  </a:extLst>
                </p14:cNvPr>
                <p14:cNvContentPartPr/>
                <p14:nvPr/>
              </p14:nvContentPartPr>
              <p14:xfrm>
                <a:off x="9744411" y="3182674"/>
                <a:ext cx="208800" cy="194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6601F1F-AC13-7248-9977-BB59ED7913C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36851" y="3175114"/>
                  <a:ext cx="223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8ACBA73-6FA0-BF47-A957-9DEDE824C661}"/>
                    </a:ext>
                  </a:extLst>
                </p14:cNvPr>
                <p14:cNvContentPartPr/>
                <p14:nvPr/>
              </p14:nvContentPartPr>
              <p14:xfrm>
                <a:off x="9726771" y="3221914"/>
                <a:ext cx="231120" cy="157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8ACBA73-6FA0-BF47-A957-9DEDE824C6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19571" y="3214354"/>
                  <a:ext cx="246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94729E7-7C50-8342-8412-EBDED36738A1}"/>
                    </a:ext>
                  </a:extLst>
                </p14:cNvPr>
                <p14:cNvContentPartPr/>
                <p14:nvPr/>
              </p14:nvContentPartPr>
              <p14:xfrm>
                <a:off x="10074531" y="3365554"/>
                <a:ext cx="241200" cy="138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94729E7-7C50-8342-8412-EBDED36738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66971" y="3357994"/>
                  <a:ext cx="2563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B44E617-70C1-974B-B01B-BC085D076301}"/>
              </a:ext>
            </a:extLst>
          </p:cNvPr>
          <p:cNvGrpSpPr/>
          <p:nvPr/>
        </p:nvGrpSpPr>
        <p:grpSpPr>
          <a:xfrm>
            <a:off x="2478531" y="3796114"/>
            <a:ext cx="921240" cy="304200"/>
            <a:chOff x="2478531" y="3796114"/>
            <a:chExt cx="92124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084114D-0974-2246-A8EE-B55C62D3105F}"/>
                    </a:ext>
                  </a:extLst>
                </p14:cNvPr>
                <p14:cNvContentPartPr/>
                <p14:nvPr/>
              </p14:nvContentPartPr>
              <p14:xfrm>
                <a:off x="2478531" y="3964954"/>
                <a:ext cx="85680" cy="135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084114D-0974-2246-A8EE-B55C62D310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70971" y="3957754"/>
                  <a:ext cx="100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08BFCE4-2F9C-7F44-A956-9B403882B9A5}"/>
                    </a:ext>
                  </a:extLst>
                </p14:cNvPr>
                <p14:cNvContentPartPr/>
                <p14:nvPr/>
              </p14:nvContentPartPr>
              <p14:xfrm>
                <a:off x="2748531" y="3929674"/>
                <a:ext cx="80280" cy="133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08BFCE4-2F9C-7F44-A956-9B403882B9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40971" y="3922114"/>
                  <a:ext cx="95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8D056BE-8FC2-8945-A834-C558B8872614}"/>
                    </a:ext>
                  </a:extLst>
                </p14:cNvPr>
                <p14:cNvContentPartPr/>
                <p14:nvPr/>
              </p14:nvContentPartPr>
              <p14:xfrm>
                <a:off x="2846451" y="3951274"/>
                <a:ext cx="48240" cy="106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8D056BE-8FC2-8945-A834-C558B88726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38891" y="3943714"/>
                  <a:ext cx="63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8E5A5F5-3694-6A4D-833C-1DE0CFD0CF6F}"/>
                    </a:ext>
                  </a:extLst>
                </p14:cNvPr>
                <p14:cNvContentPartPr/>
                <p14:nvPr/>
              </p14:nvContentPartPr>
              <p14:xfrm>
                <a:off x="3037611" y="3796114"/>
                <a:ext cx="362160" cy="271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8E5A5F5-3694-6A4D-833C-1DE0CFD0CF6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30051" y="3788554"/>
                  <a:ext cx="37728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F74AAE8-AC8E-0B42-A52D-B5707E93059C}"/>
              </a:ext>
            </a:extLst>
          </p:cNvPr>
          <p:cNvGrpSpPr/>
          <p:nvPr/>
        </p:nvGrpSpPr>
        <p:grpSpPr>
          <a:xfrm>
            <a:off x="3985131" y="3780634"/>
            <a:ext cx="978480" cy="299520"/>
            <a:chOff x="3985131" y="3780634"/>
            <a:chExt cx="97848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9BF545E-8855-9546-B835-EB8480ACE4E4}"/>
                    </a:ext>
                  </a:extLst>
                </p14:cNvPr>
                <p14:cNvContentPartPr/>
                <p14:nvPr/>
              </p14:nvContentPartPr>
              <p14:xfrm>
                <a:off x="4076571" y="3794674"/>
                <a:ext cx="45360" cy="276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9BF545E-8855-9546-B835-EB8480ACE4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69011" y="3787114"/>
                  <a:ext cx="60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B7C6FA7-7137-2049-A123-25AC46157348}"/>
                    </a:ext>
                  </a:extLst>
                </p14:cNvPr>
                <p14:cNvContentPartPr/>
                <p14:nvPr/>
              </p14:nvContentPartPr>
              <p14:xfrm>
                <a:off x="3985131" y="3808714"/>
                <a:ext cx="514800" cy="271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B7C6FA7-7137-2049-A123-25AC4615734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77571" y="3801154"/>
                  <a:ext cx="529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7FD3E6F-1EA2-F549-8681-11EEA3B43CA1}"/>
                    </a:ext>
                  </a:extLst>
                </p14:cNvPr>
                <p14:cNvContentPartPr/>
                <p14:nvPr/>
              </p14:nvContentPartPr>
              <p14:xfrm>
                <a:off x="4589571" y="3780634"/>
                <a:ext cx="278640" cy="281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7FD3E6F-1EA2-F549-8681-11EEA3B43C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82011" y="3773074"/>
                  <a:ext cx="2937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CF21E4-5706-B94C-9CD7-4034CFD7BB47}"/>
                    </a:ext>
                  </a:extLst>
                </p14:cNvPr>
                <p14:cNvContentPartPr/>
                <p14:nvPr/>
              </p14:nvContentPartPr>
              <p14:xfrm>
                <a:off x="4741851" y="3947674"/>
                <a:ext cx="221760" cy="3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CF21E4-5706-B94C-9CD7-4034CFD7BB4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34291" y="3940114"/>
                  <a:ext cx="23688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CE3857B-7B14-2242-A50D-9B31E908543C}"/>
              </a:ext>
            </a:extLst>
          </p:cNvPr>
          <p:cNvGrpSpPr/>
          <p:nvPr/>
        </p:nvGrpSpPr>
        <p:grpSpPr>
          <a:xfrm>
            <a:off x="5562651" y="3886114"/>
            <a:ext cx="232920" cy="229680"/>
            <a:chOff x="5562651" y="3886114"/>
            <a:chExt cx="23292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4EB467-9B50-C046-8D76-FB8F312376D3}"/>
                    </a:ext>
                  </a:extLst>
                </p14:cNvPr>
                <p14:cNvContentPartPr/>
                <p14:nvPr/>
              </p14:nvContentPartPr>
              <p14:xfrm>
                <a:off x="5568051" y="3940474"/>
                <a:ext cx="227520" cy="166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4EB467-9B50-C046-8D76-FB8F312376D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60491" y="3932914"/>
                  <a:ext cx="242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DD52D0A-F20C-2845-9C37-EBDEB41E8C80}"/>
                    </a:ext>
                  </a:extLst>
                </p14:cNvPr>
                <p14:cNvContentPartPr/>
                <p14:nvPr/>
              </p14:nvContentPartPr>
              <p14:xfrm>
                <a:off x="5562651" y="3886114"/>
                <a:ext cx="159480" cy="229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DD52D0A-F20C-2845-9C37-EBDEB41E8C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55091" y="3878554"/>
                  <a:ext cx="17460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6D597D3-0F5A-5B4F-B938-CF3DF6263022}"/>
              </a:ext>
            </a:extLst>
          </p:cNvPr>
          <p:cNvGrpSpPr/>
          <p:nvPr/>
        </p:nvGrpSpPr>
        <p:grpSpPr>
          <a:xfrm>
            <a:off x="6131811" y="3838954"/>
            <a:ext cx="1474200" cy="378000"/>
            <a:chOff x="6131811" y="3838954"/>
            <a:chExt cx="147420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5952CE9-C981-2944-9CAF-86FBC3FC70A9}"/>
                    </a:ext>
                  </a:extLst>
                </p14:cNvPr>
                <p14:cNvContentPartPr/>
                <p14:nvPr/>
              </p14:nvContentPartPr>
              <p14:xfrm>
                <a:off x="6131811" y="3941194"/>
                <a:ext cx="311760" cy="79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5952CE9-C981-2944-9CAF-86FBC3FC70A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24251" y="3933634"/>
                  <a:ext cx="326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FA2BE56-7B46-CC4C-AC08-85EEBE855692}"/>
                    </a:ext>
                  </a:extLst>
                </p14:cNvPr>
                <p14:cNvContentPartPr/>
                <p14:nvPr/>
              </p14:nvContentPartPr>
              <p14:xfrm>
                <a:off x="6616371" y="3838954"/>
                <a:ext cx="171000" cy="331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FA2BE56-7B46-CC4C-AC08-85EEBE8556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08811" y="3831394"/>
                  <a:ext cx="1861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4917E42-EF0E-A247-87DB-793A64A68C6B}"/>
                    </a:ext>
                  </a:extLst>
                </p14:cNvPr>
                <p14:cNvContentPartPr/>
                <p14:nvPr/>
              </p14:nvContentPartPr>
              <p14:xfrm>
                <a:off x="6569211" y="4034074"/>
                <a:ext cx="232560" cy="6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4917E42-EF0E-A247-87DB-793A64A68C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61651" y="4026514"/>
                  <a:ext cx="247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4BAC07C-9A95-B64E-97E4-759DDCB2ACAA}"/>
                    </a:ext>
                  </a:extLst>
                </p14:cNvPr>
                <p14:cNvContentPartPr/>
                <p14:nvPr/>
              </p14:nvContentPartPr>
              <p14:xfrm>
                <a:off x="6922011" y="3881794"/>
                <a:ext cx="121680" cy="253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4BAC07C-9A95-B64E-97E4-759DDCB2ACA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14451" y="3874234"/>
                  <a:ext cx="136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E45C788-8A72-BC46-9103-D1F319451989}"/>
                    </a:ext>
                  </a:extLst>
                </p14:cNvPr>
                <p14:cNvContentPartPr/>
                <p14:nvPr/>
              </p14:nvContentPartPr>
              <p14:xfrm>
                <a:off x="7157091" y="3994834"/>
                <a:ext cx="138960" cy="111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E45C788-8A72-BC46-9103-D1F3194519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49531" y="3987274"/>
                  <a:ext cx="154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D208CF8-1A4A-D844-9A06-D8FFAD2F661B}"/>
                    </a:ext>
                  </a:extLst>
                </p14:cNvPr>
                <p14:cNvContentPartPr/>
                <p14:nvPr/>
              </p14:nvContentPartPr>
              <p14:xfrm>
                <a:off x="7120011" y="4009234"/>
                <a:ext cx="178920" cy="118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D208CF8-1A4A-D844-9A06-D8FFAD2F66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12451" y="4001674"/>
                  <a:ext cx="194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693C879-E0C1-B348-BD72-317767FF962C}"/>
                    </a:ext>
                  </a:extLst>
                </p14:cNvPr>
                <p14:cNvContentPartPr/>
                <p14:nvPr/>
              </p14:nvContentPartPr>
              <p14:xfrm>
                <a:off x="7385691" y="3842554"/>
                <a:ext cx="220320" cy="374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693C879-E0C1-B348-BD72-317767FF962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78131" y="3834994"/>
                  <a:ext cx="23544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842A4E1-C337-8D44-B927-631F1EF6A561}"/>
              </a:ext>
            </a:extLst>
          </p:cNvPr>
          <p:cNvGrpSpPr/>
          <p:nvPr/>
        </p:nvGrpSpPr>
        <p:grpSpPr>
          <a:xfrm>
            <a:off x="1307811" y="4789714"/>
            <a:ext cx="470880" cy="419760"/>
            <a:chOff x="1307811" y="4789714"/>
            <a:chExt cx="47088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253C815-043A-2D49-B3C2-44481C37319B}"/>
                    </a:ext>
                  </a:extLst>
                </p14:cNvPr>
                <p14:cNvContentPartPr/>
                <p14:nvPr/>
              </p14:nvContentPartPr>
              <p14:xfrm>
                <a:off x="1307811" y="4837594"/>
                <a:ext cx="194400" cy="294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253C815-043A-2D49-B3C2-44481C3731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00251" y="4830034"/>
                  <a:ext cx="209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1EA2E8D-9B70-8C48-8E95-AD10E7634D86}"/>
                    </a:ext>
                  </a:extLst>
                </p14:cNvPr>
                <p14:cNvContentPartPr/>
                <p14:nvPr/>
              </p14:nvContentPartPr>
              <p14:xfrm>
                <a:off x="1572771" y="4789714"/>
                <a:ext cx="205920" cy="419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1EA2E8D-9B70-8C48-8E95-AD10E7634D8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65211" y="4782154"/>
                  <a:ext cx="220680" cy="43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1CC464D-1807-8E49-BB2C-461630D3AB9E}"/>
              </a:ext>
            </a:extLst>
          </p:cNvPr>
          <p:cNvGrpSpPr/>
          <p:nvPr/>
        </p:nvGrpSpPr>
        <p:grpSpPr>
          <a:xfrm>
            <a:off x="2410851" y="4739314"/>
            <a:ext cx="699120" cy="249840"/>
            <a:chOff x="2410851" y="4739314"/>
            <a:chExt cx="69912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8997CE1-5609-6C44-9938-6075F0A882C4}"/>
                    </a:ext>
                  </a:extLst>
                </p14:cNvPr>
                <p14:cNvContentPartPr/>
                <p14:nvPr/>
              </p14:nvContentPartPr>
              <p14:xfrm>
                <a:off x="2410851" y="4739314"/>
                <a:ext cx="230400" cy="240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8997CE1-5609-6C44-9938-6075F0A882C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03651" y="4731754"/>
                  <a:ext cx="245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6F7F8CE-2C17-3B45-A5FF-3926B51BA4C6}"/>
                    </a:ext>
                  </a:extLst>
                </p14:cNvPr>
                <p14:cNvContentPartPr/>
                <p14:nvPr/>
              </p14:nvContentPartPr>
              <p14:xfrm>
                <a:off x="2771211" y="4829314"/>
                <a:ext cx="338760" cy="159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6F7F8CE-2C17-3B45-A5FF-3926B51BA4C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63651" y="4821754"/>
                  <a:ext cx="3538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79D62FA-5D4D-8D41-AFB5-C55CC21C57A7}"/>
              </a:ext>
            </a:extLst>
          </p:cNvPr>
          <p:cNvGrpSpPr/>
          <p:nvPr/>
        </p:nvGrpSpPr>
        <p:grpSpPr>
          <a:xfrm>
            <a:off x="3523611" y="4778554"/>
            <a:ext cx="423360" cy="267480"/>
            <a:chOff x="3523611" y="4778554"/>
            <a:chExt cx="42336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CCE39F0-A5BC-2F4D-97CD-6A4D06D0C19F}"/>
                    </a:ext>
                  </a:extLst>
                </p14:cNvPr>
                <p14:cNvContentPartPr/>
                <p14:nvPr/>
              </p14:nvContentPartPr>
              <p14:xfrm>
                <a:off x="3523611" y="4804114"/>
                <a:ext cx="213120" cy="113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CCE39F0-A5BC-2F4D-97CD-6A4D06D0C19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16051" y="4796554"/>
                  <a:ext cx="227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CEC3AF8-79C9-8446-8020-D61D860D6DF4}"/>
                    </a:ext>
                  </a:extLst>
                </p14:cNvPr>
                <p14:cNvContentPartPr/>
                <p14:nvPr/>
              </p14:nvContentPartPr>
              <p14:xfrm>
                <a:off x="3590211" y="4778554"/>
                <a:ext cx="155520" cy="180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CEC3AF8-79C9-8446-8020-D61D860D6DF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82651" y="4770994"/>
                  <a:ext cx="170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CCFF2F6-3B87-1947-802F-6B81E1AF484C}"/>
                    </a:ext>
                  </a:extLst>
                </p14:cNvPr>
                <p14:cNvContentPartPr/>
                <p14:nvPr/>
              </p14:nvContentPartPr>
              <p14:xfrm>
                <a:off x="3847971" y="4949194"/>
                <a:ext cx="99000" cy="96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CCFF2F6-3B87-1947-802F-6B81E1AF484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40411" y="4941634"/>
                  <a:ext cx="114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068EBD6-8DD1-5242-9E4A-60D77025A1B3}"/>
                    </a:ext>
                  </a:extLst>
                </p14:cNvPr>
                <p14:cNvContentPartPr/>
                <p14:nvPr/>
              </p14:nvContentPartPr>
              <p14:xfrm>
                <a:off x="3943731" y="4824994"/>
                <a:ext cx="2520" cy="8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068EBD6-8DD1-5242-9E4A-60D77025A1B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36171" y="4817434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E90EB6D-877F-1446-86BB-752E2458E847}"/>
              </a:ext>
            </a:extLst>
          </p:cNvPr>
          <p:cNvGrpSpPr/>
          <p:nvPr/>
        </p:nvGrpSpPr>
        <p:grpSpPr>
          <a:xfrm>
            <a:off x="4729611" y="4724194"/>
            <a:ext cx="327600" cy="221760"/>
            <a:chOff x="4729611" y="4724194"/>
            <a:chExt cx="32760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B579A7E-AA69-D147-AC3B-B67417369391}"/>
                    </a:ext>
                  </a:extLst>
                </p14:cNvPr>
                <p14:cNvContentPartPr/>
                <p14:nvPr/>
              </p14:nvContentPartPr>
              <p14:xfrm>
                <a:off x="4827531" y="4724194"/>
                <a:ext cx="11160" cy="221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B579A7E-AA69-D147-AC3B-B6741736939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19971" y="4716634"/>
                  <a:ext cx="26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DAE9E12-106D-E846-ABC0-FF4580B88C23}"/>
                    </a:ext>
                  </a:extLst>
                </p14:cNvPr>
                <p14:cNvContentPartPr/>
                <p14:nvPr/>
              </p14:nvContentPartPr>
              <p14:xfrm>
                <a:off x="4729611" y="4814194"/>
                <a:ext cx="327600" cy="119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DAE9E12-106D-E846-ABC0-FF4580B88C2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22051" y="4806634"/>
                  <a:ext cx="3427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9841508-B59E-B24C-80CF-24D656A1E17D}"/>
              </a:ext>
            </a:extLst>
          </p:cNvPr>
          <p:cNvGrpSpPr/>
          <p:nvPr/>
        </p:nvGrpSpPr>
        <p:grpSpPr>
          <a:xfrm>
            <a:off x="5306691" y="4647874"/>
            <a:ext cx="1504080" cy="320040"/>
            <a:chOff x="5306691" y="4647874"/>
            <a:chExt cx="150408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DDBB2B-A9E4-E340-BC3F-88EB0269153E}"/>
                    </a:ext>
                  </a:extLst>
                </p14:cNvPr>
                <p14:cNvContentPartPr/>
                <p14:nvPr/>
              </p14:nvContentPartPr>
              <p14:xfrm>
                <a:off x="5306691" y="4811674"/>
                <a:ext cx="204120" cy="112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DDBB2B-A9E4-E340-BC3F-88EB026915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99131" y="4804114"/>
                  <a:ext cx="219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7AEF266-B230-3C4F-861F-61F48B29803E}"/>
                    </a:ext>
                  </a:extLst>
                </p14:cNvPr>
                <p14:cNvContentPartPr/>
                <p14:nvPr/>
              </p14:nvContentPartPr>
              <p14:xfrm>
                <a:off x="5533851" y="4774954"/>
                <a:ext cx="68040" cy="142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7AEF266-B230-3C4F-861F-61F48B29803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26291" y="4767394"/>
                  <a:ext cx="8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F896BC1-536C-D249-B52A-5C19C7D477B3}"/>
                    </a:ext>
                  </a:extLst>
                </p14:cNvPr>
                <p14:cNvContentPartPr/>
                <p14:nvPr/>
              </p14:nvContentPartPr>
              <p14:xfrm>
                <a:off x="5706291" y="4647874"/>
                <a:ext cx="61560" cy="253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F896BC1-536C-D249-B52A-5C19C7D477B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98731" y="4640314"/>
                  <a:ext cx="76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5D037C9-E3A9-C247-AA4F-DD4F70B28F8A}"/>
                    </a:ext>
                  </a:extLst>
                </p14:cNvPr>
                <p14:cNvContentPartPr/>
                <p14:nvPr/>
              </p14:nvContentPartPr>
              <p14:xfrm>
                <a:off x="5652651" y="4825354"/>
                <a:ext cx="184680" cy="102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5D037C9-E3A9-C247-AA4F-DD4F70B28F8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45091" y="4817794"/>
                  <a:ext cx="199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0FD865C-335C-574A-ACBC-F3A93DE58590}"/>
                    </a:ext>
                  </a:extLst>
                </p14:cNvPr>
                <p14:cNvContentPartPr/>
                <p14:nvPr/>
              </p14:nvContentPartPr>
              <p14:xfrm>
                <a:off x="5938131" y="4734994"/>
                <a:ext cx="1800" cy="3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0FD865C-335C-574A-ACBC-F3A93DE5859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30571" y="4727434"/>
                  <a:ext cx="16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3B5D285-804F-A645-81D7-1369FF6416F3}"/>
                    </a:ext>
                  </a:extLst>
                </p14:cNvPr>
                <p14:cNvContentPartPr/>
                <p14:nvPr/>
              </p14:nvContentPartPr>
              <p14:xfrm>
                <a:off x="5952531" y="4840474"/>
                <a:ext cx="304560" cy="127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3B5D285-804F-A645-81D7-1369FF6416F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44971" y="4832914"/>
                  <a:ext cx="319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1CF0620-1C20-4E42-B24B-474991CADCB4}"/>
                    </a:ext>
                  </a:extLst>
                </p14:cNvPr>
                <p14:cNvContentPartPr/>
                <p14:nvPr/>
              </p14:nvContentPartPr>
              <p14:xfrm>
                <a:off x="6339171" y="4808434"/>
                <a:ext cx="267480" cy="101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1CF0620-1C20-4E42-B24B-474991CADCB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31611" y="4800874"/>
                  <a:ext cx="282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6EE8BCC-299C-C340-BD1D-6EC77F1142B4}"/>
                    </a:ext>
                  </a:extLst>
                </p14:cNvPr>
                <p14:cNvContentPartPr/>
                <p14:nvPr/>
              </p14:nvContentPartPr>
              <p14:xfrm>
                <a:off x="6567051" y="4682794"/>
                <a:ext cx="149760" cy="250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6EE8BCC-299C-C340-BD1D-6EC77F1142B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59491" y="4675234"/>
                  <a:ext cx="164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E366122-AECB-1844-B80A-0E0D0C7EF298}"/>
                    </a:ext>
                  </a:extLst>
                </p14:cNvPr>
                <p14:cNvContentPartPr/>
                <p14:nvPr/>
              </p14:nvContentPartPr>
              <p14:xfrm>
                <a:off x="6554451" y="4821034"/>
                <a:ext cx="256320" cy="113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E366122-AECB-1844-B80A-0E0D0C7EF2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46891" y="4813474"/>
                  <a:ext cx="2710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622BBB0-798F-4B47-9D01-72673F81F4DE}"/>
              </a:ext>
            </a:extLst>
          </p:cNvPr>
          <p:cNvGrpSpPr/>
          <p:nvPr/>
        </p:nvGrpSpPr>
        <p:grpSpPr>
          <a:xfrm>
            <a:off x="7221531" y="4756954"/>
            <a:ext cx="1808280" cy="461880"/>
            <a:chOff x="7221531" y="4756954"/>
            <a:chExt cx="1808280" cy="4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EADC911-6572-064C-8D64-EA6310EC6AF4}"/>
                    </a:ext>
                  </a:extLst>
                </p14:cNvPr>
                <p14:cNvContentPartPr/>
                <p14:nvPr/>
              </p14:nvContentPartPr>
              <p14:xfrm>
                <a:off x="7221531" y="4760914"/>
                <a:ext cx="171000" cy="285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EADC911-6572-064C-8D64-EA6310EC6A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13971" y="4753354"/>
                  <a:ext cx="186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86F7894-1E5B-3F4B-BB99-29B5C3E97FA2}"/>
                    </a:ext>
                  </a:extLst>
                </p14:cNvPr>
                <p14:cNvContentPartPr/>
                <p14:nvPr/>
              </p14:nvContentPartPr>
              <p14:xfrm>
                <a:off x="7449051" y="4833994"/>
                <a:ext cx="426600" cy="128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86F7894-1E5B-3F4B-BB99-29B5C3E97FA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41491" y="4826434"/>
                  <a:ext cx="441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13DDB45-D626-254C-BC37-7F2BADB6DD11}"/>
                    </a:ext>
                  </a:extLst>
                </p14:cNvPr>
                <p14:cNvContentPartPr/>
                <p14:nvPr/>
              </p14:nvContentPartPr>
              <p14:xfrm>
                <a:off x="7917411" y="4779274"/>
                <a:ext cx="187200" cy="254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13DDB45-D626-254C-BC37-7F2BADB6DD1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09851" y="4771714"/>
                  <a:ext cx="202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17DD8F6-92FD-554A-870F-8416D32D01F6}"/>
                    </a:ext>
                  </a:extLst>
                </p14:cNvPr>
                <p14:cNvContentPartPr/>
                <p14:nvPr/>
              </p14:nvContentPartPr>
              <p14:xfrm>
                <a:off x="8158611" y="4818514"/>
                <a:ext cx="499680" cy="162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17DD8F6-92FD-554A-870F-8416D32D01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51051" y="4810954"/>
                  <a:ext cx="514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4D388C0-4A09-D545-8130-EECF36008DD4}"/>
                    </a:ext>
                  </a:extLst>
                </p14:cNvPr>
                <p14:cNvContentPartPr/>
                <p14:nvPr/>
              </p14:nvContentPartPr>
              <p14:xfrm>
                <a:off x="8620131" y="4756954"/>
                <a:ext cx="180360" cy="276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4D388C0-4A09-D545-8130-EECF36008DD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12571" y="4749394"/>
                  <a:ext cx="1954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428259A-3CC1-324A-A0D4-F32F036E8915}"/>
                    </a:ext>
                  </a:extLst>
                </p14:cNvPr>
                <p14:cNvContentPartPr/>
                <p14:nvPr/>
              </p14:nvContentPartPr>
              <p14:xfrm>
                <a:off x="8607171" y="4908514"/>
                <a:ext cx="422640" cy="310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428259A-3CC1-324A-A0D4-F32F036E89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99611" y="4900954"/>
                  <a:ext cx="437760" cy="3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F001DB-E0AF-554F-B2DC-F26DFDA834A4}"/>
                  </a:ext>
                </a:extLst>
              </p14:cNvPr>
              <p14:cNvContentPartPr/>
              <p14:nvPr/>
            </p14:nvContentPartPr>
            <p14:xfrm>
              <a:off x="9328611" y="4781794"/>
              <a:ext cx="422640" cy="5266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F001DB-E0AF-554F-B2DC-F26DFDA834A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321051" y="4774234"/>
                <a:ext cx="437760" cy="54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7F6B913-956F-7F41-AE1A-E36A5D27ACED}"/>
              </a:ext>
            </a:extLst>
          </p:cNvPr>
          <p:cNvGrpSpPr/>
          <p:nvPr/>
        </p:nvGrpSpPr>
        <p:grpSpPr>
          <a:xfrm>
            <a:off x="10015131" y="4719154"/>
            <a:ext cx="869400" cy="466920"/>
            <a:chOff x="10015131" y="4719154"/>
            <a:chExt cx="86940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0ECFF74-2583-E146-99F7-8FD21A974C90}"/>
                    </a:ext>
                  </a:extLst>
                </p14:cNvPr>
                <p14:cNvContentPartPr/>
                <p14:nvPr/>
              </p14:nvContentPartPr>
              <p14:xfrm>
                <a:off x="10015131" y="4719154"/>
                <a:ext cx="249120" cy="384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0ECFF74-2583-E146-99F7-8FD21A974C9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07571" y="4711594"/>
                  <a:ext cx="2642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B01E665-9EB4-F94F-9397-C6A06504D028}"/>
                    </a:ext>
                  </a:extLst>
                </p14:cNvPr>
                <p14:cNvContentPartPr/>
                <p14:nvPr/>
              </p14:nvContentPartPr>
              <p14:xfrm>
                <a:off x="10025931" y="4945594"/>
                <a:ext cx="229680" cy="18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B01E665-9EB4-F94F-9397-C6A06504D02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18371" y="4938034"/>
                  <a:ext cx="244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FEC51FB-07E5-7043-B0CE-6B5FA7E192DE}"/>
                    </a:ext>
                  </a:extLst>
                </p14:cNvPr>
                <p14:cNvContentPartPr/>
                <p14:nvPr/>
              </p14:nvContentPartPr>
              <p14:xfrm>
                <a:off x="10335891" y="4819954"/>
                <a:ext cx="111960" cy="228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FEC51FB-07E5-7043-B0CE-6B5FA7E192D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28331" y="4812394"/>
                  <a:ext cx="127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FF26817-3045-3249-9B9F-08F772BBE8FF}"/>
                    </a:ext>
                  </a:extLst>
                </p14:cNvPr>
                <p14:cNvContentPartPr/>
                <p14:nvPr/>
              </p14:nvContentPartPr>
              <p14:xfrm>
                <a:off x="10553691" y="4914994"/>
                <a:ext cx="126720" cy="136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FF26817-3045-3249-9B9F-08F772BBE8F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46131" y="4907434"/>
                  <a:ext cx="141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4748D3B-90FE-B24E-BBF8-A1E4FF982B19}"/>
                    </a:ext>
                  </a:extLst>
                </p14:cNvPr>
                <p14:cNvContentPartPr/>
                <p14:nvPr/>
              </p14:nvContentPartPr>
              <p14:xfrm>
                <a:off x="10495371" y="4945594"/>
                <a:ext cx="189000" cy="96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4748D3B-90FE-B24E-BBF8-A1E4FF982B1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87811" y="4938034"/>
                  <a:ext cx="204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ED863DA-605E-2343-AEB0-1020F6D0E35A}"/>
                    </a:ext>
                  </a:extLst>
                </p14:cNvPr>
                <p14:cNvContentPartPr/>
                <p14:nvPr/>
              </p14:nvContentPartPr>
              <p14:xfrm>
                <a:off x="10720371" y="4854874"/>
                <a:ext cx="164160" cy="331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ED863DA-605E-2343-AEB0-1020F6D0E3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12811" y="4847314"/>
                  <a:ext cx="17892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4CF22BA-1D89-244F-A163-26E248557D3C}"/>
              </a:ext>
            </a:extLst>
          </p:cNvPr>
          <p:cNvGrpSpPr/>
          <p:nvPr/>
        </p:nvGrpSpPr>
        <p:grpSpPr>
          <a:xfrm>
            <a:off x="2409411" y="5252674"/>
            <a:ext cx="533160" cy="921960"/>
            <a:chOff x="2409411" y="5252674"/>
            <a:chExt cx="533160" cy="92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9C8E765-1CCB-8042-AA8E-12A869952B61}"/>
                    </a:ext>
                  </a:extLst>
                </p14:cNvPr>
                <p14:cNvContentPartPr/>
                <p14:nvPr/>
              </p14:nvContentPartPr>
              <p14:xfrm>
                <a:off x="2409411" y="5465794"/>
                <a:ext cx="186840" cy="529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9C8E765-1CCB-8042-AA8E-12A869952B6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01851" y="5458234"/>
                  <a:ext cx="20196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B37A947-8A86-E746-9C56-88D9D6FACC9D}"/>
                    </a:ext>
                  </a:extLst>
                </p14:cNvPr>
                <p14:cNvContentPartPr/>
                <p14:nvPr/>
              </p14:nvContentPartPr>
              <p14:xfrm>
                <a:off x="2587971" y="6075634"/>
                <a:ext cx="271080" cy="99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B37A947-8A86-E746-9C56-88D9D6FACC9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80411" y="6068074"/>
                  <a:ext cx="286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FF9823B-65C4-2246-AFA4-78B29602105D}"/>
                    </a:ext>
                  </a:extLst>
                </p14:cNvPr>
                <p14:cNvContentPartPr/>
                <p14:nvPr/>
              </p14:nvContentPartPr>
              <p14:xfrm>
                <a:off x="2792091" y="5252674"/>
                <a:ext cx="150480" cy="268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FF9823B-65C4-2246-AFA4-78B29602105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84531" y="5245114"/>
                  <a:ext cx="16560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6CFE12D-2B22-9E47-82F8-EC3929370A7A}"/>
              </a:ext>
            </a:extLst>
          </p:cNvPr>
          <p:cNvGrpSpPr/>
          <p:nvPr/>
        </p:nvGrpSpPr>
        <p:grpSpPr>
          <a:xfrm>
            <a:off x="1016211" y="5656234"/>
            <a:ext cx="744840" cy="384120"/>
            <a:chOff x="1016211" y="5656234"/>
            <a:chExt cx="74484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CF20A08-609C-594B-A7F0-B4D89A502B97}"/>
                    </a:ext>
                  </a:extLst>
                </p14:cNvPr>
                <p14:cNvContentPartPr/>
                <p14:nvPr/>
              </p14:nvContentPartPr>
              <p14:xfrm>
                <a:off x="1016211" y="5656234"/>
                <a:ext cx="295920" cy="169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CF20A08-609C-594B-A7F0-B4D89A502B9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8651" y="5648674"/>
                  <a:ext cx="310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3BF519-96EB-2E40-B11E-DBA2AFB3AF08}"/>
                    </a:ext>
                  </a:extLst>
                </p14:cNvPr>
                <p14:cNvContentPartPr/>
                <p14:nvPr/>
              </p14:nvContentPartPr>
              <p14:xfrm>
                <a:off x="1453251" y="5802034"/>
                <a:ext cx="11160" cy="8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3BF519-96EB-2E40-B11E-DBA2AFB3AF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45691" y="5794474"/>
                  <a:ext cx="2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6E51BB7-E29F-2D4E-B8C9-AD7B93ECEA4E}"/>
                    </a:ext>
                  </a:extLst>
                </p14:cNvPr>
                <p14:cNvContentPartPr/>
                <p14:nvPr/>
              </p14:nvContentPartPr>
              <p14:xfrm>
                <a:off x="1500051" y="5668114"/>
                <a:ext cx="149040" cy="372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6E51BB7-E29F-2D4E-B8C9-AD7B93ECEA4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92851" y="5660554"/>
                  <a:ext cx="1641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1CC1D01-A7E5-7844-B57C-34138ADF8EA9}"/>
                    </a:ext>
                  </a:extLst>
                </p14:cNvPr>
                <p14:cNvContentPartPr/>
                <p14:nvPr/>
              </p14:nvContentPartPr>
              <p14:xfrm>
                <a:off x="1747011" y="5867194"/>
                <a:ext cx="14040" cy="3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1CC1D01-A7E5-7844-B57C-34138ADF8EA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39451" y="5859634"/>
                  <a:ext cx="2916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F8A8056-D4DC-EB40-AF67-DEA764103809}"/>
              </a:ext>
            </a:extLst>
          </p:cNvPr>
          <p:cNvGrpSpPr/>
          <p:nvPr/>
        </p:nvGrpSpPr>
        <p:grpSpPr>
          <a:xfrm>
            <a:off x="3107811" y="5436274"/>
            <a:ext cx="1500480" cy="458640"/>
            <a:chOff x="3107811" y="5436274"/>
            <a:chExt cx="150048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D0AE16A-E748-C541-8D99-4204858BD0B4}"/>
                    </a:ext>
                  </a:extLst>
                </p14:cNvPr>
                <p14:cNvContentPartPr/>
                <p14:nvPr/>
              </p14:nvContentPartPr>
              <p14:xfrm>
                <a:off x="3133011" y="5528434"/>
                <a:ext cx="127440" cy="366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D0AE16A-E748-C541-8D99-4204858BD0B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25451" y="5521234"/>
                  <a:ext cx="1425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50521D3-3F61-A043-828F-54808DC7C111}"/>
                    </a:ext>
                  </a:extLst>
                </p14:cNvPr>
                <p14:cNvContentPartPr/>
                <p14:nvPr/>
              </p14:nvContentPartPr>
              <p14:xfrm>
                <a:off x="3107811" y="5740114"/>
                <a:ext cx="218520" cy="21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50521D3-3F61-A043-828F-54808DC7C11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00251" y="5732554"/>
                  <a:ext cx="233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33CA126-A8B2-2147-9C26-83CF4E27D59B}"/>
                    </a:ext>
                  </a:extLst>
                </p14:cNvPr>
                <p14:cNvContentPartPr/>
                <p14:nvPr/>
              </p14:nvContentPartPr>
              <p14:xfrm>
                <a:off x="3450171" y="5550034"/>
                <a:ext cx="104040" cy="283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33CA126-A8B2-2147-9C26-83CF4E27D59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42611" y="5542474"/>
                  <a:ext cx="119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72D3D34-A8AF-6A43-9057-B3DF2A0C7C3F}"/>
                    </a:ext>
                  </a:extLst>
                </p14:cNvPr>
                <p14:cNvContentPartPr/>
                <p14:nvPr/>
              </p14:nvContentPartPr>
              <p14:xfrm>
                <a:off x="3652131" y="5670274"/>
                <a:ext cx="123120" cy="132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72D3D34-A8AF-6A43-9057-B3DF2A0C7C3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44571" y="5663074"/>
                  <a:ext cx="137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34DE926-C253-CE4E-8B9B-1240430E4974}"/>
                    </a:ext>
                  </a:extLst>
                </p14:cNvPr>
                <p14:cNvContentPartPr/>
                <p14:nvPr/>
              </p14:nvContentPartPr>
              <p14:xfrm>
                <a:off x="3649611" y="5682154"/>
                <a:ext cx="133920" cy="147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34DE926-C253-CE4E-8B9B-1240430E49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42411" y="5674594"/>
                  <a:ext cx="149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3C3AB8B-04E0-754F-9FEF-005617C2F981}"/>
                    </a:ext>
                  </a:extLst>
                </p14:cNvPr>
                <p14:cNvContentPartPr/>
                <p14:nvPr/>
              </p14:nvContentPartPr>
              <p14:xfrm>
                <a:off x="3826011" y="5573434"/>
                <a:ext cx="101880" cy="231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3C3AB8B-04E0-754F-9FEF-005617C2F98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18451" y="5565874"/>
                  <a:ext cx="117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6629D7-7AA1-4D48-83DB-449DF938D557}"/>
                    </a:ext>
                  </a:extLst>
                </p14:cNvPr>
                <p14:cNvContentPartPr/>
                <p14:nvPr/>
              </p14:nvContentPartPr>
              <p14:xfrm>
                <a:off x="4092051" y="5436274"/>
                <a:ext cx="516240" cy="369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6629D7-7AA1-4D48-83DB-449DF938D55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84491" y="5428714"/>
                  <a:ext cx="5313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B131F05-E48C-1043-99FC-7F7CDD02246E}"/>
                    </a:ext>
                  </a:extLst>
                </p14:cNvPr>
                <p14:cNvContentPartPr/>
                <p14:nvPr/>
              </p14:nvContentPartPr>
              <p14:xfrm>
                <a:off x="4405251" y="5687554"/>
                <a:ext cx="161640" cy="143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B131F05-E48C-1043-99FC-7F7CDD0224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97691" y="5679994"/>
                  <a:ext cx="1767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D6ABD8D-9832-5942-A119-332EBE91A3A5}"/>
              </a:ext>
            </a:extLst>
          </p:cNvPr>
          <p:cNvGrpSpPr/>
          <p:nvPr/>
        </p:nvGrpSpPr>
        <p:grpSpPr>
          <a:xfrm>
            <a:off x="5173131" y="5677834"/>
            <a:ext cx="322560" cy="122760"/>
            <a:chOff x="5173131" y="5677834"/>
            <a:chExt cx="32256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69E82AE-1837-1941-A857-128D5E82E7B3}"/>
                    </a:ext>
                  </a:extLst>
                </p14:cNvPr>
                <p14:cNvContentPartPr/>
                <p14:nvPr/>
              </p14:nvContentPartPr>
              <p14:xfrm>
                <a:off x="5173131" y="5677834"/>
                <a:ext cx="244080" cy="9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69E82AE-1837-1941-A857-128D5E82E7B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65571" y="5670274"/>
                  <a:ext cx="259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B2F1FC2-7ABB-B24B-AE14-EADD658BC8A9}"/>
                    </a:ext>
                  </a:extLst>
                </p14:cNvPr>
                <p14:cNvContentPartPr/>
                <p14:nvPr/>
              </p14:nvContentPartPr>
              <p14:xfrm>
                <a:off x="5252331" y="5769274"/>
                <a:ext cx="243360" cy="31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B2F1FC2-7ABB-B24B-AE14-EADD658BC8A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44771" y="5761714"/>
                  <a:ext cx="2584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1028FEE-A59A-EC45-AB23-1C206C2019A9}"/>
              </a:ext>
            </a:extLst>
          </p:cNvPr>
          <p:cNvGrpSpPr/>
          <p:nvPr/>
        </p:nvGrpSpPr>
        <p:grpSpPr>
          <a:xfrm>
            <a:off x="5930571" y="5409994"/>
            <a:ext cx="1533240" cy="394200"/>
            <a:chOff x="5930571" y="5409994"/>
            <a:chExt cx="153324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6EED7CC-046A-AE42-936F-E453E9818CCA}"/>
                    </a:ext>
                  </a:extLst>
                </p14:cNvPr>
                <p14:cNvContentPartPr/>
                <p14:nvPr/>
              </p14:nvContentPartPr>
              <p14:xfrm>
                <a:off x="5961891" y="5511154"/>
                <a:ext cx="119520" cy="275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6EED7CC-046A-AE42-936F-E453E9818CC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54331" y="5503594"/>
                  <a:ext cx="134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7F98FBE-736E-704F-A717-39AC8230F734}"/>
                    </a:ext>
                  </a:extLst>
                </p14:cNvPr>
                <p14:cNvContentPartPr/>
                <p14:nvPr/>
              </p14:nvContentPartPr>
              <p14:xfrm>
                <a:off x="5930571" y="5689354"/>
                <a:ext cx="225360" cy="25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7F98FBE-736E-704F-A717-39AC8230F73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23011" y="5681794"/>
                  <a:ext cx="240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F0ED0C0-5DA4-D44A-AE85-E7199FB7508F}"/>
                    </a:ext>
                  </a:extLst>
                </p14:cNvPr>
                <p14:cNvContentPartPr/>
                <p14:nvPr/>
              </p14:nvContentPartPr>
              <p14:xfrm>
                <a:off x="6228291" y="5641474"/>
                <a:ext cx="141120" cy="145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F0ED0C0-5DA4-D44A-AE85-E7199FB7508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220731" y="5633914"/>
                  <a:ext cx="156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6AC952F-E316-AC49-936D-62924C13121A}"/>
                    </a:ext>
                  </a:extLst>
                </p14:cNvPr>
                <p14:cNvContentPartPr/>
                <p14:nvPr/>
              </p14:nvContentPartPr>
              <p14:xfrm>
                <a:off x="6412251" y="5635714"/>
                <a:ext cx="107640" cy="130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6AC952F-E316-AC49-936D-62924C13121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04691" y="5628154"/>
                  <a:ext cx="122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AB05C50-526B-724E-B130-8569B05C3CF3}"/>
                    </a:ext>
                  </a:extLst>
                </p14:cNvPr>
                <p14:cNvContentPartPr/>
                <p14:nvPr/>
              </p14:nvContentPartPr>
              <p14:xfrm>
                <a:off x="6604491" y="5627794"/>
                <a:ext cx="91440" cy="1458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AB05C50-526B-724E-B130-8569B05C3CF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96931" y="5620234"/>
                  <a:ext cx="106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92DEFD9-30DC-D940-940A-3A05B0057842}"/>
                    </a:ext>
                  </a:extLst>
                </p14:cNvPr>
                <p14:cNvContentPartPr/>
                <p14:nvPr/>
              </p14:nvContentPartPr>
              <p14:xfrm>
                <a:off x="6797811" y="5409994"/>
                <a:ext cx="46800" cy="341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92DEFD9-30DC-D940-940A-3A05B005784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90251" y="5402434"/>
                  <a:ext cx="61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BE46FC5-7E8C-7E44-A100-2DAF29DCF956}"/>
                    </a:ext>
                  </a:extLst>
                </p14:cNvPr>
                <p14:cNvContentPartPr/>
                <p14:nvPr/>
              </p14:nvContentPartPr>
              <p14:xfrm>
                <a:off x="6742011" y="5609794"/>
                <a:ext cx="215280" cy="167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BE46FC5-7E8C-7E44-A100-2DAF29DCF95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34451" y="5602234"/>
                  <a:ext cx="230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3A61C77-A0CE-2E44-8820-96B3C5E9ABC8}"/>
                    </a:ext>
                  </a:extLst>
                </p14:cNvPr>
                <p14:cNvContentPartPr/>
                <p14:nvPr/>
              </p14:nvContentPartPr>
              <p14:xfrm>
                <a:off x="7004811" y="5551474"/>
                <a:ext cx="360" cy="9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3A61C77-A0CE-2E44-8820-96B3C5E9ABC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97251" y="5543914"/>
                  <a:ext cx="15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9C0936A-FE28-5B45-930A-DE9E00905FA9}"/>
                    </a:ext>
                  </a:extLst>
                </p14:cNvPr>
                <p14:cNvContentPartPr/>
                <p14:nvPr/>
              </p14:nvContentPartPr>
              <p14:xfrm>
                <a:off x="7130451" y="5671354"/>
                <a:ext cx="333360" cy="132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9C0936A-FE28-5B45-930A-DE9E00905FA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22891" y="5663794"/>
                  <a:ext cx="34848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0DAEAC8-6107-5942-9585-2C82ECDA105A}"/>
                  </a:ext>
                </a:extLst>
              </p14:cNvPr>
              <p14:cNvContentPartPr/>
              <p14:nvPr/>
            </p14:nvContentPartPr>
            <p14:xfrm>
              <a:off x="7891131" y="5542114"/>
              <a:ext cx="242280" cy="4964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0DAEAC8-6107-5942-9585-2C82ECDA105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883571" y="5534554"/>
                <a:ext cx="257400" cy="51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ACAEC29-4643-9F41-B55B-8B88ADB6AAEC}"/>
              </a:ext>
            </a:extLst>
          </p:cNvPr>
          <p:cNvGrpSpPr/>
          <p:nvPr/>
        </p:nvGrpSpPr>
        <p:grpSpPr>
          <a:xfrm>
            <a:off x="8507091" y="5658034"/>
            <a:ext cx="489960" cy="292320"/>
            <a:chOff x="8507091" y="5658034"/>
            <a:chExt cx="48996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282224D-A365-7A46-BA89-24EDA033D867}"/>
                    </a:ext>
                  </a:extLst>
                </p14:cNvPr>
                <p14:cNvContentPartPr/>
                <p14:nvPr/>
              </p14:nvContentPartPr>
              <p14:xfrm>
                <a:off x="8507091" y="5671354"/>
                <a:ext cx="169560" cy="156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282224D-A365-7A46-BA89-24EDA033D86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99531" y="5663794"/>
                  <a:ext cx="184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7C0CB18-2FB2-DB4F-B191-10675063892C}"/>
                    </a:ext>
                  </a:extLst>
                </p14:cNvPr>
                <p14:cNvContentPartPr/>
                <p14:nvPr/>
              </p14:nvContentPartPr>
              <p14:xfrm>
                <a:off x="8557491" y="5671354"/>
                <a:ext cx="140040" cy="159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7C0CB18-2FB2-DB4F-B191-10675063892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49931" y="5663794"/>
                  <a:ext cx="155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80F81DB-B35D-4D48-BBE8-292BB17AF653}"/>
                    </a:ext>
                  </a:extLst>
                </p14:cNvPr>
                <p14:cNvContentPartPr/>
                <p14:nvPr/>
              </p14:nvContentPartPr>
              <p14:xfrm>
                <a:off x="8822811" y="5837674"/>
                <a:ext cx="84600" cy="112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80F81DB-B35D-4D48-BBE8-292BB17AF65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15251" y="5830114"/>
                  <a:ext cx="99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863A524-BB1D-D141-B39B-196EEF604C4B}"/>
                    </a:ext>
                  </a:extLst>
                </p14:cNvPr>
                <p14:cNvContentPartPr/>
                <p14:nvPr/>
              </p14:nvContentPartPr>
              <p14:xfrm>
                <a:off x="8990931" y="5658034"/>
                <a:ext cx="6120" cy="2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863A524-BB1D-D141-B39B-196EEF604C4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83371" y="5650474"/>
                  <a:ext cx="21240" cy="1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E71CFE88-04DF-2240-B327-3055585DBD38}"/>
                  </a:ext>
                </a:extLst>
              </p14:cNvPr>
              <p14:cNvContentPartPr/>
              <p14:nvPr/>
            </p14:nvContentPartPr>
            <p14:xfrm>
              <a:off x="9367131" y="5551474"/>
              <a:ext cx="7560" cy="39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E71CFE88-04DF-2240-B327-3055585DBD3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359571" y="5543914"/>
                <a:ext cx="226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293C72A-9CB7-1F4B-988D-486C0D4B5FAE}"/>
              </a:ext>
            </a:extLst>
          </p:cNvPr>
          <p:cNvGrpSpPr/>
          <p:nvPr/>
        </p:nvGrpSpPr>
        <p:grpSpPr>
          <a:xfrm>
            <a:off x="9269211" y="5660554"/>
            <a:ext cx="346320" cy="191880"/>
            <a:chOff x="9269211" y="5660554"/>
            <a:chExt cx="34632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99A5F08-4C62-FF43-A384-92ED3BBA8F77}"/>
                    </a:ext>
                  </a:extLst>
                </p14:cNvPr>
                <p14:cNvContentPartPr/>
                <p14:nvPr/>
              </p14:nvContentPartPr>
              <p14:xfrm>
                <a:off x="9269211" y="5660554"/>
                <a:ext cx="27000" cy="1548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99A5F08-4C62-FF43-A384-92ED3BBA8F7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61651" y="5652994"/>
                  <a:ext cx="42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F9A8064-54F7-C644-8FE8-7191BF538D14}"/>
                    </a:ext>
                  </a:extLst>
                </p14:cNvPr>
                <p14:cNvContentPartPr/>
                <p14:nvPr/>
              </p14:nvContentPartPr>
              <p14:xfrm>
                <a:off x="9443091" y="5660554"/>
                <a:ext cx="172440" cy="191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F9A8064-54F7-C644-8FE8-7191BF538D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35531" y="5652994"/>
                  <a:ext cx="1875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B633BE3-5BA9-B04B-8D9C-B3D4AA37BCB5}"/>
              </a:ext>
            </a:extLst>
          </p:cNvPr>
          <p:cNvGrpSpPr/>
          <p:nvPr/>
        </p:nvGrpSpPr>
        <p:grpSpPr>
          <a:xfrm>
            <a:off x="10001451" y="5517994"/>
            <a:ext cx="1198080" cy="475920"/>
            <a:chOff x="10001451" y="5517994"/>
            <a:chExt cx="119808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23CCB2D-EB2B-BE4D-BAE9-9634AEAA589B}"/>
                    </a:ext>
                  </a:extLst>
                </p14:cNvPr>
                <p14:cNvContentPartPr/>
                <p14:nvPr/>
              </p14:nvContentPartPr>
              <p14:xfrm>
                <a:off x="10001451" y="5517994"/>
                <a:ext cx="247680" cy="3952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23CCB2D-EB2B-BE4D-BAE9-9634AEAA589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993891" y="5510434"/>
                  <a:ext cx="2624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A8BC0BF-9859-AA4D-BA31-AD87F144F386}"/>
                    </a:ext>
                  </a:extLst>
                </p14:cNvPr>
                <p14:cNvContentPartPr/>
                <p14:nvPr/>
              </p14:nvContentPartPr>
              <p14:xfrm>
                <a:off x="10248771" y="5653354"/>
                <a:ext cx="181800" cy="1857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A8BC0BF-9859-AA4D-BA31-AD87F144F38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41211" y="5645794"/>
                  <a:ext cx="196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BF9BBA0-346B-4843-BD59-97469D81C207}"/>
                    </a:ext>
                  </a:extLst>
                </p14:cNvPr>
                <p14:cNvContentPartPr/>
                <p14:nvPr/>
              </p14:nvContentPartPr>
              <p14:xfrm>
                <a:off x="10559451" y="5790874"/>
                <a:ext cx="83160" cy="132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BF9BBA0-346B-4843-BD59-97469D81C20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51891" y="5783314"/>
                  <a:ext cx="97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3494F22-09D0-FC4E-B4AD-C06D121B5941}"/>
                    </a:ext>
                  </a:extLst>
                </p14:cNvPr>
                <p14:cNvContentPartPr/>
                <p14:nvPr/>
              </p14:nvContentPartPr>
              <p14:xfrm>
                <a:off x="10824771" y="5590714"/>
                <a:ext cx="112320" cy="276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3494F22-09D0-FC4E-B4AD-C06D121B59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17211" y="5583154"/>
                  <a:ext cx="127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A88EE2D-898A-4743-A1EF-ED87F47EC4B1}"/>
                    </a:ext>
                  </a:extLst>
                </p14:cNvPr>
                <p14:cNvContentPartPr/>
                <p14:nvPr/>
              </p14:nvContentPartPr>
              <p14:xfrm>
                <a:off x="11043291" y="5587474"/>
                <a:ext cx="156240" cy="406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A88EE2D-898A-4743-A1EF-ED87F47EC4B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35731" y="5579914"/>
                  <a:ext cx="171360" cy="42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419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A3355-F3A0-5C4D-980A-283A5552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94E5-7F99-FB45-BBBA-5759BC2BF2E9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4F71F-A11B-624B-9323-19F254ED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9D31C-4851-3148-968A-E2296C6D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14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2728E9-DB07-0340-A398-64B3396A6696}"/>
              </a:ext>
            </a:extLst>
          </p:cNvPr>
          <p:cNvGrpSpPr/>
          <p:nvPr/>
        </p:nvGrpSpPr>
        <p:grpSpPr>
          <a:xfrm>
            <a:off x="1973451" y="402754"/>
            <a:ext cx="1842840" cy="466200"/>
            <a:chOff x="1973451" y="402754"/>
            <a:chExt cx="184284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43D6674-F10C-D747-9116-83620045C5F6}"/>
                    </a:ext>
                  </a:extLst>
                </p14:cNvPr>
                <p14:cNvContentPartPr/>
                <p14:nvPr/>
              </p14:nvContentPartPr>
              <p14:xfrm>
                <a:off x="1977771" y="555034"/>
                <a:ext cx="34560" cy="313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43D6674-F10C-D747-9116-83620045C5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70211" y="547474"/>
                  <a:ext cx="496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C9D135-6B09-E943-851D-D12AB6361578}"/>
                    </a:ext>
                  </a:extLst>
                </p14:cNvPr>
                <p14:cNvContentPartPr/>
                <p14:nvPr/>
              </p14:nvContentPartPr>
              <p14:xfrm>
                <a:off x="1973451" y="449914"/>
                <a:ext cx="343080" cy="357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C9D135-6B09-E943-851D-D12AB63615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5891" y="442354"/>
                  <a:ext cx="357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31E8DA8-78DE-8740-965C-930BD26266D5}"/>
                    </a:ext>
                  </a:extLst>
                </p14:cNvPr>
                <p14:cNvContentPartPr/>
                <p14:nvPr/>
              </p14:nvContentPartPr>
              <p14:xfrm>
                <a:off x="2400771" y="707314"/>
                <a:ext cx="149040" cy="110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31E8DA8-78DE-8740-965C-930BD26266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93211" y="699754"/>
                  <a:ext cx="164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A6BF31-2AB9-4246-9226-E2BCE55F5D43}"/>
                    </a:ext>
                  </a:extLst>
                </p14:cNvPr>
                <p14:cNvContentPartPr/>
                <p14:nvPr/>
              </p14:nvContentPartPr>
              <p14:xfrm>
                <a:off x="2628651" y="652954"/>
                <a:ext cx="181080" cy="140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A6BF31-2AB9-4246-9226-E2BCE55F5D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1091" y="645394"/>
                  <a:ext cx="196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DC7CC4-33BA-AA4C-A937-872193B03177}"/>
                    </a:ext>
                  </a:extLst>
                </p14:cNvPr>
                <p14:cNvContentPartPr/>
                <p14:nvPr/>
              </p14:nvContentPartPr>
              <p14:xfrm>
                <a:off x="2929971" y="522274"/>
                <a:ext cx="122400" cy="257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DC7CC4-33BA-AA4C-A937-872193B031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22411" y="514714"/>
                  <a:ext cx="137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750FC3-753F-F647-AE49-192709C81EBD}"/>
                    </a:ext>
                  </a:extLst>
                </p14:cNvPr>
                <p14:cNvContentPartPr/>
                <p14:nvPr/>
              </p14:nvContentPartPr>
              <p14:xfrm>
                <a:off x="2987931" y="402754"/>
                <a:ext cx="112680" cy="372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750FC3-753F-F647-AE49-192709C81E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0371" y="395194"/>
                  <a:ext cx="127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4FC52C-810B-B741-95B7-52EA1BB7A942}"/>
                    </a:ext>
                  </a:extLst>
                </p14:cNvPr>
                <p14:cNvContentPartPr/>
                <p14:nvPr/>
              </p14:nvContentPartPr>
              <p14:xfrm>
                <a:off x="3174411" y="695794"/>
                <a:ext cx="84600" cy="127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4FC52C-810B-B741-95B7-52EA1BB7A9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66851" y="688234"/>
                  <a:ext cx="99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82264A-A545-F848-85E6-92A728F6F91A}"/>
                    </a:ext>
                  </a:extLst>
                </p14:cNvPr>
                <p14:cNvContentPartPr/>
                <p14:nvPr/>
              </p14:nvContentPartPr>
              <p14:xfrm>
                <a:off x="3345051" y="694354"/>
                <a:ext cx="471240" cy="130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82264A-A545-F848-85E6-92A728F6F9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37491" y="686794"/>
                  <a:ext cx="4863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AA373B-B9D7-F74E-ADB6-DAD18DD77969}"/>
              </a:ext>
            </a:extLst>
          </p:cNvPr>
          <p:cNvGrpSpPr/>
          <p:nvPr/>
        </p:nvGrpSpPr>
        <p:grpSpPr>
          <a:xfrm>
            <a:off x="4405251" y="411394"/>
            <a:ext cx="323280" cy="352800"/>
            <a:chOff x="4405251" y="411394"/>
            <a:chExt cx="32328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F2E98B-E3A8-764F-996E-3C6D90E7D631}"/>
                    </a:ext>
                  </a:extLst>
                </p14:cNvPr>
                <p14:cNvContentPartPr/>
                <p14:nvPr/>
              </p14:nvContentPartPr>
              <p14:xfrm>
                <a:off x="4488051" y="411394"/>
                <a:ext cx="34560" cy="278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F2E98B-E3A8-764F-996E-3C6D90E7D6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80491" y="403834"/>
                  <a:ext cx="49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40075A-CD45-8C46-B9C7-D3ABFF727712}"/>
                    </a:ext>
                  </a:extLst>
                </p14:cNvPr>
                <p14:cNvContentPartPr/>
                <p14:nvPr/>
              </p14:nvContentPartPr>
              <p14:xfrm>
                <a:off x="4566531" y="424354"/>
                <a:ext cx="43920" cy="339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40075A-CD45-8C46-B9C7-D3ABFF7277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8971" y="416794"/>
                  <a:ext cx="59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E7F000-49FC-E04A-B739-1D9F290577B7}"/>
                    </a:ext>
                  </a:extLst>
                </p14:cNvPr>
                <p14:cNvContentPartPr/>
                <p14:nvPr/>
              </p14:nvContentPartPr>
              <p14:xfrm>
                <a:off x="4423971" y="610834"/>
                <a:ext cx="211680" cy="14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E7F000-49FC-E04A-B739-1D9F290577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16411" y="603274"/>
                  <a:ext cx="226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C8199F1-2F88-1041-95B7-F55375DC20E2}"/>
                    </a:ext>
                  </a:extLst>
                </p14:cNvPr>
                <p14:cNvContentPartPr/>
                <p14:nvPr/>
              </p14:nvContentPartPr>
              <p14:xfrm>
                <a:off x="4405251" y="690754"/>
                <a:ext cx="323280" cy="21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C8199F1-2F88-1041-95B7-F55375DC20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97691" y="683194"/>
                  <a:ext cx="3384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83144-2E62-6E48-AB0F-3D5AED4AF79C}"/>
              </a:ext>
            </a:extLst>
          </p:cNvPr>
          <p:cNvGrpSpPr/>
          <p:nvPr/>
        </p:nvGrpSpPr>
        <p:grpSpPr>
          <a:xfrm>
            <a:off x="5331891" y="602554"/>
            <a:ext cx="970560" cy="380160"/>
            <a:chOff x="5331891" y="602554"/>
            <a:chExt cx="97056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4DD118-4B35-4F49-84E9-075FA9FFAD9D}"/>
                    </a:ext>
                  </a:extLst>
                </p14:cNvPr>
                <p14:cNvContentPartPr/>
                <p14:nvPr/>
              </p14:nvContentPartPr>
              <p14:xfrm>
                <a:off x="5331891" y="602554"/>
                <a:ext cx="807480" cy="380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4DD118-4B35-4F49-84E9-075FA9FFAD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24331" y="595354"/>
                  <a:ext cx="8226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E22B72-113C-6543-8D6B-4304E5A2DAE9}"/>
                    </a:ext>
                  </a:extLst>
                </p14:cNvPr>
                <p14:cNvContentPartPr/>
                <p14:nvPr/>
              </p14:nvContentPartPr>
              <p14:xfrm>
                <a:off x="6286251" y="750874"/>
                <a:ext cx="16200" cy="16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E22B72-113C-6543-8D6B-4304E5A2DAE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78691" y="743314"/>
                  <a:ext cx="313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E4E027-7EF5-0845-B8B5-963FCE18BDF4}"/>
              </a:ext>
            </a:extLst>
          </p:cNvPr>
          <p:cNvGrpSpPr/>
          <p:nvPr/>
        </p:nvGrpSpPr>
        <p:grpSpPr>
          <a:xfrm>
            <a:off x="6863691" y="435154"/>
            <a:ext cx="1283040" cy="403560"/>
            <a:chOff x="6863691" y="435154"/>
            <a:chExt cx="128304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8F1545-82AC-2042-BD21-6661E56E1F34}"/>
                    </a:ext>
                  </a:extLst>
                </p14:cNvPr>
                <p14:cNvContentPartPr/>
                <p14:nvPr/>
              </p14:nvContentPartPr>
              <p14:xfrm>
                <a:off x="6863691" y="435154"/>
                <a:ext cx="141480" cy="403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8F1545-82AC-2042-BD21-6661E56E1F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56131" y="427594"/>
                  <a:ext cx="1566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F6E5CD-A6CB-F747-AC58-13D47E9CB09A}"/>
                    </a:ext>
                  </a:extLst>
                </p14:cNvPr>
                <p14:cNvContentPartPr/>
                <p14:nvPr/>
              </p14:nvContentPartPr>
              <p14:xfrm>
                <a:off x="7211451" y="549274"/>
                <a:ext cx="23400" cy="286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F6E5CD-A6CB-F747-AC58-13D47E9CB0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04251" y="541714"/>
                  <a:ext cx="38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9B8E28-FDF7-D248-BF65-8C3B6CCE32D1}"/>
                    </a:ext>
                  </a:extLst>
                </p14:cNvPr>
                <p14:cNvContentPartPr/>
                <p14:nvPr/>
              </p14:nvContentPartPr>
              <p14:xfrm>
                <a:off x="7222611" y="515074"/>
                <a:ext cx="192600" cy="188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9B8E28-FDF7-D248-BF65-8C3B6CCE32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15051" y="507514"/>
                  <a:ext cx="207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5B385D-49A2-F348-A09C-FBBC0442A6D2}"/>
                    </a:ext>
                  </a:extLst>
                </p14:cNvPr>
                <p14:cNvContentPartPr/>
                <p14:nvPr/>
              </p14:nvContentPartPr>
              <p14:xfrm>
                <a:off x="7437531" y="555394"/>
                <a:ext cx="176400" cy="267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5B385D-49A2-F348-A09C-FBBC0442A6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30331" y="548194"/>
                  <a:ext cx="1915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E4FFD8-15C0-0149-B674-7D84879A54CA}"/>
                    </a:ext>
                  </a:extLst>
                </p14:cNvPr>
                <p14:cNvContentPartPr/>
                <p14:nvPr/>
              </p14:nvContentPartPr>
              <p14:xfrm>
                <a:off x="7856211" y="467914"/>
                <a:ext cx="290520" cy="355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E4FFD8-15C0-0149-B674-7D84879A54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48651" y="460354"/>
                  <a:ext cx="30564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89ED4F-84CF-C247-8D20-0FCB2CE618F8}"/>
              </a:ext>
            </a:extLst>
          </p:cNvPr>
          <p:cNvGrpSpPr/>
          <p:nvPr/>
        </p:nvGrpSpPr>
        <p:grpSpPr>
          <a:xfrm>
            <a:off x="8449131" y="413554"/>
            <a:ext cx="993960" cy="474840"/>
            <a:chOff x="8449131" y="413554"/>
            <a:chExt cx="99396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ABB967-2571-1F4A-82C1-899FB0F7BC4C}"/>
                    </a:ext>
                  </a:extLst>
                </p14:cNvPr>
                <p14:cNvContentPartPr/>
                <p14:nvPr/>
              </p14:nvContentPartPr>
              <p14:xfrm>
                <a:off x="8449131" y="521554"/>
                <a:ext cx="215640" cy="300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ABB967-2571-1F4A-82C1-899FB0F7BC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41931" y="513994"/>
                  <a:ext cx="2307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B2D984-82BA-DD4F-9436-46858E3AD07A}"/>
                    </a:ext>
                  </a:extLst>
                </p14:cNvPr>
                <p14:cNvContentPartPr/>
                <p14:nvPr/>
              </p14:nvContentPartPr>
              <p14:xfrm>
                <a:off x="8826771" y="492034"/>
                <a:ext cx="173160" cy="318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B2D984-82BA-DD4F-9436-46858E3AD0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19211" y="484474"/>
                  <a:ext cx="1882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A17739-6CC5-7946-BCA5-F7D68C857575}"/>
                    </a:ext>
                  </a:extLst>
                </p14:cNvPr>
                <p14:cNvContentPartPr/>
                <p14:nvPr/>
              </p14:nvContentPartPr>
              <p14:xfrm>
                <a:off x="8909931" y="694354"/>
                <a:ext cx="181800" cy="116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A17739-6CC5-7946-BCA5-F7D68C8575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02371" y="686794"/>
                  <a:ext cx="196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CADB24-4D22-E045-8D19-87481B17C502}"/>
                    </a:ext>
                  </a:extLst>
                </p14:cNvPr>
                <p14:cNvContentPartPr/>
                <p14:nvPr/>
              </p14:nvContentPartPr>
              <p14:xfrm>
                <a:off x="9247251" y="413554"/>
                <a:ext cx="195840" cy="474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CADB24-4D22-E045-8D19-87481B17C5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39691" y="405994"/>
                  <a:ext cx="210960" cy="48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56D5E85-12CE-7E4C-BF21-AA23D7867B0F}"/>
              </a:ext>
            </a:extLst>
          </p:cNvPr>
          <p:cNvGrpSpPr/>
          <p:nvPr/>
        </p:nvGrpSpPr>
        <p:grpSpPr>
          <a:xfrm>
            <a:off x="3760851" y="1592194"/>
            <a:ext cx="822600" cy="401760"/>
            <a:chOff x="3760851" y="1592194"/>
            <a:chExt cx="82260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75174D-0045-E24C-BEE4-67611C0BA54C}"/>
                    </a:ext>
                  </a:extLst>
                </p14:cNvPr>
                <p14:cNvContentPartPr/>
                <p14:nvPr/>
              </p14:nvContentPartPr>
              <p14:xfrm>
                <a:off x="3760851" y="1592194"/>
                <a:ext cx="258480" cy="212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75174D-0045-E24C-BEE4-67611C0BA5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3291" y="1584634"/>
                  <a:ext cx="273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762E71-2C68-1643-8BC3-5F7112C1399A}"/>
                    </a:ext>
                  </a:extLst>
                </p14:cNvPr>
                <p14:cNvContentPartPr/>
                <p14:nvPr/>
              </p14:nvContentPartPr>
              <p14:xfrm>
                <a:off x="4087371" y="1843114"/>
                <a:ext cx="47520" cy="120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762E71-2C68-1643-8BC3-5F7112C139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79811" y="1835554"/>
                  <a:ext cx="62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573D77-B36B-A347-9554-66863B8FD527}"/>
                    </a:ext>
                  </a:extLst>
                </p14:cNvPr>
                <p14:cNvContentPartPr/>
                <p14:nvPr/>
              </p14:nvContentPartPr>
              <p14:xfrm>
                <a:off x="4163691" y="1716754"/>
                <a:ext cx="14760" cy="3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573D77-B36B-A347-9554-66863B8FD5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56131" y="1709194"/>
                  <a:ext cx="29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D01A80F-BDDD-6847-9B9E-47BFD4BF617F}"/>
                    </a:ext>
                  </a:extLst>
                </p14:cNvPr>
                <p14:cNvContentPartPr/>
                <p14:nvPr/>
              </p14:nvContentPartPr>
              <p14:xfrm>
                <a:off x="4370331" y="1823674"/>
                <a:ext cx="5400" cy="170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D01A80F-BDDD-6847-9B9E-47BFD4BF61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62771" y="1816114"/>
                  <a:ext cx="20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7AFAFE6-492F-A948-8351-22490A0551CE}"/>
                    </a:ext>
                  </a:extLst>
                </p14:cNvPr>
                <p14:cNvContentPartPr/>
                <p14:nvPr/>
              </p14:nvContentPartPr>
              <p14:xfrm>
                <a:off x="4297251" y="1883794"/>
                <a:ext cx="191880" cy="32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7AFAFE6-492F-A948-8351-22490A0551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89691" y="1876234"/>
                  <a:ext cx="207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840DE8-C42F-C749-8C7B-E66B09CAA6C7}"/>
                    </a:ext>
                  </a:extLst>
                </p14:cNvPr>
                <p14:cNvContentPartPr/>
                <p14:nvPr/>
              </p14:nvContentPartPr>
              <p14:xfrm>
                <a:off x="4566531" y="1806754"/>
                <a:ext cx="16920" cy="165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840DE8-C42F-C749-8C7B-E66B09CAA6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58971" y="1799194"/>
                  <a:ext cx="320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5664B5-7A2A-AB4E-B322-F75F72151BB9}"/>
              </a:ext>
            </a:extLst>
          </p:cNvPr>
          <p:cNvGrpSpPr/>
          <p:nvPr/>
        </p:nvGrpSpPr>
        <p:grpSpPr>
          <a:xfrm>
            <a:off x="5077371" y="1464394"/>
            <a:ext cx="1523880" cy="499680"/>
            <a:chOff x="5077371" y="1464394"/>
            <a:chExt cx="152388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1D26296-9471-5149-82C0-EE22AD6FFCA3}"/>
                    </a:ext>
                  </a:extLst>
                </p14:cNvPr>
                <p14:cNvContentPartPr/>
                <p14:nvPr/>
              </p14:nvContentPartPr>
              <p14:xfrm>
                <a:off x="5077371" y="1670314"/>
                <a:ext cx="235080" cy="17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1D26296-9471-5149-82C0-EE22AD6FFC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69811" y="1662754"/>
                  <a:ext cx="250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BAA743-C0E4-9844-9607-CD279F5A7FC5}"/>
                    </a:ext>
                  </a:extLst>
                </p14:cNvPr>
                <p14:cNvContentPartPr/>
                <p14:nvPr/>
              </p14:nvContentPartPr>
              <p14:xfrm>
                <a:off x="5125251" y="1820074"/>
                <a:ext cx="225360" cy="26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BAA743-C0E4-9844-9607-CD279F5A7F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17691" y="1812514"/>
                  <a:ext cx="240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3F2132-A840-C346-AF8A-43F92317AB7F}"/>
                    </a:ext>
                  </a:extLst>
                </p14:cNvPr>
                <p14:cNvContentPartPr/>
                <p14:nvPr/>
              </p14:nvContentPartPr>
              <p14:xfrm>
                <a:off x="5861811" y="1598674"/>
                <a:ext cx="191880" cy="240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3F2132-A840-C346-AF8A-43F92317AB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54251" y="1591114"/>
                  <a:ext cx="207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21D6B8-4BF7-3A44-9FCE-95C5C4A1F101}"/>
                    </a:ext>
                  </a:extLst>
                </p14:cNvPr>
                <p14:cNvContentPartPr/>
                <p14:nvPr/>
              </p14:nvContentPartPr>
              <p14:xfrm>
                <a:off x="6231171" y="1823674"/>
                <a:ext cx="32400" cy="123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21D6B8-4BF7-3A44-9FCE-95C5C4A1F1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23611" y="1816474"/>
                  <a:ext cx="47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C1BFCA0-737F-6C45-A2E7-B72A0FAAEE5A}"/>
                    </a:ext>
                  </a:extLst>
                </p14:cNvPr>
                <p14:cNvContentPartPr/>
                <p14:nvPr/>
              </p14:nvContentPartPr>
              <p14:xfrm>
                <a:off x="6276171" y="1678954"/>
                <a:ext cx="10440" cy="8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C1BFCA0-737F-6C45-A2E7-B72A0FAAEE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68611" y="1671754"/>
                  <a:ext cx="25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DE992B-8106-9242-A6C3-E3E44011032F}"/>
                    </a:ext>
                  </a:extLst>
                </p14:cNvPr>
                <p14:cNvContentPartPr/>
                <p14:nvPr/>
              </p14:nvContentPartPr>
              <p14:xfrm>
                <a:off x="5661291" y="1708474"/>
                <a:ext cx="195120" cy="141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DE992B-8106-9242-A6C3-E3E4401103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53731" y="1700914"/>
                  <a:ext cx="210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6B86B85-17B7-CB41-A93D-541DAA3AD1A0}"/>
                    </a:ext>
                  </a:extLst>
                </p14:cNvPr>
                <p14:cNvContentPartPr/>
                <p14:nvPr/>
              </p14:nvContentPartPr>
              <p14:xfrm>
                <a:off x="5532771" y="1557274"/>
                <a:ext cx="174240" cy="406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6B86B85-17B7-CB41-A93D-541DAA3AD1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25211" y="1549714"/>
                  <a:ext cx="1890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F07270-A6FF-184B-B83B-FC7C87B898B4}"/>
                    </a:ext>
                  </a:extLst>
                </p14:cNvPr>
                <p14:cNvContentPartPr/>
                <p14:nvPr/>
              </p14:nvContentPartPr>
              <p14:xfrm>
                <a:off x="6319731" y="1464394"/>
                <a:ext cx="281520" cy="490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F07270-A6FF-184B-B83B-FC7C87B898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12171" y="1456834"/>
                  <a:ext cx="296640" cy="50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65B317-D551-0D45-AEE3-BEADB8D222E3}"/>
              </a:ext>
            </a:extLst>
          </p:cNvPr>
          <p:cNvGrpSpPr/>
          <p:nvPr/>
        </p:nvGrpSpPr>
        <p:grpSpPr>
          <a:xfrm>
            <a:off x="6823371" y="1475914"/>
            <a:ext cx="893160" cy="365400"/>
            <a:chOff x="6823371" y="1475914"/>
            <a:chExt cx="89316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7566B5B-5B12-8D42-A051-34270A548542}"/>
                    </a:ext>
                  </a:extLst>
                </p14:cNvPr>
                <p14:cNvContentPartPr/>
                <p14:nvPr/>
              </p14:nvContentPartPr>
              <p14:xfrm>
                <a:off x="6823371" y="1683274"/>
                <a:ext cx="371160" cy="158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7566B5B-5B12-8D42-A051-34270A5485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15811" y="1676074"/>
                  <a:ext cx="386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BF9E1E6-7961-604D-9577-98DBC51ABAEF}"/>
                    </a:ext>
                  </a:extLst>
                </p14:cNvPr>
                <p14:cNvContentPartPr/>
                <p14:nvPr/>
              </p14:nvContentPartPr>
              <p14:xfrm>
                <a:off x="7296771" y="1697674"/>
                <a:ext cx="115920" cy="123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BF9E1E6-7961-604D-9577-98DBC51ABA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89211" y="1690114"/>
                  <a:ext cx="131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83F685B-616B-6845-BA0A-BB2CC65E8DFE}"/>
                    </a:ext>
                  </a:extLst>
                </p14:cNvPr>
                <p14:cNvContentPartPr/>
                <p14:nvPr/>
              </p14:nvContentPartPr>
              <p14:xfrm>
                <a:off x="7500171" y="1475914"/>
                <a:ext cx="216360" cy="332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83F685B-616B-6845-BA0A-BB2CC65E8D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92611" y="1468354"/>
                  <a:ext cx="231480" cy="34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693AF97-FC6E-F245-AC35-F3F7BF845C62}"/>
                  </a:ext>
                </a:extLst>
              </p14:cNvPr>
              <p14:cNvContentPartPr/>
              <p14:nvPr/>
            </p14:nvContentPartPr>
            <p14:xfrm>
              <a:off x="8060691" y="1632514"/>
              <a:ext cx="389160" cy="1832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693AF97-FC6E-F245-AC35-F3F7BF845C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053131" y="1625314"/>
                <a:ext cx="40428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B3450027-1A4A-144E-9CFB-706532EE85DE}"/>
              </a:ext>
            </a:extLst>
          </p:cNvPr>
          <p:cNvGrpSpPr/>
          <p:nvPr/>
        </p:nvGrpSpPr>
        <p:grpSpPr>
          <a:xfrm>
            <a:off x="4446651" y="2936794"/>
            <a:ext cx="391680" cy="399960"/>
            <a:chOff x="4446651" y="2936794"/>
            <a:chExt cx="39168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7DCBF1-B36B-E844-B800-886D9268A6B8}"/>
                    </a:ext>
                  </a:extLst>
                </p14:cNvPr>
                <p14:cNvContentPartPr/>
                <p14:nvPr/>
              </p14:nvContentPartPr>
              <p14:xfrm>
                <a:off x="4446651" y="2936794"/>
                <a:ext cx="271800" cy="186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7DCBF1-B36B-E844-B800-886D9268A6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39091" y="2929234"/>
                  <a:ext cx="286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6780C60-B175-7B47-8187-E4C105358C6D}"/>
                    </a:ext>
                  </a:extLst>
                </p14:cNvPr>
                <p14:cNvContentPartPr/>
                <p14:nvPr/>
              </p14:nvContentPartPr>
              <p14:xfrm>
                <a:off x="4761651" y="3229114"/>
                <a:ext cx="76680" cy="107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6780C60-B175-7B47-8187-E4C105358C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54091" y="3221554"/>
                  <a:ext cx="91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155CDB-7D20-FF4E-82C1-382AA565FA8D}"/>
                    </a:ext>
                  </a:extLst>
                </p14:cNvPr>
                <p14:cNvContentPartPr/>
                <p14:nvPr/>
              </p14:nvContentPartPr>
              <p14:xfrm>
                <a:off x="4816011" y="3080434"/>
                <a:ext cx="8280" cy="7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155CDB-7D20-FF4E-82C1-382AA565FA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08451" y="3072874"/>
                  <a:ext cx="234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3BA542C-C5D7-E242-B122-D741751959DF}"/>
              </a:ext>
            </a:extLst>
          </p:cNvPr>
          <p:cNvGrpSpPr/>
          <p:nvPr/>
        </p:nvGrpSpPr>
        <p:grpSpPr>
          <a:xfrm>
            <a:off x="5163051" y="2989714"/>
            <a:ext cx="257760" cy="115920"/>
            <a:chOff x="5163051" y="2989714"/>
            <a:chExt cx="25776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5B4B73-AE41-D943-B3CB-20B335110A54}"/>
                    </a:ext>
                  </a:extLst>
                </p14:cNvPr>
                <p14:cNvContentPartPr/>
                <p14:nvPr/>
              </p14:nvContentPartPr>
              <p14:xfrm>
                <a:off x="5163051" y="2989714"/>
                <a:ext cx="196920" cy="14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5B4B73-AE41-D943-B3CB-20B335110A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55491" y="2982154"/>
                  <a:ext cx="212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DEC2F8-8B61-5C49-9F87-40F7B984483D}"/>
                    </a:ext>
                  </a:extLst>
                </p14:cNvPr>
                <p14:cNvContentPartPr/>
                <p14:nvPr/>
              </p14:nvContentPartPr>
              <p14:xfrm>
                <a:off x="5204811" y="3079714"/>
                <a:ext cx="216000" cy="25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DEC2F8-8B61-5C49-9F87-40F7B98448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97611" y="3072154"/>
                  <a:ext cx="2311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486BD9D-52DD-544C-9CB5-0167B52763E1}"/>
              </a:ext>
            </a:extLst>
          </p:cNvPr>
          <p:cNvGrpSpPr/>
          <p:nvPr/>
        </p:nvGrpSpPr>
        <p:grpSpPr>
          <a:xfrm>
            <a:off x="6242691" y="2640514"/>
            <a:ext cx="446760" cy="345600"/>
            <a:chOff x="6242691" y="2640514"/>
            <a:chExt cx="44676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CE292A5-A76A-A046-A5AE-DC1B872E0FA5}"/>
                    </a:ext>
                  </a:extLst>
                </p14:cNvPr>
                <p14:cNvContentPartPr/>
                <p14:nvPr/>
              </p14:nvContentPartPr>
              <p14:xfrm>
                <a:off x="6242691" y="2640514"/>
                <a:ext cx="214560" cy="234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CE292A5-A76A-A046-A5AE-DC1B872E0F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35131" y="2633314"/>
                  <a:ext cx="229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BCE8E6-6B57-8B40-84C6-3544B2CD5BE1}"/>
                    </a:ext>
                  </a:extLst>
                </p14:cNvPr>
                <p14:cNvContentPartPr/>
                <p14:nvPr/>
              </p14:nvContentPartPr>
              <p14:xfrm>
                <a:off x="6569571" y="2874514"/>
                <a:ext cx="69840" cy="111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BCE8E6-6B57-8B40-84C6-3544B2CD5B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62011" y="2866954"/>
                  <a:ext cx="84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3EF9F0-A6E7-A749-9E08-D56CDA15C230}"/>
                    </a:ext>
                  </a:extLst>
                </p14:cNvPr>
                <p14:cNvContentPartPr/>
                <p14:nvPr/>
              </p14:nvContentPartPr>
              <p14:xfrm>
                <a:off x="6683331" y="2675434"/>
                <a:ext cx="6120" cy="2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3EF9F0-A6E7-A749-9E08-D56CDA15C2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75771" y="2667874"/>
                  <a:ext cx="21240" cy="1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25F31C2-6690-7446-B89E-27C7DC196F31}"/>
                  </a:ext>
                </a:extLst>
              </p14:cNvPr>
              <p14:cNvContentPartPr/>
              <p14:nvPr/>
            </p14:nvContentPartPr>
            <p14:xfrm>
              <a:off x="6047571" y="3165394"/>
              <a:ext cx="828360" cy="417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25F31C2-6690-7446-B89E-27C7DC196F3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040011" y="3157834"/>
                <a:ext cx="84348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EF0B74EA-5AD8-0F40-97F2-116A44208280}"/>
              </a:ext>
            </a:extLst>
          </p:cNvPr>
          <p:cNvGrpSpPr/>
          <p:nvPr/>
        </p:nvGrpSpPr>
        <p:grpSpPr>
          <a:xfrm>
            <a:off x="6275451" y="3491914"/>
            <a:ext cx="1001520" cy="371880"/>
            <a:chOff x="6275451" y="3491914"/>
            <a:chExt cx="100152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A83331-6725-924F-AA84-51CB33AE6E3B}"/>
                    </a:ext>
                  </a:extLst>
                </p14:cNvPr>
                <p14:cNvContentPartPr/>
                <p14:nvPr/>
              </p14:nvContentPartPr>
              <p14:xfrm>
                <a:off x="6275451" y="3491914"/>
                <a:ext cx="228240" cy="182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A83331-6725-924F-AA84-51CB33AE6E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67891" y="3484354"/>
                  <a:ext cx="243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593CD30-522A-BE4C-941F-FABE76E9D20F}"/>
                    </a:ext>
                  </a:extLst>
                </p14:cNvPr>
                <p14:cNvContentPartPr/>
                <p14:nvPr/>
              </p14:nvContentPartPr>
              <p14:xfrm>
                <a:off x="6622131" y="3715474"/>
                <a:ext cx="649080" cy="125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593CD30-522A-BE4C-941F-FABE76E9D20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14931" y="3707914"/>
                  <a:ext cx="664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6596603-DD65-9249-A9FE-51C41E4E4FA6}"/>
                    </a:ext>
                  </a:extLst>
                </p14:cNvPr>
                <p14:cNvContentPartPr/>
                <p14:nvPr/>
              </p14:nvContentPartPr>
              <p14:xfrm>
                <a:off x="7118571" y="3717994"/>
                <a:ext cx="158400" cy="145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6596603-DD65-9249-A9FE-51C41E4E4FA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11011" y="3710434"/>
                  <a:ext cx="173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806BEAB-5F3E-7447-8FA5-BAE77A82DBE5}"/>
              </a:ext>
            </a:extLst>
          </p:cNvPr>
          <p:cNvGrpSpPr/>
          <p:nvPr/>
        </p:nvGrpSpPr>
        <p:grpSpPr>
          <a:xfrm>
            <a:off x="6342051" y="4071154"/>
            <a:ext cx="476280" cy="323640"/>
            <a:chOff x="6342051" y="4071154"/>
            <a:chExt cx="47628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E8E1471-B552-1E4E-B0F6-04867F47C21F}"/>
                    </a:ext>
                  </a:extLst>
                </p14:cNvPr>
                <p14:cNvContentPartPr/>
                <p14:nvPr/>
              </p14:nvContentPartPr>
              <p14:xfrm>
                <a:off x="6427731" y="4071154"/>
                <a:ext cx="390600" cy="323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E8E1471-B552-1E4E-B0F6-04867F47C2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20171" y="4063594"/>
                  <a:ext cx="4057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F4BF1E-3CB5-0D49-B6E5-418C90747CD9}"/>
                    </a:ext>
                  </a:extLst>
                </p14:cNvPr>
                <p14:cNvContentPartPr/>
                <p14:nvPr/>
              </p14:nvContentPartPr>
              <p14:xfrm>
                <a:off x="6342051" y="4092754"/>
                <a:ext cx="258120" cy="137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F4BF1E-3CB5-0D49-B6E5-418C90747C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34491" y="4085194"/>
                  <a:ext cx="27288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791D3E3-35FC-5247-9647-71E525FB45CA}"/>
              </a:ext>
            </a:extLst>
          </p:cNvPr>
          <p:cNvGrpSpPr/>
          <p:nvPr/>
        </p:nvGrpSpPr>
        <p:grpSpPr>
          <a:xfrm>
            <a:off x="7102731" y="4433314"/>
            <a:ext cx="663840" cy="155160"/>
            <a:chOff x="7102731" y="4433314"/>
            <a:chExt cx="66384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CA04945-083D-744F-B27F-2E11DFAAB20C}"/>
                    </a:ext>
                  </a:extLst>
                </p14:cNvPr>
                <p14:cNvContentPartPr/>
                <p14:nvPr/>
              </p14:nvContentPartPr>
              <p14:xfrm>
                <a:off x="7102731" y="4433314"/>
                <a:ext cx="302760" cy="155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CA04945-083D-744F-B27F-2E11DFAAB2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95171" y="4425754"/>
                  <a:ext cx="317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92D1786-1B66-E34D-850D-3021D62296EE}"/>
                    </a:ext>
                  </a:extLst>
                </p14:cNvPr>
                <p14:cNvContentPartPr/>
                <p14:nvPr/>
              </p14:nvContentPartPr>
              <p14:xfrm>
                <a:off x="7581891" y="4451314"/>
                <a:ext cx="184680" cy="18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92D1786-1B66-E34D-850D-3021D62296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74331" y="4443754"/>
                  <a:ext cx="19980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855F575-7BD4-D941-A9F1-DDC1E957FBEF}"/>
                  </a:ext>
                </a:extLst>
              </p14:cNvPr>
              <p14:cNvContentPartPr/>
              <p14:nvPr/>
            </p14:nvContentPartPr>
            <p14:xfrm>
              <a:off x="8039091" y="4343314"/>
              <a:ext cx="34560" cy="259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855F575-7BD4-D941-A9F1-DDC1E957FBE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031531" y="4335754"/>
                <a:ext cx="493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F891059-9CF4-6A47-86A6-61109D83A463}"/>
                  </a:ext>
                </a:extLst>
              </p14:cNvPr>
              <p14:cNvContentPartPr/>
              <p14:nvPr/>
            </p14:nvContentPartPr>
            <p14:xfrm>
              <a:off x="7973571" y="3067474"/>
              <a:ext cx="439560" cy="102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F891059-9CF4-6A47-86A6-61109D83A46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966011" y="3059914"/>
                <a:ext cx="45432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AF958FFF-9E9E-2547-8FAC-46F32A3888BE}"/>
              </a:ext>
            </a:extLst>
          </p:cNvPr>
          <p:cNvGrpSpPr/>
          <p:nvPr/>
        </p:nvGrpSpPr>
        <p:grpSpPr>
          <a:xfrm>
            <a:off x="9020451" y="2895394"/>
            <a:ext cx="1617120" cy="635040"/>
            <a:chOff x="9020451" y="2895394"/>
            <a:chExt cx="1617120" cy="63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245B299-E7BE-464A-A9DA-8C3E8539B485}"/>
                    </a:ext>
                  </a:extLst>
                </p14:cNvPr>
                <p14:cNvContentPartPr/>
                <p14:nvPr/>
              </p14:nvContentPartPr>
              <p14:xfrm>
                <a:off x="9020451" y="2978194"/>
                <a:ext cx="269280" cy="264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245B299-E7BE-464A-A9DA-8C3E8539B4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12891" y="2970634"/>
                  <a:ext cx="284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E1B737-F02E-F44F-B2AA-DB55A4B1F21C}"/>
                    </a:ext>
                  </a:extLst>
                </p14:cNvPr>
                <p14:cNvContentPartPr/>
                <p14:nvPr/>
              </p14:nvContentPartPr>
              <p14:xfrm>
                <a:off x="9436611" y="2895394"/>
                <a:ext cx="194040" cy="445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E1B737-F02E-F44F-B2AA-DB55A4B1F2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29051" y="2887834"/>
                  <a:ext cx="2091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1670BC9-2DDE-8F44-8817-9D878C8CBBCC}"/>
                    </a:ext>
                  </a:extLst>
                </p14:cNvPr>
                <p14:cNvContentPartPr/>
                <p14:nvPr/>
              </p14:nvContentPartPr>
              <p14:xfrm>
                <a:off x="9765291" y="3023914"/>
                <a:ext cx="119520" cy="128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1670BC9-2DDE-8F44-8817-9D878C8CBBC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57731" y="3016354"/>
                  <a:ext cx="134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9928A4-15DB-5F40-9D42-FF9F5C8E0DC2}"/>
                    </a:ext>
                  </a:extLst>
                </p14:cNvPr>
                <p14:cNvContentPartPr/>
                <p14:nvPr/>
              </p14:nvContentPartPr>
              <p14:xfrm>
                <a:off x="9953211" y="3200314"/>
                <a:ext cx="99720" cy="99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9928A4-15DB-5F40-9D42-FF9F5C8E0D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45651" y="3192754"/>
                  <a:ext cx="11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FD33EF-AC18-C44A-8B45-1F2AE6B15591}"/>
                    </a:ext>
                  </a:extLst>
                </p14:cNvPr>
                <p14:cNvContentPartPr/>
                <p14:nvPr/>
              </p14:nvContentPartPr>
              <p14:xfrm>
                <a:off x="10283691" y="3023194"/>
                <a:ext cx="24840" cy="235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FD33EF-AC18-C44A-8B45-1F2AE6B1559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76491" y="3015994"/>
                  <a:ext cx="39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24F9164-8B2D-2046-B9E3-DC750C3E0D86}"/>
                    </a:ext>
                  </a:extLst>
                </p14:cNvPr>
                <p14:cNvContentPartPr/>
                <p14:nvPr/>
              </p14:nvContentPartPr>
              <p14:xfrm>
                <a:off x="10378731" y="2952634"/>
                <a:ext cx="258840" cy="577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24F9164-8B2D-2046-B9E3-DC750C3E0D8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71171" y="2945074"/>
                  <a:ext cx="273960" cy="59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954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6D5E2-27C0-1144-B42C-BC2A168E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3214-4B2E-AB43-96EF-48119AC14904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01312-D0DA-9A44-BBE5-F00A6A92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25688-9D34-474A-83A0-C3E65046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15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BF8226-15AC-CF45-A760-5B5BE3DB9151}"/>
              </a:ext>
            </a:extLst>
          </p:cNvPr>
          <p:cNvGrpSpPr/>
          <p:nvPr/>
        </p:nvGrpSpPr>
        <p:grpSpPr>
          <a:xfrm>
            <a:off x="1223571" y="478714"/>
            <a:ext cx="3485160" cy="468720"/>
            <a:chOff x="1223571" y="478714"/>
            <a:chExt cx="3485160" cy="46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40594CC-6FD3-2349-93B4-FB7FC9F1C1D4}"/>
                    </a:ext>
                  </a:extLst>
                </p14:cNvPr>
                <p14:cNvContentPartPr/>
                <p14:nvPr/>
              </p14:nvContentPartPr>
              <p14:xfrm>
                <a:off x="1409691" y="722794"/>
                <a:ext cx="11880" cy="223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40594CC-6FD3-2349-93B4-FB7FC9F1C1D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02131" y="715234"/>
                  <a:ext cx="27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ED7333-BF8B-424F-B13B-514EBA4C69AA}"/>
                    </a:ext>
                  </a:extLst>
                </p14:cNvPr>
                <p14:cNvContentPartPr/>
                <p14:nvPr/>
              </p14:nvContentPartPr>
              <p14:xfrm>
                <a:off x="1223571" y="690034"/>
                <a:ext cx="303120" cy="49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EED7333-BF8B-424F-B13B-514EBA4C69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6011" y="682474"/>
                  <a:ext cx="317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1456FC-F299-EF48-823B-AB1CCB9848AE}"/>
                    </a:ext>
                  </a:extLst>
                </p14:cNvPr>
                <p14:cNvContentPartPr/>
                <p14:nvPr/>
              </p14:nvContentPartPr>
              <p14:xfrm>
                <a:off x="1670691" y="811714"/>
                <a:ext cx="227520" cy="124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1456FC-F299-EF48-823B-AB1CCB9848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3131" y="804514"/>
                  <a:ext cx="242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598776-58C5-E34C-BDF9-0003EB6CD147}"/>
                    </a:ext>
                  </a:extLst>
                </p14:cNvPr>
                <p14:cNvContentPartPr/>
                <p14:nvPr/>
              </p14:nvContentPartPr>
              <p14:xfrm>
                <a:off x="1912971" y="772474"/>
                <a:ext cx="386640" cy="100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598776-58C5-E34C-BDF9-0003EB6CD14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5411" y="764914"/>
                  <a:ext cx="401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3E6B1E-C677-014D-A1B2-BEE3535B3E21}"/>
                    </a:ext>
                  </a:extLst>
                </p14:cNvPr>
                <p14:cNvContentPartPr/>
                <p14:nvPr/>
              </p14:nvContentPartPr>
              <p14:xfrm>
                <a:off x="2373771" y="706594"/>
                <a:ext cx="59400" cy="130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3E6B1E-C677-014D-A1B2-BEE3535B3E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6211" y="699034"/>
                  <a:ext cx="74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D3C0767-3A68-C347-A420-F7CF129F708D}"/>
                    </a:ext>
                  </a:extLst>
                </p14:cNvPr>
                <p14:cNvContentPartPr/>
                <p14:nvPr/>
              </p14:nvContentPartPr>
              <p14:xfrm>
                <a:off x="2614971" y="559354"/>
                <a:ext cx="57600" cy="354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D3C0767-3A68-C347-A420-F7CF129F70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07411" y="551794"/>
                  <a:ext cx="727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9E0246-EF11-0C4F-882C-9F77F4F4486B}"/>
                    </a:ext>
                  </a:extLst>
                </p14:cNvPr>
                <p14:cNvContentPartPr/>
                <p14:nvPr/>
              </p14:nvContentPartPr>
              <p14:xfrm>
                <a:off x="2529291" y="745114"/>
                <a:ext cx="678960" cy="153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9E0246-EF11-0C4F-882C-9F77F4F448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21731" y="737554"/>
                  <a:ext cx="694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D28AAC-5413-B74B-A7D9-5A690E0687FE}"/>
                    </a:ext>
                  </a:extLst>
                </p14:cNvPr>
                <p14:cNvContentPartPr/>
                <p14:nvPr/>
              </p14:nvContentPartPr>
              <p14:xfrm>
                <a:off x="3270891" y="637834"/>
                <a:ext cx="666000" cy="309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D28AAC-5413-B74B-A7D9-5A690E0687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63331" y="630274"/>
                  <a:ext cx="680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B6C5EA-9F69-F44C-A936-357E4440FAA7}"/>
                    </a:ext>
                  </a:extLst>
                </p14:cNvPr>
                <p14:cNvContentPartPr/>
                <p14:nvPr/>
              </p14:nvContentPartPr>
              <p14:xfrm>
                <a:off x="3882171" y="478714"/>
                <a:ext cx="74880" cy="428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B6C5EA-9F69-F44C-A936-357E4440FA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4611" y="471154"/>
                  <a:ext cx="900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52C7A1-4844-794D-A398-FBB8D7229C4D}"/>
                    </a:ext>
                  </a:extLst>
                </p14:cNvPr>
                <p14:cNvContentPartPr/>
                <p14:nvPr/>
              </p14:nvContentPartPr>
              <p14:xfrm>
                <a:off x="3837171" y="787594"/>
                <a:ext cx="305280" cy="113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52C7A1-4844-794D-A398-FBB8D7229C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29611" y="780034"/>
                  <a:ext cx="320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A55FE1-81D6-CB45-9067-F476B3818596}"/>
                    </a:ext>
                  </a:extLst>
                </p14:cNvPr>
                <p14:cNvContentPartPr/>
                <p14:nvPr/>
              </p14:nvContentPartPr>
              <p14:xfrm>
                <a:off x="4258011" y="781474"/>
                <a:ext cx="450720" cy="125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A55FE1-81D6-CB45-9067-F476B38185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50451" y="773914"/>
                  <a:ext cx="46584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BF4F52-3B05-3146-A6F6-D02D92A7BC5C}"/>
              </a:ext>
            </a:extLst>
          </p:cNvPr>
          <p:cNvGrpSpPr/>
          <p:nvPr/>
        </p:nvGrpSpPr>
        <p:grpSpPr>
          <a:xfrm>
            <a:off x="5382651" y="522274"/>
            <a:ext cx="1599480" cy="403920"/>
            <a:chOff x="5382651" y="522274"/>
            <a:chExt cx="159948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916AEF-B614-3346-9E4A-9FC917A18E51}"/>
                    </a:ext>
                  </a:extLst>
                </p14:cNvPr>
                <p14:cNvContentPartPr/>
                <p14:nvPr/>
              </p14:nvContentPartPr>
              <p14:xfrm>
                <a:off x="5382651" y="722434"/>
                <a:ext cx="775440" cy="154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916AEF-B614-3346-9E4A-9FC917A18E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75451" y="714874"/>
                  <a:ext cx="790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4F485AF-85EF-254A-BB95-6EB95F6B51EB}"/>
                    </a:ext>
                  </a:extLst>
                </p14:cNvPr>
                <p14:cNvContentPartPr/>
                <p14:nvPr/>
              </p14:nvContentPartPr>
              <p14:xfrm>
                <a:off x="6170331" y="522274"/>
                <a:ext cx="38880" cy="376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4F485AF-85EF-254A-BB95-6EB95F6B51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62771" y="514714"/>
                  <a:ext cx="540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7C75DC-7F08-B046-8CBE-82E0954DFC67}"/>
                    </a:ext>
                  </a:extLst>
                </p14:cNvPr>
                <p14:cNvContentPartPr/>
                <p14:nvPr/>
              </p14:nvContentPartPr>
              <p14:xfrm>
                <a:off x="6096171" y="595714"/>
                <a:ext cx="589680" cy="291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7C75DC-7F08-B046-8CBE-82E0954DFC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88611" y="588154"/>
                  <a:ext cx="604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563D33A-E978-2A4D-9AB4-64FAA42D4C4D}"/>
                    </a:ext>
                  </a:extLst>
                </p14:cNvPr>
                <p14:cNvContentPartPr/>
                <p14:nvPr/>
              </p14:nvContentPartPr>
              <p14:xfrm>
                <a:off x="6766131" y="522274"/>
                <a:ext cx="216000" cy="403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563D33A-E978-2A4D-9AB4-64FAA42D4C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58571" y="514714"/>
                  <a:ext cx="23076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736D4D-8003-B349-A9AC-EE23E8430748}"/>
              </a:ext>
            </a:extLst>
          </p:cNvPr>
          <p:cNvGrpSpPr/>
          <p:nvPr/>
        </p:nvGrpSpPr>
        <p:grpSpPr>
          <a:xfrm>
            <a:off x="7848651" y="519394"/>
            <a:ext cx="981720" cy="285120"/>
            <a:chOff x="7848651" y="519394"/>
            <a:chExt cx="98172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DFAF72F-99A0-2B48-845A-562D5824AE43}"/>
                    </a:ext>
                  </a:extLst>
                </p14:cNvPr>
                <p14:cNvContentPartPr/>
                <p14:nvPr/>
              </p14:nvContentPartPr>
              <p14:xfrm>
                <a:off x="7848651" y="544594"/>
                <a:ext cx="15480" cy="231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DFAF72F-99A0-2B48-845A-562D5824AE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41091" y="537034"/>
                  <a:ext cx="30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50AC42-39D1-484C-B3CD-0A4EBE889346}"/>
                    </a:ext>
                  </a:extLst>
                </p14:cNvPr>
                <p14:cNvContentPartPr/>
                <p14:nvPr/>
              </p14:nvContentPartPr>
              <p14:xfrm>
                <a:off x="7864851" y="519394"/>
                <a:ext cx="195480" cy="38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50AC42-39D1-484C-B3CD-0A4EBE8893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57291" y="511834"/>
                  <a:ext cx="210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A9E502C-60CA-C947-BB88-ECA6C7D7AA3F}"/>
                    </a:ext>
                  </a:extLst>
                </p14:cNvPr>
                <p14:cNvContentPartPr/>
                <p14:nvPr/>
              </p14:nvContentPartPr>
              <p14:xfrm>
                <a:off x="7853691" y="696514"/>
                <a:ext cx="163800" cy="9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A9E502C-60CA-C947-BB88-ECA6C7D7AA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46491" y="688954"/>
                  <a:ext cx="178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46D9B1-7B77-C342-85E4-90AA07F50C77}"/>
                    </a:ext>
                  </a:extLst>
                </p14:cNvPr>
                <p14:cNvContentPartPr/>
                <p14:nvPr/>
              </p14:nvContentPartPr>
              <p14:xfrm>
                <a:off x="8143491" y="583834"/>
                <a:ext cx="132120" cy="220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46D9B1-7B77-C342-85E4-90AA07F50C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35931" y="576634"/>
                  <a:ext cx="147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04B3A7-5FB2-8743-B794-7F6F1918D978}"/>
                    </a:ext>
                  </a:extLst>
                </p14:cNvPr>
                <p14:cNvContentPartPr/>
                <p14:nvPr/>
              </p14:nvContentPartPr>
              <p14:xfrm>
                <a:off x="8387211" y="652954"/>
                <a:ext cx="166320" cy="93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04B3A7-5FB2-8743-B794-7F6F1918D9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79651" y="645394"/>
                  <a:ext cx="181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4AB09C0-CF77-354C-B49F-D208C09C580C}"/>
                    </a:ext>
                  </a:extLst>
                </p14:cNvPr>
                <p14:cNvContentPartPr/>
                <p14:nvPr/>
              </p14:nvContentPartPr>
              <p14:xfrm>
                <a:off x="8403411" y="647194"/>
                <a:ext cx="114840" cy="137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4AB09C0-CF77-354C-B49F-D208C09C580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95851" y="639634"/>
                  <a:ext cx="129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0979E9F-36E0-5A4E-B7E2-F5824B15D87C}"/>
                    </a:ext>
                  </a:extLst>
                </p14:cNvPr>
                <p14:cNvContentPartPr/>
                <p14:nvPr/>
              </p14:nvContentPartPr>
              <p14:xfrm>
                <a:off x="8724891" y="533074"/>
                <a:ext cx="105480" cy="251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0979E9F-36E0-5A4E-B7E2-F5824B15D8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17331" y="525514"/>
                  <a:ext cx="12024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367E64-F776-C54C-A5E3-64B188F915FB}"/>
              </a:ext>
            </a:extLst>
          </p:cNvPr>
          <p:cNvGrpSpPr/>
          <p:nvPr/>
        </p:nvGrpSpPr>
        <p:grpSpPr>
          <a:xfrm>
            <a:off x="9094971" y="674914"/>
            <a:ext cx="166680" cy="114840"/>
            <a:chOff x="9094971" y="674914"/>
            <a:chExt cx="16668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159E1A-95AE-2448-A51D-96010505009D}"/>
                    </a:ext>
                  </a:extLst>
                </p14:cNvPr>
                <p14:cNvContentPartPr/>
                <p14:nvPr/>
              </p14:nvContentPartPr>
              <p14:xfrm>
                <a:off x="9094971" y="674914"/>
                <a:ext cx="134640" cy="17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159E1A-95AE-2448-A51D-9601050500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87411" y="667354"/>
                  <a:ext cx="149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013B47-EAF3-C241-BA30-93C999EA31C6}"/>
                    </a:ext>
                  </a:extLst>
                </p14:cNvPr>
                <p14:cNvContentPartPr/>
                <p14:nvPr/>
              </p14:nvContentPartPr>
              <p14:xfrm>
                <a:off x="9094971" y="783634"/>
                <a:ext cx="166680" cy="6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013B47-EAF3-C241-BA30-93C999EA31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87411" y="776074"/>
                  <a:ext cx="18180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8997C6-14A3-D641-97EC-145D9BC88170}"/>
                  </a:ext>
                </a:extLst>
              </p14:cNvPr>
              <p14:cNvContentPartPr/>
              <p14:nvPr/>
            </p14:nvContentPartPr>
            <p14:xfrm>
              <a:off x="9693651" y="662314"/>
              <a:ext cx="314640" cy="191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8997C6-14A3-D641-97EC-145D9BC8817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86091" y="654754"/>
                <a:ext cx="32976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3CA79D6-5B85-C542-A342-B038ADAC465B}"/>
              </a:ext>
            </a:extLst>
          </p:cNvPr>
          <p:cNvGrpSpPr/>
          <p:nvPr/>
        </p:nvGrpSpPr>
        <p:grpSpPr>
          <a:xfrm>
            <a:off x="2293851" y="1436674"/>
            <a:ext cx="192960" cy="255960"/>
            <a:chOff x="2293851" y="1436674"/>
            <a:chExt cx="19296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CBC96F4-4FC9-E444-8FA2-002A0D397BC1}"/>
                    </a:ext>
                  </a:extLst>
                </p14:cNvPr>
                <p14:cNvContentPartPr/>
                <p14:nvPr/>
              </p14:nvContentPartPr>
              <p14:xfrm>
                <a:off x="2344251" y="1436674"/>
                <a:ext cx="37080" cy="255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CBC96F4-4FC9-E444-8FA2-002A0D397B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36691" y="1429114"/>
                  <a:ext cx="52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C0C8CA-F762-2D42-A620-FA4AD415771F}"/>
                    </a:ext>
                  </a:extLst>
                </p14:cNvPr>
                <p14:cNvContentPartPr/>
                <p14:nvPr/>
              </p14:nvContentPartPr>
              <p14:xfrm>
                <a:off x="2293851" y="1523794"/>
                <a:ext cx="192960" cy="59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C0C8CA-F762-2D42-A620-FA4AD415771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86291" y="1516234"/>
                  <a:ext cx="2080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850E449-21AE-244A-8D5E-16C406C2F4D1}"/>
              </a:ext>
            </a:extLst>
          </p:cNvPr>
          <p:cNvGrpSpPr/>
          <p:nvPr/>
        </p:nvGrpSpPr>
        <p:grpSpPr>
          <a:xfrm>
            <a:off x="3024291" y="1338754"/>
            <a:ext cx="1034640" cy="308160"/>
            <a:chOff x="3024291" y="1338754"/>
            <a:chExt cx="103464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324AC48-FDC4-184D-B245-5F4CEC63A87C}"/>
                    </a:ext>
                  </a:extLst>
                </p14:cNvPr>
                <p14:cNvContentPartPr/>
                <p14:nvPr/>
              </p14:nvContentPartPr>
              <p14:xfrm>
                <a:off x="3024291" y="1478794"/>
                <a:ext cx="81360" cy="168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324AC48-FDC4-184D-B245-5F4CEC63A87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16731" y="1471234"/>
                  <a:ext cx="96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AAB470-E1B3-7348-8025-CA60E54429AA}"/>
                    </a:ext>
                  </a:extLst>
                </p14:cNvPr>
                <p14:cNvContentPartPr/>
                <p14:nvPr/>
              </p14:nvContentPartPr>
              <p14:xfrm>
                <a:off x="3249291" y="1486714"/>
                <a:ext cx="129240" cy="146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AAB470-E1B3-7348-8025-CA60E54429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41731" y="1479154"/>
                  <a:ext cx="144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CDDDD2-8754-0245-B545-5CC1225A198A}"/>
                    </a:ext>
                  </a:extLst>
                </p14:cNvPr>
                <p14:cNvContentPartPr/>
                <p14:nvPr/>
              </p14:nvContentPartPr>
              <p14:xfrm>
                <a:off x="3423531" y="1338754"/>
                <a:ext cx="78120" cy="240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CDDDD2-8754-0245-B545-5CC1225A19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15971" y="1331194"/>
                  <a:ext cx="93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6A94C0-5928-4C40-9523-D139A41F534B}"/>
                    </a:ext>
                  </a:extLst>
                </p14:cNvPr>
                <p14:cNvContentPartPr/>
                <p14:nvPr/>
              </p14:nvContentPartPr>
              <p14:xfrm>
                <a:off x="3554211" y="1475914"/>
                <a:ext cx="182520" cy="132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6A94C0-5928-4C40-9523-D139A41F53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46651" y="1468354"/>
                  <a:ext cx="197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B90A399-E34D-DD41-BF18-DDD9C40708A0}"/>
                    </a:ext>
                  </a:extLst>
                </p14:cNvPr>
                <p14:cNvContentPartPr/>
                <p14:nvPr/>
              </p14:nvContentPartPr>
              <p14:xfrm>
                <a:off x="3899451" y="1479514"/>
                <a:ext cx="159480" cy="133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B90A399-E34D-DD41-BF18-DDD9C40708A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91891" y="1471954"/>
                  <a:ext cx="1746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E63D5C0-5350-4344-B561-CD487E15285C}"/>
              </a:ext>
            </a:extLst>
          </p:cNvPr>
          <p:cNvGrpSpPr/>
          <p:nvPr/>
        </p:nvGrpSpPr>
        <p:grpSpPr>
          <a:xfrm>
            <a:off x="4620891" y="1304554"/>
            <a:ext cx="744120" cy="320040"/>
            <a:chOff x="4620891" y="1304554"/>
            <a:chExt cx="74412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13BCC7-BC91-B94C-ADD9-61D20B4C058F}"/>
                    </a:ext>
                  </a:extLst>
                </p14:cNvPr>
                <p14:cNvContentPartPr/>
                <p14:nvPr/>
              </p14:nvContentPartPr>
              <p14:xfrm>
                <a:off x="4688931" y="1304554"/>
                <a:ext cx="117000" cy="320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13BCC7-BC91-B94C-ADD9-61D20B4C05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81371" y="1296994"/>
                  <a:ext cx="132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6D78EB-4816-3241-98EA-D0BD042DF88E}"/>
                    </a:ext>
                  </a:extLst>
                </p14:cNvPr>
                <p14:cNvContentPartPr/>
                <p14:nvPr/>
              </p14:nvContentPartPr>
              <p14:xfrm>
                <a:off x="4620891" y="1480234"/>
                <a:ext cx="744120" cy="141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6D78EB-4816-3241-98EA-D0BD042DF8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13331" y="1472674"/>
                  <a:ext cx="7592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D376EB7-5B00-3644-AFBD-E908C1C4C5E9}"/>
              </a:ext>
            </a:extLst>
          </p:cNvPr>
          <p:cNvGrpSpPr/>
          <p:nvPr/>
        </p:nvGrpSpPr>
        <p:grpSpPr>
          <a:xfrm>
            <a:off x="6123531" y="1320754"/>
            <a:ext cx="1017000" cy="328320"/>
            <a:chOff x="6123531" y="1320754"/>
            <a:chExt cx="101700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D8BC99-2B5C-DF4A-ABF9-4A5107AA9986}"/>
                    </a:ext>
                  </a:extLst>
                </p14:cNvPr>
                <p14:cNvContentPartPr/>
                <p14:nvPr/>
              </p14:nvContentPartPr>
              <p14:xfrm>
                <a:off x="6133971" y="1415074"/>
                <a:ext cx="183960" cy="160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D8BC99-2B5C-DF4A-ABF9-4A5107AA99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26411" y="1407514"/>
                  <a:ext cx="199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AE654F-8F20-4448-98C7-36F6AC95E954}"/>
                    </a:ext>
                  </a:extLst>
                </p14:cNvPr>
                <p14:cNvContentPartPr/>
                <p14:nvPr/>
              </p14:nvContentPartPr>
              <p14:xfrm>
                <a:off x="6123531" y="1403914"/>
                <a:ext cx="182160" cy="189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AE654F-8F20-4448-98C7-36F6AC95E9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15971" y="1396714"/>
                  <a:ext cx="197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B9816B4-2187-7D49-96C2-CF74D2E1F050}"/>
                    </a:ext>
                  </a:extLst>
                </p14:cNvPr>
                <p14:cNvContentPartPr/>
                <p14:nvPr/>
              </p14:nvContentPartPr>
              <p14:xfrm>
                <a:off x="6511251" y="1321114"/>
                <a:ext cx="85320" cy="223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B9816B4-2187-7D49-96C2-CF74D2E1F0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03691" y="1313554"/>
                  <a:ext cx="100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FDAA4DD-693D-D747-833F-3048526C1A59}"/>
                    </a:ext>
                  </a:extLst>
                </p14:cNvPr>
                <p14:cNvContentPartPr/>
                <p14:nvPr/>
              </p14:nvContentPartPr>
              <p14:xfrm>
                <a:off x="6678291" y="1403914"/>
                <a:ext cx="217440" cy="150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FDAA4DD-693D-D747-833F-3048526C1A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70731" y="1396714"/>
                  <a:ext cx="232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E42D31-A4B9-A841-ACE8-17CCBB40A648}"/>
                    </a:ext>
                  </a:extLst>
                </p14:cNvPr>
                <p14:cNvContentPartPr/>
                <p14:nvPr/>
              </p14:nvContentPartPr>
              <p14:xfrm>
                <a:off x="7001931" y="1320754"/>
                <a:ext cx="138600" cy="328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E42D31-A4B9-A841-ACE8-17CCBB40A6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94371" y="1313194"/>
                  <a:ext cx="15372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1457B29-A589-2846-AE4B-4C16E38A0224}"/>
                  </a:ext>
                </a:extLst>
              </p14:cNvPr>
              <p14:cNvContentPartPr/>
              <p14:nvPr/>
            </p14:nvContentPartPr>
            <p14:xfrm>
              <a:off x="6109851" y="1817914"/>
              <a:ext cx="1133640" cy="57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1457B29-A589-2846-AE4B-4C16E38A022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02291" y="1810354"/>
                <a:ext cx="11487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3A3834B1-DC38-1C48-87D5-3351D393CC8A}"/>
              </a:ext>
            </a:extLst>
          </p:cNvPr>
          <p:cNvGrpSpPr/>
          <p:nvPr/>
        </p:nvGrpSpPr>
        <p:grpSpPr>
          <a:xfrm>
            <a:off x="1236171" y="3085474"/>
            <a:ext cx="4646880" cy="566280"/>
            <a:chOff x="1236171" y="3085474"/>
            <a:chExt cx="464688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6EDBB6-A680-374E-AAD9-F76F89D58B09}"/>
                    </a:ext>
                  </a:extLst>
                </p14:cNvPr>
                <p14:cNvContentPartPr/>
                <p14:nvPr/>
              </p14:nvContentPartPr>
              <p14:xfrm>
                <a:off x="1236171" y="3162154"/>
                <a:ext cx="228600" cy="424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6EDBB6-A680-374E-AAD9-F76F89D58B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28611" y="3154594"/>
                  <a:ext cx="2437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CFF68BE-6549-A24A-A405-93B40DC579C0}"/>
                    </a:ext>
                  </a:extLst>
                </p14:cNvPr>
                <p14:cNvContentPartPr/>
                <p14:nvPr/>
              </p14:nvContentPartPr>
              <p14:xfrm>
                <a:off x="1335171" y="3474634"/>
                <a:ext cx="207000" cy="30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CFF68BE-6549-A24A-A405-93B40DC579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27611" y="3467074"/>
                  <a:ext cx="222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925A137-441B-1249-9D11-8EBE1D51D7C1}"/>
                    </a:ext>
                  </a:extLst>
                </p14:cNvPr>
                <p14:cNvContentPartPr/>
                <p14:nvPr/>
              </p14:nvContentPartPr>
              <p14:xfrm>
                <a:off x="1603731" y="3396154"/>
                <a:ext cx="117720" cy="140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925A137-441B-1249-9D11-8EBE1D51D7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96171" y="3388594"/>
                  <a:ext cx="132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158340A-F053-8844-9648-574A8C5334DB}"/>
                    </a:ext>
                  </a:extLst>
                </p14:cNvPr>
                <p14:cNvContentPartPr/>
                <p14:nvPr/>
              </p14:nvContentPartPr>
              <p14:xfrm>
                <a:off x="1759611" y="3363394"/>
                <a:ext cx="124920" cy="150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158340A-F053-8844-9648-574A8C5334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52051" y="3355834"/>
                  <a:ext cx="140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67C659-E342-A148-B4E6-6092F21F84F5}"/>
                    </a:ext>
                  </a:extLst>
                </p14:cNvPr>
                <p14:cNvContentPartPr/>
                <p14:nvPr/>
              </p14:nvContentPartPr>
              <p14:xfrm>
                <a:off x="1988571" y="3346834"/>
                <a:ext cx="406440" cy="304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67C659-E342-A148-B4E6-6092F21F84F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81011" y="3339274"/>
                  <a:ext cx="4215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CDB9982-E001-074C-9818-34ACDED3080B}"/>
                    </a:ext>
                  </a:extLst>
                </p14:cNvPr>
                <p14:cNvContentPartPr/>
                <p14:nvPr/>
              </p14:nvContentPartPr>
              <p14:xfrm>
                <a:off x="2534691" y="3168994"/>
                <a:ext cx="72720" cy="308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CDB9982-E001-074C-9818-34ACDED308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27131" y="3161434"/>
                  <a:ext cx="874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639B75-2F7D-8F4C-B835-9E280D88CEAE}"/>
                    </a:ext>
                  </a:extLst>
                </p14:cNvPr>
                <p14:cNvContentPartPr/>
                <p14:nvPr/>
              </p14:nvContentPartPr>
              <p14:xfrm>
                <a:off x="2421291" y="3346114"/>
                <a:ext cx="393840" cy="118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639B75-2F7D-8F4C-B835-9E280D88CE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13731" y="3338554"/>
                  <a:ext cx="408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FDF5FB-D5EF-F745-B86E-DA3EB844F90A}"/>
                    </a:ext>
                  </a:extLst>
                </p14:cNvPr>
                <p14:cNvContentPartPr/>
                <p14:nvPr/>
              </p14:nvContentPartPr>
              <p14:xfrm>
                <a:off x="2900811" y="3319834"/>
                <a:ext cx="141120" cy="106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FDF5FB-D5EF-F745-B86E-DA3EB844F90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93251" y="3312274"/>
                  <a:ext cx="156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1F23E2-7207-7046-98F1-7C89CF981707}"/>
                    </a:ext>
                  </a:extLst>
                </p14:cNvPr>
                <p14:cNvContentPartPr/>
                <p14:nvPr/>
              </p14:nvContentPartPr>
              <p14:xfrm>
                <a:off x="3121851" y="3298234"/>
                <a:ext cx="278640" cy="167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1F23E2-7207-7046-98F1-7C89CF9817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14291" y="3290674"/>
                  <a:ext cx="293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F99924-3CB1-5F46-9854-DBDA369ABC68}"/>
                    </a:ext>
                  </a:extLst>
                </p14:cNvPr>
                <p14:cNvContentPartPr/>
                <p14:nvPr/>
              </p14:nvContentPartPr>
              <p14:xfrm>
                <a:off x="3640251" y="3341794"/>
                <a:ext cx="202680" cy="14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F99924-3CB1-5F46-9854-DBDA369ABC6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32691" y="3334234"/>
                  <a:ext cx="217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EC9AC23-2364-9140-94DA-5D5B22EEAD81}"/>
                    </a:ext>
                  </a:extLst>
                </p14:cNvPr>
                <p14:cNvContentPartPr/>
                <p14:nvPr/>
              </p14:nvContentPartPr>
              <p14:xfrm>
                <a:off x="4000251" y="3272674"/>
                <a:ext cx="377640" cy="202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EC9AC23-2364-9140-94DA-5D5B22EEAD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92691" y="3265114"/>
                  <a:ext cx="392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230D30-EB34-9147-866D-8A36453456CF}"/>
                    </a:ext>
                  </a:extLst>
                </p14:cNvPr>
                <p14:cNvContentPartPr/>
                <p14:nvPr/>
              </p14:nvContentPartPr>
              <p14:xfrm>
                <a:off x="4408851" y="3287434"/>
                <a:ext cx="93960" cy="224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230D30-EB34-9147-866D-8A36453456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01291" y="3279874"/>
                  <a:ext cx="109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4A46AF8-BCC4-9C4F-9414-5C55CEF8BA7D}"/>
                    </a:ext>
                  </a:extLst>
                </p14:cNvPr>
                <p14:cNvContentPartPr/>
                <p14:nvPr/>
              </p14:nvContentPartPr>
              <p14:xfrm>
                <a:off x="4457451" y="3156034"/>
                <a:ext cx="21960" cy="18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4A46AF8-BCC4-9C4F-9414-5C55CEF8BA7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49891" y="3148474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F37682-93B0-464D-B61D-B4AABD6A1215}"/>
                    </a:ext>
                  </a:extLst>
                </p14:cNvPr>
                <p14:cNvContentPartPr/>
                <p14:nvPr/>
              </p14:nvContentPartPr>
              <p14:xfrm>
                <a:off x="4607571" y="3289594"/>
                <a:ext cx="169200" cy="140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F37682-93B0-464D-B61D-B4AABD6A12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00011" y="3282034"/>
                  <a:ext cx="183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E962CB-4D36-1847-B3F0-0313AFD07B29}"/>
                    </a:ext>
                  </a:extLst>
                </p14:cNvPr>
                <p14:cNvContentPartPr/>
                <p14:nvPr/>
              </p14:nvContentPartPr>
              <p14:xfrm>
                <a:off x="4889091" y="3232714"/>
                <a:ext cx="177840" cy="188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E962CB-4D36-1847-B3F0-0313AFD07B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81531" y="3225514"/>
                  <a:ext cx="192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0B0719-CCC5-1343-8161-5373C5855092}"/>
                    </a:ext>
                  </a:extLst>
                </p14:cNvPr>
                <p14:cNvContentPartPr/>
                <p14:nvPr/>
              </p14:nvContentPartPr>
              <p14:xfrm>
                <a:off x="5141091" y="3085474"/>
                <a:ext cx="160920" cy="386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0B0719-CCC5-1343-8161-5373C58550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33531" y="3077914"/>
                  <a:ext cx="1760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EBC3CA2-D81E-CE4F-AAF1-683E4BC622AF}"/>
                    </a:ext>
                  </a:extLst>
                </p14:cNvPr>
                <p14:cNvContentPartPr/>
                <p14:nvPr/>
              </p14:nvContentPartPr>
              <p14:xfrm>
                <a:off x="5071971" y="3296074"/>
                <a:ext cx="265320" cy="185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EBC3CA2-D81E-CE4F-AAF1-683E4BC622A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64411" y="3288514"/>
                  <a:ext cx="280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5163A25-7726-AF4B-938D-A3B6A007F4E0}"/>
                    </a:ext>
                  </a:extLst>
                </p14:cNvPr>
                <p14:cNvContentPartPr/>
                <p14:nvPr/>
              </p14:nvContentPartPr>
              <p14:xfrm>
                <a:off x="5407131" y="3345394"/>
                <a:ext cx="475920" cy="140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5163A25-7726-AF4B-938D-A3B6A007F4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99571" y="3337834"/>
                  <a:ext cx="4910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14CC56E-4136-334C-B553-4A7C2C8617ED}"/>
                  </a:ext>
                </a:extLst>
              </p14:cNvPr>
              <p14:cNvContentPartPr/>
              <p14:nvPr/>
            </p14:nvContentPartPr>
            <p14:xfrm>
              <a:off x="6874131" y="3256834"/>
              <a:ext cx="54360" cy="63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14CC56E-4136-334C-B553-4A7C2C8617E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866571" y="3249274"/>
                <a:ext cx="694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5B5A065-7EF4-3D4B-95AE-F47312D83F71}"/>
              </a:ext>
            </a:extLst>
          </p:cNvPr>
          <p:cNvGrpSpPr/>
          <p:nvPr/>
        </p:nvGrpSpPr>
        <p:grpSpPr>
          <a:xfrm>
            <a:off x="7360491" y="3989074"/>
            <a:ext cx="913680" cy="415440"/>
            <a:chOff x="7360491" y="3989074"/>
            <a:chExt cx="91368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A091852-8370-8340-B17F-FC38348FED0D}"/>
                    </a:ext>
                  </a:extLst>
                </p14:cNvPr>
                <p14:cNvContentPartPr/>
                <p14:nvPr/>
              </p14:nvContentPartPr>
              <p14:xfrm>
                <a:off x="7360491" y="4131994"/>
                <a:ext cx="141120" cy="272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A091852-8370-8340-B17F-FC38348FED0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52931" y="4124434"/>
                  <a:ext cx="156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72F75A7-4B33-0148-92C0-0EE5FDD2F35B}"/>
                    </a:ext>
                  </a:extLst>
                </p14:cNvPr>
                <p14:cNvContentPartPr/>
                <p14:nvPr/>
              </p14:nvContentPartPr>
              <p14:xfrm>
                <a:off x="7610331" y="4129834"/>
                <a:ext cx="99720" cy="1011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72F75A7-4B33-0148-92C0-0EE5FDD2F3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02771" y="4122274"/>
                  <a:ext cx="114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368DB16-DB9C-7944-AD42-8B1E172D99BE}"/>
                    </a:ext>
                  </a:extLst>
                </p14:cNvPr>
                <p14:cNvContentPartPr/>
                <p14:nvPr/>
              </p14:nvContentPartPr>
              <p14:xfrm>
                <a:off x="7723371" y="4112554"/>
                <a:ext cx="123120" cy="106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368DB16-DB9C-7944-AD42-8B1E172D99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15811" y="4104994"/>
                  <a:ext cx="137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757476D-1C24-3B4E-B500-E2211CDB2434}"/>
                    </a:ext>
                  </a:extLst>
                </p14:cNvPr>
                <p14:cNvContentPartPr/>
                <p14:nvPr/>
              </p14:nvContentPartPr>
              <p14:xfrm>
                <a:off x="7919211" y="3989074"/>
                <a:ext cx="354960" cy="273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757476D-1C24-3B4E-B500-E2211CDB243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11651" y="3981514"/>
                  <a:ext cx="370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C0089F2-5E9D-A24C-B932-B2F9ED571F01}"/>
                    </a:ext>
                  </a:extLst>
                </p14:cNvPr>
                <p14:cNvContentPartPr/>
                <p14:nvPr/>
              </p14:nvContentPartPr>
              <p14:xfrm>
                <a:off x="8120811" y="4139914"/>
                <a:ext cx="105480" cy="15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C0089F2-5E9D-A24C-B932-B2F9ED571F0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13251" y="4132354"/>
                  <a:ext cx="1206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F254FC7-DE3A-C044-81CD-A177B8C4EC16}"/>
              </a:ext>
            </a:extLst>
          </p:cNvPr>
          <p:cNvGrpSpPr/>
          <p:nvPr/>
        </p:nvGrpSpPr>
        <p:grpSpPr>
          <a:xfrm>
            <a:off x="8992371" y="3777034"/>
            <a:ext cx="1117800" cy="474480"/>
            <a:chOff x="8992371" y="3777034"/>
            <a:chExt cx="111780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CEBF78C-1D5D-E748-B82F-5B803571B614}"/>
                    </a:ext>
                  </a:extLst>
                </p14:cNvPr>
                <p14:cNvContentPartPr/>
                <p14:nvPr/>
              </p14:nvContentPartPr>
              <p14:xfrm>
                <a:off x="8992371" y="3777034"/>
                <a:ext cx="142560" cy="410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CEBF78C-1D5D-E748-B82F-5B803571B6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84811" y="3769474"/>
                  <a:ext cx="1576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97C1F72-4A73-8C4E-B0A3-F0354452E413}"/>
                    </a:ext>
                  </a:extLst>
                </p14:cNvPr>
                <p14:cNvContentPartPr/>
                <p14:nvPr/>
              </p14:nvContentPartPr>
              <p14:xfrm>
                <a:off x="9214491" y="4029754"/>
                <a:ext cx="272520" cy="142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97C1F72-4A73-8C4E-B0A3-F0354452E4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06931" y="4022194"/>
                  <a:ext cx="287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C58510-5459-264E-AEC2-07E8F93AC87A}"/>
                    </a:ext>
                  </a:extLst>
                </p14:cNvPr>
                <p14:cNvContentPartPr/>
                <p14:nvPr/>
              </p14:nvContentPartPr>
              <p14:xfrm>
                <a:off x="9382251" y="3864154"/>
                <a:ext cx="727920" cy="387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C58510-5459-264E-AEC2-07E8F93AC8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74691" y="3856594"/>
                  <a:ext cx="74304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E131077-31A6-644E-8DDE-C4E1E678307E}"/>
              </a:ext>
            </a:extLst>
          </p:cNvPr>
          <p:cNvGrpSpPr/>
          <p:nvPr/>
        </p:nvGrpSpPr>
        <p:grpSpPr>
          <a:xfrm>
            <a:off x="10368291" y="3843994"/>
            <a:ext cx="729720" cy="444960"/>
            <a:chOff x="10368291" y="3843994"/>
            <a:chExt cx="72972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EC256B2-6477-8A46-9A48-8BB806932A6E}"/>
                    </a:ext>
                  </a:extLst>
                </p14:cNvPr>
                <p14:cNvContentPartPr/>
                <p14:nvPr/>
              </p14:nvContentPartPr>
              <p14:xfrm>
                <a:off x="10448931" y="3843994"/>
                <a:ext cx="104760" cy="345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EC256B2-6477-8A46-9A48-8BB806932A6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41371" y="3836434"/>
                  <a:ext cx="1198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8B0AABB-64E1-924A-B625-678A6C402F3B}"/>
                    </a:ext>
                  </a:extLst>
                </p14:cNvPr>
                <p14:cNvContentPartPr/>
                <p14:nvPr/>
              </p14:nvContentPartPr>
              <p14:xfrm>
                <a:off x="10368291" y="4049194"/>
                <a:ext cx="280440" cy="6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8B0AABB-64E1-924A-B625-678A6C402F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61091" y="4041634"/>
                  <a:ext cx="295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C7FE236-335C-FE41-BBC4-8E50FD1B4026}"/>
                    </a:ext>
                  </a:extLst>
                </p14:cNvPr>
                <p14:cNvContentPartPr/>
                <p14:nvPr/>
              </p14:nvContentPartPr>
              <p14:xfrm>
                <a:off x="10689411" y="3940474"/>
                <a:ext cx="127800" cy="245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C7FE236-335C-FE41-BBC4-8E50FD1B402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81851" y="3932914"/>
                  <a:ext cx="142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98260B3-7300-B041-A7D0-C64949078B87}"/>
                    </a:ext>
                  </a:extLst>
                </p14:cNvPr>
                <p14:cNvContentPartPr/>
                <p14:nvPr/>
              </p14:nvContentPartPr>
              <p14:xfrm>
                <a:off x="10814691" y="4081954"/>
                <a:ext cx="120240" cy="112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98260B3-7300-B041-A7D0-C64949078B8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807131" y="4074394"/>
                  <a:ext cx="135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91F77E4-C35C-C14F-841B-EED7203DB270}"/>
                    </a:ext>
                  </a:extLst>
                </p14:cNvPr>
                <p14:cNvContentPartPr/>
                <p14:nvPr/>
              </p14:nvContentPartPr>
              <p14:xfrm>
                <a:off x="10820811" y="4114714"/>
                <a:ext cx="124920" cy="73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91F77E4-C35C-C14F-841B-EED7203DB2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13251" y="4107154"/>
                  <a:ext cx="140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FA809AB-E2D5-F14D-BD28-53AF25E84FDF}"/>
                    </a:ext>
                  </a:extLst>
                </p14:cNvPr>
                <p14:cNvContentPartPr/>
                <p14:nvPr/>
              </p14:nvContentPartPr>
              <p14:xfrm>
                <a:off x="10994691" y="3994834"/>
                <a:ext cx="103320" cy="294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FA809AB-E2D5-F14D-BD28-53AF25E84F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87131" y="3987274"/>
                  <a:ext cx="11844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1789DBC-AC7C-E349-88C1-401F759913F5}"/>
              </a:ext>
            </a:extLst>
          </p:cNvPr>
          <p:cNvGrpSpPr/>
          <p:nvPr/>
        </p:nvGrpSpPr>
        <p:grpSpPr>
          <a:xfrm>
            <a:off x="1061211" y="3969274"/>
            <a:ext cx="5693400" cy="2520360"/>
            <a:chOff x="1061211" y="3969274"/>
            <a:chExt cx="5693400" cy="252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7491A1-3A8B-3E4D-8DA2-092A05EBB050}"/>
                    </a:ext>
                  </a:extLst>
                </p14:cNvPr>
                <p14:cNvContentPartPr/>
                <p14:nvPr/>
              </p14:nvContentPartPr>
              <p14:xfrm>
                <a:off x="1644051" y="4035514"/>
                <a:ext cx="45360" cy="2007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7491A1-3A8B-3E4D-8DA2-092A05EBB0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36491" y="4027954"/>
                  <a:ext cx="60480" cy="20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4B541FD-9F87-4A4E-9BF9-2200B9A24130}"/>
                    </a:ext>
                  </a:extLst>
                </p14:cNvPr>
                <p14:cNvContentPartPr/>
                <p14:nvPr/>
              </p14:nvContentPartPr>
              <p14:xfrm>
                <a:off x="1855731" y="5974474"/>
                <a:ext cx="3424320" cy="109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4B541FD-9F87-4A4E-9BF9-2200B9A2413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48171" y="5966914"/>
                  <a:ext cx="3439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B9F4B0C-6CD6-F946-8259-F2D24E0D11E2}"/>
                    </a:ext>
                  </a:extLst>
                </p14:cNvPr>
                <p14:cNvContentPartPr/>
                <p14:nvPr/>
              </p14:nvContentPartPr>
              <p14:xfrm>
                <a:off x="5143251" y="5932714"/>
                <a:ext cx="1080" cy="3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B9F4B0C-6CD6-F946-8259-F2D24E0D11E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35691" y="5925154"/>
                  <a:ext cx="16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E51FA71-4802-2940-8B4C-17705F054198}"/>
                    </a:ext>
                  </a:extLst>
                </p14:cNvPr>
                <p14:cNvContentPartPr/>
                <p14:nvPr/>
              </p14:nvContentPartPr>
              <p14:xfrm>
                <a:off x="5668131" y="6048634"/>
                <a:ext cx="44640" cy="9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51FA71-4802-2940-8B4C-17705F05419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60571" y="6041074"/>
                  <a:ext cx="59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E2A772-2885-1945-87DF-B2BC94BDCF38}"/>
                    </a:ext>
                  </a:extLst>
                </p14:cNvPr>
                <p14:cNvContentPartPr/>
                <p14:nvPr/>
              </p14:nvContentPartPr>
              <p14:xfrm>
                <a:off x="5614491" y="6022354"/>
                <a:ext cx="125640" cy="212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E2A772-2885-1945-87DF-B2BC94BDCF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06931" y="6015154"/>
                  <a:ext cx="140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3BEE97-9D2D-0044-8FC4-515C0E48E63B}"/>
                    </a:ext>
                  </a:extLst>
                </p14:cNvPr>
                <p14:cNvContentPartPr/>
                <p14:nvPr/>
              </p14:nvContentPartPr>
              <p14:xfrm>
                <a:off x="5543931" y="6041434"/>
                <a:ext cx="211680" cy="142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3BEE97-9D2D-0044-8FC4-515C0E48E63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36371" y="6033874"/>
                  <a:ext cx="226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9823336-48B7-634D-A3A8-1C18D6B3A87F}"/>
                    </a:ext>
                  </a:extLst>
                </p14:cNvPr>
                <p14:cNvContentPartPr/>
                <p14:nvPr/>
              </p14:nvContentPartPr>
              <p14:xfrm>
                <a:off x="2258571" y="5959714"/>
                <a:ext cx="21960" cy="12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9823336-48B7-634D-A3A8-1C18D6B3A8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51011" y="5952154"/>
                  <a:ext cx="37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349ABA7-A4E2-B34D-A793-070A43696348}"/>
                    </a:ext>
                  </a:extLst>
                </p14:cNvPr>
                <p14:cNvContentPartPr/>
                <p14:nvPr/>
              </p14:nvContentPartPr>
              <p14:xfrm>
                <a:off x="2258571" y="4459594"/>
                <a:ext cx="2459880" cy="1623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349ABA7-A4E2-B34D-A793-070A436963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51011" y="4452034"/>
                  <a:ext cx="2475000" cy="16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A2FAF91-3A27-414F-9F1F-27CB690DF5D9}"/>
                    </a:ext>
                  </a:extLst>
                </p14:cNvPr>
                <p14:cNvContentPartPr/>
                <p14:nvPr/>
              </p14:nvContentPartPr>
              <p14:xfrm>
                <a:off x="2323011" y="5939194"/>
                <a:ext cx="39600" cy="168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A2FAF91-3A27-414F-9F1F-27CB690DF5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15451" y="5931634"/>
                  <a:ext cx="54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B376EEC-0C73-D14A-902D-6310BE2D03A8}"/>
                    </a:ext>
                  </a:extLst>
                </p14:cNvPr>
                <p14:cNvContentPartPr/>
                <p14:nvPr/>
              </p14:nvContentPartPr>
              <p14:xfrm>
                <a:off x="2215731" y="6190114"/>
                <a:ext cx="151200" cy="120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B376EEC-0C73-D14A-902D-6310BE2D03A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08171" y="6182554"/>
                  <a:ext cx="166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9866CFA-9FAF-0844-BC76-C1EA0A2E96DB}"/>
                    </a:ext>
                  </a:extLst>
                </p14:cNvPr>
                <p14:cNvContentPartPr/>
                <p14:nvPr/>
              </p14:nvContentPartPr>
              <p14:xfrm>
                <a:off x="2256411" y="6150154"/>
                <a:ext cx="133920" cy="164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9866CFA-9FAF-0844-BC76-C1EA0A2E96D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48851" y="6142594"/>
                  <a:ext cx="149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9820E9-9680-154F-9AE4-56ABB82421CB}"/>
                    </a:ext>
                  </a:extLst>
                </p14:cNvPr>
                <p14:cNvContentPartPr/>
                <p14:nvPr/>
              </p14:nvContentPartPr>
              <p14:xfrm>
                <a:off x="2469891" y="6268594"/>
                <a:ext cx="371160" cy="123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9820E9-9680-154F-9AE4-56ABB82421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62331" y="6261034"/>
                  <a:ext cx="386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9E59A0-137E-104F-B5B1-F11D66974E4D}"/>
                    </a:ext>
                  </a:extLst>
                </p14:cNvPr>
                <p14:cNvContentPartPr/>
                <p14:nvPr/>
              </p14:nvContentPartPr>
              <p14:xfrm>
                <a:off x="2879211" y="6074194"/>
                <a:ext cx="8280" cy="10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9E59A0-137E-104F-B5B1-F11D66974E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71651" y="6066634"/>
                  <a:ext cx="2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547327A-C57B-A244-B5B3-977A298EA6D1}"/>
                    </a:ext>
                  </a:extLst>
                </p14:cNvPr>
                <p14:cNvContentPartPr/>
                <p14:nvPr/>
              </p14:nvContentPartPr>
              <p14:xfrm>
                <a:off x="2900811" y="6270034"/>
                <a:ext cx="128160" cy="84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547327A-C57B-A244-B5B3-977A298EA6D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93251" y="6262474"/>
                  <a:ext cx="143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81A4F3-7428-7F48-A35B-7BAF8911E958}"/>
                    </a:ext>
                  </a:extLst>
                </p14:cNvPr>
                <p14:cNvContentPartPr/>
                <p14:nvPr/>
              </p14:nvContentPartPr>
              <p14:xfrm>
                <a:off x="4686051" y="6033514"/>
                <a:ext cx="55440" cy="119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81A4F3-7428-7F48-A35B-7BAF8911E95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78491" y="6025954"/>
                  <a:ext cx="70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ADDC77B-E8CD-944D-B98C-454EBBF80DA9}"/>
                    </a:ext>
                  </a:extLst>
                </p14:cNvPr>
                <p14:cNvContentPartPr/>
                <p14:nvPr/>
              </p14:nvContentPartPr>
              <p14:xfrm>
                <a:off x="4424691" y="6324394"/>
                <a:ext cx="182520" cy="70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ADDC77B-E8CD-944D-B98C-454EBBF80DA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17491" y="6316834"/>
                  <a:ext cx="197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79E0D17-FA80-594B-A988-3B158CFBB41D}"/>
                    </a:ext>
                  </a:extLst>
                </p14:cNvPr>
                <p14:cNvContentPartPr/>
                <p14:nvPr/>
              </p14:nvContentPartPr>
              <p14:xfrm>
                <a:off x="4507131" y="6290194"/>
                <a:ext cx="81360" cy="112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79E0D17-FA80-594B-A988-3B158CFBB4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99571" y="6282634"/>
                  <a:ext cx="96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916B85E-3DE8-C14E-B608-EFF3237E65CB}"/>
                    </a:ext>
                  </a:extLst>
                </p14:cNvPr>
                <p14:cNvContentPartPr/>
                <p14:nvPr/>
              </p14:nvContentPartPr>
              <p14:xfrm>
                <a:off x="4762371" y="6361474"/>
                <a:ext cx="634680" cy="125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916B85E-3DE8-C14E-B608-EFF3237E65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54811" y="6353914"/>
                  <a:ext cx="649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67F38CB-AF7F-3347-B89B-7369E4CA5182}"/>
                    </a:ext>
                  </a:extLst>
                </p14:cNvPr>
                <p14:cNvContentPartPr/>
                <p14:nvPr/>
              </p14:nvContentPartPr>
              <p14:xfrm>
                <a:off x="5288331" y="6364354"/>
                <a:ext cx="120960" cy="125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67F38CB-AF7F-3347-B89B-7369E4CA51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80771" y="6356794"/>
                  <a:ext cx="135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18069CA-C81D-5942-9780-CE64C00FF8F0}"/>
                    </a:ext>
                  </a:extLst>
                </p14:cNvPr>
                <p14:cNvContentPartPr/>
                <p14:nvPr/>
              </p14:nvContentPartPr>
              <p14:xfrm>
                <a:off x="1736211" y="4419274"/>
                <a:ext cx="120960" cy="14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18069CA-C81D-5942-9780-CE64C00FF8F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28651" y="4411714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821ECE2-DA72-9C4C-BBF3-9A86571FAB72}"/>
                    </a:ext>
                  </a:extLst>
                </p14:cNvPr>
                <p14:cNvContentPartPr/>
                <p14:nvPr/>
              </p14:nvContentPartPr>
              <p14:xfrm>
                <a:off x="2008371" y="4419274"/>
                <a:ext cx="95400" cy="9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821ECE2-DA72-9C4C-BBF3-9A86571FAB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00811" y="4411714"/>
                  <a:ext cx="11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CA6A1AB-B3B8-8D4E-9596-1DD17B23B686}"/>
                    </a:ext>
                  </a:extLst>
                </p14:cNvPr>
                <p14:cNvContentPartPr/>
                <p14:nvPr/>
              </p14:nvContentPartPr>
              <p14:xfrm>
                <a:off x="2204211" y="4419274"/>
                <a:ext cx="152640" cy="11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CA6A1AB-B3B8-8D4E-9596-1DD17B23B68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96651" y="4411714"/>
                  <a:ext cx="167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6C0F8B-59A3-7547-89E8-30B786DB341C}"/>
                    </a:ext>
                  </a:extLst>
                </p14:cNvPr>
                <p14:cNvContentPartPr/>
                <p14:nvPr/>
              </p14:nvContentPartPr>
              <p14:xfrm>
                <a:off x="2422011" y="4430434"/>
                <a:ext cx="146160" cy="1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6C0F8B-59A3-7547-89E8-30B786DB341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14451" y="4422874"/>
                  <a:ext cx="161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EF34326-D433-9240-AF2B-975AEA535C81}"/>
                    </a:ext>
                  </a:extLst>
                </p14:cNvPr>
                <p14:cNvContentPartPr/>
                <p14:nvPr/>
              </p14:nvContentPartPr>
              <p14:xfrm>
                <a:off x="2704971" y="4383274"/>
                <a:ext cx="856800" cy="44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EF34326-D433-9240-AF2B-975AEA535C8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97411" y="4375714"/>
                  <a:ext cx="871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7D2115-C67B-C041-8629-2BA8DCA1D5DA}"/>
                    </a:ext>
                  </a:extLst>
                </p14:cNvPr>
                <p14:cNvContentPartPr/>
                <p14:nvPr/>
              </p14:nvContentPartPr>
              <p14:xfrm>
                <a:off x="1072371" y="4192474"/>
                <a:ext cx="83520" cy="370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7D2115-C67B-C041-8629-2BA8DCA1D5D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4811" y="4184914"/>
                  <a:ext cx="986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D27EC8B-5939-0046-9665-5A48F8CC999B}"/>
                    </a:ext>
                  </a:extLst>
                </p14:cNvPr>
                <p14:cNvContentPartPr/>
                <p14:nvPr/>
              </p14:nvContentPartPr>
              <p14:xfrm>
                <a:off x="1061211" y="4387234"/>
                <a:ext cx="156960" cy="43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D27EC8B-5939-0046-9665-5A48F8CC99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3651" y="4379674"/>
                  <a:ext cx="172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9B05AD-D216-D248-B7B6-5496B642E3B5}"/>
                    </a:ext>
                  </a:extLst>
                </p14:cNvPr>
                <p14:cNvContentPartPr/>
                <p14:nvPr/>
              </p14:nvContentPartPr>
              <p14:xfrm>
                <a:off x="1213491" y="4486954"/>
                <a:ext cx="288360" cy="154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9B05AD-D216-D248-B7B6-5496B642E3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05931" y="4479394"/>
                  <a:ext cx="303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779229-DDC5-884C-BB45-043EE6D62C08}"/>
                    </a:ext>
                  </a:extLst>
                </p14:cNvPr>
                <p14:cNvContentPartPr/>
                <p14:nvPr/>
              </p14:nvContentPartPr>
              <p14:xfrm>
                <a:off x="1492851" y="4504234"/>
                <a:ext cx="109080" cy="110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779229-DDC5-884C-BB45-043EE6D62C0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85291" y="4496674"/>
                  <a:ext cx="124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4C8C773-B4B3-7A4F-88F0-DF71232A60DC}"/>
                    </a:ext>
                  </a:extLst>
                </p14:cNvPr>
                <p14:cNvContentPartPr/>
                <p14:nvPr/>
              </p14:nvContentPartPr>
              <p14:xfrm>
                <a:off x="1638291" y="4502074"/>
                <a:ext cx="138240" cy="118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4C8C773-B4B3-7A4F-88F0-DF71232A60D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30731" y="4494514"/>
                  <a:ext cx="153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47B1A4C-DC8F-6749-8A19-EFAF3B0ED196}"/>
                    </a:ext>
                  </a:extLst>
                </p14:cNvPr>
                <p14:cNvContentPartPr/>
                <p14:nvPr/>
              </p14:nvContentPartPr>
              <p14:xfrm>
                <a:off x="1669251" y="4495594"/>
                <a:ext cx="141120" cy="177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47B1A4C-DC8F-6749-8A19-EFAF3B0ED19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61691" y="4488034"/>
                  <a:ext cx="156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4342086-A26F-6641-B9BC-30DCFA1B4D36}"/>
                    </a:ext>
                  </a:extLst>
                </p14:cNvPr>
                <p14:cNvContentPartPr/>
                <p14:nvPr/>
              </p14:nvContentPartPr>
              <p14:xfrm>
                <a:off x="2360811" y="4342594"/>
                <a:ext cx="2406960" cy="1639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4342086-A26F-6641-B9BC-30DCFA1B4D3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53251" y="4335034"/>
                  <a:ext cx="2421720" cy="16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9A5ED68-5198-BE41-A75F-72D6C471A2D9}"/>
                    </a:ext>
                  </a:extLst>
                </p14:cNvPr>
                <p14:cNvContentPartPr/>
                <p14:nvPr/>
              </p14:nvContentPartPr>
              <p14:xfrm>
                <a:off x="4713771" y="4495594"/>
                <a:ext cx="160200" cy="1492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9A5ED68-5198-BE41-A75F-72D6C471A2D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06211" y="4488034"/>
                  <a:ext cx="174960" cy="15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871CA23-D0B9-3049-8E5D-4AE5CBFA7B3D}"/>
                    </a:ext>
                  </a:extLst>
                </p14:cNvPr>
                <p14:cNvContentPartPr/>
                <p14:nvPr/>
              </p14:nvContentPartPr>
              <p14:xfrm>
                <a:off x="2759331" y="4671994"/>
                <a:ext cx="22680" cy="19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871CA23-D0B9-3049-8E5D-4AE5CBFA7B3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751771" y="4664434"/>
                  <a:ext cx="37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DB87F7-9E6C-7B45-9ABB-C3BC6C7DC079}"/>
                    </a:ext>
                  </a:extLst>
                </p14:cNvPr>
                <p14:cNvContentPartPr/>
                <p14:nvPr/>
              </p14:nvContentPartPr>
              <p14:xfrm>
                <a:off x="2590491" y="4987714"/>
                <a:ext cx="36360" cy="19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DB87F7-9E6C-7B45-9ABB-C3BC6C7DC07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82931" y="4980154"/>
                  <a:ext cx="5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06F606-C542-254C-A447-2E8F59E2883A}"/>
                    </a:ext>
                  </a:extLst>
                </p14:cNvPr>
                <p14:cNvContentPartPr/>
                <p14:nvPr/>
              </p14:nvContentPartPr>
              <p14:xfrm>
                <a:off x="3183771" y="5060794"/>
                <a:ext cx="49680" cy="45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06F606-C542-254C-A447-2E8F59E2883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76571" y="5053234"/>
                  <a:ext cx="64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14525B9-298D-F241-AD3A-ABD3CAC2884F}"/>
                    </a:ext>
                  </a:extLst>
                </p14:cNvPr>
                <p14:cNvContentPartPr/>
                <p14:nvPr/>
              </p14:nvContentPartPr>
              <p14:xfrm>
                <a:off x="3340731" y="4684954"/>
                <a:ext cx="17640" cy="6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14525B9-298D-F241-AD3A-ABD3CAC2884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33171" y="4677394"/>
                  <a:ext cx="32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B1166FC-DAE2-FF48-98E1-B0224406D728}"/>
                    </a:ext>
                  </a:extLst>
                </p14:cNvPr>
                <p14:cNvContentPartPr/>
                <p14:nvPr/>
              </p14:nvContentPartPr>
              <p14:xfrm>
                <a:off x="3096651" y="4876474"/>
                <a:ext cx="33840" cy="10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B1166FC-DAE2-FF48-98E1-B0224406D72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89451" y="4868914"/>
                  <a:ext cx="48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F20129D-12F2-8A44-96CB-8ECF5A6CF9CE}"/>
                    </a:ext>
                  </a:extLst>
                </p14:cNvPr>
                <p14:cNvContentPartPr/>
                <p14:nvPr/>
              </p14:nvContentPartPr>
              <p14:xfrm>
                <a:off x="2933571" y="5621314"/>
                <a:ext cx="24480" cy="14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F20129D-12F2-8A44-96CB-8ECF5A6CF9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26011" y="5613754"/>
                  <a:ext cx="39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D114FA6-72BC-EB40-95F5-6731AFF5322E}"/>
                    </a:ext>
                  </a:extLst>
                </p14:cNvPr>
                <p14:cNvContentPartPr/>
                <p14:nvPr/>
              </p14:nvContentPartPr>
              <p14:xfrm>
                <a:off x="3303651" y="5431954"/>
                <a:ext cx="42480" cy="18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D114FA6-72BC-EB40-95F5-6731AFF5322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96091" y="5424394"/>
                  <a:ext cx="57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437912F-2530-C541-83B0-7AA59B396364}"/>
                    </a:ext>
                  </a:extLst>
                </p14:cNvPr>
                <p14:cNvContentPartPr/>
                <p14:nvPr/>
              </p14:nvContentPartPr>
              <p14:xfrm>
                <a:off x="3488691" y="5007154"/>
                <a:ext cx="44640" cy="13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437912F-2530-C541-83B0-7AA59B39636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81131" y="4999594"/>
                  <a:ext cx="59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31D6C58-4E81-B646-9375-3BD68E4C526D}"/>
                    </a:ext>
                  </a:extLst>
                </p14:cNvPr>
                <p14:cNvContentPartPr/>
                <p14:nvPr/>
              </p14:nvContentPartPr>
              <p14:xfrm>
                <a:off x="4120131" y="4941994"/>
                <a:ext cx="31320" cy="6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31D6C58-4E81-B646-9375-3BD68E4C526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12571" y="4934434"/>
                  <a:ext cx="46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170C0A0-2709-A04A-B793-0F65B0C76288}"/>
                    </a:ext>
                  </a:extLst>
                </p14:cNvPr>
                <p14:cNvContentPartPr/>
                <p14:nvPr/>
              </p14:nvContentPartPr>
              <p14:xfrm>
                <a:off x="4593171" y="4814194"/>
                <a:ext cx="6120" cy="9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170C0A0-2709-A04A-B793-0F65B0C7628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85611" y="4806634"/>
                  <a:ext cx="2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AC74752-479D-754D-88F6-2F4864E22A4E}"/>
                    </a:ext>
                  </a:extLst>
                </p14:cNvPr>
                <p14:cNvContentPartPr/>
                <p14:nvPr/>
              </p14:nvContentPartPr>
              <p14:xfrm>
                <a:off x="4006731" y="4614754"/>
                <a:ext cx="52560" cy="35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AC74752-479D-754D-88F6-2F4864E22A4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99171" y="4607194"/>
                  <a:ext cx="67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55D8FF5-7BD8-0342-A452-D3F74D079957}"/>
                    </a:ext>
                  </a:extLst>
                </p14:cNvPr>
                <p14:cNvContentPartPr/>
                <p14:nvPr/>
              </p14:nvContentPartPr>
              <p14:xfrm>
                <a:off x="3706491" y="5486314"/>
                <a:ext cx="73080" cy="17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55D8FF5-7BD8-0342-A452-D3F74D0799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698931" y="5478754"/>
                  <a:ext cx="87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ED98EB-88A0-624B-BF20-49EFE6C8F8F8}"/>
                    </a:ext>
                  </a:extLst>
                </p14:cNvPr>
                <p14:cNvContentPartPr/>
                <p14:nvPr/>
              </p14:nvContentPartPr>
              <p14:xfrm>
                <a:off x="3924291" y="5785834"/>
                <a:ext cx="100440" cy="21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ED98EB-88A0-624B-BF20-49EFE6C8F8F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16731" y="5778274"/>
                  <a:ext cx="115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C9C8AFF-2224-A945-ABF0-1FA1F2AEA345}"/>
                    </a:ext>
                  </a:extLst>
                </p14:cNvPr>
                <p14:cNvContentPartPr/>
                <p14:nvPr/>
              </p14:nvContentPartPr>
              <p14:xfrm>
                <a:off x="4392291" y="5377234"/>
                <a:ext cx="41760" cy="3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C9C8AFF-2224-A945-ABF0-1FA1F2AEA34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84731" y="5369674"/>
                  <a:ext cx="56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0252643-594D-7244-B72C-5538B0B1686C}"/>
                    </a:ext>
                  </a:extLst>
                </p14:cNvPr>
                <p14:cNvContentPartPr/>
                <p14:nvPr/>
              </p14:nvContentPartPr>
              <p14:xfrm>
                <a:off x="4627371" y="5188594"/>
                <a:ext cx="26640" cy="6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0252643-594D-7244-B72C-5538B0B1686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19811" y="5181034"/>
                  <a:ext cx="41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B31EDD8-94A2-A746-A65B-DA65709B2655}"/>
                    </a:ext>
                  </a:extLst>
                </p14:cNvPr>
                <p14:cNvContentPartPr/>
                <p14:nvPr/>
              </p14:nvContentPartPr>
              <p14:xfrm>
                <a:off x="4366011" y="5030554"/>
                <a:ext cx="10440" cy="16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B31EDD8-94A2-A746-A65B-DA65709B265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58451" y="5022994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B1124E3-216C-884C-B85A-742696A01F06}"/>
                    </a:ext>
                  </a:extLst>
                </p14:cNvPr>
                <p14:cNvContentPartPr/>
                <p14:nvPr/>
              </p14:nvContentPartPr>
              <p14:xfrm>
                <a:off x="2639811" y="5278594"/>
                <a:ext cx="41760" cy="34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B1124E3-216C-884C-B85A-742696A01F0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32251" y="5271034"/>
                  <a:ext cx="56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177E24-2BDF-DD44-9365-64FC133760A7}"/>
                    </a:ext>
                  </a:extLst>
                </p14:cNvPr>
                <p14:cNvContentPartPr/>
                <p14:nvPr/>
              </p14:nvContentPartPr>
              <p14:xfrm>
                <a:off x="2497971" y="4713394"/>
                <a:ext cx="30960" cy="14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177E24-2BDF-DD44-9365-64FC133760A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90411" y="4705834"/>
                  <a:ext cx="45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18F05BD-A3E2-8C46-B7E4-9DBB3378FCB3}"/>
                    </a:ext>
                  </a:extLst>
                </p14:cNvPr>
                <p14:cNvContentPartPr/>
                <p14:nvPr/>
              </p14:nvContentPartPr>
              <p14:xfrm>
                <a:off x="2563491" y="5623474"/>
                <a:ext cx="329760" cy="23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18F05BD-A3E2-8C46-B7E4-9DBB3378FCB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55931" y="5615914"/>
                  <a:ext cx="344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B95182F-5699-124A-AF0E-92E7DA58FF3E}"/>
                    </a:ext>
                  </a:extLst>
                </p14:cNvPr>
                <p14:cNvContentPartPr/>
                <p14:nvPr/>
              </p14:nvContentPartPr>
              <p14:xfrm>
                <a:off x="3392211" y="5691514"/>
                <a:ext cx="9720" cy="12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B95182F-5699-124A-AF0E-92E7DA58FF3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84651" y="5683954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3416697-246F-BB44-89DF-2C3110765721}"/>
                    </a:ext>
                  </a:extLst>
                </p14:cNvPr>
                <p14:cNvContentPartPr/>
                <p14:nvPr/>
              </p14:nvContentPartPr>
              <p14:xfrm>
                <a:off x="3830331" y="5158714"/>
                <a:ext cx="6840" cy="11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3416697-246F-BB44-89DF-2C31107657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23131" y="5151514"/>
                  <a:ext cx="2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6C87E82-AE67-E449-939E-335F0A9A1390}"/>
                    </a:ext>
                  </a:extLst>
                </p14:cNvPr>
                <p14:cNvContentPartPr/>
                <p14:nvPr/>
              </p14:nvContentPartPr>
              <p14:xfrm>
                <a:off x="6351771" y="4079794"/>
                <a:ext cx="54000" cy="172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6C87E82-AE67-E449-939E-335F0A9A139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44211" y="4072234"/>
                  <a:ext cx="69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09A348E-C065-6E4B-96BA-37A844A54CF0}"/>
                    </a:ext>
                  </a:extLst>
                </p14:cNvPr>
                <p14:cNvContentPartPr/>
                <p14:nvPr/>
              </p14:nvContentPartPr>
              <p14:xfrm>
                <a:off x="6186171" y="4055674"/>
                <a:ext cx="325440" cy="16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09A348E-C065-6E4B-96BA-37A844A54C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78611" y="4048114"/>
                  <a:ext cx="34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773D9A4-DF78-A145-88E3-3E82B5E40DCC}"/>
                    </a:ext>
                  </a:extLst>
                </p14:cNvPr>
                <p14:cNvContentPartPr/>
                <p14:nvPr/>
              </p14:nvContentPartPr>
              <p14:xfrm>
                <a:off x="6140451" y="4282114"/>
                <a:ext cx="418320" cy="38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773D9A4-DF78-A145-88E3-3E82B5E40DC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32891" y="4274554"/>
                  <a:ext cx="433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E846D3B-EB85-3844-991A-D2CDB93729C8}"/>
                    </a:ext>
                  </a:extLst>
                </p14:cNvPr>
                <p14:cNvContentPartPr/>
                <p14:nvPr/>
              </p14:nvContentPartPr>
              <p14:xfrm>
                <a:off x="6656331" y="3969274"/>
                <a:ext cx="98280" cy="358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E846D3B-EB85-3844-991A-D2CDB93729C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48771" y="3961714"/>
                  <a:ext cx="1134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4E161DD-A6A5-AA43-ADEA-6BDD4AA7DDF6}"/>
                    </a:ext>
                  </a:extLst>
                </p14:cNvPr>
                <p14:cNvContentPartPr/>
                <p14:nvPr/>
              </p14:nvContentPartPr>
              <p14:xfrm>
                <a:off x="6560571" y="4203274"/>
                <a:ext cx="145440" cy="20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4E161DD-A6A5-AA43-ADEA-6BDD4AA7DDF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53011" y="4195714"/>
                  <a:ext cx="160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9497FC4-9E43-994F-8274-A6D9F86A408F}"/>
                    </a:ext>
                  </a:extLst>
                </p14:cNvPr>
                <p14:cNvContentPartPr/>
                <p14:nvPr/>
              </p14:nvContentPartPr>
              <p14:xfrm>
                <a:off x="4272411" y="5131354"/>
                <a:ext cx="934920" cy="191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9497FC4-9E43-994F-8274-A6D9F86A408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64851" y="5123794"/>
                  <a:ext cx="95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66CB2B3-7D61-134C-82E0-91CEF9549103}"/>
                    </a:ext>
                  </a:extLst>
                </p14:cNvPr>
                <p14:cNvContentPartPr/>
                <p14:nvPr/>
              </p14:nvContentPartPr>
              <p14:xfrm>
                <a:off x="5401371" y="4973674"/>
                <a:ext cx="57960" cy="254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66CB2B3-7D61-134C-82E0-91CEF95491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93811" y="4966114"/>
                  <a:ext cx="73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E21D645-A441-7244-845B-C5832207A20C}"/>
                    </a:ext>
                  </a:extLst>
                </p14:cNvPr>
                <p14:cNvContentPartPr/>
                <p14:nvPr/>
              </p14:nvContentPartPr>
              <p14:xfrm>
                <a:off x="5361051" y="5094274"/>
                <a:ext cx="180360" cy="11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E21D645-A441-7244-845B-C5832207A20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53491" y="5086714"/>
                  <a:ext cx="195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5CE19A8-C6E4-534F-8BAF-DF101B11BC8E}"/>
                    </a:ext>
                  </a:extLst>
                </p14:cNvPr>
                <p14:cNvContentPartPr/>
                <p14:nvPr/>
              </p14:nvContentPartPr>
              <p14:xfrm>
                <a:off x="5595771" y="4973674"/>
                <a:ext cx="92160" cy="212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5CE19A8-C6E4-534F-8BAF-DF101B11BC8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88211" y="4966114"/>
                  <a:ext cx="106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29E198C-031A-5849-854A-BDA9DAA11A09}"/>
                    </a:ext>
                  </a:extLst>
                </p14:cNvPr>
                <p14:cNvContentPartPr/>
                <p14:nvPr/>
              </p14:nvContentPartPr>
              <p14:xfrm>
                <a:off x="5741931" y="5061514"/>
                <a:ext cx="114840" cy="91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29E198C-031A-5849-854A-BDA9DAA11A0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34371" y="5054314"/>
                  <a:ext cx="129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CD697A3-E7D7-6047-9687-C8B04BB2B30F}"/>
                    </a:ext>
                  </a:extLst>
                </p14:cNvPr>
                <p14:cNvContentPartPr/>
                <p14:nvPr/>
              </p14:nvContentPartPr>
              <p14:xfrm>
                <a:off x="5745171" y="5050714"/>
                <a:ext cx="114120" cy="119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CD697A3-E7D7-6047-9687-C8B04BB2B30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37611" y="5043154"/>
                  <a:ext cx="129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5F5110C-C33B-5248-947F-5A5B026E9886}"/>
                    </a:ext>
                  </a:extLst>
                </p14:cNvPr>
                <p14:cNvContentPartPr/>
                <p14:nvPr/>
              </p14:nvContentPartPr>
              <p14:xfrm>
                <a:off x="5993211" y="4909234"/>
                <a:ext cx="115920" cy="299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5F5110C-C33B-5248-947F-5A5B026E988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85651" y="4901674"/>
                  <a:ext cx="13104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7BAC496-55DA-F044-B8FA-29423E632004}"/>
                  </a:ext>
                </a:extLst>
              </p14:cNvPr>
              <p14:cNvContentPartPr/>
              <p14:nvPr/>
            </p14:nvContentPartPr>
            <p14:xfrm>
              <a:off x="3837171" y="5125594"/>
              <a:ext cx="11880" cy="496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7BAC496-55DA-F044-B8FA-29423E63200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829611" y="5118034"/>
                <a:ext cx="2700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7E92EBC-D0BD-C243-8D69-BFCF56AE8E42}"/>
              </a:ext>
            </a:extLst>
          </p:cNvPr>
          <p:cNvGrpSpPr/>
          <p:nvPr/>
        </p:nvGrpSpPr>
        <p:grpSpPr>
          <a:xfrm>
            <a:off x="7263651" y="4637074"/>
            <a:ext cx="1457640" cy="537840"/>
            <a:chOff x="7263651" y="4637074"/>
            <a:chExt cx="145764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1997BAE-BA39-B849-BF37-5A8D4CFFA797}"/>
                    </a:ext>
                  </a:extLst>
                </p14:cNvPr>
                <p14:cNvContentPartPr/>
                <p14:nvPr/>
              </p14:nvContentPartPr>
              <p14:xfrm>
                <a:off x="7263651" y="4832914"/>
                <a:ext cx="761040" cy="177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1997BAE-BA39-B849-BF37-5A8D4CFFA79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56091" y="4825354"/>
                  <a:ext cx="776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72DD2F5-BB08-0F4F-98FB-D5858B3B949C}"/>
                    </a:ext>
                  </a:extLst>
                </p14:cNvPr>
                <p14:cNvContentPartPr/>
                <p14:nvPr/>
              </p14:nvContentPartPr>
              <p14:xfrm>
                <a:off x="8137011" y="4834354"/>
                <a:ext cx="373680" cy="340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72DD2F5-BB08-0F4F-98FB-D5858B3B949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29451" y="4826794"/>
                  <a:ext cx="3888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8F7F636-247C-BA4B-9157-947F82417060}"/>
                    </a:ext>
                  </a:extLst>
                </p14:cNvPr>
                <p14:cNvContentPartPr/>
                <p14:nvPr/>
              </p14:nvContentPartPr>
              <p14:xfrm>
                <a:off x="8609331" y="4637074"/>
                <a:ext cx="42480" cy="339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8F7F636-247C-BA4B-9157-947F8241706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01771" y="4629514"/>
                  <a:ext cx="576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BBA296F-AF03-4647-A9CE-71507A13A28C}"/>
                    </a:ext>
                  </a:extLst>
                </p14:cNvPr>
                <p14:cNvContentPartPr/>
                <p14:nvPr/>
              </p14:nvContentPartPr>
              <p14:xfrm>
                <a:off x="8481531" y="4839034"/>
                <a:ext cx="239760" cy="16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BBA296F-AF03-4647-A9CE-71507A13A28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73971" y="4831474"/>
                  <a:ext cx="2548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6C808F0-BAA5-BB49-87F6-3FC178FE7CA4}"/>
              </a:ext>
            </a:extLst>
          </p:cNvPr>
          <p:cNvGrpSpPr/>
          <p:nvPr/>
        </p:nvGrpSpPr>
        <p:grpSpPr>
          <a:xfrm>
            <a:off x="9428691" y="4756954"/>
            <a:ext cx="210960" cy="217440"/>
            <a:chOff x="9428691" y="4756954"/>
            <a:chExt cx="21096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16666DB-71F5-884F-B4B2-3215341FDD93}"/>
                    </a:ext>
                  </a:extLst>
                </p14:cNvPr>
                <p14:cNvContentPartPr/>
                <p14:nvPr/>
              </p14:nvContentPartPr>
              <p14:xfrm>
                <a:off x="9443091" y="4756954"/>
                <a:ext cx="171720" cy="167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16666DB-71F5-884F-B4B2-3215341FDD9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435531" y="4749394"/>
                  <a:ext cx="186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DBE6B18-FC5D-144A-912D-4F9ED2747A19}"/>
                    </a:ext>
                  </a:extLst>
                </p14:cNvPr>
                <p14:cNvContentPartPr/>
                <p14:nvPr/>
              </p14:nvContentPartPr>
              <p14:xfrm>
                <a:off x="9428691" y="4767754"/>
                <a:ext cx="210960" cy="2066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DBE6B18-FC5D-144A-912D-4F9ED2747A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21131" y="4760194"/>
                  <a:ext cx="22572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21E4D4A-D146-1448-B1BA-34E9D38B1C85}"/>
                  </a:ext>
                </a:extLst>
              </p14:cNvPr>
              <p14:cNvContentPartPr/>
              <p14:nvPr/>
            </p14:nvContentPartPr>
            <p14:xfrm>
              <a:off x="9253011" y="5218834"/>
              <a:ext cx="651240" cy="122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21E4D4A-D146-1448-B1BA-34E9D38B1C85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245811" y="5211274"/>
                <a:ext cx="666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AD9047AA-CED8-9F48-BBFE-55B59B3D1E66}"/>
                  </a:ext>
                </a:extLst>
              </p14:cNvPr>
              <p14:cNvContentPartPr/>
              <p14:nvPr/>
            </p14:nvContentPartPr>
            <p14:xfrm>
              <a:off x="10226811" y="5029114"/>
              <a:ext cx="16200" cy="82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AD9047AA-CED8-9F48-BBFE-55B59B3D1E6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219251" y="5021554"/>
                <a:ext cx="3132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66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0BDB5-DAC2-2C40-A2F8-D1162940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69D4-2B6D-834F-B6E3-D3FAFE195ECC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1E544-D01A-F942-8B52-32886D63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20DAD-1553-0A4F-84E9-EF267AD9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16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97DE32-7AED-7240-A1D8-5B90E9A599FC}"/>
              </a:ext>
            </a:extLst>
          </p:cNvPr>
          <p:cNvGrpSpPr/>
          <p:nvPr/>
        </p:nvGrpSpPr>
        <p:grpSpPr>
          <a:xfrm>
            <a:off x="1665291" y="242194"/>
            <a:ext cx="2997720" cy="466200"/>
            <a:chOff x="1665291" y="242194"/>
            <a:chExt cx="299772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24322C4-C402-B648-AFA5-394BD2BD9789}"/>
                    </a:ext>
                  </a:extLst>
                </p14:cNvPr>
                <p14:cNvContentPartPr/>
                <p14:nvPr/>
              </p14:nvContentPartPr>
              <p14:xfrm>
                <a:off x="1665291" y="391594"/>
                <a:ext cx="231840" cy="316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24322C4-C402-B648-AFA5-394BD2BD97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57731" y="384034"/>
                  <a:ext cx="2469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DC75AC-EA87-2140-9044-FC3172DF3F5D}"/>
                    </a:ext>
                  </a:extLst>
                </p14:cNvPr>
                <p14:cNvContentPartPr/>
                <p14:nvPr/>
              </p14:nvContentPartPr>
              <p14:xfrm>
                <a:off x="2204211" y="365674"/>
                <a:ext cx="32400" cy="296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DC75AC-EA87-2140-9044-FC3172DF3F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96651" y="358114"/>
                  <a:ext cx="47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25B448-586D-934E-9D1B-DC159CC8DA8D}"/>
                    </a:ext>
                  </a:extLst>
                </p14:cNvPr>
                <p14:cNvContentPartPr/>
                <p14:nvPr/>
              </p14:nvContentPartPr>
              <p14:xfrm>
                <a:off x="2088651" y="332914"/>
                <a:ext cx="893160" cy="340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25B448-586D-934E-9D1B-DC159CC8DA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81091" y="325354"/>
                  <a:ext cx="9079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2725164-02FE-7C48-A6BD-6D5C5B4989F8}"/>
                    </a:ext>
                  </a:extLst>
                </p14:cNvPr>
                <p14:cNvContentPartPr/>
                <p14:nvPr/>
              </p14:nvContentPartPr>
              <p14:xfrm>
                <a:off x="3020691" y="442354"/>
                <a:ext cx="11160" cy="8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2725164-02FE-7C48-A6BD-6D5C5B4989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13131" y="434794"/>
                  <a:ext cx="2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03E9C10-B28C-2B47-AA9E-1D3AEBF3ED57}"/>
                    </a:ext>
                  </a:extLst>
                </p14:cNvPr>
                <p14:cNvContentPartPr/>
                <p14:nvPr/>
              </p14:nvContentPartPr>
              <p14:xfrm>
                <a:off x="3161451" y="557554"/>
                <a:ext cx="123840" cy="122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03E9C10-B28C-2B47-AA9E-1D3AEBF3ED5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53891" y="549994"/>
                  <a:ext cx="138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74C1DC-34B9-674D-AD77-281DC9FCB672}"/>
                    </a:ext>
                  </a:extLst>
                </p14:cNvPr>
                <p14:cNvContentPartPr/>
                <p14:nvPr/>
              </p14:nvContentPartPr>
              <p14:xfrm>
                <a:off x="3565731" y="242194"/>
                <a:ext cx="42480" cy="365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74C1DC-34B9-674D-AD77-281DC9FCB6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58171" y="234634"/>
                  <a:ext cx="57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B9BD231-5AB7-954F-85F6-CFEBDFBFBE1C}"/>
                    </a:ext>
                  </a:extLst>
                </p14:cNvPr>
                <p14:cNvContentPartPr/>
                <p14:nvPr/>
              </p14:nvContentPartPr>
              <p14:xfrm>
                <a:off x="3459531" y="481594"/>
                <a:ext cx="344160" cy="138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B9BD231-5AB7-954F-85F6-CFEBDFBFBE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51971" y="474034"/>
                  <a:ext cx="359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E0A73CA-CCC8-C943-ADEA-3E91EA3C0104}"/>
                    </a:ext>
                  </a:extLst>
                </p14:cNvPr>
                <p14:cNvContentPartPr/>
                <p14:nvPr/>
              </p14:nvContentPartPr>
              <p14:xfrm>
                <a:off x="3857331" y="398794"/>
                <a:ext cx="1800" cy="3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E0A73CA-CCC8-C943-ADEA-3E91EA3C01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49771" y="391234"/>
                  <a:ext cx="16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84B19B-90F5-CF4B-B890-4ACC0CF52612}"/>
                    </a:ext>
                  </a:extLst>
                </p14:cNvPr>
                <p14:cNvContentPartPr/>
                <p14:nvPr/>
              </p14:nvContentPartPr>
              <p14:xfrm>
                <a:off x="4027611" y="282154"/>
                <a:ext cx="635400" cy="37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84B19B-90F5-CF4B-B890-4ACC0CF526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20051" y="274594"/>
                  <a:ext cx="65016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3B2AEA-212F-AD42-ABDD-6596B27BBEC7}"/>
              </a:ext>
            </a:extLst>
          </p:cNvPr>
          <p:cNvGrpSpPr/>
          <p:nvPr/>
        </p:nvGrpSpPr>
        <p:grpSpPr>
          <a:xfrm>
            <a:off x="5365731" y="206554"/>
            <a:ext cx="1184760" cy="441000"/>
            <a:chOff x="5365731" y="206554"/>
            <a:chExt cx="118476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6BC206-E58D-6641-9C9D-A29A692F0452}"/>
                    </a:ext>
                  </a:extLst>
                </p14:cNvPr>
                <p14:cNvContentPartPr/>
                <p14:nvPr/>
              </p14:nvContentPartPr>
              <p14:xfrm>
                <a:off x="5460411" y="308794"/>
                <a:ext cx="53280" cy="335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6BC206-E58D-6641-9C9D-A29A692F04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52851" y="301234"/>
                  <a:ext cx="68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0780ED-4CC2-3948-9C59-E93E94DFD6BD}"/>
                    </a:ext>
                  </a:extLst>
                </p14:cNvPr>
                <p14:cNvContentPartPr/>
                <p14:nvPr/>
              </p14:nvContentPartPr>
              <p14:xfrm>
                <a:off x="5365731" y="508594"/>
                <a:ext cx="311400" cy="38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0780ED-4CC2-3948-9C59-E93E94DFD6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58171" y="501034"/>
                  <a:ext cx="326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2D7023-1562-044F-9AA2-5B166997942A}"/>
                    </a:ext>
                  </a:extLst>
                </p14:cNvPr>
                <p14:cNvContentPartPr/>
                <p14:nvPr/>
              </p14:nvContentPartPr>
              <p14:xfrm>
                <a:off x="5689731" y="477994"/>
                <a:ext cx="273960" cy="162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2D7023-1562-044F-9AA2-5B16699794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82171" y="470434"/>
                  <a:ext cx="289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55A823-5DBB-E64E-9921-96C83CDB1A5E}"/>
                    </a:ext>
                  </a:extLst>
                </p14:cNvPr>
                <p14:cNvContentPartPr/>
                <p14:nvPr/>
              </p14:nvContentPartPr>
              <p14:xfrm>
                <a:off x="6004371" y="453514"/>
                <a:ext cx="86400" cy="178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55A823-5DBB-E64E-9921-96C83CDB1A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96811" y="445954"/>
                  <a:ext cx="101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5E0FFB-31A1-5048-AD40-58460710A67C}"/>
                    </a:ext>
                  </a:extLst>
                </p14:cNvPr>
                <p14:cNvContentPartPr/>
                <p14:nvPr/>
              </p14:nvContentPartPr>
              <p14:xfrm>
                <a:off x="6288051" y="206554"/>
                <a:ext cx="36000" cy="333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5E0FFB-31A1-5048-AD40-58460710A6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80491" y="198994"/>
                  <a:ext cx="51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F25944-CC5F-9648-9E02-9C3794E629C0}"/>
                    </a:ext>
                  </a:extLst>
                </p14:cNvPr>
                <p14:cNvContentPartPr/>
                <p14:nvPr/>
              </p14:nvContentPartPr>
              <p14:xfrm>
                <a:off x="6155571" y="432994"/>
                <a:ext cx="394920" cy="214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F25944-CC5F-9648-9E02-9C3794E629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48011" y="425434"/>
                  <a:ext cx="41004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9D13BD3-1FBE-094A-8103-095FC4E3F815}"/>
                  </a:ext>
                </a:extLst>
              </p14:cNvPr>
              <p14:cNvContentPartPr/>
              <p14:nvPr/>
            </p14:nvContentPartPr>
            <p14:xfrm>
              <a:off x="1681851" y="925834"/>
              <a:ext cx="5179680" cy="122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9D13BD3-1FBE-094A-8103-095FC4E3F8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74291" y="918274"/>
                <a:ext cx="519480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EEBA459A-F4C9-5148-84E8-00B0A1D6F3DD}"/>
              </a:ext>
            </a:extLst>
          </p:cNvPr>
          <p:cNvGrpSpPr/>
          <p:nvPr/>
        </p:nvGrpSpPr>
        <p:grpSpPr>
          <a:xfrm>
            <a:off x="1555491" y="1378714"/>
            <a:ext cx="1126440" cy="386640"/>
            <a:chOff x="1555491" y="1378714"/>
            <a:chExt cx="112644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60C949-4A63-974B-9EBE-1AB2AD89D59B}"/>
                    </a:ext>
                  </a:extLst>
                </p14:cNvPr>
                <p14:cNvContentPartPr/>
                <p14:nvPr/>
              </p14:nvContentPartPr>
              <p14:xfrm>
                <a:off x="1703451" y="1455394"/>
                <a:ext cx="39600" cy="309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60C949-4A63-974B-9EBE-1AB2AD89D5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95891" y="1448194"/>
                  <a:ext cx="54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9C5AE8-046D-0E4E-AD94-457D263AB3D9}"/>
                    </a:ext>
                  </a:extLst>
                </p14:cNvPr>
                <p14:cNvContentPartPr/>
                <p14:nvPr/>
              </p14:nvContentPartPr>
              <p14:xfrm>
                <a:off x="1555491" y="1428034"/>
                <a:ext cx="322560" cy="26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9C5AE8-046D-0E4E-AD94-457D263AB3D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47931" y="1420474"/>
                  <a:ext cx="337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B51F25-A107-8A47-B50C-CD5CC309ACF0}"/>
                    </a:ext>
                  </a:extLst>
                </p14:cNvPr>
                <p14:cNvContentPartPr/>
                <p14:nvPr/>
              </p14:nvContentPartPr>
              <p14:xfrm>
                <a:off x="2008371" y="1541434"/>
                <a:ext cx="297000" cy="144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B51F25-A107-8A47-B50C-CD5CC309AC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00811" y="1534234"/>
                  <a:ext cx="312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610942-48B6-0D42-9674-E83DF2FBEC5B}"/>
                    </a:ext>
                  </a:extLst>
                </p14:cNvPr>
                <p14:cNvContentPartPr/>
                <p14:nvPr/>
              </p14:nvContentPartPr>
              <p14:xfrm>
                <a:off x="2284131" y="1491034"/>
                <a:ext cx="98640" cy="210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610942-48B6-0D42-9674-E83DF2FBEC5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76571" y="1483474"/>
                  <a:ext cx="113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F12C57E-061B-6240-8920-011D0DADFC64}"/>
                    </a:ext>
                  </a:extLst>
                </p14:cNvPr>
                <p14:cNvContentPartPr/>
                <p14:nvPr/>
              </p14:nvContentPartPr>
              <p14:xfrm>
                <a:off x="2464491" y="1378714"/>
                <a:ext cx="217440" cy="333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F12C57E-061B-6240-8920-011D0DADFC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57291" y="1371154"/>
                  <a:ext cx="23256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B32570-9EAD-B24C-BB88-59C0813AE2DD}"/>
              </a:ext>
            </a:extLst>
          </p:cNvPr>
          <p:cNvGrpSpPr/>
          <p:nvPr/>
        </p:nvGrpSpPr>
        <p:grpSpPr>
          <a:xfrm>
            <a:off x="3325251" y="1305994"/>
            <a:ext cx="531720" cy="414720"/>
            <a:chOff x="3325251" y="1305994"/>
            <a:chExt cx="53172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B6A94C-80F0-1948-A7F1-5472FE01DD74}"/>
                    </a:ext>
                  </a:extLst>
                </p14:cNvPr>
                <p14:cNvContentPartPr/>
                <p14:nvPr/>
              </p14:nvContentPartPr>
              <p14:xfrm>
                <a:off x="3325251" y="1327954"/>
                <a:ext cx="46800" cy="352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B6A94C-80F0-1948-A7F1-5472FE01DD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18051" y="1320394"/>
                  <a:ext cx="619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57F5E6-7BCA-814E-BD59-C72316489C99}"/>
                    </a:ext>
                  </a:extLst>
                </p14:cNvPr>
                <p14:cNvContentPartPr/>
                <p14:nvPr/>
              </p14:nvContentPartPr>
              <p14:xfrm>
                <a:off x="3325251" y="1395274"/>
                <a:ext cx="258120" cy="110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57F5E6-7BCA-814E-BD59-C72316489C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18051" y="1387714"/>
                  <a:ext cx="272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E91D89-B6DF-704D-9DD2-AFA968193DA5}"/>
                    </a:ext>
                  </a:extLst>
                </p14:cNvPr>
                <p14:cNvContentPartPr/>
                <p14:nvPr/>
              </p14:nvContentPartPr>
              <p14:xfrm>
                <a:off x="3574371" y="1305994"/>
                <a:ext cx="51120" cy="333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E91D89-B6DF-704D-9DD2-AFA968193D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66811" y="1298434"/>
                  <a:ext cx="662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ECF5FB-7A46-914E-A63D-02CD8B5F17AF}"/>
                    </a:ext>
                  </a:extLst>
                </p14:cNvPr>
                <p14:cNvContentPartPr/>
                <p14:nvPr/>
              </p14:nvContentPartPr>
              <p14:xfrm>
                <a:off x="3746451" y="1577794"/>
                <a:ext cx="110520" cy="142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ECF5FB-7A46-914E-A63D-02CD8B5F17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38891" y="1570234"/>
                  <a:ext cx="1256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9C0271-4FFD-4445-B8CA-45671451CC03}"/>
              </a:ext>
            </a:extLst>
          </p:cNvPr>
          <p:cNvGrpSpPr/>
          <p:nvPr/>
        </p:nvGrpSpPr>
        <p:grpSpPr>
          <a:xfrm>
            <a:off x="4787571" y="1186474"/>
            <a:ext cx="794880" cy="559080"/>
            <a:chOff x="4787571" y="1186474"/>
            <a:chExt cx="794880" cy="5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44DED8-6636-2F49-B9AD-2DC933D92852}"/>
                    </a:ext>
                  </a:extLst>
                </p14:cNvPr>
                <p14:cNvContentPartPr/>
                <p14:nvPr/>
              </p14:nvContentPartPr>
              <p14:xfrm>
                <a:off x="4787571" y="1186474"/>
                <a:ext cx="140400" cy="559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44DED8-6636-2F49-B9AD-2DC933D928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80011" y="1178914"/>
                  <a:ext cx="15552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1FD776-D1DD-7442-8F0B-3905C33EE3E1}"/>
                    </a:ext>
                  </a:extLst>
                </p14:cNvPr>
                <p14:cNvContentPartPr/>
                <p14:nvPr/>
              </p14:nvContentPartPr>
              <p14:xfrm>
                <a:off x="5137491" y="1420834"/>
                <a:ext cx="444960" cy="54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1FD776-D1DD-7442-8F0B-3905C33EE3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29931" y="1413274"/>
                  <a:ext cx="459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D558AD-35F4-8345-953E-BC19B72D928F}"/>
                    </a:ext>
                  </a:extLst>
                </p14:cNvPr>
                <p14:cNvContentPartPr/>
                <p14:nvPr/>
              </p14:nvContentPartPr>
              <p14:xfrm>
                <a:off x="5041011" y="1410754"/>
                <a:ext cx="180360" cy="174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D558AD-35F4-8345-953E-BC19B72D92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33451" y="1403194"/>
                  <a:ext cx="1954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F62295-5461-794F-97B7-022939A2EAC0}"/>
              </a:ext>
            </a:extLst>
          </p:cNvPr>
          <p:cNvGrpSpPr/>
          <p:nvPr/>
        </p:nvGrpSpPr>
        <p:grpSpPr>
          <a:xfrm>
            <a:off x="6329811" y="1279354"/>
            <a:ext cx="892800" cy="349200"/>
            <a:chOff x="6329811" y="1279354"/>
            <a:chExt cx="89280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929FDF-D937-D34F-B9ED-FBE09A3A7C0E}"/>
                    </a:ext>
                  </a:extLst>
                </p14:cNvPr>
                <p14:cNvContentPartPr/>
                <p14:nvPr/>
              </p14:nvContentPartPr>
              <p14:xfrm>
                <a:off x="6364731" y="1325794"/>
                <a:ext cx="9000" cy="281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929FDF-D937-D34F-B9ED-FBE09A3A7C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57171" y="1318234"/>
                  <a:ext cx="24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ACA01A-D047-964E-BB56-8B1CC3020994}"/>
                    </a:ext>
                  </a:extLst>
                </p14:cNvPr>
                <p14:cNvContentPartPr/>
                <p14:nvPr/>
              </p14:nvContentPartPr>
              <p14:xfrm>
                <a:off x="6329811" y="1279354"/>
                <a:ext cx="198720" cy="157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ACA01A-D047-964E-BB56-8B1CC30209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22251" y="1271794"/>
                  <a:ext cx="213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C00485-26F6-824C-BCF5-4C602E44BFDD}"/>
                    </a:ext>
                  </a:extLst>
                </p14:cNvPr>
                <p14:cNvContentPartPr/>
                <p14:nvPr/>
              </p14:nvContentPartPr>
              <p14:xfrm>
                <a:off x="6684411" y="1317154"/>
                <a:ext cx="142200" cy="308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C00485-26F6-824C-BCF5-4C602E44BF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76851" y="1309594"/>
                  <a:ext cx="157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03698C-4F22-994C-9669-ECFFD6F724D3}"/>
                    </a:ext>
                  </a:extLst>
                </p14:cNvPr>
                <p14:cNvContentPartPr/>
                <p14:nvPr/>
              </p14:nvContentPartPr>
              <p14:xfrm>
                <a:off x="6972051" y="1425874"/>
                <a:ext cx="239760" cy="156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03698C-4F22-994C-9669-ECFFD6F724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64491" y="1418314"/>
                  <a:ext cx="254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C90C62-AB50-8B4B-849A-30A642F4D163}"/>
                    </a:ext>
                  </a:extLst>
                </p14:cNvPr>
                <p14:cNvContentPartPr/>
                <p14:nvPr/>
              </p14:nvContentPartPr>
              <p14:xfrm>
                <a:off x="6997251" y="1440274"/>
                <a:ext cx="225360" cy="188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C90C62-AB50-8B4B-849A-30A642F4D1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90051" y="1432714"/>
                  <a:ext cx="24048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F1E41F-2244-9F44-9AA1-1AADD9BD1CCA}"/>
              </a:ext>
            </a:extLst>
          </p:cNvPr>
          <p:cNvGrpSpPr/>
          <p:nvPr/>
        </p:nvGrpSpPr>
        <p:grpSpPr>
          <a:xfrm>
            <a:off x="7487571" y="1144354"/>
            <a:ext cx="1451520" cy="742680"/>
            <a:chOff x="7487571" y="1144354"/>
            <a:chExt cx="1451520" cy="7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F4CCC7-3F43-0C49-951F-919138E3D41A}"/>
                    </a:ext>
                  </a:extLst>
                </p14:cNvPr>
                <p14:cNvContentPartPr/>
                <p14:nvPr/>
              </p14:nvContentPartPr>
              <p14:xfrm>
                <a:off x="7487571" y="1313914"/>
                <a:ext cx="39960" cy="387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7F4CCC7-3F43-0C49-951F-919138E3D4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80011" y="1306354"/>
                  <a:ext cx="550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87733B-6476-9C4A-860F-43B122627055}"/>
                    </a:ext>
                  </a:extLst>
                </p14:cNvPr>
                <p14:cNvContentPartPr/>
                <p14:nvPr/>
              </p14:nvContentPartPr>
              <p14:xfrm>
                <a:off x="7746411" y="1324354"/>
                <a:ext cx="41040" cy="288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87733B-6476-9C4A-860F-43B12262705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38851" y="1316794"/>
                  <a:ext cx="56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0978F7F-283B-0345-9D44-265D50620A60}"/>
                    </a:ext>
                  </a:extLst>
                </p14:cNvPr>
                <p14:cNvContentPartPr/>
                <p14:nvPr/>
              </p14:nvContentPartPr>
              <p14:xfrm>
                <a:off x="7723371" y="1327954"/>
                <a:ext cx="249120" cy="261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0978F7F-283B-0345-9D44-265D50620A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15811" y="1320394"/>
                  <a:ext cx="264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16E72A-B68D-4549-B09B-430C2BBE31F5}"/>
                    </a:ext>
                  </a:extLst>
                </p14:cNvPr>
                <p14:cNvContentPartPr/>
                <p14:nvPr/>
              </p14:nvContentPartPr>
              <p14:xfrm>
                <a:off x="8071491" y="1541074"/>
                <a:ext cx="97200" cy="99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16E72A-B68D-4549-B09B-430C2BBE31F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63931" y="1533514"/>
                  <a:ext cx="11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D9AC0B-D342-8C4E-90E0-7CD223A9D8EF}"/>
                    </a:ext>
                  </a:extLst>
                </p14:cNvPr>
                <p14:cNvContentPartPr/>
                <p14:nvPr/>
              </p14:nvContentPartPr>
              <p14:xfrm>
                <a:off x="8233131" y="1298074"/>
                <a:ext cx="277920" cy="437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D9AC0B-D342-8C4E-90E0-7CD223A9D8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25571" y="1290514"/>
                  <a:ext cx="2930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A28B258-6C4C-BF4C-BC0B-350A59AD381F}"/>
                    </a:ext>
                  </a:extLst>
                </p14:cNvPr>
                <p14:cNvContentPartPr/>
                <p14:nvPr/>
              </p14:nvContentPartPr>
              <p14:xfrm>
                <a:off x="8713731" y="1144354"/>
                <a:ext cx="225360" cy="742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A28B258-6C4C-BF4C-BC0B-350A59AD38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06171" y="1136794"/>
                  <a:ext cx="240480" cy="75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EF2AEFF-5701-B340-8B36-9B6EE060D5F7}"/>
              </a:ext>
            </a:extLst>
          </p:cNvPr>
          <p:cNvGrpSpPr/>
          <p:nvPr/>
        </p:nvGrpSpPr>
        <p:grpSpPr>
          <a:xfrm>
            <a:off x="9552171" y="1387354"/>
            <a:ext cx="598320" cy="205560"/>
            <a:chOff x="9552171" y="1387354"/>
            <a:chExt cx="59832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C35176-DB25-8D4B-9244-FF4CBA9269E2}"/>
                    </a:ext>
                  </a:extLst>
                </p14:cNvPr>
                <p14:cNvContentPartPr/>
                <p14:nvPr/>
              </p14:nvContentPartPr>
              <p14:xfrm>
                <a:off x="9552171" y="1433074"/>
                <a:ext cx="99000" cy="148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C35176-DB25-8D4B-9244-FF4CBA9269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44611" y="1425514"/>
                  <a:ext cx="114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B68AFE4-C4A1-C646-BD3E-76DE7ED89550}"/>
                    </a:ext>
                  </a:extLst>
                </p14:cNvPr>
                <p14:cNvContentPartPr/>
                <p14:nvPr/>
              </p14:nvContentPartPr>
              <p14:xfrm>
                <a:off x="9627411" y="1406434"/>
                <a:ext cx="131040" cy="170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B68AFE4-C4A1-C646-BD3E-76DE7ED895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19851" y="1398874"/>
                  <a:ext cx="146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79E41B-C724-D044-A106-0610614872FB}"/>
                    </a:ext>
                  </a:extLst>
                </p14:cNvPr>
                <p14:cNvContentPartPr/>
                <p14:nvPr/>
              </p14:nvContentPartPr>
              <p14:xfrm>
                <a:off x="9826491" y="1387354"/>
                <a:ext cx="149760" cy="186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79E41B-C724-D044-A106-0610614872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18931" y="1379794"/>
                  <a:ext cx="164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5B7CA95-0A49-5B4E-8A23-A7D77949C3AE}"/>
                    </a:ext>
                  </a:extLst>
                </p14:cNvPr>
                <p14:cNvContentPartPr/>
                <p14:nvPr/>
              </p14:nvContentPartPr>
              <p14:xfrm>
                <a:off x="10140051" y="1588234"/>
                <a:ext cx="10440" cy="4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5B7CA95-0A49-5B4E-8A23-A7D77949C3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32491" y="1580674"/>
                  <a:ext cx="2556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44653F7-4B2C-EF40-BB97-EBA38F905317}"/>
              </a:ext>
            </a:extLst>
          </p:cNvPr>
          <p:cNvGrpSpPr/>
          <p:nvPr/>
        </p:nvGrpSpPr>
        <p:grpSpPr>
          <a:xfrm>
            <a:off x="10851771" y="1220314"/>
            <a:ext cx="423360" cy="621000"/>
            <a:chOff x="10851771" y="1220314"/>
            <a:chExt cx="423360" cy="62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BF04717-16EF-C840-AEDE-A733F746684A}"/>
                    </a:ext>
                  </a:extLst>
                </p14:cNvPr>
                <p14:cNvContentPartPr/>
                <p14:nvPr/>
              </p14:nvContentPartPr>
              <p14:xfrm>
                <a:off x="10851771" y="1220314"/>
                <a:ext cx="93960" cy="378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BF04717-16EF-C840-AEDE-A733F74668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44211" y="1212754"/>
                  <a:ext cx="109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0F33807-39F3-C248-8FBD-68FF33245630}"/>
                    </a:ext>
                  </a:extLst>
                </p14:cNvPr>
                <p14:cNvContentPartPr/>
                <p14:nvPr/>
              </p14:nvContentPartPr>
              <p14:xfrm>
                <a:off x="10858251" y="1399594"/>
                <a:ext cx="309600" cy="55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0F33807-39F3-C248-8FBD-68FF332456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50691" y="1392034"/>
                  <a:ext cx="324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435F2C-31DD-BC4E-94D3-A64D489BD6DF}"/>
                    </a:ext>
                  </a:extLst>
                </p14:cNvPr>
                <p14:cNvContentPartPr/>
                <p14:nvPr/>
              </p14:nvContentPartPr>
              <p14:xfrm>
                <a:off x="11090091" y="1251634"/>
                <a:ext cx="109080" cy="369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435F2C-31DD-BC4E-94D3-A64D489BD6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82531" y="1244074"/>
                  <a:ext cx="124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FFAB24E-489C-094C-A55F-AFEA0833FE98}"/>
                    </a:ext>
                  </a:extLst>
                </p14:cNvPr>
                <p14:cNvContentPartPr/>
                <p14:nvPr/>
              </p14:nvContentPartPr>
              <p14:xfrm>
                <a:off x="11260371" y="1605154"/>
                <a:ext cx="14760" cy="236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FFAB24E-489C-094C-A55F-AFEA0833FE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52811" y="1597594"/>
                  <a:ext cx="298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C7A4E0D-395A-234B-B8C4-3C48F855B399}"/>
              </a:ext>
            </a:extLst>
          </p:cNvPr>
          <p:cNvGrpSpPr/>
          <p:nvPr/>
        </p:nvGrpSpPr>
        <p:grpSpPr>
          <a:xfrm>
            <a:off x="1124211" y="2433154"/>
            <a:ext cx="2356200" cy="400320"/>
            <a:chOff x="1124211" y="2433154"/>
            <a:chExt cx="235620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06E2819-364D-214D-BD69-5DA05AB8AFC9}"/>
                    </a:ext>
                  </a:extLst>
                </p14:cNvPr>
                <p14:cNvContentPartPr/>
                <p14:nvPr/>
              </p14:nvContentPartPr>
              <p14:xfrm>
                <a:off x="1132131" y="2536114"/>
                <a:ext cx="35280" cy="252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06E2819-364D-214D-BD69-5DA05AB8AF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4571" y="2528554"/>
                  <a:ext cx="50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D314080-AB66-0C41-BEA5-27DE4EFBFB63}"/>
                    </a:ext>
                  </a:extLst>
                </p14:cNvPr>
                <p14:cNvContentPartPr/>
                <p14:nvPr/>
              </p14:nvContentPartPr>
              <p14:xfrm>
                <a:off x="1124211" y="2519554"/>
                <a:ext cx="195480" cy="140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D314080-AB66-0C41-BEA5-27DE4EFBFB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6651" y="2511994"/>
                  <a:ext cx="210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21215D-E9C9-744D-BC93-B5CA410F5668}"/>
                    </a:ext>
                  </a:extLst>
                </p14:cNvPr>
                <p14:cNvContentPartPr/>
                <p14:nvPr/>
              </p14:nvContentPartPr>
              <p14:xfrm>
                <a:off x="1512291" y="2470954"/>
                <a:ext cx="140760" cy="304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21215D-E9C9-744D-BC93-B5CA410F566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04731" y="2463394"/>
                  <a:ext cx="155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1086A7F-CBAA-7C4F-B52E-41F46468F112}"/>
                    </a:ext>
                  </a:extLst>
                </p14:cNvPr>
                <p14:cNvContentPartPr/>
                <p14:nvPr/>
              </p14:nvContentPartPr>
              <p14:xfrm>
                <a:off x="1855731" y="2546914"/>
                <a:ext cx="220320" cy="154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1086A7F-CBAA-7C4F-B52E-41F46468F11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48171" y="2539714"/>
                  <a:ext cx="235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CCBE4D9-ADB9-AF47-8F24-B6E9DCAEBB6F}"/>
                    </a:ext>
                  </a:extLst>
                </p14:cNvPr>
                <p14:cNvContentPartPr/>
                <p14:nvPr/>
              </p14:nvContentPartPr>
              <p14:xfrm>
                <a:off x="1903611" y="2561674"/>
                <a:ext cx="181080" cy="156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CCBE4D9-ADB9-AF47-8F24-B6E9DCAEBB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96051" y="2554114"/>
                  <a:ext cx="196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E0EC77F-AC1B-AD4C-B43C-5ACF45DF4EC2}"/>
                    </a:ext>
                  </a:extLst>
                </p14:cNvPr>
                <p14:cNvContentPartPr/>
                <p14:nvPr/>
              </p14:nvContentPartPr>
              <p14:xfrm>
                <a:off x="2329851" y="2546914"/>
                <a:ext cx="241920" cy="214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E0EC77F-AC1B-AD4C-B43C-5ACF45DF4E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22291" y="2539714"/>
                  <a:ext cx="257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9230CF-1660-864F-B724-6D4CCF30F582}"/>
                    </a:ext>
                  </a:extLst>
                </p14:cNvPr>
                <p14:cNvContentPartPr/>
                <p14:nvPr/>
              </p14:nvContentPartPr>
              <p14:xfrm>
                <a:off x="2357211" y="2666074"/>
                <a:ext cx="182520" cy="19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9230CF-1660-864F-B724-6D4CCF30F5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49651" y="2658514"/>
                  <a:ext cx="197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51F1B85-A27F-644F-86AC-4C50809009CD}"/>
                    </a:ext>
                  </a:extLst>
                </p14:cNvPr>
                <p14:cNvContentPartPr/>
                <p14:nvPr/>
              </p14:nvContentPartPr>
              <p14:xfrm>
                <a:off x="2829891" y="2520274"/>
                <a:ext cx="427320" cy="189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51F1B85-A27F-644F-86AC-4C50809009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22331" y="2512714"/>
                  <a:ext cx="442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42142B-3D4C-E84A-B2D0-8DCE3F77A628}"/>
                    </a:ext>
                  </a:extLst>
                </p14:cNvPr>
                <p14:cNvContentPartPr/>
                <p14:nvPr/>
              </p14:nvContentPartPr>
              <p14:xfrm>
                <a:off x="3467091" y="2433154"/>
                <a:ext cx="13320" cy="400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42142B-3D4C-E84A-B2D0-8DCE3F77A6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59531" y="2425594"/>
                  <a:ext cx="2844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F851036-BFD4-A742-A916-CB09058D11DC}"/>
              </a:ext>
            </a:extLst>
          </p:cNvPr>
          <p:cNvGrpSpPr/>
          <p:nvPr/>
        </p:nvGrpSpPr>
        <p:grpSpPr>
          <a:xfrm>
            <a:off x="3728091" y="2384554"/>
            <a:ext cx="661680" cy="420120"/>
            <a:chOff x="3728091" y="2384554"/>
            <a:chExt cx="66168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D2779A-ADF5-A946-BF5B-A3B5A15170B4}"/>
                    </a:ext>
                  </a:extLst>
                </p14:cNvPr>
                <p14:cNvContentPartPr/>
                <p14:nvPr/>
              </p14:nvContentPartPr>
              <p14:xfrm>
                <a:off x="3728091" y="2454034"/>
                <a:ext cx="201240" cy="263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D2779A-ADF5-A946-BF5B-A3B5A15170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20531" y="2446474"/>
                  <a:ext cx="216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7C6499F-0AC9-0449-8FF1-B5D986033003}"/>
                    </a:ext>
                  </a:extLst>
                </p14:cNvPr>
                <p14:cNvContentPartPr/>
                <p14:nvPr/>
              </p14:nvContentPartPr>
              <p14:xfrm>
                <a:off x="4033011" y="2658874"/>
                <a:ext cx="137520" cy="84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7C6499F-0AC9-0449-8FF1-B5D98603300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25451" y="2651314"/>
                  <a:ext cx="152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E7AF13-C352-CC44-9641-BEF7937A1B68}"/>
                    </a:ext>
                  </a:extLst>
                </p14:cNvPr>
                <p14:cNvContentPartPr/>
                <p14:nvPr/>
              </p14:nvContentPartPr>
              <p14:xfrm>
                <a:off x="4203651" y="2384554"/>
                <a:ext cx="186120" cy="420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E7AF13-C352-CC44-9641-BEF7937A1B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96091" y="2376994"/>
                  <a:ext cx="20124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EAF4F43-22F6-E947-B530-F6377FDB3E6C}"/>
              </a:ext>
            </a:extLst>
          </p:cNvPr>
          <p:cNvGrpSpPr/>
          <p:nvPr/>
        </p:nvGrpSpPr>
        <p:grpSpPr>
          <a:xfrm>
            <a:off x="4796931" y="2465914"/>
            <a:ext cx="845640" cy="282600"/>
            <a:chOff x="4796931" y="2465914"/>
            <a:chExt cx="84564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8C329DB-0E77-9A48-A64B-97E51476649C}"/>
                    </a:ext>
                  </a:extLst>
                </p14:cNvPr>
                <p14:cNvContentPartPr/>
                <p14:nvPr/>
              </p14:nvContentPartPr>
              <p14:xfrm>
                <a:off x="4806651" y="2480314"/>
                <a:ext cx="220320" cy="128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8C329DB-0E77-9A48-A64B-97E51476649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99091" y="2472754"/>
                  <a:ext cx="235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EAE7E5-ABB6-B741-A10A-8C0AB04B6B93}"/>
                    </a:ext>
                  </a:extLst>
                </p14:cNvPr>
                <p14:cNvContentPartPr/>
                <p14:nvPr/>
              </p14:nvContentPartPr>
              <p14:xfrm>
                <a:off x="4796931" y="2714674"/>
                <a:ext cx="172800" cy="28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EAE7E5-ABB6-B741-A10A-8C0AB04B6B9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89371" y="2707114"/>
                  <a:ext cx="187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E6B8DC-684D-9942-ACDB-180447C2B19E}"/>
                    </a:ext>
                  </a:extLst>
                </p14:cNvPr>
                <p14:cNvContentPartPr/>
                <p14:nvPr/>
              </p14:nvContentPartPr>
              <p14:xfrm>
                <a:off x="5350251" y="2465914"/>
                <a:ext cx="292320" cy="282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E6B8DC-684D-9942-ACDB-180447C2B1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42691" y="2458354"/>
                  <a:ext cx="30744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EE10572-AD42-C347-951E-3E3F16AFAF3B}"/>
              </a:ext>
            </a:extLst>
          </p:cNvPr>
          <p:cNvGrpSpPr/>
          <p:nvPr/>
        </p:nvGrpSpPr>
        <p:grpSpPr>
          <a:xfrm>
            <a:off x="6033531" y="2356114"/>
            <a:ext cx="1023120" cy="366840"/>
            <a:chOff x="6033531" y="2356114"/>
            <a:chExt cx="102312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24FC959-DDAA-CA42-9A2B-881EA64A3E72}"/>
                    </a:ext>
                  </a:extLst>
                </p14:cNvPr>
                <p14:cNvContentPartPr/>
                <p14:nvPr/>
              </p14:nvContentPartPr>
              <p14:xfrm>
                <a:off x="6033531" y="2394634"/>
                <a:ext cx="131040" cy="231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24FC959-DDAA-CA42-9A2B-881EA64A3E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25971" y="2387074"/>
                  <a:ext cx="146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C6F4729-9ABD-3247-935A-91696F703CB4}"/>
                    </a:ext>
                  </a:extLst>
                </p14:cNvPr>
                <p14:cNvContentPartPr/>
                <p14:nvPr/>
              </p14:nvContentPartPr>
              <p14:xfrm>
                <a:off x="6283011" y="2457994"/>
                <a:ext cx="88560" cy="139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C6F4729-9ABD-3247-935A-91696F703CB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75451" y="2450434"/>
                  <a:ext cx="103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27F4A0-3500-234F-94DA-B8DCD1A667C9}"/>
                    </a:ext>
                  </a:extLst>
                </p14:cNvPr>
                <p14:cNvContentPartPr/>
                <p14:nvPr/>
              </p14:nvContentPartPr>
              <p14:xfrm>
                <a:off x="6482091" y="2492554"/>
                <a:ext cx="25920" cy="112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27F4A0-3500-234F-94DA-B8DCD1A667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74891" y="2484994"/>
                  <a:ext cx="40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18F289F-B292-4846-9AAD-7FE805193B47}"/>
                    </a:ext>
                  </a:extLst>
                </p14:cNvPr>
                <p14:cNvContentPartPr/>
                <p14:nvPr/>
              </p14:nvContentPartPr>
              <p14:xfrm>
                <a:off x="6546891" y="2379514"/>
                <a:ext cx="1080" cy="4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18F289F-B292-4846-9AAD-7FE805193B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39331" y="2371954"/>
                  <a:ext cx="16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E369EC-3CE2-7743-8934-2568352C965D}"/>
                    </a:ext>
                  </a:extLst>
                </p14:cNvPr>
                <p14:cNvContentPartPr/>
                <p14:nvPr/>
              </p14:nvContentPartPr>
              <p14:xfrm>
                <a:off x="6629691" y="2509474"/>
                <a:ext cx="151920" cy="115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E369EC-3CE2-7743-8934-2568352C965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22131" y="2501914"/>
                  <a:ext cx="167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FAF45B6-A1BC-F746-B7B2-39DBBB5A7DE3}"/>
                    </a:ext>
                  </a:extLst>
                </p14:cNvPr>
                <p14:cNvContentPartPr/>
                <p14:nvPr/>
              </p14:nvContentPartPr>
              <p14:xfrm>
                <a:off x="6635451" y="2576794"/>
                <a:ext cx="85320" cy="3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FAF45B6-A1BC-F746-B7B2-39DBBB5A7DE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27891" y="2569234"/>
                  <a:ext cx="100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BCC202C-BE36-644C-9DAD-6998906435C5}"/>
                    </a:ext>
                  </a:extLst>
                </p14:cNvPr>
                <p14:cNvContentPartPr/>
                <p14:nvPr/>
              </p14:nvContentPartPr>
              <p14:xfrm>
                <a:off x="6765411" y="2518834"/>
                <a:ext cx="127440" cy="100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BCC202C-BE36-644C-9DAD-6998906435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57851" y="2511274"/>
                  <a:ext cx="142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CC3E14-8657-924E-9338-79555D575AE9}"/>
                    </a:ext>
                  </a:extLst>
                </p14:cNvPr>
                <p14:cNvContentPartPr/>
                <p14:nvPr/>
              </p14:nvContentPartPr>
              <p14:xfrm>
                <a:off x="6927771" y="2356114"/>
                <a:ext cx="128880" cy="366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CC3E14-8657-924E-9338-79555D575A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20211" y="2348554"/>
                  <a:ext cx="143640" cy="38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88F5ED1-C8B5-7440-9A02-F7B919351753}"/>
              </a:ext>
            </a:extLst>
          </p:cNvPr>
          <p:cNvGrpSpPr/>
          <p:nvPr/>
        </p:nvGrpSpPr>
        <p:grpSpPr>
          <a:xfrm>
            <a:off x="2919531" y="3029674"/>
            <a:ext cx="2112840" cy="464040"/>
            <a:chOff x="2919531" y="3029674"/>
            <a:chExt cx="211284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072B74-6D5D-A94B-B78F-07E3FA83B5F3}"/>
                    </a:ext>
                  </a:extLst>
                </p14:cNvPr>
                <p14:cNvContentPartPr/>
                <p14:nvPr/>
              </p14:nvContentPartPr>
              <p14:xfrm>
                <a:off x="2999811" y="3034714"/>
                <a:ext cx="156960" cy="313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072B74-6D5D-A94B-B78F-07E3FA83B5F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92251" y="3027154"/>
                  <a:ext cx="171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031A894-C3E5-3D4C-B819-6BCB27FADF8F}"/>
                    </a:ext>
                  </a:extLst>
                </p14:cNvPr>
                <p14:cNvContentPartPr/>
                <p14:nvPr/>
              </p14:nvContentPartPr>
              <p14:xfrm>
                <a:off x="2919531" y="3029674"/>
                <a:ext cx="247680" cy="137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031A894-C3E5-3D4C-B819-6BCB27FADF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12331" y="3022114"/>
                  <a:ext cx="262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4CE289-5187-FB41-9D00-88C551F1FE26}"/>
                    </a:ext>
                  </a:extLst>
                </p14:cNvPr>
                <p14:cNvContentPartPr/>
                <p14:nvPr/>
              </p14:nvContentPartPr>
              <p14:xfrm>
                <a:off x="3413451" y="3344674"/>
                <a:ext cx="172800" cy="149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4CE289-5187-FB41-9D00-88C551F1FE2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05891" y="3337114"/>
                  <a:ext cx="187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43889B-46D9-BF44-8D16-F0EED001AF9A}"/>
                    </a:ext>
                  </a:extLst>
                </p14:cNvPr>
                <p14:cNvContentPartPr/>
                <p14:nvPr/>
              </p14:nvContentPartPr>
              <p14:xfrm>
                <a:off x="3619371" y="3304714"/>
                <a:ext cx="270360" cy="165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43889B-46D9-BF44-8D16-F0EED001AF9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11811" y="3297154"/>
                  <a:ext cx="285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AD93BDE-E142-A242-B35A-CBEADEA73867}"/>
                    </a:ext>
                  </a:extLst>
                </p14:cNvPr>
                <p14:cNvContentPartPr/>
                <p14:nvPr/>
              </p14:nvContentPartPr>
              <p14:xfrm>
                <a:off x="3956691" y="3348274"/>
                <a:ext cx="33840" cy="98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AD93BDE-E142-A242-B35A-CBEADEA738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49131" y="3340714"/>
                  <a:ext cx="48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0A1BF5B-A153-4E43-B0CC-2C35995115B4}"/>
                    </a:ext>
                  </a:extLst>
                </p14:cNvPr>
                <p14:cNvContentPartPr/>
                <p14:nvPr/>
              </p14:nvContentPartPr>
              <p14:xfrm>
                <a:off x="4035171" y="3217594"/>
                <a:ext cx="9000" cy="15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0A1BF5B-A153-4E43-B0CC-2C35995115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27611" y="3210034"/>
                  <a:ext cx="2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1408AED-E69D-7B45-81B1-202B97326524}"/>
                    </a:ext>
                  </a:extLst>
                </p14:cNvPr>
                <p14:cNvContentPartPr/>
                <p14:nvPr/>
              </p14:nvContentPartPr>
              <p14:xfrm>
                <a:off x="4130931" y="3156754"/>
                <a:ext cx="59400" cy="291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408AED-E69D-7B45-81B1-202B9732652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23371" y="3149194"/>
                  <a:ext cx="74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6C86A0B-2DC0-174A-B55E-1A9242207878}"/>
                    </a:ext>
                  </a:extLst>
                </p14:cNvPr>
                <p14:cNvContentPartPr/>
                <p14:nvPr/>
              </p14:nvContentPartPr>
              <p14:xfrm>
                <a:off x="4107531" y="3345394"/>
                <a:ext cx="238320" cy="104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6C86A0B-2DC0-174A-B55E-1A924220787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00331" y="3337834"/>
                  <a:ext cx="253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9ADE583-0957-0A43-A799-6F0D5FDACF99}"/>
                    </a:ext>
                  </a:extLst>
                </p14:cNvPr>
                <p14:cNvContentPartPr/>
                <p14:nvPr/>
              </p14:nvContentPartPr>
              <p14:xfrm>
                <a:off x="4398051" y="3229834"/>
                <a:ext cx="5400" cy="3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9ADE583-0957-0A43-A799-6F0D5FDACF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90491" y="3222274"/>
                  <a:ext cx="20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A949CA2-4C8C-E34B-8E32-59A7EB414DEF}"/>
                    </a:ext>
                  </a:extLst>
                </p14:cNvPr>
                <p14:cNvContentPartPr/>
                <p14:nvPr/>
              </p14:nvContentPartPr>
              <p14:xfrm>
                <a:off x="4535571" y="3140194"/>
                <a:ext cx="496800" cy="327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A949CA2-4C8C-E34B-8E32-59A7EB414D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28011" y="3132994"/>
                  <a:ext cx="51192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7B0B5F2-CD20-E246-B8B1-EFEF2D4B8376}"/>
              </a:ext>
            </a:extLst>
          </p:cNvPr>
          <p:cNvGrpSpPr/>
          <p:nvPr/>
        </p:nvGrpSpPr>
        <p:grpSpPr>
          <a:xfrm>
            <a:off x="3510291" y="3763354"/>
            <a:ext cx="1427400" cy="340200"/>
            <a:chOff x="3510291" y="3763354"/>
            <a:chExt cx="142740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D36E5F6-87E4-7B43-8147-083ABFDBB10C}"/>
                    </a:ext>
                  </a:extLst>
                </p14:cNvPr>
                <p14:cNvContentPartPr/>
                <p14:nvPr/>
              </p14:nvContentPartPr>
              <p14:xfrm>
                <a:off x="3510291" y="3763354"/>
                <a:ext cx="566280" cy="340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D36E5F6-87E4-7B43-8147-083ABFDBB10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03091" y="3755794"/>
                  <a:ext cx="5814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E4BE42A-7A91-FE44-AE45-675754D1854D}"/>
                    </a:ext>
                  </a:extLst>
                </p14:cNvPr>
                <p14:cNvContentPartPr/>
                <p14:nvPr/>
              </p14:nvContentPartPr>
              <p14:xfrm>
                <a:off x="4179531" y="3809794"/>
                <a:ext cx="54000" cy="189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E4BE42A-7A91-FE44-AE45-675754D185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71971" y="3802234"/>
                  <a:ext cx="69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721EA1-7823-0043-B036-3A5B869936EE}"/>
                    </a:ext>
                  </a:extLst>
                </p14:cNvPr>
                <p14:cNvContentPartPr/>
                <p14:nvPr/>
              </p14:nvContentPartPr>
              <p14:xfrm>
                <a:off x="4287531" y="3766954"/>
                <a:ext cx="6840" cy="10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721EA1-7823-0043-B036-3A5B869936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80331" y="3759394"/>
                  <a:ext cx="2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C0C6316-FA43-1B4B-9859-2AD00C541C9F}"/>
                    </a:ext>
                  </a:extLst>
                </p14:cNvPr>
                <p14:cNvContentPartPr/>
                <p14:nvPr/>
              </p14:nvContentPartPr>
              <p14:xfrm>
                <a:off x="4360251" y="3823474"/>
                <a:ext cx="577440" cy="137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C0C6316-FA43-1B4B-9859-2AD00C541C9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52691" y="3815914"/>
                  <a:ext cx="5922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E4818D-C090-3F43-9189-EDE0DAB440B9}"/>
              </a:ext>
            </a:extLst>
          </p:cNvPr>
          <p:cNvGrpSpPr/>
          <p:nvPr/>
        </p:nvGrpSpPr>
        <p:grpSpPr>
          <a:xfrm>
            <a:off x="6107691" y="2857234"/>
            <a:ext cx="468720" cy="396720"/>
            <a:chOff x="6107691" y="2857234"/>
            <a:chExt cx="46872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0C26BE-F012-8A47-A606-9D8FEBA22182}"/>
                    </a:ext>
                  </a:extLst>
                </p14:cNvPr>
                <p14:cNvContentPartPr/>
                <p14:nvPr/>
              </p14:nvContentPartPr>
              <p14:xfrm>
                <a:off x="6221091" y="2917354"/>
                <a:ext cx="355320" cy="336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0C26BE-F012-8A47-A606-9D8FEBA221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13531" y="2909794"/>
                  <a:ext cx="370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7089491-ECD6-D04A-A353-4932B630EE84}"/>
                    </a:ext>
                  </a:extLst>
                </p14:cNvPr>
                <p14:cNvContentPartPr/>
                <p14:nvPr/>
              </p14:nvContentPartPr>
              <p14:xfrm>
                <a:off x="6107691" y="2857234"/>
                <a:ext cx="326880" cy="182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7089491-ECD6-D04A-A353-4932B630EE8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00131" y="2849674"/>
                  <a:ext cx="3420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6926AF3-5062-1046-B3FB-B69C94898C0F}"/>
              </a:ext>
            </a:extLst>
          </p:cNvPr>
          <p:cNvGrpSpPr/>
          <p:nvPr/>
        </p:nvGrpSpPr>
        <p:grpSpPr>
          <a:xfrm>
            <a:off x="6831291" y="3166114"/>
            <a:ext cx="1189080" cy="267480"/>
            <a:chOff x="6831291" y="3166114"/>
            <a:chExt cx="118908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6271D2B-6705-694F-9D0C-673883DAE20A}"/>
                    </a:ext>
                  </a:extLst>
                </p14:cNvPr>
                <p14:cNvContentPartPr/>
                <p14:nvPr/>
              </p14:nvContentPartPr>
              <p14:xfrm>
                <a:off x="6831291" y="3265474"/>
                <a:ext cx="92880" cy="164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6271D2B-6705-694F-9D0C-673883DAE2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23731" y="3257914"/>
                  <a:ext cx="108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5797AEF-5746-FA49-873C-53366D240994}"/>
                    </a:ext>
                  </a:extLst>
                </p14:cNvPr>
                <p14:cNvContentPartPr/>
                <p14:nvPr/>
              </p14:nvContentPartPr>
              <p14:xfrm>
                <a:off x="7091931" y="3221914"/>
                <a:ext cx="308880" cy="167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5797AEF-5746-FA49-873C-53366D24099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84371" y="3214354"/>
                  <a:ext cx="324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E283D38-ED42-4646-A395-F204002816C7}"/>
                    </a:ext>
                  </a:extLst>
                </p14:cNvPr>
                <p14:cNvContentPartPr/>
                <p14:nvPr/>
              </p14:nvContentPartPr>
              <p14:xfrm>
                <a:off x="7444731" y="3166114"/>
                <a:ext cx="575640" cy="267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E283D38-ED42-4646-A395-F204002816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37171" y="3158554"/>
                  <a:ext cx="59076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0D98EAB-AF2D-9F40-8CC1-A2406F238A7B}"/>
              </a:ext>
            </a:extLst>
          </p:cNvPr>
          <p:cNvGrpSpPr/>
          <p:nvPr/>
        </p:nvGrpSpPr>
        <p:grpSpPr>
          <a:xfrm>
            <a:off x="9194331" y="2569954"/>
            <a:ext cx="645480" cy="400320"/>
            <a:chOff x="9194331" y="2569954"/>
            <a:chExt cx="64548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B2AA017-36C1-C84A-92EE-8FBD757527C4}"/>
                    </a:ext>
                  </a:extLst>
                </p14:cNvPr>
                <p14:cNvContentPartPr/>
                <p14:nvPr/>
              </p14:nvContentPartPr>
              <p14:xfrm>
                <a:off x="9431571" y="2637634"/>
                <a:ext cx="33840" cy="207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B2AA017-36C1-C84A-92EE-8FBD757527C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24011" y="2630074"/>
                  <a:ext cx="48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5ED4E2A-A469-984E-80AC-98023D7A19E0}"/>
                    </a:ext>
                  </a:extLst>
                </p14:cNvPr>
                <p14:cNvContentPartPr/>
                <p14:nvPr/>
              </p14:nvContentPartPr>
              <p14:xfrm>
                <a:off x="9310251" y="2620354"/>
                <a:ext cx="257400" cy="26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5ED4E2A-A469-984E-80AC-98023D7A19E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02691" y="2612794"/>
                  <a:ext cx="272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F7EEE1-4BC7-7649-B0A7-CAEF11D6824E}"/>
                    </a:ext>
                  </a:extLst>
                </p14:cNvPr>
                <p14:cNvContentPartPr/>
                <p14:nvPr/>
              </p14:nvContentPartPr>
              <p14:xfrm>
                <a:off x="9194331" y="2949754"/>
                <a:ext cx="359640" cy="20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F7EEE1-4BC7-7649-B0A7-CAEF11D6824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186771" y="2942194"/>
                  <a:ext cx="374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01A3C6C-3333-4E42-BF9D-CA7B3548D6CD}"/>
                    </a:ext>
                  </a:extLst>
                </p14:cNvPr>
                <p14:cNvContentPartPr/>
                <p14:nvPr/>
              </p14:nvContentPartPr>
              <p14:xfrm>
                <a:off x="9616971" y="2569954"/>
                <a:ext cx="131400" cy="363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01A3C6C-3333-4E42-BF9D-CA7B3548D6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09411" y="2562394"/>
                  <a:ext cx="1465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FE0A6A7-BBC3-C84B-BABE-6B6DE06BEACC}"/>
                    </a:ext>
                  </a:extLst>
                </p14:cNvPr>
                <p14:cNvContentPartPr/>
                <p14:nvPr/>
              </p14:nvContentPartPr>
              <p14:xfrm>
                <a:off x="9605811" y="2822674"/>
                <a:ext cx="234000" cy="7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FE0A6A7-BBC3-C84B-BABE-6B6DE06BEAC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98251" y="2815474"/>
                  <a:ext cx="2491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11B3B2A-1B0B-D145-A129-13594FC39DA9}"/>
              </a:ext>
            </a:extLst>
          </p:cNvPr>
          <p:cNvGrpSpPr/>
          <p:nvPr/>
        </p:nvGrpSpPr>
        <p:grpSpPr>
          <a:xfrm>
            <a:off x="10133931" y="2743114"/>
            <a:ext cx="207360" cy="183960"/>
            <a:chOff x="10133931" y="2743114"/>
            <a:chExt cx="20736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3F723D4-EE56-6D46-9683-109F059CCEE1}"/>
                    </a:ext>
                  </a:extLst>
                </p14:cNvPr>
                <p14:cNvContentPartPr/>
                <p14:nvPr/>
              </p14:nvContentPartPr>
              <p14:xfrm>
                <a:off x="10205211" y="2749594"/>
                <a:ext cx="117720" cy="149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3F723D4-EE56-6D46-9683-109F059CCEE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97651" y="2742034"/>
                  <a:ext cx="132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2C9DA56-DC39-7241-93AE-A248F0E04539}"/>
                    </a:ext>
                  </a:extLst>
                </p14:cNvPr>
                <p14:cNvContentPartPr/>
                <p14:nvPr/>
              </p14:nvContentPartPr>
              <p14:xfrm>
                <a:off x="10133931" y="2743114"/>
                <a:ext cx="207360" cy="183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2C9DA56-DC39-7241-93AE-A248F0E0453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26371" y="2735554"/>
                  <a:ext cx="2221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8AE8D0C-1237-C24F-A3CB-6977CE5193A8}"/>
              </a:ext>
            </a:extLst>
          </p:cNvPr>
          <p:cNvGrpSpPr/>
          <p:nvPr/>
        </p:nvGrpSpPr>
        <p:grpSpPr>
          <a:xfrm>
            <a:off x="10772211" y="2650234"/>
            <a:ext cx="291240" cy="294840"/>
            <a:chOff x="10772211" y="2650234"/>
            <a:chExt cx="29124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68EA10-3511-4449-97BF-D2EDC4B8DE19}"/>
                    </a:ext>
                  </a:extLst>
                </p14:cNvPr>
                <p14:cNvContentPartPr/>
                <p14:nvPr/>
              </p14:nvContentPartPr>
              <p14:xfrm>
                <a:off x="10772211" y="2763274"/>
                <a:ext cx="23760" cy="159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68EA10-3511-4449-97BF-D2EDC4B8DE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64651" y="2755714"/>
                  <a:ext cx="38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8435950-D78C-204F-862E-38D9AA9655B7}"/>
                    </a:ext>
                  </a:extLst>
                </p14:cNvPr>
                <p14:cNvContentPartPr/>
                <p14:nvPr/>
              </p14:nvContentPartPr>
              <p14:xfrm>
                <a:off x="10836651" y="2650234"/>
                <a:ext cx="360" cy="6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8435950-D78C-204F-862E-38D9AA9655B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29091" y="2642674"/>
                  <a:ext cx="15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257431-FE10-0047-A0CB-1BE677A75EE8}"/>
                    </a:ext>
                  </a:extLst>
                </p14:cNvPr>
                <p14:cNvContentPartPr/>
                <p14:nvPr/>
              </p14:nvContentPartPr>
              <p14:xfrm>
                <a:off x="10898931" y="2808274"/>
                <a:ext cx="164520" cy="136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257431-FE10-0047-A0CB-1BE677A75EE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91371" y="2800714"/>
                  <a:ext cx="1792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FCEAADB-6AF9-1243-9F80-9F60A8E433FC}"/>
              </a:ext>
            </a:extLst>
          </p:cNvPr>
          <p:cNvGrpSpPr/>
          <p:nvPr/>
        </p:nvGrpSpPr>
        <p:grpSpPr>
          <a:xfrm>
            <a:off x="11391771" y="2755354"/>
            <a:ext cx="506520" cy="440280"/>
            <a:chOff x="11391771" y="2755354"/>
            <a:chExt cx="50652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81C5BEF-8AEC-804D-BED3-5C3511156FC0}"/>
                    </a:ext>
                  </a:extLst>
                </p14:cNvPr>
                <p14:cNvContentPartPr/>
                <p14:nvPr/>
              </p14:nvContentPartPr>
              <p14:xfrm>
                <a:off x="11391771" y="2755354"/>
                <a:ext cx="400320" cy="169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81C5BEF-8AEC-804D-BED3-5C3511156FC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84211" y="2747794"/>
                  <a:ext cx="415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B430792-10A2-9441-8B5C-06DD228E9AC3}"/>
                    </a:ext>
                  </a:extLst>
                </p14:cNvPr>
                <p14:cNvContentPartPr/>
                <p14:nvPr/>
              </p14:nvContentPartPr>
              <p14:xfrm>
                <a:off x="11689851" y="3026074"/>
                <a:ext cx="208440" cy="169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B430792-10A2-9441-8B5C-06DD228E9AC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82291" y="3018514"/>
                  <a:ext cx="2235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F8F7469-B405-6E43-9BD1-F349AD2B3A57}"/>
              </a:ext>
            </a:extLst>
          </p:cNvPr>
          <p:cNvGrpSpPr/>
          <p:nvPr/>
        </p:nvGrpSpPr>
        <p:grpSpPr>
          <a:xfrm>
            <a:off x="9639291" y="3436834"/>
            <a:ext cx="1312920" cy="423720"/>
            <a:chOff x="9639291" y="3436834"/>
            <a:chExt cx="131292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9AB5876-E31B-5C4C-9D9F-3132B7857E97}"/>
                    </a:ext>
                  </a:extLst>
                </p14:cNvPr>
                <p14:cNvContentPartPr/>
                <p14:nvPr/>
              </p14:nvContentPartPr>
              <p14:xfrm>
                <a:off x="9639291" y="3592714"/>
                <a:ext cx="360360" cy="164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9AB5876-E31B-5C4C-9D9F-3132B7857E9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31731" y="3585154"/>
                  <a:ext cx="375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0C4A0B0-0956-334D-8155-FD5246903B15}"/>
                    </a:ext>
                  </a:extLst>
                </p14:cNvPr>
                <p14:cNvContentPartPr/>
                <p14:nvPr/>
              </p14:nvContentPartPr>
              <p14:xfrm>
                <a:off x="9893091" y="3566794"/>
                <a:ext cx="270000" cy="293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0C4A0B0-0956-334D-8155-FD5246903B1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85891" y="3559234"/>
                  <a:ext cx="284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4BE5B53-202B-9C4A-94EE-423E2C00ED6A}"/>
                    </a:ext>
                  </a:extLst>
                </p14:cNvPr>
                <p14:cNvContentPartPr/>
                <p14:nvPr/>
              </p14:nvContentPartPr>
              <p14:xfrm>
                <a:off x="10245891" y="3436834"/>
                <a:ext cx="3240" cy="3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4BE5B53-202B-9C4A-94EE-423E2C00ED6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38331" y="3429274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B642823-4047-9342-9F9E-FC889E4ADC89}"/>
                    </a:ext>
                  </a:extLst>
                </p14:cNvPr>
                <p14:cNvContentPartPr/>
                <p14:nvPr/>
              </p14:nvContentPartPr>
              <p14:xfrm>
                <a:off x="10338771" y="3584074"/>
                <a:ext cx="111960" cy="118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B642823-4047-9342-9F9E-FC889E4ADC8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31211" y="3576514"/>
                  <a:ext cx="127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00DA5CE-7B11-D04D-A200-3F7E745C7F97}"/>
                    </a:ext>
                  </a:extLst>
                </p14:cNvPr>
                <p14:cNvContentPartPr/>
                <p14:nvPr/>
              </p14:nvContentPartPr>
              <p14:xfrm>
                <a:off x="10520571" y="3466354"/>
                <a:ext cx="336240" cy="302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00DA5CE-7B11-D04D-A200-3F7E745C7F9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13011" y="3458794"/>
                  <a:ext cx="3513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6DA37F2-1A17-2E4C-9601-03F51E386D12}"/>
                    </a:ext>
                  </a:extLst>
                </p14:cNvPr>
                <p14:cNvContentPartPr/>
                <p14:nvPr/>
              </p14:nvContentPartPr>
              <p14:xfrm>
                <a:off x="10708851" y="3594154"/>
                <a:ext cx="243360" cy="88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6DA37F2-1A17-2E4C-9601-03F51E386D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01291" y="3586594"/>
                  <a:ext cx="2584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396274E-97AD-5244-AB43-D9CD3F51E879}"/>
              </a:ext>
            </a:extLst>
          </p:cNvPr>
          <p:cNvGrpSpPr/>
          <p:nvPr/>
        </p:nvGrpSpPr>
        <p:grpSpPr>
          <a:xfrm>
            <a:off x="11348571" y="3530434"/>
            <a:ext cx="365400" cy="355680"/>
            <a:chOff x="11348571" y="3530434"/>
            <a:chExt cx="36540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B148D42-CAA8-564E-B0F5-4E0BE56293C6}"/>
                    </a:ext>
                  </a:extLst>
                </p14:cNvPr>
                <p14:cNvContentPartPr/>
                <p14:nvPr/>
              </p14:nvContentPartPr>
              <p14:xfrm>
                <a:off x="11348571" y="3548434"/>
                <a:ext cx="47160" cy="244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B148D42-CAA8-564E-B0F5-4E0BE56293C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41011" y="3540874"/>
                  <a:ext cx="62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1D59669-74E2-B740-84D5-BB5E34BB3AB4}"/>
                    </a:ext>
                  </a:extLst>
                </p14:cNvPr>
                <p14:cNvContentPartPr/>
                <p14:nvPr/>
              </p14:nvContentPartPr>
              <p14:xfrm>
                <a:off x="11380971" y="3584074"/>
                <a:ext cx="196200" cy="82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1D59669-74E2-B740-84D5-BB5E34BB3AB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73411" y="3576514"/>
                  <a:ext cx="211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362AD3-7C54-824D-9EB8-AE0C330F9BB6}"/>
                    </a:ext>
                  </a:extLst>
                </p14:cNvPr>
                <p14:cNvContentPartPr/>
                <p14:nvPr/>
              </p14:nvContentPartPr>
              <p14:xfrm>
                <a:off x="11490771" y="3530434"/>
                <a:ext cx="78480" cy="287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362AD3-7C54-824D-9EB8-AE0C330F9BB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83211" y="3522874"/>
                  <a:ext cx="93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B4196DF-03F0-6E4D-BD91-DF44D7287945}"/>
                    </a:ext>
                  </a:extLst>
                </p14:cNvPr>
                <p14:cNvContentPartPr/>
                <p14:nvPr/>
              </p14:nvContentPartPr>
              <p14:xfrm>
                <a:off x="11586171" y="3798274"/>
                <a:ext cx="127800" cy="87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B4196DF-03F0-6E4D-BD91-DF44D728794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78611" y="3790714"/>
                  <a:ext cx="1429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8292D31-A8F5-EF4E-BE7F-7C6776457598}"/>
              </a:ext>
            </a:extLst>
          </p:cNvPr>
          <p:cNvGrpSpPr/>
          <p:nvPr/>
        </p:nvGrpSpPr>
        <p:grpSpPr>
          <a:xfrm>
            <a:off x="1108731" y="4452034"/>
            <a:ext cx="1751400" cy="445320"/>
            <a:chOff x="1108731" y="4452034"/>
            <a:chExt cx="175140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CB3B60-5DCF-0242-A869-8CD97D7CE012}"/>
                    </a:ext>
                  </a:extLst>
                </p14:cNvPr>
                <p14:cNvContentPartPr/>
                <p14:nvPr/>
              </p14:nvContentPartPr>
              <p14:xfrm>
                <a:off x="1137531" y="4626274"/>
                <a:ext cx="19080" cy="271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CB3B60-5DCF-0242-A869-8CD97D7CE01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9971" y="4618714"/>
                  <a:ext cx="34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3AD2091-8833-0C48-A386-70C24C6AC51F}"/>
                    </a:ext>
                  </a:extLst>
                </p14:cNvPr>
                <p14:cNvContentPartPr/>
                <p14:nvPr/>
              </p14:nvContentPartPr>
              <p14:xfrm>
                <a:off x="1108731" y="4605754"/>
                <a:ext cx="213480" cy="163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3AD2091-8833-0C48-A386-70C24C6AC51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1171" y="4598554"/>
                  <a:ext cx="228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5EB9D4D-9099-FC4F-A7B6-573B6C2204B9}"/>
                    </a:ext>
                  </a:extLst>
                </p14:cNvPr>
                <p14:cNvContentPartPr/>
                <p14:nvPr/>
              </p14:nvContentPartPr>
              <p14:xfrm>
                <a:off x="1438131" y="4575874"/>
                <a:ext cx="135000" cy="290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5EB9D4D-9099-FC4F-A7B6-573B6C2204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30571" y="4568314"/>
                  <a:ext cx="150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3CE1BBB-6574-FC47-9F8E-5C89F597DB76}"/>
                    </a:ext>
                  </a:extLst>
                </p14:cNvPr>
                <p14:cNvContentPartPr/>
                <p14:nvPr/>
              </p14:nvContentPartPr>
              <p14:xfrm>
                <a:off x="1681491" y="4669834"/>
                <a:ext cx="159840" cy="103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3CE1BBB-6574-FC47-9F8E-5C89F597DB7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74291" y="4662274"/>
                  <a:ext cx="174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8D6939F-4977-8241-A9F5-217A3B57F606}"/>
                    </a:ext>
                  </a:extLst>
                </p14:cNvPr>
                <p14:cNvContentPartPr/>
                <p14:nvPr/>
              </p14:nvContentPartPr>
              <p14:xfrm>
                <a:off x="1714971" y="4663714"/>
                <a:ext cx="119520" cy="165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8D6939F-4977-8241-A9F5-217A3B57F60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07411" y="4656154"/>
                  <a:ext cx="134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61BCB19-30BE-2A4D-8AE1-86E566F8955F}"/>
                    </a:ext>
                  </a:extLst>
                </p14:cNvPr>
                <p14:cNvContentPartPr/>
                <p14:nvPr/>
              </p14:nvContentPartPr>
              <p14:xfrm>
                <a:off x="2008011" y="4539154"/>
                <a:ext cx="31680" cy="279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61BCB19-30BE-2A4D-8AE1-86E566F8955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00451" y="4531594"/>
                  <a:ext cx="468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3E41EA8-DC58-F643-B4F5-ED0A923EE02F}"/>
                    </a:ext>
                  </a:extLst>
                </p14:cNvPr>
                <p14:cNvContentPartPr/>
                <p14:nvPr/>
              </p14:nvContentPartPr>
              <p14:xfrm>
                <a:off x="1995051" y="4582714"/>
                <a:ext cx="267480" cy="232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3E41EA8-DC58-F643-B4F5-ED0A923EE02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87491" y="4575154"/>
                  <a:ext cx="282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C7D01F9-7477-134D-A7B4-7520F7B820E9}"/>
                    </a:ext>
                  </a:extLst>
                </p14:cNvPr>
                <p14:cNvContentPartPr/>
                <p14:nvPr/>
              </p14:nvContentPartPr>
              <p14:xfrm>
                <a:off x="2042211" y="4701514"/>
                <a:ext cx="170280" cy="23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C7D01F9-7477-134D-A7B4-7520F7B820E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34651" y="4693954"/>
                  <a:ext cx="185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C1E544E-C1B5-2445-B3D6-0C83582A47BE}"/>
                    </a:ext>
                  </a:extLst>
                </p14:cNvPr>
                <p14:cNvContentPartPr/>
                <p14:nvPr/>
              </p14:nvContentPartPr>
              <p14:xfrm>
                <a:off x="2392851" y="4645714"/>
                <a:ext cx="390960" cy="130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C1E544E-C1B5-2445-B3D6-0C83582A47B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85291" y="4638154"/>
                  <a:ext cx="405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C1D4FD0-8F6B-8C40-96E7-B7276F9DBE2B}"/>
                    </a:ext>
                  </a:extLst>
                </p14:cNvPr>
                <p14:cNvContentPartPr/>
                <p14:nvPr/>
              </p14:nvContentPartPr>
              <p14:xfrm>
                <a:off x="2835651" y="4452034"/>
                <a:ext cx="24480" cy="396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C1D4FD0-8F6B-8C40-96E7-B7276F9DBE2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28091" y="4444474"/>
                  <a:ext cx="3924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DB8683B-6BDC-B347-940F-6CB5C8465D27}"/>
              </a:ext>
            </a:extLst>
          </p:cNvPr>
          <p:cNvGrpSpPr/>
          <p:nvPr/>
        </p:nvGrpSpPr>
        <p:grpSpPr>
          <a:xfrm>
            <a:off x="3150291" y="4494874"/>
            <a:ext cx="673560" cy="399600"/>
            <a:chOff x="3150291" y="4494874"/>
            <a:chExt cx="673560" cy="39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4BCDB04-DE62-5344-AC82-95006A12F3D3}"/>
                    </a:ext>
                  </a:extLst>
                </p14:cNvPr>
                <p14:cNvContentPartPr/>
                <p14:nvPr/>
              </p14:nvContentPartPr>
              <p14:xfrm>
                <a:off x="3150291" y="4515034"/>
                <a:ext cx="23760" cy="286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4BCDB04-DE62-5344-AC82-95006A12F3D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43091" y="4507474"/>
                  <a:ext cx="38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BFBC98C-FEB3-FA49-90B8-7CF8FFAFF867}"/>
                    </a:ext>
                  </a:extLst>
                </p14:cNvPr>
                <p14:cNvContentPartPr/>
                <p14:nvPr/>
              </p14:nvContentPartPr>
              <p14:xfrm>
                <a:off x="3151371" y="4532674"/>
                <a:ext cx="199080" cy="265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BFBC98C-FEB3-FA49-90B8-7CF8FFAFF86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43811" y="4525114"/>
                  <a:ext cx="214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6458A4E-10B4-E441-94C7-5C1AFCF1DF2A}"/>
                    </a:ext>
                  </a:extLst>
                </p14:cNvPr>
                <p14:cNvContentPartPr/>
                <p14:nvPr/>
              </p14:nvContentPartPr>
              <p14:xfrm>
                <a:off x="3460971" y="4737874"/>
                <a:ext cx="13320" cy="125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6458A4E-10B4-E441-94C7-5C1AFCF1DF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53411" y="4730314"/>
                  <a:ext cx="28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DD6362D-B2B9-834E-B1CE-0480EA7CB113}"/>
                    </a:ext>
                  </a:extLst>
                </p14:cNvPr>
                <p14:cNvContentPartPr/>
                <p14:nvPr/>
              </p14:nvContentPartPr>
              <p14:xfrm>
                <a:off x="3638091" y="4494874"/>
                <a:ext cx="185760" cy="399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DD6362D-B2B9-834E-B1CE-0480EA7CB11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30531" y="4487314"/>
                  <a:ext cx="200880" cy="41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BF3DC15-4FD3-8A41-88D6-0637BD307BE2}"/>
              </a:ext>
            </a:extLst>
          </p:cNvPr>
          <p:cNvGrpSpPr/>
          <p:nvPr/>
        </p:nvGrpSpPr>
        <p:grpSpPr>
          <a:xfrm>
            <a:off x="4227411" y="4600714"/>
            <a:ext cx="223920" cy="138960"/>
            <a:chOff x="4227411" y="4600714"/>
            <a:chExt cx="22392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747FF2B-AB13-434C-AFC2-6531136C14E1}"/>
                    </a:ext>
                  </a:extLst>
                </p14:cNvPr>
                <p14:cNvContentPartPr/>
                <p14:nvPr/>
              </p14:nvContentPartPr>
              <p14:xfrm>
                <a:off x="4227411" y="4600714"/>
                <a:ext cx="215280" cy="252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747FF2B-AB13-434C-AFC2-6531136C14E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9851" y="4593154"/>
                  <a:ext cx="230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AD31CB8-42A3-D540-BE6B-00DEE36B90F4}"/>
                    </a:ext>
                  </a:extLst>
                </p14:cNvPr>
                <p14:cNvContentPartPr/>
                <p14:nvPr/>
              </p14:nvContentPartPr>
              <p14:xfrm>
                <a:off x="4231011" y="4713394"/>
                <a:ext cx="220320" cy="26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AD31CB8-42A3-D540-BE6B-00DEE36B90F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23451" y="4705834"/>
                  <a:ext cx="2354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1FF8664-0C40-6D47-A695-D16F7C4207F6}"/>
              </a:ext>
            </a:extLst>
          </p:cNvPr>
          <p:cNvGrpSpPr/>
          <p:nvPr/>
        </p:nvGrpSpPr>
        <p:grpSpPr>
          <a:xfrm>
            <a:off x="4849491" y="4524394"/>
            <a:ext cx="951480" cy="387720"/>
            <a:chOff x="4849491" y="4524394"/>
            <a:chExt cx="95148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2715D01-A090-EC4F-B26A-88D49B533EFC}"/>
                    </a:ext>
                  </a:extLst>
                </p14:cNvPr>
                <p14:cNvContentPartPr/>
                <p14:nvPr/>
              </p14:nvContentPartPr>
              <p14:xfrm>
                <a:off x="4849491" y="4551394"/>
                <a:ext cx="168480" cy="3607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2715D01-A090-EC4F-B26A-88D49B533EF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41931" y="4543834"/>
                  <a:ext cx="1836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A7848F1-9AB4-CD47-89C0-028B6E0BDE77}"/>
                    </a:ext>
                  </a:extLst>
                </p14:cNvPr>
                <p14:cNvContentPartPr/>
                <p14:nvPr/>
              </p14:nvContentPartPr>
              <p14:xfrm>
                <a:off x="5102571" y="4524394"/>
                <a:ext cx="698400" cy="212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A7848F1-9AB4-CD47-89C0-028B6E0BDE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95011" y="4516834"/>
                  <a:ext cx="71352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7A57CB8-0E75-B34D-920A-53D7C96C408B}"/>
                  </a:ext>
                </a:extLst>
              </p14:cNvPr>
              <p14:cNvContentPartPr/>
              <p14:nvPr/>
            </p14:nvContentPartPr>
            <p14:xfrm>
              <a:off x="6078531" y="4363474"/>
              <a:ext cx="374400" cy="6152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7A57CB8-0E75-B34D-920A-53D7C96C408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070971" y="4355914"/>
                <a:ext cx="389520" cy="63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3BADFAC-9B2D-D446-A5DA-6C3B1467F047}"/>
              </a:ext>
            </a:extLst>
          </p:cNvPr>
          <p:cNvGrpSpPr/>
          <p:nvPr/>
        </p:nvGrpSpPr>
        <p:grpSpPr>
          <a:xfrm>
            <a:off x="6821211" y="4408474"/>
            <a:ext cx="656280" cy="337320"/>
            <a:chOff x="6821211" y="4408474"/>
            <a:chExt cx="65628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3E2B5B8-15B0-1840-A03E-B8C16DA36B17}"/>
                    </a:ext>
                  </a:extLst>
                </p14:cNvPr>
                <p14:cNvContentPartPr/>
                <p14:nvPr/>
              </p14:nvContentPartPr>
              <p14:xfrm>
                <a:off x="6874131" y="4473994"/>
                <a:ext cx="77400" cy="271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3E2B5B8-15B0-1840-A03E-B8C16DA36B1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66571" y="4466434"/>
                  <a:ext cx="92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46FF275-0F9D-FD40-9C1A-B438AB9CF21A}"/>
                    </a:ext>
                  </a:extLst>
                </p14:cNvPr>
                <p14:cNvContentPartPr/>
                <p14:nvPr/>
              </p14:nvContentPartPr>
              <p14:xfrm>
                <a:off x="6821211" y="4615474"/>
                <a:ext cx="384840" cy="115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46FF275-0F9D-FD40-9C1A-B438AB9CF21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13651" y="4607914"/>
                  <a:ext cx="399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C3CEE42-A2A8-8548-9DF1-334FB2939A7C}"/>
                    </a:ext>
                  </a:extLst>
                </p14:cNvPr>
                <p14:cNvContentPartPr/>
                <p14:nvPr/>
              </p14:nvContentPartPr>
              <p14:xfrm>
                <a:off x="7164291" y="4582714"/>
                <a:ext cx="103680" cy="1389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C3CEE42-A2A8-8548-9DF1-334FB2939A7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56731" y="4575154"/>
                  <a:ext cx="118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744B95-B703-104A-8F8A-242E51811486}"/>
                    </a:ext>
                  </a:extLst>
                </p14:cNvPr>
                <p14:cNvContentPartPr/>
                <p14:nvPr/>
              </p14:nvContentPartPr>
              <p14:xfrm>
                <a:off x="7368411" y="4408474"/>
                <a:ext cx="61920" cy="299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744B95-B703-104A-8F8A-242E518114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60851" y="4400914"/>
                  <a:ext cx="770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F353893-D237-6F4C-B740-E544E46172C2}"/>
                    </a:ext>
                  </a:extLst>
                </p14:cNvPr>
                <p14:cNvContentPartPr/>
                <p14:nvPr/>
              </p14:nvContentPartPr>
              <p14:xfrm>
                <a:off x="7259331" y="4647874"/>
                <a:ext cx="218160" cy="11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F353893-D237-6F4C-B740-E544E46172C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52131" y="4640314"/>
                  <a:ext cx="2332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7FE7006-0943-C34F-BBB7-9FAAA251E2A1}"/>
              </a:ext>
            </a:extLst>
          </p:cNvPr>
          <p:cNvGrpSpPr/>
          <p:nvPr/>
        </p:nvGrpSpPr>
        <p:grpSpPr>
          <a:xfrm>
            <a:off x="7820571" y="4430434"/>
            <a:ext cx="748440" cy="308520"/>
            <a:chOff x="7820571" y="4430434"/>
            <a:chExt cx="74844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D397FFF-0C0A-0B4E-9674-12344564C822}"/>
                    </a:ext>
                  </a:extLst>
                </p14:cNvPr>
                <p14:cNvContentPartPr/>
                <p14:nvPr/>
              </p14:nvContentPartPr>
              <p14:xfrm>
                <a:off x="7820571" y="4626274"/>
                <a:ext cx="263520" cy="105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D397FFF-0C0A-0B4E-9674-12344564C82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13011" y="4618714"/>
                  <a:ext cx="278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B12BE1A-EADD-F940-922E-F5B220DE834E}"/>
                    </a:ext>
                  </a:extLst>
                </p14:cNvPr>
                <p14:cNvContentPartPr/>
                <p14:nvPr/>
              </p14:nvContentPartPr>
              <p14:xfrm>
                <a:off x="8147811" y="4604314"/>
                <a:ext cx="178920" cy="133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B12BE1A-EADD-F940-922E-F5B220DE834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40251" y="4597114"/>
                  <a:ext cx="19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28D3BC3-8544-104A-967E-D217D5D47C51}"/>
                    </a:ext>
                  </a:extLst>
                </p14:cNvPr>
                <p14:cNvContentPartPr/>
                <p14:nvPr/>
              </p14:nvContentPartPr>
              <p14:xfrm>
                <a:off x="8436531" y="4430434"/>
                <a:ext cx="93240" cy="308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28D3BC3-8544-104A-967E-D217D5D47C5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28971" y="4422874"/>
                  <a:ext cx="108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2623A87-A24F-374B-83E4-52024BCA8A32}"/>
                    </a:ext>
                  </a:extLst>
                </p14:cNvPr>
                <p14:cNvContentPartPr/>
                <p14:nvPr/>
              </p14:nvContentPartPr>
              <p14:xfrm>
                <a:off x="8343651" y="4615474"/>
                <a:ext cx="225360" cy="9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2623A87-A24F-374B-83E4-52024BCA8A3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36091" y="4607914"/>
                  <a:ext cx="2404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F631879-D0F7-5146-BA0F-67BD8BA04A76}"/>
              </a:ext>
            </a:extLst>
          </p:cNvPr>
          <p:cNvGrpSpPr/>
          <p:nvPr/>
        </p:nvGrpSpPr>
        <p:grpSpPr>
          <a:xfrm>
            <a:off x="9058611" y="4419274"/>
            <a:ext cx="352800" cy="433080"/>
            <a:chOff x="9058611" y="4419274"/>
            <a:chExt cx="35280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9EF856B-19F1-504F-9509-C1B8396E1447}"/>
                    </a:ext>
                  </a:extLst>
                </p14:cNvPr>
                <p14:cNvContentPartPr/>
                <p14:nvPr/>
              </p14:nvContentPartPr>
              <p14:xfrm>
                <a:off x="9058611" y="4419274"/>
                <a:ext cx="101880" cy="283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9EF856B-19F1-504F-9509-C1B8396E14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51051" y="4411714"/>
                  <a:ext cx="117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DD9BF2B-8850-E948-9CFD-FB781A922E98}"/>
                    </a:ext>
                  </a:extLst>
                </p14:cNvPr>
                <p14:cNvContentPartPr/>
                <p14:nvPr/>
              </p14:nvContentPartPr>
              <p14:xfrm>
                <a:off x="9094971" y="4430794"/>
                <a:ext cx="246960" cy="284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DD9BF2B-8850-E948-9CFD-FB781A922E9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87411" y="4423234"/>
                  <a:ext cx="262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889CFB6-CF1F-E344-9B07-A211FB2ADDD7}"/>
                    </a:ext>
                  </a:extLst>
                </p14:cNvPr>
                <p14:cNvContentPartPr/>
                <p14:nvPr/>
              </p14:nvContentPartPr>
              <p14:xfrm>
                <a:off x="9399531" y="4702594"/>
                <a:ext cx="11880" cy="149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889CFB6-CF1F-E344-9B07-A211FB2ADDD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91971" y="4695034"/>
                  <a:ext cx="266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9367655-5028-234F-92F4-AE3E59409513}"/>
              </a:ext>
            </a:extLst>
          </p:cNvPr>
          <p:cNvGrpSpPr/>
          <p:nvPr/>
        </p:nvGrpSpPr>
        <p:grpSpPr>
          <a:xfrm>
            <a:off x="10055451" y="4349794"/>
            <a:ext cx="1739160" cy="689760"/>
            <a:chOff x="10055451" y="4349794"/>
            <a:chExt cx="1739160" cy="68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ADEB781-18F5-DA48-876E-AEE15E318365}"/>
                    </a:ext>
                  </a:extLst>
                </p14:cNvPr>
                <p14:cNvContentPartPr/>
                <p14:nvPr/>
              </p14:nvContentPartPr>
              <p14:xfrm>
                <a:off x="10055451" y="4349794"/>
                <a:ext cx="256680" cy="565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ADEB781-18F5-DA48-876E-AEE15E31836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47891" y="4342234"/>
                  <a:ext cx="2718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B240B57-9AC5-204A-813C-81D86032EDED}"/>
                    </a:ext>
                  </a:extLst>
                </p14:cNvPr>
                <p14:cNvContentPartPr/>
                <p14:nvPr/>
              </p14:nvContentPartPr>
              <p14:xfrm>
                <a:off x="10436691" y="4581274"/>
                <a:ext cx="215280" cy="2268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B240B57-9AC5-204A-813C-81D86032EDE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429131" y="4573714"/>
                  <a:ext cx="230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53B6ECD-7D00-A845-B909-2236325176D6}"/>
                    </a:ext>
                  </a:extLst>
                </p14:cNvPr>
                <p14:cNvContentPartPr/>
                <p14:nvPr/>
              </p14:nvContentPartPr>
              <p14:xfrm>
                <a:off x="10604091" y="4624474"/>
                <a:ext cx="123840" cy="227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53B6ECD-7D00-A845-B909-2236325176D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96531" y="4616914"/>
                  <a:ext cx="138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3E9A807-0E72-7347-97C7-8552C323647D}"/>
                    </a:ext>
                  </a:extLst>
                </p14:cNvPr>
                <p14:cNvContentPartPr/>
                <p14:nvPr/>
              </p14:nvContentPartPr>
              <p14:xfrm>
                <a:off x="10871211" y="4500634"/>
                <a:ext cx="141120" cy="2588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3E9A807-0E72-7347-97C7-8552C323647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64011" y="4493074"/>
                  <a:ext cx="156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06926F5-533C-E14B-A145-4E8C63BAAACB}"/>
                    </a:ext>
                  </a:extLst>
                </p14:cNvPr>
                <p14:cNvContentPartPr/>
                <p14:nvPr/>
              </p14:nvContentPartPr>
              <p14:xfrm>
                <a:off x="11049051" y="4549954"/>
                <a:ext cx="207360" cy="261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06926F5-533C-E14B-A145-4E8C63BAAAC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41491" y="4542394"/>
                  <a:ext cx="222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AD88339-62EE-3D47-BE29-06FF90B6DDD7}"/>
                    </a:ext>
                  </a:extLst>
                </p14:cNvPr>
                <p14:cNvContentPartPr/>
                <p14:nvPr/>
              </p14:nvContentPartPr>
              <p14:xfrm>
                <a:off x="11270451" y="4788634"/>
                <a:ext cx="18000" cy="99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AD88339-62EE-3D47-BE29-06FF90B6DDD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62891" y="4781074"/>
                  <a:ext cx="32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08F85C2-F975-9641-93BB-40519076FCFD}"/>
                    </a:ext>
                  </a:extLst>
                </p14:cNvPr>
                <p14:cNvContentPartPr/>
                <p14:nvPr/>
              </p14:nvContentPartPr>
              <p14:xfrm>
                <a:off x="11391771" y="4561114"/>
                <a:ext cx="123120" cy="2782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08F85C2-F975-9641-93BB-40519076FCF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84211" y="4553554"/>
                  <a:ext cx="138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30878F-B93B-1340-ADAD-67EDE24D2374}"/>
                    </a:ext>
                  </a:extLst>
                </p14:cNvPr>
                <p14:cNvContentPartPr/>
                <p14:nvPr/>
              </p14:nvContentPartPr>
              <p14:xfrm>
                <a:off x="11609571" y="4430434"/>
                <a:ext cx="185040" cy="6091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30878F-B93B-1340-ADAD-67EDE24D237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02011" y="4422874"/>
                  <a:ext cx="200160" cy="62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934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8968A-251C-B34C-BAFC-0FD12C3D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7919-4309-A648-B8BE-CA5829D15BC3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5E702-F6AF-2E4F-8B28-08AB2529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27678-696A-5E4C-B398-F293DD4D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9C1607-F35A-6D40-8F24-8BBD7B12A795}"/>
              </a:ext>
            </a:extLst>
          </p:cNvPr>
          <p:cNvGrpSpPr/>
          <p:nvPr/>
        </p:nvGrpSpPr>
        <p:grpSpPr>
          <a:xfrm>
            <a:off x="1979211" y="645754"/>
            <a:ext cx="497160" cy="344160"/>
            <a:chOff x="1979211" y="645754"/>
            <a:chExt cx="49716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16C054-25B2-D347-B32C-680935215236}"/>
                    </a:ext>
                  </a:extLst>
                </p14:cNvPr>
                <p14:cNvContentPartPr/>
                <p14:nvPr/>
              </p14:nvContentPartPr>
              <p14:xfrm>
                <a:off x="1979211" y="645754"/>
                <a:ext cx="272520" cy="325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16C054-25B2-D347-B32C-68093521523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71651" y="638194"/>
                  <a:ext cx="2876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2D982F-DA47-F048-A963-5E1CF3771066}"/>
                    </a:ext>
                  </a:extLst>
                </p14:cNvPr>
                <p14:cNvContentPartPr/>
                <p14:nvPr/>
              </p14:nvContentPartPr>
              <p14:xfrm>
                <a:off x="2367651" y="874354"/>
                <a:ext cx="108720" cy="115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2D982F-DA47-F048-A963-5E1CF37710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60091" y="866794"/>
                  <a:ext cx="1238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E309D2-E0FE-EA4B-ADC2-644ECB657F18}"/>
              </a:ext>
            </a:extLst>
          </p:cNvPr>
          <p:cNvGrpSpPr/>
          <p:nvPr/>
        </p:nvGrpSpPr>
        <p:grpSpPr>
          <a:xfrm>
            <a:off x="3132291" y="746554"/>
            <a:ext cx="335520" cy="110880"/>
            <a:chOff x="3132291" y="746554"/>
            <a:chExt cx="33552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1244B39-50B6-F342-9212-F2183BD6BC5A}"/>
                    </a:ext>
                  </a:extLst>
                </p14:cNvPr>
                <p14:cNvContentPartPr/>
                <p14:nvPr/>
              </p14:nvContentPartPr>
              <p14:xfrm>
                <a:off x="3132291" y="746554"/>
                <a:ext cx="216000" cy="37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1244B39-50B6-F342-9212-F2183BD6BC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4731" y="738994"/>
                  <a:ext cx="231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0ACEB6-A410-9545-85DC-345F69B393A7}"/>
                    </a:ext>
                  </a:extLst>
                </p14:cNvPr>
                <p14:cNvContentPartPr/>
                <p14:nvPr/>
              </p14:nvContentPartPr>
              <p14:xfrm>
                <a:off x="3236691" y="825034"/>
                <a:ext cx="231120" cy="32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0ACEB6-A410-9545-85DC-345F69B393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29131" y="817474"/>
                  <a:ext cx="2462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F26C45-A01B-0C49-80AF-D229529A2CFF}"/>
              </a:ext>
            </a:extLst>
          </p:cNvPr>
          <p:cNvGrpSpPr/>
          <p:nvPr/>
        </p:nvGrpSpPr>
        <p:grpSpPr>
          <a:xfrm>
            <a:off x="4211211" y="478714"/>
            <a:ext cx="2619360" cy="582840"/>
            <a:chOff x="4211211" y="478714"/>
            <a:chExt cx="261936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D91EB7-7D77-594C-B9EC-F4F46C37665A}"/>
                    </a:ext>
                  </a:extLst>
                </p14:cNvPr>
                <p14:cNvContentPartPr/>
                <p14:nvPr/>
              </p14:nvContentPartPr>
              <p14:xfrm>
                <a:off x="4211211" y="550354"/>
                <a:ext cx="181440" cy="323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D91EB7-7D77-594C-B9EC-F4F46C3766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3651" y="542794"/>
                  <a:ext cx="196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508D13-8DB1-6949-9B04-4CAA34912585}"/>
                    </a:ext>
                  </a:extLst>
                </p14:cNvPr>
                <p14:cNvContentPartPr/>
                <p14:nvPr/>
              </p14:nvContentPartPr>
              <p14:xfrm>
                <a:off x="4508211" y="725314"/>
                <a:ext cx="173160" cy="162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508D13-8DB1-6949-9B04-4CAA349125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00651" y="717754"/>
                  <a:ext cx="188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300ADB-7D3C-0140-86FD-38F3DED1271B}"/>
                    </a:ext>
                  </a:extLst>
                </p14:cNvPr>
                <p14:cNvContentPartPr/>
                <p14:nvPr/>
              </p14:nvContentPartPr>
              <p14:xfrm>
                <a:off x="4839411" y="729274"/>
                <a:ext cx="168480" cy="138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300ADB-7D3C-0140-86FD-38F3DED127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31851" y="721714"/>
                  <a:ext cx="183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274ED3-3069-C445-ABF6-483C52B0F0F9}"/>
                    </a:ext>
                  </a:extLst>
                </p14:cNvPr>
                <p14:cNvContentPartPr/>
                <p14:nvPr/>
              </p14:nvContentPartPr>
              <p14:xfrm>
                <a:off x="5072331" y="478714"/>
                <a:ext cx="235440" cy="387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274ED3-3069-C445-ABF6-483C52B0F0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4771" y="471154"/>
                  <a:ext cx="2505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0B45C3-3ED9-D444-BA71-72E7664EFC51}"/>
                    </a:ext>
                  </a:extLst>
                </p14:cNvPr>
                <p14:cNvContentPartPr/>
                <p14:nvPr/>
              </p14:nvContentPartPr>
              <p14:xfrm>
                <a:off x="5349891" y="701554"/>
                <a:ext cx="1212120" cy="360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0B45C3-3ED9-D444-BA71-72E7664EFC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42331" y="693994"/>
                  <a:ext cx="12268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0AC907-07BC-B94C-920B-73004732BECE}"/>
                    </a:ext>
                  </a:extLst>
                </p14:cNvPr>
                <p14:cNvContentPartPr/>
                <p14:nvPr/>
              </p14:nvContentPartPr>
              <p14:xfrm>
                <a:off x="6605571" y="510754"/>
                <a:ext cx="225000" cy="300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0AC907-07BC-B94C-920B-73004732BE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98011" y="503194"/>
                  <a:ext cx="24012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E82A94-B027-1E4A-A166-66B26915C63A}"/>
              </a:ext>
            </a:extLst>
          </p:cNvPr>
          <p:cNvGrpSpPr/>
          <p:nvPr/>
        </p:nvGrpSpPr>
        <p:grpSpPr>
          <a:xfrm>
            <a:off x="7544451" y="356674"/>
            <a:ext cx="787320" cy="409320"/>
            <a:chOff x="7544451" y="356674"/>
            <a:chExt cx="78732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4BB3A1-5D33-AB4B-A356-EA96BB17B0CD}"/>
                    </a:ext>
                  </a:extLst>
                </p14:cNvPr>
                <p14:cNvContentPartPr/>
                <p14:nvPr/>
              </p14:nvContentPartPr>
              <p14:xfrm>
                <a:off x="7544451" y="632074"/>
                <a:ext cx="248760" cy="119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4BB3A1-5D33-AB4B-A356-EA96BB17B0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36891" y="624514"/>
                  <a:ext cx="263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A05A0D-E523-7947-ABF0-16CE80162A82}"/>
                    </a:ext>
                  </a:extLst>
                </p14:cNvPr>
                <p14:cNvContentPartPr/>
                <p14:nvPr/>
              </p14:nvContentPartPr>
              <p14:xfrm>
                <a:off x="7810491" y="620914"/>
                <a:ext cx="208080" cy="145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A05A0D-E523-7947-ABF0-16CE80162A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02931" y="613354"/>
                  <a:ext cx="222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EA2A395-AE3C-0243-8E30-597E54F66127}"/>
                    </a:ext>
                  </a:extLst>
                </p14:cNvPr>
                <p14:cNvContentPartPr/>
                <p14:nvPr/>
              </p14:nvContentPartPr>
              <p14:xfrm>
                <a:off x="8153931" y="356674"/>
                <a:ext cx="72720" cy="376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EA2A395-AE3C-0243-8E30-597E54F661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46371" y="349474"/>
                  <a:ext cx="874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162AF8-C7EB-9D49-8B5F-A9F7CFBC0D7A}"/>
                    </a:ext>
                  </a:extLst>
                </p14:cNvPr>
                <p14:cNvContentPartPr/>
                <p14:nvPr/>
              </p14:nvContentPartPr>
              <p14:xfrm>
                <a:off x="8056371" y="555754"/>
                <a:ext cx="275400" cy="39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162AF8-C7EB-9D49-8B5F-A9F7CFBC0D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48811" y="548194"/>
                  <a:ext cx="2905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CA1BC2-4287-1948-9BBA-8642C11EEB0C}"/>
              </a:ext>
            </a:extLst>
          </p:cNvPr>
          <p:cNvGrpSpPr/>
          <p:nvPr/>
        </p:nvGrpSpPr>
        <p:grpSpPr>
          <a:xfrm>
            <a:off x="2040051" y="1615954"/>
            <a:ext cx="433080" cy="420840"/>
            <a:chOff x="2040051" y="1615954"/>
            <a:chExt cx="43308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332C9F-6D82-9C41-ADE4-8A657951D4E8}"/>
                    </a:ext>
                  </a:extLst>
                </p14:cNvPr>
                <p14:cNvContentPartPr/>
                <p14:nvPr/>
              </p14:nvContentPartPr>
              <p14:xfrm>
                <a:off x="2068491" y="1739434"/>
                <a:ext cx="16200" cy="8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332C9F-6D82-9C41-ADE4-8A657951D4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60931" y="1731874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1C33F1B-A077-964B-8C7E-6813CCCE9127}"/>
                    </a:ext>
                  </a:extLst>
                </p14:cNvPr>
                <p14:cNvContentPartPr/>
                <p14:nvPr/>
              </p14:nvContentPartPr>
              <p14:xfrm>
                <a:off x="2040051" y="1615954"/>
                <a:ext cx="240120" cy="385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1C33F1B-A077-964B-8C7E-6813CCCE91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32491" y="1608394"/>
                  <a:ext cx="2552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D62EADF-F7C9-F545-AA31-D95C060F7BF5}"/>
                    </a:ext>
                  </a:extLst>
                </p14:cNvPr>
                <p14:cNvContentPartPr/>
                <p14:nvPr/>
              </p14:nvContentPartPr>
              <p14:xfrm>
                <a:off x="2432811" y="1850314"/>
                <a:ext cx="40320" cy="186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D62EADF-F7C9-F545-AA31-D95C060F7B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25251" y="1842754"/>
                  <a:ext cx="554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9C371A-2845-4640-9633-152A6537CB66}"/>
              </a:ext>
            </a:extLst>
          </p:cNvPr>
          <p:cNvGrpSpPr/>
          <p:nvPr/>
        </p:nvGrpSpPr>
        <p:grpSpPr>
          <a:xfrm>
            <a:off x="3345771" y="1599394"/>
            <a:ext cx="369720" cy="119160"/>
            <a:chOff x="3345771" y="1599394"/>
            <a:chExt cx="36972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8C2193-B77C-8844-B63C-8B709D519B41}"/>
                    </a:ext>
                  </a:extLst>
                </p14:cNvPr>
                <p14:cNvContentPartPr/>
                <p14:nvPr/>
              </p14:nvContentPartPr>
              <p14:xfrm>
                <a:off x="3345771" y="1599394"/>
                <a:ext cx="255960" cy="22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8C2193-B77C-8844-B63C-8B709D519B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38211" y="1591834"/>
                  <a:ext cx="271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316615-0053-F949-81F7-96291941AA90}"/>
                    </a:ext>
                  </a:extLst>
                </p14:cNvPr>
                <p14:cNvContentPartPr/>
                <p14:nvPr/>
              </p14:nvContentPartPr>
              <p14:xfrm>
                <a:off x="3462411" y="1698034"/>
                <a:ext cx="253080" cy="20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316615-0053-F949-81F7-96291941AA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54851" y="1690474"/>
                  <a:ext cx="2678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C2A1F9-4823-FE4E-8E74-61D5FD009F4B}"/>
              </a:ext>
            </a:extLst>
          </p:cNvPr>
          <p:cNvGrpSpPr/>
          <p:nvPr/>
        </p:nvGrpSpPr>
        <p:grpSpPr>
          <a:xfrm>
            <a:off x="5098251" y="1292314"/>
            <a:ext cx="1290600" cy="631080"/>
            <a:chOff x="5098251" y="1292314"/>
            <a:chExt cx="1290600" cy="63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19E08E-0D9F-EC41-A0AA-622BD9013C9D}"/>
                    </a:ext>
                  </a:extLst>
                </p14:cNvPr>
                <p14:cNvContentPartPr/>
                <p14:nvPr/>
              </p14:nvContentPartPr>
              <p14:xfrm>
                <a:off x="5098251" y="1481674"/>
                <a:ext cx="270720" cy="194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19E08E-0D9F-EC41-A0AA-622BD9013C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90691" y="1474114"/>
                  <a:ext cx="285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73028A-EFAC-8648-97C7-3E15608FD31F}"/>
                    </a:ext>
                  </a:extLst>
                </p14:cNvPr>
                <p14:cNvContentPartPr/>
                <p14:nvPr/>
              </p14:nvContentPartPr>
              <p14:xfrm>
                <a:off x="5448171" y="1469434"/>
                <a:ext cx="4680" cy="11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73028A-EFAC-8648-97C7-3E15608FD3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40611" y="1461874"/>
                  <a:ext cx="19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EEFC7DD-1699-4241-8F39-7C08AFE3222B}"/>
                    </a:ext>
                  </a:extLst>
                </p14:cNvPr>
                <p14:cNvContentPartPr/>
                <p14:nvPr/>
              </p14:nvContentPartPr>
              <p14:xfrm>
                <a:off x="5524851" y="1521634"/>
                <a:ext cx="197640" cy="401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EEFC7DD-1699-4241-8F39-7C08AFE322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17651" y="1514074"/>
                  <a:ext cx="2127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1F4C4E-CC59-3E40-8D12-2DD93B260998}"/>
                    </a:ext>
                  </a:extLst>
                </p14:cNvPr>
                <p14:cNvContentPartPr/>
                <p14:nvPr/>
              </p14:nvContentPartPr>
              <p14:xfrm>
                <a:off x="5806731" y="1510114"/>
                <a:ext cx="189720" cy="183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1F4C4E-CC59-3E40-8D12-2DD93B26099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99171" y="1502554"/>
                  <a:ext cx="204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D83F11-4212-8B49-BE1F-D6AE4F5144DE}"/>
                    </a:ext>
                  </a:extLst>
                </p14:cNvPr>
                <p14:cNvContentPartPr/>
                <p14:nvPr/>
              </p14:nvContentPartPr>
              <p14:xfrm>
                <a:off x="6092571" y="1292314"/>
                <a:ext cx="296280" cy="380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D83F11-4212-8B49-BE1F-D6AE4F5144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85011" y="1284754"/>
                  <a:ext cx="31140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524703-F06F-8E44-8700-E4200079BE8F}"/>
              </a:ext>
            </a:extLst>
          </p:cNvPr>
          <p:cNvGrpSpPr/>
          <p:nvPr/>
        </p:nvGrpSpPr>
        <p:grpSpPr>
          <a:xfrm>
            <a:off x="7953411" y="1349554"/>
            <a:ext cx="117000" cy="172440"/>
            <a:chOff x="7953411" y="1349554"/>
            <a:chExt cx="11700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62F7E4-5452-8A49-B81E-70B9A55B4E66}"/>
                    </a:ext>
                  </a:extLst>
                </p14:cNvPr>
                <p14:cNvContentPartPr/>
                <p14:nvPr/>
              </p14:nvContentPartPr>
              <p14:xfrm>
                <a:off x="7953411" y="1379434"/>
                <a:ext cx="15480" cy="99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62F7E4-5452-8A49-B81E-70B9A55B4E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45851" y="1371874"/>
                  <a:ext cx="30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EC9247-D6BD-014F-A460-9988016447C0}"/>
                    </a:ext>
                  </a:extLst>
                </p14:cNvPr>
                <p14:cNvContentPartPr/>
                <p14:nvPr/>
              </p14:nvContentPartPr>
              <p14:xfrm>
                <a:off x="8060691" y="1349554"/>
                <a:ext cx="9720" cy="172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EC9247-D6BD-014F-A460-9988016447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53131" y="1341994"/>
                  <a:ext cx="2484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0ED28D3-FC52-F044-8B47-C628C8EBEE05}"/>
                  </a:ext>
                </a:extLst>
              </p14:cNvPr>
              <p14:cNvContentPartPr/>
              <p14:nvPr/>
            </p14:nvContentPartPr>
            <p14:xfrm>
              <a:off x="1028451" y="2683354"/>
              <a:ext cx="19800" cy="55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0ED28D3-FC52-F044-8B47-C628C8EBEE0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0891" y="2675794"/>
                <a:ext cx="3492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A063E6B-54BD-6842-B2E0-568AA7BD41F4}"/>
              </a:ext>
            </a:extLst>
          </p:cNvPr>
          <p:cNvGrpSpPr/>
          <p:nvPr/>
        </p:nvGrpSpPr>
        <p:grpSpPr>
          <a:xfrm>
            <a:off x="8642451" y="443434"/>
            <a:ext cx="1679400" cy="344160"/>
            <a:chOff x="8642451" y="443434"/>
            <a:chExt cx="167940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5C406F6-1881-4546-8658-A9CE72D4200E}"/>
                    </a:ext>
                  </a:extLst>
                </p14:cNvPr>
                <p14:cNvContentPartPr/>
                <p14:nvPr/>
              </p14:nvContentPartPr>
              <p14:xfrm>
                <a:off x="8833611" y="647914"/>
                <a:ext cx="452520" cy="85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5C406F6-1881-4546-8658-A9CE72D420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26051" y="640354"/>
                  <a:ext cx="467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23ED00-AED8-744D-8770-CA7C5BB2D01C}"/>
                    </a:ext>
                  </a:extLst>
                </p14:cNvPr>
                <p14:cNvContentPartPr/>
                <p14:nvPr/>
              </p14:nvContentPartPr>
              <p14:xfrm>
                <a:off x="8642451" y="607954"/>
                <a:ext cx="336600" cy="179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23ED00-AED8-744D-8770-CA7C5BB2D0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34891" y="600394"/>
                  <a:ext cx="351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5A0DC6-AD04-CF4B-AA2E-41692EF3BEEB}"/>
                    </a:ext>
                  </a:extLst>
                </p14:cNvPr>
                <p14:cNvContentPartPr/>
                <p14:nvPr/>
              </p14:nvContentPartPr>
              <p14:xfrm>
                <a:off x="9573051" y="443434"/>
                <a:ext cx="73080" cy="293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5A0DC6-AD04-CF4B-AA2E-41692EF3BE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65491" y="435874"/>
                  <a:ext cx="87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240CAE-8F8C-524A-9A43-5CD74B48B8FB}"/>
                    </a:ext>
                  </a:extLst>
                </p14:cNvPr>
                <p14:cNvContentPartPr/>
                <p14:nvPr/>
              </p14:nvContentPartPr>
              <p14:xfrm>
                <a:off x="9503211" y="477994"/>
                <a:ext cx="619560" cy="274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240CAE-8F8C-524A-9A43-5CD74B48B8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96011" y="470434"/>
                  <a:ext cx="634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DBD354-3020-5D43-B9DD-5D597875D789}"/>
                    </a:ext>
                  </a:extLst>
                </p14:cNvPr>
                <p14:cNvContentPartPr/>
                <p14:nvPr/>
              </p14:nvContentPartPr>
              <p14:xfrm>
                <a:off x="10060491" y="616234"/>
                <a:ext cx="261360" cy="52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DBD354-3020-5D43-B9DD-5D597875D7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52931" y="608674"/>
                  <a:ext cx="27612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892DA11-A251-A348-A946-5034B397E471}"/>
              </a:ext>
            </a:extLst>
          </p:cNvPr>
          <p:cNvGrpSpPr/>
          <p:nvPr/>
        </p:nvGrpSpPr>
        <p:grpSpPr>
          <a:xfrm>
            <a:off x="10727571" y="412834"/>
            <a:ext cx="375840" cy="427680"/>
            <a:chOff x="10727571" y="412834"/>
            <a:chExt cx="37584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623ECD-2007-E649-B9F9-DF45C3049E5A}"/>
                    </a:ext>
                  </a:extLst>
                </p14:cNvPr>
                <p14:cNvContentPartPr/>
                <p14:nvPr/>
              </p14:nvContentPartPr>
              <p14:xfrm>
                <a:off x="10738731" y="412834"/>
                <a:ext cx="29520" cy="363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623ECD-2007-E649-B9F9-DF45C3049E5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31171" y="405274"/>
                  <a:ext cx="442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2D8FCD-F50D-304B-81AA-43596F6F6F34}"/>
                    </a:ext>
                  </a:extLst>
                </p14:cNvPr>
                <p14:cNvContentPartPr/>
                <p14:nvPr/>
              </p14:nvContentPartPr>
              <p14:xfrm>
                <a:off x="10727571" y="446674"/>
                <a:ext cx="285840" cy="320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2D8FCD-F50D-304B-81AA-43596F6F6F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20011" y="439114"/>
                  <a:ext cx="3009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CA001E-A1BB-334D-A407-F594CE13C6F2}"/>
                    </a:ext>
                  </a:extLst>
                </p14:cNvPr>
                <p14:cNvContentPartPr/>
                <p14:nvPr/>
              </p14:nvContentPartPr>
              <p14:xfrm>
                <a:off x="11032491" y="737194"/>
                <a:ext cx="70920" cy="103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CA001E-A1BB-334D-A407-F594CE13C6F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24931" y="729634"/>
                  <a:ext cx="860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21DAA6-37B7-9A4F-A823-703F81B147C5}"/>
              </a:ext>
            </a:extLst>
          </p:cNvPr>
          <p:cNvGrpSpPr/>
          <p:nvPr/>
        </p:nvGrpSpPr>
        <p:grpSpPr>
          <a:xfrm>
            <a:off x="10536771" y="977314"/>
            <a:ext cx="590040" cy="136080"/>
            <a:chOff x="10536771" y="977314"/>
            <a:chExt cx="59004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2ED89A-164F-9740-B714-8508E726CE3E}"/>
                    </a:ext>
                  </a:extLst>
                </p14:cNvPr>
                <p14:cNvContentPartPr/>
                <p14:nvPr/>
              </p14:nvContentPartPr>
              <p14:xfrm>
                <a:off x="10536771" y="977314"/>
                <a:ext cx="571320" cy="58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2ED89A-164F-9740-B714-8508E726CE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29211" y="969754"/>
                  <a:ext cx="586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463C00-45E8-134A-9ECD-CD5374FD4B32}"/>
                    </a:ext>
                  </a:extLst>
                </p14:cNvPr>
                <p14:cNvContentPartPr/>
                <p14:nvPr/>
              </p14:nvContentPartPr>
              <p14:xfrm>
                <a:off x="10652331" y="1057234"/>
                <a:ext cx="474480" cy="56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463C00-45E8-134A-9ECD-CD5374FD4B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44771" y="1049674"/>
                  <a:ext cx="4896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3F23F34-FBB1-3E4A-A68E-C4B25E82669E}"/>
                  </a:ext>
                </a:extLst>
              </p14:cNvPr>
              <p14:cNvContentPartPr/>
              <p14:nvPr/>
            </p14:nvContentPartPr>
            <p14:xfrm>
              <a:off x="1319691" y="2893234"/>
              <a:ext cx="292680" cy="2149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3F23F34-FBB1-3E4A-A68E-C4B25E82669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312131" y="2885674"/>
                <a:ext cx="30780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20D32D5C-4494-4549-BDFD-84548A9BD91C}"/>
              </a:ext>
            </a:extLst>
          </p:cNvPr>
          <p:cNvGrpSpPr/>
          <p:nvPr/>
        </p:nvGrpSpPr>
        <p:grpSpPr>
          <a:xfrm>
            <a:off x="1844931" y="2903314"/>
            <a:ext cx="262800" cy="99360"/>
            <a:chOff x="1844931" y="2903314"/>
            <a:chExt cx="262800" cy="9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B8B472D-FD4B-6E4A-8E26-94C6B7D84FD2}"/>
                    </a:ext>
                  </a:extLst>
                </p14:cNvPr>
                <p14:cNvContentPartPr/>
                <p14:nvPr/>
              </p14:nvContentPartPr>
              <p14:xfrm>
                <a:off x="1844931" y="2903314"/>
                <a:ext cx="169560" cy="11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B8B472D-FD4B-6E4A-8E26-94C6B7D84F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37371" y="2895754"/>
                  <a:ext cx="184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4E4440-077F-1A48-A751-AB33A8A0B0E9}"/>
                    </a:ext>
                  </a:extLst>
                </p14:cNvPr>
                <p14:cNvContentPartPr/>
                <p14:nvPr/>
              </p14:nvContentPartPr>
              <p14:xfrm>
                <a:off x="1865091" y="2988994"/>
                <a:ext cx="242640" cy="13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4E4440-077F-1A48-A751-AB33A8A0B0E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57531" y="2981434"/>
                  <a:ext cx="2577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1BED4D-43B5-3F43-94DC-F01E92DF7A54}"/>
              </a:ext>
            </a:extLst>
          </p:cNvPr>
          <p:cNvGrpSpPr/>
          <p:nvPr/>
        </p:nvGrpSpPr>
        <p:grpSpPr>
          <a:xfrm>
            <a:off x="2650611" y="2699554"/>
            <a:ext cx="444240" cy="387000"/>
            <a:chOff x="2650611" y="2699554"/>
            <a:chExt cx="44424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A455B2-ACD3-E84B-A131-011B289C84CD}"/>
                    </a:ext>
                  </a:extLst>
                </p14:cNvPr>
                <p14:cNvContentPartPr/>
                <p14:nvPr/>
              </p14:nvContentPartPr>
              <p14:xfrm>
                <a:off x="2668611" y="2841754"/>
                <a:ext cx="17280" cy="244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A455B2-ACD3-E84B-A131-011B289C84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61051" y="2834194"/>
                  <a:ext cx="32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995C57D-1A97-1548-9BF7-4E9158B65253}"/>
                    </a:ext>
                  </a:extLst>
                </p14:cNvPr>
                <p14:cNvContentPartPr/>
                <p14:nvPr/>
              </p14:nvContentPartPr>
              <p14:xfrm>
                <a:off x="2650611" y="2734474"/>
                <a:ext cx="191880" cy="153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995C57D-1A97-1548-9BF7-4E9158B6525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43051" y="2726914"/>
                  <a:ext cx="207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E59480-1677-EE49-8884-86C195DF7E10}"/>
                    </a:ext>
                  </a:extLst>
                </p14:cNvPr>
                <p14:cNvContentPartPr/>
                <p14:nvPr/>
              </p14:nvContentPartPr>
              <p14:xfrm>
                <a:off x="2989011" y="2699554"/>
                <a:ext cx="105840" cy="382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E59480-1677-EE49-8884-86C195DF7E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81451" y="2691994"/>
                  <a:ext cx="12096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2D90F7-534E-1D42-9670-0E42E96E5409}"/>
              </a:ext>
            </a:extLst>
          </p:cNvPr>
          <p:cNvGrpSpPr/>
          <p:nvPr/>
        </p:nvGrpSpPr>
        <p:grpSpPr>
          <a:xfrm>
            <a:off x="3238491" y="2623234"/>
            <a:ext cx="1176480" cy="470160"/>
            <a:chOff x="3238491" y="2623234"/>
            <a:chExt cx="117648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23EC91-B8CC-8245-95C7-F93756EC707B}"/>
                    </a:ext>
                  </a:extLst>
                </p14:cNvPr>
                <p14:cNvContentPartPr/>
                <p14:nvPr/>
              </p14:nvContentPartPr>
              <p14:xfrm>
                <a:off x="3238491" y="2844994"/>
                <a:ext cx="235440" cy="126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23EC91-B8CC-8245-95C7-F93756EC707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30931" y="2837434"/>
                  <a:ext cx="250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859F54B-695A-FF4A-93E7-FA9F66A65F9C}"/>
                    </a:ext>
                  </a:extLst>
                </p14:cNvPr>
                <p14:cNvContentPartPr/>
                <p14:nvPr/>
              </p14:nvContentPartPr>
              <p14:xfrm>
                <a:off x="3532971" y="2848594"/>
                <a:ext cx="92520" cy="86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859F54B-695A-FF4A-93E7-FA9F66A65F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25411" y="2841034"/>
                  <a:ext cx="107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DB314D-87BF-5743-BA16-46DCE9A2163D}"/>
                    </a:ext>
                  </a:extLst>
                </p14:cNvPr>
                <p14:cNvContentPartPr/>
                <p14:nvPr/>
              </p14:nvContentPartPr>
              <p14:xfrm>
                <a:off x="3674451" y="2851834"/>
                <a:ext cx="77040" cy="241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DB314D-87BF-5743-BA16-46DCE9A216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66891" y="2844274"/>
                  <a:ext cx="92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56DD5E7-2D7C-C743-BF32-E2A6DE8CD2FD}"/>
                    </a:ext>
                  </a:extLst>
                </p14:cNvPr>
                <p14:cNvContentPartPr/>
                <p14:nvPr/>
              </p14:nvContentPartPr>
              <p14:xfrm>
                <a:off x="3750051" y="2751754"/>
                <a:ext cx="3960" cy="2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56DD5E7-2D7C-C743-BF32-E2A6DE8CD2F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42491" y="2744194"/>
                  <a:ext cx="19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259CC3-6FD4-4945-9CCD-6E5057A17CEE}"/>
                    </a:ext>
                  </a:extLst>
                </p14:cNvPr>
                <p14:cNvContentPartPr/>
                <p14:nvPr/>
              </p14:nvContentPartPr>
              <p14:xfrm>
                <a:off x="3869571" y="2827354"/>
                <a:ext cx="167400" cy="100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259CC3-6FD4-4945-9CCD-6E5057A17C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62011" y="2819794"/>
                  <a:ext cx="182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B30E1AC-7C16-9A43-B7FA-52852FDD4D77}"/>
                    </a:ext>
                  </a:extLst>
                </p14:cNvPr>
                <p14:cNvContentPartPr/>
                <p14:nvPr/>
              </p14:nvContentPartPr>
              <p14:xfrm>
                <a:off x="4048131" y="2780914"/>
                <a:ext cx="213840" cy="172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B30E1AC-7C16-9A43-B7FA-52852FDD4D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40571" y="2773354"/>
                  <a:ext cx="228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1C104A7-1415-E642-ABDF-F5F3AEC5305C}"/>
                    </a:ext>
                  </a:extLst>
                </p14:cNvPr>
                <p14:cNvContentPartPr/>
                <p14:nvPr/>
              </p14:nvContentPartPr>
              <p14:xfrm>
                <a:off x="4236771" y="2623234"/>
                <a:ext cx="88920" cy="307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1C104A7-1415-E642-ABDF-F5F3AEC530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29211" y="2615674"/>
                  <a:ext cx="104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F4A6F00-EEE1-284F-A38C-59E82495BE76}"/>
                    </a:ext>
                  </a:extLst>
                </p14:cNvPr>
                <p14:cNvContentPartPr/>
                <p14:nvPr/>
              </p14:nvContentPartPr>
              <p14:xfrm>
                <a:off x="4186011" y="2836714"/>
                <a:ext cx="228960" cy="26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F4A6F00-EEE1-284F-A38C-59E82495BE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78451" y="2829154"/>
                  <a:ext cx="2440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72A3A1E-F884-434F-8287-E95B7F69254A}"/>
              </a:ext>
            </a:extLst>
          </p:cNvPr>
          <p:cNvGrpSpPr/>
          <p:nvPr/>
        </p:nvGrpSpPr>
        <p:grpSpPr>
          <a:xfrm>
            <a:off x="4701891" y="2699554"/>
            <a:ext cx="364320" cy="213480"/>
            <a:chOff x="4701891" y="2699554"/>
            <a:chExt cx="36432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B26F6CF-77AE-044E-8C4A-28A0B660DF10}"/>
                    </a:ext>
                  </a:extLst>
                </p14:cNvPr>
                <p14:cNvContentPartPr/>
                <p14:nvPr/>
              </p14:nvContentPartPr>
              <p14:xfrm>
                <a:off x="4701891" y="2809354"/>
                <a:ext cx="210960" cy="103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B26F6CF-77AE-044E-8C4A-28A0B660DF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94331" y="2801794"/>
                  <a:ext cx="226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E0F4BBC-EF88-4745-884E-60DCA8B532BE}"/>
                    </a:ext>
                  </a:extLst>
                </p14:cNvPr>
                <p14:cNvContentPartPr/>
                <p14:nvPr/>
              </p14:nvContentPartPr>
              <p14:xfrm>
                <a:off x="4980171" y="2699554"/>
                <a:ext cx="86040" cy="189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E0F4BBC-EF88-4745-884E-60DCA8B532B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72611" y="2691994"/>
                  <a:ext cx="10116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D4CCAD-6414-5A45-B097-E1EB186B2446}"/>
              </a:ext>
            </a:extLst>
          </p:cNvPr>
          <p:cNvGrpSpPr/>
          <p:nvPr/>
        </p:nvGrpSpPr>
        <p:grpSpPr>
          <a:xfrm>
            <a:off x="5481291" y="2515234"/>
            <a:ext cx="937440" cy="596880"/>
            <a:chOff x="5481291" y="2515234"/>
            <a:chExt cx="937440" cy="59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785EC25-04D8-F944-96F2-9D9CC0243B25}"/>
                    </a:ext>
                  </a:extLst>
                </p14:cNvPr>
                <p14:cNvContentPartPr/>
                <p14:nvPr/>
              </p14:nvContentPartPr>
              <p14:xfrm>
                <a:off x="5481291" y="2515234"/>
                <a:ext cx="126000" cy="352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785EC25-04D8-F944-96F2-9D9CC0243B2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73731" y="2507674"/>
                  <a:ext cx="1407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8A7EB62-0140-6E40-917C-777CAFB28537}"/>
                    </a:ext>
                  </a:extLst>
                </p14:cNvPr>
                <p14:cNvContentPartPr/>
                <p14:nvPr/>
              </p14:nvContentPartPr>
              <p14:xfrm>
                <a:off x="5728251" y="2559514"/>
                <a:ext cx="43200" cy="339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8A7EB62-0140-6E40-917C-777CAFB2853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20691" y="2551954"/>
                  <a:ext cx="583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89B5C67-537D-4B4F-B223-87C12E443546}"/>
                    </a:ext>
                  </a:extLst>
                </p14:cNvPr>
                <p14:cNvContentPartPr/>
                <p14:nvPr/>
              </p14:nvContentPartPr>
              <p14:xfrm>
                <a:off x="5820771" y="2753914"/>
                <a:ext cx="132840" cy="126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89B5C67-537D-4B4F-B223-87C12E4435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13211" y="2746354"/>
                  <a:ext cx="147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C9361D-1E46-E54B-A4E2-C24A88C9BE02}"/>
                    </a:ext>
                  </a:extLst>
                </p14:cNvPr>
                <p14:cNvContentPartPr/>
                <p14:nvPr/>
              </p14:nvContentPartPr>
              <p14:xfrm>
                <a:off x="6010851" y="2764354"/>
                <a:ext cx="220680" cy="347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C9361D-1E46-E54B-A4E2-C24A88C9BE0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03291" y="2756794"/>
                  <a:ext cx="2358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2C06F5B-75C9-BB49-A31D-72D6B34170CF}"/>
                    </a:ext>
                  </a:extLst>
                </p14:cNvPr>
                <p14:cNvContentPartPr/>
                <p14:nvPr/>
              </p14:nvContentPartPr>
              <p14:xfrm>
                <a:off x="6384171" y="2547634"/>
                <a:ext cx="34560" cy="492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2C06F5B-75C9-BB49-A31D-72D6B34170C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76611" y="2540434"/>
                  <a:ext cx="4968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2DECA3E-2BCC-104E-ADC8-4E76132C5D2C}"/>
              </a:ext>
            </a:extLst>
          </p:cNvPr>
          <p:cNvGrpSpPr/>
          <p:nvPr/>
        </p:nvGrpSpPr>
        <p:grpSpPr>
          <a:xfrm>
            <a:off x="6705651" y="2518114"/>
            <a:ext cx="455400" cy="559440"/>
            <a:chOff x="6705651" y="2518114"/>
            <a:chExt cx="45540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520E8D7-2C7D-6840-863C-0A2C9DC4133B}"/>
                    </a:ext>
                  </a:extLst>
                </p14:cNvPr>
                <p14:cNvContentPartPr/>
                <p14:nvPr/>
              </p14:nvContentPartPr>
              <p14:xfrm>
                <a:off x="6727611" y="2579674"/>
                <a:ext cx="61920" cy="349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520E8D7-2C7D-6840-863C-0A2C9DC4133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20051" y="2572114"/>
                  <a:ext cx="770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C1CE2D7-8C03-2044-8973-9D92632D9701}"/>
                    </a:ext>
                  </a:extLst>
                </p14:cNvPr>
                <p14:cNvContentPartPr/>
                <p14:nvPr/>
              </p14:nvContentPartPr>
              <p14:xfrm>
                <a:off x="6705651" y="2805754"/>
                <a:ext cx="167760" cy="122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C1CE2D7-8C03-2044-8973-9D92632D97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98091" y="2798194"/>
                  <a:ext cx="182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03AE944-111A-7540-A4A2-671C94C0C4EF}"/>
                    </a:ext>
                  </a:extLst>
                </p14:cNvPr>
                <p14:cNvContentPartPr/>
                <p14:nvPr/>
              </p14:nvContentPartPr>
              <p14:xfrm>
                <a:off x="7004811" y="2518114"/>
                <a:ext cx="156240" cy="559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03AE944-111A-7540-A4A2-671C94C0C4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97251" y="2510554"/>
                  <a:ext cx="171360" cy="57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71F6015-5845-1A4E-B7DC-BB9D310C9ACC}"/>
              </a:ext>
            </a:extLst>
          </p:cNvPr>
          <p:cNvGrpSpPr/>
          <p:nvPr/>
        </p:nvGrpSpPr>
        <p:grpSpPr>
          <a:xfrm>
            <a:off x="1457571" y="3984034"/>
            <a:ext cx="340560" cy="278280"/>
            <a:chOff x="1457571" y="3984034"/>
            <a:chExt cx="34056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BBBC53F-1D67-2C45-B35E-16300C930A94}"/>
                    </a:ext>
                  </a:extLst>
                </p14:cNvPr>
                <p14:cNvContentPartPr/>
                <p14:nvPr/>
              </p14:nvContentPartPr>
              <p14:xfrm>
                <a:off x="1495731" y="4026154"/>
                <a:ext cx="44640" cy="34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BBBC53F-1D67-2C45-B35E-16300C930A9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88171" y="4018594"/>
                  <a:ext cx="59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B6A8BD-0018-7D4B-8462-1A521A63582C}"/>
                    </a:ext>
                  </a:extLst>
                </p14:cNvPr>
                <p14:cNvContentPartPr/>
                <p14:nvPr/>
              </p14:nvContentPartPr>
              <p14:xfrm>
                <a:off x="1457571" y="3984034"/>
                <a:ext cx="186120" cy="278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B6A8BD-0018-7D4B-8462-1A521A6358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50011" y="3976474"/>
                  <a:ext cx="20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6B0DC1-5AA1-9A46-9BDD-038E5D57CBE8}"/>
                    </a:ext>
                  </a:extLst>
                </p14:cNvPr>
                <p14:cNvContentPartPr/>
                <p14:nvPr/>
              </p14:nvContentPartPr>
              <p14:xfrm>
                <a:off x="1619571" y="4038394"/>
                <a:ext cx="178560" cy="218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6B0DC1-5AA1-9A46-9BDD-038E5D57CBE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12011" y="4030834"/>
                  <a:ext cx="19368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D83CCFB-2F6E-F74C-8207-37891746F792}"/>
              </a:ext>
            </a:extLst>
          </p:cNvPr>
          <p:cNvGrpSpPr/>
          <p:nvPr/>
        </p:nvGrpSpPr>
        <p:grpSpPr>
          <a:xfrm>
            <a:off x="2093691" y="3991954"/>
            <a:ext cx="233280" cy="113400"/>
            <a:chOff x="2093691" y="3991954"/>
            <a:chExt cx="233280" cy="1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208534D-1D36-2A47-A347-784EFB249E9D}"/>
                    </a:ext>
                  </a:extLst>
                </p14:cNvPr>
                <p14:cNvContentPartPr/>
                <p14:nvPr/>
              </p14:nvContentPartPr>
              <p14:xfrm>
                <a:off x="2093691" y="3991954"/>
                <a:ext cx="136080" cy="14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208534D-1D36-2A47-A347-784EFB249E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86131" y="3984394"/>
                  <a:ext cx="151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BE52A18-047A-D045-AFED-FCE1BCE62CC3}"/>
                    </a:ext>
                  </a:extLst>
                </p14:cNvPr>
                <p14:cNvContentPartPr/>
                <p14:nvPr/>
              </p14:nvContentPartPr>
              <p14:xfrm>
                <a:off x="2127891" y="4089154"/>
                <a:ext cx="199080" cy="16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BE52A18-047A-D045-AFED-FCE1BCE62CC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20331" y="4081594"/>
                  <a:ext cx="2142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E7A510A-3015-3941-8FFF-11997BFEA645}"/>
              </a:ext>
            </a:extLst>
          </p:cNvPr>
          <p:cNvGrpSpPr/>
          <p:nvPr/>
        </p:nvGrpSpPr>
        <p:grpSpPr>
          <a:xfrm>
            <a:off x="2715771" y="3821674"/>
            <a:ext cx="196920" cy="306360"/>
            <a:chOff x="2715771" y="3821674"/>
            <a:chExt cx="19692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429902-0A73-2749-8CDD-6D19F093B774}"/>
                    </a:ext>
                  </a:extLst>
                </p14:cNvPr>
                <p14:cNvContentPartPr/>
                <p14:nvPr/>
              </p14:nvContentPartPr>
              <p14:xfrm>
                <a:off x="2737731" y="3864154"/>
                <a:ext cx="11880" cy="263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429902-0A73-2749-8CDD-6D19F093B7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30171" y="3856594"/>
                  <a:ext cx="27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B7672B5-FF95-FC44-BD32-F140FFE5B783}"/>
                    </a:ext>
                  </a:extLst>
                </p14:cNvPr>
                <p14:cNvContentPartPr/>
                <p14:nvPr/>
              </p14:nvContentPartPr>
              <p14:xfrm>
                <a:off x="2715771" y="3821674"/>
                <a:ext cx="196920" cy="150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B7672B5-FF95-FC44-BD32-F140FFE5B78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08211" y="3814114"/>
                  <a:ext cx="2120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A1D48A9-8D55-E942-8307-848E99D9A78A}"/>
              </a:ext>
            </a:extLst>
          </p:cNvPr>
          <p:cNvGrpSpPr/>
          <p:nvPr/>
        </p:nvGrpSpPr>
        <p:grpSpPr>
          <a:xfrm>
            <a:off x="3120411" y="3747514"/>
            <a:ext cx="1432440" cy="466200"/>
            <a:chOff x="3120411" y="3747514"/>
            <a:chExt cx="143244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DCC924-58B8-0C4E-BF53-FB05001D8554}"/>
                    </a:ext>
                  </a:extLst>
                </p14:cNvPr>
                <p14:cNvContentPartPr/>
                <p14:nvPr/>
              </p14:nvContentPartPr>
              <p14:xfrm>
                <a:off x="3120411" y="3755434"/>
                <a:ext cx="139320" cy="455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DCC924-58B8-0C4E-BF53-FB05001D855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12851" y="3747874"/>
                  <a:ext cx="1544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65D10C3-FC52-9142-93F0-84224CAD3B6D}"/>
                    </a:ext>
                  </a:extLst>
                </p14:cNvPr>
                <p14:cNvContentPartPr/>
                <p14:nvPr/>
              </p14:nvContentPartPr>
              <p14:xfrm>
                <a:off x="3374571" y="3890794"/>
                <a:ext cx="438840" cy="207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65D10C3-FC52-9142-93F0-84224CAD3B6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67371" y="3883234"/>
                  <a:ext cx="453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D004BA5-50A9-1C45-B521-BA34578948C3}"/>
                    </a:ext>
                  </a:extLst>
                </p14:cNvPr>
                <p14:cNvContentPartPr/>
                <p14:nvPr/>
              </p14:nvContentPartPr>
              <p14:xfrm>
                <a:off x="3826011" y="3939034"/>
                <a:ext cx="64080" cy="274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D004BA5-50A9-1C45-B521-BA34578948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18451" y="3931474"/>
                  <a:ext cx="79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997611-3FA2-0544-B4F0-2013ADB5A4EC}"/>
                    </a:ext>
                  </a:extLst>
                </p14:cNvPr>
                <p14:cNvContentPartPr/>
                <p14:nvPr/>
              </p14:nvContentPartPr>
              <p14:xfrm>
                <a:off x="3815211" y="3842554"/>
                <a:ext cx="1800" cy="6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997611-3FA2-0544-B4F0-2013ADB5A4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07651" y="3834994"/>
                  <a:ext cx="16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ED8B1E8-3C31-4342-98BE-E0594973458D}"/>
                    </a:ext>
                  </a:extLst>
                </p14:cNvPr>
                <p14:cNvContentPartPr/>
                <p14:nvPr/>
              </p14:nvContentPartPr>
              <p14:xfrm>
                <a:off x="4020771" y="3747514"/>
                <a:ext cx="498960" cy="297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ED8B1E8-3C31-4342-98BE-E0594973458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13211" y="3739954"/>
                  <a:ext cx="5140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AC6CA2-840E-D646-9FA0-FABA30F12279}"/>
                    </a:ext>
                  </a:extLst>
                </p14:cNvPr>
                <p14:cNvContentPartPr/>
                <p14:nvPr/>
              </p14:nvContentPartPr>
              <p14:xfrm>
                <a:off x="4413891" y="3914554"/>
                <a:ext cx="138960" cy="15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AC6CA2-840E-D646-9FA0-FABA30F1227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06331" y="3906994"/>
                  <a:ext cx="1540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A16B844-EE62-A042-B2EE-813067072D96}"/>
              </a:ext>
            </a:extLst>
          </p:cNvPr>
          <p:cNvGrpSpPr/>
          <p:nvPr/>
        </p:nvGrpSpPr>
        <p:grpSpPr>
          <a:xfrm>
            <a:off x="4878651" y="3809794"/>
            <a:ext cx="306720" cy="189720"/>
            <a:chOff x="4878651" y="3809794"/>
            <a:chExt cx="30672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7D618BF-9A3B-8B43-AC03-F86F56039FAB}"/>
                    </a:ext>
                  </a:extLst>
                </p14:cNvPr>
                <p14:cNvContentPartPr/>
                <p14:nvPr/>
              </p14:nvContentPartPr>
              <p14:xfrm>
                <a:off x="4878651" y="3870994"/>
                <a:ext cx="162000" cy="128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7D618BF-9A3B-8B43-AC03-F86F56039FA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71091" y="3863434"/>
                  <a:ext cx="177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0C7CC6-49B9-D049-9EC0-00B9DB03C0F6}"/>
                    </a:ext>
                  </a:extLst>
                </p14:cNvPr>
                <p14:cNvContentPartPr/>
                <p14:nvPr/>
              </p14:nvContentPartPr>
              <p14:xfrm>
                <a:off x="5127411" y="3809794"/>
                <a:ext cx="57960" cy="164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0C7CC6-49B9-D049-9EC0-00B9DB03C0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19851" y="3802234"/>
                  <a:ext cx="730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1480105-1928-CD46-AB97-95BFA2560747}"/>
              </a:ext>
            </a:extLst>
          </p:cNvPr>
          <p:cNvGrpSpPr/>
          <p:nvPr/>
        </p:nvGrpSpPr>
        <p:grpSpPr>
          <a:xfrm>
            <a:off x="5513331" y="3594154"/>
            <a:ext cx="1563840" cy="586440"/>
            <a:chOff x="5513331" y="3594154"/>
            <a:chExt cx="156384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5664950-343E-E443-B7F7-00FF5ACADED4}"/>
                    </a:ext>
                  </a:extLst>
                </p14:cNvPr>
                <p14:cNvContentPartPr/>
                <p14:nvPr/>
              </p14:nvContentPartPr>
              <p14:xfrm>
                <a:off x="5513331" y="3607474"/>
                <a:ext cx="127440" cy="324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5664950-343E-E443-B7F7-00FF5ACADE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05771" y="3599914"/>
                  <a:ext cx="1425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D42D64-3807-CF4E-A796-E57E0107FD65}"/>
                    </a:ext>
                  </a:extLst>
                </p14:cNvPr>
                <p14:cNvContentPartPr/>
                <p14:nvPr/>
              </p14:nvContentPartPr>
              <p14:xfrm>
                <a:off x="5737971" y="3603154"/>
                <a:ext cx="153360" cy="351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D42D64-3807-CF4E-A796-E57E0107FD6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30411" y="3595594"/>
                  <a:ext cx="1684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B1E6625-68BD-5C45-9081-F9928CD2C4C5}"/>
                    </a:ext>
                  </a:extLst>
                </p14:cNvPr>
                <p14:cNvContentPartPr/>
                <p14:nvPr/>
              </p14:nvContentPartPr>
              <p14:xfrm>
                <a:off x="5932371" y="3842554"/>
                <a:ext cx="206280" cy="338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B1E6625-68BD-5C45-9081-F9928CD2C4C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24811" y="3834994"/>
                  <a:ext cx="221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45CD79A-975A-FD4B-BACB-82E2FA8C8511}"/>
                    </a:ext>
                  </a:extLst>
                </p14:cNvPr>
                <p14:cNvContentPartPr/>
                <p14:nvPr/>
              </p14:nvContentPartPr>
              <p14:xfrm>
                <a:off x="6188331" y="3657514"/>
                <a:ext cx="162360" cy="495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45CD79A-975A-FD4B-BACB-82E2FA8C851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80771" y="3649954"/>
                  <a:ext cx="1774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647BFF8-20EB-744D-882A-B270394C0533}"/>
                    </a:ext>
                  </a:extLst>
                </p14:cNvPr>
                <p14:cNvContentPartPr/>
                <p14:nvPr/>
              </p14:nvContentPartPr>
              <p14:xfrm>
                <a:off x="6514851" y="3761914"/>
                <a:ext cx="134640" cy="165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647BFF8-20EB-744D-882A-B270394C05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07291" y="3754354"/>
                  <a:ext cx="149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C7EAB0A-AFC0-0846-BF0E-39D5AF4B1E38}"/>
                    </a:ext>
                  </a:extLst>
                </p14:cNvPr>
                <p14:cNvContentPartPr/>
                <p14:nvPr/>
              </p14:nvContentPartPr>
              <p14:xfrm>
                <a:off x="6815451" y="3594154"/>
                <a:ext cx="261720" cy="513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C7EAB0A-AFC0-0846-BF0E-39D5AF4B1E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07891" y="3586594"/>
                  <a:ext cx="276840" cy="52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4371C09-B750-BA4B-B5F2-C2B77F8FE8C5}"/>
              </a:ext>
            </a:extLst>
          </p:cNvPr>
          <p:cNvGrpSpPr/>
          <p:nvPr/>
        </p:nvGrpSpPr>
        <p:grpSpPr>
          <a:xfrm>
            <a:off x="4196811" y="4305514"/>
            <a:ext cx="285480" cy="555480"/>
            <a:chOff x="4196811" y="4305514"/>
            <a:chExt cx="28548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97FC204-3D63-A048-B3D8-E48CA7B11BE5}"/>
                    </a:ext>
                  </a:extLst>
                </p14:cNvPr>
                <p14:cNvContentPartPr/>
                <p14:nvPr/>
              </p14:nvContentPartPr>
              <p14:xfrm>
                <a:off x="4318131" y="4404874"/>
                <a:ext cx="144000" cy="456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97FC204-3D63-A048-B3D8-E48CA7B11B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10571" y="4397314"/>
                  <a:ext cx="1591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99B2A0-6307-894B-B3F8-E3F4749D6AEC}"/>
                    </a:ext>
                  </a:extLst>
                </p14:cNvPr>
                <p14:cNvContentPartPr/>
                <p14:nvPr/>
              </p14:nvContentPartPr>
              <p14:xfrm>
                <a:off x="4196811" y="4305514"/>
                <a:ext cx="285480" cy="217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99B2A0-6307-894B-B3F8-E3F4749D6AE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89611" y="4297954"/>
                  <a:ext cx="3006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7CF575D-04F5-0C42-8257-98088E667EA1}"/>
              </a:ext>
            </a:extLst>
          </p:cNvPr>
          <p:cNvGrpSpPr/>
          <p:nvPr/>
        </p:nvGrpSpPr>
        <p:grpSpPr>
          <a:xfrm>
            <a:off x="4167291" y="4789714"/>
            <a:ext cx="1413000" cy="514440"/>
            <a:chOff x="4167291" y="4789714"/>
            <a:chExt cx="141300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BA49B1-FA19-0D4F-B295-6EB7500D34AF}"/>
                    </a:ext>
                  </a:extLst>
                </p14:cNvPr>
                <p14:cNvContentPartPr/>
                <p14:nvPr/>
              </p14:nvContentPartPr>
              <p14:xfrm>
                <a:off x="4167291" y="5124874"/>
                <a:ext cx="143280" cy="56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BA49B1-FA19-0D4F-B295-6EB7500D34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59731" y="5117314"/>
                  <a:ext cx="158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F8B68C3-107F-1041-BE1F-F40FE178C111}"/>
                    </a:ext>
                  </a:extLst>
                </p14:cNvPr>
                <p14:cNvContentPartPr/>
                <p14:nvPr/>
              </p14:nvContentPartPr>
              <p14:xfrm>
                <a:off x="4180971" y="5227114"/>
                <a:ext cx="130320" cy="17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F8B68C3-107F-1041-BE1F-F40FE178C11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73411" y="5219554"/>
                  <a:ext cx="145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3202B91-5B55-074A-B271-7B9FDFBAD588}"/>
                    </a:ext>
                  </a:extLst>
                </p14:cNvPr>
                <p14:cNvContentPartPr/>
                <p14:nvPr/>
              </p14:nvContentPartPr>
              <p14:xfrm>
                <a:off x="4218051" y="5281474"/>
                <a:ext cx="123840" cy="22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3202B91-5B55-074A-B271-7B9FDFBAD5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10491" y="5273914"/>
                  <a:ext cx="138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1DCC506-A209-4040-879D-9D69A3002835}"/>
                    </a:ext>
                  </a:extLst>
                </p14:cNvPr>
                <p14:cNvContentPartPr/>
                <p14:nvPr/>
              </p14:nvContentPartPr>
              <p14:xfrm>
                <a:off x="4472211" y="4984114"/>
                <a:ext cx="638280" cy="209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1DCC506-A209-4040-879D-9D69A300283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64651" y="4976554"/>
                  <a:ext cx="653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118BE97-6618-1D4E-BCF2-7A0374D2EF55}"/>
                    </a:ext>
                  </a:extLst>
                </p14:cNvPr>
                <p14:cNvContentPartPr/>
                <p14:nvPr/>
              </p14:nvContentPartPr>
              <p14:xfrm>
                <a:off x="5055051" y="4958554"/>
                <a:ext cx="300600" cy="282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118BE97-6618-1D4E-BCF2-7A0374D2EF5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47491" y="4950994"/>
                  <a:ext cx="315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DF2F74D-CFCF-3B4F-855E-F48683019810}"/>
                    </a:ext>
                  </a:extLst>
                </p14:cNvPr>
                <p14:cNvContentPartPr/>
                <p14:nvPr/>
              </p14:nvContentPartPr>
              <p14:xfrm>
                <a:off x="5490291" y="4789714"/>
                <a:ext cx="36000" cy="257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DF2F74D-CFCF-3B4F-855E-F486830198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82731" y="4782154"/>
                  <a:ext cx="51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097A4B5-2FF9-6645-AEF5-DE491978B30F}"/>
                    </a:ext>
                  </a:extLst>
                </p14:cNvPr>
                <p14:cNvContentPartPr/>
                <p14:nvPr/>
              </p14:nvContentPartPr>
              <p14:xfrm>
                <a:off x="5386971" y="4947754"/>
                <a:ext cx="193320" cy="16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097A4B5-2FF9-6645-AEF5-DE491978B3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79771" y="4940194"/>
                  <a:ext cx="2084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DDDBFC8-B248-7442-9FD2-7F1B043554FF}"/>
              </a:ext>
            </a:extLst>
          </p:cNvPr>
          <p:cNvGrpSpPr/>
          <p:nvPr/>
        </p:nvGrpSpPr>
        <p:grpSpPr>
          <a:xfrm>
            <a:off x="5786211" y="4873594"/>
            <a:ext cx="275040" cy="164520"/>
            <a:chOff x="5786211" y="4873594"/>
            <a:chExt cx="27504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37A7027-6390-854A-A71C-53AF35AF18E6}"/>
                    </a:ext>
                  </a:extLst>
                </p14:cNvPr>
                <p14:cNvContentPartPr/>
                <p14:nvPr/>
              </p14:nvContentPartPr>
              <p14:xfrm>
                <a:off x="5786211" y="4926514"/>
                <a:ext cx="162720" cy="107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37A7027-6390-854A-A71C-53AF35AF18E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78651" y="4918954"/>
                  <a:ext cx="177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8F15E48-1769-2B4F-9AA9-F35A2DF6F90A}"/>
                    </a:ext>
                  </a:extLst>
                </p14:cNvPr>
                <p14:cNvContentPartPr/>
                <p14:nvPr/>
              </p14:nvContentPartPr>
              <p14:xfrm>
                <a:off x="5974851" y="4873594"/>
                <a:ext cx="86400" cy="164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8F15E48-1769-2B4F-9AA9-F35A2DF6F90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67291" y="4866034"/>
                  <a:ext cx="1015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5BE5BB8-8183-A743-8693-2C48E6714AAA}"/>
              </a:ext>
            </a:extLst>
          </p:cNvPr>
          <p:cNvGrpSpPr/>
          <p:nvPr/>
        </p:nvGrpSpPr>
        <p:grpSpPr>
          <a:xfrm>
            <a:off x="6382011" y="4666954"/>
            <a:ext cx="1608840" cy="377640"/>
            <a:chOff x="6382011" y="4666954"/>
            <a:chExt cx="1608840" cy="3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133EB2-10AE-9E4D-B9F8-ED54DDFB04E3}"/>
                    </a:ext>
                  </a:extLst>
                </p14:cNvPr>
                <p14:cNvContentPartPr/>
                <p14:nvPr/>
              </p14:nvContentPartPr>
              <p14:xfrm>
                <a:off x="6382011" y="4912834"/>
                <a:ext cx="171720" cy="112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133EB2-10AE-9E4D-B9F8-ED54DDFB04E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74451" y="4905274"/>
                  <a:ext cx="186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F2C5ECC-58E2-994E-BA64-575FE813A8A3}"/>
                    </a:ext>
                  </a:extLst>
                </p14:cNvPr>
                <p14:cNvContentPartPr/>
                <p14:nvPr/>
              </p14:nvContentPartPr>
              <p14:xfrm>
                <a:off x="6603411" y="4876474"/>
                <a:ext cx="109080" cy="128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F2C5ECC-58E2-994E-BA64-575FE813A8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95851" y="4868914"/>
                  <a:ext cx="124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5BBD1EB-5C4C-4349-9DCB-4AA48A84B833}"/>
                    </a:ext>
                  </a:extLst>
                </p14:cNvPr>
                <p14:cNvContentPartPr/>
                <p14:nvPr/>
              </p14:nvContentPartPr>
              <p14:xfrm>
                <a:off x="6815811" y="4876474"/>
                <a:ext cx="93960" cy="168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5BBD1EB-5C4C-4349-9DCB-4AA48A84B83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08611" y="4868914"/>
                  <a:ext cx="109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BF24ABF-0259-EC40-82CB-8C3D19C9A132}"/>
                    </a:ext>
                  </a:extLst>
                </p14:cNvPr>
                <p14:cNvContentPartPr/>
                <p14:nvPr/>
              </p14:nvContentPartPr>
              <p14:xfrm>
                <a:off x="6963411" y="4733554"/>
                <a:ext cx="198000" cy="285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BF24ABF-0259-EC40-82CB-8C3D19C9A1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55851" y="4725994"/>
                  <a:ext cx="2127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AF1FCCC-1504-E049-8867-A323E343C8AF}"/>
                    </a:ext>
                  </a:extLst>
                </p14:cNvPr>
                <p14:cNvContentPartPr/>
                <p14:nvPr/>
              </p14:nvContentPartPr>
              <p14:xfrm>
                <a:off x="7084731" y="4687114"/>
                <a:ext cx="83880" cy="319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AF1FCCC-1504-E049-8867-A323E343C8A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77171" y="4679554"/>
                  <a:ext cx="99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11B5430-840C-3741-BA33-DCE79E5A2CF4}"/>
                    </a:ext>
                  </a:extLst>
                </p14:cNvPr>
                <p14:cNvContentPartPr/>
                <p14:nvPr/>
              </p14:nvContentPartPr>
              <p14:xfrm>
                <a:off x="7222611" y="4931914"/>
                <a:ext cx="26280" cy="97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11B5430-840C-3741-BA33-DCE79E5A2C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15051" y="4924354"/>
                  <a:ext cx="41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D8B0985-A60F-2948-9811-F4E544DB6289}"/>
                    </a:ext>
                  </a:extLst>
                </p14:cNvPr>
                <p14:cNvContentPartPr/>
                <p14:nvPr/>
              </p14:nvContentPartPr>
              <p14:xfrm>
                <a:off x="7331331" y="4811314"/>
                <a:ext cx="7560" cy="2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D8B0985-A60F-2948-9811-F4E544DB628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23771" y="4803754"/>
                  <a:ext cx="22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E49B784-D4D4-434F-8F62-D6E0F83CA221}"/>
                    </a:ext>
                  </a:extLst>
                </p14:cNvPr>
                <p14:cNvContentPartPr/>
                <p14:nvPr/>
              </p14:nvContentPartPr>
              <p14:xfrm>
                <a:off x="7373451" y="4666954"/>
                <a:ext cx="203040" cy="330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E49B784-D4D4-434F-8F62-D6E0F83CA2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65891" y="4659754"/>
                  <a:ext cx="218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E281742-22AD-FB45-BDFB-BEABC6D322CF}"/>
                    </a:ext>
                  </a:extLst>
                </p14:cNvPr>
                <p14:cNvContentPartPr/>
                <p14:nvPr/>
              </p14:nvContentPartPr>
              <p14:xfrm>
                <a:off x="7566771" y="4905634"/>
                <a:ext cx="250560" cy="102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E281742-22AD-FB45-BDFB-BEABC6D322C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59211" y="4898074"/>
                  <a:ext cx="265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1591B6-BF16-2243-ADE5-81E41A2BA104}"/>
                    </a:ext>
                  </a:extLst>
                </p14:cNvPr>
                <p14:cNvContentPartPr/>
                <p14:nvPr/>
              </p14:nvContentPartPr>
              <p14:xfrm>
                <a:off x="7824171" y="4691434"/>
                <a:ext cx="142560" cy="300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1591B6-BF16-2243-ADE5-81E41A2BA10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16611" y="4683874"/>
                  <a:ext cx="157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B2061A5-0CDC-C943-B884-D3C35709FEFA}"/>
                    </a:ext>
                  </a:extLst>
                </p14:cNvPr>
                <p14:cNvContentPartPr/>
                <p14:nvPr/>
              </p14:nvContentPartPr>
              <p14:xfrm>
                <a:off x="7811931" y="4877914"/>
                <a:ext cx="178920" cy="140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B2061A5-0CDC-C943-B884-D3C35709FEF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04371" y="4870354"/>
                  <a:ext cx="1940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FCBB7F4-5EDB-1C4E-8BF4-CAE9251B46F4}"/>
              </a:ext>
            </a:extLst>
          </p:cNvPr>
          <p:cNvGrpSpPr/>
          <p:nvPr/>
        </p:nvGrpSpPr>
        <p:grpSpPr>
          <a:xfrm>
            <a:off x="8335371" y="4886914"/>
            <a:ext cx="555480" cy="398160"/>
            <a:chOff x="8335371" y="4886914"/>
            <a:chExt cx="55548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F19EB5-4463-F34E-A047-54CCB053FAF3}"/>
                    </a:ext>
                  </a:extLst>
                </p14:cNvPr>
                <p14:cNvContentPartPr/>
                <p14:nvPr/>
              </p14:nvContentPartPr>
              <p14:xfrm>
                <a:off x="8335371" y="4886914"/>
                <a:ext cx="83880" cy="161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F19EB5-4463-F34E-A047-54CCB053FAF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27811" y="4879354"/>
                  <a:ext cx="99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E1E737E-A0D4-A848-9399-C99FB8196C1E}"/>
                    </a:ext>
                  </a:extLst>
                </p14:cNvPr>
                <p14:cNvContentPartPr/>
                <p14:nvPr/>
              </p14:nvContentPartPr>
              <p14:xfrm>
                <a:off x="8530491" y="4920034"/>
                <a:ext cx="17640" cy="138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E1E737E-A0D4-A848-9399-C99FB8196C1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22931" y="4912474"/>
                  <a:ext cx="3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B0D2C7-F430-FE42-B792-75F2CCBB35BB}"/>
                    </a:ext>
                  </a:extLst>
                </p14:cNvPr>
                <p14:cNvContentPartPr/>
                <p14:nvPr/>
              </p14:nvContentPartPr>
              <p14:xfrm>
                <a:off x="8545611" y="4934434"/>
                <a:ext cx="216360" cy="350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B0D2C7-F430-FE42-B792-75F2CCBB35B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38051" y="4926874"/>
                  <a:ext cx="231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2BFE4B3-A286-DE4C-9DB4-CEE6FE75EFD2}"/>
                    </a:ext>
                  </a:extLst>
                </p14:cNvPr>
                <p14:cNvContentPartPr/>
                <p14:nvPr/>
              </p14:nvContentPartPr>
              <p14:xfrm>
                <a:off x="8842251" y="5076274"/>
                <a:ext cx="48600" cy="18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2BFE4B3-A286-DE4C-9DB4-CEE6FE75EFD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34691" y="5068714"/>
                  <a:ext cx="637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9EA68C0-C4F4-AC4D-8DFC-E0921BD94AB6}"/>
              </a:ext>
            </a:extLst>
          </p:cNvPr>
          <p:cNvGrpSpPr/>
          <p:nvPr/>
        </p:nvGrpSpPr>
        <p:grpSpPr>
          <a:xfrm>
            <a:off x="7491531" y="2773354"/>
            <a:ext cx="363600" cy="198360"/>
            <a:chOff x="7491531" y="2773354"/>
            <a:chExt cx="36360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F44A045-4015-4A4B-9502-EFCD49DDA393}"/>
                    </a:ext>
                  </a:extLst>
                </p14:cNvPr>
                <p14:cNvContentPartPr/>
                <p14:nvPr/>
              </p14:nvContentPartPr>
              <p14:xfrm>
                <a:off x="7491531" y="2773354"/>
                <a:ext cx="215280" cy="19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F44A045-4015-4A4B-9502-EFCD49DDA39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84331" y="2765794"/>
                  <a:ext cx="23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CE80C5C-1431-EA41-929B-929133639D62}"/>
                    </a:ext>
                  </a:extLst>
                </p14:cNvPr>
                <p14:cNvContentPartPr/>
                <p14:nvPr/>
              </p14:nvContentPartPr>
              <p14:xfrm>
                <a:off x="7503411" y="2855434"/>
                <a:ext cx="351720" cy="116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CE80C5C-1431-EA41-929B-929133639D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95851" y="2847874"/>
                  <a:ext cx="3668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1570859-E4B7-A540-853B-EB03145F1D62}"/>
              </a:ext>
            </a:extLst>
          </p:cNvPr>
          <p:cNvGrpSpPr/>
          <p:nvPr/>
        </p:nvGrpSpPr>
        <p:grpSpPr>
          <a:xfrm>
            <a:off x="8278131" y="2623234"/>
            <a:ext cx="423000" cy="377280"/>
            <a:chOff x="8278131" y="2623234"/>
            <a:chExt cx="42300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322BEAA-957A-6A4F-BF42-3D99BA742464}"/>
                    </a:ext>
                  </a:extLst>
                </p14:cNvPr>
                <p14:cNvContentPartPr/>
                <p14:nvPr/>
              </p14:nvContentPartPr>
              <p14:xfrm>
                <a:off x="8354811" y="2623234"/>
                <a:ext cx="78120" cy="47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322BEAA-957A-6A4F-BF42-3D99BA74246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47251" y="2615674"/>
                  <a:ext cx="92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8B489FD-6B74-C742-AA1D-44C9D5517F52}"/>
                    </a:ext>
                  </a:extLst>
                </p14:cNvPr>
                <p14:cNvContentPartPr/>
                <p14:nvPr/>
              </p14:nvContentPartPr>
              <p14:xfrm>
                <a:off x="8278131" y="2655274"/>
                <a:ext cx="188640" cy="232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8B489FD-6B74-C742-AA1D-44C9D5517F5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70571" y="2647714"/>
                  <a:ext cx="203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2AFBFD0-8911-6F43-A357-56131002C524}"/>
                    </a:ext>
                  </a:extLst>
                </p14:cNvPr>
                <p14:cNvContentPartPr/>
                <p14:nvPr/>
              </p14:nvContentPartPr>
              <p14:xfrm>
                <a:off x="8592051" y="2786674"/>
                <a:ext cx="109080" cy="213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2AFBFD0-8911-6F43-A357-56131002C52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84491" y="2779114"/>
                  <a:ext cx="12420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DE06DC7-B4F7-1846-BCCB-9F6C765FF312}"/>
                  </a:ext>
                </a:extLst>
              </p14:cNvPr>
              <p14:cNvContentPartPr/>
              <p14:nvPr/>
            </p14:nvContentPartPr>
            <p14:xfrm>
              <a:off x="7643451" y="3766234"/>
              <a:ext cx="230400" cy="338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DE06DC7-B4F7-1846-BCCB-9F6C765FF31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635891" y="3758674"/>
                <a:ext cx="245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6F2FC3F-23A8-7B4B-BEEA-D486487945CF}"/>
                  </a:ext>
                </a:extLst>
              </p14:cNvPr>
              <p14:cNvContentPartPr/>
              <p14:nvPr/>
            </p14:nvContentPartPr>
            <p14:xfrm>
              <a:off x="7682691" y="3928234"/>
              <a:ext cx="273240" cy="1116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6F2FC3F-23A8-7B4B-BEEA-D486487945CF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675131" y="3920674"/>
                <a:ext cx="28836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19EBFCF-627B-194F-BEBF-D64B87901437}"/>
              </a:ext>
            </a:extLst>
          </p:cNvPr>
          <p:cNvGrpSpPr/>
          <p:nvPr/>
        </p:nvGrpSpPr>
        <p:grpSpPr>
          <a:xfrm>
            <a:off x="8530851" y="3788194"/>
            <a:ext cx="315360" cy="366840"/>
            <a:chOff x="8530851" y="3788194"/>
            <a:chExt cx="31536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A7655A9-D0A9-3948-9629-44728679A820}"/>
                    </a:ext>
                  </a:extLst>
                </p14:cNvPr>
                <p14:cNvContentPartPr/>
                <p14:nvPr/>
              </p14:nvContentPartPr>
              <p14:xfrm>
                <a:off x="8530851" y="3788194"/>
                <a:ext cx="168120" cy="267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A7655A9-D0A9-3948-9629-44728679A82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23291" y="3780634"/>
                  <a:ext cx="1828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621F493-7DF0-9C43-8FA4-C5D241A8D0F4}"/>
                    </a:ext>
                  </a:extLst>
                </p14:cNvPr>
                <p14:cNvContentPartPr/>
                <p14:nvPr/>
              </p14:nvContentPartPr>
              <p14:xfrm>
                <a:off x="8735691" y="3973234"/>
                <a:ext cx="110520" cy="181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621F493-7DF0-9C43-8FA4-C5D241A8D0F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28131" y="3965674"/>
                  <a:ext cx="1256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F2CF0FA-3447-9448-956B-5A7DDE1CB57E}"/>
              </a:ext>
            </a:extLst>
          </p:cNvPr>
          <p:cNvGrpSpPr/>
          <p:nvPr/>
        </p:nvGrpSpPr>
        <p:grpSpPr>
          <a:xfrm>
            <a:off x="1082091" y="5568754"/>
            <a:ext cx="786600" cy="314640"/>
            <a:chOff x="1082091" y="5568754"/>
            <a:chExt cx="78660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0A3ADC-47CC-AD4D-BA6B-BA4B1670B222}"/>
                    </a:ext>
                  </a:extLst>
                </p14:cNvPr>
                <p14:cNvContentPartPr/>
                <p14:nvPr/>
              </p14:nvContentPartPr>
              <p14:xfrm>
                <a:off x="1082091" y="5647234"/>
                <a:ext cx="46800" cy="236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0A3ADC-47CC-AD4D-BA6B-BA4B1670B22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4531" y="5639674"/>
                  <a:ext cx="61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72EEC8F-17D1-BE44-BF5A-BB4B0E9CA65E}"/>
                    </a:ext>
                  </a:extLst>
                </p14:cNvPr>
                <p14:cNvContentPartPr/>
                <p14:nvPr/>
              </p14:nvContentPartPr>
              <p14:xfrm>
                <a:off x="1085691" y="5580634"/>
                <a:ext cx="176040" cy="172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72EEC8F-17D1-BE44-BF5A-BB4B0E9CA65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8131" y="5573074"/>
                  <a:ext cx="191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83FA71C-CF49-2545-BDFC-84E06EAF13FC}"/>
                    </a:ext>
                  </a:extLst>
                </p14:cNvPr>
                <p14:cNvContentPartPr/>
                <p14:nvPr/>
              </p14:nvContentPartPr>
              <p14:xfrm>
                <a:off x="1450731" y="5568754"/>
                <a:ext cx="151200" cy="308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83FA71C-CF49-2545-BDFC-84E06EAF13F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43171" y="5561194"/>
                  <a:ext cx="1663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69EFDD0-D52F-A44E-847F-1D512831FE8D}"/>
                    </a:ext>
                  </a:extLst>
                </p14:cNvPr>
                <p14:cNvContentPartPr/>
                <p14:nvPr/>
              </p14:nvContentPartPr>
              <p14:xfrm>
                <a:off x="1712091" y="5605834"/>
                <a:ext cx="156600" cy="171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69EFDD0-D52F-A44E-847F-1D512831FE8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04531" y="5598274"/>
                  <a:ext cx="171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ABE2CC8-D383-684A-A517-C77B3F23E4FA}"/>
                    </a:ext>
                  </a:extLst>
                </p14:cNvPr>
                <p14:cNvContentPartPr/>
                <p14:nvPr/>
              </p14:nvContentPartPr>
              <p14:xfrm>
                <a:off x="1765731" y="5624194"/>
                <a:ext cx="57600" cy="36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ABE2CC8-D383-684A-A517-C77B3F23E4F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58171" y="5616634"/>
                  <a:ext cx="7272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1775628-B4E4-324C-B6DE-4B9B1705778B}"/>
                  </a:ext>
                </a:extLst>
              </p14:cNvPr>
              <p14:cNvContentPartPr/>
              <p14:nvPr/>
            </p14:nvContentPartPr>
            <p14:xfrm>
              <a:off x="2040771" y="5551474"/>
              <a:ext cx="101160" cy="3776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1775628-B4E4-324C-B6DE-4B9B1705778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033211" y="5543914"/>
                <a:ext cx="1162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C2C4B08-0A0F-794A-9C2E-30AF6F6A15AE}"/>
                  </a:ext>
                </a:extLst>
              </p14:cNvPr>
              <p14:cNvContentPartPr/>
              <p14:nvPr/>
            </p14:nvContentPartPr>
            <p14:xfrm>
              <a:off x="2446851" y="5595754"/>
              <a:ext cx="534960" cy="1843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C2C4B08-0A0F-794A-9C2E-30AF6F6A15A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439291" y="5588194"/>
                <a:ext cx="55008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5EEE248-64E9-BA4B-B250-E64BA8AC5D57}"/>
              </a:ext>
            </a:extLst>
          </p:cNvPr>
          <p:cNvGrpSpPr/>
          <p:nvPr/>
        </p:nvGrpSpPr>
        <p:grpSpPr>
          <a:xfrm>
            <a:off x="3361611" y="5682154"/>
            <a:ext cx="329760" cy="177120"/>
            <a:chOff x="3361611" y="5682154"/>
            <a:chExt cx="32976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CD5A0E7-6513-914D-A572-B535D81CA400}"/>
                    </a:ext>
                  </a:extLst>
                </p14:cNvPr>
                <p14:cNvContentPartPr/>
                <p14:nvPr/>
              </p14:nvContentPartPr>
              <p14:xfrm>
                <a:off x="3361611" y="5759914"/>
                <a:ext cx="149040" cy="99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CD5A0E7-6513-914D-A572-B535D81CA40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54051" y="5752354"/>
                  <a:ext cx="164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36501BA-93FC-E04C-8C5A-03DA9012C96D}"/>
                    </a:ext>
                  </a:extLst>
                </p14:cNvPr>
                <p14:cNvContentPartPr/>
                <p14:nvPr/>
              </p14:nvContentPartPr>
              <p14:xfrm>
                <a:off x="3608571" y="5682154"/>
                <a:ext cx="82800" cy="128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36501BA-93FC-E04C-8C5A-03DA9012C96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01011" y="5674594"/>
                  <a:ext cx="979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FA27149-9D11-244E-901E-D913AFF2B478}"/>
              </a:ext>
            </a:extLst>
          </p:cNvPr>
          <p:cNvGrpSpPr/>
          <p:nvPr/>
        </p:nvGrpSpPr>
        <p:grpSpPr>
          <a:xfrm>
            <a:off x="4112211" y="5484874"/>
            <a:ext cx="851400" cy="493920"/>
            <a:chOff x="4112211" y="5484874"/>
            <a:chExt cx="85140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2A5132D-C31D-6F4F-A837-1A181FC83D1A}"/>
                    </a:ext>
                  </a:extLst>
                </p14:cNvPr>
                <p14:cNvContentPartPr/>
                <p14:nvPr/>
              </p14:nvContentPartPr>
              <p14:xfrm>
                <a:off x="4112211" y="5584234"/>
                <a:ext cx="104400" cy="212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2A5132D-C31D-6F4F-A837-1A181FC83D1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04651" y="5576674"/>
                  <a:ext cx="119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52985E0-1AEC-FD46-BDF3-82012C5782CC}"/>
                    </a:ext>
                  </a:extLst>
                </p14:cNvPr>
                <p14:cNvContentPartPr/>
                <p14:nvPr/>
              </p14:nvContentPartPr>
              <p14:xfrm>
                <a:off x="4359531" y="5616994"/>
                <a:ext cx="11880" cy="103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52985E0-1AEC-FD46-BDF3-82012C5782C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51971" y="5609434"/>
                  <a:ext cx="2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36683E5-47F2-7144-9896-73ED466231D0}"/>
                    </a:ext>
                  </a:extLst>
                </p14:cNvPr>
                <p14:cNvContentPartPr/>
                <p14:nvPr/>
              </p14:nvContentPartPr>
              <p14:xfrm>
                <a:off x="4472931" y="5625994"/>
                <a:ext cx="162720" cy="352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36683E5-47F2-7144-9896-73ED466231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65371" y="5618434"/>
                  <a:ext cx="177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7DF44B2-A569-F445-A357-6EF2C19F188E}"/>
                    </a:ext>
                  </a:extLst>
                </p14:cNvPr>
                <p14:cNvContentPartPr/>
                <p14:nvPr/>
              </p14:nvContentPartPr>
              <p14:xfrm>
                <a:off x="4696851" y="5484874"/>
                <a:ext cx="266760" cy="4042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7DF44B2-A569-F445-A357-6EF2C19F18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89651" y="5477314"/>
                  <a:ext cx="281880" cy="41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8BF098B-9E1B-A647-B290-93B2DE3B396B}"/>
                  </a:ext>
                </a:extLst>
              </p14:cNvPr>
              <p14:cNvContentPartPr/>
              <p14:nvPr/>
            </p14:nvContentPartPr>
            <p14:xfrm>
              <a:off x="5210931" y="5697274"/>
              <a:ext cx="19800" cy="176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8BF098B-9E1B-A647-B290-93B2DE3B396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203371" y="5689714"/>
                <a:ext cx="3492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F232F75-2178-AC47-8069-B5ED6CFCD50B}"/>
              </a:ext>
            </a:extLst>
          </p:cNvPr>
          <p:cNvGrpSpPr/>
          <p:nvPr/>
        </p:nvGrpSpPr>
        <p:grpSpPr>
          <a:xfrm>
            <a:off x="5210931" y="5666314"/>
            <a:ext cx="252000" cy="136080"/>
            <a:chOff x="5210931" y="5666314"/>
            <a:chExt cx="25200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BBFC515-7E39-FF4F-858E-18D3B199AB11}"/>
                    </a:ext>
                  </a:extLst>
                </p14:cNvPr>
                <p14:cNvContentPartPr/>
                <p14:nvPr/>
              </p14:nvContentPartPr>
              <p14:xfrm>
                <a:off x="5210931" y="5666314"/>
                <a:ext cx="228240" cy="15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BBFC515-7E39-FF4F-858E-18D3B199AB1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03371" y="5658754"/>
                  <a:ext cx="243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FD36131-4321-1546-A1BB-ED3C313D8015}"/>
                    </a:ext>
                  </a:extLst>
                </p14:cNvPr>
                <p14:cNvContentPartPr/>
                <p14:nvPr/>
              </p14:nvContentPartPr>
              <p14:xfrm>
                <a:off x="5224971" y="5776474"/>
                <a:ext cx="237960" cy="25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FD36131-4321-1546-A1BB-ED3C313D80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17411" y="5768914"/>
                  <a:ext cx="2530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5E2FC83-62A2-F540-B9F5-0C33600CBDE8}"/>
              </a:ext>
            </a:extLst>
          </p:cNvPr>
          <p:cNvGrpSpPr/>
          <p:nvPr/>
        </p:nvGrpSpPr>
        <p:grpSpPr>
          <a:xfrm>
            <a:off x="6077451" y="5284354"/>
            <a:ext cx="1384200" cy="312480"/>
            <a:chOff x="6077451" y="5284354"/>
            <a:chExt cx="138420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C307551-EE0D-7D41-9462-945506F692B1}"/>
                    </a:ext>
                  </a:extLst>
                </p14:cNvPr>
                <p14:cNvContentPartPr/>
                <p14:nvPr/>
              </p14:nvContentPartPr>
              <p14:xfrm>
                <a:off x="6077451" y="5351674"/>
                <a:ext cx="45360" cy="245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C307551-EE0D-7D41-9462-945506F692B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69891" y="5344114"/>
                  <a:ext cx="60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0B80180-1E97-8F49-9D7A-47275C3A6CDC}"/>
                    </a:ext>
                  </a:extLst>
                </p14:cNvPr>
                <p14:cNvContentPartPr/>
                <p14:nvPr/>
              </p14:nvContentPartPr>
              <p14:xfrm>
                <a:off x="6078891" y="5344834"/>
                <a:ext cx="115200" cy="111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0B80180-1E97-8F49-9D7A-47275C3A6CD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71331" y="5337274"/>
                  <a:ext cx="129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CC3DC11-2ABB-BE43-BBD5-8283F716CC23}"/>
                    </a:ext>
                  </a:extLst>
                </p14:cNvPr>
                <p14:cNvContentPartPr/>
                <p14:nvPr/>
              </p14:nvContentPartPr>
              <p14:xfrm>
                <a:off x="6328371" y="5284354"/>
                <a:ext cx="88920" cy="261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CC3DC11-2ABB-BE43-BBD5-8283F716CC2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20811" y="5276794"/>
                  <a:ext cx="104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EB5441B-CA0E-7549-B4B0-B54343193A44}"/>
                    </a:ext>
                  </a:extLst>
                </p14:cNvPr>
                <p14:cNvContentPartPr/>
                <p14:nvPr/>
              </p14:nvContentPartPr>
              <p14:xfrm>
                <a:off x="6464811" y="5425834"/>
                <a:ext cx="83160" cy="98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EB5441B-CA0E-7549-B4B0-B54343193A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57251" y="5418274"/>
                  <a:ext cx="98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31FE95F-DFAB-D340-AD98-CC200D5A2744}"/>
                    </a:ext>
                  </a:extLst>
                </p14:cNvPr>
                <p14:cNvContentPartPr/>
                <p14:nvPr/>
              </p14:nvContentPartPr>
              <p14:xfrm>
                <a:off x="6627531" y="5401354"/>
                <a:ext cx="92520" cy="93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31FE95F-DFAB-D340-AD98-CC200D5A274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19971" y="5393794"/>
                  <a:ext cx="107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B18526C-81DB-3E48-A105-23AC45C75785}"/>
                    </a:ext>
                  </a:extLst>
                </p14:cNvPr>
                <p14:cNvContentPartPr/>
                <p14:nvPr/>
              </p14:nvContentPartPr>
              <p14:xfrm>
                <a:off x="6734451" y="5409994"/>
                <a:ext cx="113400" cy="79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B18526C-81DB-3E48-A105-23AC45C7578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26891" y="5402434"/>
                  <a:ext cx="128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5308C7F-7D3E-1C41-BDA0-3740D0653411}"/>
                    </a:ext>
                  </a:extLst>
                </p14:cNvPr>
                <p14:cNvContentPartPr/>
                <p14:nvPr/>
              </p14:nvContentPartPr>
              <p14:xfrm>
                <a:off x="6992571" y="5425834"/>
                <a:ext cx="128160" cy="84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5308C7F-7D3E-1C41-BDA0-3740D06534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85011" y="5418274"/>
                  <a:ext cx="143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0025003-99FF-1E4B-B60E-2EE61D0F6B68}"/>
                    </a:ext>
                  </a:extLst>
                </p14:cNvPr>
                <p14:cNvContentPartPr/>
                <p14:nvPr/>
              </p14:nvContentPartPr>
              <p14:xfrm>
                <a:off x="7169331" y="5408554"/>
                <a:ext cx="78840" cy="130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0025003-99FF-1E4B-B60E-2EE61D0F6B6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62131" y="5400994"/>
                  <a:ext cx="93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E9532A9-7C19-5449-973D-77B6FA3DEA19}"/>
                    </a:ext>
                  </a:extLst>
                </p14:cNvPr>
                <p14:cNvContentPartPr/>
                <p14:nvPr/>
              </p14:nvContentPartPr>
              <p14:xfrm>
                <a:off x="7402611" y="5395234"/>
                <a:ext cx="59040" cy="1249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E9532A9-7C19-5449-973D-77B6FA3DEA1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95051" y="5387674"/>
                  <a:ext cx="741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C97BF87-0BE2-6F42-9271-FB1ACC5963F3}"/>
              </a:ext>
            </a:extLst>
          </p:cNvPr>
          <p:cNvGrpSpPr/>
          <p:nvPr/>
        </p:nvGrpSpPr>
        <p:grpSpPr>
          <a:xfrm>
            <a:off x="7647051" y="5268514"/>
            <a:ext cx="1032480" cy="407880"/>
            <a:chOff x="7647051" y="5268514"/>
            <a:chExt cx="103248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FF9F4C1-1D90-3446-8F87-7985FD88890B}"/>
                    </a:ext>
                  </a:extLst>
                </p14:cNvPr>
                <p14:cNvContentPartPr/>
                <p14:nvPr/>
              </p14:nvContentPartPr>
              <p14:xfrm>
                <a:off x="7647051" y="5276434"/>
                <a:ext cx="67680" cy="354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FF9F4C1-1D90-3446-8F87-7985FD88890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39491" y="5268874"/>
                  <a:ext cx="828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C6073E7-D2A7-844D-9278-325B537233DF}"/>
                    </a:ext>
                  </a:extLst>
                </p14:cNvPr>
                <p14:cNvContentPartPr/>
                <p14:nvPr/>
              </p14:nvContentPartPr>
              <p14:xfrm>
                <a:off x="7832091" y="5457154"/>
                <a:ext cx="109080" cy="130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C6073E7-D2A7-844D-9278-325B537233D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24531" y="5449594"/>
                  <a:ext cx="124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3C6DC5C-F28B-FE41-84A6-E56B83982B29}"/>
                    </a:ext>
                  </a:extLst>
                </p14:cNvPr>
                <p14:cNvContentPartPr/>
                <p14:nvPr/>
              </p14:nvContentPartPr>
              <p14:xfrm>
                <a:off x="8017131" y="5268514"/>
                <a:ext cx="116280" cy="336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3C6DC5C-F28B-FE41-84A6-E56B83982B2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09571" y="5260954"/>
                  <a:ext cx="1314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AB5A43C-1E18-3147-A826-5BEB6C0317E2}"/>
                    </a:ext>
                  </a:extLst>
                </p14:cNvPr>
                <p14:cNvContentPartPr/>
                <p14:nvPr/>
              </p14:nvContentPartPr>
              <p14:xfrm>
                <a:off x="8351571" y="5385514"/>
                <a:ext cx="54000" cy="1627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AB5A43C-1E18-3147-A826-5BEB6C0317E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44011" y="5377954"/>
                  <a:ext cx="69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82F8423-C50E-7740-9CC6-FEA21672BA7F}"/>
                    </a:ext>
                  </a:extLst>
                </p14:cNvPr>
                <p14:cNvContentPartPr/>
                <p14:nvPr/>
              </p14:nvContentPartPr>
              <p14:xfrm>
                <a:off x="8462811" y="5378674"/>
                <a:ext cx="19800" cy="190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82F8423-C50E-7740-9CC6-FEA21672BA7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55251" y="5371114"/>
                  <a:ext cx="34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0DBCC56-B67C-AD44-A130-67D7B7ED82AB}"/>
                    </a:ext>
                  </a:extLst>
                </p14:cNvPr>
                <p14:cNvContentPartPr/>
                <p14:nvPr/>
              </p14:nvContentPartPr>
              <p14:xfrm>
                <a:off x="8272011" y="5351314"/>
                <a:ext cx="338400" cy="56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0DBCC56-B67C-AD44-A130-67D7B7ED82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64451" y="5343754"/>
                  <a:ext cx="353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BA8D407-CE92-8E49-9111-B26A80316474}"/>
                    </a:ext>
                  </a:extLst>
                </p14:cNvPr>
                <p14:cNvContentPartPr/>
                <p14:nvPr/>
              </p14:nvContentPartPr>
              <p14:xfrm>
                <a:off x="8602851" y="5555794"/>
                <a:ext cx="76680" cy="120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BA8D407-CE92-8E49-9111-B26A8031647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95291" y="5548234"/>
                  <a:ext cx="918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39C4AE1D-E0F3-D742-AAC9-4C887759A67F}"/>
                  </a:ext>
                </a:extLst>
              </p14:cNvPr>
              <p14:cNvContentPartPr/>
              <p14:nvPr/>
            </p14:nvContentPartPr>
            <p14:xfrm>
              <a:off x="5970531" y="5759194"/>
              <a:ext cx="4627440" cy="13248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39C4AE1D-E0F3-D742-AAC9-4C887759A67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962971" y="5751634"/>
                <a:ext cx="464256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0E3C608-7737-E746-A65A-4232F9D2EDBD}"/>
              </a:ext>
            </a:extLst>
          </p:cNvPr>
          <p:cNvGrpSpPr/>
          <p:nvPr/>
        </p:nvGrpSpPr>
        <p:grpSpPr>
          <a:xfrm>
            <a:off x="6003291" y="6061594"/>
            <a:ext cx="1029240" cy="222480"/>
            <a:chOff x="6003291" y="6061594"/>
            <a:chExt cx="102924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D1CD8E8-2545-FC46-AAAF-39483F293386}"/>
                    </a:ext>
                  </a:extLst>
                </p14:cNvPr>
                <p14:cNvContentPartPr/>
                <p14:nvPr/>
              </p14:nvContentPartPr>
              <p14:xfrm>
                <a:off x="6054051" y="6105514"/>
                <a:ext cx="16920" cy="178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D1CD8E8-2545-FC46-AAAF-39483F29338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46491" y="6097954"/>
                  <a:ext cx="32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8169E3B-24FE-0241-8467-E811ACC4FD93}"/>
                    </a:ext>
                  </a:extLst>
                </p14:cNvPr>
                <p14:cNvContentPartPr/>
                <p14:nvPr/>
              </p14:nvContentPartPr>
              <p14:xfrm>
                <a:off x="6003291" y="6061594"/>
                <a:ext cx="138960" cy="96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8169E3B-24FE-0241-8467-E811ACC4FD9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995731" y="6054034"/>
                  <a:ext cx="154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1AED2C8-B9A2-A540-9B6D-0FBDA7C610E5}"/>
                    </a:ext>
                  </a:extLst>
                </p14:cNvPr>
                <p14:cNvContentPartPr/>
                <p14:nvPr/>
              </p14:nvContentPartPr>
              <p14:xfrm>
                <a:off x="6238011" y="6073834"/>
                <a:ext cx="48960" cy="1710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1AED2C8-B9A2-A540-9B6D-0FBDA7C610E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30451" y="6066634"/>
                  <a:ext cx="63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8675AE6-08F9-AC44-A5B7-8D9CF8FFE01A}"/>
                    </a:ext>
                  </a:extLst>
                </p14:cNvPr>
                <p14:cNvContentPartPr/>
                <p14:nvPr/>
              </p14:nvContentPartPr>
              <p14:xfrm>
                <a:off x="6348531" y="6134314"/>
                <a:ext cx="70200" cy="95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8675AE6-08F9-AC44-A5B7-8D9CF8FFE01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41331" y="6126754"/>
                  <a:ext cx="84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3DA143D-6F73-6F46-B87C-FFF6F83EDC32}"/>
                    </a:ext>
                  </a:extLst>
                </p14:cNvPr>
                <p14:cNvContentPartPr/>
                <p14:nvPr/>
              </p14:nvContentPartPr>
              <p14:xfrm>
                <a:off x="6492891" y="6095794"/>
                <a:ext cx="45720" cy="828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3DA143D-6F73-6F46-B87C-FFF6F83EDC3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85331" y="6088234"/>
                  <a:ext cx="60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EF1D2AE-D558-9A48-99A6-8F1F050D2B69}"/>
                    </a:ext>
                  </a:extLst>
                </p14:cNvPr>
                <p14:cNvContentPartPr/>
                <p14:nvPr/>
              </p14:nvContentPartPr>
              <p14:xfrm>
                <a:off x="6585411" y="6106594"/>
                <a:ext cx="54720" cy="107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EF1D2AE-D558-9A48-99A6-8F1F050D2B6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77851" y="6099034"/>
                  <a:ext cx="69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38BE8B2-5144-AF47-8A4C-BE31D5A6DA2C}"/>
                    </a:ext>
                  </a:extLst>
                </p14:cNvPr>
                <p14:cNvContentPartPr/>
                <p14:nvPr/>
              </p14:nvContentPartPr>
              <p14:xfrm>
                <a:off x="6813291" y="6103354"/>
                <a:ext cx="91080" cy="119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38BE8B2-5144-AF47-8A4C-BE31D5A6DA2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05731" y="6095794"/>
                  <a:ext cx="106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6B027B5-BF52-1D45-A732-AB3FBF6AF44B}"/>
                    </a:ext>
                  </a:extLst>
                </p14:cNvPr>
                <p14:cNvContentPartPr/>
                <p14:nvPr/>
              </p14:nvContentPartPr>
              <p14:xfrm>
                <a:off x="6990411" y="6075634"/>
                <a:ext cx="42120" cy="141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6B027B5-BF52-1D45-A732-AB3FBF6AF44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82851" y="6068074"/>
                  <a:ext cx="572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68922C2-956C-CE49-9559-5EEB12DCC4A3}"/>
              </a:ext>
            </a:extLst>
          </p:cNvPr>
          <p:cNvGrpSpPr/>
          <p:nvPr/>
        </p:nvGrpSpPr>
        <p:grpSpPr>
          <a:xfrm>
            <a:off x="7273731" y="5910754"/>
            <a:ext cx="1015560" cy="425520"/>
            <a:chOff x="7273731" y="5910754"/>
            <a:chExt cx="101556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C74B6B4-63CB-FD4A-A1A8-C2A94CC66AFB}"/>
                    </a:ext>
                  </a:extLst>
                </p14:cNvPr>
                <p14:cNvContentPartPr/>
                <p14:nvPr/>
              </p14:nvContentPartPr>
              <p14:xfrm>
                <a:off x="7273731" y="6094354"/>
                <a:ext cx="50760" cy="126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C74B6B4-63CB-FD4A-A1A8-C2A94CC66AF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266171" y="6086794"/>
                  <a:ext cx="65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B218B9C-97C4-1C44-B26C-7E7E8E0052D1}"/>
                    </a:ext>
                  </a:extLst>
                </p14:cNvPr>
                <p14:cNvContentPartPr/>
                <p14:nvPr/>
              </p14:nvContentPartPr>
              <p14:xfrm>
                <a:off x="7513491" y="5910754"/>
                <a:ext cx="22320" cy="425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B218B9C-97C4-1C44-B26C-7E7E8E0052D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05931" y="5903194"/>
                  <a:ext cx="374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EF8AAAC-7905-5849-9ACF-B3EBB0EEB07A}"/>
                    </a:ext>
                  </a:extLst>
                </p14:cNvPr>
                <p14:cNvContentPartPr/>
                <p14:nvPr/>
              </p14:nvContentPartPr>
              <p14:xfrm>
                <a:off x="7642731" y="6030634"/>
                <a:ext cx="68040" cy="141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EF8AAAC-7905-5849-9ACF-B3EBB0EEB07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35171" y="6023074"/>
                  <a:ext cx="83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EE58274-7C9F-834E-AD6C-41C2C6DF054C}"/>
                    </a:ext>
                  </a:extLst>
                </p14:cNvPr>
                <p14:cNvContentPartPr/>
                <p14:nvPr/>
              </p14:nvContentPartPr>
              <p14:xfrm>
                <a:off x="7771251" y="5943514"/>
                <a:ext cx="105480" cy="338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EE58274-7C9F-834E-AD6C-41C2C6DF054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63691" y="5935954"/>
                  <a:ext cx="120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FA888A4-841C-D741-BE65-700EB2C1AAD2}"/>
                    </a:ext>
                  </a:extLst>
                </p14:cNvPr>
                <p14:cNvContentPartPr/>
                <p14:nvPr/>
              </p14:nvContentPartPr>
              <p14:xfrm>
                <a:off x="8067171" y="6030634"/>
                <a:ext cx="18000" cy="151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FA888A4-841C-D741-BE65-700EB2C1AAD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59611" y="6023074"/>
                  <a:ext cx="3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B99824A-EB5C-5743-A760-41E28E52DED2}"/>
                    </a:ext>
                  </a:extLst>
                </p14:cNvPr>
                <p14:cNvContentPartPr/>
                <p14:nvPr/>
              </p14:nvContentPartPr>
              <p14:xfrm>
                <a:off x="8147811" y="6030634"/>
                <a:ext cx="9000" cy="1674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B99824A-EB5C-5743-A760-41E28E52DED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40251" y="6023074"/>
                  <a:ext cx="24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F6EC2F1-9881-8B4C-9C61-F6E99B58BDEA}"/>
                    </a:ext>
                  </a:extLst>
                </p14:cNvPr>
                <p14:cNvContentPartPr/>
                <p14:nvPr/>
              </p14:nvContentPartPr>
              <p14:xfrm>
                <a:off x="7930011" y="5975914"/>
                <a:ext cx="287640" cy="31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F6EC2F1-9881-8B4C-9C61-F6E99B58BDE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922451" y="5968714"/>
                  <a:ext cx="302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EEDC8E7-6AA9-944D-BEC4-CF66FB70417F}"/>
                    </a:ext>
                  </a:extLst>
                </p14:cNvPr>
                <p14:cNvContentPartPr/>
                <p14:nvPr/>
              </p14:nvContentPartPr>
              <p14:xfrm>
                <a:off x="8231331" y="6194794"/>
                <a:ext cx="57960" cy="134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EEDC8E7-6AA9-944D-BEC4-CF66FB70417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23771" y="6187234"/>
                  <a:ext cx="7308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2A721B8-6559-AD42-9036-F3574BA723B7}"/>
                  </a:ext>
                </a:extLst>
              </p14:cNvPr>
              <p14:cNvContentPartPr/>
              <p14:nvPr/>
            </p14:nvContentPartPr>
            <p14:xfrm>
              <a:off x="8635971" y="6034234"/>
              <a:ext cx="16920" cy="17316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2A721B8-6559-AD42-9036-F3574BA723B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628771" y="6026674"/>
                <a:ext cx="320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0340B55-CDEF-8146-9441-75ADD91A9ECC}"/>
                  </a:ext>
                </a:extLst>
              </p14:cNvPr>
              <p14:cNvContentPartPr/>
              <p14:nvPr/>
            </p14:nvContentPartPr>
            <p14:xfrm>
              <a:off x="8572971" y="6096514"/>
              <a:ext cx="230400" cy="1044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0340B55-CDEF-8146-9441-75ADD91A9EC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565411" y="6088954"/>
                <a:ext cx="2455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D3A00F0-581E-1642-8B61-6F1BA2729A3E}"/>
              </a:ext>
            </a:extLst>
          </p:cNvPr>
          <p:cNvGrpSpPr/>
          <p:nvPr/>
        </p:nvGrpSpPr>
        <p:grpSpPr>
          <a:xfrm>
            <a:off x="8975091" y="5943514"/>
            <a:ext cx="991080" cy="316800"/>
            <a:chOff x="8975091" y="5943514"/>
            <a:chExt cx="99108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07FBEAB-4C8E-FF4E-AB5A-3353C569EA6E}"/>
                    </a:ext>
                  </a:extLst>
                </p14:cNvPr>
                <p14:cNvContentPartPr/>
                <p14:nvPr/>
              </p14:nvContentPartPr>
              <p14:xfrm>
                <a:off x="9007851" y="5975914"/>
                <a:ext cx="27360" cy="194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07FBEAB-4C8E-FF4E-AB5A-3353C569EA6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00291" y="5968714"/>
                  <a:ext cx="42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AE6736B-DE55-9847-AC15-001343FAFEA7}"/>
                    </a:ext>
                  </a:extLst>
                </p14:cNvPr>
                <p14:cNvContentPartPr/>
                <p14:nvPr/>
              </p14:nvContentPartPr>
              <p14:xfrm>
                <a:off x="8975091" y="5954314"/>
                <a:ext cx="131760" cy="1116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AE6736B-DE55-9847-AC15-001343FAFEA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67531" y="5946754"/>
                  <a:ext cx="146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3BAEFD8-7783-024C-8770-7D97101F6E7D}"/>
                    </a:ext>
                  </a:extLst>
                </p14:cNvPr>
                <p14:cNvContentPartPr/>
                <p14:nvPr/>
              </p14:nvContentPartPr>
              <p14:xfrm>
                <a:off x="9205131" y="5943514"/>
                <a:ext cx="97560" cy="316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3BAEFD8-7783-024C-8770-7D97101F6E7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97571" y="5935954"/>
                  <a:ext cx="1126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47646EB-EC60-9B48-B676-6A737E0A6661}"/>
                    </a:ext>
                  </a:extLst>
                </p14:cNvPr>
                <p14:cNvContentPartPr/>
                <p14:nvPr/>
              </p14:nvContentPartPr>
              <p14:xfrm>
                <a:off x="9329331" y="6122074"/>
                <a:ext cx="107640" cy="1119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47646EB-EC60-9B48-B676-6A737E0A666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21771" y="6114514"/>
                  <a:ext cx="122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F373B3B-B911-844D-AACD-9F8B96BF7576}"/>
                    </a:ext>
                  </a:extLst>
                </p14:cNvPr>
                <p14:cNvContentPartPr/>
                <p14:nvPr/>
              </p14:nvContentPartPr>
              <p14:xfrm>
                <a:off x="9488811" y="6139354"/>
                <a:ext cx="69480" cy="943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F373B3B-B911-844D-AACD-9F8B96BF757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81251" y="6131794"/>
                  <a:ext cx="84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BEFF3B8-515D-574F-9843-DA7161E3BE1D}"/>
                    </a:ext>
                  </a:extLst>
                </p14:cNvPr>
                <p14:cNvContentPartPr/>
                <p14:nvPr/>
              </p14:nvContentPartPr>
              <p14:xfrm>
                <a:off x="9606171" y="6142234"/>
                <a:ext cx="80280" cy="90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BEFF3B8-515D-574F-9843-DA7161E3BE1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598611" y="6134674"/>
                  <a:ext cx="95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A2FA30F-235A-5F44-8069-84946CF842C7}"/>
                    </a:ext>
                  </a:extLst>
                </p14:cNvPr>
                <p14:cNvContentPartPr/>
                <p14:nvPr/>
              </p14:nvContentPartPr>
              <p14:xfrm>
                <a:off x="9788691" y="6124954"/>
                <a:ext cx="101160" cy="115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A2FA30F-235A-5F44-8069-84946CF842C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81131" y="6117394"/>
                  <a:ext cx="116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CB9FA00-C8C9-8642-8EF1-E6D7223060FC}"/>
                    </a:ext>
                  </a:extLst>
                </p14:cNvPr>
                <p14:cNvContentPartPr/>
                <p14:nvPr/>
              </p14:nvContentPartPr>
              <p14:xfrm>
                <a:off x="9928731" y="6110194"/>
                <a:ext cx="37440" cy="135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CB9FA00-C8C9-8642-8EF1-E6D7223060F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21171" y="6102634"/>
                  <a:ext cx="525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09265646-D8E9-9847-9D5A-940B2336E3D1}"/>
              </a:ext>
            </a:extLst>
          </p:cNvPr>
          <p:cNvGrpSpPr/>
          <p:nvPr/>
        </p:nvGrpSpPr>
        <p:grpSpPr>
          <a:xfrm>
            <a:off x="10145811" y="5960074"/>
            <a:ext cx="574560" cy="381240"/>
            <a:chOff x="10145811" y="5960074"/>
            <a:chExt cx="57456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7C5AB16-89B4-254B-B0A6-04EC6EFA679F}"/>
                    </a:ext>
                  </a:extLst>
                </p14:cNvPr>
                <p14:cNvContentPartPr/>
                <p14:nvPr/>
              </p14:nvContentPartPr>
              <p14:xfrm>
                <a:off x="10145811" y="6070234"/>
                <a:ext cx="51840" cy="146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7C5AB16-89B4-254B-B0A6-04EC6EFA679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138251" y="6063034"/>
                  <a:ext cx="66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155CC4D-D1F5-CC41-971B-21972724A150}"/>
                    </a:ext>
                  </a:extLst>
                </p14:cNvPr>
                <p14:cNvContentPartPr/>
                <p14:nvPr/>
              </p14:nvContentPartPr>
              <p14:xfrm>
                <a:off x="10306731" y="5960074"/>
                <a:ext cx="29520" cy="381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155CC4D-D1F5-CC41-971B-21972724A15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99171" y="5952514"/>
                  <a:ext cx="446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96D22BF-7BC8-2243-8596-BBEBF642085C}"/>
                    </a:ext>
                  </a:extLst>
                </p14:cNvPr>
                <p14:cNvContentPartPr/>
                <p14:nvPr/>
              </p14:nvContentPartPr>
              <p14:xfrm>
                <a:off x="10450371" y="5987074"/>
                <a:ext cx="91080" cy="245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96D22BF-7BC8-2243-8596-BBEBF642085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442811" y="5979514"/>
                  <a:ext cx="106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2C8202F-3C8B-9647-8ABE-E37F63EDECEE}"/>
                    </a:ext>
                  </a:extLst>
                </p14:cNvPr>
                <p14:cNvContentPartPr/>
                <p14:nvPr/>
              </p14:nvContentPartPr>
              <p14:xfrm>
                <a:off x="10608051" y="5965114"/>
                <a:ext cx="112320" cy="341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2C8202F-3C8B-9647-8ABE-E37F63EDECE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600491" y="5957554"/>
                  <a:ext cx="12744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AB75BCA-3DAF-5440-B1ED-6426F3C32558}"/>
              </a:ext>
            </a:extLst>
          </p:cNvPr>
          <p:cNvGrpSpPr/>
          <p:nvPr/>
        </p:nvGrpSpPr>
        <p:grpSpPr>
          <a:xfrm>
            <a:off x="10727571" y="6021634"/>
            <a:ext cx="433800" cy="315360"/>
            <a:chOff x="10727571" y="6021634"/>
            <a:chExt cx="43380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9F8D1C8-97F6-1E40-97C5-F6B483778343}"/>
                    </a:ext>
                  </a:extLst>
                </p14:cNvPr>
                <p14:cNvContentPartPr/>
                <p14:nvPr/>
              </p14:nvContentPartPr>
              <p14:xfrm>
                <a:off x="10858251" y="6077794"/>
                <a:ext cx="38160" cy="135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9F8D1C8-97F6-1E40-97C5-F6B48377834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850691" y="6070234"/>
                  <a:ext cx="53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D33913A-E693-0540-AC9D-D2F20BF9B3F5}"/>
                    </a:ext>
                  </a:extLst>
                </p14:cNvPr>
                <p14:cNvContentPartPr/>
                <p14:nvPr/>
              </p14:nvContentPartPr>
              <p14:xfrm>
                <a:off x="10912611" y="6041434"/>
                <a:ext cx="37440" cy="160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D33913A-E693-0540-AC9D-D2F20BF9B3F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905051" y="6033874"/>
                  <a:ext cx="52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10C160C-080E-5247-B6A4-0B27C02EA4F8}"/>
                    </a:ext>
                  </a:extLst>
                </p14:cNvPr>
                <p14:cNvContentPartPr/>
                <p14:nvPr/>
              </p14:nvContentPartPr>
              <p14:xfrm>
                <a:off x="10727571" y="6021634"/>
                <a:ext cx="331560" cy="460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10C160C-080E-5247-B6A4-0B27C02EA4F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720011" y="6014434"/>
                  <a:ext cx="346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7B16D60-0A3A-E047-B29C-D91D8686113D}"/>
                    </a:ext>
                  </a:extLst>
                </p14:cNvPr>
                <p14:cNvContentPartPr/>
                <p14:nvPr/>
              </p14:nvContentPartPr>
              <p14:xfrm>
                <a:off x="11032491" y="6204514"/>
                <a:ext cx="128880" cy="132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7B16D60-0A3A-E047-B29C-D91D8686113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24931" y="6197314"/>
                  <a:ext cx="14364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780BDB5-4CEB-2F4A-82EF-3333014EBE95}"/>
                  </a:ext>
                </a:extLst>
              </p14:cNvPr>
              <p14:cNvContentPartPr/>
              <p14:nvPr/>
            </p14:nvContentPartPr>
            <p14:xfrm>
              <a:off x="10444611" y="5766394"/>
              <a:ext cx="966600" cy="4176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780BDB5-4CEB-2F4A-82EF-3333014EBE95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437051" y="5758834"/>
                <a:ext cx="981720" cy="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335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4D9E4-D414-1A43-82B0-6B0CEB51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66E3-5E88-9245-83EC-3B47B7D9F1F5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11957-5014-9547-AC07-761EB811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80AEE-0D13-0C40-8768-A91E11DC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89B21F-DDE7-374B-80B2-3441A760BFB0}"/>
                  </a:ext>
                </a:extLst>
              </p14:cNvPr>
              <p14:cNvContentPartPr/>
              <p14:nvPr/>
            </p14:nvContentPartPr>
            <p14:xfrm>
              <a:off x="1375491" y="385114"/>
              <a:ext cx="241920" cy="446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89B21F-DDE7-374B-80B2-3441A760BF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7931" y="377554"/>
                <a:ext cx="2570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27170D3-C199-C04B-A3AB-26CBE0910840}"/>
                  </a:ext>
                </a:extLst>
              </p14:cNvPr>
              <p14:cNvContentPartPr/>
              <p14:nvPr/>
            </p14:nvContentPartPr>
            <p14:xfrm>
              <a:off x="1703451" y="590314"/>
              <a:ext cx="401760" cy="446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27170D3-C199-C04B-A3AB-26CBE09108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5891" y="582754"/>
                <a:ext cx="4165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5EF6B9-8532-6148-83F8-678DF0E668E9}"/>
                  </a:ext>
                </a:extLst>
              </p14:cNvPr>
              <p14:cNvContentPartPr/>
              <p14:nvPr/>
            </p14:nvContentPartPr>
            <p14:xfrm>
              <a:off x="2073531" y="647914"/>
              <a:ext cx="809640" cy="182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5EF6B9-8532-6148-83F8-678DF0E668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5971" y="640354"/>
                <a:ext cx="824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9391A8-D7E2-3543-84B5-6DC8C7624119}"/>
                  </a:ext>
                </a:extLst>
              </p14:cNvPr>
              <p14:cNvContentPartPr/>
              <p14:nvPr/>
            </p14:nvContentPartPr>
            <p14:xfrm>
              <a:off x="3137331" y="652954"/>
              <a:ext cx="167400" cy="23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9391A8-D7E2-3543-84B5-6DC8C76241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9771" y="645394"/>
                <a:ext cx="1825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4944DF-FCC4-4240-B36C-17822E24540E}"/>
                  </a:ext>
                </a:extLst>
              </p14:cNvPr>
              <p14:cNvContentPartPr/>
              <p14:nvPr/>
            </p14:nvContentPartPr>
            <p14:xfrm>
              <a:off x="3662931" y="413554"/>
              <a:ext cx="16920" cy="295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4944DF-FCC4-4240-B36C-17822E2454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5371" y="405994"/>
                <a:ext cx="320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5F7A41-C12E-1542-A735-86C85031AF50}"/>
                  </a:ext>
                </a:extLst>
              </p14:cNvPr>
              <p14:cNvContentPartPr/>
              <p14:nvPr/>
            </p14:nvContentPartPr>
            <p14:xfrm>
              <a:off x="3640971" y="413914"/>
              <a:ext cx="203040" cy="156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5F7A41-C12E-1542-A735-86C85031AF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3411" y="406354"/>
                <a:ext cx="2181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EE12CCB-112E-9345-AEB6-B163F21BF281}"/>
                  </a:ext>
                </a:extLst>
              </p14:cNvPr>
              <p14:cNvContentPartPr/>
              <p14:nvPr/>
            </p14:nvContentPartPr>
            <p14:xfrm>
              <a:off x="3880731" y="530914"/>
              <a:ext cx="626760" cy="182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EE12CCB-112E-9345-AEB6-B163F21BF2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73171" y="523354"/>
                <a:ext cx="6415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E2F93C-7532-2B4E-9F4A-49AF04AE1A97}"/>
                  </a:ext>
                </a:extLst>
              </p14:cNvPr>
              <p14:cNvContentPartPr/>
              <p14:nvPr/>
            </p14:nvContentPartPr>
            <p14:xfrm>
              <a:off x="4556811" y="478714"/>
              <a:ext cx="592200" cy="196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E2F93C-7532-2B4E-9F4A-49AF04AE1A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49251" y="471154"/>
                <a:ext cx="60696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A85E80B-23BF-F74F-A62B-86AB2393DBE1}"/>
              </a:ext>
            </a:extLst>
          </p:cNvPr>
          <p:cNvGrpSpPr/>
          <p:nvPr/>
        </p:nvGrpSpPr>
        <p:grpSpPr>
          <a:xfrm>
            <a:off x="5566251" y="265594"/>
            <a:ext cx="1812600" cy="469440"/>
            <a:chOff x="5566251" y="265594"/>
            <a:chExt cx="1812600" cy="4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5E8D2A-3ADC-B04E-A739-2A7F7977ABFD}"/>
                    </a:ext>
                  </a:extLst>
                </p14:cNvPr>
                <p14:cNvContentPartPr/>
                <p14:nvPr/>
              </p14:nvContentPartPr>
              <p14:xfrm>
                <a:off x="5566251" y="265594"/>
                <a:ext cx="486360" cy="423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5E8D2A-3ADC-B04E-A739-2A7F7977AB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58691" y="258034"/>
                  <a:ext cx="5011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0A615A-9708-9F49-8412-5D3F42CD0EF9}"/>
                    </a:ext>
                  </a:extLst>
                </p14:cNvPr>
                <p14:cNvContentPartPr/>
                <p14:nvPr/>
              </p14:nvContentPartPr>
              <p14:xfrm>
                <a:off x="6079611" y="561154"/>
                <a:ext cx="318240" cy="159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0A615A-9708-9F49-8412-5D3F42CD0E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72051" y="553594"/>
                  <a:ext cx="333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D0538B-1D29-CA46-8684-921D104D9010}"/>
                    </a:ext>
                  </a:extLst>
                </p14:cNvPr>
                <p14:cNvContentPartPr/>
                <p14:nvPr/>
              </p14:nvContentPartPr>
              <p14:xfrm>
                <a:off x="6494331" y="576634"/>
                <a:ext cx="558720" cy="158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D0538B-1D29-CA46-8684-921D104D90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86771" y="569074"/>
                  <a:ext cx="573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8463CA-DCFE-BE4A-82F6-C39814F535FC}"/>
                    </a:ext>
                  </a:extLst>
                </p14:cNvPr>
                <p14:cNvContentPartPr/>
                <p14:nvPr/>
              </p14:nvContentPartPr>
              <p14:xfrm>
                <a:off x="7309731" y="489514"/>
                <a:ext cx="28440" cy="42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8463CA-DCFE-BE4A-82F6-C39814F535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02171" y="482314"/>
                  <a:ext cx="43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F2A49A-97DE-F94D-8374-EED38049CB2A}"/>
                    </a:ext>
                  </a:extLst>
                </p14:cNvPr>
                <p14:cNvContentPartPr/>
                <p14:nvPr/>
              </p14:nvContentPartPr>
              <p14:xfrm>
                <a:off x="7359051" y="674914"/>
                <a:ext cx="19800" cy="30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F2A49A-97DE-F94D-8374-EED38049CB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51491" y="667354"/>
                  <a:ext cx="349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965705-88D6-8644-BA41-9322BAA5FE72}"/>
              </a:ext>
            </a:extLst>
          </p:cNvPr>
          <p:cNvGrpSpPr/>
          <p:nvPr/>
        </p:nvGrpSpPr>
        <p:grpSpPr>
          <a:xfrm>
            <a:off x="7953411" y="391594"/>
            <a:ext cx="1247760" cy="345960"/>
            <a:chOff x="7953411" y="391594"/>
            <a:chExt cx="124776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B40519-7025-0548-8EDC-8542C968E631}"/>
                    </a:ext>
                  </a:extLst>
                </p14:cNvPr>
                <p14:cNvContentPartPr/>
                <p14:nvPr/>
              </p14:nvContentPartPr>
              <p14:xfrm>
                <a:off x="7953411" y="576634"/>
                <a:ext cx="170640" cy="129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B40519-7025-0548-8EDC-8542C968E6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46211" y="569074"/>
                  <a:ext cx="185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465084-80CF-A04F-B8C9-D71C6EC6B9F9}"/>
                    </a:ext>
                  </a:extLst>
                </p14:cNvPr>
                <p14:cNvContentPartPr/>
                <p14:nvPr/>
              </p14:nvContentPartPr>
              <p14:xfrm>
                <a:off x="8133411" y="391594"/>
                <a:ext cx="564840" cy="322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465084-80CF-A04F-B8C9-D71C6EC6B9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5851" y="384034"/>
                  <a:ext cx="5799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DEFDAC-0DD8-C843-9D79-DCF78F19A7EF}"/>
                    </a:ext>
                  </a:extLst>
                </p14:cNvPr>
                <p14:cNvContentPartPr/>
                <p14:nvPr/>
              </p14:nvContentPartPr>
              <p14:xfrm>
                <a:off x="8659731" y="589234"/>
                <a:ext cx="254880" cy="148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DEFDAC-0DD8-C843-9D79-DCF78F19A7E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52171" y="581674"/>
                  <a:ext cx="270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0DBCEF-221B-E94F-B68E-1EB4628B858C}"/>
                    </a:ext>
                  </a:extLst>
                </p14:cNvPr>
                <p14:cNvContentPartPr/>
                <p14:nvPr/>
              </p14:nvContentPartPr>
              <p14:xfrm>
                <a:off x="9062931" y="594634"/>
                <a:ext cx="138240" cy="138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0DBCEF-221B-E94F-B68E-1EB4628B85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55371" y="587074"/>
                  <a:ext cx="15336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978DC61-6861-AF43-9FA3-F166F3F6DB48}"/>
                  </a:ext>
                </a:extLst>
              </p14:cNvPr>
              <p14:cNvContentPartPr/>
              <p14:nvPr/>
            </p14:nvContentPartPr>
            <p14:xfrm>
              <a:off x="9685011" y="573754"/>
              <a:ext cx="509040" cy="181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978DC61-6861-AF43-9FA3-F166F3F6DB4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77451" y="566194"/>
                <a:ext cx="52416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62F3156-9B5C-9A46-86D9-6185AD51F045}"/>
              </a:ext>
            </a:extLst>
          </p:cNvPr>
          <p:cNvGrpSpPr/>
          <p:nvPr/>
        </p:nvGrpSpPr>
        <p:grpSpPr>
          <a:xfrm>
            <a:off x="10523091" y="380794"/>
            <a:ext cx="1601280" cy="356760"/>
            <a:chOff x="10523091" y="380794"/>
            <a:chExt cx="160128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2BBB0E-B736-6843-9975-849E9858492D}"/>
                    </a:ext>
                  </a:extLst>
                </p14:cNvPr>
                <p14:cNvContentPartPr/>
                <p14:nvPr/>
              </p14:nvContentPartPr>
              <p14:xfrm>
                <a:off x="10523091" y="570874"/>
                <a:ext cx="165240" cy="149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2BBB0E-B736-6843-9975-849E985849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15531" y="563314"/>
                  <a:ext cx="180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F0B80F-54AD-D149-80D0-6011B1C85C46}"/>
                    </a:ext>
                  </a:extLst>
                </p14:cNvPr>
                <p14:cNvContentPartPr/>
                <p14:nvPr/>
              </p14:nvContentPartPr>
              <p14:xfrm>
                <a:off x="10723971" y="573754"/>
                <a:ext cx="111960" cy="124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F0B80F-54AD-D149-80D0-6011B1C85C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16411" y="566194"/>
                  <a:ext cx="127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215C0E-7928-854D-BB17-D892C01625C1}"/>
                    </a:ext>
                  </a:extLst>
                </p14:cNvPr>
                <p14:cNvContentPartPr/>
                <p14:nvPr/>
              </p14:nvContentPartPr>
              <p14:xfrm>
                <a:off x="10924491" y="587794"/>
                <a:ext cx="209160" cy="118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215C0E-7928-854D-BB17-D892C01625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16931" y="580234"/>
                  <a:ext cx="224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9F0A9B-FD1A-2344-90DA-FD6DA8D7EBA3}"/>
                    </a:ext>
                  </a:extLst>
                </p14:cNvPr>
                <p14:cNvContentPartPr/>
                <p14:nvPr/>
              </p14:nvContentPartPr>
              <p14:xfrm>
                <a:off x="11034651" y="446314"/>
                <a:ext cx="161280" cy="291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9F0A9B-FD1A-2344-90DA-FD6DA8D7EBA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27091" y="438754"/>
                  <a:ext cx="17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38BC4D-5EF7-2048-BEF4-E76D195CAE85}"/>
                    </a:ext>
                  </a:extLst>
                </p14:cNvPr>
                <p14:cNvContentPartPr/>
                <p14:nvPr/>
              </p14:nvContentPartPr>
              <p14:xfrm>
                <a:off x="11461971" y="446314"/>
                <a:ext cx="106200" cy="284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38BC4D-5EF7-2048-BEF4-E76D195CAE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454411" y="438754"/>
                  <a:ext cx="121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50DB61-ACD4-2347-B0BD-94A732D7E146}"/>
                    </a:ext>
                  </a:extLst>
                </p14:cNvPr>
                <p14:cNvContentPartPr/>
                <p14:nvPr/>
              </p14:nvContentPartPr>
              <p14:xfrm>
                <a:off x="11415531" y="529474"/>
                <a:ext cx="242640" cy="113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50DB61-ACD4-2347-B0BD-94A732D7E1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07971" y="521914"/>
                  <a:ext cx="257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AA25F1B-930C-CA48-97AF-EFA9665CA74E}"/>
                    </a:ext>
                  </a:extLst>
                </p14:cNvPr>
                <p14:cNvContentPartPr/>
                <p14:nvPr/>
              </p14:nvContentPartPr>
              <p14:xfrm>
                <a:off x="11571051" y="380794"/>
                <a:ext cx="172800" cy="335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A25F1B-930C-CA48-97AF-EFA9665CA7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563491" y="373234"/>
                  <a:ext cx="1879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5835FA-9AEE-1E46-983A-2A48CD7E7BC2}"/>
                    </a:ext>
                  </a:extLst>
                </p14:cNvPr>
                <p14:cNvContentPartPr/>
                <p14:nvPr/>
              </p14:nvContentPartPr>
              <p14:xfrm>
                <a:off x="11694531" y="490234"/>
                <a:ext cx="376920" cy="245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5835FA-9AEE-1E46-983A-2A48CD7E7B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86971" y="482674"/>
                  <a:ext cx="391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EB49F3-52E9-5746-8CFE-EEABD67CBE49}"/>
                    </a:ext>
                  </a:extLst>
                </p14:cNvPr>
                <p14:cNvContentPartPr/>
                <p14:nvPr/>
              </p14:nvContentPartPr>
              <p14:xfrm>
                <a:off x="11912331" y="652234"/>
                <a:ext cx="212040" cy="14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EB49F3-52E9-5746-8CFE-EEABD67CBE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904771" y="644674"/>
                  <a:ext cx="2268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871174C-55C4-F547-81AB-F4B124A42951}"/>
              </a:ext>
            </a:extLst>
          </p:cNvPr>
          <p:cNvGrpSpPr/>
          <p:nvPr/>
        </p:nvGrpSpPr>
        <p:grpSpPr>
          <a:xfrm>
            <a:off x="1921251" y="1305994"/>
            <a:ext cx="1576080" cy="511920"/>
            <a:chOff x="1921251" y="1305994"/>
            <a:chExt cx="157608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5599171-DD5C-9442-B170-5596720196ED}"/>
                    </a:ext>
                  </a:extLst>
                </p14:cNvPr>
                <p14:cNvContentPartPr/>
                <p14:nvPr/>
              </p14:nvContentPartPr>
              <p14:xfrm>
                <a:off x="1921251" y="1480234"/>
                <a:ext cx="4680" cy="1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5599171-DD5C-9442-B170-5596720196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13691" y="1472674"/>
                  <a:ext cx="19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891DDD-1442-E347-B6FD-C100DCE1A36E}"/>
                    </a:ext>
                  </a:extLst>
                </p14:cNvPr>
                <p14:cNvContentPartPr/>
                <p14:nvPr/>
              </p14:nvContentPartPr>
              <p14:xfrm>
                <a:off x="1956531" y="1476634"/>
                <a:ext cx="11880" cy="258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891DDD-1442-E347-B6FD-C100DCE1A3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49331" y="1469074"/>
                  <a:ext cx="27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AEB304E-22E7-4F47-86E7-977134F24736}"/>
                    </a:ext>
                  </a:extLst>
                </p14:cNvPr>
                <p14:cNvContentPartPr/>
                <p14:nvPr/>
              </p14:nvContentPartPr>
              <p14:xfrm>
                <a:off x="1927011" y="1452154"/>
                <a:ext cx="179640" cy="149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AEB304E-22E7-4F47-86E7-977134F2473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19451" y="1444594"/>
                  <a:ext cx="194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F8022D-DE17-8545-BA41-9AEDE193B65C}"/>
                    </a:ext>
                  </a:extLst>
                </p14:cNvPr>
                <p14:cNvContentPartPr/>
                <p14:nvPr/>
              </p14:nvContentPartPr>
              <p14:xfrm>
                <a:off x="2264691" y="1415074"/>
                <a:ext cx="92160" cy="301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F8022D-DE17-8545-BA41-9AEDE193B6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7131" y="1407514"/>
                  <a:ext cx="107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FE74C1-0BA1-C44A-907C-0BEECEA7BAA3}"/>
                    </a:ext>
                  </a:extLst>
                </p14:cNvPr>
                <p14:cNvContentPartPr/>
                <p14:nvPr/>
              </p14:nvContentPartPr>
              <p14:xfrm>
                <a:off x="2454411" y="1523794"/>
                <a:ext cx="214560" cy="125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FE74C1-0BA1-C44A-907C-0BEECEA7BA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46851" y="1516234"/>
                  <a:ext cx="22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1593040-C0FC-DF4B-8AD3-D4E7DAE02D8B}"/>
                    </a:ext>
                  </a:extLst>
                </p14:cNvPr>
                <p14:cNvContentPartPr/>
                <p14:nvPr/>
              </p14:nvContentPartPr>
              <p14:xfrm>
                <a:off x="2495811" y="1488154"/>
                <a:ext cx="133200" cy="257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1593040-C0FC-DF4B-8AD3-D4E7DAE02D8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88251" y="1480594"/>
                  <a:ext cx="148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A5C3A2-4F67-1C4F-B609-5E924782F05A}"/>
                    </a:ext>
                  </a:extLst>
                </p14:cNvPr>
                <p14:cNvContentPartPr/>
                <p14:nvPr/>
              </p14:nvContentPartPr>
              <p14:xfrm>
                <a:off x="2467731" y="1305994"/>
                <a:ext cx="222480" cy="109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A5C3A2-4F67-1C4F-B609-5E924782F0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60171" y="1298434"/>
                  <a:ext cx="237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38C053-4C91-FC4A-8954-B1D397A9CAFB}"/>
                    </a:ext>
                  </a:extLst>
                </p14:cNvPr>
                <p14:cNvContentPartPr/>
                <p14:nvPr/>
              </p14:nvContentPartPr>
              <p14:xfrm>
                <a:off x="2824491" y="1496794"/>
                <a:ext cx="5400" cy="27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38C053-4C91-FC4A-8954-B1D397A9CA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17291" y="1489234"/>
                  <a:ext cx="20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FC7B64D-E83D-5443-A75F-66BADD5FFF14}"/>
                    </a:ext>
                  </a:extLst>
                </p14:cNvPr>
                <p14:cNvContentPartPr/>
                <p14:nvPr/>
              </p14:nvContentPartPr>
              <p14:xfrm>
                <a:off x="2824491" y="1451434"/>
                <a:ext cx="17640" cy="366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FC7B64D-E83D-5443-A75F-66BADD5FFF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17291" y="1443874"/>
                  <a:ext cx="327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1E4ECF2-D149-4A4E-9350-C35BE435FCB1}"/>
                    </a:ext>
                  </a:extLst>
                </p14:cNvPr>
                <p14:cNvContentPartPr/>
                <p14:nvPr/>
              </p14:nvContentPartPr>
              <p14:xfrm>
                <a:off x="3023571" y="1489594"/>
                <a:ext cx="156240" cy="274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1E4ECF2-D149-4A4E-9350-C35BE435FC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16011" y="1482034"/>
                  <a:ext cx="171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7423D8-8EA7-FE4A-8171-8C5C6958BFDE}"/>
                    </a:ext>
                  </a:extLst>
                </p14:cNvPr>
                <p14:cNvContentPartPr/>
                <p14:nvPr/>
              </p14:nvContentPartPr>
              <p14:xfrm>
                <a:off x="3160011" y="1486714"/>
                <a:ext cx="15480" cy="274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7423D8-8EA7-FE4A-8171-8C5C6958BF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52451" y="1479154"/>
                  <a:ext cx="30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09E0FD-FAD7-8346-927F-F9EDF079CDD3}"/>
                    </a:ext>
                  </a:extLst>
                </p14:cNvPr>
                <p14:cNvContentPartPr/>
                <p14:nvPr/>
              </p14:nvContentPartPr>
              <p14:xfrm>
                <a:off x="3256491" y="1652674"/>
                <a:ext cx="4680" cy="151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09E0FD-FAD7-8346-927F-F9EDF079CD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48931" y="1645114"/>
                  <a:ext cx="19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9647E75-1EC0-3E42-BB04-EA468054F874}"/>
                    </a:ext>
                  </a:extLst>
                </p14:cNvPr>
                <p14:cNvContentPartPr/>
                <p14:nvPr/>
              </p14:nvContentPartPr>
              <p14:xfrm>
                <a:off x="3240651" y="1380154"/>
                <a:ext cx="256680" cy="434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9647E75-1EC0-3E42-BB04-EA468054F8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33091" y="1372594"/>
                  <a:ext cx="27180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94B0B1-5A98-6348-B837-2064541F54B0}"/>
              </a:ext>
            </a:extLst>
          </p:cNvPr>
          <p:cNvGrpSpPr/>
          <p:nvPr/>
        </p:nvGrpSpPr>
        <p:grpSpPr>
          <a:xfrm>
            <a:off x="1825491" y="1971634"/>
            <a:ext cx="1890000" cy="632520"/>
            <a:chOff x="1825491" y="1971634"/>
            <a:chExt cx="189000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C7BEE7-8F2A-6C4E-96EA-87F7338E8D77}"/>
                    </a:ext>
                  </a:extLst>
                </p14:cNvPr>
                <p14:cNvContentPartPr/>
                <p14:nvPr/>
              </p14:nvContentPartPr>
              <p14:xfrm>
                <a:off x="1825491" y="1971634"/>
                <a:ext cx="1801440" cy="151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C7BEE7-8F2A-6C4E-96EA-87F7338E8D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17931" y="1964074"/>
                  <a:ext cx="1816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DB6912-A608-D049-978A-2966B2E1CF6C}"/>
                    </a:ext>
                  </a:extLst>
                </p14:cNvPr>
                <p14:cNvContentPartPr/>
                <p14:nvPr/>
              </p14:nvContentPartPr>
              <p14:xfrm>
                <a:off x="2171451" y="2280514"/>
                <a:ext cx="49680" cy="295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DB6912-A608-D049-978A-2966B2E1CF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63891" y="2272954"/>
                  <a:ext cx="648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B6E876-5339-C04B-B6F6-468CA02DC956}"/>
                    </a:ext>
                  </a:extLst>
                </p14:cNvPr>
                <p14:cNvContentPartPr/>
                <p14:nvPr/>
              </p14:nvContentPartPr>
              <p14:xfrm>
                <a:off x="2149851" y="2262154"/>
                <a:ext cx="202320" cy="159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B6E876-5339-C04B-B6F6-468CA02DC95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2291" y="2254594"/>
                  <a:ext cx="217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776CDD-E0B1-7446-893C-0D48D756D4E2}"/>
                    </a:ext>
                  </a:extLst>
                </p14:cNvPr>
                <p14:cNvContentPartPr/>
                <p14:nvPr/>
              </p14:nvContentPartPr>
              <p14:xfrm>
                <a:off x="2454771" y="2242354"/>
                <a:ext cx="102240" cy="289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776CDD-E0B1-7446-893C-0D48D756D4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47211" y="2234794"/>
                  <a:ext cx="117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12BD57C-690B-994C-B3F8-F54E2B4C549E}"/>
                    </a:ext>
                  </a:extLst>
                </p14:cNvPr>
                <p14:cNvContentPartPr/>
                <p14:nvPr/>
              </p14:nvContentPartPr>
              <p14:xfrm>
                <a:off x="2617851" y="2373034"/>
                <a:ext cx="162720" cy="103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12BD57C-690B-994C-B3F8-F54E2B4C54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10291" y="2365474"/>
                  <a:ext cx="177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29DA32F-D50A-4342-A0E6-E8AD52ACFC36}"/>
                    </a:ext>
                  </a:extLst>
                </p14:cNvPr>
                <p14:cNvContentPartPr/>
                <p14:nvPr/>
              </p14:nvContentPartPr>
              <p14:xfrm>
                <a:off x="2662851" y="2329474"/>
                <a:ext cx="122760" cy="179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29DA32F-D50A-4342-A0E6-E8AD52ACFC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55291" y="2321914"/>
                  <a:ext cx="137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1EA978-F9C7-6843-BCF3-04EAEA46A5E3}"/>
                    </a:ext>
                  </a:extLst>
                </p14:cNvPr>
                <p14:cNvContentPartPr/>
                <p14:nvPr/>
              </p14:nvContentPartPr>
              <p14:xfrm>
                <a:off x="2689131" y="2144434"/>
                <a:ext cx="203760" cy="104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1EA978-F9C7-6843-BCF3-04EAEA46A5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81571" y="2136874"/>
                  <a:ext cx="218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7A3197-2E0F-DE4D-B182-8148021D31F0}"/>
                    </a:ext>
                  </a:extLst>
                </p14:cNvPr>
                <p14:cNvContentPartPr/>
                <p14:nvPr/>
              </p14:nvContentPartPr>
              <p14:xfrm>
                <a:off x="2981451" y="2220394"/>
                <a:ext cx="24480" cy="329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7A3197-2E0F-DE4D-B182-8148021D31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73891" y="2212834"/>
                  <a:ext cx="39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FA7EC4F-7896-454F-92A9-4E8812C3FB8A}"/>
                    </a:ext>
                  </a:extLst>
                </p14:cNvPr>
                <p14:cNvContentPartPr/>
                <p14:nvPr/>
              </p14:nvContentPartPr>
              <p14:xfrm>
                <a:off x="3230211" y="2209594"/>
                <a:ext cx="32400" cy="292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FA7EC4F-7896-454F-92A9-4E8812C3FB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22651" y="2202034"/>
                  <a:ext cx="47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07DFD69-B350-CD42-822C-658666CDB6B6}"/>
                    </a:ext>
                  </a:extLst>
                </p14:cNvPr>
                <p14:cNvContentPartPr/>
                <p14:nvPr/>
              </p14:nvContentPartPr>
              <p14:xfrm>
                <a:off x="3216531" y="2190154"/>
                <a:ext cx="194040" cy="275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07DFD69-B350-CD42-822C-658666CDB6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08971" y="2182594"/>
                  <a:ext cx="209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EACB7F9-37D2-604A-9391-2619E7100C69}"/>
                    </a:ext>
                  </a:extLst>
                </p14:cNvPr>
                <p14:cNvContentPartPr/>
                <p14:nvPr/>
              </p14:nvContentPartPr>
              <p14:xfrm>
                <a:off x="3467091" y="2414794"/>
                <a:ext cx="61560" cy="105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EACB7F9-37D2-604A-9391-2619E7100C6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59531" y="2407594"/>
                  <a:ext cx="76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B9D9D6-588D-7248-8D73-1DCB6C46B0E4}"/>
                    </a:ext>
                  </a:extLst>
                </p14:cNvPr>
                <p14:cNvContentPartPr/>
                <p14:nvPr/>
              </p14:nvContentPartPr>
              <p14:xfrm>
                <a:off x="3622251" y="2198794"/>
                <a:ext cx="93240" cy="405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B9D9D6-588D-7248-8D73-1DCB6C46B0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14691" y="2191234"/>
                  <a:ext cx="108360" cy="42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792FB8A-400B-074C-A9B2-ACF596AD80A0}"/>
                  </a:ext>
                </a:extLst>
              </p14:cNvPr>
              <p14:cNvContentPartPr/>
              <p14:nvPr/>
            </p14:nvContentPartPr>
            <p14:xfrm>
              <a:off x="4185291" y="1766074"/>
              <a:ext cx="220320" cy="171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792FB8A-400B-074C-A9B2-ACF596AD80A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177731" y="1758514"/>
                <a:ext cx="2354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8E3DDFF-8BC3-FC48-A8D5-43E19C91E6E5}"/>
                  </a:ext>
                </a:extLst>
              </p14:cNvPr>
              <p14:cNvContentPartPr/>
              <p14:nvPr/>
            </p14:nvContentPartPr>
            <p14:xfrm>
              <a:off x="4210851" y="2067394"/>
              <a:ext cx="246240" cy="18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8E3DDFF-8BC3-FC48-A8D5-43E19C91E6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203291" y="2059834"/>
                <a:ext cx="26136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DB284D4-D3A8-914E-B1DE-514E96881D22}"/>
              </a:ext>
            </a:extLst>
          </p:cNvPr>
          <p:cNvGrpSpPr/>
          <p:nvPr/>
        </p:nvGrpSpPr>
        <p:grpSpPr>
          <a:xfrm>
            <a:off x="4939491" y="1783714"/>
            <a:ext cx="559080" cy="339840"/>
            <a:chOff x="4939491" y="1783714"/>
            <a:chExt cx="55908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8DFE78E-2755-9348-B024-3AB6435F47F1}"/>
                    </a:ext>
                  </a:extLst>
                </p14:cNvPr>
                <p14:cNvContentPartPr/>
                <p14:nvPr/>
              </p14:nvContentPartPr>
              <p14:xfrm>
                <a:off x="4939491" y="1783714"/>
                <a:ext cx="231120" cy="19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8DFE78E-2755-9348-B024-3AB6435F47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31931" y="1776154"/>
                  <a:ext cx="246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49AF608-243F-7A44-988B-99D0FC6F3649}"/>
                    </a:ext>
                  </a:extLst>
                </p14:cNvPr>
                <p14:cNvContentPartPr/>
                <p14:nvPr/>
              </p14:nvContentPartPr>
              <p14:xfrm>
                <a:off x="5255931" y="1893874"/>
                <a:ext cx="242640" cy="229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49AF608-243F-7A44-988B-99D0FC6F364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48371" y="1886314"/>
                  <a:ext cx="2577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907DF6-3AB5-C94A-B2BB-F99D2F406FA8}"/>
              </a:ext>
            </a:extLst>
          </p:cNvPr>
          <p:cNvGrpSpPr/>
          <p:nvPr/>
        </p:nvGrpSpPr>
        <p:grpSpPr>
          <a:xfrm>
            <a:off x="6994011" y="1568074"/>
            <a:ext cx="831240" cy="339840"/>
            <a:chOff x="6994011" y="1568074"/>
            <a:chExt cx="83124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0A442A1-6174-6E4F-9226-4696956CB678}"/>
                    </a:ext>
                  </a:extLst>
                </p14:cNvPr>
                <p14:cNvContentPartPr/>
                <p14:nvPr/>
              </p14:nvContentPartPr>
              <p14:xfrm>
                <a:off x="6994011" y="1568074"/>
                <a:ext cx="275400" cy="339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0A442A1-6174-6E4F-9226-4696956CB6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86451" y="1560514"/>
                  <a:ext cx="290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56442B1-8D68-2844-9755-61DAB7A65A84}"/>
                    </a:ext>
                  </a:extLst>
                </p14:cNvPr>
                <p14:cNvContentPartPr/>
                <p14:nvPr/>
              </p14:nvContentPartPr>
              <p14:xfrm>
                <a:off x="6997611" y="1782274"/>
                <a:ext cx="48960" cy="36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56442B1-8D68-2844-9755-61DAB7A65A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90051" y="1774714"/>
                  <a:ext cx="64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DD0A5D1-1036-8F4E-AFA1-F39045F51CE7}"/>
                    </a:ext>
                  </a:extLst>
                </p14:cNvPr>
                <p14:cNvContentPartPr/>
                <p14:nvPr/>
              </p14:nvContentPartPr>
              <p14:xfrm>
                <a:off x="7086891" y="1759594"/>
                <a:ext cx="228960" cy="3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DD0A5D1-1036-8F4E-AFA1-F39045F51CE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79331" y="1752034"/>
                  <a:ext cx="243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A2B324-534B-6645-A36C-7DF791076C23}"/>
                    </a:ext>
                  </a:extLst>
                </p14:cNvPr>
                <p14:cNvContentPartPr/>
                <p14:nvPr/>
              </p14:nvContentPartPr>
              <p14:xfrm>
                <a:off x="7570731" y="1752394"/>
                <a:ext cx="215280" cy="138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A2B324-534B-6645-A36C-7DF791076C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63171" y="1744834"/>
                  <a:ext cx="230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90C65A0-1623-ED48-87B7-711D1701EA1C}"/>
                    </a:ext>
                  </a:extLst>
                </p14:cNvPr>
                <p14:cNvContentPartPr/>
                <p14:nvPr/>
              </p14:nvContentPartPr>
              <p14:xfrm>
                <a:off x="7622931" y="1790554"/>
                <a:ext cx="165960" cy="80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90C65A0-1623-ED48-87B7-711D1701EA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15371" y="1782994"/>
                  <a:ext cx="181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F62A99A-385D-294A-B919-41D3C6622DB3}"/>
                    </a:ext>
                  </a:extLst>
                </p14:cNvPr>
                <p14:cNvContentPartPr/>
                <p14:nvPr/>
              </p14:nvContentPartPr>
              <p14:xfrm>
                <a:off x="7603491" y="1601554"/>
                <a:ext cx="221760" cy="43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F62A99A-385D-294A-B919-41D3C6622DB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95931" y="1593994"/>
                  <a:ext cx="2368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321D707-509D-2146-A7A8-7C214003C036}"/>
              </a:ext>
            </a:extLst>
          </p:cNvPr>
          <p:cNvGrpSpPr/>
          <p:nvPr/>
        </p:nvGrpSpPr>
        <p:grpSpPr>
          <a:xfrm>
            <a:off x="8126931" y="1756714"/>
            <a:ext cx="140760" cy="141120"/>
            <a:chOff x="8126931" y="1756714"/>
            <a:chExt cx="14076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E6D2D42-118E-444A-AB6E-0AA8F78434CF}"/>
                    </a:ext>
                  </a:extLst>
                </p14:cNvPr>
                <p14:cNvContentPartPr/>
                <p14:nvPr/>
              </p14:nvContentPartPr>
              <p14:xfrm>
                <a:off x="8126931" y="1756714"/>
                <a:ext cx="138960" cy="141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E6D2D42-118E-444A-AB6E-0AA8F78434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19371" y="1749154"/>
                  <a:ext cx="154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FC1A64-76B7-A74C-8436-2500EA91D374}"/>
                    </a:ext>
                  </a:extLst>
                </p14:cNvPr>
                <p14:cNvContentPartPr/>
                <p14:nvPr/>
              </p14:nvContentPartPr>
              <p14:xfrm>
                <a:off x="8172291" y="1825834"/>
                <a:ext cx="95400" cy="9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FC1A64-76B7-A74C-8436-2500EA91D3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64731" y="1818274"/>
                  <a:ext cx="11052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459551B-951B-CD44-99DE-CEAC01D5E4FC}"/>
                  </a:ext>
                </a:extLst>
              </p14:cNvPr>
              <p14:cNvContentPartPr/>
              <p14:nvPr/>
            </p14:nvContentPartPr>
            <p14:xfrm>
              <a:off x="8594211" y="1708114"/>
              <a:ext cx="495360" cy="1699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459551B-951B-CD44-99DE-CEAC01D5E4F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586651" y="1700554"/>
                <a:ext cx="5104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85E35AD-FCBF-7448-BD6B-07D86BCC9CF1}"/>
                  </a:ext>
                </a:extLst>
              </p14:cNvPr>
              <p14:cNvContentPartPr/>
              <p14:nvPr/>
            </p14:nvContentPartPr>
            <p14:xfrm>
              <a:off x="4391571" y="2976034"/>
              <a:ext cx="251640" cy="258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85E35AD-FCBF-7448-BD6B-07D86BCC9CF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384011" y="2968474"/>
                <a:ext cx="26640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6045EE6-766B-7945-919A-46EBDD28157C}"/>
              </a:ext>
            </a:extLst>
          </p:cNvPr>
          <p:cNvGrpSpPr/>
          <p:nvPr/>
        </p:nvGrpSpPr>
        <p:grpSpPr>
          <a:xfrm>
            <a:off x="5218131" y="2990434"/>
            <a:ext cx="529560" cy="302400"/>
            <a:chOff x="5218131" y="2990434"/>
            <a:chExt cx="52956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557648D-17E1-9043-9D9A-59A3EA616216}"/>
                    </a:ext>
                  </a:extLst>
                </p14:cNvPr>
                <p14:cNvContentPartPr/>
                <p14:nvPr/>
              </p14:nvContentPartPr>
              <p14:xfrm>
                <a:off x="5218131" y="2990434"/>
                <a:ext cx="192600" cy="179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557648D-17E1-9043-9D9A-59A3EA6162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10571" y="2982874"/>
                  <a:ext cx="207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90472C7-164D-FA43-96BB-5D13542DDD8C}"/>
                    </a:ext>
                  </a:extLst>
                </p14:cNvPr>
                <p14:cNvContentPartPr/>
                <p14:nvPr/>
              </p14:nvContentPartPr>
              <p14:xfrm>
                <a:off x="5527371" y="3102394"/>
                <a:ext cx="220320" cy="190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90472C7-164D-FA43-96BB-5D13542DDD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19811" y="3094834"/>
                  <a:ext cx="23544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EFE47C1-7F06-8F4A-A95F-6F8A093AF7B3}"/>
              </a:ext>
            </a:extLst>
          </p:cNvPr>
          <p:cNvGrpSpPr/>
          <p:nvPr/>
        </p:nvGrpSpPr>
        <p:grpSpPr>
          <a:xfrm>
            <a:off x="7244211" y="2824834"/>
            <a:ext cx="323280" cy="328680"/>
            <a:chOff x="7244211" y="2824834"/>
            <a:chExt cx="32328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28F04C0-E8B7-874F-BCC6-B6637B1A24C5}"/>
                    </a:ext>
                  </a:extLst>
                </p14:cNvPr>
                <p14:cNvContentPartPr/>
                <p14:nvPr/>
              </p14:nvContentPartPr>
              <p14:xfrm>
                <a:off x="7244211" y="2824834"/>
                <a:ext cx="323280" cy="328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28F04C0-E8B7-874F-BCC6-B6637B1A24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36651" y="2817274"/>
                  <a:ext cx="338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2C80731-27C4-444C-8468-6873FDC5821A}"/>
                    </a:ext>
                  </a:extLst>
                </p14:cNvPr>
                <p14:cNvContentPartPr/>
                <p14:nvPr/>
              </p14:nvContentPartPr>
              <p14:xfrm>
                <a:off x="7305771" y="3037594"/>
                <a:ext cx="194400" cy="10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2C80731-27C4-444C-8468-6873FDC582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98211" y="3030034"/>
                  <a:ext cx="2095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B9C60CD-B3D1-7E46-8AB4-D267ABD19B42}"/>
              </a:ext>
            </a:extLst>
          </p:cNvPr>
          <p:cNvGrpSpPr/>
          <p:nvPr/>
        </p:nvGrpSpPr>
        <p:grpSpPr>
          <a:xfrm>
            <a:off x="7854051" y="2962714"/>
            <a:ext cx="286920" cy="142920"/>
            <a:chOff x="7854051" y="2962714"/>
            <a:chExt cx="28692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0404D1C-B3F9-0247-A16B-9F784A3BAAE1}"/>
                    </a:ext>
                  </a:extLst>
                </p14:cNvPr>
                <p14:cNvContentPartPr/>
                <p14:nvPr/>
              </p14:nvContentPartPr>
              <p14:xfrm>
                <a:off x="7854051" y="2975314"/>
                <a:ext cx="286920" cy="130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0404D1C-B3F9-0247-A16B-9F784A3BAAE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46491" y="2967754"/>
                  <a:ext cx="302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3B18D9-FF14-B240-A945-4CBBED86B0D2}"/>
                    </a:ext>
                  </a:extLst>
                </p14:cNvPr>
                <p14:cNvContentPartPr/>
                <p14:nvPr/>
              </p14:nvContentPartPr>
              <p14:xfrm>
                <a:off x="7910211" y="2962714"/>
                <a:ext cx="216000" cy="141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3B18D9-FF14-B240-A945-4CBBED86B0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02651" y="2955154"/>
                  <a:ext cx="23112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80B2559-0081-0347-AA80-4FB68412999D}"/>
                  </a:ext>
                </a:extLst>
              </p14:cNvPr>
              <p14:cNvContentPartPr/>
              <p14:nvPr/>
            </p14:nvContentPartPr>
            <p14:xfrm>
              <a:off x="7962771" y="2733754"/>
              <a:ext cx="198360" cy="1155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80B2559-0081-0347-AA80-4FB68412999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955211" y="2726194"/>
                <a:ext cx="21348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B36B2A9B-4348-3C4F-B2CB-7ABA49B2883A}"/>
              </a:ext>
            </a:extLst>
          </p:cNvPr>
          <p:cNvGrpSpPr/>
          <p:nvPr/>
        </p:nvGrpSpPr>
        <p:grpSpPr>
          <a:xfrm>
            <a:off x="8540211" y="2710354"/>
            <a:ext cx="414720" cy="587520"/>
            <a:chOff x="8540211" y="2710354"/>
            <a:chExt cx="414720" cy="58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220BD58-EDDA-8044-8E66-373621B81C7C}"/>
                    </a:ext>
                  </a:extLst>
                </p14:cNvPr>
                <p14:cNvContentPartPr/>
                <p14:nvPr/>
              </p14:nvContentPartPr>
              <p14:xfrm>
                <a:off x="8678811" y="2907994"/>
                <a:ext cx="276120" cy="201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220BD58-EDDA-8044-8E66-373621B81C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71611" y="2900434"/>
                  <a:ext cx="291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A12DD47-ABF3-644A-AF2E-80EED83E6F7C}"/>
                    </a:ext>
                  </a:extLst>
                </p14:cNvPr>
                <p14:cNvContentPartPr/>
                <p14:nvPr/>
              </p14:nvContentPartPr>
              <p14:xfrm>
                <a:off x="8702931" y="3004114"/>
                <a:ext cx="203400" cy="14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A12DD47-ABF3-644A-AF2E-80EED83E6F7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95371" y="2996914"/>
                  <a:ext cx="218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BFB1AD-E2EC-6E4B-B9B2-AAF03BEC3912}"/>
                    </a:ext>
                  </a:extLst>
                </p14:cNvPr>
                <p14:cNvContentPartPr/>
                <p14:nvPr/>
              </p14:nvContentPartPr>
              <p14:xfrm>
                <a:off x="8540211" y="2710354"/>
                <a:ext cx="381960" cy="587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BFB1AD-E2EC-6E4B-B9B2-AAF03BEC39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33011" y="2702794"/>
                  <a:ext cx="397080" cy="60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192622D-6D67-784C-9500-69B1520F1697}"/>
                  </a:ext>
                </a:extLst>
              </p14:cNvPr>
              <p14:cNvContentPartPr/>
              <p14:nvPr/>
            </p14:nvContentPartPr>
            <p14:xfrm>
              <a:off x="9298731" y="2853274"/>
              <a:ext cx="409680" cy="1512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192622D-6D67-784C-9500-69B1520F169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291171" y="2845714"/>
                <a:ext cx="42480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3E50F91-C133-854A-97EE-5EAA7D8FD627}"/>
              </a:ext>
            </a:extLst>
          </p:cNvPr>
          <p:cNvGrpSpPr/>
          <p:nvPr/>
        </p:nvGrpSpPr>
        <p:grpSpPr>
          <a:xfrm>
            <a:off x="1659891" y="2700994"/>
            <a:ext cx="1905120" cy="509760"/>
            <a:chOff x="1659891" y="2700994"/>
            <a:chExt cx="1905120" cy="50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24A0857-D6DB-674C-98EE-2A10AEA1D96F}"/>
                    </a:ext>
                  </a:extLst>
                </p14:cNvPr>
                <p14:cNvContentPartPr/>
                <p14:nvPr/>
              </p14:nvContentPartPr>
              <p14:xfrm>
                <a:off x="1659891" y="2700994"/>
                <a:ext cx="1905120" cy="273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24A0857-D6DB-674C-98EE-2A10AEA1D9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52331" y="2693434"/>
                  <a:ext cx="1920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36247A9-5B0D-7D47-A26D-C8802D37735D}"/>
                    </a:ext>
                  </a:extLst>
                </p14:cNvPr>
                <p14:cNvContentPartPr/>
                <p14:nvPr/>
              </p14:nvContentPartPr>
              <p14:xfrm>
                <a:off x="2365851" y="3036154"/>
                <a:ext cx="90360" cy="136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36247A9-5B0D-7D47-A26D-C8802D37735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58291" y="3028594"/>
                  <a:ext cx="105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EBC7557-4C34-1A4C-B404-53AD9EDD4DAC}"/>
                    </a:ext>
                  </a:extLst>
                </p14:cNvPr>
                <p14:cNvContentPartPr/>
                <p14:nvPr/>
              </p14:nvContentPartPr>
              <p14:xfrm>
                <a:off x="2536491" y="3036874"/>
                <a:ext cx="66240" cy="146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EBC7557-4C34-1A4C-B404-53AD9EDD4D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28931" y="3029314"/>
                  <a:ext cx="81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D9DAA65-B4AC-AD46-A95C-A46029245508}"/>
                    </a:ext>
                  </a:extLst>
                </p14:cNvPr>
                <p14:cNvContentPartPr/>
                <p14:nvPr/>
              </p14:nvContentPartPr>
              <p14:xfrm>
                <a:off x="2671491" y="3026074"/>
                <a:ext cx="90360" cy="184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D9DAA65-B4AC-AD46-A95C-A4602924550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63931" y="3018514"/>
                  <a:ext cx="1054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712ABCD-F608-1949-B382-4F88B1A50E74}"/>
              </a:ext>
            </a:extLst>
          </p:cNvPr>
          <p:cNvGrpSpPr/>
          <p:nvPr/>
        </p:nvGrpSpPr>
        <p:grpSpPr>
          <a:xfrm>
            <a:off x="1964811" y="3354754"/>
            <a:ext cx="898200" cy="399960"/>
            <a:chOff x="1964811" y="3354754"/>
            <a:chExt cx="89820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20192EB-2F66-1C45-B4CB-DBBD7CFC0FDA}"/>
                    </a:ext>
                  </a:extLst>
                </p14:cNvPr>
                <p14:cNvContentPartPr/>
                <p14:nvPr/>
              </p14:nvContentPartPr>
              <p14:xfrm>
                <a:off x="2004411" y="3354754"/>
                <a:ext cx="141120" cy="331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20192EB-2F66-1C45-B4CB-DBBD7CFC0FD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96851" y="3347194"/>
                  <a:ext cx="1562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997BE9-5CFB-EE40-A551-71C7AECC72AE}"/>
                    </a:ext>
                  </a:extLst>
                </p14:cNvPr>
                <p14:cNvContentPartPr/>
                <p14:nvPr/>
              </p14:nvContentPartPr>
              <p14:xfrm>
                <a:off x="1964811" y="3510634"/>
                <a:ext cx="218880" cy="16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997BE9-5CFB-EE40-A551-71C7AECC72A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57251" y="3503434"/>
                  <a:ext cx="23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44BE374-3B43-C949-B981-5B9162ECA792}"/>
                    </a:ext>
                  </a:extLst>
                </p14:cNvPr>
                <p14:cNvContentPartPr/>
                <p14:nvPr/>
              </p14:nvContentPartPr>
              <p14:xfrm>
                <a:off x="2315451" y="3406954"/>
                <a:ext cx="96480" cy="293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44BE374-3B43-C949-B981-5B9162ECA79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07891" y="3399394"/>
                  <a:ext cx="1116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676CDE2-8017-3545-B8A5-543760DCCA04}"/>
                    </a:ext>
                  </a:extLst>
                </p14:cNvPr>
                <p14:cNvContentPartPr/>
                <p14:nvPr/>
              </p14:nvContentPartPr>
              <p14:xfrm>
                <a:off x="2530731" y="3526834"/>
                <a:ext cx="127440" cy="101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676CDE2-8017-3545-B8A5-543760DCCA0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23171" y="3519274"/>
                  <a:ext cx="142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A8F83A6-F5A5-3041-8DDB-148F4790E97D}"/>
                    </a:ext>
                  </a:extLst>
                </p14:cNvPr>
                <p14:cNvContentPartPr/>
                <p14:nvPr/>
              </p14:nvContentPartPr>
              <p14:xfrm>
                <a:off x="2528211" y="3512794"/>
                <a:ext cx="146880" cy="131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A8F83A6-F5A5-3041-8DDB-148F4790E97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20651" y="3505594"/>
                  <a:ext cx="161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656296B-9FF4-FB43-AC11-C2C559411428}"/>
                    </a:ext>
                  </a:extLst>
                </p14:cNvPr>
                <p14:cNvContentPartPr/>
                <p14:nvPr/>
              </p14:nvContentPartPr>
              <p14:xfrm>
                <a:off x="2519211" y="3389674"/>
                <a:ext cx="168840" cy="72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656296B-9FF4-FB43-AC11-C2C5594114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11651" y="3382114"/>
                  <a:ext cx="183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05D3B6-25D5-1C48-BBFB-FFFFB35C6FFD}"/>
                    </a:ext>
                  </a:extLst>
                </p14:cNvPr>
                <p14:cNvContentPartPr/>
                <p14:nvPr/>
              </p14:nvContentPartPr>
              <p14:xfrm>
                <a:off x="2778771" y="3415594"/>
                <a:ext cx="84240" cy="339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05D3B6-25D5-1C48-BBFB-FFFFB35C6FF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71211" y="3408034"/>
                  <a:ext cx="9936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9CD45DD-DF18-E34E-9434-82F8210FFECB}"/>
              </a:ext>
            </a:extLst>
          </p:cNvPr>
          <p:cNvGrpSpPr/>
          <p:nvPr/>
        </p:nvGrpSpPr>
        <p:grpSpPr>
          <a:xfrm>
            <a:off x="1972731" y="4288954"/>
            <a:ext cx="1585440" cy="464040"/>
            <a:chOff x="1972731" y="4288954"/>
            <a:chExt cx="158544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85BDEB7-958A-584D-B42A-B48F5A34D4EC}"/>
                    </a:ext>
                  </a:extLst>
                </p14:cNvPr>
                <p14:cNvContentPartPr/>
                <p14:nvPr/>
              </p14:nvContentPartPr>
              <p14:xfrm>
                <a:off x="2040051" y="4327834"/>
                <a:ext cx="160920" cy="354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85BDEB7-958A-584D-B42A-B48F5A34D4E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32491" y="4320274"/>
                  <a:ext cx="176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8F2A254-FA44-C142-87F7-9002AD00CF90}"/>
                    </a:ext>
                  </a:extLst>
                </p14:cNvPr>
                <p14:cNvContentPartPr/>
                <p14:nvPr/>
              </p14:nvContentPartPr>
              <p14:xfrm>
                <a:off x="1972731" y="4497034"/>
                <a:ext cx="251280" cy="31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8F2A254-FA44-C142-87F7-9002AD00CF9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65171" y="4489474"/>
                  <a:ext cx="266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9405AE1-E7AD-9E46-94E1-99C1C0EDF08C}"/>
                    </a:ext>
                  </a:extLst>
                </p14:cNvPr>
                <p14:cNvContentPartPr/>
                <p14:nvPr/>
              </p14:nvContentPartPr>
              <p14:xfrm>
                <a:off x="2351091" y="4354114"/>
                <a:ext cx="106200" cy="286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9405AE1-E7AD-9E46-94E1-99C1C0EDF0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43531" y="4346554"/>
                  <a:ext cx="121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D56F23D-14D7-DA4F-BEDF-1637EF4C6BA7}"/>
                    </a:ext>
                  </a:extLst>
                </p14:cNvPr>
                <p14:cNvContentPartPr/>
                <p14:nvPr/>
              </p14:nvContentPartPr>
              <p14:xfrm>
                <a:off x="2574291" y="4462834"/>
                <a:ext cx="160560" cy="117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D56F23D-14D7-DA4F-BEDF-1637EF4C6BA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66731" y="4455274"/>
                  <a:ext cx="175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82C7984-3917-4443-85C2-039EAFAB1208}"/>
                    </a:ext>
                  </a:extLst>
                </p14:cNvPr>
                <p14:cNvContentPartPr/>
                <p14:nvPr/>
              </p14:nvContentPartPr>
              <p14:xfrm>
                <a:off x="2554131" y="4460674"/>
                <a:ext cx="173160" cy="171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82C7984-3917-4443-85C2-039EAFAB120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46571" y="4453114"/>
                  <a:ext cx="188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0ED2F5-009E-BB48-9193-555CAD27CAAE}"/>
                    </a:ext>
                  </a:extLst>
                </p14:cNvPr>
                <p14:cNvContentPartPr/>
                <p14:nvPr/>
              </p14:nvContentPartPr>
              <p14:xfrm>
                <a:off x="2537211" y="4288954"/>
                <a:ext cx="212760" cy="87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0ED2F5-009E-BB48-9193-555CAD27CAA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29651" y="4281394"/>
                  <a:ext cx="227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0C629B-E230-6D41-9F88-2AB8058B92EB}"/>
                    </a:ext>
                  </a:extLst>
                </p14:cNvPr>
                <p14:cNvContentPartPr/>
                <p14:nvPr/>
              </p14:nvContentPartPr>
              <p14:xfrm>
                <a:off x="2877051" y="4338994"/>
                <a:ext cx="131040" cy="414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0C629B-E230-6D41-9F88-2AB8058B92E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69491" y="4331434"/>
                  <a:ext cx="1461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1D4A8C9-9E9A-844E-9334-EB01DDD24E6B}"/>
                    </a:ext>
                  </a:extLst>
                </p14:cNvPr>
                <p14:cNvContentPartPr/>
                <p14:nvPr/>
              </p14:nvContentPartPr>
              <p14:xfrm>
                <a:off x="3234531" y="4449154"/>
                <a:ext cx="223200" cy="5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D4A8C9-9E9A-844E-9334-EB01DDD24E6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26971" y="4441594"/>
                  <a:ext cx="238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0A8D71E-8B2D-DA47-9941-D5B8459020BD}"/>
                    </a:ext>
                  </a:extLst>
                </p14:cNvPr>
                <p14:cNvContentPartPr/>
                <p14:nvPr/>
              </p14:nvContentPartPr>
              <p14:xfrm>
                <a:off x="3303651" y="4563274"/>
                <a:ext cx="254520" cy="13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0A8D71E-8B2D-DA47-9941-D5B8459020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96091" y="4555714"/>
                  <a:ext cx="2692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AFF3CD4-469D-0B40-9F0C-9DF85715C979}"/>
              </a:ext>
            </a:extLst>
          </p:cNvPr>
          <p:cNvGrpSpPr/>
          <p:nvPr/>
        </p:nvGrpSpPr>
        <p:grpSpPr>
          <a:xfrm>
            <a:off x="3962451" y="4372834"/>
            <a:ext cx="583920" cy="325800"/>
            <a:chOff x="3962451" y="4372834"/>
            <a:chExt cx="58392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74D9434-E5E4-8B48-8F1E-A226CA21DBCD}"/>
                    </a:ext>
                  </a:extLst>
                </p14:cNvPr>
                <p14:cNvContentPartPr/>
                <p14:nvPr/>
              </p14:nvContentPartPr>
              <p14:xfrm>
                <a:off x="3962451" y="4372834"/>
                <a:ext cx="248040" cy="189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74D9434-E5E4-8B48-8F1E-A226CA21DB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54891" y="4365274"/>
                  <a:ext cx="262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01D3838-7FB6-124C-99F3-0E5E2877FC45}"/>
                    </a:ext>
                  </a:extLst>
                </p14:cNvPr>
                <p14:cNvContentPartPr/>
                <p14:nvPr/>
              </p14:nvContentPartPr>
              <p14:xfrm>
                <a:off x="4268091" y="4484794"/>
                <a:ext cx="278280" cy="213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01D3838-7FB6-124C-99F3-0E5E2877FC4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60531" y="4477234"/>
                  <a:ext cx="29340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D894F90-9432-C44F-A810-740DD1A5D5C5}"/>
              </a:ext>
            </a:extLst>
          </p:cNvPr>
          <p:cNvGrpSpPr/>
          <p:nvPr/>
        </p:nvGrpSpPr>
        <p:grpSpPr>
          <a:xfrm>
            <a:off x="5680371" y="4177714"/>
            <a:ext cx="2068920" cy="577080"/>
            <a:chOff x="5680371" y="4177714"/>
            <a:chExt cx="206892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879D50-296A-CA4D-BD7E-F83B13A2C58B}"/>
                    </a:ext>
                  </a:extLst>
                </p14:cNvPr>
                <p14:cNvContentPartPr/>
                <p14:nvPr/>
              </p14:nvContentPartPr>
              <p14:xfrm>
                <a:off x="5680371" y="4177714"/>
                <a:ext cx="808920" cy="410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879D50-296A-CA4D-BD7E-F83B13A2C58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72811" y="4170154"/>
                  <a:ext cx="8240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F8F734-E3AE-B841-8C7D-E595C26FF18E}"/>
                    </a:ext>
                  </a:extLst>
                </p14:cNvPr>
                <p14:cNvContentPartPr/>
                <p14:nvPr/>
              </p14:nvContentPartPr>
              <p14:xfrm>
                <a:off x="6584691" y="4354114"/>
                <a:ext cx="143280" cy="1584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F8F734-E3AE-B841-8C7D-E595C26FF18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77131" y="4346554"/>
                  <a:ext cx="158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34AC565-8C40-2B43-8AE9-4CA995B2DC43}"/>
                    </a:ext>
                  </a:extLst>
                </p14:cNvPr>
                <p14:cNvContentPartPr/>
                <p14:nvPr/>
              </p14:nvContentPartPr>
              <p14:xfrm>
                <a:off x="6859011" y="4232794"/>
                <a:ext cx="267120" cy="236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34AC565-8C40-2B43-8AE9-4CA995B2DC4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51451" y="4225234"/>
                  <a:ext cx="28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68E2740-36FD-2345-8834-6033DF8C02C2}"/>
                    </a:ext>
                  </a:extLst>
                </p14:cNvPr>
                <p14:cNvContentPartPr/>
                <p14:nvPr/>
              </p14:nvContentPartPr>
              <p14:xfrm>
                <a:off x="7086531" y="4323874"/>
                <a:ext cx="662760" cy="430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68E2740-36FD-2345-8834-6033DF8C02C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78971" y="4316314"/>
                  <a:ext cx="677520" cy="44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0837E15-7B82-0948-9515-727A8DE6F4D6}"/>
                  </a:ext>
                </a:extLst>
              </p14:cNvPr>
              <p14:cNvContentPartPr/>
              <p14:nvPr/>
            </p14:nvContentPartPr>
            <p14:xfrm>
              <a:off x="8089851" y="4300114"/>
              <a:ext cx="433080" cy="5598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0837E15-7B82-0948-9515-727A8DE6F4D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082291" y="4292554"/>
                <a:ext cx="448200" cy="57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B374CC6-C141-F942-A366-027427EF5827}"/>
              </a:ext>
            </a:extLst>
          </p:cNvPr>
          <p:cNvGrpSpPr/>
          <p:nvPr/>
        </p:nvGrpSpPr>
        <p:grpSpPr>
          <a:xfrm>
            <a:off x="9108651" y="4335394"/>
            <a:ext cx="675360" cy="240480"/>
            <a:chOff x="9108651" y="4335394"/>
            <a:chExt cx="67536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C5434DC-6D21-0E47-9D4C-083299D8D068}"/>
                    </a:ext>
                  </a:extLst>
                </p14:cNvPr>
                <p14:cNvContentPartPr/>
                <p14:nvPr/>
              </p14:nvContentPartPr>
              <p14:xfrm>
                <a:off x="9108651" y="4335394"/>
                <a:ext cx="449640" cy="161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C5434DC-6D21-0E47-9D4C-083299D8D0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01091" y="4327834"/>
                  <a:ext cx="464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9F445B2-CB52-FB40-838F-40F82563957A}"/>
                    </a:ext>
                  </a:extLst>
                </p14:cNvPr>
                <p14:cNvContentPartPr/>
                <p14:nvPr/>
              </p14:nvContentPartPr>
              <p14:xfrm>
                <a:off x="9780771" y="4561114"/>
                <a:ext cx="3240" cy="14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9F445B2-CB52-FB40-838F-40F82563957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73211" y="4553554"/>
                  <a:ext cx="183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64B3C30-5E43-D94D-A036-B3E851386FCB}"/>
              </a:ext>
            </a:extLst>
          </p:cNvPr>
          <p:cNvGrpSpPr/>
          <p:nvPr/>
        </p:nvGrpSpPr>
        <p:grpSpPr>
          <a:xfrm>
            <a:off x="959691" y="5255554"/>
            <a:ext cx="944640" cy="486360"/>
            <a:chOff x="959691" y="5255554"/>
            <a:chExt cx="94464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A15F026-662E-2047-8A76-71ED981C2948}"/>
                    </a:ext>
                  </a:extLst>
                </p14:cNvPr>
                <p14:cNvContentPartPr/>
                <p14:nvPr/>
              </p14:nvContentPartPr>
              <p14:xfrm>
                <a:off x="959691" y="5290114"/>
                <a:ext cx="367200" cy="451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A15F026-662E-2047-8A76-71ED981C294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2131" y="5282914"/>
                  <a:ext cx="3823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C704A95-7F45-3245-9A57-0C49FA737EB0}"/>
                    </a:ext>
                  </a:extLst>
                </p14:cNvPr>
                <p14:cNvContentPartPr/>
                <p14:nvPr/>
              </p14:nvContentPartPr>
              <p14:xfrm>
                <a:off x="1311411" y="5255554"/>
                <a:ext cx="16200" cy="2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C704A95-7F45-3245-9A57-0C49FA737EB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03851" y="5247994"/>
                  <a:ext cx="31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7E12FDD-4762-9149-813B-1E9C56F0050C}"/>
                    </a:ext>
                  </a:extLst>
                </p14:cNvPr>
                <p14:cNvContentPartPr/>
                <p14:nvPr/>
              </p14:nvContentPartPr>
              <p14:xfrm>
                <a:off x="1420491" y="5267434"/>
                <a:ext cx="483840" cy="174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7E12FDD-4762-9149-813B-1E9C56F0050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12931" y="5259874"/>
                  <a:ext cx="4986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FB7F7D1-6CE0-EF42-A43D-F9155AD2FC6E}"/>
              </a:ext>
            </a:extLst>
          </p:cNvPr>
          <p:cNvGrpSpPr/>
          <p:nvPr/>
        </p:nvGrpSpPr>
        <p:grpSpPr>
          <a:xfrm>
            <a:off x="2422011" y="5137834"/>
            <a:ext cx="883440" cy="262080"/>
            <a:chOff x="2422011" y="5137834"/>
            <a:chExt cx="88344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CEE40DE-71D3-6340-9899-7C4F78D2037F}"/>
                    </a:ext>
                  </a:extLst>
                </p14:cNvPr>
                <p14:cNvContentPartPr/>
                <p14:nvPr/>
              </p14:nvContentPartPr>
              <p14:xfrm>
                <a:off x="2422011" y="5216674"/>
                <a:ext cx="858240" cy="183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CEE40DE-71D3-6340-9899-7C4F78D2037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14451" y="5209114"/>
                  <a:ext cx="873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381C720-E883-5E47-80C6-33BAECF113CB}"/>
                    </a:ext>
                  </a:extLst>
                </p14:cNvPr>
                <p14:cNvContentPartPr/>
                <p14:nvPr/>
              </p14:nvContentPartPr>
              <p14:xfrm>
                <a:off x="3174771" y="5137834"/>
                <a:ext cx="130680" cy="168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381C720-E883-5E47-80C6-33BAECF113C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67211" y="5130274"/>
                  <a:ext cx="1458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5551FE9-955E-2144-8AFD-A6ACFCB22B23}"/>
              </a:ext>
            </a:extLst>
          </p:cNvPr>
          <p:cNvGrpSpPr/>
          <p:nvPr/>
        </p:nvGrpSpPr>
        <p:grpSpPr>
          <a:xfrm>
            <a:off x="3935091" y="5217034"/>
            <a:ext cx="1041480" cy="335160"/>
            <a:chOff x="3935091" y="5217034"/>
            <a:chExt cx="104148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35ECF8-4650-1948-A584-2C68F379F10A}"/>
                    </a:ext>
                  </a:extLst>
                </p14:cNvPr>
                <p14:cNvContentPartPr/>
                <p14:nvPr/>
              </p14:nvContentPartPr>
              <p14:xfrm>
                <a:off x="3935091" y="5235034"/>
                <a:ext cx="174600" cy="317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35ECF8-4650-1948-A584-2C68F379F10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27531" y="5227474"/>
                  <a:ext cx="1893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717D365-25EF-F849-861F-58D63160E805}"/>
                    </a:ext>
                  </a:extLst>
                </p14:cNvPr>
                <p14:cNvContentPartPr/>
                <p14:nvPr/>
              </p14:nvContentPartPr>
              <p14:xfrm>
                <a:off x="4218771" y="5217034"/>
                <a:ext cx="757800" cy="174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717D365-25EF-F849-861F-58D63160E80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11211" y="5209474"/>
                  <a:ext cx="7729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21B9024-50D4-CC49-83BD-67A816390FC0}"/>
              </a:ext>
            </a:extLst>
          </p:cNvPr>
          <p:cNvGrpSpPr/>
          <p:nvPr/>
        </p:nvGrpSpPr>
        <p:grpSpPr>
          <a:xfrm>
            <a:off x="5469771" y="5018314"/>
            <a:ext cx="805320" cy="350280"/>
            <a:chOff x="5469771" y="5018314"/>
            <a:chExt cx="80532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E3CAD86-7033-2C48-9CCF-633D9C4988D7}"/>
                    </a:ext>
                  </a:extLst>
                </p14:cNvPr>
                <p14:cNvContentPartPr/>
                <p14:nvPr/>
              </p14:nvContentPartPr>
              <p14:xfrm>
                <a:off x="5469771" y="5216314"/>
                <a:ext cx="283680" cy="1119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E3CAD86-7033-2C48-9CCF-633D9C4988D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62211" y="5208754"/>
                  <a:ext cx="298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85DAB8-6363-B642-A9A6-1223AB34431D}"/>
                    </a:ext>
                  </a:extLst>
                </p14:cNvPr>
                <p14:cNvContentPartPr/>
                <p14:nvPr/>
              </p14:nvContentPartPr>
              <p14:xfrm>
                <a:off x="5840211" y="5214154"/>
                <a:ext cx="174600" cy="148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85DAB8-6363-B642-A9A6-1223AB34431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32651" y="5206594"/>
                  <a:ext cx="189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9A42716-EFCB-6047-9C3D-191C5559462B}"/>
                    </a:ext>
                  </a:extLst>
                </p14:cNvPr>
                <p14:cNvContentPartPr/>
                <p14:nvPr/>
              </p14:nvContentPartPr>
              <p14:xfrm>
                <a:off x="6104091" y="5018314"/>
                <a:ext cx="64080" cy="350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9A42716-EFCB-6047-9C3D-191C5559462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96531" y="5010754"/>
                  <a:ext cx="792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97AE3F8-F0FF-FF44-94F1-9F395ACC4703}"/>
                    </a:ext>
                  </a:extLst>
                </p14:cNvPr>
                <p14:cNvContentPartPr/>
                <p14:nvPr/>
              </p14:nvContentPartPr>
              <p14:xfrm>
                <a:off x="6006171" y="5204074"/>
                <a:ext cx="268920" cy="10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97AE3F8-F0FF-FF44-94F1-9F395ACC470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98611" y="5196514"/>
                  <a:ext cx="2840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A1CF793-BD2E-2F4D-B7A2-EC2962AE5AE1}"/>
              </a:ext>
            </a:extLst>
          </p:cNvPr>
          <p:cNvGrpSpPr/>
          <p:nvPr/>
        </p:nvGrpSpPr>
        <p:grpSpPr>
          <a:xfrm>
            <a:off x="6894291" y="5031274"/>
            <a:ext cx="375480" cy="462960"/>
            <a:chOff x="6894291" y="5031274"/>
            <a:chExt cx="37548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5EFB444-5EF1-7144-B224-BBEC729DF446}"/>
                    </a:ext>
                  </a:extLst>
                </p14:cNvPr>
                <p14:cNvContentPartPr/>
                <p14:nvPr/>
              </p14:nvContentPartPr>
              <p14:xfrm>
                <a:off x="6894291" y="5031274"/>
                <a:ext cx="45360" cy="304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5EFB444-5EF1-7144-B224-BBEC729DF44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86731" y="5023714"/>
                  <a:ext cx="60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5984CD0-A06A-3B47-A119-9135141CBD2C}"/>
                    </a:ext>
                  </a:extLst>
                </p14:cNvPr>
                <p14:cNvContentPartPr/>
                <p14:nvPr/>
              </p14:nvContentPartPr>
              <p14:xfrm>
                <a:off x="6896091" y="5037394"/>
                <a:ext cx="251280" cy="315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5984CD0-A06A-3B47-A119-9135141CBD2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88531" y="5029834"/>
                  <a:ext cx="266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9534D2-CDD8-1F4C-8C4F-CC7EA5BAFB09}"/>
                    </a:ext>
                  </a:extLst>
                </p14:cNvPr>
                <p14:cNvContentPartPr/>
                <p14:nvPr/>
              </p14:nvContentPartPr>
              <p14:xfrm>
                <a:off x="7231971" y="5312074"/>
                <a:ext cx="37800" cy="182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9534D2-CDD8-1F4C-8C4F-CC7EA5BAFB0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24411" y="5304514"/>
                  <a:ext cx="5292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F43B68D-C699-3143-88CF-45D2F8D5EB03}"/>
              </a:ext>
            </a:extLst>
          </p:cNvPr>
          <p:cNvGrpSpPr/>
          <p:nvPr/>
        </p:nvGrpSpPr>
        <p:grpSpPr>
          <a:xfrm>
            <a:off x="8034411" y="4980514"/>
            <a:ext cx="554040" cy="398880"/>
            <a:chOff x="8034411" y="4980514"/>
            <a:chExt cx="55404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749779-8303-4848-8CCD-254352BF56E1}"/>
                    </a:ext>
                  </a:extLst>
                </p14:cNvPr>
                <p14:cNvContentPartPr/>
                <p14:nvPr/>
              </p14:nvContentPartPr>
              <p14:xfrm>
                <a:off x="8100651" y="4980514"/>
                <a:ext cx="178200" cy="398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749779-8303-4848-8CCD-254352BF56E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93091" y="4972954"/>
                  <a:ext cx="1933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BF68EB7-19CB-874B-806E-25F1E90C3580}"/>
                    </a:ext>
                  </a:extLst>
                </p14:cNvPr>
                <p14:cNvContentPartPr/>
                <p14:nvPr/>
              </p14:nvContentPartPr>
              <p14:xfrm>
                <a:off x="8034411" y="5239354"/>
                <a:ext cx="554040" cy="135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BF68EB7-19CB-874B-806E-25F1E90C358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26851" y="5231794"/>
                  <a:ext cx="5691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B3753EC-07AC-454A-ADEF-2873C9FC58BC}"/>
              </a:ext>
            </a:extLst>
          </p:cNvPr>
          <p:cNvGrpSpPr/>
          <p:nvPr/>
        </p:nvGrpSpPr>
        <p:grpSpPr>
          <a:xfrm>
            <a:off x="9231051" y="4920034"/>
            <a:ext cx="883080" cy="390960"/>
            <a:chOff x="9231051" y="4920034"/>
            <a:chExt cx="88308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F880F75-69E6-5146-AE45-6A947FC9A1AD}"/>
                    </a:ext>
                  </a:extLst>
                </p14:cNvPr>
                <p14:cNvContentPartPr/>
                <p14:nvPr/>
              </p14:nvContentPartPr>
              <p14:xfrm>
                <a:off x="9350211" y="4920034"/>
                <a:ext cx="93240" cy="352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F880F75-69E6-5146-AE45-6A947FC9A1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42651" y="4912474"/>
                  <a:ext cx="108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FDC04A8-6535-104C-8FED-11827A40DFE0}"/>
                    </a:ext>
                  </a:extLst>
                </p14:cNvPr>
                <p14:cNvContentPartPr/>
                <p14:nvPr/>
              </p14:nvContentPartPr>
              <p14:xfrm>
                <a:off x="9231051" y="4978354"/>
                <a:ext cx="764280" cy="332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FDC04A8-6535-104C-8FED-11827A40DFE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23491" y="4970794"/>
                  <a:ext cx="7794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2D82BC9-DF62-C04F-8D69-9FCB7732EE75}"/>
                    </a:ext>
                  </a:extLst>
                </p14:cNvPr>
                <p14:cNvContentPartPr/>
                <p14:nvPr/>
              </p14:nvContentPartPr>
              <p14:xfrm>
                <a:off x="9845931" y="5170594"/>
                <a:ext cx="268200" cy="47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2D82BC9-DF62-C04F-8D69-9FCB7732EE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38371" y="5163034"/>
                  <a:ext cx="2833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9AB3A22-BB2C-D04D-88C6-3AAE769F87A6}"/>
              </a:ext>
            </a:extLst>
          </p:cNvPr>
          <p:cNvGrpSpPr/>
          <p:nvPr/>
        </p:nvGrpSpPr>
        <p:grpSpPr>
          <a:xfrm>
            <a:off x="10585011" y="4985554"/>
            <a:ext cx="925920" cy="729000"/>
            <a:chOff x="10585011" y="4985554"/>
            <a:chExt cx="925920" cy="72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4692F03-5EEC-BA41-98EC-F17C0FBFB978}"/>
                    </a:ext>
                  </a:extLst>
                </p14:cNvPr>
                <p14:cNvContentPartPr/>
                <p14:nvPr/>
              </p14:nvContentPartPr>
              <p14:xfrm>
                <a:off x="10585011" y="5185714"/>
                <a:ext cx="330120" cy="528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4692F03-5EEC-BA41-98EC-F17C0FBFB97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77451" y="5178154"/>
                  <a:ext cx="34524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4978012-8793-024A-A1BB-EDFCB8593C79}"/>
                    </a:ext>
                  </a:extLst>
                </p14:cNvPr>
                <p14:cNvContentPartPr/>
                <p14:nvPr/>
              </p14:nvContentPartPr>
              <p14:xfrm>
                <a:off x="11158851" y="4985554"/>
                <a:ext cx="352080" cy="482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4978012-8793-024A-A1BB-EDFCB8593C7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51291" y="4977994"/>
                  <a:ext cx="36720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68EC08B-8310-FB4F-B807-7BCDF1C182CF}"/>
              </a:ext>
            </a:extLst>
          </p:cNvPr>
          <p:cNvGrpSpPr/>
          <p:nvPr/>
        </p:nvGrpSpPr>
        <p:grpSpPr>
          <a:xfrm>
            <a:off x="2247411" y="5747314"/>
            <a:ext cx="481680" cy="379800"/>
            <a:chOff x="2247411" y="5747314"/>
            <a:chExt cx="48168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61AF63C-BC12-0F4F-8AA9-98B7F30C45F3}"/>
                    </a:ext>
                  </a:extLst>
                </p14:cNvPr>
                <p14:cNvContentPartPr/>
                <p14:nvPr/>
              </p14:nvContentPartPr>
              <p14:xfrm>
                <a:off x="2247411" y="5965834"/>
                <a:ext cx="114120" cy="135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61AF63C-BC12-0F4F-8AA9-98B7F30C45F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39851" y="5958274"/>
                  <a:ext cx="129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73C8542-25EF-6C46-A888-0D665F6C3741}"/>
                    </a:ext>
                  </a:extLst>
                </p14:cNvPr>
                <p14:cNvContentPartPr/>
                <p14:nvPr/>
              </p14:nvContentPartPr>
              <p14:xfrm>
                <a:off x="2545131" y="5747314"/>
                <a:ext cx="51840" cy="379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73C8542-25EF-6C46-A888-0D665F6C374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37571" y="5740114"/>
                  <a:ext cx="669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F75DDAB-F8A5-E349-B073-0FA9B939C870}"/>
                    </a:ext>
                  </a:extLst>
                </p14:cNvPr>
                <p14:cNvContentPartPr/>
                <p14:nvPr/>
              </p14:nvContentPartPr>
              <p14:xfrm>
                <a:off x="2494371" y="5997874"/>
                <a:ext cx="234720" cy="11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F75DDAB-F8A5-E349-B073-0FA9B939C87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86811" y="5990314"/>
                  <a:ext cx="2498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DC51691-58E7-FE4D-81C1-C2CCA603E374}"/>
              </a:ext>
            </a:extLst>
          </p:cNvPr>
          <p:cNvGrpSpPr/>
          <p:nvPr/>
        </p:nvGrpSpPr>
        <p:grpSpPr>
          <a:xfrm>
            <a:off x="3095571" y="5793034"/>
            <a:ext cx="766440" cy="315720"/>
            <a:chOff x="3095571" y="5793034"/>
            <a:chExt cx="76644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12D9E0-E6C6-6343-BF5D-948121DB82DB}"/>
                    </a:ext>
                  </a:extLst>
                </p14:cNvPr>
                <p14:cNvContentPartPr/>
                <p14:nvPr/>
              </p14:nvContentPartPr>
              <p14:xfrm>
                <a:off x="3095571" y="5920474"/>
                <a:ext cx="256320" cy="172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12D9E0-E6C6-6343-BF5D-948121DB82D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88011" y="5912914"/>
                  <a:ext cx="271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23AE61B-C2B0-E347-A8F1-006A52FA5F14}"/>
                    </a:ext>
                  </a:extLst>
                </p14:cNvPr>
                <p14:cNvContentPartPr/>
                <p14:nvPr/>
              </p14:nvContentPartPr>
              <p14:xfrm>
                <a:off x="3383571" y="5793034"/>
                <a:ext cx="7560" cy="9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23AE61B-C2B0-E347-A8F1-006A52FA5F1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76011" y="5785834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2B3F25D-2C77-864D-BECA-45C7ED69BEBF}"/>
                    </a:ext>
                  </a:extLst>
                </p14:cNvPr>
                <p14:cNvContentPartPr/>
                <p14:nvPr/>
              </p14:nvContentPartPr>
              <p14:xfrm>
                <a:off x="3441531" y="5920834"/>
                <a:ext cx="149760" cy="187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2B3F25D-2C77-864D-BECA-45C7ED69BEB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33971" y="5913274"/>
                  <a:ext cx="164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A45B86C-61D4-6B4F-9689-99251C8AFEC3}"/>
                    </a:ext>
                  </a:extLst>
                </p14:cNvPr>
                <p14:cNvContentPartPr/>
                <p14:nvPr/>
              </p14:nvContentPartPr>
              <p14:xfrm>
                <a:off x="3419571" y="5982754"/>
                <a:ext cx="218160" cy="9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A45B86C-61D4-6B4F-9689-99251C8AFEC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12011" y="5975194"/>
                  <a:ext cx="23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30F1AE3-6D59-B94B-836A-56B9C6B37E35}"/>
                    </a:ext>
                  </a:extLst>
                </p14:cNvPr>
                <p14:cNvContentPartPr/>
                <p14:nvPr/>
              </p14:nvContentPartPr>
              <p14:xfrm>
                <a:off x="3673731" y="5893474"/>
                <a:ext cx="188280" cy="162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30F1AE3-6D59-B94B-836A-56B9C6B37E3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66171" y="5885914"/>
                  <a:ext cx="20340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87C8C32-F504-5C44-83FA-BE7C19345AA7}"/>
                  </a:ext>
                </a:extLst>
              </p14:cNvPr>
              <p14:cNvContentPartPr/>
              <p14:nvPr/>
            </p14:nvContentPartPr>
            <p14:xfrm>
              <a:off x="4349451" y="5845594"/>
              <a:ext cx="281160" cy="2656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87C8C32-F504-5C44-83FA-BE7C19345AA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341891" y="5838034"/>
                <a:ext cx="2962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773882F-14AC-2549-9653-3F94D7DF3667}"/>
                  </a:ext>
                </a:extLst>
              </p14:cNvPr>
              <p14:cNvContentPartPr/>
              <p14:nvPr/>
            </p14:nvContentPartPr>
            <p14:xfrm>
              <a:off x="5023731" y="6128554"/>
              <a:ext cx="24120" cy="205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773882F-14AC-2549-9653-3F94D7DF366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016171" y="6120994"/>
                <a:ext cx="39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A6F9DD3-7DA0-6246-90C7-B57E25BE3641}"/>
                  </a:ext>
                </a:extLst>
              </p14:cNvPr>
              <p14:cNvContentPartPr/>
              <p14:nvPr/>
            </p14:nvContentPartPr>
            <p14:xfrm>
              <a:off x="1125651" y="1708834"/>
              <a:ext cx="149040" cy="3697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A6F9DD3-7DA0-6246-90C7-B57E25BE364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118091" y="1701274"/>
                <a:ext cx="164160" cy="3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73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1DBDA-BB54-6C4D-8AA4-42170F89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C826-B335-DB4D-970B-842E673C6092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4CF66-2139-6A49-8BBA-B52516E8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24E43-E21E-5948-A892-0843865B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880111-7FF0-A442-A167-6A68B6BB625D}"/>
                  </a:ext>
                </a:extLst>
              </p14:cNvPr>
              <p14:cNvContentPartPr/>
              <p14:nvPr/>
            </p14:nvContentPartPr>
            <p14:xfrm>
              <a:off x="2054811" y="805234"/>
              <a:ext cx="8280" cy="16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880111-7FF0-A442-A167-6A68B6BB62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7251" y="797674"/>
                <a:ext cx="23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23A4D3-07BB-8A4F-B6C0-0B00C54C9CED}"/>
                  </a:ext>
                </a:extLst>
              </p14:cNvPr>
              <p14:cNvContentPartPr/>
              <p14:nvPr/>
            </p14:nvContentPartPr>
            <p14:xfrm>
              <a:off x="1765011" y="922234"/>
              <a:ext cx="807840" cy="286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23A4D3-07BB-8A4F-B6C0-0B00C54C9C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7451" y="914674"/>
                <a:ext cx="82296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8A53A2D-E907-9742-965B-A1CEA7FD96AB}"/>
              </a:ext>
            </a:extLst>
          </p:cNvPr>
          <p:cNvGrpSpPr/>
          <p:nvPr/>
        </p:nvGrpSpPr>
        <p:grpSpPr>
          <a:xfrm>
            <a:off x="3300051" y="741154"/>
            <a:ext cx="3156840" cy="513000"/>
            <a:chOff x="3300051" y="741154"/>
            <a:chExt cx="315684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41405D-817F-B34B-B12E-FD4D066ED410}"/>
                    </a:ext>
                  </a:extLst>
                </p14:cNvPr>
                <p14:cNvContentPartPr/>
                <p14:nvPr/>
              </p14:nvContentPartPr>
              <p14:xfrm>
                <a:off x="3300051" y="741154"/>
                <a:ext cx="1125720" cy="513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41405D-817F-B34B-B12E-FD4D066ED4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92491" y="733954"/>
                  <a:ext cx="11408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BE78983-E677-D74F-BD6E-CAE7BBC6C945}"/>
                    </a:ext>
                  </a:extLst>
                </p14:cNvPr>
                <p14:cNvContentPartPr/>
                <p14:nvPr/>
              </p14:nvContentPartPr>
              <p14:xfrm>
                <a:off x="4334331" y="981994"/>
                <a:ext cx="254160" cy="144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BE78983-E677-D74F-BD6E-CAE7BBC6C9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26771" y="974434"/>
                  <a:ext cx="269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ABD1C0-CCD6-414E-ABB9-C0DC7DC63CDC}"/>
                    </a:ext>
                  </a:extLst>
                </p14:cNvPr>
                <p14:cNvContentPartPr/>
                <p14:nvPr/>
              </p14:nvContentPartPr>
              <p14:xfrm>
                <a:off x="4628091" y="911794"/>
                <a:ext cx="25920" cy="35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ABD1C0-CCD6-414E-ABB9-C0DC7DC63C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20531" y="904234"/>
                  <a:ext cx="40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EB9824-F54B-3342-A626-53E24D31F14B}"/>
                    </a:ext>
                  </a:extLst>
                </p14:cNvPr>
                <p14:cNvContentPartPr/>
                <p14:nvPr/>
              </p14:nvContentPartPr>
              <p14:xfrm>
                <a:off x="4732491" y="992434"/>
                <a:ext cx="144000" cy="145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EB9824-F54B-3342-A626-53E24D31F1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24931" y="985234"/>
                  <a:ext cx="159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8C9006D-A3AC-3A45-8C81-F8BD6F92DC40}"/>
                    </a:ext>
                  </a:extLst>
                </p14:cNvPr>
                <p14:cNvContentPartPr/>
                <p14:nvPr/>
              </p14:nvContentPartPr>
              <p14:xfrm>
                <a:off x="4865691" y="1012234"/>
                <a:ext cx="61200" cy="144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8C9006D-A3AC-3A45-8C81-F8BD6F92DC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58131" y="1004674"/>
                  <a:ext cx="76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C09F52-5512-3948-8C31-DB5B0F42585F}"/>
                    </a:ext>
                  </a:extLst>
                </p14:cNvPr>
                <p14:cNvContentPartPr/>
                <p14:nvPr/>
              </p14:nvContentPartPr>
              <p14:xfrm>
                <a:off x="5024811" y="948154"/>
                <a:ext cx="562680" cy="208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C09F52-5512-3948-8C31-DB5B0F4258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17251" y="940594"/>
                  <a:ext cx="577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A267439-3289-AB44-9220-B1D1953EF0F1}"/>
                    </a:ext>
                  </a:extLst>
                </p14:cNvPr>
                <p14:cNvContentPartPr/>
                <p14:nvPr/>
              </p14:nvContentPartPr>
              <p14:xfrm>
                <a:off x="5665971" y="870754"/>
                <a:ext cx="11160" cy="9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A267439-3289-AB44-9220-B1D1953EF0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58411" y="863194"/>
                  <a:ext cx="2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98C433-C2F3-7F4A-BFF6-640E7509F189}"/>
                    </a:ext>
                  </a:extLst>
                </p14:cNvPr>
                <p14:cNvContentPartPr/>
                <p14:nvPr/>
              </p14:nvContentPartPr>
              <p14:xfrm>
                <a:off x="5728971" y="799834"/>
                <a:ext cx="727920" cy="372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98C433-C2F3-7F4A-BFF6-640E7509F1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21411" y="792274"/>
                  <a:ext cx="7430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BA40E3-509C-414E-AF86-7B632CCF5B8E}"/>
              </a:ext>
            </a:extLst>
          </p:cNvPr>
          <p:cNvGrpSpPr/>
          <p:nvPr/>
        </p:nvGrpSpPr>
        <p:grpSpPr>
          <a:xfrm>
            <a:off x="7005171" y="773554"/>
            <a:ext cx="1755360" cy="481320"/>
            <a:chOff x="7005171" y="773554"/>
            <a:chExt cx="1755360" cy="4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655321-925C-A441-B620-FE141B587DE3}"/>
                    </a:ext>
                  </a:extLst>
                </p14:cNvPr>
                <p14:cNvContentPartPr/>
                <p14:nvPr/>
              </p14:nvContentPartPr>
              <p14:xfrm>
                <a:off x="7005171" y="773554"/>
                <a:ext cx="792360" cy="438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655321-925C-A441-B620-FE141B587DE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97611" y="765994"/>
                  <a:ext cx="8074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441C75-081F-E94D-AE31-E4356FB3C49F}"/>
                    </a:ext>
                  </a:extLst>
                </p14:cNvPr>
                <p14:cNvContentPartPr/>
                <p14:nvPr/>
              </p14:nvContentPartPr>
              <p14:xfrm>
                <a:off x="7599531" y="800554"/>
                <a:ext cx="592560" cy="372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441C75-081F-E94D-AE31-E4356FB3C4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91971" y="792994"/>
                  <a:ext cx="6076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73CA14-C129-BD4B-AFAA-47F0FA207718}"/>
                    </a:ext>
                  </a:extLst>
                </p14:cNvPr>
                <p14:cNvContentPartPr/>
                <p14:nvPr/>
              </p14:nvContentPartPr>
              <p14:xfrm>
                <a:off x="8301531" y="803794"/>
                <a:ext cx="354960" cy="343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73CA14-C129-BD4B-AFAA-47F0FA2077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93971" y="796234"/>
                  <a:ext cx="3700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82034D-DA47-E74E-8D2F-7EEDE36BE03F}"/>
                    </a:ext>
                  </a:extLst>
                </p14:cNvPr>
                <p14:cNvContentPartPr/>
                <p14:nvPr/>
              </p14:nvContentPartPr>
              <p14:xfrm>
                <a:off x="8560011" y="1001434"/>
                <a:ext cx="200520" cy="253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82034D-DA47-E74E-8D2F-7EEDE36BE0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52451" y="993874"/>
                  <a:ext cx="21564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B000FC-6C2B-CA49-9314-133AD50C63F8}"/>
              </a:ext>
            </a:extLst>
          </p:cNvPr>
          <p:cNvGrpSpPr/>
          <p:nvPr/>
        </p:nvGrpSpPr>
        <p:grpSpPr>
          <a:xfrm>
            <a:off x="3077571" y="1577794"/>
            <a:ext cx="5447880" cy="778320"/>
            <a:chOff x="3077571" y="1577794"/>
            <a:chExt cx="5447880" cy="77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45A0CC-F8C6-B749-B0C6-817DE5BBF8B0}"/>
                    </a:ext>
                  </a:extLst>
                </p14:cNvPr>
                <p14:cNvContentPartPr/>
                <p14:nvPr/>
              </p14:nvContentPartPr>
              <p14:xfrm>
                <a:off x="3077571" y="1637914"/>
                <a:ext cx="182880" cy="469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45A0CC-F8C6-B749-B0C6-817DE5BBF8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70011" y="1630354"/>
                  <a:ext cx="1980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BADA06C-AA02-6044-ABF0-3FBF2E5F8B0E}"/>
                    </a:ext>
                  </a:extLst>
                </p14:cNvPr>
                <p14:cNvContentPartPr/>
                <p14:nvPr/>
              </p14:nvContentPartPr>
              <p14:xfrm>
                <a:off x="3467091" y="1662754"/>
                <a:ext cx="572040" cy="393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BADA06C-AA02-6044-ABF0-3FBF2E5F8B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59531" y="1655194"/>
                  <a:ext cx="5871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2DB46D3-E24B-EF4F-941F-784A9FD1B044}"/>
                    </a:ext>
                  </a:extLst>
                </p14:cNvPr>
                <p14:cNvContentPartPr/>
                <p14:nvPr/>
              </p14:nvContentPartPr>
              <p14:xfrm>
                <a:off x="4215531" y="1890634"/>
                <a:ext cx="157680" cy="97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2DB46D3-E24B-EF4F-941F-784A9FD1B0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7971" y="1883074"/>
                  <a:ext cx="172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38FA28-86DC-9C45-BE6D-7E49FE978941}"/>
                    </a:ext>
                  </a:extLst>
                </p14:cNvPr>
                <p14:cNvContentPartPr/>
                <p14:nvPr/>
              </p14:nvContentPartPr>
              <p14:xfrm>
                <a:off x="4472571" y="1753114"/>
                <a:ext cx="262440" cy="230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38FA28-86DC-9C45-BE6D-7E49FE9789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65011" y="1745554"/>
                  <a:ext cx="277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0FC66E-EE43-104E-9924-10AEA93312D7}"/>
                    </a:ext>
                  </a:extLst>
                </p14:cNvPr>
                <p14:cNvContentPartPr/>
                <p14:nvPr/>
              </p14:nvContentPartPr>
              <p14:xfrm>
                <a:off x="4605411" y="1621714"/>
                <a:ext cx="379440" cy="342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0FC66E-EE43-104E-9924-10AEA93312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97851" y="1614154"/>
                  <a:ext cx="394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131ED9-22D5-0A40-AE65-6C43376A8EF7}"/>
                    </a:ext>
                  </a:extLst>
                </p14:cNvPr>
                <p14:cNvContentPartPr/>
                <p14:nvPr/>
              </p14:nvContentPartPr>
              <p14:xfrm>
                <a:off x="5001771" y="1700914"/>
                <a:ext cx="11160" cy="8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131ED9-22D5-0A40-AE65-6C43376A8E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94211" y="1693354"/>
                  <a:ext cx="2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EE28CC-1C7C-F844-A7EF-8B73FC9DACD2}"/>
                    </a:ext>
                  </a:extLst>
                </p14:cNvPr>
                <p14:cNvContentPartPr/>
                <p14:nvPr/>
              </p14:nvContentPartPr>
              <p14:xfrm>
                <a:off x="5053971" y="1825474"/>
                <a:ext cx="433080" cy="151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EE28CC-1C7C-F844-A7EF-8B73FC9DAC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46411" y="1817914"/>
                  <a:ext cx="448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F7669A-0CAD-674C-BFCD-247FF1A0CF13}"/>
                    </a:ext>
                  </a:extLst>
                </p14:cNvPr>
                <p14:cNvContentPartPr/>
                <p14:nvPr/>
              </p14:nvContentPartPr>
              <p14:xfrm>
                <a:off x="5665971" y="1926634"/>
                <a:ext cx="48240" cy="34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F7669A-0CAD-674C-BFCD-247FF1A0CF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58411" y="1919074"/>
                  <a:ext cx="6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ACFEAA-0094-4E48-8C2D-4A0FA3B62FA5}"/>
                    </a:ext>
                  </a:extLst>
                </p14:cNvPr>
                <p14:cNvContentPartPr/>
                <p14:nvPr/>
              </p14:nvContentPartPr>
              <p14:xfrm>
                <a:off x="5935251" y="1577794"/>
                <a:ext cx="344880" cy="339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ACFEAA-0094-4E48-8C2D-4A0FA3B62F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27691" y="1570234"/>
                  <a:ext cx="3600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8E2D58-9D50-B743-996C-D9BE95EA66B2}"/>
                    </a:ext>
                  </a:extLst>
                </p14:cNvPr>
                <p14:cNvContentPartPr/>
                <p14:nvPr/>
              </p14:nvContentPartPr>
              <p14:xfrm>
                <a:off x="6456171" y="1699114"/>
                <a:ext cx="1145520" cy="223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8E2D58-9D50-B743-996C-D9BE95EA66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48611" y="1691554"/>
                  <a:ext cx="1160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BEB9ED-39AF-4D45-A03F-D941AB1A2E69}"/>
                    </a:ext>
                  </a:extLst>
                </p14:cNvPr>
                <p14:cNvContentPartPr/>
                <p14:nvPr/>
              </p14:nvContentPartPr>
              <p14:xfrm>
                <a:off x="7657131" y="1665274"/>
                <a:ext cx="1080" cy="5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BEB9ED-39AF-4D45-A03F-D941AB1A2E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49571" y="1657714"/>
                  <a:ext cx="16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63DA86-0A8D-334E-B44C-1DC586B30A6F}"/>
                    </a:ext>
                  </a:extLst>
                </p14:cNvPr>
                <p14:cNvContentPartPr/>
                <p14:nvPr/>
              </p14:nvContentPartPr>
              <p14:xfrm>
                <a:off x="7733451" y="1821514"/>
                <a:ext cx="479880" cy="534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63DA86-0A8D-334E-B44C-1DC586B30A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26251" y="1813954"/>
                  <a:ext cx="49500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AC51D2-F709-9643-AE3C-3F162BEC45C3}"/>
                    </a:ext>
                  </a:extLst>
                </p14:cNvPr>
                <p14:cNvContentPartPr/>
                <p14:nvPr/>
              </p14:nvContentPartPr>
              <p14:xfrm>
                <a:off x="8332131" y="1665274"/>
                <a:ext cx="193320" cy="578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AC51D2-F709-9643-AE3C-3F162BEC45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24571" y="1657714"/>
                  <a:ext cx="208440" cy="59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0233EE4-97F4-9D47-81BF-D9FF27A7435B}"/>
              </a:ext>
            </a:extLst>
          </p:cNvPr>
          <p:cNvGrpSpPr/>
          <p:nvPr/>
        </p:nvGrpSpPr>
        <p:grpSpPr>
          <a:xfrm>
            <a:off x="2185131" y="2599474"/>
            <a:ext cx="1351080" cy="413640"/>
            <a:chOff x="2185131" y="2599474"/>
            <a:chExt cx="135108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EE1023-1930-9E41-A71D-33C7DA162DCB}"/>
                    </a:ext>
                  </a:extLst>
                </p14:cNvPr>
                <p14:cNvContentPartPr/>
                <p14:nvPr/>
              </p14:nvContentPartPr>
              <p14:xfrm>
                <a:off x="2185131" y="2726194"/>
                <a:ext cx="53280" cy="286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EE1023-1930-9E41-A71D-33C7DA162D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77931" y="2718634"/>
                  <a:ext cx="68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CE6D2D9-7451-4447-AA89-3A9768CB90F5}"/>
                    </a:ext>
                  </a:extLst>
                </p14:cNvPr>
                <p14:cNvContentPartPr/>
                <p14:nvPr/>
              </p14:nvContentPartPr>
              <p14:xfrm>
                <a:off x="2217171" y="2628994"/>
                <a:ext cx="246960" cy="70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CE6D2D9-7451-4447-AA89-3A9768CB90F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09611" y="2621434"/>
                  <a:ext cx="262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9C928B-CD74-1547-AE1E-51C93ED114B2}"/>
                    </a:ext>
                  </a:extLst>
                </p14:cNvPr>
                <p14:cNvContentPartPr/>
                <p14:nvPr/>
              </p14:nvContentPartPr>
              <p14:xfrm>
                <a:off x="2253531" y="2838874"/>
                <a:ext cx="198360" cy="32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9C928B-CD74-1547-AE1E-51C93ED114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45971" y="2831314"/>
                  <a:ext cx="21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B5F38D-6781-7046-8CF4-C5C3F0ED74D8}"/>
                    </a:ext>
                  </a:extLst>
                </p14:cNvPr>
                <p14:cNvContentPartPr/>
                <p14:nvPr/>
              </p14:nvContentPartPr>
              <p14:xfrm>
                <a:off x="2581131" y="2879914"/>
                <a:ext cx="22680" cy="127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B5F38D-6781-7046-8CF4-C5C3F0ED74D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73571" y="2872714"/>
                  <a:ext cx="37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99B54F-EF64-0343-9973-4E89FAFBB67E}"/>
                    </a:ext>
                  </a:extLst>
                </p14:cNvPr>
                <p14:cNvContentPartPr/>
                <p14:nvPr/>
              </p14:nvContentPartPr>
              <p14:xfrm>
                <a:off x="2661411" y="2747434"/>
                <a:ext cx="3240" cy="6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99B54F-EF64-0343-9973-4E89FAFBB6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53851" y="2739874"/>
                  <a:ext cx="18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5CC25A-6293-8E44-A18B-CBC27A2BE35F}"/>
                    </a:ext>
                  </a:extLst>
                </p14:cNvPr>
                <p14:cNvContentPartPr/>
                <p14:nvPr/>
              </p14:nvContentPartPr>
              <p14:xfrm>
                <a:off x="2778051" y="2813674"/>
                <a:ext cx="102240" cy="159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5CC25A-6293-8E44-A18B-CBC27A2BE3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70491" y="2806114"/>
                  <a:ext cx="117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0E7D8F-DA75-2748-87C8-EB733AEC5F40}"/>
                    </a:ext>
                  </a:extLst>
                </p14:cNvPr>
                <p14:cNvContentPartPr/>
                <p14:nvPr/>
              </p14:nvContentPartPr>
              <p14:xfrm>
                <a:off x="2985051" y="2599474"/>
                <a:ext cx="551160" cy="383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0E7D8F-DA75-2748-87C8-EB733AEC5F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77491" y="2591914"/>
                  <a:ext cx="56628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64FA78-F35A-B841-A9D4-93236AF4FB07}"/>
              </a:ext>
            </a:extLst>
          </p:cNvPr>
          <p:cNvGrpSpPr/>
          <p:nvPr/>
        </p:nvGrpSpPr>
        <p:grpSpPr>
          <a:xfrm>
            <a:off x="4188171" y="2504074"/>
            <a:ext cx="1852560" cy="513720"/>
            <a:chOff x="4188171" y="2504074"/>
            <a:chExt cx="185256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A2DDF1-FD57-E548-AB5A-BCE3FF6D5A69}"/>
                    </a:ext>
                  </a:extLst>
                </p14:cNvPr>
                <p14:cNvContentPartPr/>
                <p14:nvPr/>
              </p14:nvContentPartPr>
              <p14:xfrm>
                <a:off x="4188171" y="2567434"/>
                <a:ext cx="157320" cy="450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A2DDF1-FD57-E548-AB5A-BCE3FF6D5A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80611" y="2559874"/>
                  <a:ext cx="1724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2BE5A6E-909A-1F47-AF13-F21D06C27C1A}"/>
                    </a:ext>
                  </a:extLst>
                </p14:cNvPr>
                <p14:cNvContentPartPr/>
                <p14:nvPr/>
              </p14:nvContentPartPr>
              <p14:xfrm>
                <a:off x="4490211" y="2504074"/>
                <a:ext cx="526320" cy="434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2BE5A6E-909A-1F47-AF13-F21D06C27C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82651" y="2496514"/>
                  <a:ext cx="5414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AA16156-532D-494B-863E-BB90697D813B}"/>
                    </a:ext>
                  </a:extLst>
                </p14:cNvPr>
                <p14:cNvContentPartPr/>
                <p14:nvPr/>
              </p14:nvContentPartPr>
              <p14:xfrm>
                <a:off x="5077371" y="2642674"/>
                <a:ext cx="1080" cy="2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AA16156-532D-494B-863E-BB90697D81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69811" y="2635474"/>
                  <a:ext cx="16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FC1695-9C77-654F-9482-B8EF4D8587E1}"/>
                    </a:ext>
                  </a:extLst>
                </p14:cNvPr>
                <p14:cNvContentPartPr/>
                <p14:nvPr/>
              </p14:nvContentPartPr>
              <p14:xfrm>
                <a:off x="5135331" y="2746714"/>
                <a:ext cx="905400" cy="169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FC1695-9C77-654F-9482-B8EF4D8587E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27771" y="2739154"/>
                  <a:ext cx="92052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2FE81B0-9C94-0849-A605-A0ED242AB9BC}"/>
                  </a:ext>
                </a:extLst>
              </p14:cNvPr>
              <p14:cNvContentPartPr/>
              <p14:nvPr/>
            </p14:nvContentPartPr>
            <p14:xfrm>
              <a:off x="6395331" y="2558074"/>
              <a:ext cx="144720" cy="509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2FE81B0-9C94-0849-A605-A0ED242AB9B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387771" y="2550514"/>
                <a:ext cx="159840" cy="52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B655AFA-4E10-1F48-B948-F24AB39DCFB6}"/>
              </a:ext>
            </a:extLst>
          </p:cNvPr>
          <p:cNvGrpSpPr/>
          <p:nvPr/>
        </p:nvGrpSpPr>
        <p:grpSpPr>
          <a:xfrm>
            <a:off x="7503411" y="2616034"/>
            <a:ext cx="1364760" cy="359640"/>
            <a:chOff x="7503411" y="2616034"/>
            <a:chExt cx="136476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EC4540-A390-2548-8B17-69A2BB99237D}"/>
                    </a:ext>
                  </a:extLst>
                </p14:cNvPr>
                <p14:cNvContentPartPr/>
                <p14:nvPr/>
              </p14:nvContentPartPr>
              <p14:xfrm>
                <a:off x="7597011" y="2616034"/>
                <a:ext cx="184680" cy="359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EC4540-A390-2548-8B17-69A2BB99237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89451" y="2608474"/>
                  <a:ext cx="1998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588070D-18D7-254F-B098-4845C900902A}"/>
                    </a:ext>
                  </a:extLst>
                </p14:cNvPr>
                <p14:cNvContentPartPr/>
                <p14:nvPr/>
              </p14:nvContentPartPr>
              <p14:xfrm>
                <a:off x="7503411" y="2785234"/>
                <a:ext cx="324720" cy="11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588070D-18D7-254F-B098-4845C90090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95851" y="2777674"/>
                  <a:ext cx="339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E9CEEB-D90A-914D-8AC5-0AE1BE6531F6}"/>
                    </a:ext>
                  </a:extLst>
                </p14:cNvPr>
                <p14:cNvContentPartPr/>
                <p14:nvPr/>
              </p14:nvContentPartPr>
              <p14:xfrm>
                <a:off x="7860531" y="2645194"/>
                <a:ext cx="122760" cy="298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E9CEEB-D90A-914D-8AC5-0AE1BE6531F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52971" y="2637634"/>
                  <a:ext cx="137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1B1FBCD-F2F5-BA42-B001-4C7D672157E4}"/>
                    </a:ext>
                  </a:extLst>
                </p14:cNvPr>
                <p14:cNvContentPartPr/>
                <p14:nvPr/>
              </p14:nvContentPartPr>
              <p14:xfrm>
                <a:off x="8027931" y="2797474"/>
                <a:ext cx="162000" cy="136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1B1FBCD-F2F5-BA42-B001-4C7D672157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20371" y="2789914"/>
                  <a:ext cx="177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455CEE-0911-B94D-8E38-7A6117BAD9B0}"/>
                    </a:ext>
                  </a:extLst>
                </p14:cNvPr>
                <p14:cNvContentPartPr/>
                <p14:nvPr/>
              </p14:nvContentPartPr>
              <p14:xfrm>
                <a:off x="8047731" y="2808274"/>
                <a:ext cx="165600" cy="127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455CEE-0911-B94D-8E38-7A6117BAD9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40171" y="2800714"/>
                  <a:ext cx="180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4CB34B1-03ED-434F-8173-882E33D47BDD}"/>
                    </a:ext>
                  </a:extLst>
                </p14:cNvPr>
                <p14:cNvContentPartPr/>
                <p14:nvPr/>
              </p14:nvContentPartPr>
              <p14:xfrm>
                <a:off x="8115051" y="2631154"/>
                <a:ext cx="160560" cy="125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4CB34B1-03ED-434F-8173-882E33D47B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07491" y="2623594"/>
                  <a:ext cx="175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DA5F8D-37AE-B646-820F-B57CD768F3C3}"/>
                    </a:ext>
                  </a:extLst>
                </p14:cNvPr>
                <p14:cNvContentPartPr/>
                <p14:nvPr/>
              </p14:nvContentPartPr>
              <p14:xfrm>
                <a:off x="8441571" y="2655994"/>
                <a:ext cx="45720" cy="281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DA5F8D-37AE-B646-820F-B57CD768F3C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34371" y="2648434"/>
                  <a:ext cx="60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D5050AD-32D3-BF43-81E9-23343DEA0401}"/>
                    </a:ext>
                  </a:extLst>
                </p14:cNvPr>
                <p14:cNvContentPartPr/>
                <p14:nvPr/>
              </p14:nvContentPartPr>
              <p14:xfrm>
                <a:off x="8659371" y="2764714"/>
                <a:ext cx="194760" cy="4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D5050AD-32D3-BF43-81E9-23343DEA04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51811" y="2757154"/>
                  <a:ext cx="209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CF8E9FC-8654-7042-BDD4-D0AAB6FB70E6}"/>
                    </a:ext>
                  </a:extLst>
                </p14:cNvPr>
                <p14:cNvContentPartPr/>
                <p14:nvPr/>
              </p14:nvContentPartPr>
              <p14:xfrm>
                <a:off x="8696091" y="2839234"/>
                <a:ext cx="172080" cy="64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CF8E9FC-8654-7042-BDD4-D0AAB6FB70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88531" y="2831674"/>
                  <a:ext cx="18720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34FC006-CEA6-894A-B456-618AA3AE3DCC}"/>
                  </a:ext>
                </a:extLst>
              </p14:cNvPr>
              <p14:cNvContentPartPr/>
              <p14:nvPr/>
            </p14:nvContentPartPr>
            <p14:xfrm>
              <a:off x="9367131" y="3296794"/>
              <a:ext cx="41040" cy="806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34FC006-CEA6-894A-B456-618AA3AE3DC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359571" y="3289234"/>
                <a:ext cx="5616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2BE6F9AF-2078-AF42-BC73-5A45AE2399B4}"/>
              </a:ext>
            </a:extLst>
          </p:cNvPr>
          <p:cNvGrpSpPr/>
          <p:nvPr/>
        </p:nvGrpSpPr>
        <p:grpSpPr>
          <a:xfrm>
            <a:off x="9335451" y="2351074"/>
            <a:ext cx="1631880" cy="728280"/>
            <a:chOff x="9335451" y="2351074"/>
            <a:chExt cx="1631880" cy="72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E45047-1577-004A-91AA-033315623A78}"/>
                    </a:ext>
                  </a:extLst>
                </p14:cNvPr>
                <p14:cNvContentPartPr/>
                <p14:nvPr/>
              </p14:nvContentPartPr>
              <p14:xfrm>
                <a:off x="9335451" y="2514514"/>
                <a:ext cx="326520" cy="473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E45047-1577-004A-91AA-033315623A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27891" y="2506954"/>
                  <a:ext cx="3416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5FD29F-D84E-3A4F-BEA8-3338453D7138}"/>
                    </a:ext>
                  </a:extLst>
                </p14:cNvPr>
                <p14:cNvContentPartPr/>
                <p14:nvPr/>
              </p14:nvContentPartPr>
              <p14:xfrm>
                <a:off x="9672411" y="2351074"/>
                <a:ext cx="64800" cy="289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5FD29F-D84E-3A4F-BEA8-3338453D71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64851" y="2343514"/>
                  <a:ext cx="799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C46C96-171B-3543-A89C-173C45D590F3}"/>
                    </a:ext>
                  </a:extLst>
                </p14:cNvPr>
                <p14:cNvContentPartPr/>
                <p14:nvPr/>
              </p14:nvContentPartPr>
              <p14:xfrm>
                <a:off x="9486651" y="3060994"/>
                <a:ext cx="16920" cy="18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C46C96-171B-3543-A89C-173C45D590F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79091" y="3053434"/>
                  <a:ext cx="3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AD12053-48ED-A94C-8C53-063C459A0B6D}"/>
                    </a:ext>
                  </a:extLst>
                </p14:cNvPr>
                <p14:cNvContentPartPr/>
                <p14:nvPr/>
              </p14:nvContentPartPr>
              <p14:xfrm>
                <a:off x="9953931" y="2646274"/>
                <a:ext cx="221400" cy="164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AD12053-48ED-A94C-8C53-063C459A0B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46371" y="2638714"/>
                  <a:ext cx="236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AE633D3-A65E-EB49-8379-00D5D0F6C9DC}"/>
                    </a:ext>
                  </a:extLst>
                </p14:cNvPr>
                <p14:cNvContentPartPr/>
                <p14:nvPr/>
              </p14:nvContentPartPr>
              <p14:xfrm>
                <a:off x="10226811" y="2870194"/>
                <a:ext cx="97560" cy="92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AE633D3-A65E-EB49-8379-00D5D0F6C9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19251" y="2862634"/>
                  <a:ext cx="112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A53DD1-421D-284C-9419-375EBF769A99}"/>
                    </a:ext>
                  </a:extLst>
                </p14:cNvPr>
                <p14:cNvContentPartPr/>
                <p14:nvPr/>
              </p14:nvContentPartPr>
              <p14:xfrm>
                <a:off x="10411851" y="2688754"/>
                <a:ext cx="360" cy="6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A53DD1-421D-284C-9419-375EBF769A9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04651" y="2681194"/>
                  <a:ext cx="15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0EC225-736F-924D-84C0-3BAC7030D8AA}"/>
                    </a:ext>
                  </a:extLst>
                </p14:cNvPr>
                <p14:cNvContentPartPr/>
                <p14:nvPr/>
              </p14:nvContentPartPr>
              <p14:xfrm>
                <a:off x="10520931" y="2627194"/>
                <a:ext cx="159120" cy="198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0EC225-736F-924D-84C0-3BAC7030D8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13371" y="2619634"/>
                  <a:ext cx="174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640EC0-368A-4D4C-8E77-F5AB7EA91132}"/>
                    </a:ext>
                  </a:extLst>
                </p14:cNvPr>
                <p14:cNvContentPartPr/>
                <p14:nvPr/>
              </p14:nvContentPartPr>
              <p14:xfrm>
                <a:off x="10512291" y="2641954"/>
                <a:ext cx="190080" cy="201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640EC0-368A-4D4C-8E77-F5AB7EA9113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04731" y="2634754"/>
                  <a:ext cx="205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885FCC8-1588-124F-AA19-2B130672DA98}"/>
                    </a:ext>
                  </a:extLst>
                </p14:cNvPr>
                <p14:cNvContentPartPr/>
                <p14:nvPr/>
              </p14:nvContentPartPr>
              <p14:xfrm>
                <a:off x="10858251" y="2875234"/>
                <a:ext cx="56880" cy="133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885FCC8-1588-124F-AA19-2B130672DA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50691" y="2867674"/>
                  <a:ext cx="72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529C1A-B340-F444-9B6B-0EF477997B9A}"/>
                    </a:ext>
                  </a:extLst>
                </p14:cNvPr>
                <p14:cNvContentPartPr/>
                <p14:nvPr/>
              </p14:nvContentPartPr>
              <p14:xfrm>
                <a:off x="10965531" y="2720434"/>
                <a:ext cx="1800" cy="1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529C1A-B340-F444-9B6B-0EF477997B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58331" y="2712874"/>
                  <a:ext cx="1692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50F4E85-7A23-854D-9F8A-BC3E06040AF8}"/>
              </a:ext>
            </a:extLst>
          </p:cNvPr>
          <p:cNvGrpSpPr/>
          <p:nvPr/>
        </p:nvGrpSpPr>
        <p:grpSpPr>
          <a:xfrm>
            <a:off x="2225091" y="3602794"/>
            <a:ext cx="1756440" cy="527400"/>
            <a:chOff x="2225091" y="3602794"/>
            <a:chExt cx="175644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01591EC-B0A0-CD4A-B389-44FBC8B36FE5}"/>
                    </a:ext>
                  </a:extLst>
                </p14:cNvPr>
                <p14:cNvContentPartPr/>
                <p14:nvPr/>
              </p14:nvContentPartPr>
              <p14:xfrm>
                <a:off x="2225091" y="3656074"/>
                <a:ext cx="353880" cy="474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01591EC-B0A0-CD4A-B389-44FBC8B36FE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17531" y="3648874"/>
                  <a:ext cx="3690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D6878BE-1622-254E-BC92-10297B7C720D}"/>
                    </a:ext>
                  </a:extLst>
                </p14:cNvPr>
                <p14:cNvContentPartPr/>
                <p14:nvPr/>
              </p14:nvContentPartPr>
              <p14:xfrm>
                <a:off x="2815131" y="3886834"/>
                <a:ext cx="192600" cy="159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D6878BE-1622-254E-BC92-10297B7C72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07571" y="3879274"/>
                  <a:ext cx="207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3EB58CE-8E71-D340-9EBA-A765C3278686}"/>
                    </a:ext>
                  </a:extLst>
                </p14:cNvPr>
                <p14:cNvContentPartPr/>
                <p14:nvPr/>
              </p14:nvContentPartPr>
              <p14:xfrm>
                <a:off x="3042291" y="3875314"/>
                <a:ext cx="233280" cy="149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3EB58CE-8E71-D340-9EBA-A765C32786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34731" y="3867754"/>
                  <a:ext cx="248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F1A13B-1AB0-ED4A-80AF-B2027A2C2FC2}"/>
                    </a:ext>
                  </a:extLst>
                </p14:cNvPr>
                <p14:cNvContentPartPr/>
                <p14:nvPr/>
              </p14:nvContentPartPr>
              <p14:xfrm>
                <a:off x="3347211" y="3791074"/>
                <a:ext cx="246960" cy="168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F1A13B-1AB0-ED4A-80AF-B2027A2C2F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39651" y="3783514"/>
                  <a:ext cx="262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7B14BE1-C9CC-8C44-AB00-E7AA1D185BD4}"/>
                    </a:ext>
                  </a:extLst>
                </p14:cNvPr>
                <p14:cNvContentPartPr/>
                <p14:nvPr/>
              </p14:nvContentPartPr>
              <p14:xfrm>
                <a:off x="3610371" y="3602794"/>
                <a:ext cx="371160" cy="460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7B14BE1-C9CC-8C44-AB00-E7AA1D185BD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02811" y="3595234"/>
                  <a:ext cx="385920" cy="47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015900C-B10C-A745-B279-E2ACDA2EED28}"/>
              </a:ext>
            </a:extLst>
          </p:cNvPr>
          <p:cNvGrpSpPr/>
          <p:nvPr/>
        </p:nvGrpSpPr>
        <p:grpSpPr>
          <a:xfrm>
            <a:off x="4480851" y="3546274"/>
            <a:ext cx="1582560" cy="511200"/>
            <a:chOff x="4480851" y="3546274"/>
            <a:chExt cx="158256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20BC9F0-DB7F-684B-8DCF-810D9EB966C2}"/>
                    </a:ext>
                  </a:extLst>
                </p14:cNvPr>
                <p14:cNvContentPartPr/>
                <p14:nvPr/>
              </p14:nvContentPartPr>
              <p14:xfrm>
                <a:off x="4480851" y="3668314"/>
                <a:ext cx="273960" cy="389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20BC9F0-DB7F-684B-8DCF-810D9EB966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73291" y="3660754"/>
                  <a:ext cx="2890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CCCABE9-5678-614D-8E3B-EECE1C7FFF86}"/>
                    </a:ext>
                  </a:extLst>
                </p14:cNvPr>
                <p14:cNvContentPartPr/>
                <p14:nvPr/>
              </p14:nvContentPartPr>
              <p14:xfrm>
                <a:off x="4720251" y="3646714"/>
                <a:ext cx="24480" cy="331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CCCABE9-5678-614D-8E3B-EECE1C7FFF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12691" y="3639154"/>
                  <a:ext cx="392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F08A4F-84FF-0E4D-973D-517AA4C418E5}"/>
                    </a:ext>
                  </a:extLst>
                </p14:cNvPr>
                <p14:cNvContentPartPr/>
                <p14:nvPr/>
              </p14:nvContentPartPr>
              <p14:xfrm>
                <a:off x="4838691" y="3869914"/>
                <a:ext cx="214920" cy="150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F08A4F-84FF-0E4D-973D-517AA4C418E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31131" y="3862354"/>
                  <a:ext cx="230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3F75837-D588-7246-8644-34C8D6A2A63D}"/>
                    </a:ext>
                  </a:extLst>
                </p14:cNvPr>
                <p14:cNvContentPartPr/>
                <p14:nvPr/>
              </p14:nvContentPartPr>
              <p14:xfrm>
                <a:off x="5097531" y="3646714"/>
                <a:ext cx="56880" cy="342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3F75837-D588-7246-8644-34C8D6A2A63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89971" y="3639154"/>
                  <a:ext cx="720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A2D3CF0-B564-4B4B-884A-110C7175246C}"/>
                    </a:ext>
                  </a:extLst>
                </p14:cNvPr>
                <p14:cNvContentPartPr/>
                <p14:nvPr/>
              </p14:nvContentPartPr>
              <p14:xfrm>
                <a:off x="5030571" y="3546274"/>
                <a:ext cx="1032840" cy="471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A2D3CF0-B564-4B4B-884A-110C7175246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23011" y="3539074"/>
                  <a:ext cx="104796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9E2FF56-106E-554F-8484-88EAE80FCC5D}"/>
              </a:ext>
            </a:extLst>
          </p:cNvPr>
          <p:cNvGrpSpPr/>
          <p:nvPr/>
        </p:nvGrpSpPr>
        <p:grpSpPr>
          <a:xfrm>
            <a:off x="2484291" y="4501354"/>
            <a:ext cx="1567080" cy="444600"/>
            <a:chOff x="2484291" y="4501354"/>
            <a:chExt cx="156708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84591A9-E121-EF4F-89AC-2718E6C071FC}"/>
                    </a:ext>
                  </a:extLst>
                </p14:cNvPr>
                <p14:cNvContentPartPr/>
                <p14:nvPr/>
              </p14:nvContentPartPr>
              <p14:xfrm>
                <a:off x="2505891" y="4599634"/>
                <a:ext cx="24480" cy="281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84591A9-E121-EF4F-89AC-2718E6C071F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98331" y="4592074"/>
                  <a:ext cx="392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CACE4D-2BE0-E945-9EDB-3F3A7E185E4D}"/>
                    </a:ext>
                  </a:extLst>
                </p14:cNvPr>
                <p14:cNvContentPartPr/>
                <p14:nvPr/>
              </p14:nvContentPartPr>
              <p14:xfrm>
                <a:off x="2484291" y="4534834"/>
                <a:ext cx="331560" cy="411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CACE4D-2BE0-E945-9EDB-3F3A7E185E4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76731" y="4527274"/>
                  <a:ext cx="3466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1AB268-5677-9241-88F4-949A657B9CA4}"/>
                    </a:ext>
                  </a:extLst>
                </p14:cNvPr>
                <p14:cNvContentPartPr/>
                <p14:nvPr/>
              </p14:nvContentPartPr>
              <p14:xfrm>
                <a:off x="2911971" y="4745794"/>
                <a:ext cx="129600" cy="187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1AB268-5677-9241-88F4-949A657B9CA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04411" y="4738234"/>
                  <a:ext cx="144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48AF1D9-B01C-9D4C-88C8-322BF317F34E}"/>
                    </a:ext>
                  </a:extLst>
                </p14:cNvPr>
                <p14:cNvContentPartPr/>
                <p14:nvPr/>
              </p14:nvContentPartPr>
              <p14:xfrm>
                <a:off x="3112131" y="4720594"/>
                <a:ext cx="88200" cy="153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48AF1D9-B01C-9D4C-88C8-322BF317F34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04571" y="4713034"/>
                  <a:ext cx="103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4A21A4F-5CEF-E24D-AACB-4C6ED357342C}"/>
                    </a:ext>
                  </a:extLst>
                </p14:cNvPr>
                <p14:cNvContentPartPr/>
                <p14:nvPr/>
              </p14:nvContentPartPr>
              <p14:xfrm>
                <a:off x="3274491" y="4702234"/>
                <a:ext cx="138240" cy="188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4A21A4F-5CEF-E24D-AACB-4C6ED357342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66931" y="4695034"/>
                  <a:ext cx="153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DC05A0-1000-E743-B71D-52BB805EC1AF}"/>
                    </a:ext>
                  </a:extLst>
                </p14:cNvPr>
                <p14:cNvContentPartPr/>
                <p14:nvPr/>
              </p14:nvContentPartPr>
              <p14:xfrm>
                <a:off x="3521451" y="4506394"/>
                <a:ext cx="19080" cy="370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DC05A0-1000-E743-B71D-52BB805EC1A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13891" y="4498834"/>
                  <a:ext cx="34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2DB239E-7D4A-F348-BA71-C135D3FF5BCE}"/>
                    </a:ext>
                  </a:extLst>
                </p14:cNvPr>
                <p14:cNvContentPartPr/>
                <p14:nvPr/>
              </p14:nvContentPartPr>
              <p14:xfrm>
                <a:off x="3472131" y="4501354"/>
                <a:ext cx="579240" cy="393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2DB239E-7D4A-F348-BA71-C135D3FF5BC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64571" y="4493794"/>
                  <a:ext cx="594360" cy="40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65F8336-7E25-EF44-8417-26C384240EEC}"/>
              </a:ext>
            </a:extLst>
          </p:cNvPr>
          <p:cNvGrpSpPr/>
          <p:nvPr/>
        </p:nvGrpSpPr>
        <p:grpSpPr>
          <a:xfrm>
            <a:off x="4598931" y="4450594"/>
            <a:ext cx="1940400" cy="395640"/>
            <a:chOff x="4598931" y="4450594"/>
            <a:chExt cx="194040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8A7FCDE-1E0C-1E40-96DF-AC34804126A1}"/>
                    </a:ext>
                  </a:extLst>
                </p14:cNvPr>
                <p14:cNvContentPartPr/>
                <p14:nvPr/>
              </p14:nvContentPartPr>
              <p14:xfrm>
                <a:off x="4598931" y="4484794"/>
                <a:ext cx="81360" cy="310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8A7FCDE-1E0C-1E40-96DF-AC34804126A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91371" y="4477234"/>
                  <a:ext cx="964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029ED1-0ED5-8B40-A5EF-18DE841AD81D}"/>
                    </a:ext>
                  </a:extLst>
                </p14:cNvPr>
                <p14:cNvContentPartPr/>
                <p14:nvPr/>
              </p14:nvContentPartPr>
              <p14:xfrm>
                <a:off x="4620891" y="4465714"/>
                <a:ext cx="286920" cy="380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029ED1-0ED5-8B40-A5EF-18DE841AD81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13331" y="4458154"/>
                  <a:ext cx="3020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1598AB-72E3-A343-9E42-B2F8952A093A}"/>
                    </a:ext>
                  </a:extLst>
                </p14:cNvPr>
                <p14:cNvContentPartPr/>
                <p14:nvPr/>
              </p14:nvContentPartPr>
              <p14:xfrm>
                <a:off x="4971171" y="4647154"/>
                <a:ext cx="212400" cy="145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1598AB-72E3-A343-9E42-B2F8952A093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63611" y="4639594"/>
                  <a:ext cx="227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3ED79B-71F1-8445-9808-08A58738A9E6}"/>
                    </a:ext>
                  </a:extLst>
                </p14:cNvPr>
                <p14:cNvContentPartPr/>
                <p14:nvPr/>
              </p14:nvContentPartPr>
              <p14:xfrm>
                <a:off x="5179971" y="4685674"/>
                <a:ext cx="336600" cy="129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3ED79B-71F1-8445-9808-08A58738A9E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72411" y="4678114"/>
                  <a:ext cx="351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F24E9EB-CDFA-4D4D-B284-F1EB1A5DFE01}"/>
                    </a:ext>
                  </a:extLst>
                </p14:cNvPr>
                <p14:cNvContentPartPr/>
                <p14:nvPr/>
              </p14:nvContentPartPr>
              <p14:xfrm>
                <a:off x="5483811" y="4450594"/>
                <a:ext cx="48240" cy="23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F24E9EB-CDFA-4D4D-B284-F1EB1A5DFE0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76251" y="4443034"/>
                  <a:ext cx="63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FA39EBA-10CD-2444-ABDE-C7848E7A182E}"/>
                    </a:ext>
                  </a:extLst>
                </p14:cNvPr>
                <p14:cNvContentPartPr/>
                <p14:nvPr/>
              </p14:nvContentPartPr>
              <p14:xfrm>
                <a:off x="5644731" y="4567954"/>
                <a:ext cx="130320" cy="214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FA39EBA-10CD-2444-ABDE-C7848E7A182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37171" y="4560394"/>
                  <a:ext cx="145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AE8BA7C-F92A-3249-AD68-49FA9E3EE48D}"/>
                    </a:ext>
                  </a:extLst>
                </p14:cNvPr>
                <p14:cNvContentPartPr/>
                <p14:nvPr/>
              </p14:nvContentPartPr>
              <p14:xfrm>
                <a:off x="5866131" y="4637074"/>
                <a:ext cx="32400" cy="157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AE8BA7C-F92A-3249-AD68-49FA9E3EE48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58571" y="4629514"/>
                  <a:ext cx="47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273E0C5-BE3A-424A-AE53-33A7AE6C8B92}"/>
                    </a:ext>
                  </a:extLst>
                </p14:cNvPr>
                <p14:cNvContentPartPr/>
                <p14:nvPr/>
              </p14:nvContentPartPr>
              <p14:xfrm>
                <a:off x="6036051" y="4539154"/>
                <a:ext cx="503280" cy="217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273E0C5-BE3A-424A-AE53-33A7AE6C8B9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28491" y="4531594"/>
                  <a:ext cx="51840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2608BC9-709B-6642-BD58-F9EB9B7E135F}"/>
              </a:ext>
            </a:extLst>
          </p:cNvPr>
          <p:cNvGrpSpPr/>
          <p:nvPr/>
        </p:nvGrpSpPr>
        <p:grpSpPr>
          <a:xfrm>
            <a:off x="6883491" y="4251154"/>
            <a:ext cx="1044360" cy="468000"/>
            <a:chOff x="6883491" y="4251154"/>
            <a:chExt cx="1044360" cy="46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C9A146D-4E93-CE4E-AD0F-87004D0B37D8}"/>
                    </a:ext>
                  </a:extLst>
                </p14:cNvPr>
                <p14:cNvContentPartPr/>
                <p14:nvPr/>
              </p14:nvContentPartPr>
              <p14:xfrm>
                <a:off x="7015611" y="4251154"/>
                <a:ext cx="33120" cy="369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C9A146D-4E93-CE4E-AD0F-87004D0B37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08051" y="4243594"/>
                  <a:ext cx="482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0A3F381-53E3-5E49-A572-893803773D5C}"/>
                    </a:ext>
                  </a:extLst>
                </p14:cNvPr>
                <p14:cNvContentPartPr/>
                <p14:nvPr/>
              </p14:nvContentPartPr>
              <p14:xfrm>
                <a:off x="6883491" y="4458514"/>
                <a:ext cx="340920" cy="156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0A3F381-53E3-5E49-A572-893803773D5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75931" y="4450954"/>
                  <a:ext cx="356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5C4AD32-32DA-E14B-96B3-B2637139A00B}"/>
                    </a:ext>
                  </a:extLst>
                </p14:cNvPr>
                <p14:cNvContentPartPr/>
                <p14:nvPr/>
              </p14:nvContentPartPr>
              <p14:xfrm>
                <a:off x="7185531" y="4518634"/>
                <a:ext cx="516240" cy="200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5C4AD32-32DA-E14B-96B3-B2637139A00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77971" y="4511434"/>
                  <a:ext cx="531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7130C4-37AB-A042-A2C9-047D09BF0F63}"/>
                    </a:ext>
                  </a:extLst>
                </p14:cNvPr>
                <p14:cNvContentPartPr/>
                <p14:nvPr/>
              </p14:nvContentPartPr>
              <p14:xfrm>
                <a:off x="7804371" y="4379674"/>
                <a:ext cx="123480" cy="288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7130C4-37AB-A042-A2C9-047D09BF0F6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96811" y="4372114"/>
                  <a:ext cx="13860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00B49B2-BB2F-A146-92F2-489092D932FD}"/>
                  </a:ext>
                </a:extLst>
              </p14:cNvPr>
              <p14:cNvContentPartPr/>
              <p14:nvPr/>
            </p14:nvContentPartPr>
            <p14:xfrm>
              <a:off x="1099371" y="5537794"/>
              <a:ext cx="225720" cy="3024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00B49B2-BB2F-A146-92F2-489092D932F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91811" y="5530234"/>
                <a:ext cx="24084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E540E48-0A10-A24D-A304-C76DCD967DE0}"/>
              </a:ext>
            </a:extLst>
          </p:cNvPr>
          <p:cNvGrpSpPr/>
          <p:nvPr/>
        </p:nvGrpSpPr>
        <p:grpSpPr>
          <a:xfrm>
            <a:off x="2082891" y="5409994"/>
            <a:ext cx="1262880" cy="313920"/>
            <a:chOff x="2082891" y="5409994"/>
            <a:chExt cx="126288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97AC91-86D6-594E-982C-412C72BF30BD}"/>
                    </a:ext>
                  </a:extLst>
                </p14:cNvPr>
                <p14:cNvContentPartPr/>
                <p14:nvPr/>
              </p14:nvContentPartPr>
              <p14:xfrm>
                <a:off x="2082891" y="5522314"/>
                <a:ext cx="34560" cy="201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97AC91-86D6-594E-982C-412C72BF30B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75331" y="5515114"/>
                  <a:ext cx="49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CF9FAF5-CFBD-5145-AB2F-46CBAFBF71AB}"/>
                    </a:ext>
                  </a:extLst>
                </p14:cNvPr>
                <p14:cNvContentPartPr/>
                <p14:nvPr/>
              </p14:nvContentPartPr>
              <p14:xfrm>
                <a:off x="2106291" y="5409994"/>
                <a:ext cx="3960" cy="9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CF9FAF5-CFBD-5145-AB2F-46CBAFBF71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98731" y="5402434"/>
                  <a:ext cx="19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190A9CB-3A0A-B54E-88F2-F004C4772DD2}"/>
                    </a:ext>
                  </a:extLst>
                </p14:cNvPr>
                <p14:cNvContentPartPr/>
                <p14:nvPr/>
              </p14:nvContentPartPr>
              <p14:xfrm>
                <a:off x="2315091" y="5485234"/>
                <a:ext cx="117720" cy="201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190A9CB-3A0A-B54E-88F2-F004C4772D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07531" y="5477674"/>
                  <a:ext cx="132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A787098-7CDB-FC4D-B64F-E9B5751CD3A4}"/>
                    </a:ext>
                  </a:extLst>
                </p14:cNvPr>
                <p14:cNvContentPartPr/>
                <p14:nvPr/>
              </p14:nvContentPartPr>
              <p14:xfrm>
                <a:off x="2482131" y="5464354"/>
                <a:ext cx="83880" cy="212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A787098-7CDB-FC4D-B64F-E9B5751CD3A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74571" y="5456794"/>
                  <a:ext cx="98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C5CC204-5B06-9A4E-BA30-CB71BF422134}"/>
                    </a:ext>
                  </a:extLst>
                </p14:cNvPr>
                <p14:cNvContentPartPr/>
                <p14:nvPr/>
              </p14:nvContentPartPr>
              <p14:xfrm>
                <a:off x="2742411" y="5413594"/>
                <a:ext cx="603360" cy="273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C5CC204-5B06-9A4E-BA30-CB71BF42213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34851" y="5406034"/>
                  <a:ext cx="61848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718A738-0746-0A43-9330-A4BFB51CBF85}"/>
              </a:ext>
            </a:extLst>
          </p:cNvPr>
          <p:cNvGrpSpPr/>
          <p:nvPr/>
        </p:nvGrpSpPr>
        <p:grpSpPr>
          <a:xfrm>
            <a:off x="4009971" y="5282914"/>
            <a:ext cx="892080" cy="515880"/>
            <a:chOff x="4009971" y="5282914"/>
            <a:chExt cx="89208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3C052E4-C155-224A-9F13-C3B11DDEF2CD}"/>
                    </a:ext>
                  </a:extLst>
                </p14:cNvPr>
                <p14:cNvContentPartPr/>
                <p14:nvPr/>
              </p14:nvContentPartPr>
              <p14:xfrm>
                <a:off x="4009971" y="5282914"/>
                <a:ext cx="82800" cy="406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3C052E4-C155-224A-9F13-C3B11DDEF2C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02411" y="5275354"/>
                  <a:ext cx="979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B41B6D5-1BCA-A941-8B5B-AC1C009D9D4C}"/>
                    </a:ext>
                  </a:extLst>
                </p14:cNvPr>
                <p14:cNvContentPartPr/>
                <p14:nvPr/>
              </p14:nvContentPartPr>
              <p14:xfrm>
                <a:off x="4261611" y="5458594"/>
                <a:ext cx="154800" cy="158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B41B6D5-1BCA-A941-8B5B-AC1C009D9D4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54051" y="5451034"/>
                  <a:ext cx="169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C7FBFA1-E5FB-CD45-859B-C47814A64EAE}"/>
                    </a:ext>
                  </a:extLst>
                </p14:cNvPr>
                <p14:cNvContentPartPr/>
                <p14:nvPr/>
              </p14:nvContentPartPr>
              <p14:xfrm>
                <a:off x="4512171" y="5546794"/>
                <a:ext cx="61200" cy="27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C7FBFA1-E5FB-CD45-859B-C47814A64EA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04611" y="5539234"/>
                  <a:ext cx="76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04723B1-FFD4-344C-8724-04F944EE2B8E}"/>
                    </a:ext>
                  </a:extLst>
                </p14:cNvPr>
                <p14:cNvContentPartPr/>
                <p14:nvPr/>
              </p14:nvContentPartPr>
              <p14:xfrm>
                <a:off x="4624491" y="5442034"/>
                <a:ext cx="128160" cy="356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04723B1-FFD4-344C-8724-04F944EE2B8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16931" y="5434474"/>
                  <a:ext cx="143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333A1E1-81ED-FA4E-B805-248D1CCC493C}"/>
                    </a:ext>
                  </a:extLst>
                </p14:cNvPr>
                <p14:cNvContentPartPr/>
                <p14:nvPr/>
              </p14:nvContentPartPr>
              <p14:xfrm>
                <a:off x="4876131" y="5573434"/>
                <a:ext cx="25920" cy="17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333A1E1-81ED-FA4E-B805-248D1CCC49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68571" y="5565874"/>
                  <a:ext cx="406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64CF05C-4CE0-844D-AF31-760F4945AC20}"/>
              </a:ext>
            </a:extLst>
          </p:cNvPr>
          <p:cNvGrpSpPr/>
          <p:nvPr/>
        </p:nvGrpSpPr>
        <p:grpSpPr>
          <a:xfrm>
            <a:off x="5295891" y="5159794"/>
            <a:ext cx="2918520" cy="787680"/>
            <a:chOff x="5295891" y="5159794"/>
            <a:chExt cx="2918520" cy="78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95EC8AA-7642-E24A-907C-D8BD16EB2569}"/>
                    </a:ext>
                  </a:extLst>
                </p14:cNvPr>
                <p14:cNvContentPartPr/>
                <p14:nvPr/>
              </p14:nvContentPartPr>
              <p14:xfrm>
                <a:off x="5295891" y="5367874"/>
                <a:ext cx="229680" cy="156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95EC8AA-7642-E24A-907C-D8BD16EB256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88331" y="5360314"/>
                  <a:ext cx="244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4874EB0-0DF8-7744-95B7-46106D2D9488}"/>
                    </a:ext>
                  </a:extLst>
                </p14:cNvPr>
                <p14:cNvContentPartPr/>
                <p14:nvPr/>
              </p14:nvContentPartPr>
              <p14:xfrm>
                <a:off x="5556891" y="5362834"/>
                <a:ext cx="504720" cy="147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4874EB0-0DF8-7744-95B7-46106D2D948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49331" y="5355274"/>
                  <a:ext cx="519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E4EBF4-3B39-F940-A377-F6B746F79829}"/>
                    </a:ext>
                  </a:extLst>
                </p14:cNvPr>
                <p14:cNvContentPartPr/>
                <p14:nvPr/>
              </p14:nvContentPartPr>
              <p14:xfrm>
                <a:off x="6150531" y="5190754"/>
                <a:ext cx="38160" cy="329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E4EBF4-3B39-F940-A377-F6B746F7982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42971" y="5183194"/>
                  <a:ext cx="532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13545B7-0F79-CB4B-A5B4-D0EDCE8B7544}"/>
                    </a:ext>
                  </a:extLst>
                </p14:cNvPr>
                <p14:cNvContentPartPr/>
                <p14:nvPr/>
              </p14:nvContentPartPr>
              <p14:xfrm>
                <a:off x="6044691" y="5329354"/>
                <a:ext cx="210600" cy="81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13545B7-0F79-CB4B-A5B4-D0EDCE8B754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37131" y="5321794"/>
                  <a:ext cx="225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5DBBB13-195E-5443-90B5-1F7E053AA981}"/>
                    </a:ext>
                  </a:extLst>
                </p14:cNvPr>
                <p14:cNvContentPartPr/>
                <p14:nvPr/>
              </p14:nvContentPartPr>
              <p14:xfrm>
                <a:off x="6297051" y="5389114"/>
                <a:ext cx="596880" cy="109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5DBBB13-195E-5443-90B5-1F7E053AA9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89851" y="5381554"/>
                  <a:ext cx="612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2C8A6F8-2594-364D-8DCC-4E952B7C15AA}"/>
                    </a:ext>
                  </a:extLst>
                </p14:cNvPr>
                <p14:cNvContentPartPr/>
                <p14:nvPr/>
              </p14:nvContentPartPr>
              <p14:xfrm>
                <a:off x="6939291" y="5217754"/>
                <a:ext cx="6120" cy="7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2C8A6F8-2594-364D-8DCC-4E952B7C15A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32091" y="5210194"/>
                  <a:ext cx="2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782CEA5-4CA5-EE44-991D-E6BEA4C3125B}"/>
                    </a:ext>
                  </a:extLst>
                </p14:cNvPr>
                <p14:cNvContentPartPr/>
                <p14:nvPr/>
              </p14:nvContentPartPr>
              <p14:xfrm>
                <a:off x="6942171" y="5375794"/>
                <a:ext cx="198000" cy="154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782CEA5-4CA5-EE44-991D-E6BEA4C3125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34611" y="5368234"/>
                  <a:ext cx="213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0E2C195-F28A-B441-AA35-2A2F6F6A0F35}"/>
                    </a:ext>
                  </a:extLst>
                </p14:cNvPr>
                <p14:cNvContentPartPr/>
                <p14:nvPr/>
              </p14:nvContentPartPr>
              <p14:xfrm>
                <a:off x="7215051" y="5382274"/>
                <a:ext cx="56880" cy="167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0E2C195-F28A-B441-AA35-2A2F6F6A0F3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07851" y="5374714"/>
                  <a:ext cx="72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49A2F78-2CEB-E647-B8D8-CB2F91522DA1}"/>
                    </a:ext>
                  </a:extLst>
                </p14:cNvPr>
                <p14:cNvContentPartPr/>
                <p14:nvPr/>
              </p14:nvContentPartPr>
              <p14:xfrm>
                <a:off x="7336011" y="5397034"/>
                <a:ext cx="443520" cy="550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49A2F78-2CEB-E647-B8D8-CB2F91522D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28451" y="5389474"/>
                  <a:ext cx="45864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C28820E-F9A9-1940-85AB-917E9A9F5EA0}"/>
                    </a:ext>
                  </a:extLst>
                </p14:cNvPr>
                <p14:cNvContentPartPr/>
                <p14:nvPr/>
              </p14:nvContentPartPr>
              <p14:xfrm>
                <a:off x="7884291" y="5159794"/>
                <a:ext cx="330120" cy="697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C28820E-F9A9-1940-85AB-917E9A9F5EA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76731" y="5152234"/>
                  <a:ext cx="345240" cy="71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220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3869B-DA2D-094C-9DFB-0A20ABC6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56F4-5423-404A-A412-1470B27514C8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5ADD4-F8E5-EC46-9EDE-D23D13DE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2F4A7-86D2-E041-B760-DDFA0ABB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9CCA7E-3142-224E-9B78-2987BD2EFD5B}"/>
                  </a:ext>
                </a:extLst>
              </p14:cNvPr>
              <p14:cNvContentPartPr/>
              <p14:nvPr/>
            </p14:nvContentPartPr>
            <p14:xfrm>
              <a:off x="1387731" y="609394"/>
              <a:ext cx="33840" cy="296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9CCA7E-3142-224E-9B78-2987BD2EFD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0171" y="601834"/>
                <a:ext cx="489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F6EB99-BAC1-6F4A-8568-3942F40BE798}"/>
                  </a:ext>
                </a:extLst>
              </p14:cNvPr>
              <p14:cNvContentPartPr/>
              <p14:nvPr/>
            </p14:nvContentPartPr>
            <p14:xfrm>
              <a:off x="1431291" y="614794"/>
              <a:ext cx="226080" cy="340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F6EB99-BAC1-6F4A-8568-3942F40BE7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3731" y="607234"/>
                <a:ext cx="241200" cy="35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9BADF8D-095E-5D48-B5B2-3ED5B74A8FDB}"/>
              </a:ext>
            </a:extLst>
          </p:cNvPr>
          <p:cNvGrpSpPr/>
          <p:nvPr/>
        </p:nvGrpSpPr>
        <p:grpSpPr>
          <a:xfrm>
            <a:off x="1833411" y="502474"/>
            <a:ext cx="1524960" cy="465120"/>
            <a:chOff x="1833411" y="502474"/>
            <a:chExt cx="152496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F758B4-2A11-2645-AC5E-FA8774C41A29}"/>
                    </a:ext>
                  </a:extLst>
                </p14:cNvPr>
                <p14:cNvContentPartPr/>
                <p14:nvPr/>
              </p14:nvContentPartPr>
              <p14:xfrm>
                <a:off x="1833411" y="770674"/>
                <a:ext cx="90360" cy="149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F758B4-2A11-2645-AC5E-FA8774C41A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5851" y="763114"/>
                  <a:ext cx="105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C5E1D7B-97E9-B144-B1E7-808F07EE6B34}"/>
                    </a:ext>
                  </a:extLst>
                </p14:cNvPr>
                <p14:cNvContentPartPr/>
                <p14:nvPr/>
              </p14:nvContentPartPr>
              <p14:xfrm>
                <a:off x="2113491" y="502474"/>
                <a:ext cx="60480" cy="396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C5E1D7B-97E9-B144-B1E7-808F07EE6B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05931" y="494914"/>
                  <a:ext cx="756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17A474-CBF9-CB4A-BA57-09EF4D96E058}"/>
                    </a:ext>
                  </a:extLst>
                </p14:cNvPr>
                <p14:cNvContentPartPr/>
                <p14:nvPr/>
              </p14:nvContentPartPr>
              <p14:xfrm>
                <a:off x="2060571" y="782194"/>
                <a:ext cx="183240" cy="34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17A474-CBF9-CB4A-BA57-09EF4D96E0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3011" y="774634"/>
                  <a:ext cx="198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3796B2F-65E5-4143-A43E-E06ECD715FD3}"/>
                    </a:ext>
                  </a:extLst>
                </p14:cNvPr>
                <p14:cNvContentPartPr/>
                <p14:nvPr/>
              </p14:nvContentPartPr>
              <p14:xfrm>
                <a:off x="2356491" y="800914"/>
                <a:ext cx="26280" cy="166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3796B2F-65E5-4143-A43E-E06ECD715F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48931" y="793354"/>
                  <a:ext cx="41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F405BC2-283A-3D4F-9285-BAF154F1301E}"/>
                    </a:ext>
                  </a:extLst>
                </p14:cNvPr>
                <p14:cNvContentPartPr/>
                <p14:nvPr/>
              </p14:nvContentPartPr>
              <p14:xfrm>
                <a:off x="2357931" y="679954"/>
                <a:ext cx="9720" cy="6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F405BC2-283A-3D4F-9285-BAF154F130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50371" y="672394"/>
                  <a:ext cx="24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7FDA979-85FE-F840-BEBE-9D38C87C71E7}"/>
                    </a:ext>
                  </a:extLst>
                </p14:cNvPr>
                <p14:cNvContentPartPr/>
                <p14:nvPr/>
              </p14:nvContentPartPr>
              <p14:xfrm>
                <a:off x="2541531" y="752314"/>
                <a:ext cx="363240" cy="188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7FDA979-85FE-F840-BEBE-9D38C87C71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3971" y="744754"/>
                  <a:ext cx="378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09152F-7E9F-9F41-BC17-6F3C6A4A847B}"/>
                    </a:ext>
                  </a:extLst>
                </p14:cNvPr>
                <p14:cNvContentPartPr/>
                <p14:nvPr/>
              </p14:nvContentPartPr>
              <p14:xfrm>
                <a:off x="2890011" y="642154"/>
                <a:ext cx="11160" cy="11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09152F-7E9F-9F41-BC17-6F3C6A4A84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2451" y="634594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1C46AD-61F6-6543-9D5D-F46E64CE119E}"/>
                    </a:ext>
                  </a:extLst>
                </p14:cNvPr>
                <p14:cNvContentPartPr/>
                <p14:nvPr/>
              </p14:nvContentPartPr>
              <p14:xfrm>
                <a:off x="3053451" y="533074"/>
                <a:ext cx="61200" cy="381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1C46AD-61F6-6543-9D5D-F46E64CE11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45891" y="525514"/>
                  <a:ext cx="763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1C3999-A26E-284A-AF31-1AA079931A5C}"/>
                    </a:ext>
                  </a:extLst>
                </p14:cNvPr>
                <p14:cNvContentPartPr/>
                <p14:nvPr/>
              </p14:nvContentPartPr>
              <p14:xfrm>
                <a:off x="3013491" y="766714"/>
                <a:ext cx="294120" cy="111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1C3999-A26E-284A-AF31-1AA079931A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5931" y="759514"/>
                  <a:ext cx="309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5C5A62-FDC9-E549-A515-11BD9779B1CF}"/>
                    </a:ext>
                  </a:extLst>
                </p14:cNvPr>
                <p14:cNvContentPartPr/>
                <p14:nvPr/>
              </p14:nvContentPartPr>
              <p14:xfrm>
                <a:off x="3355131" y="667354"/>
                <a:ext cx="3240" cy="18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5C5A62-FDC9-E549-A515-11BD9779B1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7571" y="659794"/>
                  <a:ext cx="183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3B257DE-3667-0944-84E2-66F3E8ACDC53}"/>
                  </a:ext>
                </a:extLst>
              </p14:cNvPr>
              <p14:cNvContentPartPr/>
              <p14:nvPr/>
            </p14:nvContentPartPr>
            <p14:xfrm>
              <a:off x="3495171" y="801274"/>
              <a:ext cx="427680" cy="100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3B257DE-3667-0944-84E2-66F3E8ACDC5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87611" y="793714"/>
                <a:ext cx="4428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A9A99B-7AEC-D443-BDDB-BB7D2DFC3E0E}"/>
                  </a:ext>
                </a:extLst>
              </p14:cNvPr>
              <p14:cNvContentPartPr/>
              <p14:nvPr/>
            </p14:nvContentPartPr>
            <p14:xfrm>
              <a:off x="4467531" y="609394"/>
              <a:ext cx="201960" cy="287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A9A99B-7AEC-D443-BDDB-BB7D2DFC3E0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59971" y="601834"/>
                <a:ext cx="21708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139EF21-9D3C-D243-A139-9A37693691A9}"/>
              </a:ext>
            </a:extLst>
          </p:cNvPr>
          <p:cNvGrpSpPr/>
          <p:nvPr/>
        </p:nvGrpSpPr>
        <p:grpSpPr>
          <a:xfrm>
            <a:off x="5161611" y="500674"/>
            <a:ext cx="1220040" cy="550800"/>
            <a:chOff x="5161611" y="500674"/>
            <a:chExt cx="122004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F0C868B-8721-D84B-B598-D531A726F8A0}"/>
                    </a:ext>
                  </a:extLst>
                </p14:cNvPr>
                <p14:cNvContentPartPr/>
                <p14:nvPr/>
              </p14:nvContentPartPr>
              <p14:xfrm>
                <a:off x="5161611" y="685714"/>
                <a:ext cx="47520" cy="196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F0C868B-8721-D84B-B598-D531A726F8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54051" y="678154"/>
                  <a:ext cx="62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643F8C0-4B22-E04D-BD1A-1354DC233D47}"/>
                    </a:ext>
                  </a:extLst>
                </p14:cNvPr>
                <p14:cNvContentPartPr/>
                <p14:nvPr/>
              </p14:nvContentPartPr>
              <p14:xfrm>
                <a:off x="5230371" y="555034"/>
                <a:ext cx="5400" cy="9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43F8C0-4B22-E04D-BD1A-1354DC233D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22811" y="547474"/>
                  <a:ext cx="20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5F7C7C-1E6B-6C4E-A4E4-52E1F4D2B06E}"/>
                    </a:ext>
                  </a:extLst>
                </p14:cNvPr>
                <p14:cNvContentPartPr/>
                <p14:nvPr/>
              </p14:nvContentPartPr>
              <p14:xfrm>
                <a:off x="5363211" y="696514"/>
                <a:ext cx="121680" cy="190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5F7C7C-1E6B-6C4E-A4E4-52E1F4D2B0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5651" y="688954"/>
                  <a:ext cx="136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F588AA-E931-114B-914D-6F89A72E2DE8}"/>
                    </a:ext>
                  </a:extLst>
                </p14:cNvPr>
                <p14:cNvContentPartPr/>
                <p14:nvPr/>
              </p14:nvContentPartPr>
              <p14:xfrm>
                <a:off x="5633211" y="500674"/>
                <a:ext cx="24480" cy="325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F588AA-E931-114B-914D-6F89A72E2D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25651" y="493114"/>
                  <a:ext cx="39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8DE60D-2641-B945-9785-EE5EFB484CAA}"/>
                    </a:ext>
                  </a:extLst>
                </p14:cNvPr>
                <p14:cNvContentPartPr/>
                <p14:nvPr/>
              </p14:nvContentPartPr>
              <p14:xfrm>
                <a:off x="5546091" y="682114"/>
                <a:ext cx="476280" cy="113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8DE60D-2641-B945-9785-EE5EFB484C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38531" y="674554"/>
                  <a:ext cx="491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4E9921C-3EE9-4E41-A595-0D0FE3EFAFD7}"/>
                    </a:ext>
                  </a:extLst>
                </p14:cNvPr>
                <p14:cNvContentPartPr/>
                <p14:nvPr/>
              </p14:nvContentPartPr>
              <p14:xfrm>
                <a:off x="6102291" y="718114"/>
                <a:ext cx="145080" cy="333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4E9921C-3EE9-4E41-A595-0D0FE3EFAF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94731" y="710914"/>
                  <a:ext cx="1602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860DDA-D565-9F40-A1F7-2F45EC6EDD83}"/>
                    </a:ext>
                  </a:extLst>
                </p14:cNvPr>
                <p14:cNvContentPartPr/>
                <p14:nvPr/>
              </p14:nvContentPartPr>
              <p14:xfrm>
                <a:off x="6373371" y="859954"/>
                <a:ext cx="8280" cy="3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860DDA-D565-9F40-A1F7-2F45EC6EDD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65811" y="852394"/>
                  <a:ext cx="23400" cy="1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14638-8044-FD49-B96F-EDB77C3D0824}"/>
                  </a:ext>
                </a:extLst>
              </p14:cNvPr>
              <p14:cNvContentPartPr/>
              <p14:nvPr/>
            </p14:nvContentPartPr>
            <p14:xfrm>
              <a:off x="6774771" y="552514"/>
              <a:ext cx="313200" cy="6418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14638-8044-FD49-B96F-EDB77C3D082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67211" y="544954"/>
                <a:ext cx="328320" cy="65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D79346C-4CDB-B047-8DF5-9056FC037EB0}"/>
              </a:ext>
            </a:extLst>
          </p:cNvPr>
          <p:cNvGrpSpPr/>
          <p:nvPr/>
        </p:nvGrpSpPr>
        <p:grpSpPr>
          <a:xfrm>
            <a:off x="7721931" y="486634"/>
            <a:ext cx="2630880" cy="837360"/>
            <a:chOff x="7721931" y="486634"/>
            <a:chExt cx="2630880" cy="83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508697-FD3F-074E-8D88-0D7EFA1485F7}"/>
                    </a:ext>
                  </a:extLst>
                </p14:cNvPr>
                <p14:cNvContentPartPr/>
                <p14:nvPr/>
              </p14:nvContentPartPr>
              <p14:xfrm>
                <a:off x="7721931" y="496714"/>
                <a:ext cx="163800" cy="438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508697-FD3F-074E-8D88-0D7EFA1485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14371" y="489154"/>
                  <a:ext cx="1789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1774CA-D78D-D245-BB9F-06CF565CEABD}"/>
                    </a:ext>
                  </a:extLst>
                </p14:cNvPr>
                <p14:cNvContentPartPr/>
                <p14:nvPr/>
              </p14:nvContentPartPr>
              <p14:xfrm>
                <a:off x="7904811" y="503554"/>
                <a:ext cx="1171800" cy="421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1774CA-D78D-D245-BB9F-06CF565CEAB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97251" y="495994"/>
                  <a:ext cx="11869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4A17E0-173E-854C-BF15-1A999795A635}"/>
                    </a:ext>
                  </a:extLst>
                </p14:cNvPr>
                <p14:cNvContentPartPr/>
                <p14:nvPr/>
              </p14:nvContentPartPr>
              <p14:xfrm>
                <a:off x="8895891" y="489514"/>
                <a:ext cx="294840" cy="370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4A17E0-173E-854C-BF15-1A999795A6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88331" y="482314"/>
                  <a:ext cx="3099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D780EF-7E1F-D14B-A606-FD19D8C955A8}"/>
                    </a:ext>
                  </a:extLst>
                </p14:cNvPr>
                <p14:cNvContentPartPr/>
                <p14:nvPr/>
              </p14:nvContentPartPr>
              <p14:xfrm>
                <a:off x="9260211" y="612274"/>
                <a:ext cx="9000" cy="8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D780EF-7E1F-D14B-A606-FD19D8C955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52651" y="604714"/>
                  <a:ext cx="24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CD249E-60BC-0C4B-8F0D-C8DD5B525F46}"/>
                    </a:ext>
                  </a:extLst>
                </p14:cNvPr>
                <p14:cNvContentPartPr/>
                <p14:nvPr/>
              </p14:nvContentPartPr>
              <p14:xfrm>
                <a:off x="9310251" y="600754"/>
                <a:ext cx="253080" cy="226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CD249E-60BC-0C4B-8F0D-C8DD5B525F4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02691" y="593194"/>
                  <a:ext cx="267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B73F2E-5FD0-E84B-AC6D-D8DA6B9E9712}"/>
                    </a:ext>
                  </a:extLst>
                </p14:cNvPr>
                <p14:cNvContentPartPr/>
                <p14:nvPr/>
              </p14:nvContentPartPr>
              <p14:xfrm>
                <a:off x="9391611" y="486634"/>
                <a:ext cx="256680" cy="466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B73F2E-5FD0-E84B-AC6D-D8DA6B9E971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84051" y="479074"/>
                  <a:ext cx="2714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668EF0-28BF-2741-AE57-33FA5C4483C6}"/>
                    </a:ext>
                  </a:extLst>
                </p14:cNvPr>
                <p14:cNvContentPartPr/>
                <p14:nvPr/>
              </p14:nvContentPartPr>
              <p14:xfrm>
                <a:off x="9707331" y="655114"/>
                <a:ext cx="8280" cy="9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668EF0-28BF-2741-AE57-33FA5C4483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699771" y="647554"/>
                  <a:ext cx="23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3C6072-06A5-AB4B-8C0C-5FB5924CD977}"/>
                    </a:ext>
                  </a:extLst>
                </p14:cNvPr>
                <p14:cNvContentPartPr/>
                <p14:nvPr/>
              </p14:nvContentPartPr>
              <p14:xfrm>
                <a:off x="9841611" y="565834"/>
                <a:ext cx="102600" cy="380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3C6072-06A5-AB4B-8C0C-5FB5924CD9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34051" y="558274"/>
                  <a:ext cx="1177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894DE6-31DD-2E4D-91C0-A4C200ABDF71}"/>
                    </a:ext>
                  </a:extLst>
                </p14:cNvPr>
                <p14:cNvContentPartPr/>
                <p14:nvPr/>
              </p14:nvContentPartPr>
              <p14:xfrm>
                <a:off x="9778971" y="781474"/>
                <a:ext cx="573840" cy="542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894DE6-31DD-2E4D-91C0-A4C200ABDF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71771" y="773914"/>
                  <a:ext cx="588600" cy="55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4EEA8D-CB64-E84A-96C7-0140F585CD75}"/>
              </a:ext>
            </a:extLst>
          </p:cNvPr>
          <p:cNvGrpSpPr/>
          <p:nvPr/>
        </p:nvGrpSpPr>
        <p:grpSpPr>
          <a:xfrm>
            <a:off x="2239131" y="1247314"/>
            <a:ext cx="384120" cy="355680"/>
            <a:chOff x="2239131" y="1247314"/>
            <a:chExt cx="38412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C8F4A8E-B6FE-D84E-A4D0-E607B1CDE9EE}"/>
                    </a:ext>
                  </a:extLst>
                </p14:cNvPr>
                <p14:cNvContentPartPr/>
                <p14:nvPr/>
              </p14:nvContentPartPr>
              <p14:xfrm>
                <a:off x="2378451" y="1247314"/>
                <a:ext cx="244800" cy="355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C8F4A8E-B6FE-D84E-A4D0-E607B1CDE9E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70891" y="1239754"/>
                  <a:ext cx="2599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02FF8E-5708-CF48-B3BC-FF77F202295A}"/>
                    </a:ext>
                  </a:extLst>
                </p14:cNvPr>
                <p14:cNvContentPartPr/>
                <p14:nvPr/>
              </p14:nvContentPartPr>
              <p14:xfrm>
                <a:off x="2239131" y="1262434"/>
                <a:ext cx="210960" cy="160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02FF8E-5708-CF48-B3BC-FF77F202295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31571" y="1254874"/>
                  <a:ext cx="2257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A387B76-57E1-E240-901F-C32549DB7730}"/>
              </a:ext>
            </a:extLst>
          </p:cNvPr>
          <p:cNvGrpSpPr/>
          <p:nvPr/>
        </p:nvGrpSpPr>
        <p:grpSpPr>
          <a:xfrm>
            <a:off x="2939331" y="1425874"/>
            <a:ext cx="1924920" cy="554040"/>
            <a:chOff x="2939331" y="1425874"/>
            <a:chExt cx="192492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B293BB-813F-A940-BA57-0C704649FEB0}"/>
                    </a:ext>
                  </a:extLst>
                </p14:cNvPr>
                <p14:cNvContentPartPr/>
                <p14:nvPr/>
              </p14:nvContentPartPr>
              <p14:xfrm>
                <a:off x="2939331" y="1522354"/>
                <a:ext cx="38880" cy="282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B293BB-813F-A940-BA57-0C704649FE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31771" y="1514794"/>
                  <a:ext cx="54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A011CC-2C49-624E-B0A7-E9BA935DA8EE}"/>
                    </a:ext>
                  </a:extLst>
                </p14:cNvPr>
                <p14:cNvContentPartPr/>
                <p14:nvPr/>
              </p14:nvContentPartPr>
              <p14:xfrm>
                <a:off x="2993691" y="1491034"/>
                <a:ext cx="139680" cy="246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A011CC-2C49-624E-B0A7-E9BA935DA8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86131" y="1483474"/>
                  <a:ext cx="154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B9F5519-748F-B24F-BE11-C20862CF52AB}"/>
                    </a:ext>
                  </a:extLst>
                </p14:cNvPr>
                <p14:cNvContentPartPr/>
                <p14:nvPr/>
              </p14:nvContentPartPr>
              <p14:xfrm>
                <a:off x="3212211" y="1646554"/>
                <a:ext cx="117000" cy="100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B9F5519-748F-B24F-BE11-C20862CF52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04651" y="1638994"/>
                  <a:ext cx="132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620E7A8-087C-4F42-810A-1EE512D0F91B}"/>
                    </a:ext>
                  </a:extLst>
                </p14:cNvPr>
                <p14:cNvContentPartPr/>
                <p14:nvPr/>
              </p14:nvContentPartPr>
              <p14:xfrm>
                <a:off x="3422451" y="1425874"/>
                <a:ext cx="33840" cy="342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620E7A8-087C-4F42-810A-1EE512D0F9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15251" y="1418314"/>
                  <a:ext cx="48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5644B1-9010-874D-A20A-D2C8CBA404CD}"/>
                    </a:ext>
                  </a:extLst>
                </p14:cNvPr>
                <p14:cNvContentPartPr/>
                <p14:nvPr/>
              </p14:nvContentPartPr>
              <p14:xfrm>
                <a:off x="3553851" y="1605154"/>
                <a:ext cx="414720" cy="171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5644B1-9010-874D-A20A-D2C8CBA404C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46651" y="1597594"/>
                  <a:ext cx="429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C7667D-8FE3-634D-9F29-1DA5BEF3CF10}"/>
                    </a:ext>
                  </a:extLst>
                </p14:cNvPr>
                <p14:cNvContentPartPr/>
                <p14:nvPr/>
              </p14:nvContentPartPr>
              <p14:xfrm>
                <a:off x="4011051" y="1625314"/>
                <a:ext cx="677520" cy="354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C7667D-8FE3-634D-9F29-1DA5BEF3CF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03851" y="1617754"/>
                  <a:ext cx="6926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E80052-7B5E-5C4F-9B8B-B8B4AB4C34D6}"/>
                    </a:ext>
                  </a:extLst>
                </p14:cNvPr>
                <p14:cNvContentPartPr/>
                <p14:nvPr/>
              </p14:nvContentPartPr>
              <p14:xfrm>
                <a:off x="4773171" y="1654474"/>
                <a:ext cx="91080" cy="110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E80052-7B5E-5C4F-9B8B-B8B4AB4C34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65611" y="1646914"/>
                  <a:ext cx="1062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F0BC4D-922F-5A46-967D-94A5DBFF2791}"/>
              </a:ext>
            </a:extLst>
          </p:cNvPr>
          <p:cNvGrpSpPr/>
          <p:nvPr/>
        </p:nvGrpSpPr>
        <p:grpSpPr>
          <a:xfrm>
            <a:off x="5377611" y="1515874"/>
            <a:ext cx="1072440" cy="252720"/>
            <a:chOff x="5377611" y="1515874"/>
            <a:chExt cx="107244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5856B60-AA29-EC4F-B111-58DB5139F9D5}"/>
                    </a:ext>
                  </a:extLst>
                </p14:cNvPr>
                <p14:cNvContentPartPr/>
                <p14:nvPr/>
              </p14:nvContentPartPr>
              <p14:xfrm>
                <a:off x="5377611" y="1552234"/>
                <a:ext cx="376920" cy="168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5856B60-AA29-EC4F-B111-58DB5139F9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70051" y="1544674"/>
                  <a:ext cx="392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2301C3-14F6-E345-941F-7A5C5461BCFB}"/>
                    </a:ext>
                  </a:extLst>
                </p14:cNvPr>
                <p14:cNvContentPartPr/>
                <p14:nvPr/>
              </p14:nvContentPartPr>
              <p14:xfrm>
                <a:off x="5613411" y="1592194"/>
                <a:ext cx="150840" cy="176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2301C3-14F6-E345-941F-7A5C5461BC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05851" y="1584634"/>
                  <a:ext cx="165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97DCB5-C582-7540-B907-538E84BB51D9}"/>
                    </a:ext>
                  </a:extLst>
                </p14:cNvPr>
                <p14:cNvContentPartPr/>
                <p14:nvPr/>
              </p14:nvContentPartPr>
              <p14:xfrm>
                <a:off x="5815371" y="1578154"/>
                <a:ext cx="62280" cy="146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97DCB5-C582-7540-B907-538E84BB51D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07811" y="1570594"/>
                  <a:ext cx="77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F25D5D-4C9D-D643-A667-A9A6A3AA6022}"/>
                    </a:ext>
                  </a:extLst>
                </p14:cNvPr>
                <p14:cNvContentPartPr/>
                <p14:nvPr/>
              </p14:nvContentPartPr>
              <p14:xfrm>
                <a:off x="5923371" y="1515874"/>
                <a:ext cx="3960" cy="8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F25D5D-4C9D-D643-A667-A9A6A3AA60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15811" y="1508314"/>
                  <a:ext cx="19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88369FE-98AB-C947-9E5F-744ADD3266DA}"/>
                    </a:ext>
                  </a:extLst>
                </p14:cNvPr>
                <p14:cNvContentPartPr/>
                <p14:nvPr/>
              </p14:nvContentPartPr>
              <p14:xfrm>
                <a:off x="6015531" y="1608754"/>
                <a:ext cx="375480" cy="130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88369FE-98AB-C947-9E5F-744ADD3266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07971" y="1601194"/>
                  <a:ext cx="390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AE2142-1E84-F649-9AFA-F940ED2FD2CF}"/>
                    </a:ext>
                  </a:extLst>
                </p14:cNvPr>
                <p14:cNvContentPartPr/>
                <p14:nvPr/>
              </p14:nvContentPartPr>
              <p14:xfrm>
                <a:off x="6311811" y="1567354"/>
                <a:ext cx="138240" cy="183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AE2142-1E84-F649-9AFA-F940ED2FD2C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04251" y="1559794"/>
                  <a:ext cx="1533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9FAB49F-D42D-274A-84EF-48DF9DA98AFB}"/>
              </a:ext>
            </a:extLst>
          </p:cNvPr>
          <p:cNvGrpSpPr/>
          <p:nvPr/>
        </p:nvGrpSpPr>
        <p:grpSpPr>
          <a:xfrm>
            <a:off x="1412571" y="2351074"/>
            <a:ext cx="1359000" cy="417600"/>
            <a:chOff x="1412571" y="2351074"/>
            <a:chExt cx="135900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2DD881F-C76D-3243-8CF8-3A81D923ABC1}"/>
                    </a:ext>
                  </a:extLst>
                </p14:cNvPr>
                <p14:cNvContentPartPr/>
                <p14:nvPr/>
              </p14:nvContentPartPr>
              <p14:xfrm>
                <a:off x="1540011" y="2423794"/>
                <a:ext cx="48960" cy="282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2DD881F-C76D-3243-8CF8-3A81D923AB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32451" y="2416234"/>
                  <a:ext cx="64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C9D03E4-EDAB-B549-8B03-BD5ACFB5954C}"/>
                    </a:ext>
                  </a:extLst>
                </p14:cNvPr>
                <p14:cNvContentPartPr/>
                <p14:nvPr/>
              </p14:nvContentPartPr>
              <p14:xfrm>
                <a:off x="1412571" y="2364034"/>
                <a:ext cx="295560" cy="96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C9D03E4-EDAB-B549-8B03-BD5ACFB595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05011" y="2356834"/>
                  <a:ext cx="31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CBAC05A-BA1A-614B-9285-98205BBC3859}"/>
                    </a:ext>
                  </a:extLst>
                </p14:cNvPr>
                <p14:cNvContentPartPr/>
                <p14:nvPr/>
              </p14:nvContentPartPr>
              <p14:xfrm>
                <a:off x="1484211" y="2679034"/>
                <a:ext cx="294120" cy="89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CBAC05A-BA1A-614B-9285-98205BBC38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76651" y="2671474"/>
                  <a:ext cx="309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3913925-C3D2-D548-8231-53CF18C1DD41}"/>
                    </a:ext>
                  </a:extLst>
                </p14:cNvPr>
                <p14:cNvContentPartPr/>
                <p14:nvPr/>
              </p14:nvContentPartPr>
              <p14:xfrm>
                <a:off x="1812171" y="2558074"/>
                <a:ext cx="208800" cy="123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3913925-C3D2-D548-8231-53CF18C1DD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04611" y="2550514"/>
                  <a:ext cx="223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4D87E9-87D3-A347-AFF2-500EBADF6532}"/>
                    </a:ext>
                  </a:extLst>
                </p14:cNvPr>
                <p14:cNvContentPartPr/>
                <p14:nvPr/>
              </p14:nvContentPartPr>
              <p14:xfrm>
                <a:off x="2073531" y="2351074"/>
                <a:ext cx="88920" cy="282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4D87E9-87D3-A347-AFF2-500EBADF65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65971" y="2343514"/>
                  <a:ext cx="104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E7CA628-C09D-1142-BFF9-A7664CCCF19C}"/>
                    </a:ext>
                  </a:extLst>
                </p14:cNvPr>
                <p14:cNvContentPartPr/>
                <p14:nvPr/>
              </p14:nvContentPartPr>
              <p14:xfrm>
                <a:off x="2040051" y="2456914"/>
                <a:ext cx="514800" cy="128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E7CA628-C09D-1142-BFF9-A7664CCCF1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32491" y="2449354"/>
                  <a:ext cx="529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812EEE8-C6E2-0E46-B05F-67F60F41FC7C}"/>
                    </a:ext>
                  </a:extLst>
                </p14:cNvPr>
                <p14:cNvContentPartPr/>
                <p14:nvPr/>
              </p14:nvContentPartPr>
              <p14:xfrm>
                <a:off x="2650611" y="2460154"/>
                <a:ext cx="120960" cy="304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812EEE8-C6E2-0E46-B05F-67F60F41FC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43051" y="2452594"/>
                  <a:ext cx="13608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D2D507E-371A-CB41-B766-3266FB9611D7}"/>
                  </a:ext>
                </a:extLst>
              </p14:cNvPr>
              <p14:cNvContentPartPr/>
              <p14:nvPr/>
            </p14:nvContentPartPr>
            <p14:xfrm>
              <a:off x="2977131" y="2448994"/>
              <a:ext cx="29520" cy="97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D2D507E-371A-CB41-B766-3266FB9611D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69571" y="2441434"/>
                <a:ext cx="44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5424A93-1940-3346-8BF4-F5E1981CE3AA}"/>
                  </a:ext>
                </a:extLst>
              </p14:cNvPr>
              <p14:cNvContentPartPr/>
              <p14:nvPr/>
            </p14:nvContentPartPr>
            <p14:xfrm>
              <a:off x="3009891" y="2579674"/>
              <a:ext cx="21960" cy="14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5424A93-1940-3346-8BF4-F5E1981CE3A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002331" y="2572114"/>
                <a:ext cx="37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907E84-DE23-8145-8A16-AC10D1FB7060}"/>
                  </a:ext>
                </a:extLst>
              </p14:cNvPr>
              <p14:cNvContentPartPr/>
              <p14:nvPr/>
            </p14:nvContentPartPr>
            <p14:xfrm>
              <a:off x="3880731" y="2537554"/>
              <a:ext cx="9720" cy="147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907E84-DE23-8145-8A16-AC10D1FB706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73171" y="2529994"/>
                <a:ext cx="248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DBB3C907-0D96-DD4F-81FF-D385C2AD87A9}"/>
              </a:ext>
            </a:extLst>
          </p:cNvPr>
          <p:cNvGrpSpPr/>
          <p:nvPr/>
        </p:nvGrpSpPr>
        <p:grpSpPr>
          <a:xfrm>
            <a:off x="4141731" y="2301034"/>
            <a:ext cx="1774080" cy="477720"/>
            <a:chOff x="4141731" y="2301034"/>
            <a:chExt cx="177408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66F1CA2-4A09-E546-AB0E-81C08F991EA2}"/>
                    </a:ext>
                  </a:extLst>
                </p14:cNvPr>
                <p14:cNvContentPartPr/>
                <p14:nvPr/>
              </p14:nvContentPartPr>
              <p14:xfrm>
                <a:off x="4175931" y="2301034"/>
                <a:ext cx="64080" cy="341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66F1CA2-4A09-E546-AB0E-81C08F991E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68371" y="2293474"/>
                  <a:ext cx="792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D904DA-A3CE-E54D-A5F7-DB623F0A4C5D}"/>
                    </a:ext>
                  </a:extLst>
                </p14:cNvPr>
                <p14:cNvContentPartPr/>
                <p14:nvPr/>
              </p14:nvContentPartPr>
              <p14:xfrm>
                <a:off x="4141731" y="2491834"/>
                <a:ext cx="141120" cy="51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D904DA-A3CE-E54D-A5F7-DB623F0A4C5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34171" y="2484274"/>
                  <a:ext cx="15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ECD1B5A-B26D-F443-82E5-2A830D9BEB34}"/>
                    </a:ext>
                  </a:extLst>
                </p14:cNvPr>
                <p14:cNvContentPartPr/>
                <p14:nvPr/>
              </p14:nvContentPartPr>
              <p14:xfrm>
                <a:off x="4340811" y="2413354"/>
                <a:ext cx="397440" cy="155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ECD1B5A-B26D-F443-82E5-2A830D9BEB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33251" y="2406154"/>
                  <a:ext cx="412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FFBFFB3-9C9B-C842-A571-94A3916CB3BC}"/>
                    </a:ext>
                  </a:extLst>
                </p14:cNvPr>
                <p14:cNvContentPartPr/>
                <p14:nvPr/>
              </p14:nvContentPartPr>
              <p14:xfrm>
                <a:off x="4812411" y="2451154"/>
                <a:ext cx="145440" cy="325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FFBFFB3-9C9B-C842-A571-94A3916CB3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04851" y="2443594"/>
                  <a:ext cx="160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63DF20D-4079-7E48-A657-9D547359026A}"/>
                    </a:ext>
                  </a:extLst>
                </p14:cNvPr>
                <p14:cNvContentPartPr/>
                <p14:nvPr/>
              </p14:nvContentPartPr>
              <p14:xfrm>
                <a:off x="4945611" y="2415514"/>
                <a:ext cx="790920" cy="175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63DF20D-4079-7E48-A657-9D547359026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38051" y="2408314"/>
                  <a:ext cx="806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463120-E7AD-4645-B0BA-D8A3B148F095}"/>
                    </a:ext>
                  </a:extLst>
                </p14:cNvPr>
                <p14:cNvContentPartPr/>
                <p14:nvPr/>
              </p14:nvContentPartPr>
              <p14:xfrm>
                <a:off x="5749851" y="2438194"/>
                <a:ext cx="165960" cy="340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463120-E7AD-4645-B0BA-D8A3B148F0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42291" y="2430634"/>
                  <a:ext cx="180720" cy="35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3749040-1590-8046-8F26-5CBE22512580}"/>
                  </a:ext>
                </a:extLst>
              </p14:cNvPr>
              <p14:cNvContentPartPr/>
              <p14:nvPr/>
            </p14:nvContentPartPr>
            <p14:xfrm>
              <a:off x="3986571" y="3428914"/>
              <a:ext cx="29520" cy="33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3749040-1590-8046-8F26-5CBE2251258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979011" y="3421354"/>
                <a:ext cx="4464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15B7BE42-B614-7B42-B68E-AE2B5C25CEA1}"/>
              </a:ext>
            </a:extLst>
          </p:cNvPr>
          <p:cNvGrpSpPr/>
          <p:nvPr/>
        </p:nvGrpSpPr>
        <p:grpSpPr>
          <a:xfrm>
            <a:off x="4477251" y="3021034"/>
            <a:ext cx="1774800" cy="515520"/>
            <a:chOff x="4477251" y="3021034"/>
            <a:chExt cx="177480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D5FB438-9522-4B40-A937-F5D887E5504C}"/>
                    </a:ext>
                  </a:extLst>
                </p14:cNvPr>
                <p14:cNvContentPartPr/>
                <p14:nvPr/>
              </p14:nvContentPartPr>
              <p14:xfrm>
                <a:off x="4477251" y="3272674"/>
                <a:ext cx="109080" cy="181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D5FB438-9522-4B40-A937-F5D887E5504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69691" y="3265114"/>
                  <a:ext cx="124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AF1DC4-479E-CC4B-98ED-13B727F507C7}"/>
                    </a:ext>
                  </a:extLst>
                </p14:cNvPr>
                <p14:cNvContentPartPr/>
                <p14:nvPr/>
              </p14:nvContentPartPr>
              <p14:xfrm>
                <a:off x="4686051" y="3068194"/>
                <a:ext cx="303840" cy="352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AF1DC4-479E-CC4B-98ED-13B727F507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78491" y="3060634"/>
                  <a:ext cx="318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3068B3C-4542-8642-82F8-DBE1CAA43A2D}"/>
                    </a:ext>
                  </a:extLst>
                </p14:cNvPr>
                <p14:cNvContentPartPr/>
                <p14:nvPr/>
              </p14:nvContentPartPr>
              <p14:xfrm>
                <a:off x="5023731" y="3309034"/>
                <a:ext cx="83160" cy="227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3068B3C-4542-8642-82F8-DBE1CAA43A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16171" y="3301474"/>
                  <a:ext cx="98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A9F3F6D-17C7-0D4C-A3E9-A2CF3632378D}"/>
                    </a:ext>
                  </a:extLst>
                </p14:cNvPr>
                <p14:cNvContentPartPr/>
                <p14:nvPr/>
              </p14:nvContentPartPr>
              <p14:xfrm>
                <a:off x="5078091" y="3177634"/>
                <a:ext cx="6840" cy="1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A9F3F6D-17C7-0D4C-A3E9-A2CF3632378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70531" y="3170074"/>
                  <a:ext cx="21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666A8D6-D66E-F84B-8857-1521C67F6A61}"/>
                    </a:ext>
                  </a:extLst>
                </p14:cNvPr>
                <p14:cNvContentPartPr/>
                <p14:nvPr/>
              </p14:nvContentPartPr>
              <p14:xfrm>
                <a:off x="5260971" y="3196714"/>
                <a:ext cx="138240" cy="150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666A8D6-D66E-F84B-8857-1521C67F6A6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3411" y="3189154"/>
                  <a:ext cx="153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252C64-6972-8544-9783-61652753EEB5}"/>
                    </a:ext>
                  </a:extLst>
                </p14:cNvPr>
                <p14:cNvContentPartPr/>
                <p14:nvPr/>
              </p14:nvContentPartPr>
              <p14:xfrm>
                <a:off x="5474091" y="3021034"/>
                <a:ext cx="258120" cy="305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252C64-6972-8544-9783-61652753EE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66531" y="3013474"/>
                  <a:ext cx="2732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ED1987-4538-E342-B34E-EE3175C29984}"/>
                    </a:ext>
                  </a:extLst>
                </p14:cNvPr>
                <p14:cNvContentPartPr/>
                <p14:nvPr/>
              </p14:nvContentPartPr>
              <p14:xfrm>
                <a:off x="5601171" y="3198874"/>
                <a:ext cx="216000" cy="123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ED1987-4538-E342-B34E-EE3175C299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93611" y="3191314"/>
                  <a:ext cx="230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C481CB6-6213-FE48-A2C8-C530D2F9D287}"/>
                    </a:ext>
                  </a:extLst>
                </p14:cNvPr>
                <p14:cNvContentPartPr/>
                <p14:nvPr/>
              </p14:nvContentPartPr>
              <p14:xfrm>
                <a:off x="5872611" y="3138394"/>
                <a:ext cx="11160" cy="7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C481CB6-6213-FE48-A2C8-C530D2F9D28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65051" y="3130834"/>
                  <a:ext cx="26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B3F73E-F895-8D48-B88A-33C863C3C619}"/>
                    </a:ext>
                  </a:extLst>
                </p14:cNvPr>
                <p14:cNvContentPartPr/>
                <p14:nvPr/>
              </p14:nvContentPartPr>
              <p14:xfrm>
                <a:off x="5879091" y="3189514"/>
                <a:ext cx="130320" cy="157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B3F73E-F895-8D48-B88A-33C863C3C6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71531" y="3181954"/>
                  <a:ext cx="145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1B64EB1-3742-334D-872E-318C68AE6D53}"/>
                    </a:ext>
                  </a:extLst>
                </p14:cNvPr>
                <p14:cNvContentPartPr/>
                <p14:nvPr/>
              </p14:nvContentPartPr>
              <p14:xfrm>
                <a:off x="6068811" y="3152434"/>
                <a:ext cx="183240" cy="144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1B64EB1-3742-334D-872E-318C68AE6D5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61251" y="3144874"/>
                  <a:ext cx="1983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6F8D5FD-2F1D-2C48-AD9B-44947135FC83}"/>
              </a:ext>
            </a:extLst>
          </p:cNvPr>
          <p:cNvGrpSpPr/>
          <p:nvPr/>
        </p:nvGrpSpPr>
        <p:grpSpPr>
          <a:xfrm>
            <a:off x="4471851" y="3751834"/>
            <a:ext cx="1385280" cy="459720"/>
            <a:chOff x="4471851" y="3751834"/>
            <a:chExt cx="138528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B4DFC7-9D08-D64A-B826-49423AD6C7D0}"/>
                    </a:ext>
                  </a:extLst>
                </p14:cNvPr>
                <p14:cNvContentPartPr/>
                <p14:nvPr/>
              </p14:nvContentPartPr>
              <p14:xfrm>
                <a:off x="4471851" y="3822754"/>
                <a:ext cx="91800" cy="353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B4DFC7-9D08-D64A-B826-49423AD6C7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4651" y="3815194"/>
                  <a:ext cx="106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B7A1F66-C100-E845-AC6B-F9D01B5D17B6}"/>
                    </a:ext>
                  </a:extLst>
                </p14:cNvPr>
                <p14:cNvContentPartPr/>
                <p14:nvPr/>
              </p14:nvContentPartPr>
              <p14:xfrm>
                <a:off x="4781091" y="3751834"/>
                <a:ext cx="194760" cy="363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B7A1F66-C100-E845-AC6B-F9D01B5D17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73531" y="3744274"/>
                  <a:ext cx="209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FEDFF93-520E-6847-ACCF-5BD2056F8041}"/>
                    </a:ext>
                  </a:extLst>
                </p14:cNvPr>
                <p14:cNvContentPartPr/>
                <p14:nvPr/>
              </p14:nvContentPartPr>
              <p14:xfrm>
                <a:off x="5055411" y="3907714"/>
                <a:ext cx="98280" cy="141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FEDFF93-520E-6847-ACCF-5BD2056F804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47851" y="3900154"/>
                  <a:ext cx="113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AEFEECC-9E7D-B541-8404-E5ED3DAA9C03}"/>
                    </a:ext>
                  </a:extLst>
                </p14:cNvPr>
                <p14:cNvContentPartPr/>
                <p14:nvPr/>
              </p14:nvContentPartPr>
              <p14:xfrm>
                <a:off x="5222451" y="3909874"/>
                <a:ext cx="89640" cy="301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AEFEECC-9E7D-B541-8404-E5ED3DAA9C0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14891" y="3902314"/>
                  <a:ext cx="104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1076942-7E32-2B43-9575-5178386F68BF}"/>
                    </a:ext>
                  </a:extLst>
                </p14:cNvPr>
                <p14:cNvContentPartPr/>
                <p14:nvPr/>
              </p14:nvContentPartPr>
              <p14:xfrm>
                <a:off x="5361051" y="3879634"/>
                <a:ext cx="496080" cy="156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1076942-7E32-2B43-9575-5178386F68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53491" y="3872074"/>
                  <a:ext cx="5112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36C784B-25C4-2141-AA6F-D03DBD78FD78}"/>
              </a:ext>
            </a:extLst>
          </p:cNvPr>
          <p:cNvGrpSpPr/>
          <p:nvPr/>
        </p:nvGrpSpPr>
        <p:grpSpPr>
          <a:xfrm>
            <a:off x="6134691" y="3657514"/>
            <a:ext cx="1602000" cy="635400"/>
            <a:chOff x="6134691" y="3657514"/>
            <a:chExt cx="1602000" cy="63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0324FE2-8A21-E246-AE9F-1835D5A460A4}"/>
                    </a:ext>
                  </a:extLst>
                </p14:cNvPr>
                <p14:cNvContentPartPr/>
                <p14:nvPr/>
              </p14:nvContentPartPr>
              <p14:xfrm>
                <a:off x="6134691" y="3947674"/>
                <a:ext cx="43200" cy="104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0324FE2-8A21-E246-AE9F-1835D5A460A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27131" y="3940114"/>
                  <a:ext cx="58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B7C9D4-170E-924E-819C-0EBC0B20EAA2}"/>
                    </a:ext>
                  </a:extLst>
                </p14:cNvPr>
                <p14:cNvContentPartPr/>
                <p14:nvPr/>
              </p14:nvContentPartPr>
              <p14:xfrm>
                <a:off x="6166731" y="3713314"/>
                <a:ext cx="227520" cy="579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B7C9D4-170E-924E-819C-0EBC0B20EA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59171" y="3705754"/>
                  <a:ext cx="24264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B4CCE30-AD12-134D-A803-ACD0C5F5A5AD}"/>
                    </a:ext>
                  </a:extLst>
                </p14:cNvPr>
                <p14:cNvContentPartPr/>
                <p14:nvPr/>
              </p14:nvContentPartPr>
              <p14:xfrm>
                <a:off x="6582531" y="3664714"/>
                <a:ext cx="516240" cy="368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B4CCE30-AD12-134D-A803-ACD0C5F5A5A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74971" y="3657154"/>
                  <a:ext cx="5313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0881B9B-20AE-BF4F-B5BB-8BCE0D959220}"/>
                    </a:ext>
                  </a:extLst>
                </p14:cNvPr>
                <p14:cNvContentPartPr/>
                <p14:nvPr/>
              </p14:nvContentPartPr>
              <p14:xfrm>
                <a:off x="7129731" y="3799714"/>
                <a:ext cx="6120" cy="10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0881B9B-20AE-BF4F-B5BB-8BCE0D9592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22171" y="3792154"/>
                  <a:ext cx="21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DD289B5-85C4-054C-B9EE-AE33A4D39C5E}"/>
                    </a:ext>
                  </a:extLst>
                </p14:cNvPr>
                <p14:cNvContentPartPr/>
                <p14:nvPr/>
              </p14:nvContentPartPr>
              <p14:xfrm>
                <a:off x="7215771" y="3840754"/>
                <a:ext cx="105480" cy="130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DD289B5-85C4-054C-B9EE-AE33A4D39C5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08571" y="3833194"/>
                  <a:ext cx="120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EB62F4-BDAA-7C4F-95D0-1F167EA156C2}"/>
                    </a:ext>
                  </a:extLst>
                </p14:cNvPr>
                <p14:cNvContentPartPr/>
                <p14:nvPr/>
              </p14:nvContentPartPr>
              <p14:xfrm>
                <a:off x="7387851" y="3679114"/>
                <a:ext cx="96120" cy="317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EB62F4-BDAA-7C4F-95D0-1F167EA156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80291" y="3671554"/>
                  <a:ext cx="111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F2B42FC-3452-854B-A9E6-F841C0AF2800}"/>
                    </a:ext>
                  </a:extLst>
                </p14:cNvPr>
                <p14:cNvContentPartPr/>
                <p14:nvPr/>
              </p14:nvContentPartPr>
              <p14:xfrm>
                <a:off x="7314771" y="3851914"/>
                <a:ext cx="168120" cy="56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F2B42FC-3452-854B-A9E6-F841C0AF280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07211" y="3844354"/>
                  <a:ext cx="182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9857610-2EF2-AB43-A549-F6344E5FED58}"/>
                    </a:ext>
                  </a:extLst>
                </p14:cNvPr>
                <p14:cNvContentPartPr/>
                <p14:nvPr/>
              </p14:nvContentPartPr>
              <p14:xfrm>
                <a:off x="7625451" y="3657514"/>
                <a:ext cx="111240" cy="453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9857610-2EF2-AB43-A549-F6344E5FED5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17891" y="3649954"/>
                  <a:ext cx="12636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5D2E93A-D027-8F42-BCC9-55AC8A52D7BA}"/>
              </a:ext>
            </a:extLst>
          </p:cNvPr>
          <p:cNvGrpSpPr/>
          <p:nvPr/>
        </p:nvGrpSpPr>
        <p:grpSpPr>
          <a:xfrm>
            <a:off x="6700611" y="2344594"/>
            <a:ext cx="706320" cy="184680"/>
            <a:chOff x="6700611" y="2344594"/>
            <a:chExt cx="70632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934BB26-3198-4642-9F93-564202393966}"/>
                    </a:ext>
                  </a:extLst>
                </p14:cNvPr>
                <p14:cNvContentPartPr/>
                <p14:nvPr/>
              </p14:nvContentPartPr>
              <p14:xfrm>
                <a:off x="6700611" y="2407594"/>
                <a:ext cx="649080" cy="121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934BB26-3198-4642-9F93-56420239396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93051" y="2400034"/>
                  <a:ext cx="664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EC5CD94-EB3A-1C48-B9B8-ADCF6A315151}"/>
                    </a:ext>
                  </a:extLst>
                </p14:cNvPr>
                <p14:cNvContentPartPr/>
                <p14:nvPr/>
              </p14:nvContentPartPr>
              <p14:xfrm>
                <a:off x="7162851" y="2344594"/>
                <a:ext cx="244080" cy="70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EC5CD94-EB3A-1C48-B9B8-ADCF6A31515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55291" y="2337034"/>
                  <a:ext cx="2592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5C63ACF-17F1-C94D-86F7-6A1C8CA8ADD6}"/>
              </a:ext>
            </a:extLst>
          </p:cNvPr>
          <p:cNvGrpSpPr/>
          <p:nvPr/>
        </p:nvGrpSpPr>
        <p:grpSpPr>
          <a:xfrm>
            <a:off x="8022171" y="2290954"/>
            <a:ext cx="842760" cy="604800"/>
            <a:chOff x="8022171" y="2290954"/>
            <a:chExt cx="842760" cy="60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F088934-AEBF-5944-9976-13FD5983EA04}"/>
                    </a:ext>
                  </a:extLst>
                </p14:cNvPr>
                <p14:cNvContentPartPr/>
                <p14:nvPr/>
              </p14:nvContentPartPr>
              <p14:xfrm>
                <a:off x="8057091" y="2290954"/>
                <a:ext cx="156240" cy="363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F088934-AEBF-5944-9976-13FD5983EA0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49531" y="2283394"/>
                  <a:ext cx="1713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5932AFF-5283-B74E-994F-69097EAA7BD4}"/>
                    </a:ext>
                  </a:extLst>
                </p14:cNvPr>
                <p14:cNvContentPartPr/>
                <p14:nvPr/>
              </p14:nvContentPartPr>
              <p14:xfrm>
                <a:off x="8022171" y="2481754"/>
                <a:ext cx="163800" cy="54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5932AFF-5283-B74E-994F-69097EAA7B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14611" y="2474194"/>
                  <a:ext cx="178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80A5F36-6410-A447-BA9A-416CDECA2552}"/>
                    </a:ext>
                  </a:extLst>
                </p14:cNvPr>
                <p14:cNvContentPartPr/>
                <p14:nvPr/>
              </p14:nvContentPartPr>
              <p14:xfrm>
                <a:off x="8276331" y="2470234"/>
                <a:ext cx="288360" cy="136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80A5F36-6410-A447-BA9A-416CDECA25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68771" y="2462674"/>
                  <a:ext cx="303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9AFCE1F-BDCD-994C-81C6-A69D1227C05E}"/>
                    </a:ext>
                  </a:extLst>
                </p14:cNvPr>
                <p14:cNvContentPartPr/>
                <p14:nvPr/>
              </p14:nvContentPartPr>
              <p14:xfrm>
                <a:off x="8615451" y="2452954"/>
                <a:ext cx="127800" cy="442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9AFCE1F-BDCD-994C-81C6-A69D1227C05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07891" y="2445394"/>
                  <a:ext cx="1429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6A0A05-588B-D442-B503-1DBBE4F1FF3E}"/>
                    </a:ext>
                  </a:extLst>
                </p14:cNvPr>
                <p14:cNvContentPartPr/>
                <p14:nvPr/>
              </p14:nvContentPartPr>
              <p14:xfrm>
                <a:off x="8833611" y="2626834"/>
                <a:ext cx="31320" cy="25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6A0A05-588B-D442-B503-1DBBE4F1FF3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26051" y="2619274"/>
                  <a:ext cx="464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15AE308-1A6F-0C4B-969C-C096091DF85E}"/>
              </a:ext>
            </a:extLst>
          </p:cNvPr>
          <p:cNvGrpSpPr/>
          <p:nvPr/>
        </p:nvGrpSpPr>
        <p:grpSpPr>
          <a:xfrm>
            <a:off x="9133851" y="2284474"/>
            <a:ext cx="965880" cy="322560"/>
            <a:chOff x="9133851" y="2284474"/>
            <a:chExt cx="96588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0193381-FB0C-914F-8B20-B8601F3A33ED}"/>
                    </a:ext>
                  </a:extLst>
                </p14:cNvPr>
                <p14:cNvContentPartPr/>
                <p14:nvPr/>
              </p14:nvContentPartPr>
              <p14:xfrm>
                <a:off x="9133851" y="2433154"/>
                <a:ext cx="135360" cy="173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0193381-FB0C-914F-8B20-B8601F3A33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26291" y="2425594"/>
                  <a:ext cx="150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5C94A3-7419-F946-B43C-3E0E2E3536F1}"/>
                    </a:ext>
                  </a:extLst>
                </p14:cNvPr>
                <p14:cNvContentPartPr/>
                <p14:nvPr/>
              </p14:nvContentPartPr>
              <p14:xfrm>
                <a:off x="9432291" y="2296714"/>
                <a:ext cx="15480" cy="295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5C94A3-7419-F946-B43C-3E0E2E3536F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24731" y="2289154"/>
                  <a:ext cx="30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3AF8E90-A3B3-1A41-B675-FF5D79E51054}"/>
                    </a:ext>
                  </a:extLst>
                </p14:cNvPr>
                <p14:cNvContentPartPr/>
                <p14:nvPr/>
              </p14:nvContentPartPr>
              <p14:xfrm>
                <a:off x="9303051" y="2284474"/>
                <a:ext cx="529560" cy="291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3AF8E90-A3B3-1A41-B675-FF5D79E510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95491" y="2276914"/>
                  <a:ext cx="544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D5012D9-8227-3548-B62E-2F0FAD35D88C}"/>
                    </a:ext>
                  </a:extLst>
                </p14:cNvPr>
                <p14:cNvContentPartPr/>
                <p14:nvPr/>
              </p14:nvContentPartPr>
              <p14:xfrm>
                <a:off x="9678891" y="2446114"/>
                <a:ext cx="206640" cy="53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D5012D9-8227-3548-B62E-2F0FAD35D88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71331" y="2438554"/>
                  <a:ext cx="221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7ACD140-8C58-9641-A63E-A3A3B89EAAD1}"/>
                    </a:ext>
                  </a:extLst>
                </p14:cNvPr>
                <p14:cNvContentPartPr/>
                <p14:nvPr/>
              </p14:nvContentPartPr>
              <p14:xfrm>
                <a:off x="10096491" y="2546914"/>
                <a:ext cx="3240" cy="9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7ACD140-8C58-9641-A63E-A3A3B89EAAD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88931" y="2539714"/>
                  <a:ext cx="183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DF6A588-2903-6F48-9108-26B5B6160407}"/>
              </a:ext>
            </a:extLst>
          </p:cNvPr>
          <p:cNvGrpSpPr/>
          <p:nvPr/>
        </p:nvGrpSpPr>
        <p:grpSpPr>
          <a:xfrm>
            <a:off x="7215771" y="3243154"/>
            <a:ext cx="825120" cy="152280"/>
            <a:chOff x="7215771" y="3243154"/>
            <a:chExt cx="82512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4320123-A938-8B4C-A515-9A180DA02802}"/>
                    </a:ext>
                  </a:extLst>
                </p14:cNvPr>
                <p14:cNvContentPartPr/>
                <p14:nvPr/>
              </p14:nvContentPartPr>
              <p14:xfrm>
                <a:off x="7215771" y="3311914"/>
                <a:ext cx="819000" cy="83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4320123-A938-8B4C-A515-9A180DA0280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08571" y="3304354"/>
                  <a:ext cx="834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68442D-33D6-EE4E-BC55-328B5B1D03E6}"/>
                    </a:ext>
                  </a:extLst>
                </p14:cNvPr>
                <p14:cNvContentPartPr/>
                <p14:nvPr/>
              </p14:nvContentPartPr>
              <p14:xfrm>
                <a:off x="7860531" y="3243154"/>
                <a:ext cx="180360" cy="84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68442D-33D6-EE4E-BC55-328B5B1D03E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52971" y="3235594"/>
                  <a:ext cx="19548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FF9EDCD-36B7-864E-99E9-A99059DC3FFA}"/>
              </a:ext>
            </a:extLst>
          </p:cNvPr>
          <p:cNvGrpSpPr/>
          <p:nvPr/>
        </p:nvGrpSpPr>
        <p:grpSpPr>
          <a:xfrm>
            <a:off x="8549211" y="3198514"/>
            <a:ext cx="1698120" cy="434160"/>
            <a:chOff x="8549211" y="3198514"/>
            <a:chExt cx="169812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8523580-5526-E64A-B98A-73E8038E460A}"/>
                    </a:ext>
                  </a:extLst>
                </p14:cNvPr>
                <p14:cNvContentPartPr/>
                <p14:nvPr/>
              </p14:nvContentPartPr>
              <p14:xfrm>
                <a:off x="8581611" y="3298594"/>
                <a:ext cx="15480" cy="226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8523580-5526-E64A-B98A-73E8038E460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74051" y="3291034"/>
                  <a:ext cx="30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6E49480-88AB-814B-B3E9-B1884A1CF31C}"/>
                    </a:ext>
                  </a:extLst>
                </p14:cNvPr>
                <p14:cNvContentPartPr/>
                <p14:nvPr/>
              </p14:nvContentPartPr>
              <p14:xfrm>
                <a:off x="8549211" y="3198514"/>
                <a:ext cx="238320" cy="343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6E49480-88AB-814B-B3E9-B1884A1CF31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41651" y="3190954"/>
                  <a:ext cx="2534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7B41710-7B0D-F34F-889F-6A64E26AA06B}"/>
                    </a:ext>
                  </a:extLst>
                </p14:cNvPr>
                <p14:cNvContentPartPr/>
                <p14:nvPr/>
              </p14:nvContentPartPr>
              <p14:xfrm>
                <a:off x="8914971" y="3361234"/>
                <a:ext cx="131040" cy="144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7B41710-7B0D-F34F-889F-6A64E26AA06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07411" y="3353674"/>
                  <a:ext cx="146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DD3DE12-0416-BD43-805C-24B59666EE20}"/>
                    </a:ext>
                  </a:extLst>
                </p14:cNvPr>
                <p14:cNvContentPartPr/>
                <p14:nvPr/>
              </p14:nvContentPartPr>
              <p14:xfrm>
                <a:off x="9094971" y="3341794"/>
                <a:ext cx="65520" cy="104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DD3DE12-0416-BD43-805C-24B59666EE2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87411" y="3334234"/>
                  <a:ext cx="80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5133A83-0097-C042-AF85-D59EAE131851}"/>
                    </a:ext>
                  </a:extLst>
                </p14:cNvPr>
                <p14:cNvContentPartPr/>
                <p14:nvPr/>
              </p14:nvContentPartPr>
              <p14:xfrm>
                <a:off x="9107211" y="3374554"/>
                <a:ext cx="115920" cy="258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5133A83-0097-C042-AF85-D59EAE13185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99651" y="3366994"/>
                  <a:ext cx="131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EF0C03E-C630-444E-9A9C-172C8BEEA57A}"/>
                    </a:ext>
                  </a:extLst>
                </p14:cNvPr>
                <p14:cNvContentPartPr/>
                <p14:nvPr/>
              </p14:nvContentPartPr>
              <p14:xfrm>
                <a:off x="9345171" y="3272314"/>
                <a:ext cx="166320" cy="187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EF0C03E-C630-444E-9A9C-172C8BEEA57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37611" y="3264754"/>
                  <a:ext cx="181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93D7886-A219-4E46-AA7B-2D06DE4F1685}"/>
                    </a:ext>
                  </a:extLst>
                </p14:cNvPr>
                <p14:cNvContentPartPr/>
                <p14:nvPr/>
              </p14:nvContentPartPr>
              <p14:xfrm>
                <a:off x="9557571" y="3254674"/>
                <a:ext cx="102960" cy="221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93D7886-A219-4E46-AA7B-2D06DE4F168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50011" y="3247114"/>
                  <a:ext cx="118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C99065B-5611-344A-B762-72B7F587117D}"/>
                    </a:ext>
                  </a:extLst>
                </p14:cNvPr>
                <p14:cNvContentPartPr/>
                <p14:nvPr/>
              </p14:nvContentPartPr>
              <p14:xfrm>
                <a:off x="9726051" y="3319834"/>
                <a:ext cx="24480" cy="127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C99065B-5611-344A-B762-72B7F587117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18851" y="3312274"/>
                  <a:ext cx="3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60A63AD-7CE8-7C48-A95A-96A609374648}"/>
                    </a:ext>
                  </a:extLst>
                </p14:cNvPr>
                <p14:cNvContentPartPr/>
                <p14:nvPr/>
              </p14:nvContentPartPr>
              <p14:xfrm>
                <a:off x="9854571" y="3329914"/>
                <a:ext cx="392760" cy="113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60A63AD-7CE8-7C48-A95A-96A6093746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47011" y="3322714"/>
                  <a:ext cx="4078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9CFD2AB-9F2A-394B-A241-72BF6C4E0623}"/>
              </a:ext>
            </a:extLst>
          </p:cNvPr>
          <p:cNvGrpSpPr/>
          <p:nvPr/>
        </p:nvGrpSpPr>
        <p:grpSpPr>
          <a:xfrm>
            <a:off x="10557291" y="3102394"/>
            <a:ext cx="1016280" cy="375480"/>
            <a:chOff x="10557291" y="3102394"/>
            <a:chExt cx="101628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CA4B54D-71A7-994D-B440-2D97A0ADB3A9}"/>
                    </a:ext>
                  </a:extLst>
                </p14:cNvPr>
                <p14:cNvContentPartPr/>
                <p14:nvPr/>
              </p14:nvContentPartPr>
              <p14:xfrm>
                <a:off x="10557291" y="3225514"/>
                <a:ext cx="90360" cy="180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CA4B54D-71A7-994D-B440-2D97A0ADB3A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549731" y="3217954"/>
                  <a:ext cx="105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A24CEA7-DF9A-444F-9CBF-C1BB38000174}"/>
                    </a:ext>
                  </a:extLst>
                </p14:cNvPr>
                <p14:cNvContentPartPr/>
                <p14:nvPr/>
              </p14:nvContentPartPr>
              <p14:xfrm>
                <a:off x="10765371" y="3102394"/>
                <a:ext cx="64080" cy="306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A24CEA7-DF9A-444F-9CBF-C1BB3800017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57811" y="3094834"/>
                  <a:ext cx="79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793CC14-9639-EA4B-81D1-9C2820BABC29}"/>
                    </a:ext>
                  </a:extLst>
                </p14:cNvPr>
                <p14:cNvContentPartPr/>
                <p14:nvPr/>
              </p14:nvContentPartPr>
              <p14:xfrm>
                <a:off x="10673211" y="3163594"/>
                <a:ext cx="576360" cy="2829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793CC14-9639-EA4B-81D1-9C2820BABC2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65651" y="3156034"/>
                  <a:ext cx="591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C417898-50CF-A645-9206-0C131799606B}"/>
                    </a:ext>
                  </a:extLst>
                </p14:cNvPr>
                <p14:cNvContentPartPr/>
                <p14:nvPr/>
              </p14:nvContentPartPr>
              <p14:xfrm>
                <a:off x="11044731" y="3240994"/>
                <a:ext cx="259560" cy="152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C417898-50CF-A645-9206-0C131799606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37171" y="3233434"/>
                  <a:ext cx="274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EE6E2B4-5B16-4C42-8E0C-3966E3389B21}"/>
                    </a:ext>
                  </a:extLst>
                </p14:cNvPr>
                <p14:cNvContentPartPr/>
                <p14:nvPr/>
              </p14:nvContentPartPr>
              <p14:xfrm>
                <a:off x="11524611" y="3472474"/>
                <a:ext cx="48960" cy="5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E6E2B4-5B16-4C42-8E0C-3966E3389B2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517051" y="3464914"/>
                  <a:ext cx="64080" cy="2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027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D8A8-6343-0546-9BD7-A0C7C2D9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E310-75A6-3B4F-AA39-52567AC4A3A9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037A4-BAD0-3447-B269-EC8E8429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783C2-D489-2A4E-921F-FAF59D9F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15FA4-A0AB-C84C-B8A8-43AACF36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8A50-AC84-A94D-8B24-92001F0BB014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CA026-80D5-C248-843D-D7038593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7FE7-2896-D74E-80F5-3C154EC8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0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78E4F-A81E-CC49-AE29-A212A327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D014-1253-124D-ADA6-EEE8B5BDC500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A7CB78-7229-B540-93AD-73F61A01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3AFB5-34E2-0D45-99CC-2AC968E8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3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F709C-530C-9141-BC27-D27C32BA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656B-1741-1F4E-AFCF-7C5CC9F16528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256C4-60F0-9042-B90D-23EE8A37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662FB-B1AA-624D-9CC7-C96E25DD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15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287DC-EF53-E84F-871E-BFA0A04A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A59F-61AB-8941-BC92-ACC6B5F2516C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AF5E4-FB13-1447-A050-7B046F92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BE524-8213-3042-B316-ED064463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39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EE01E-0850-4F4B-93AB-7ADB0988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DC-34B1-2E45-9342-139BB5CC714F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C17F6-B0C2-8A43-B61C-8A3C165A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938CB-AF3E-4A44-8D4C-E3FF4D30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86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9A077-83D2-604A-B307-1EC99455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AB63-D516-3B4A-B3CB-FEF9B0BE6768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65AD8-C505-5C4F-B81D-749006F9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71EE-A800-F842-B49B-5E264C6F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8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05C14-C1D0-5645-AD47-96676E10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63E1-C5EE-404D-826B-7875DC0FF5C3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9CD9F-F5EA-A647-8DE7-E7B13194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E6DB3-B034-0442-B5B1-52B5D901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6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73352-2D57-9841-86DE-05C30D22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9A17-89FF-1640-932A-560F4C352742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2B38-5F27-F44B-B5D2-5AFD27BC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BFE60-D302-2541-A7E0-D59DAE39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BE76D5-F5CB-0848-B1D5-A6E4ADFDEF87}"/>
              </a:ext>
            </a:extLst>
          </p:cNvPr>
          <p:cNvGrpSpPr/>
          <p:nvPr/>
        </p:nvGrpSpPr>
        <p:grpSpPr>
          <a:xfrm>
            <a:off x="1766451" y="478714"/>
            <a:ext cx="1481400" cy="560160"/>
            <a:chOff x="1766451" y="478714"/>
            <a:chExt cx="148140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79BD3E-B913-D84E-8AB2-71DE7AF11CBD}"/>
                    </a:ext>
                  </a:extLst>
                </p14:cNvPr>
                <p14:cNvContentPartPr/>
                <p14:nvPr/>
              </p14:nvContentPartPr>
              <p14:xfrm>
                <a:off x="1768971" y="555034"/>
                <a:ext cx="11160" cy="291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C79BD3E-B913-D84E-8AB2-71DE7AF11CB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61411" y="547474"/>
                  <a:ext cx="26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60B4511-BB46-504B-8DA7-EBE70E929D38}"/>
                    </a:ext>
                  </a:extLst>
                </p14:cNvPr>
                <p14:cNvContentPartPr/>
                <p14:nvPr/>
              </p14:nvContentPartPr>
              <p14:xfrm>
                <a:off x="1766451" y="524434"/>
                <a:ext cx="309600" cy="382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60B4511-BB46-504B-8DA7-EBE70E929D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58891" y="516874"/>
                  <a:ext cx="3247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41967F-470A-724C-A890-1AB9291993FE}"/>
                    </a:ext>
                  </a:extLst>
                </p14:cNvPr>
                <p14:cNvContentPartPr/>
                <p14:nvPr/>
              </p14:nvContentPartPr>
              <p14:xfrm>
                <a:off x="2214291" y="688594"/>
                <a:ext cx="151200" cy="144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41967F-470A-724C-A890-1AB9291993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6731" y="681034"/>
                  <a:ext cx="166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02F659-15E1-6348-BD78-86A641CC5A5E}"/>
                    </a:ext>
                  </a:extLst>
                </p14:cNvPr>
                <p14:cNvContentPartPr/>
                <p14:nvPr/>
              </p14:nvContentPartPr>
              <p14:xfrm>
                <a:off x="2432811" y="663754"/>
                <a:ext cx="166320" cy="125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02F659-15E1-6348-BD78-86A641CC5A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5251" y="656194"/>
                  <a:ext cx="181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56E6CA-E8A3-254B-9E6D-00F90DC833AE}"/>
                    </a:ext>
                  </a:extLst>
                </p14:cNvPr>
                <p14:cNvContentPartPr/>
                <p14:nvPr/>
              </p14:nvContentPartPr>
              <p14:xfrm>
                <a:off x="2516331" y="728554"/>
                <a:ext cx="97560" cy="310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56E6CA-E8A3-254B-9E6D-00F90DC833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08771" y="720994"/>
                  <a:ext cx="1126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850D3C-09B8-5249-BBC0-8C1AD21DBB38}"/>
                    </a:ext>
                  </a:extLst>
                </p14:cNvPr>
                <p14:cNvContentPartPr/>
                <p14:nvPr/>
              </p14:nvContentPartPr>
              <p14:xfrm>
                <a:off x="2730891" y="696514"/>
                <a:ext cx="154440" cy="182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850D3C-09B8-5249-BBC0-8C1AD21DBB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23331" y="688954"/>
                  <a:ext cx="169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3E1F67-0D03-E84E-B70F-086EE234E03C}"/>
                    </a:ext>
                  </a:extLst>
                </p14:cNvPr>
                <p14:cNvContentPartPr/>
                <p14:nvPr/>
              </p14:nvContentPartPr>
              <p14:xfrm>
                <a:off x="2963811" y="652954"/>
                <a:ext cx="120960" cy="22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3E1F67-0D03-E84E-B70F-086EE234E0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56611" y="645394"/>
                  <a:ext cx="135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316B76-3844-8041-9FB0-CF71FB04D54E}"/>
                    </a:ext>
                  </a:extLst>
                </p14:cNvPr>
                <p14:cNvContentPartPr/>
                <p14:nvPr/>
              </p14:nvContentPartPr>
              <p14:xfrm>
                <a:off x="3183771" y="478714"/>
                <a:ext cx="64080" cy="196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316B76-3844-8041-9FB0-CF71FB04D5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6571" y="471154"/>
                  <a:ext cx="792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58B6DC-DD11-1341-AC1F-214443C34576}"/>
              </a:ext>
            </a:extLst>
          </p:cNvPr>
          <p:cNvGrpSpPr/>
          <p:nvPr/>
        </p:nvGrpSpPr>
        <p:grpSpPr>
          <a:xfrm>
            <a:off x="3905211" y="429394"/>
            <a:ext cx="970920" cy="428400"/>
            <a:chOff x="3905211" y="429394"/>
            <a:chExt cx="97092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0461FE-2969-9143-B781-BB087FC692E9}"/>
                    </a:ext>
                  </a:extLst>
                </p14:cNvPr>
                <p14:cNvContentPartPr/>
                <p14:nvPr/>
              </p14:nvContentPartPr>
              <p14:xfrm>
                <a:off x="4011051" y="500674"/>
                <a:ext cx="13320" cy="357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0461FE-2969-9143-B781-BB087FC692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03851" y="493114"/>
                  <a:ext cx="28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45D9A0-C495-3047-A059-396D11C5730A}"/>
                    </a:ext>
                  </a:extLst>
                </p14:cNvPr>
                <p14:cNvContentPartPr/>
                <p14:nvPr/>
              </p14:nvContentPartPr>
              <p14:xfrm>
                <a:off x="3905211" y="429394"/>
                <a:ext cx="467640" cy="415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45D9A0-C495-3047-A059-396D11C573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7651" y="421834"/>
                  <a:ext cx="4827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D3A488A-8123-4A40-8EBC-8967385357DC}"/>
                    </a:ext>
                  </a:extLst>
                </p14:cNvPr>
                <p14:cNvContentPartPr/>
                <p14:nvPr/>
              </p14:nvContentPartPr>
              <p14:xfrm>
                <a:off x="4435851" y="652954"/>
                <a:ext cx="440280" cy="149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D3A488A-8123-4A40-8EBC-8967385357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28291" y="645394"/>
                  <a:ext cx="4550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1F36E3-EC91-7848-852F-529845E52A51}"/>
              </a:ext>
            </a:extLst>
          </p:cNvPr>
          <p:cNvGrpSpPr/>
          <p:nvPr/>
        </p:nvGrpSpPr>
        <p:grpSpPr>
          <a:xfrm>
            <a:off x="2302131" y="1621714"/>
            <a:ext cx="165960" cy="291960"/>
            <a:chOff x="2302131" y="1621714"/>
            <a:chExt cx="16596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3B8AA1-C443-E741-872B-A9AAC4A3C022}"/>
                    </a:ext>
                  </a:extLst>
                </p14:cNvPr>
                <p14:cNvContentPartPr/>
                <p14:nvPr/>
              </p14:nvContentPartPr>
              <p14:xfrm>
                <a:off x="2324091" y="1621714"/>
                <a:ext cx="30960" cy="291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3B8AA1-C443-E741-872B-A9AAC4A3C0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16531" y="1614154"/>
                  <a:ext cx="45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33FB68-4D47-E341-A815-E86DB07EA389}"/>
                    </a:ext>
                  </a:extLst>
                </p14:cNvPr>
                <p14:cNvContentPartPr/>
                <p14:nvPr/>
              </p14:nvContentPartPr>
              <p14:xfrm>
                <a:off x="2302131" y="1627114"/>
                <a:ext cx="165960" cy="165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33FB68-4D47-E341-A815-E86DB07EA3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94571" y="1619554"/>
                  <a:ext cx="18072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FD4B36-8711-A44F-BE72-86032F971417}"/>
              </a:ext>
            </a:extLst>
          </p:cNvPr>
          <p:cNvGrpSpPr/>
          <p:nvPr/>
        </p:nvGrpSpPr>
        <p:grpSpPr>
          <a:xfrm>
            <a:off x="2677971" y="1514434"/>
            <a:ext cx="1223640" cy="402120"/>
            <a:chOff x="2677971" y="1514434"/>
            <a:chExt cx="122364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775B5B-4F67-3246-B846-1ABF3C7A244F}"/>
                    </a:ext>
                  </a:extLst>
                </p14:cNvPr>
                <p14:cNvContentPartPr/>
                <p14:nvPr/>
              </p14:nvContentPartPr>
              <p14:xfrm>
                <a:off x="2677971" y="1588234"/>
                <a:ext cx="102600" cy="328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775B5B-4F67-3246-B846-1ABF3C7A24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70411" y="1580674"/>
                  <a:ext cx="117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291F85-218C-7041-8D1D-F9F50BAD4144}"/>
                    </a:ext>
                  </a:extLst>
                </p14:cNvPr>
                <p14:cNvContentPartPr/>
                <p14:nvPr/>
              </p14:nvContentPartPr>
              <p14:xfrm>
                <a:off x="2944371" y="1589314"/>
                <a:ext cx="192600" cy="281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291F85-218C-7041-8D1D-F9F50BAD41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36811" y="1581754"/>
                  <a:ext cx="2077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8A612E-56F9-184B-817B-9186EA618358}"/>
                    </a:ext>
                  </a:extLst>
                </p14:cNvPr>
                <p14:cNvContentPartPr/>
                <p14:nvPr/>
              </p14:nvContentPartPr>
              <p14:xfrm>
                <a:off x="3238491" y="1534594"/>
                <a:ext cx="106200" cy="353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8A612E-56F9-184B-817B-9186EA6183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30931" y="1527034"/>
                  <a:ext cx="1213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DEF91D-AAF5-264B-AB85-CF1CD0A677C9}"/>
                    </a:ext>
                  </a:extLst>
                </p14:cNvPr>
                <p14:cNvContentPartPr/>
                <p14:nvPr/>
              </p14:nvContentPartPr>
              <p14:xfrm>
                <a:off x="3423531" y="1617394"/>
                <a:ext cx="33120" cy="207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DEF91D-AAF5-264B-AB85-CF1CD0A677C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15971" y="1609834"/>
                  <a:ext cx="47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E99D60-D632-294C-AE0A-53B49CD1A247}"/>
                    </a:ext>
                  </a:extLst>
                </p14:cNvPr>
                <p14:cNvContentPartPr/>
                <p14:nvPr/>
              </p14:nvContentPartPr>
              <p14:xfrm>
                <a:off x="3395091" y="1604434"/>
                <a:ext cx="189000" cy="253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E99D60-D632-294C-AE0A-53B49CD1A2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87531" y="1596874"/>
                  <a:ext cx="204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EE6B84-12F4-D141-A950-5507880A67C7}"/>
                    </a:ext>
                  </a:extLst>
                </p14:cNvPr>
                <p14:cNvContentPartPr/>
                <p14:nvPr/>
              </p14:nvContentPartPr>
              <p14:xfrm>
                <a:off x="3674451" y="1514434"/>
                <a:ext cx="227160" cy="371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EE6B84-12F4-D141-A950-5507880A67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66891" y="1506874"/>
                  <a:ext cx="24228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E66753-F944-B04B-BE23-882A1D199076}"/>
              </a:ext>
            </a:extLst>
          </p:cNvPr>
          <p:cNvGrpSpPr/>
          <p:nvPr/>
        </p:nvGrpSpPr>
        <p:grpSpPr>
          <a:xfrm>
            <a:off x="4233891" y="1642234"/>
            <a:ext cx="205920" cy="74880"/>
            <a:chOff x="4233891" y="1642234"/>
            <a:chExt cx="20592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C1E228-F5D1-B044-BADA-E907146AB5BA}"/>
                    </a:ext>
                  </a:extLst>
                </p14:cNvPr>
                <p14:cNvContentPartPr/>
                <p14:nvPr/>
              </p14:nvContentPartPr>
              <p14:xfrm>
                <a:off x="4233891" y="1642234"/>
                <a:ext cx="155520" cy="12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C1E228-F5D1-B044-BADA-E907146AB5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26331" y="1634674"/>
                  <a:ext cx="170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59A31D-BBE2-7047-B2FF-B4EAF2E7CCBE}"/>
                    </a:ext>
                  </a:extLst>
                </p14:cNvPr>
                <p14:cNvContentPartPr/>
                <p14:nvPr/>
              </p14:nvContentPartPr>
              <p14:xfrm>
                <a:off x="4305171" y="1698034"/>
                <a:ext cx="134640" cy="19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59A31D-BBE2-7047-B2FF-B4EAF2E7CC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97611" y="1690474"/>
                  <a:ext cx="1497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ECA075F-4B8A-C546-BB3E-F08F4626C331}"/>
              </a:ext>
            </a:extLst>
          </p:cNvPr>
          <p:cNvGrpSpPr/>
          <p:nvPr/>
        </p:nvGrpSpPr>
        <p:grpSpPr>
          <a:xfrm>
            <a:off x="5045331" y="1240834"/>
            <a:ext cx="2475720" cy="1127520"/>
            <a:chOff x="5045331" y="1240834"/>
            <a:chExt cx="2475720" cy="11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5CF3071-1E2C-704F-A74E-F12AEFE81626}"/>
                    </a:ext>
                  </a:extLst>
                </p14:cNvPr>
                <p14:cNvContentPartPr/>
                <p14:nvPr/>
              </p14:nvContentPartPr>
              <p14:xfrm>
                <a:off x="5078091" y="1327954"/>
                <a:ext cx="44640" cy="218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5CF3071-1E2C-704F-A74E-F12AEFE816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70531" y="1320394"/>
                  <a:ext cx="59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CDF67E-0DC6-594F-AA50-446177E5F1BC}"/>
                    </a:ext>
                  </a:extLst>
                </p14:cNvPr>
                <p14:cNvContentPartPr/>
                <p14:nvPr/>
              </p14:nvContentPartPr>
              <p14:xfrm>
                <a:off x="5045331" y="1312474"/>
                <a:ext cx="195480" cy="122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CDF67E-0DC6-594F-AA50-446177E5F1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37771" y="1304914"/>
                  <a:ext cx="210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B8A3E6-7DE4-DD42-97E1-56E47E93983E}"/>
                    </a:ext>
                  </a:extLst>
                </p14:cNvPr>
                <p14:cNvContentPartPr/>
                <p14:nvPr/>
              </p14:nvContentPartPr>
              <p14:xfrm>
                <a:off x="5409651" y="1295914"/>
                <a:ext cx="71280" cy="275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B8A3E6-7DE4-DD42-97E1-56E47E9398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02091" y="1288354"/>
                  <a:ext cx="86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D47CF3-64B3-3D44-9B8E-A91DACF99437}"/>
                    </a:ext>
                  </a:extLst>
                </p14:cNvPr>
                <p14:cNvContentPartPr/>
                <p14:nvPr/>
              </p14:nvContentPartPr>
              <p14:xfrm>
                <a:off x="5578851" y="1327954"/>
                <a:ext cx="26280" cy="167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D47CF3-64B3-3D44-9B8E-A91DACF9943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71291" y="1320394"/>
                  <a:ext cx="41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AB0871-0A2F-2941-A293-316D3BDF25A3}"/>
                    </a:ext>
                  </a:extLst>
                </p14:cNvPr>
                <p14:cNvContentPartPr/>
                <p14:nvPr/>
              </p14:nvContentPartPr>
              <p14:xfrm>
                <a:off x="5578851" y="1325074"/>
                <a:ext cx="162720" cy="222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AB0871-0A2F-2941-A293-316D3BDF25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71291" y="1317514"/>
                  <a:ext cx="177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F7B65-71D8-EB48-85D1-45E890AA2233}"/>
                    </a:ext>
                  </a:extLst>
                </p14:cNvPr>
                <p14:cNvContentPartPr/>
                <p14:nvPr/>
              </p14:nvContentPartPr>
              <p14:xfrm>
                <a:off x="5841291" y="1284394"/>
                <a:ext cx="41040" cy="270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F7B65-71D8-EB48-85D1-45E890AA22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34091" y="1276834"/>
                  <a:ext cx="561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D768905-E2D1-A94D-B9FB-F9F222093C51}"/>
                    </a:ext>
                  </a:extLst>
                </p14:cNvPr>
                <p14:cNvContentPartPr/>
                <p14:nvPr/>
              </p14:nvContentPartPr>
              <p14:xfrm>
                <a:off x="5996091" y="1316434"/>
                <a:ext cx="139680" cy="248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D768905-E2D1-A94D-B9FB-F9F222093C5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88531" y="1308874"/>
                  <a:ext cx="154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9F94834-8180-3D46-B19F-E115BDAB0A7B}"/>
                    </a:ext>
                  </a:extLst>
                </p14:cNvPr>
                <p14:cNvContentPartPr/>
                <p14:nvPr/>
              </p14:nvContentPartPr>
              <p14:xfrm>
                <a:off x="6010491" y="1444594"/>
                <a:ext cx="172440" cy="46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9F94834-8180-3D46-B19F-E115BDAB0A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02931" y="1437034"/>
                  <a:ext cx="187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4C62B5-7EF1-F447-AD59-EAE0F7D0A465}"/>
                    </a:ext>
                  </a:extLst>
                </p14:cNvPr>
                <p14:cNvContentPartPr/>
                <p14:nvPr/>
              </p14:nvContentPartPr>
              <p14:xfrm>
                <a:off x="6220371" y="1270354"/>
                <a:ext cx="162360" cy="316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4C62B5-7EF1-F447-AD59-EAE0F7D0A46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12811" y="1262794"/>
                  <a:ext cx="177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46051F-B05F-7F4A-B9E3-87ECBA87DE96}"/>
                    </a:ext>
                  </a:extLst>
                </p14:cNvPr>
                <p14:cNvContentPartPr/>
                <p14:nvPr/>
              </p14:nvContentPartPr>
              <p14:xfrm>
                <a:off x="6542571" y="1326514"/>
                <a:ext cx="25200" cy="259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46051F-B05F-7F4A-B9E3-87ECBA87DE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35011" y="1318954"/>
                  <a:ext cx="39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56701B-02ED-4643-9348-742432D74311}"/>
                    </a:ext>
                  </a:extLst>
                </p14:cNvPr>
                <p14:cNvContentPartPr/>
                <p14:nvPr/>
              </p14:nvContentPartPr>
              <p14:xfrm>
                <a:off x="6482091" y="1301674"/>
                <a:ext cx="205560" cy="118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56701B-02ED-4643-9348-742432D743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74891" y="1294114"/>
                  <a:ext cx="220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EE5DFC-C18E-484A-9094-B6CFA8512223}"/>
                    </a:ext>
                  </a:extLst>
                </p14:cNvPr>
                <p14:cNvContentPartPr/>
                <p14:nvPr/>
              </p14:nvContentPartPr>
              <p14:xfrm>
                <a:off x="6855411" y="1287274"/>
                <a:ext cx="84600" cy="250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EE5DFC-C18E-484A-9094-B6CFA85122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47851" y="1279714"/>
                  <a:ext cx="99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21B9DEA-FC48-7443-B9B6-5625BA60FDB7}"/>
                    </a:ext>
                  </a:extLst>
                </p14:cNvPr>
                <p14:cNvContentPartPr/>
                <p14:nvPr/>
              </p14:nvContentPartPr>
              <p14:xfrm>
                <a:off x="7036491" y="1272514"/>
                <a:ext cx="120960" cy="235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21B9DEA-FC48-7443-B9B6-5625BA60FD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29291" y="1265314"/>
                  <a:ext cx="136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2E60F57-9632-3340-AA4F-6C90A191BB89}"/>
                    </a:ext>
                  </a:extLst>
                </p14:cNvPr>
                <p14:cNvContentPartPr/>
                <p14:nvPr/>
              </p14:nvContentPartPr>
              <p14:xfrm>
                <a:off x="7030731" y="1369354"/>
                <a:ext cx="133920" cy="46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2E60F57-9632-3340-AA4F-6C90A191BB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23531" y="1361794"/>
                  <a:ext cx="149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26C32A-8E05-2D44-A8A5-D018D09DCF8F}"/>
                    </a:ext>
                  </a:extLst>
                </p14:cNvPr>
                <p14:cNvContentPartPr/>
                <p14:nvPr/>
              </p14:nvContentPartPr>
              <p14:xfrm>
                <a:off x="7233411" y="1240834"/>
                <a:ext cx="133200" cy="299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26C32A-8E05-2D44-A8A5-D018D09DCF8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25851" y="1233274"/>
                  <a:ext cx="148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D83C83-0407-894D-BEE0-2FD7D8C1119D}"/>
                    </a:ext>
                  </a:extLst>
                </p14:cNvPr>
                <p14:cNvContentPartPr/>
                <p14:nvPr/>
              </p14:nvContentPartPr>
              <p14:xfrm>
                <a:off x="5143251" y="1668874"/>
                <a:ext cx="2377800" cy="225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D83C83-0407-894D-BEE0-2FD7D8C111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35691" y="1661314"/>
                  <a:ext cx="2392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60B7767-CFE1-D247-90D0-C6C40A7CDBDD}"/>
                    </a:ext>
                  </a:extLst>
                </p14:cNvPr>
                <p14:cNvContentPartPr/>
                <p14:nvPr/>
              </p14:nvContentPartPr>
              <p14:xfrm>
                <a:off x="5840211" y="2166034"/>
                <a:ext cx="187560" cy="177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60B7767-CFE1-D247-90D0-C6C40A7CDB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32651" y="2158474"/>
                  <a:ext cx="202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1833456-5C25-D444-9506-B5FB91333EA1}"/>
                    </a:ext>
                  </a:extLst>
                </p14:cNvPr>
                <p14:cNvContentPartPr/>
                <p14:nvPr/>
              </p14:nvContentPartPr>
              <p14:xfrm>
                <a:off x="5905371" y="2083954"/>
                <a:ext cx="206280" cy="124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1833456-5C25-D444-9506-B5FB91333EA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97811" y="2076394"/>
                  <a:ext cx="221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6285AFA-9BA7-534D-B3F5-965958299A8B}"/>
                    </a:ext>
                  </a:extLst>
                </p14:cNvPr>
                <p14:cNvContentPartPr/>
                <p14:nvPr/>
              </p14:nvContentPartPr>
              <p14:xfrm>
                <a:off x="6253851" y="2035354"/>
                <a:ext cx="83520" cy="283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6285AFA-9BA7-534D-B3F5-965958299A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46291" y="2027794"/>
                  <a:ext cx="98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DE4650-7F32-9F45-B9D3-C694C8C63691}"/>
                    </a:ext>
                  </a:extLst>
                </p14:cNvPr>
                <p14:cNvContentPartPr/>
                <p14:nvPr/>
              </p14:nvContentPartPr>
              <p14:xfrm>
                <a:off x="6460491" y="2089714"/>
                <a:ext cx="43200" cy="166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DE4650-7F32-9F45-B9D3-C694C8C636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52931" y="2082514"/>
                  <a:ext cx="58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E3A72ED-361B-754A-A9BB-0EED25F03841}"/>
                    </a:ext>
                  </a:extLst>
                </p14:cNvPr>
                <p14:cNvContentPartPr/>
                <p14:nvPr/>
              </p14:nvContentPartPr>
              <p14:xfrm>
                <a:off x="6427731" y="2041114"/>
                <a:ext cx="228240" cy="228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3A72ED-361B-754A-A9BB-0EED25F038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20171" y="2033554"/>
                  <a:ext cx="243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9C88AC8-5F35-CA45-9CC0-92F8FB132F8B}"/>
                    </a:ext>
                  </a:extLst>
                </p14:cNvPr>
                <p14:cNvContentPartPr/>
                <p14:nvPr/>
              </p14:nvContentPartPr>
              <p14:xfrm>
                <a:off x="6819771" y="1959394"/>
                <a:ext cx="196920" cy="408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9C88AC8-5F35-CA45-9CC0-92F8FB132F8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12211" y="1951834"/>
                  <a:ext cx="21204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F7C8E3E-2AB7-F847-8172-000FCC83B1A2}"/>
              </a:ext>
            </a:extLst>
          </p:cNvPr>
          <p:cNvGrpSpPr/>
          <p:nvPr/>
        </p:nvGrpSpPr>
        <p:grpSpPr>
          <a:xfrm>
            <a:off x="4468251" y="3099874"/>
            <a:ext cx="259560" cy="155160"/>
            <a:chOff x="4468251" y="3099874"/>
            <a:chExt cx="25956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2448D1-84FD-BA40-907E-FFE23CBBEA34}"/>
                    </a:ext>
                  </a:extLst>
                </p14:cNvPr>
                <p14:cNvContentPartPr/>
                <p14:nvPr/>
              </p14:nvContentPartPr>
              <p14:xfrm>
                <a:off x="4468251" y="3099874"/>
                <a:ext cx="148320" cy="36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2448D1-84FD-BA40-907E-FFE23CBBEA3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61051" y="3092674"/>
                  <a:ext cx="163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37DAAE3-2ED3-514C-A34D-04E3A555BFED}"/>
                    </a:ext>
                  </a:extLst>
                </p14:cNvPr>
                <p14:cNvContentPartPr/>
                <p14:nvPr/>
              </p14:nvContentPartPr>
              <p14:xfrm>
                <a:off x="4505331" y="3179074"/>
                <a:ext cx="222480" cy="75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37DAAE3-2ED3-514C-A34D-04E3A555BF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97771" y="3171514"/>
                  <a:ext cx="2376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7AC97A-43FE-934B-8EED-04876535F768}"/>
              </a:ext>
            </a:extLst>
          </p:cNvPr>
          <p:cNvGrpSpPr/>
          <p:nvPr/>
        </p:nvGrpSpPr>
        <p:grpSpPr>
          <a:xfrm>
            <a:off x="5252331" y="2732314"/>
            <a:ext cx="2892960" cy="633600"/>
            <a:chOff x="5252331" y="2732314"/>
            <a:chExt cx="2892960" cy="63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1040430-E102-374A-AA4E-9CE88B4D5665}"/>
                    </a:ext>
                  </a:extLst>
                </p14:cNvPr>
                <p14:cNvContentPartPr/>
                <p14:nvPr/>
              </p14:nvContentPartPr>
              <p14:xfrm>
                <a:off x="5543211" y="2889634"/>
                <a:ext cx="30960" cy="225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1040430-E102-374A-AA4E-9CE88B4D56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35651" y="2882074"/>
                  <a:ext cx="46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47777F0-E1FC-3549-A18F-3F34CEC60E43}"/>
                    </a:ext>
                  </a:extLst>
                </p14:cNvPr>
                <p14:cNvContentPartPr/>
                <p14:nvPr/>
              </p14:nvContentPartPr>
              <p14:xfrm>
                <a:off x="5536011" y="2890354"/>
                <a:ext cx="129600" cy="104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47777F0-E1FC-3549-A18F-3F34CEC60E4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28451" y="2882794"/>
                  <a:ext cx="144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89EE41-CE21-804D-A8C7-9CEDE5780344}"/>
                    </a:ext>
                  </a:extLst>
                </p14:cNvPr>
                <p14:cNvContentPartPr/>
                <p14:nvPr/>
              </p14:nvContentPartPr>
              <p14:xfrm>
                <a:off x="5813931" y="2832394"/>
                <a:ext cx="55440" cy="246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89EE41-CE21-804D-A8C7-9CEDE57803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06371" y="2824834"/>
                  <a:ext cx="70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E10C7A-B6F1-0845-B2DB-F062E395EC5A}"/>
                    </a:ext>
                  </a:extLst>
                </p14:cNvPr>
                <p14:cNvContentPartPr/>
                <p14:nvPr/>
              </p14:nvContentPartPr>
              <p14:xfrm>
                <a:off x="5954691" y="2877394"/>
                <a:ext cx="131760" cy="161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E10C7A-B6F1-0845-B2DB-F062E395EC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47131" y="2869834"/>
                  <a:ext cx="14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5CFEF32-9AFF-774E-9DAC-EE377C0E6D2D}"/>
                    </a:ext>
                  </a:extLst>
                </p14:cNvPr>
                <p14:cNvContentPartPr/>
                <p14:nvPr/>
              </p14:nvContentPartPr>
              <p14:xfrm>
                <a:off x="6177531" y="2819074"/>
                <a:ext cx="87480" cy="251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5CFEF32-9AFF-774E-9DAC-EE377C0E6D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69971" y="2811514"/>
                  <a:ext cx="102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105197B-2AF6-2443-8AC2-BF15307F674D}"/>
                    </a:ext>
                  </a:extLst>
                </p14:cNvPr>
                <p14:cNvContentPartPr/>
                <p14:nvPr/>
              </p14:nvContentPartPr>
              <p14:xfrm>
                <a:off x="6276891" y="2833114"/>
                <a:ext cx="126720" cy="205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105197B-2AF6-2443-8AC2-BF15307F67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69331" y="2825554"/>
                  <a:ext cx="141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1B82EF3-DAC3-344C-AED0-DA933AAB76F2}"/>
                    </a:ext>
                  </a:extLst>
                </p14:cNvPr>
                <p14:cNvContentPartPr/>
                <p14:nvPr/>
              </p14:nvContentPartPr>
              <p14:xfrm>
                <a:off x="6307851" y="2931034"/>
                <a:ext cx="143280" cy="41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1B82EF3-DAC3-344C-AED0-DA933AAB76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00291" y="2923474"/>
                  <a:ext cx="158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C4550A-5F5F-9A41-8AD7-DDC29D4C3189}"/>
                    </a:ext>
                  </a:extLst>
                </p14:cNvPr>
                <p14:cNvContentPartPr/>
                <p14:nvPr/>
              </p14:nvContentPartPr>
              <p14:xfrm>
                <a:off x="6482451" y="2775514"/>
                <a:ext cx="136440" cy="270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C4550A-5F5F-9A41-8AD7-DDC29D4C31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74891" y="2768314"/>
                  <a:ext cx="151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DF7A0A6-8E59-C84B-94B1-F0F423419A2C}"/>
                    </a:ext>
                  </a:extLst>
                </p14:cNvPr>
                <p14:cNvContentPartPr/>
                <p14:nvPr/>
              </p14:nvContentPartPr>
              <p14:xfrm>
                <a:off x="6830571" y="2775514"/>
                <a:ext cx="38160" cy="270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DF7A0A6-8E59-C84B-94B1-F0F423419A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23011" y="2768314"/>
                  <a:ext cx="53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20A9D1-B28D-B540-BBD9-8DDA65A4E35E}"/>
                    </a:ext>
                  </a:extLst>
                </p14:cNvPr>
                <p14:cNvContentPartPr/>
                <p14:nvPr/>
              </p14:nvContentPartPr>
              <p14:xfrm>
                <a:off x="6797811" y="2762554"/>
                <a:ext cx="123840" cy="145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20A9D1-B28D-B540-BBD9-8DDA65A4E3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90251" y="2754994"/>
                  <a:ext cx="138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63479A-D312-F742-89AE-291AE1A7205F}"/>
                    </a:ext>
                  </a:extLst>
                </p14:cNvPr>
                <p14:cNvContentPartPr/>
                <p14:nvPr/>
              </p14:nvContentPartPr>
              <p14:xfrm>
                <a:off x="7056291" y="2732314"/>
                <a:ext cx="70200" cy="292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63479A-D312-F742-89AE-291AE1A720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48731" y="2724754"/>
                  <a:ext cx="84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FFAA55-C9DC-3E41-A2FD-6716DE38820E}"/>
                    </a:ext>
                  </a:extLst>
                </p14:cNvPr>
                <p14:cNvContentPartPr/>
                <p14:nvPr/>
              </p14:nvContentPartPr>
              <p14:xfrm>
                <a:off x="7197771" y="2760394"/>
                <a:ext cx="118800" cy="210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FFAA55-C9DC-3E41-A2FD-6716DE3882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90211" y="2752834"/>
                  <a:ext cx="133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16F664-267F-8B4C-A5C2-53E9C52A4705}"/>
                    </a:ext>
                  </a:extLst>
                </p14:cNvPr>
                <p14:cNvContentPartPr/>
                <p14:nvPr/>
              </p14:nvContentPartPr>
              <p14:xfrm>
                <a:off x="7207131" y="2884594"/>
                <a:ext cx="132480" cy="43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16F664-267F-8B4C-A5C2-53E9C52A470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99571" y="2877034"/>
                  <a:ext cx="147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B7F5A16-C152-944B-BF0A-28D9EDFEA5AB}"/>
                    </a:ext>
                  </a:extLst>
                </p14:cNvPr>
                <p14:cNvContentPartPr/>
                <p14:nvPr/>
              </p14:nvContentPartPr>
              <p14:xfrm>
                <a:off x="7374891" y="2743114"/>
                <a:ext cx="108360" cy="268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B7F5A16-C152-944B-BF0A-28D9EDFEA5A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67331" y="2735554"/>
                  <a:ext cx="123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269EB55-5679-094F-B0A1-C88868C9941D}"/>
                    </a:ext>
                  </a:extLst>
                </p14:cNvPr>
                <p14:cNvContentPartPr/>
                <p14:nvPr/>
              </p14:nvContentPartPr>
              <p14:xfrm>
                <a:off x="5252331" y="3129034"/>
                <a:ext cx="2892960" cy="236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269EB55-5679-094F-B0A1-C88868C994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44771" y="3121474"/>
                  <a:ext cx="290808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532722-080E-1C4B-A8D2-7DA76E20E6CF}"/>
              </a:ext>
            </a:extLst>
          </p:cNvPr>
          <p:cNvGrpSpPr/>
          <p:nvPr/>
        </p:nvGrpSpPr>
        <p:grpSpPr>
          <a:xfrm>
            <a:off x="5587131" y="3418114"/>
            <a:ext cx="341280" cy="704880"/>
            <a:chOff x="5587131" y="3418114"/>
            <a:chExt cx="341280" cy="70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6CF05B-9515-8A46-8986-E88562843C1D}"/>
                    </a:ext>
                  </a:extLst>
                </p14:cNvPr>
                <p14:cNvContentPartPr/>
                <p14:nvPr/>
              </p14:nvContentPartPr>
              <p14:xfrm>
                <a:off x="5587131" y="3516034"/>
                <a:ext cx="341280" cy="294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6CF05B-9515-8A46-8986-E88562843C1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79571" y="3508474"/>
                  <a:ext cx="356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93CF424-3376-CE42-9C08-AC7B18A11DD8}"/>
                    </a:ext>
                  </a:extLst>
                </p14:cNvPr>
                <p14:cNvContentPartPr/>
                <p14:nvPr/>
              </p14:nvContentPartPr>
              <p14:xfrm>
                <a:off x="5785491" y="3418114"/>
                <a:ext cx="91080" cy="169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93CF424-3376-CE42-9C08-AC7B18A11DD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77931" y="3410554"/>
                  <a:ext cx="106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EE90AA-5589-524A-971B-3B5D0863B93B}"/>
                    </a:ext>
                  </a:extLst>
                </p14:cNvPr>
                <p14:cNvContentPartPr/>
                <p14:nvPr/>
              </p14:nvContentPartPr>
              <p14:xfrm>
                <a:off x="5741931" y="3999874"/>
                <a:ext cx="97560" cy="123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EE90AA-5589-524A-971B-3B5D0863B9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34371" y="3992314"/>
                  <a:ext cx="112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8D773B9-0F6F-634A-A97E-FB1F54B42E1A}"/>
                    </a:ext>
                  </a:extLst>
                </p14:cNvPr>
                <p14:cNvContentPartPr/>
                <p14:nvPr/>
              </p14:nvContentPartPr>
              <p14:xfrm>
                <a:off x="5788371" y="3884674"/>
                <a:ext cx="19800" cy="33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8D773B9-0F6F-634A-A97E-FB1F54B42E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80811" y="3877114"/>
                  <a:ext cx="349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5C1F59D-825F-F045-9B9A-F7DF537EA0BC}"/>
              </a:ext>
            </a:extLst>
          </p:cNvPr>
          <p:cNvGrpSpPr/>
          <p:nvPr/>
        </p:nvGrpSpPr>
        <p:grpSpPr>
          <a:xfrm>
            <a:off x="6155571" y="3406234"/>
            <a:ext cx="2392200" cy="421200"/>
            <a:chOff x="6155571" y="3406234"/>
            <a:chExt cx="239220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FF51929-C9DC-C24D-8565-FC7F1715143F}"/>
                    </a:ext>
                  </a:extLst>
                </p14:cNvPr>
                <p14:cNvContentPartPr/>
                <p14:nvPr/>
              </p14:nvContentPartPr>
              <p14:xfrm>
                <a:off x="6155571" y="3512074"/>
                <a:ext cx="59760" cy="208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FF51929-C9DC-C24D-8565-FC7F1715143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48011" y="3504874"/>
                  <a:ext cx="74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7043FC-10CA-1649-8A25-567D32EE33FA}"/>
                    </a:ext>
                  </a:extLst>
                </p14:cNvPr>
                <p14:cNvContentPartPr/>
                <p14:nvPr/>
              </p14:nvContentPartPr>
              <p14:xfrm>
                <a:off x="6155571" y="3516034"/>
                <a:ext cx="118440" cy="122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7043FC-10CA-1649-8A25-567D32EE33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48011" y="3508474"/>
                  <a:ext cx="133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BFA2F95-67D0-1A44-B31B-F07AC25CE662}"/>
                    </a:ext>
                  </a:extLst>
                </p14:cNvPr>
                <p14:cNvContentPartPr/>
                <p14:nvPr/>
              </p14:nvContentPartPr>
              <p14:xfrm>
                <a:off x="6397491" y="3483274"/>
                <a:ext cx="41400" cy="234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BFA2F95-67D0-1A44-B31B-F07AC25CE6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90291" y="3475714"/>
                  <a:ext cx="56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57B2CEA-59A2-4C4F-A036-08E48AA4F216}"/>
                    </a:ext>
                  </a:extLst>
                </p14:cNvPr>
                <p14:cNvContentPartPr/>
                <p14:nvPr/>
              </p14:nvContentPartPr>
              <p14:xfrm>
                <a:off x="6525651" y="3494074"/>
                <a:ext cx="46800" cy="156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57B2CEA-59A2-4C4F-A036-08E48AA4F21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18451" y="3486514"/>
                  <a:ext cx="61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D54121E-246A-3D49-825E-92B3D16F5AC9}"/>
                    </a:ext>
                  </a:extLst>
                </p14:cNvPr>
                <p14:cNvContentPartPr/>
                <p14:nvPr/>
              </p14:nvContentPartPr>
              <p14:xfrm>
                <a:off x="6534651" y="3466714"/>
                <a:ext cx="143280" cy="207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D54121E-246A-3D49-825E-92B3D16F5A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27091" y="3459154"/>
                  <a:ext cx="158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0CA660B-6C72-654C-8C4A-14F34E4B244A}"/>
                    </a:ext>
                  </a:extLst>
                </p14:cNvPr>
                <p14:cNvContentPartPr/>
                <p14:nvPr/>
              </p14:nvContentPartPr>
              <p14:xfrm>
                <a:off x="6830571" y="3418114"/>
                <a:ext cx="24480" cy="351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0CA660B-6C72-654C-8C4A-14F34E4B244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23011" y="3410554"/>
                  <a:ext cx="392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58DCB62-E9B3-4F45-B991-96D3069BE99A}"/>
                    </a:ext>
                  </a:extLst>
                </p14:cNvPr>
                <p14:cNvContentPartPr/>
                <p14:nvPr/>
              </p14:nvContentPartPr>
              <p14:xfrm>
                <a:off x="7055571" y="3453394"/>
                <a:ext cx="121680" cy="236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58DCB62-E9B3-4F45-B991-96D3069BE9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48011" y="3445834"/>
                  <a:ext cx="136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B479FCF-90F8-EB43-B097-F6994C9A0D61}"/>
                    </a:ext>
                  </a:extLst>
                </p14:cNvPr>
                <p14:cNvContentPartPr/>
                <p14:nvPr/>
              </p14:nvContentPartPr>
              <p14:xfrm>
                <a:off x="7076451" y="3599194"/>
                <a:ext cx="112680" cy="14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B479FCF-90F8-EB43-B097-F6994C9A0D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68891" y="3591634"/>
                  <a:ext cx="127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ABE2E1-3CE3-0945-A01B-07EF03EAA42F}"/>
                    </a:ext>
                  </a:extLst>
                </p14:cNvPr>
                <p14:cNvContentPartPr/>
                <p14:nvPr/>
              </p14:nvContentPartPr>
              <p14:xfrm>
                <a:off x="7276971" y="3637714"/>
                <a:ext cx="53280" cy="95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ABE2E1-3CE3-0945-A01B-07EF03EAA42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69411" y="3630154"/>
                  <a:ext cx="68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F6B4DBD-B7CA-714A-B39B-CAE29C41AE5C}"/>
                    </a:ext>
                  </a:extLst>
                </p14:cNvPr>
                <p14:cNvContentPartPr/>
                <p14:nvPr/>
              </p14:nvContentPartPr>
              <p14:xfrm>
                <a:off x="7269771" y="3531874"/>
                <a:ext cx="7560" cy="6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F6B4DBD-B7CA-714A-B39B-CAE29C41AE5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62211" y="3524314"/>
                  <a:ext cx="22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5A1C7C-752F-E344-A1B7-8B5F13BB3689}"/>
                    </a:ext>
                  </a:extLst>
                </p14:cNvPr>
                <p14:cNvContentPartPr/>
                <p14:nvPr/>
              </p14:nvContentPartPr>
              <p14:xfrm>
                <a:off x="7396491" y="3418114"/>
                <a:ext cx="130320" cy="269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5A1C7C-752F-E344-A1B7-8B5F13BB36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89291" y="3410554"/>
                  <a:ext cx="1454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924B78-94A1-3842-833D-27A1BB48A2CD}"/>
                    </a:ext>
                  </a:extLst>
                </p14:cNvPr>
                <p14:cNvContentPartPr/>
                <p14:nvPr/>
              </p14:nvContentPartPr>
              <p14:xfrm>
                <a:off x="7744971" y="3418114"/>
                <a:ext cx="9000" cy="218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924B78-94A1-3842-833D-27A1BB48A2C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37411" y="3410554"/>
                  <a:ext cx="24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203B775-5DF9-2349-BBAE-0E9F8D1703B4}"/>
                    </a:ext>
                  </a:extLst>
                </p14:cNvPr>
                <p14:cNvContentPartPr/>
                <p14:nvPr/>
              </p14:nvContentPartPr>
              <p14:xfrm>
                <a:off x="7701411" y="3406234"/>
                <a:ext cx="154800" cy="158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203B775-5DF9-2349-BBAE-0E9F8D1703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93851" y="3398674"/>
                  <a:ext cx="169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A45122D-0CBF-8444-9916-93EDE768A83C}"/>
                    </a:ext>
                  </a:extLst>
                </p14:cNvPr>
                <p14:cNvContentPartPr/>
                <p14:nvPr/>
              </p14:nvContentPartPr>
              <p14:xfrm>
                <a:off x="7990851" y="3418114"/>
                <a:ext cx="59760" cy="238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A45122D-0CBF-8444-9916-93EDE768A83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83291" y="3410554"/>
                  <a:ext cx="74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54712F-36F3-0045-B49A-41981B72F5FF}"/>
                    </a:ext>
                  </a:extLst>
                </p14:cNvPr>
                <p14:cNvContentPartPr/>
                <p14:nvPr/>
              </p14:nvContentPartPr>
              <p14:xfrm>
                <a:off x="8124411" y="3445474"/>
                <a:ext cx="83880" cy="238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54712F-36F3-0045-B49A-41981B72F5F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16851" y="3437914"/>
                  <a:ext cx="99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885189E-6236-9948-AA31-8C88F42C1B9B}"/>
                    </a:ext>
                  </a:extLst>
                </p14:cNvPr>
                <p14:cNvContentPartPr/>
                <p14:nvPr/>
              </p14:nvContentPartPr>
              <p14:xfrm>
                <a:off x="8089851" y="3608194"/>
                <a:ext cx="146880" cy="16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885189E-6236-9948-AA31-8C88F42C1B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82291" y="3600634"/>
                  <a:ext cx="162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632689B-C33C-E243-8556-262B7B7FE208}"/>
                    </a:ext>
                  </a:extLst>
                </p14:cNvPr>
                <p14:cNvContentPartPr/>
                <p14:nvPr/>
              </p14:nvContentPartPr>
              <p14:xfrm>
                <a:off x="8314851" y="3724834"/>
                <a:ext cx="25200" cy="102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632689B-C33C-E243-8556-262B7B7FE20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07291" y="3717274"/>
                  <a:ext cx="39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DEE622C-6D08-1D42-8EB2-F6AB29A07E86}"/>
                    </a:ext>
                  </a:extLst>
                </p14:cNvPr>
                <p14:cNvContentPartPr/>
                <p14:nvPr/>
              </p14:nvContentPartPr>
              <p14:xfrm>
                <a:off x="8314851" y="3600634"/>
                <a:ext cx="7560" cy="13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DEE622C-6D08-1D42-8EB2-F6AB29A07E8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07291" y="3593074"/>
                  <a:ext cx="22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BB5419D-9CFE-C84A-B1F1-101C58C0EB83}"/>
                    </a:ext>
                  </a:extLst>
                </p14:cNvPr>
                <p14:cNvContentPartPr/>
                <p14:nvPr/>
              </p14:nvContentPartPr>
              <p14:xfrm>
                <a:off x="8414211" y="3462034"/>
                <a:ext cx="133560" cy="351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BB5419D-9CFE-C84A-B1F1-101C58C0EB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06651" y="3454834"/>
                  <a:ext cx="148680" cy="36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993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6D898-CB90-1E48-9177-1FC2D45A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4A2E-6931-C84C-89F8-0C394E2163A0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4A1F7-3A56-104B-8205-288955DB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CC831-2EE3-8742-A4A0-4478C4BA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4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422F6F-3529-2548-91FA-7D538E9B9A5D}"/>
              </a:ext>
            </a:extLst>
          </p:cNvPr>
          <p:cNvGrpSpPr/>
          <p:nvPr/>
        </p:nvGrpSpPr>
        <p:grpSpPr>
          <a:xfrm>
            <a:off x="1485651" y="372154"/>
            <a:ext cx="1487880" cy="434520"/>
            <a:chOff x="1485651" y="372154"/>
            <a:chExt cx="148788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88B3B7E-F98B-2D4A-A2D6-55DF2019233B}"/>
                    </a:ext>
                  </a:extLst>
                </p14:cNvPr>
                <p14:cNvContentPartPr/>
                <p14:nvPr/>
              </p14:nvContentPartPr>
              <p14:xfrm>
                <a:off x="1493571" y="489514"/>
                <a:ext cx="3240" cy="280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88B3B7E-F98B-2D4A-A2D6-55DF201923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86011" y="482314"/>
                  <a:ext cx="18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A5FFF0-7399-1B48-B29D-B96429C2E70E}"/>
                    </a:ext>
                  </a:extLst>
                </p14:cNvPr>
                <p14:cNvContentPartPr/>
                <p14:nvPr/>
              </p14:nvContentPartPr>
              <p14:xfrm>
                <a:off x="1485651" y="479074"/>
                <a:ext cx="199800" cy="327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A5FFF0-7399-1B48-B29D-B96429C2E7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8091" y="471514"/>
                  <a:ext cx="2149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F478313-305E-8B4F-8B0D-48503D8840B6}"/>
                    </a:ext>
                  </a:extLst>
                </p14:cNvPr>
                <p14:cNvContentPartPr/>
                <p14:nvPr/>
              </p14:nvContentPartPr>
              <p14:xfrm>
                <a:off x="1801371" y="669154"/>
                <a:ext cx="126720" cy="90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F478313-305E-8B4F-8B0D-48503D8840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93811" y="661594"/>
                  <a:ext cx="141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40A95F-CA4A-2345-AD08-73D6E0A26D15}"/>
                    </a:ext>
                  </a:extLst>
                </p14:cNvPr>
                <p14:cNvContentPartPr/>
                <p14:nvPr/>
              </p14:nvContentPartPr>
              <p14:xfrm>
                <a:off x="1997211" y="576634"/>
                <a:ext cx="117000" cy="146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40A95F-CA4A-2345-AD08-73D6E0A26D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9651" y="569074"/>
                  <a:ext cx="132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EF4C2A-B4EB-1A4C-B0F7-D6F93A83798D}"/>
                    </a:ext>
                  </a:extLst>
                </p14:cNvPr>
                <p14:cNvContentPartPr/>
                <p14:nvPr/>
              </p14:nvContentPartPr>
              <p14:xfrm>
                <a:off x="2299251" y="372154"/>
                <a:ext cx="245520" cy="38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EF4C2A-B4EB-1A4C-B0F7-D6F93A8379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1691" y="364594"/>
                  <a:ext cx="2606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4C83B7-30C2-734D-8213-28A7D9364BE3}"/>
                    </a:ext>
                  </a:extLst>
                </p14:cNvPr>
                <p14:cNvContentPartPr/>
                <p14:nvPr/>
              </p14:nvContentPartPr>
              <p14:xfrm>
                <a:off x="2628651" y="642154"/>
                <a:ext cx="344880" cy="122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4C83B7-30C2-734D-8213-28A7D9364B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1091" y="634594"/>
                  <a:ext cx="3600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BA1364-B1D6-DA4A-8CB2-96C20ECA538A}"/>
              </a:ext>
            </a:extLst>
          </p:cNvPr>
          <p:cNvGrpSpPr/>
          <p:nvPr/>
        </p:nvGrpSpPr>
        <p:grpSpPr>
          <a:xfrm>
            <a:off x="3434331" y="340834"/>
            <a:ext cx="1845000" cy="393480"/>
            <a:chOff x="3434331" y="340834"/>
            <a:chExt cx="184500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E8AF24-C9D8-8946-94DC-F8873B047752}"/>
                    </a:ext>
                  </a:extLst>
                </p14:cNvPr>
                <p14:cNvContentPartPr/>
                <p14:nvPr/>
              </p14:nvContentPartPr>
              <p14:xfrm>
                <a:off x="3434331" y="533074"/>
                <a:ext cx="120960" cy="189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E8AF24-C9D8-8946-94DC-F8873B0477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6771" y="525514"/>
                  <a:ext cx="135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C6B48B-06EF-C847-ADCF-420AE8E8896B}"/>
                    </a:ext>
                  </a:extLst>
                </p14:cNvPr>
                <p14:cNvContentPartPr/>
                <p14:nvPr/>
              </p14:nvContentPartPr>
              <p14:xfrm>
                <a:off x="3552771" y="565834"/>
                <a:ext cx="49320" cy="165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C6B48B-06EF-C847-ADCF-420AE8E889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45211" y="558274"/>
                  <a:ext cx="64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01EF0D-BF60-CF4B-A3C1-FFF673FF334D}"/>
                    </a:ext>
                  </a:extLst>
                </p14:cNvPr>
                <p14:cNvContentPartPr/>
                <p14:nvPr/>
              </p14:nvContentPartPr>
              <p14:xfrm>
                <a:off x="3749691" y="554314"/>
                <a:ext cx="475920" cy="131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01EF0D-BF60-CF4B-A3C1-FFF673FF33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2131" y="546754"/>
                  <a:ext cx="491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367879-00C0-274C-A4A9-B3B37659D4F8}"/>
                    </a:ext>
                  </a:extLst>
                </p14:cNvPr>
                <p14:cNvContentPartPr/>
                <p14:nvPr/>
              </p14:nvContentPartPr>
              <p14:xfrm>
                <a:off x="4232451" y="374314"/>
                <a:ext cx="29520" cy="28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367879-00C0-274C-A4A9-B3B37659D4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24891" y="366754"/>
                  <a:ext cx="44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FE5BB5C-1224-6948-A0F6-0270D10FED8F}"/>
                    </a:ext>
                  </a:extLst>
                </p14:cNvPr>
                <p14:cNvContentPartPr/>
                <p14:nvPr/>
              </p14:nvContentPartPr>
              <p14:xfrm>
                <a:off x="4443771" y="340834"/>
                <a:ext cx="613440" cy="393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FE5BB5C-1224-6948-A0F6-0270D10FED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36211" y="333274"/>
                  <a:ext cx="628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B317DB-93E4-CC45-9ADB-C84E4DD60DA9}"/>
                    </a:ext>
                  </a:extLst>
                </p14:cNvPr>
                <p14:cNvContentPartPr/>
                <p14:nvPr/>
              </p14:nvContentPartPr>
              <p14:xfrm>
                <a:off x="5173131" y="562234"/>
                <a:ext cx="106200" cy="156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B317DB-93E4-CC45-9ADB-C84E4DD60D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65571" y="554674"/>
                  <a:ext cx="12132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F6EA8A-E5D7-444B-97D9-B10FBC3D6786}"/>
                  </a:ext>
                </a:extLst>
              </p14:cNvPr>
              <p14:cNvContentPartPr/>
              <p14:nvPr/>
            </p14:nvContentPartPr>
            <p14:xfrm>
              <a:off x="5464011" y="903514"/>
              <a:ext cx="114120" cy="161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F6EA8A-E5D7-444B-97D9-B10FBC3D678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56451" y="895954"/>
                <a:ext cx="12924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73823F70-319E-CC4F-8D76-6CDA883E4310}"/>
              </a:ext>
            </a:extLst>
          </p:cNvPr>
          <p:cNvGrpSpPr/>
          <p:nvPr/>
        </p:nvGrpSpPr>
        <p:grpSpPr>
          <a:xfrm>
            <a:off x="6166731" y="403474"/>
            <a:ext cx="862920" cy="574920"/>
            <a:chOff x="6166731" y="403474"/>
            <a:chExt cx="862920" cy="57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7D26DF-0536-B64D-B5BC-B1936152D07D}"/>
                    </a:ext>
                  </a:extLst>
                </p14:cNvPr>
                <p14:cNvContentPartPr/>
                <p14:nvPr/>
              </p14:nvContentPartPr>
              <p14:xfrm>
                <a:off x="6166731" y="631354"/>
                <a:ext cx="659880" cy="347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7D26DF-0536-B64D-B5BC-B1936152D07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59171" y="623794"/>
                  <a:ext cx="675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FBB7799-9360-884E-9A7D-04C170397CBA}"/>
                    </a:ext>
                  </a:extLst>
                </p14:cNvPr>
                <p14:cNvContentPartPr/>
                <p14:nvPr/>
              </p14:nvContentPartPr>
              <p14:xfrm>
                <a:off x="6819771" y="403474"/>
                <a:ext cx="209880" cy="371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FBB7799-9360-884E-9A7D-04C170397C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12211" y="395914"/>
                  <a:ext cx="22500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1F3CEC-30CF-2A4E-A7C3-C424104BB954}"/>
              </a:ext>
            </a:extLst>
          </p:cNvPr>
          <p:cNvGrpSpPr/>
          <p:nvPr/>
        </p:nvGrpSpPr>
        <p:grpSpPr>
          <a:xfrm>
            <a:off x="7428531" y="375034"/>
            <a:ext cx="1330200" cy="473760"/>
            <a:chOff x="7428531" y="375034"/>
            <a:chExt cx="133020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B4FE45-1E4C-5746-9FC3-BB8316DACD0D}"/>
                    </a:ext>
                  </a:extLst>
                </p14:cNvPr>
                <p14:cNvContentPartPr/>
                <p14:nvPr/>
              </p14:nvContentPartPr>
              <p14:xfrm>
                <a:off x="7508451" y="375034"/>
                <a:ext cx="106200" cy="402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B4FE45-1E4C-5746-9FC3-BB8316DACD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00891" y="367474"/>
                  <a:ext cx="1213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200304B-E38C-FA48-984F-CC9A73815441}"/>
                    </a:ext>
                  </a:extLst>
                </p14:cNvPr>
                <p14:cNvContentPartPr/>
                <p14:nvPr/>
              </p14:nvContentPartPr>
              <p14:xfrm>
                <a:off x="7428531" y="627394"/>
                <a:ext cx="411840" cy="106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200304B-E38C-FA48-984F-CC9A738154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20971" y="619834"/>
                  <a:ext cx="426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6085EC-E26E-5D44-B26A-CC6E2355C180}"/>
                    </a:ext>
                  </a:extLst>
                </p14:cNvPr>
                <p14:cNvContentPartPr/>
                <p14:nvPr/>
              </p14:nvContentPartPr>
              <p14:xfrm>
                <a:off x="7941171" y="576634"/>
                <a:ext cx="159120" cy="129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6085EC-E26E-5D44-B26A-CC6E2355C1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33611" y="569074"/>
                  <a:ext cx="174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130B8B-96A2-324C-97CE-65B5A1C3EC56}"/>
                    </a:ext>
                  </a:extLst>
                </p14:cNvPr>
                <p14:cNvContentPartPr/>
                <p14:nvPr/>
              </p14:nvContentPartPr>
              <p14:xfrm>
                <a:off x="8144571" y="572314"/>
                <a:ext cx="116280" cy="153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130B8B-96A2-324C-97CE-65B5A1C3EC5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37011" y="564754"/>
                  <a:ext cx="131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8965DF-4E44-BE46-9AAD-1BCDAEE17CD9}"/>
                    </a:ext>
                  </a:extLst>
                </p14:cNvPr>
                <p14:cNvContentPartPr/>
                <p14:nvPr/>
              </p14:nvContentPartPr>
              <p14:xfrm>
                <a:off x="8415651" y="683554"/>
                <a:ext cx="6120" cy="2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8965DF-4E44-BE46-9AAD-1BCDAEE17C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08091" y="675994"/>
                  <a:ext cx="21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14561CB-8AEC-ED41-92CA-94ACCEE79E89}"/>
                    </a:ext>
                  </a:extLst>
                </p14:cNvPr>
                <p14:cNvContentPartPr/>
                <p14:nvPr/>
              </p14:nvContentPartPr>
              <p14:xfrm>
                <a:off x="8623731" y="720274"/>
                <a:ext cx="135000" cy="128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4561CB-8AEC-ED41-92CA-94ACCEE79E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16171" y="713074"/>
                  <a:ext cx="1501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749EC6-9B47-D34C-A263-454CA583C3CF}"/>
              </a:ext>
            </a:extLst>
          </p:cNvPr>
          <p:cNvGrpSpPr/>
          <p:nvPr/>
        </p:nvGrpSpPr>
        <p:grpSpPr>
          <a:xfrm>
            <a:off x="9258051" y="425794"/>
            <a:ext cx="988560" cy="491040"/>
            <a:chOff x="9258051" y="425794"/>
            <a:chExt cx="98856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6F6E28-40E3-B04F-82DB-66D9DA7088B8}"/>
                    </a:ext>
                  </a:extLst>
                </p14:cNvPr>
                <p14:cNvContentPartPr/>
                <p14:nvPr/>
              </p14:nvContentPartPr>
              <p14:xfrm>
                <a:off x="9258051" y="544234"/>
                <a:ext cx="212040" cy="372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6F6E28-40E3-B04F-82DB-66D9DA7088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50491" y="536674"/>
                  <a:ext cx="2271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21E90F-6CE3-3642-B09C-1F799DBD4D74}"/>
                    </a:ext>
                  </a:extLst>
                </p14:cNvPr>
                <p14:cNvContentPartPr/>
                <p14:nvPr/>
              </p14:nvContentPartPr>
              <p14:xfrm>
                <a:off x="9553611" y="425794"/>
                <a:ext cx="241200" cy="325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21E90F-6CE3-3642-B09C-1F799DBD4D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46051" y="418234"/>
                  <a:ext cx="2563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E0ADCC-9327-A145-92D9-84607BA76542}"/>
                    </a:ext>
                  </a:extLst>
                </p14:cNvPr>
                <p14:cNvContentPartPr/>
                <p14:nvPr/>
              </p14:nvContentPartPr>
              <p14:xfrm>
                <a:off x="9850251" y="434434"/>
                <a:ext cx="213840" cy="371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E0ADCC-9327-A145-92D9-84607BA765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42691" y="426874"/>
                  <a:ext cx="2286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4B778F-5B59-0D4C-8939-BBCFE95A3153}"/>
                    </a:ext>
                  </a:extLst>
                </p14:cNvPr>
                <p14:cNvContentPartPr/>
                <p14:nvPr/>
              </p14:nvContentPartPr>
              <p14:xfrm>
                <a:off x="9816051" y="647194"/>
                <a:ext cx="206640" cy="49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4B778F-5B59-0D4C-8939-BBCFE95A31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08491" y="639634"/>
                  <a:ext cx="221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B1219D-09A9-C34C-B585-5415FB34DD43}"/>
                    </a:ext>
                  </a:extLst>
                </p14:cNvPr>
                <p14:cNvContentPartPr/>
                <p14:nvPr/>
              </p14:nvContentPartPr>
              <p14:xfrm>
                <a:off x="10141131" y="696514"/>
                <a:ext cx="105480" cy="149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B1219D-09A9-C34C-B585-5415FB34DD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33931" y="688954"/>
                  <a:ext cx="1206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67D384-9F64-3C41-A099-CD9EB3DAA892}"/>
              </a:ext>
            </a:extLst>
          </p:cNvPr>
          <p:cNvGrpSpPr/>
          <p:nvPr/>
        </p:nvGrpSpPr>
        <p:grpSpPr>
          <a:xfrm>
            <a:off x="841971" y="1579594"/>
            <a:ext cx="748440" cy="560520"/>
            <a:chOff x="841971" y="1579594"/>
            <a:chExt cx="74844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3DA47D-86B0-1D45-8FAE-EAA688C3D771}"/>
                    </a:ext>
                  </a:extLst>
                </p14:cNvPr>
                <p14:cNvContentPartPr/>
                <p14:nvPr/>
              </p14:nvContentPartPr>
              <p14:xfrm>
                <a:off x="841971" y="1771114"/>
                <a:ext cx="234720" cy="369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3DA47D-86B0-1D45-8FAE-EAA688C3D7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4411" y="1763554"/>
                  <a:ext cx="2494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66BEE7B-E4D4-964A-B072-C4B2595369E3}"/>
                    </a:ext>
                  </a:extLst>
                </p14:cNvPr>
                <p14:cNvContentPartPr/>
                <p14:nvPr/>
              </p14:nvContentPartPr>
              <p14:xfrm>
                <a:off x="1214211" y="1595074"/>
                <a:ext cx="114840" cy="329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66BEE7B-E4D4-964A-B072-C4B2595369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06651" y="1587874"/>
                  <a:ext cx="129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D16B83B-FECB-6A46-90DF-7866615868E9}"/>
                    </a:ext>
                  </a:extLst>
                </p14:cNvPr>
                <p14:cNvContentPartPr/>
                <p14:nvPr/>
              </p14:nvContentPartPr>
              <p14:xfrm>
                <a:off x="1495731" y="1579594"/>
                <a:ext cx="66600" cy="331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D16B83B-FECB-6A46-90DF-7866615868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88171" y="1572034"/>
                  <a:ext cx="81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1987D3-3617-5E44-9612-D25B5255A730}"/>
                    </a:ext>
                  </a:extLst>
                </p14:cNvPr>
                <p14:cNvContentPartPr/>
                <p14:nvPr/>
              </p14:nvContentPartPr>
              <p14:xfrm>
                <a:off x="1451451" y="1792354"/>
                <a:ext cx="138960" cy="58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1987D3-3617-5E44-9612-D25B5255A73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43891" y="1784794"/>
                  <a:ext cx="15408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385737-E0A3-E64A-B307-6F67F3041B45}"/>
              </a:ext>
            </a:extLst>
          </p:cNvPr>
          <p:cNvGrpSpPr/>
          <p:nvPr/>
        </p:nvGrpSpPr>
        <p:grpSpPr>
          <a:xfrm>
            <a:off x="2334171" y="1537474"/>
            <a:ext cx="856080" cy="424080"/>
            <a:chOff x="2334171" y="1537474"/>
            <a:chExt cx="85608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0CD9A08-A1BD-0348-8769-BAE857C79D73}"/>
                    </a:ext>
                  </a:extLst>
                </p14:cNvPr>
                <p14:cNvContentPartPr/>
                <p14:nvPr/>
              </p14:nvContentPartPr>
              <p14:xfrm>
                <a:off x="2379171" y="1537474"/>
                <a:ext cx="93960" cy="424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0CD9A08-A1BD-0348-8769-BAE857C79D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71611" y="1529914"/>
                  <a:ext cx="1090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659E68E-01C6-6D47-8871-25F3D70B404A}"/>
                    </a:ext>
                  </a:extLst>
                </p14:cNvPr>
                <p14:cNvContentPartPr/>
                <p14:nvPr/>
              </p14:nvContentPartPr>
              <p14:xfrm>
                <a:off x="2334171" y="1754554"/>
                <a:ext cx="172440" cy="63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659E68E-01C6-6D47-8871-25F3D70B40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26611" y="1746994"/>
                  <a:ext cx="187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166AF12-667C-B64D-9C19-DAD7692748F5}"/>
                    </a:ext>
                  </a:extLst>
                </p14:cNvPr>
                <p14:cNvContentPartPr/>
                <p14:nvPr/>
              </p14:nvContentPartPr>
              <p14:xfrm>
                <a:off x="2635851" y="1621714"/>
                <a:ext cx="86040" cy="279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166AF12-667C-B64D-9C19-DAD7692748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28291" y="1614154"/>
                  <a:ext cx="101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053B18B-A126-1446-91BE-3F07013E0DE0}"/>
                    </a:ext>
                  </a:extLst>
                </p14:cNvPr>
                <p14:cNvContentPartPr/>
                <p14:nvPr/>
              </p14:nvContentPartPr>
              <p14:xfrm>
                <a:off x="2772291" y="1714594"/>
                <a:ext cx="19800" cy="9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053B18B-A126-1446-91BE-3F07013E0D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64731" y="1707034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956F9E-FEFC-4246-B567-5DA76B976F13}"/>
                    </a:ext>
                  </a:extLst>
                </p14:cNvPr>
                <p14:cNvContentPartPr/>
                <p14:nvPr/>
              </p14:nvContentPartPr>
              <p14:xfrm>
                <a:off x="2781291" y="1708834"/>
                <a:ext cx="158400" cy="136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956F9E-FEFC-4246-B567-5DA76B976F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73731" y="1701274"/>
                  <a:ext cx="173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345726-50BA-F443-8F13-5F828D34E830}"/>
                    </a:ext>
                  </a:extLst>
                </p14:cNvPr>
                <p14:cNvContentPartPr/>
                <p14:nvPr/>
              </p14:nvContentPartPr>
              <p14:xfrm>
                <a:off x="2820891" y="1708114"/>
                <a:ext cx="70200" cy="158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345726-50BA-F443-8F13-5F828D34E8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13331" y="1700554"/>
                  <a:ext cx="84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29197E2-2F3D-DE44-944E-87AD3AAA4017}"/>
                    </a:ext>
                  </a:extLst>
                </p14:cNvPr>
                <p14:cNvContentPartPr/>
                <p14:nvPr/>
              </p14:nvContentPartPr>
              <p14:xfrm>
                <a:off x="3023571" y="1592914"/>
                <a:ext cx="166680" cy="297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29197E2-2F3D-DE44-944E-87AD3AAA40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16011" y="1585354"/>
                  <a:ext cx="18144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C8533F-D5CC-1F4D-918F-F1160CA62E8C}"/>
              </a:ext>
            </a:extLst>
          </p:cNvPr>
          <p:cNvGrpSpPr/>
          <p:nvPr/>
        </p:nvGrpSpPr>
        <p:grpSpPr>
          <a:xfrm>
            <a:off x="3880731" y="1525234"/>
            <a:ext cx="827640" cy="173160"/>
            <a:chOff x="3880731" y="1525234"/>
            <a:chExt cx="82764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ACD9670-6A40-2B44-A87F-4A5BD57C169E}"/>
                    </a:ext>
                  </a:extLst>
                </p14:cNvPr>
                <p14:cNvContentPartPr/>
                <p14:nvPr/>
              </p14:nvContentPartPr>
              <p14:xfrm>
                <a:off x="3880731" y="1680394"/>
                <a:ext cx="49680" cy="10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ACD9670-6A40-2B44-A87F-4A5BD57C16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73171" y="1673194"/>
                  <a:ext cx="64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6AAC6BB-E4DC-AC4F-BC65-CF5DC8BF4923}"/>
                    </a:ext>
                  </a:extLst>
                </p14:cNvPr>
                <p14:cNvContentPartPr/>
                <p14:nvPr/>
              </p14:nvContentPartPr>
              <p14:xfrm>
                <a:off x="3955251" y="1525234"/>
                <a:ext cx="753120" cy="173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6AAC6BB-E4DC-AC4F-BC65-CF5DC8BF49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47691" y="1517674"/>
                  <a:ext cx="7678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AC2544E-0702-4C44-8517-94CB94F4D0EE}"/>
              </a:ext>
            </a:extLst>
          </p:cNvPr>
          <p:cNvGrpSpPr/>
          <p:nvPr/>
        </p:nvGrpSpPr>
        <p:grpSpPr>
          <a:xfrm>
            <a:off x="5407491" y="1389514"/>
            <a:ext cx="683280" cy="400320"/>
            <a:chOff x="5407491" y="1389514"/>
            <a:chExt cx="68328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CEE6E80-C829-B44E-A516-365BB450FE2D}"/>
                    </a:ext>
                  </a:extLst>
                </p14:cNvPr>
                <p14:cNvContentPartPr/>
                <p14:nvPr/>
              </p14:nvContentPartPr>
              <p14:xfrm>
                <a:off x="5407491" y="1567354"/>
                <a:ext cx="136800" cy="188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CEE6E80-C829-B44E-A516-365BB450FE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99931" y="1559794"/>
                  <a:ext cx="151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860A8A-1157-294D-9417-DC2BB846C5EA}"/>
                    </a:ext>
                  </a:extLst>
                </p14:cNvPr>
                <p14:cNvContentPartPr/>
                <p14:nvPr/>
              </p14:nvContentPartPr>
              <p14:xfrm>
                <a:off x="5658411" y="1440994"/>
                <a:ext cx="149040" cy="292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860A8A-1157-294D-9417-DC2BB846C5E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50851" y="1433434"/>
                  <a:ext cx="164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629272-E34F-714D-818C-6CAAA2451B0A}"/>
                    </a:ext>
                  </a:extLst>
                </p14:cNvPr>
                <p14:cNvContentPartPr/>
                <p14:nvPr/>
              </p14:nvContentPartPr>
              <p14:xfrm>
                <a:off x="5953251" y="1389514"/>
                <a:ext cx="137520" cy="400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629272-E34F-714D-818C-6CAAA2451B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45691" y="1381954"/>
                  <a:ext cx="1526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1CDCAB-BA08-724C-B94E-BC879E9EE527}"/>
                    </a:ext>
                  </a:extLst>
                </p14:cNvPr>
                <p14:cNvContentPartPr/>
                <p14:nvPr/>
              </p14:nvContentPartPr>
              <p14:xfrm>
                <a:off x="5887731" y="1591474"/>
                <a:ext cx="150480" cy="30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1CDCAB-BA08-724C-B94E-BC879E9EE52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80531" y="1583914"/>
                  <a:ext cx="1656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395278A-75B2-FD4D-883F-5A1AEFEA4577}"/>
              </a:ext>
            </a:extLst>
          </p:cNvPr>
          <p:cNvGrpSpPr/>
          <p:nvPr/>
        </p:nvGrpSpPr>
        <p:grpSpPr>
          <a:xfrm>
            <a:off x="6670371" y="1512994"/>
            <a:ext cx="809280" cy="304200"/>
            <a:chOff x="6670371" y="1512994"/>
            <a:chExt cx="80928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FED9E25-3BEC-7447-B3C4-80BD411EB817}"/>
                    </a:ext>
                  </a:extLst>
                </p14:cNvPr>
                <p14:cNvContentPartPr/>
                <p14:nvPr/>
              </p14:nvContentPartPr>
              <p14:xfrm>
                <a:off x="6670371" y="1531714"/>
                <a:ext cx="37440" cy="285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FED9E25-3BEC-7447-B3C4-80BD411EB8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62811" y="1524154"/>
                  <a:ext cx="52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B0DB37-5C0F-1B47-A613-FB268DE53531}"/>
                    </a:ext>
                  </a:extLst>
                </p14:cNvPr>
                <p14:cNvContentPartPr/>
                <p14:nvPr/>
              </p14:nvContentPartPr>
              <p14:xfrm>
                <a:off x="6710691" y="1527394"/>
                <a:ext cx="199080" cy="14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B0DB37-5C0F-1B47-A613-FB268DE535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03491" y="1519834"/>
                  <a:ext cx="21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C17D24-4691-6948-9D6A-85B43F752A1A}"/>
                    </a:ext>
                  </a:extLst>
                </p14:cNvPr>
                <p14:cNvContentPartPr/>
                <p14:nvPr/>
              </p14:nvContentPartPr>
              <p14:xfrm>
                <a:off x="6693411" y="1703794"/>
                <a:ext cx="188280" cy="27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C17D24-4691-6948-9D6A-85B43F752A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85851" y="1696234"/>
                  <a:ext cx="203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834942-4CD5-044A-82DA-B3171888ABEC}"/>
                    </a:ext>
                  </a:extLst>
                </p14:cNvPr>
                <p14:cNvContentPartPr/>
                <p14:nvPr/>
              </p14:nvContentPartPr>
              <p14:xfrm>
                <a:off x="7027851" y="1555834"/>
                <a:ext cx="72360" cy="246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834942-4CD5-044A-82DA-B3171888AB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20291" y="1548274"/>
                  <a:ext cx="87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27F051-A70B-AC4F-AF33-0885581D2B21}"/>
                    </a:ext>
                  </a:extLst>
                </p14:cNvPr>
                <p14:cNvContentPartPr/>
                <p14:nvPr/>
              </p14:nvContentPartPr>
              <p14:xfrm>
                <a:off x="7233411" y="1600114"/>
                <a:ext cx="126720" cy="127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27F051-A70B-AC4F-AF33-0885581D2B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25851" y="1592554"/>
                  <a:ext cx="141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0DAFC3E-8986-CD4C-B8B9-E354FC096A02}"/>
                    </a:ext>
                  </a:extLst>
                </p14:cNvPr>
                <p14:cNvContentPartPr/>
                <p14:nvPr/>
              </p14:nvContentPartPr>
              <p14:xfrm>
                <a:off x="7231971" y="1592914"/>
                <a:ext cx="99720" cy="158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0DAFC3E-8986-CD4C-B8B9-E354FC096A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24411" y="1585354"/>
                  <a:ext cx="114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DADE9C-4F88-B345-9743-D898293B7EC6}"/>
                    </a:ext>
                  </a:extLst>
                </p14:cNvPr>
                <p14:cNvContentPartPr/>
                <p14:nvPr/>
              </p14:nvContentPartPr>
              <p14:xfrm>
                <a:off x="7418451" y="1512994"/>
                <a:ext cx="61200" cy="230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DADE9C-4F88-B345-9743-D898293B7E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10891" y="1505434"/>
                  <a:ext cx="7632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980219F-733F-844F-BEEF-26BE278BEFB5}"/>
              </a:ext>
            </a:extLst>
          </p:cNvPr>
          <p:cNvGrpSpPr/>
          <p:nvPr/>
        </p:nvGrpSpPr>
        <p:grpSpPr>
          <a:xfrm>
            <a:off x="7734171" y="1581754"/>
            <a:ext cx="174960" cy="78120"/>
            <a:chOff x="7734171" y="1581754"/>
            <a:chExt cx="174960" cy="7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72F54F-A448-7D4F-BBC6-E47892366CDE}"/>
                    </a:ext>
                  </a:extLst>
                </p14:cNvPr>
                <p14:cNvContentPartPr/>
                <p14:nvPr/>
              </p14:nvContentPartPr>
              <p14:xfrm>
                <a:off x="7734171" y="1581754"/>
                <a:ext cx="123840" cy="11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72F54F-A448-7D4F-BBC6-E47892366C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26611" y="1574194"/>
                  <a:ext cx="138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F6EF29-DDC7-7344-8C1B-AF3483D800B8}"/>
                    </a:ext>
                  </a:extLst>
                </p14:cNvPr>
                <p14:cNvContentPartPr/>
                <p14:nvPr/>
              </p14:nvContentPartPr>
              <p14:xfrm>
                <a:off x="7761531" y="1645834"/>
                <a:ext cx="147600" cy="14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F6EF29-DDC7-7344-8C1B-AF3483D800B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53971" y="1638274"/>
                  <a:ext cx="1627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59688AB-9C91-1145-AAF6-F15458E1FC74}"/>
              </a:ext>
            </a:extLst>
          </p:cNvPr>
          <p:cNvGrpSpPr/>
          <p:nvPr/>
        </p:nvGrpSpPr>
        <p:grpSpPr>
          <a:xfrm>
            <a:off x="8163651" y="1381954"/>
            <a:ext cx="758160" cy="713520"/>
            <a:chOff x="8163651" y="1381954"/>
            <a:chExt cx="758160" cy="71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4B8CE81-6FA9-5D4C-9E32-5EA028427AA5}"/>
                    </a:ext>
                  </a:extLst>
                </p14:cNvPr>
                <p14:cNvContentPartPr/>
                <p14:nvPr/>
              </p14:nvContentPartPr>
              <p14:xfrm>
                <a:off x="8163651" y="1381954"/>
                <a:ext cx="180360" cy="536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4B8CE81-6FA9-5D4C-9E32-5EA028427AA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56091" y="1374394"/>
                  <a:ext cx="1954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3D637CF-49AD-034F-BE45-244DB36B308D}"/>
                    </a:ext>
                  </a:extLst>
                </p14:cNvPr>
                <p14:cNvContentPartPr/>
                <p14:nvPr/>
              </p14:nvContentPartPr>
              <p14:xfrm>
                <a:off x="8465691" y="2059474"/>
                <a:ext cx="181800" cy="30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3D637CF-49AD-034F-BE45-244DB36B30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58131" y="2051914"/>
                  <a:ext cx="196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E30A246-7443-3049-8A8D-045B19C4E49B}"/>
                    </a:ext>
                  </a:extLst>
                </p14:cNvPr>
                <p14:cNvContentPartPr/>
                <p14:nvPr/>
              </p14:nvContentPartPr>
              <p14:xfrm>
                <a:off x="8688891" y="1986034"/>
                <a:ext cx="232920" cy="109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E30A246-7443-3049-8A8D-045B19C4E4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81331" y="1978474"/>
                  <a:ext cx="24804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FE175B-78E2-2B4E-9A1B-19DFBCBE90EE}"/>
              </a:ext>
            </a:extLst>
          </p:cNvPr>
          <p:cNvGrpSpPr/>
          <p:nvPr/>
        </p:nvGrpSpPr>
        <p:grpSpPr>
          <a:xfrm>
            <a:off x="8441571" y="1257394"/>
            <a:ext cx="142560" cy="133200"/>
            <a:chOff x="8441571" y="1257394"/>
            <a:chExt cx="14256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9FA43C-BE2A-F44F-B7E2-5DFFCDAFD3DD}"/>
                    </a:ext>
                  </a:extLst>
                </p14:cNvPr>
                <p14:cNvContentPartPr/>
                <p14:nvPr/>
              </p14:nvContentPartPr>
              <p14:xfrm>
                <a:off x="8441571" y="1284394"/>
                <a:ext cx="142560" cy="106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9FA43C-BE2A-F44F-B7E2-5DFFCDAFD3D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34011" y="1276834"/>
                  <a:ext cx="157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170B51-A744-5B4A-9049-CF53FA6F59AF}"/>
                    </a:ext>
                  </a:extLst>
                </p14:cNvPr>
                <p14:cNvContentPartPr/>
                <p14:nvPr/>
              </p14:nvContentPartPr>
              <p14:xfrm>
                <a:off x="8467851" y="1257394"/>
                <a:ext cx="93960" cy="126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170B51-A744-5B4A-9049-CF53FA6F59A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60291" y="1249834"/>
                  <a:ext cx="1090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94C0587-8F1B-E341-8E9F-2A481D39EB4F}"/>
              </a:ext>
            </a:extLst>
          </p:cNvPr>
          <p:cNvGrpSpPr/>
          <p:nvPr/>
        </p:nvGrpSpPr>
        <p:grpSpPr>
          <a:xfrm>
            <a:off x="8953491" y="1524514"/>
            <a:ext cx="678600" cy="259200"/>
            <a:chOff x="8953491" y="1524514"/>
            <a:chExt cx="67860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C763A91-36FA-444E-A5E5-252C3F5A8414}"/>
                    </a:ext>
                  </a:extLst>
                </p14:cNvPr>
                <p14:cNvContentPartPr/>
                <p14:nvPr/>
              </p14:nvContentPartPr>
              <p14:xfrm>
                <a:off x="8981571" y="1524514"/>
                <a:ext cx="119520" cy="252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C763A91-36FA-444E-A5E5-252C3F5A84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74011" y="1516954"/>
                  <a:ext cx="134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2BAA7E-AFBC-154E-B3C7-30D2FD634197}"/>
                    </a:ext>
                  </a:extLst>
                </p14:cNvPr>
                <p14:cNvContentPartPr/>
                <p14:nvPr/>
              </p14:nvContentPartPr>
              <p14:xfrm>
                <a:off x="8953491" y="1661674"/>
                <a:ext cx="138240" cy="24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2BAA7E-AFBC-154E-B3C7-30D2FD63419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45931" y="1654114"/>
                  <a:ext cx="153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9057D4E-9262-D34A-99CA-C79A83179CE9}"/>
                    </a:ext>
                  </a:extLst>
                </p14:cNvPr>
                <p14:cNvContentPartPr/>
                <p14:nvPr/>
              </p14:nvContentPartPr>
              <p14:xfrm>
                <a:off x="9200091" y="1578154"/>
                <a:ext cx="72360" cy="199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9057D4E-9262-D34A-99CA-C79A83179CE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2531" y="1570594"/>
                  <a:ext cx="87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72A8BE6-A84D-E84C-A85D-0B0C0F428F10}"/>
                    </a:ext>
                  </a:extLst>
                </p14:cNvPr>
                <p14:cNvContentPartPr/>
                <p14:nvPr/>
              </p14:nvContentPartPr>
              <p14:xfrm>
                <a:off x="9345171" y="1632514"/>
                <a:ext cx="125280" cy="125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72A8BE6-A84D-E84C-A85D-0B0C0F428F1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37611" y="1625314"/>
                  <a:ext cx="140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69E030-C4D1-CF44-9946-12F18BB7F8FB}"/>
                    </a:ext>
                  </a:extLst>
                </p14:cNvPr>
                <p14:cNvContentPartPr/>
                <p14:nvPr/>
              </p14:nvContentPartPr>
              <p14:xfrm>
                <a:off x="9368571" y="1646554"/>
                <a:ext cx="107640" cy="97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69E030-C4D1-CF44-9946-12F18BB7F8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61011" y="1638994"/>
                  <a:ext cx="122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C437978-7E1E-064C-917D-4A0970D32101}"/>
                    </a:ext>
                  </a:extLst>
                </p14:cNvPr>
                <p14:cNvContentPartPr/>
                <p14:nvPr/>
              </p14:nvContentPartPr>
              <p14:xfrm>
                <a:off x="9541011" y="1578154"/>
                <a:ext cx="91080" cy="205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C437978-7E1E-064C-917D-4A0970D321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33451" y="1570594"/>
                  <a:ext cx="10620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920DDF4-35C7-8A45-9A61-318A481A73F1}"/>
                  </a:ext>
                </a:extLst>
              </p14:cNvPr>
              <p14:cNvContentPartPr/>
              <p14:nvPr/>
            </p14:nvContentPartPr>
            <p14:xfrm>
              <a:off x="9500331" y="1403914"/>
              <a:ext cx="71280" cy="106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920DDF4-35C7-8A45-9A61-318A481A73F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93131" y="1396714"/>
                <a:ext cx="864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56F64BF1-2BE1-B540-9C3A-FCC1D591BDA6}"/>
              </a:ext>
            </a:extLst>
          </p:cNvPr>
          <p:cNvGrpSpPr/>
          <p:nvPr/>
        </p:nvGrpSpPr>
        <p:grpSpPr>
          <a:xfrm>
            <a:off x="9828651" y="1435234"/>
            <a:ext cx="462600" cy="365040"/>
            <a:chOff x="9828651" y="1435234"/>
            <a:chExt cx="46260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DCAD95-0B8C-C845-9942-B3490599C92B}"/>
                    </a:ext>
                  </a:extLst>
                </p14:cNvPr>
                <p14:cNvContentPartPr/>
                <p14:nvPr/>
              </p14:nvContentPartPr>
              <p14:xfrm>
                <a:off x="9828651" y="1508674"/>
                <a:ext cx="376200" cy="279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DCAD95-0B8C-C845-9942-B3490599C9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21091" y="1501114"/>
                  <a:ext cx="3913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F29F234-6AE4-E34D-BFE9-A051659EC868}"/>
                    </a:ext>
                  </a:extLst>
                </p14:cNvPr>
                <p14:cNvContentPartPr/>
                <p14:nvPr/>
              </p14:nvContentPartPr>
              <p14:xfrm>
                <a:off x="10041771" y="1642234"/>
                <a:ext cx="137520" cy="158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F29F234-6AE4-E34D-BFE9-A051659EC86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34211" y="1634674"/>
                  <a:ext cx="152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C1ADF0C-2E59-A047-8330-31C1BF31A92D}"/>
                    </a:ext>
                  </a:extLst>
                </p14:cNvPr>
                <p14:cNvContentPartPr/>
                <p14:nvPr/>
              </p14:nvContentPartPr>
              <p14:xfrm>
                <a:off x="10209531" y="1435234"/>
                <a:ext cx="81720" cy="98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C1ADF0C-2E59-A047-8330-31C1BF31A9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01971" y="1427674"/>
                  <a:ext cx="968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FBB9485-7187-7A4B-8431-D2C92CB4F219}"/>
              </a:ext>
            </a:extLst>
          </p:cNvPr>
          <p:cNvGrpSpPr/>
          <p:nvPr/>
        </p:nvGrpSpPr>
        <p:grpSpPr>
          <a:xfrm>
            <a:off x="669171" y="2566714"/>
            <a:ext cx="1011960" cy="514080"/>
            <a:chOff x="669171" y="2566714"/>
            <a:chExt cx="101196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F16C280-362D-0242-935D-0210F0690691}"/>
                    </a:ext>
                  </a:extLst>
                </p14:cNvPr>
                <p14:cNvContentPartPr/>
                <p14:nvPr/>
              </p14:nvContentPartPr>
              <p14:xfrm>
                <a:off x="669171" y="2752474"/>
                <a:ext cx="273960" cy="328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F16C280-362D-0242-935D-0210F06906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1611" y="2744914"/>
                  <a:ext cx="2890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192CC8-9AA1-1B4C-A40F-FED53A2E5FBB}"/>
                    </a:ext>
                  </a:extLst>
                </p14:cNvPr>
                <p14:cNvContentPartPr/>
                <p14:nvPr/>
              </p14:nvContentPartPr>
              <p14:xfrm>
                <a:off x="812091" y="2671834"/>
                <a:ext cx="9720" cy="16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192CC8-9AA1-1B4C-A40F-FED53A2E5FB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4891" y="2664274"/>
                  <a:ext cx="24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7682810-67D3-1B41-BFBE-77F75580C348}"/>
                    </a:ext>
                  </a:extLst>
                </p14:cNvPr>
                <p14:cNvContentPartPr/>
                <p14:nvPr/>
              </p14:nvContentPartPr>
              <p14:xfrm>
                <a:off x="974091" y="2726914"/>
                <a:ext cx="247680" cy="173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7682810-67D3-1B41-BFBE-77F75580C3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6531" y="2719354"/>
                  <a:ext cx="262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319FF1B-909D-894D-9224-B691E08EA80C}"/>
                    </a:ext>
                  </a:extLst>
                </p14:cNvPr>
                <p14:cNvContentPartPr/>
                <p14:nvPr/>
              </p14:nvContentPartPr>
              <p14:xfrm>
                <a:off x="1191171" y="2637634"/>
                <a:ext cx="1080" cy="7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319FF1B-909D-894D-9224-B691E08EA80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83611" y="2630074"/>
                  <a:ext cx="16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2F36CCE-643A-4F46-A088-539193959A01}"/>
                    </a:ext>
                  </a:extLst>
                </p14:cNvPr>
                <p14:cNvContentPartPr/>
                <p14:nvPr/>
              </p14:nvContentPartPr>
              <p14:xfrm>
                <a:off x="1279011" y="2566714"/>
                <a:ext cx="291960" cy="267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2F36CCE-643A-4F46-A088-539193959A0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71451" y="2559154"/>
                  <a:ext cx="3070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4D41CE6-4914-9E46-B7A9-459A3BDD71A8}"/>
                    </a:ext>
                  </a:extLst>
                </p14:cNvPr>
                <p14:cNvContentPartPr/>
                <p14:nvPr/>
              </p14:nvContentPartPr>
              <p14:xfrm>
                <a:off x="1489971" y="2640514"/>
                <a:ext cx="191160" cy="69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4D41CE6-4914-9E46-B7A9-459A3BDD71A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82411" y="2633314"/>
                  <a:ext cx="2062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8035AC4-BB29-4A46-847E-4C36534F2D03}"/>
              </a:ext>
            </a:extLst>
          </p:cNvPr>
          <p:cNvGrpSpPr/>
          <p:nvPr/>
        </p:nvGrpSpPr>
        <p:grpSpPr>
          <a:xfrm>
            <a:off x="2269371" y="2483194"/>
            <a:ext cx="652680" cy="506880"/>
            <a:chOff x="2269371" y="2483194"/>
            <a:chExt cx="65268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8CA7254-676C-5643-94DD-44B6E881DD77}"/>
                    </a:ext>
                  </a:extLst>
                </p14:cNvPr>
                <p14:cNvContentPartPr/>
                <p14:nvPr/>
              </p14:nvContentPartPr>
              <p14:xfrm>
                <a:off x="2269371" y="2707474"/>
                <a:ext cx="123840" cy="282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8CA7254-676C-5643-94DD-44B6E881DD7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62171" y="2699914"/>
                  <a:ext cx="138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BA89959-DA3C-5C42-9C3B-BF73EB111F2C}"/>
                    </a:ext>
                  </a:extLst>
                </p14:cNvPr>
                <p14:cNvContentPartPr/>
                <p14:nvPr/>
              </p14:nvContentPartPr>
              <p14:xfrm>
                <a:off x="2557731" y="2508034"/>
                <a:ext cx="97560" cy="296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BA89959-DA3C-5C42-9C3B-BF73EB111F2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50171" y="2500474"/>
                  <a:ext cx="112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687F246-9C56-AB47-97C7-E073128713EE}"/>
                    </a:ext>
                  </a:extLst>
                </p14:cNvPr>
                <p14:cNvContentPartPr/>
                <p14:nvPr/>
              </p14:nvContentPartPr>
              <p14:xfrm>
                <a:off x="2792811" y="2483194"/>
                <a:ext cx="61920" cy="368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687F246-9C56-AB47-97C7-E073128713E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85251" y="2475634"/>
                  <a:ext cx="770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F31D9B-B0CF-C141-BEFF-9DB82E358067}"/>
                    </a:ext>
                  </a:extLst>
                </p14:cNvPr>
                <p14:cNvContentPartPr/>
                <p14:nvPr/>
              </p14:nvContentPartPr>
              <p14:xfrm>
                <a:off x="2763651" y="2663914"/>
                <a:ext cx="158400" cy="68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F31D9B-B0CF-C141-BEFF-9DB82E35806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56091" y="2656354"/>
                  <a:ext cx="17352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359D575-F258-624D-BDFD-2FCD96B9323B}"/>
              </a:ext>
            </a:extLst>
          </p:cNvPr>
          <p:cNvGrpSpPr/>
          <p:nvPr/>
        </p:nvGrpSpPr>
        <p:grpSpPr>
          <a:xfrm>
            <a:off x="3873891" y="2416594"/>
            <a:ext cx="1284840" cy="495000"/>
            <a:chOff x="3873891" y="2416594"/>
            <a:chExt cx="128484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C20CC7-1181-564D-835E-931133029AF6}"/>
                    </a:ext>
                  </a:extLst>
                </p14:cNvPr>
                <p14:cNvContentPartPr/>
                <p14:nvPr/>
              </p14:nvContentPartPr>
              <p14:xfrm>
                <a:off x="3918891" y="2416594"/>
                <a:ext cx="88920" cy="393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C20CC7-1181-564D-835E-931133029A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11331" y="2409034"/>
                  <a:ext cx="104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D4099F-53A6-2D43-A255-E7AF1240B562}"/>
                    </a:ext>
                  </a:extLst>
                </p14:cNvPr>
                <p14:cNvContentPartPr/>
                <p14:nvPr/>
              </p14:nvContentPartPr>
              <p14:xfrm>
                <a:off x="3873891" y="2628994"/>
                <a:ext cx="146880" cy="27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D4099F-53A6-2D43-A255-E7AF1240B5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66331" y="2621434"/>
                  <a:ext cx="162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27DFBC3-5B35-1349-9AB9-A06117754F76}"/>
                    </a:ext>
                  </a:extLst>
                </p14:cNvPr>
                <p14:cNvContentPartPr/>
                <p14:nvPr/>
              </p14:nvContentPartPr>
              <p14:xfrm>
                <a:off x="4152171" y="2514514"/>
                <a:ext cx="99000" cy="226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27DFBC3-5B35-1349-9AB9-A06117754F7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44611" y="2506954"/>
                  <a:ext cx="113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D92C164-1B84-8A40-8FA2-28544C3050E0}"/>
                    </a:ext>
                  </a:extLst>
                </p14:cNvPr>
                <p14:cNvContentPartPr/>
                <p14:nvPr/>
              </p14:nvContentPartPr>
              <p14:xfrm>
                <a:off x="4370331" y="2568874"/>
                <a:ext cx="115560" cy="120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D92C164-1B84-8A40-8FA2-28544C3050E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62771" y="2561314"/>
                  <a:ext cx="130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ABC516-5369-F748-8675-3E5DA3BA0670}"/>
                    </a:ext>
                  </a:extLst>
                </p14:cNvPr>
                <p14:cNvContentPartPr/>
                <p14:nvPr/>
              </p14:nvContentPartPr>
              <p14:xfrm>
                <a:off x="4356651" y="2575354"/>
                <a:ext cx="79560" cy="168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ABC516-5369-F748-8675-3E5DA3BA067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49091" y="2567794"/>
                  <a:ext cx="94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35D3963-11AC-8546-B694-62F58F8302E9}"/>
                    </a:ext>
                  </a:extLst>
                </p14:cNvPr>
                <p14:cNvContentPartPr/>
                <p14:nvPr/>
              </p14:nvContentPartPr>
              <p14:xfrm>
                <a:off x="4558971" y="2710354"/>
                <a:ext cx="73080" cy="83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35D3963-11AC-8546-B694-62F58F8302E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51411" y="2702794"/>
                  <a:ext cx="87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2B58E4-5C15-7C48-A692-EC41BEEA0D2C}"/>
                    </a:ext>
                  </a:extLst>
                </p14:cNvPr>
                <p14:cNvContentPartPr/>
                <p14:nvPr/>
              </p14:nvContentPartPr>
              <p14:xfrm>
                <a:off x="4749051" y="2533234"/>
                <a:ext cx="223200" cy="378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2B58E4-5C15-7C48-A692-EC41BEEA0D2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41851" y="2525674"/>
                  <a:ext cx="2383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EDF5943-C852-A548-BD4C-2CB63AB094A1}"/>
                    </a:ext>
                  </a:extLst>
                </p14:cNvPr>
                <p14:cNvContentPartPr/>
                <p14:nvPr/>
              </p14:nvContentPartPr>
              <p14:xfrm>
                <a:off x="5012571" y="2492554"/>
                <a:ext cx="146160" cy="335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EDF5943-C852-A548-BD4C-2CB63AB094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05011" y="2484994"/>
                  <a:ext cx="1612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B637AFB-9802-3343-9BDE-950F75889B82}"/>
                    </a:ext>
                  </a:extLst>
                </p14:cNvPr>
                <p14:cNvContentPartPr/>
                <p14:nvPr/>
              </p14:nvContentPartPr>
              <p14:xfrm>
                <a:off x="4408131" y="2548354"/>
                <a:ext cx="82440" cy="101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B637AFB-9802-3343-9BDE-950F75889B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00571" y="2541154"/>
                  <a:ext cx="975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71B5B5D-AD63-1042-8607-0A39981533CA}"/>
              </a:ext>
            </a:extLst>
          </p:cNvPr>
          <p:cNvGrpSpPr/>
          <p:nvPr/>
        </p:nvGrpSpPr>
        <p:grpSpPr>
          <a:xfrm>
            <a:off x="777531" y="3261514"/>
            <a:ext cx="1447920" cy="523800"/>
            <a:chOff x="777531" y="3261514"/>
            <a:chExt cx="144792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92838A2-B5EB-D643-B4DE-F1F40A268CD6}"/>
                    </a:ext>
                  </a:extLst>
                </p14:cNvPr>
                <p14:cNvContentPartPr/>
                <p14:nvPr/>
              </p14:nvContentPartPr>
              <p14:xfrm>
                <a:off x="777531" y="3532594"/>
                <a:ext cx="283320" cy="168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92838A2-B5EB-D643-B4DE-F1F40A268CD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9971" y="3525034"/>
                  <a:ext cx="298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EEFB948-86FC-1F4B-BFED-4678A3AACC4F}"/>
                    </a:ext>
                  </a:extLst>
                </p14:cNvPr>
                <p14:cNvContentPartPr/>
                <p14:nvPr/>
              </p14:nvContentPartPr>
              <p14:xfrm>
                <a:off x="1144731" y="3466714"/>
                <a:ext cx="262440" cy="141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EEFB948-86FC-1F4B-BFED-4678A3AACC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7171" y="3459154"/>
                  <a:ext cx="277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8547202-B92F-D846-8281-8E9C237B06B6}"/>
                    </a:ext>
                  </a:extLst>
                </p14:cNvPr>
                <p14:cNvContentPartPr/>
                <p14:nvPr/>
              </p14:nvContentPartPr>
              <p14:xfrm>
                <a:off x="1484931" y="3420994"/>
                <a:ext cx="93960" cy="364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8547202-B92F-D846-8281-8E9C237B06B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77371" y="3413434"/>
                  <a:ext cx="1090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36D0E96-FE45-F243-AE54-ED4B9B0C9E37}"/>
                    </a:ext>
                  </a:extLst>
                </p14:cNvPr>
                <p14:cNvContentPartPr/>
                <p14:nvPr/>
              </p14:nvContentPartPr>
              <p14:xfrm>
                <a:off x="1679331" y="3483274"/>
                <a:ext cx="17640" cy="128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36D0E96-FE45-F243-AE54-ED4B9B0C9E3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71771" y="3475714"/>
                  <a:ext cx="32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F4FF77-05A5-0343-86E3-AFBBAF76248E}"/>
                    </a:ext>
                  </a:extLst>
                </p14:cNvPr>
                <p14:cNvContentPartPr/>
                <p14:nvPr/>
              </p14:nvContentPartPr>
              <p14:xfrm>
                <a:off x="1675011" y="3359794"/>
                <a:ext cx="6840" cy="3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F4FF77-05A5-0343-86E3-AFBBAF76248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667451" y="3352234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6BBEDD-9944-324A-93EC-BE52CFE90ACC}"/>
                    </a:ext>
                  </a:extLst>
                </p14:cNvPr>
                <p14:cNvContentPartPr/>
                <p14:nvPr/>
              </p14:nvContentPartPr>
              <p14:xfrm>
                <a:off x="1823331" y="3494074"/>
                <a:ext cx="124560" cy="106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6BBEDD-9944-324A-93EC-BE52CFE90AC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15771" y="3486514"/>
                  <a:ext cx="139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9B0BFDA-C231-624E-96D9-8E772D2FAB29}"/>
                    </a:ext>
                  </a:extLst>
                </p14:cNvPr>
                <p14:cNvContentPartPr/>
                <p14:nvPr/>
              </p14:nvContentPartPr>
              <p14:xfrm>
                <a:off x="2026371" y="3261514"/>
                <a:ext cx="199080" cy="277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9B0BFDA-C231-624E-96D9-8E772D2FAB2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18811" y="3253954"/>
                  <a:ext cx="21420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0D70E81-4225-304A-97A2-1C7C0D2EF008}"/>
              </a:ext>
            </a:extLst>
          </p:cNvPr>
          <p:cNvGrpSpPr/>
          <p:nvPr/>
        </p:nvGrpSpPr>
        <p:grpSpPr>
          <a:xfrm>
            <a:off x="2787771" y="3287434"/>
            <a:ext cx="86400" cy="110520"/>
            <a:chOff x="2787771" y="3287434"/>
            <a:chExt cx="86400" cy="1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421E0E9-DBC5-9244-8991-4798BA3CE8ED}"/>
                    </a:ext>
                  </a:extLst>
                </p14:cNvPr>
                <p14:cNvContentPartPr/>
                <p14:nvPr/>
              </p14:nvContentPartPr>
              <p14:xfrm>
                <a:off x="2787771" y="3288874"/>
                <a:ext cx="26640" cy="109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421E0E9-DBC5-9244-8991-4798BA3CE8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80211" y="3281314"/>
                  <a:ext cx="41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216B4B9-6096-D441-A10E-845C644350B1}"/>
                    </a:ext>
                  </a:extLst>
                </p14:cNvPr>
                <p14:cNvContentPartPr/>
                <p14:nvPr/>
              </p14:nvContentPartPr>
              <p14:xfrm>
                <a:off x="2846451" y="3287434"/>
                <a:ext cx="27720" cy="93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216B4B9-6096-D441-A10E-845C644350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38891" y="3279874"/>
                  <a:ext cx="428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55F73E-C4FE-054C-A175-F718DB70BB6B}"/>
              </a:ext>
            </a:extLst>
          </p:cNvPr>
          <p:cNvGrpSpPr/>
          <p:nvPr/>
        </p:nvGrpSpPr>
        <p:grpSpPr>
          <a:xfrm>
            <a:off x="4331811" y="3282034"/>
            <a:ext cx="819000" cy="416880"/>
            <a:chOff x="4331811" y="3282034"/>
            <a:chExt cx="81900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2398032-D40D-B747-9888-100DE90CE3DF}"/>
                    </a:ext>
                  </a:extLst>
                </p14:cNvPr>
                <p14:cNvContentPartPr/>
                <p14:nvPr/>
              </p14:nvContentPartPr>
              <p14:xfrm>
                <a:off x="4363851" y="3282034"/>
                <a:ext cx="77400" cy="345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2398032-D40D-B747-9888-100DE90CE3D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56291" y="3274834"/>
                  <a:ext cx="92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D12B3AA-0C99-044B-8C8A-708ACEE7881A}"/>
                    </a:ext>
                  </a:extLst>
                </p14:cNvPr>
                <p14:cNvContentPartPr/>
                <p14:nvPr/>
              </p14:nvContentPartPr>
              <p14:xfrm>
                <a:off x="4331811" y="3441874"/>
                <a:ext cx="121680" cy="52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D12B3AA-0C99-044B-8C8A-708ACEE7881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24251" y="3434314"/>
                  <a:ext cx="136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F0BDD3-F20E-9344-BA22-00D2B1DEA80B}"/>
                    </a:ext>
                  </a:extLst>
                </p14:cNvPr>
                <p14:cNvContentPartPr/>
                <p14:nvPr/>
              </p14:nvContentPartPr>
              <p14:xfrm>
                <a:off x="4526571" y="3621874"/>
                <a:ext cx="92520" cy="46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F0BDD3-F20E-9344-BA22-00D2B1DEA80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19011" y="3614314"/>
                  <a:ext cx="107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EA1980A-A60C-1A44-A091-2B8E510E5047}"/>
                    </a:ext>
                  </a:extLst>
                </p14:cNvPr>
                <p14:cNvContentPartPr/>
                <p14:nvPr/>
              </p14:nvContentPartPr>
              <p14:xfrm>
                <a:off x="4566531" y="3599194"/>
                <a:ext cx="54720" cy="99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EA1980A-A60C-1A44-A091-2B8E510E504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58971" y="3591634"/>
                  <a:ext cx="69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952DA5-D263-0A46-9231-35220B99D806}"/>
                    </a:ext>
                  </a:extLst>
                </p14:cNvPr>
                <p14:cNvContentPartPr/>
                <p14:nvPr/>
              </p14:nvContentPartPr>
              <p14:xfrm>
                <a:off x="4689651" y="3351154"/>
                <a:ext cx="99000" cy="279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952DA5-D263-0A46-9231-35220B99D8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82091" y="3343594"/>
                  <a:ext cx="114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3F3CB45-7AC8-F64B-A574-DAFE18AA5BEE}"/>
                    </a:ext>
                  </a:extLst>
                </p14:cNvPr>
                <p14:cNvContentPartPr/>
                <p14:nvPr/>
              </p14:nvContentPartPr>
              <p14:xfrm>
                <a:off x="4860291" y="3439714"/>
                <a:ext cx="149760" cy="99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3F3CB45-7AC8-F64B-A574-DAFE18AA5BE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52731" y="3432154"/>
                  <a:ext cx="164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9F876A-68F5-8841-8DB9-9D9D1C8938C4}"/>
                    </a:ext>
                  </a:extLst>
                </p14:cNvPr>
                <p14:cNvContentPartPr/>
                <p14:nvPr/>
              </p14:nvContentPartPr>
              <p14:xfrm>
                <a:off x="4864611" y="3422434"/>
                <a:ext cx="93960" cy="165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9F876A-68F5-8841-8DB9-9D9D1C8938C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57051" y="3414874"/>
                  <a:ext cx="10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A3F1690-71AF-7948-B524-46FB5AEDD9F4}"/>
                    </a:ext>
                  </a:extLst>
                </p14:cNvPr>
                <p14:cNvContentPartPr/>
                <p14:nvPr/>
              </p14:nvContentPartPr>
              <p14:xfrm>
                <a:off x="5012571" y="3327034"/>
                <a:ext cx="138240" cy="317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A3F1690-71AF-7948-B524-46FB5AEDD9F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05011" y="3319834"/>
                  <a:ext cx="15336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F865785-81B5-8D48-9F3C-FDE7ED6EE0F9}"/>
              </a:ext>
            </a:extLst>
          </p:cNvPr>
          <p:cNvGrpSpPr/>
          <p:nvPr/>
        </p:nvGrpSpPr>
        <p:grpSpPr>
          <a:xfrm>
            <a:off x="5437371" y="3328474"/>
            <a:ext cx="283320" cy="171360"/>
            <a:chOff x="5437371" y="3328474"/>
            <a:chExt cx="28332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ACC59E4-BC15-CE4E-A4E7-2480F8A573C3}"/>
                    </a:ext>
                  </a:extLst>
                </p14:cNvPr>
                <p14:cNvContentPartPr/>
                <p14:nvPr/>
              </p14:nvContentPartPr>
              <p14:xfrm>
                <a:off x="5437371" y="3328474"/>
                <a:ext cx="220320" cy="37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ACC59E4-BC15-CE4E-A4E7-2480F8A573C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29811" y="3321274"/>
                  <a:ext cx="23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D7570BC-EDCA-F547-9158-33DACE69E165}"/>
                    </a:ext>
                  </a:extLst>
                </p14:cNvPr>
                <p14:cNvContentPartPr/>
                <p14:nvPr/>
              </p14:nvContentPartPr>
              <p14:xfrm>
                <a:off x="5503251" y="3468154"/>
                <a:ext cx="217440" cy="31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D7570BC-EDCA-F547-9158-33DACE69E16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95691" y="3460594"/>
                  <a:ext cx="2325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1806F7A-B399-B04D-9FC7-CCEC6EDBA42D}"/>
                  </a:ext>
                </a:extLst>
              </p14:cNvPr>
              <p14:cNvContentPartPr/>
              <p14:nvPr/>
            </p14:nvContentPartPr>
            <p14:xfrm>
              <a:off x="6072051" y="3105634"/>
              <a:ext cx="171000" cy="63468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1806F7A-B399-B04D-9FC7-CCEC6EDBA42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064851" y="3098074"/>
                <a:ext cx="186120" cy="64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3C50500-9F9F-B64A-A480-B2D035D4C55F}"/>
              </a:ext>
            </a:extLst>
          </p:cNvPr>
          <p:cNvGrpSpPr/>
          <p:nvPr/>
        </p:nvGrpSpPr>
        <p:grpSpPr>
          <a:xfrm>
            <a:off x="6545451" y="3235594"/>
            <a:ext cx="997560" cy="383040"/>
            <a:chOff x="6545451" y="3235594"/>
            <a:chExt cx="99756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4EF5BCF-151A-A948-848C-8AB327E55E66}"/>
                    </a:ext>
                  </a:extLst>
                </p14:cNvPr>
                <p14:cNvContentPartPr/>
                <p14:nvPr/>
              </p14:nvContentPartPr>
              <p14:xfrm>
                <a:off x="6588291" y="3235594"/>
                <a:ext cx="68400" cy="285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4EF5BCF-151A-A948-848C-8AB327E55E6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80731" y="3228394"/>
                  <a:ext cx="83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DAB1983-0887-844B-B0A5-CC22CB25451D}"/>
                    </a:ext>
                  </a:extLst>
                </p14:cNvPr>
                <p14:cNvContentPartPr/>
                <p14:nvPr/>
              </p14:nvContentPartPr>
              <p14:xfrm>
                <a:off x="6545451" y="3389674"/>
                <a:ext cx="148320" cy="39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DAB1983-0887-844B-B0A5-CC22CB25451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37891" y="3382114"/>
                  <a:ext cx="163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7860087-7E4A-8742-A331-DE0AB63F627D}"/>
                    </a:ext>
                  </a:extLst>
                </p14:cNvPr>
                <p14:cNvContentPartPr/>
                <p14:nvPr/>
              </p14:nvContentPartPr>
              <p14:xfrm>
                <a:off x="6756411" y="3298234"/>
                <a:ext cx="63360" cy="189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7860087-7E4A-8742-A331-DE0AB63F627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49211" y="3290674"/>
                  <a:ext cx="78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A43B2F1-2DF8-3D4E-95CC-6F6608AF5419}"/>
                    </a:ext>
                  </a:extLst>
                </p14:cNvPr>
                <p14:cNvContentPartPr/>
                <p14:nvPr/>
              </p14:nvContentPartPr>
              <p14:xfrm>
                <a:off x="6917691" y="3330994"/>
                <a:ext cx="140400" cy="105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A43B2F1-2DF8-3D4E-95CC-6F6608AF541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10131" y="3323434"/>
                  <a:ext cx="155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C07BE9E-0B4B-CB49-8D36-38C448297446}"/>
                    </a:ext>
                  </a:extLst>
                </p14:cNvPr>
                <p14:cNvContentPartPr/>
                <p14:nvPr/>
              </p14:nvContentPartPr>
              <p14:xfrm>
                <a:off x="6949731" y="3309034"/>
                <a:ext cx="103320" cy="128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C07BE9E-0B4B-CB49-8D36-38C44829744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42171" y="3301474"/>
                  <a:ext cx="118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2815AA-E7CE-7945-85F5-694130289A90}"/>
                    </a:ext>
                  </a:extLst>
                </p14:cNvPr>
                <p14:cNvContentPartPr/>
                <p14:nvPr/>
              </p14:nvContentPartPr>
              <p14:xfrm>
                <a:off x="7072131" y="3461314"/>
                <a:ext cx="51840" cy="82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2815AA-E7CE-7945-85F5-694130289A9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64571" y="3454114"/>
                  <a:ext cx="66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B13DB58-6543-1842-8DE1-8402BB4B39B2}"/>
                    </a:ext>
                  </a:extLst>
                </p14:cNvPr>
                <p14:cNvContentPartPr/>
                <p14:nvPr/>
              </p14:nvContentPartPr>
              <p14:xfrm>
                <a:off x="7265091" y="3265474"/>
                <a:ext cx="138240" cy="353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B13DB58-6543-1842-8DE1-8402BB4B39B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57891" y="3257914"/>
                  <a:ext cx="153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19ABAF-CC8D-0549-8162-5856109705CE}"/>
                    </a:ext>
                  </a:extLst>
                </p14:cNvPr>
                <p14:cNvContentPartPr/>
                <p14:nvPr/>
              </p14:nvContentPartPr>
              <p14:xfrm>
                <a:off x="7469931" y="3292474"/>
                <a:ext cx="73080" cy="237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19ABAF-CC8D-0549-8162-5856109705C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62371" y="3284914"/>
                  <a:ext cx="882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B0C4902-17EA-0B47-A2FF-2ED507C6F817}"/>
              </a:ext>
            </a:extLst>
          </p:cNvPr>
          <p:cNvGrpSpPr/>
          <p:nvPr/>
        </p:nvGrpSpPr>
        <p:grpSpPr>
          <a:xfrm>
            <a:off x="7777371" y="3098434"/>
            <a:ext cx="517320" cy="551160"/>
            <a:chOff x="7777371" y="3098434"/>
            <a:chExt cx="517320" cy="5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FB53598-4029-6B4B-8DF0-96882CCD916A}"/>
                    </a:ext>
                  </a:extLst>
                </p14:cNvPr>
                <p14:cNvContentPartPr/>
                <p14:nvPr/>
              </p14:nvContentPartPr>
              <p14:xfrm>
                <a:off x="7777371" y="3098434"/>
                <a:ext cx="244440" cy="384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FB53598-4029-6B4B-8DF0-96882CCD916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69811" y="3091234"/>
                  <a:ext cx="2595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99DFAA5-1E45-BE4E-BA54-6E391103C730}"/>
                    </a:ext>
                  </a:extLst>
                </p14:cNvPr>
                <p14:cNvContentPartPr/>
                <p14:nvPr/>
              </p14:nvContentPartPr>
              <p14:xfrm>
                <a:off x="8082291" y="3329914"/>
                <a:ext cx="212400" cy="319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99DFAA5-1E45-BE4E-BA54-6E391103C73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75091" y="3322714"/>
                  <a:ext cx="227520" cy="33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DCD2623-5E70-4845-9BC4-DB4D1FA51767}"/>
                  </a:ext>
                </a:extLst>
              </p14:cNvPr>
              <p14:cNvContentPartPr/>
              <p14:nvPr/>
            </p14:nvContentPartPr>
            <p14:xfrm>
              <a:off x="766011" y="4266274"/>
              <a:ext cx="582840" cy="1983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DCD2623-5E70-4845-9BC4-DB4D1FA5176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58451" y="4258714"/>
                <a:ext cx="59796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EC2D090-EC46-1545-8BB5-ED7100A81B0F}"/>
              </a:ext>
            </a:extLst>
          </p:cNvPr>
          <p:cNvGrpSpPr/>
          <p:nvPr/>
        </p:nvGrpSpPr>
        <p:grpSpPr>
          <a:xfrm>
            <a:off x="1542171" y="3966754"/>
            <a:ext cx="1274760" cy="457560"/>
            <a:chOff x="1542171" y="3966754"/>
            <a:chExt cx="127476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16866A3-4A51-8A4C-A11C-4ECE332F2947}"/>
                    </a:ext>
                  </a:extLst>
                </p14:cNvPr>
                <p14:cNvContentPartPr/>
                <p14:nvPr/>
              </p14:nvContentPartPr>
              <p14:xfrm>
                <a:off x="1542171" y="4087714"/>
                <a:ext cx="339120" cy="334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16866A3-4A51-8A4C-A11C-4ECE332F29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34611" y="4080154"/>
                  <a:ext cx="3542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61282FD-B2BF-934A-8C74-B4B56A94A457}"/>
                    </a:ext>
                  </a:extLst>
                </p14:cNvPr>
                <p14:cNvContentPartPr/>
                <p14:nvPr/>
              </p14:nvContentPartPr>
              <p14:xfrm>
                <a:off x="1873371" y="4158274"/>
                <a:ext cx="4680" cy="11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61282FD-B2BF-934A-8C74-B4B56A94A45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65811" y="4150714"/>
                  <a:ext cx="19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78607C9-F04F-774C-9148-614D8E452A7A}"/>
                    </a:ext>
                  </a:extLst>
                </p14:cNvPr>
                <p14:cNvContentPartPr/>
                <p14:nvPr/>
              </p14:nvContentPartPr>
              <p14:xfrm>
                <a:off x="2033571" y="4217674"/>
                <a:ext cx="21240" cy="206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78607C9-F04F-774C-9148-614D8E452A7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026011" y="4210114"/>
                  <a:ext cx="36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422CC38-3700-C14D-858D-7E21B94A48F2}"/>
                    </a:ext>
                  </a:extLst>
                </p14:cNvPr>
                <p14:cNvContentPartPr/>
                <p14:nvPr/>
              </p14:nvContentPartPr>
              <p14:xfrm>
                <a:off x="1983531" y="4311274"/>
                <a:ext cx="171000" cy="74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422CC38-3700-C14D-858D-7E21B94A48F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75971" y="4303714"/>
                  <a:ext cx="186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251127F-8633-AC4E-BC70-32F31A92DE87}"/>
                    </a:ext>
                  </a:extLst>
                </p14:cNvPr>
                <p14:cNvContentPartPr/>
                <p14:nvPr/>
              </p14:nvContentPartPr>
              <p14:xfrm>
                <a:off x="2280531" y="4198594"/>
                <a:ext cx="279000" cy="112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251127F-8633-AC4E-BC70-32F31A92DE8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72971" y="4191394"/>
                  <a:ext cx="294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08C54A-DFFF-9643-AE78-2029A5B8AD1F}"/>
                    </a:ext>
                  </a:extLst>
                </p14:cNvPr>
                <p14:cNvContentPartPr/>
                <p14:nvPr/>
              </p14:nvContentPartPr>
              <p14:xfrm>
                <a:off x="2620011" y="3966754"/>
                <a:ext cx="196920" cy="274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08C54A-DFFF-9643-AE78-2029A5B8AD1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12451" y="3959194"/>
                  <a:ext cx="21204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609AE8A-F497-CA43-9786-144193995EB8}"/>
              </a:ext>
            </a:extLst>
          </p:cNvPr>
          <p:cNvGrpSpPr/>
          <p:nvPr/>
        </p:nvGrpSpPr>
        <p:grpSpPr>
          <a:xfrm>
            <a:off x="3227331" y="3942274"/>
            <a:ext cx="564840" cy="492120"/>
            <a:chOff x="3227331" y="3942274"/>
            <a:chExt cx="56484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C2B7655-B759-C740-81B4-FCF8743379FA}"/>
                    </a:ext>
                  </a:extLst>
                </p14:cNvPr>
                <p14:cNvContentPartPr/>
                <p14:nvPr/>
              </p14:nvContentPartPr>
              <p14:xfrm>
                <a:off x="3227331" y="4131274"/>
                <a:ext cx="96840" cy="303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C2B7655-B759-C740-81B4-FCF8743379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19771" y="4123714"/>
                  <a:ext cx="1119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174676D-F9A4-A942-8BE1-1A3E37C2CE1A}"/>
                    </a:ext>
                  </a:extLst>
                </p14:cNvPr>
                <p14:cNvContentPartPr/>
                <p14:nvPr/>
              </p14:nvContentPartPr>
              <p14:xfrm>
                <a:off x="3388971" y="3942274"/>
                <a:ext cx="151560" cy="348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174676D-F9A4-A942-8BE1-1A3E37C2CE1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81411" y="3934714"/>
                  <a:ext cx="1666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B6FEA2-B465-BE4D-85CE-F5320D8F313F}"/>
                    </a:ext>
                  </a:extLst>
                </p14:cNvPr>
                <p14:cNvContentPartPr/>
                <p14:nvPr/>
              </p14:nvContentPartPr>
              <p14:xfrm>
                <a:off x="3660771" y="4038394"/>
                <a:ext cx="25200" cy="294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B6FEA2-B465-BE4D-85CE-F5320D8F31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53211" y="4030834"/>
                  <a:ext cx="39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21B8010-B325-ED42-89FA-30EC383954EE}"/>
                    </a:ext>
                  </a:extLst>
                </p14:cNvPr>
                <p14:cNvContentPartPr/>
                <p14:nvPr/>
              </p14:nvContentPartPr>
              <p14:xfrm>
                <a:off x="3633051" y="4169794"/>
                <a:ext cx="159120" cy="86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21B8010-B325-ED42-89FA-30EC383954E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25491" y="4162234"/>
                  <a:ext cx="17424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B57F237-85B4-3F49-B87D-55EACDA955FE}"/>
              </a:ext>
            </a:extLst>
          </p:cNvPr>
          <p:cNvGrpSpPr/>
          <p:nvPr/>
        </p:nvGrpSpPr>
        <p:grpSpPr>
          <a:xfrm>
            <a:off x="4723851" y="3984034"/>
            <a:ext cx="937800" cy="411120"/>
            <a:chOff x="4723851" y="3984034"/>
            <a:chExt cx="93780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8311EF8-54F1-F143-B852-837425F7856E}"/>
                    </a:ext>
                  </a:extLst>
                </p14:cNvPr>
                <p14:cNvContentPartPr/>
                <p14:nvPr/>
              </p14:nvContentPartPr>
              <p14:xfrm>
                <a:off x="4729611" y="4043434"/>
                <a:ext cx="89640" cy="351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8311EF8-54F1-F143-B852-837425F7856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22051" y="4035874"/>
                  <a:ext cx="1047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E2879C9-20E1-344D-A789-86E7C6AA885E}"/>
                    </a:ext>
                  </a:extLst>
                </p14:cNvPr>
                <p14:cNvContentPartPr/>
                <p14:nvPr/>
              </p14:nvContentPartPr>
              <p14:xfrm>
                <a:off x="4723851" y="4208314"/>
                <a:ext cx="184680" cy="69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E2879C9-20E1-344D-A789-86E7C6AA885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16291" y="4200754"/>
                  <a:ext cx="199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B5FAD97-90CF-FA4E-8DC7-8C3A3A3A6AA4}"/>
                    </a:ext>
                  </a:extLst>
                </p14:cNvPr>
                <p14:cNvContentPartPr/>
                <p14:nvPr/>
              </p14:nvContentPartPr>
              <p14:xfrm>
                <a:off x="5057571" y="4058194"/>
                <a:ext cx="154080" cy="3042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B5FAD97-90CF-FA4E-8DC7-8C3A3A3A6AA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50011" y="4050634"/>
                  <a:ext cx="169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E341205-2DB9-174B-A75B-1C6C5BE01131}"/>
                    </a:ext>
                  </a:extLst>
                </p14:cNvPr>
                <p14:cNvContentPartPr/>
                <p14:nvPr/>
              </p14:nvContentPartPr>
              <p14:xfrm>
                <a:off x="5317491" y="4147114"/>
                <a:ext cx="178920" cy="144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E341205-2DB9-174B-A75B-1C6C5BE0113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09931" y="4139914"/>
                  <a:ext cx="194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D9966C2-885D-AD4B-9E96-C979901BBE4C}"/>
                    </a:ext>
                  </a:extLst>
                </p14:cNvPr>
                <p14:cNvContentPartPr/>
                <p14:nvPr/>
              </p14:nvContentPartPr>
              <p14:xfrm>
                <a:off x="5347731" y="4138474"/>
                <a:ext cx="133200" cy="152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D9966C2-885D-AD4B-9E96-C979901BBE4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40171" y="4130914"/>
                  <a:ext cx="148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1F33A9-1F3E-7E49-B0B1-D21BDAC67597}"/>
                    </a:ext>
                  </a:extLst>
                </p14:cNvPr>
                <p14:cNvContentPartPr/>
                <p14:nvPr/>
              </p14:nvContentPartPr>
              <p14:xfrm>
                <a:off x="5603331" y="3984034"/>
                <a:ext cx="58320" cy="356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1F33A9-1F3E-7E49-B0B1-D21BDAC6759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95771" y="3976474"/>
                  <a:ext cx="7344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79A94EF-2E94-9244-A3F0-FB171EF8C328}"/>
              </a:ext>
            </a:extLst>
          </p:cNvPr>
          <p:cNvGrpSpPr/>
          <p:nvPr/>
        </p:nvGrpSpPr>
        <p:grpSpPr>
          <a:xfrm>
            <a:off x="5894571" y="4159714"/>
            <a:ext cx="477720" cy="499680"/>
            <a:chOff x="5894571" y="4159714"/>
            <a:chExt cx="47772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1B0EAFD-147D-C942-8667-5EB7D51C3700}"/>
                    </a:ext>
                  </a:extLst>
                </p14:cNvPr>
                <p14:cNvContentPartPr/>
                <p14:nvPr/>
              </p14:nvContentPartPr>
              <p14:xfrm>
                <a:off x="5894571" y="4201834"/>
                <a:ext cx="210240" cy="4575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1B0EAFD-147D-C942-8667-5EB7D51C370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87011" y="4194274"/>
                  <a:ext cx="2250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9865BB0-0A3F-1844-9C19-5B02FF2A46C2}"/>
                    </a:ext>
                  </a:extLst>
                </p14:cNvPr>
                <p14:cNvContentPartPr/>
                <p14:nvPr/>
              </p14:nvContentPartPr>
              <p14:xfrm>
                <a:off x="6144771" y="4159714"/>
                <a:ext cx="227520" cy="313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9865BB0-0A3F-1844-9C19-5B02FF2A46C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37211" y="4152154"/>
                  <a:ext cx="24264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57D7281-BAE7-CE4A-B4A7-37CBB7C83F67}"/>
              </a:ext>
            </a:extLst>
          </p:cNvPr>
          <p:cNvGrpSpPr/>
          <p:nvPr/>
        </p:nvGrpSpPr>
        <p:grpSpPr>
          <a:xfrm>
            <a:off x="6689811" y="4222714"/>
            <a:ext cx="176760" cy="123120"/>
            <a:chOff x="6689811" y="4222714"/>
            <a:chExt cx="17676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9F6EDE-D53F-974E-8F0C-659D7902FB44}"/>
                    </a:ext>
                  </a:extLst>
                </p14:cNvPr>
                <p14:cNvContentPartPr/>
                <p14:nvPr/>
              </p14:nvContentPartPr>
              <p14:xfrm>
                <a:off x="6689811" y="4222714"/>
                <a:ext cx="171720" cy="22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9F6EDE-D53F-974E-8F0C-659D7902FB4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82251" y="4215154"/>
                  <a:ext cx="186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CDC7C22-95E1-7343-A825-255368A7DCB6}"/>
                    </a:ext>
                  </a:extLst>
                </p14:cNvPr>
                <p14:cNvContentPartPr/>
                <p14:nvPr/>
              </p14:nvContentPartPr>
              <p14:xfrm>
                <a:off x="6700611" y="4321354"/>
                <a:ext cx="165960" cy="24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CDC7C22-95E1-7343-A825-255368A7DCB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93051" y="4313794"/>
                  <a:ext cx="1807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21E7A91-52EC-8845-9D81-8BFEB110DD3D}"/>
              </a:ext>
            </a:extLst>
          </p:cNvPr>
          <p:cNvGrpSpPr/>
          <p:nvPr/>
        </p:nvGrpSpPr>
        <p:grpSpPr>
          <a:xfrm>
            <a:off x="7320531" y="3936154"/>
            <a:ext cx="1580760" cy="1167480"/>
            <a:chOff x="7320531" y="3936154"/>
            <a:chExt cx="1580760" cy="11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E141113-AB5B-214E-A6E5-A8CE2142C53A}"/>
                    </a:ext>
                  </a:extLst>
                </p14:cNvPr>
                <p14:cNvContentPartPr/>
                <p14:nvPr/>
              </p14:nvContentPartPr>
              <p14:xfrm>
                <a:off x="7598451" y="3936154"/>
                <a:ext cx="59760" cy="340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E141113-AB5B-214E-A6E5-A8CE2142C53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90891" y="3928594"/>
                  <a:ext cx="748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561D363-C42F-C147-8FAF-F6DE18273A02}"/>
                    </a:ext>
                  </a:extLst>
                </p14:cNvPr>
                <p14:cNvContentPartPr/>
                <p14:nvPr/>
              </p14:nvContentPartPr>
              <p14:xfrm>
                <a:off x="7559931" y="4121194"/>
                <a:ext cx="242640" cy="43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561D363-C42F-C147-8FAF-F6DE18273A0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52371" y="4113634"/>
                  <a:ext cx="257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ED1B19C-595D-E244-B5C3-6949CE2BF9B5}"/>
                    </a:ext>
                  </a:extLst>
                </p14:cNvPr>
                <p14:cNvContentPartPr/>
                <p14:nvPr/>
              </p14:nvContentPartPr>
              <p14:xfrm>
                <a:off x="7872051" y="3981874"/>
                <a:ext cx="91800" cy="250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ED1B19C-595D-E244-B5C3-6949CE2BF9B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64491" y="3974314"/>
                  <a:ext cx="106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79F8B5D-98B4-AD45-9340-17468D810361}"/>
                    </a:ext>
                  </a:extLst>
                </p14:cNvPr>
                <p14:cNvContentPartPr/>
                <p14:nvPr/>
              </p14:nvContentPartPr>
              <p14:xfrm>
                <a:off x="8065731" y="4075114"/>
                <a:ext cx="146160" cy="95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79F8B5D-98B4-AD45-9340-17468D81036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58171" y="4067554"/>
                  <a:ext cx="161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C0FC74D-AD00-9344-9B2F-D8C32844F11E}"/>
                    </a:ext>
                  </a:extLst>
                </p14:cNvPr>
                <p14:cNvContentPartPr/>
                <p14:nvPr/>
              </p14:nvContentPartPr>
              <p14:xfrm>
                <a:off x="8052051" y="4027594"/>
                <a:ext cx="99720" cy="1918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C0FC74D-AD00-9344-9B2F-D8C32844F11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44491" y="4020034"/>
                  <a:ext cx="114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4FA58B9-F182-5E4A-BFD4-BF8954D095E0}"/>
                    </a:ext>
                  </a:extLst>
                </p14:cNvPr>
                <p14:cNvContentPartPr/>
                <p14:nvPr/>
              </p14:nvContentPartPr>
              <p14:xfrm>
                <a:off x="8257971" y="4194274"/>
                <a:ext cx="53280" cy="921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4FA58B9-F182-5E4A-BFD4-BF8954D095E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50411" y="4187074"/>
                  <a:ext cx="68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56F20E7-6C69-5545-9FC2-45A854971698}"/>
                    </a:ext>
                  </a:extLst>
                </p14:cNvPr>
                <p14:cNvContentPartPr/>
                <p14:nvPr/>
              </p14:nvContentPartPr>
              <p14:xfrm>
                <a:off x="8408091" y="4027594"/>
                <a:ext cx="184680" cy="347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56F20E7-6C69-5545-9FC2-45A85497169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00891" y="4020034"/>
                  <a:ext cx="1998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BF9E3C8-1584-FC4E-9E34-DCDCDDF82E0D}"/>
                    </a:ext>
                  </a:extLst>
                </p14:cNvPr>
                <p14:cNvContentPartPr/>
                <p14:nvPr/>
              </p14:nvContentPartPr>
              <p14:xfrm>
                <a:off x="8637771" y="4016794"/>
                <a:ext cx="104040" cy="255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BF9E3C8-1584-FC4E-9E34-DCDCDDF82E0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630211" y="4009234"/>
                  <a:ext cx="119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D48AE5E-719F-C744-84BA-50BB1613F6AA}"/>
                    </a:ext>
                  </a:extLst>
                </p14:cNvPr>
                <p14:cNvContentPartPr/>
                <p14:nvPr/>
              </p14:nvContentPartPr>
              <p14:xfrm>
                <a:off x="7320531" y="4396954"/>
                <a:ext cx="1580760" cy="1526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D48AE5E-719F-C744-84BA-50BB1613F6A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12971" y="4389394"/>
                  <a:ext cx="1595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711B2A6-60F3-F940-ACA6-8E0EC33A571E}"/>
                    </a:ext>
                  </a:extLst>
                </p14:cNvPr>
                <p14:cNvContentPartPr/>
                <p14:nvPr/>
              </p14:nvContentPartPr>
              <p14:xfrm>
                <a:off x="7916331" y="4637074"/>
                <a:ext cx="77400" cy="284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711B2A6-60F3-F940-ACA6-8E0EC33A57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08771" y="4629514"/>
                  <a:ext cx="92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B186135-50C8-254D-95EC-380267F2D386}"/>
                    </a:ext>
                  </a:extLst>
                </p14:cNvPr>
                <p14:cNvContentPartPr/>
                <p14:nvPr/>
              </p14:nvContentPartPr>
              <p14:xfrm>
                <a:off x="7885731" y="4794034"/>
                <a:ext cx="155520" cy="28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B186135-50C8-254D-95EC-380267F2D38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78171" y="4786474"/>
                  <a:ext cx="170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F4CEB28-BB6B-B648-A14D-1678BE41709B}"/>
                    </a:ext>
                  </a:extLst>
                </p14:cNvPr>
                <p14:cNvContentPartPr/>
                <p14:nvPr/>
              </p14:nvContentPartPr>
              <p14:xfrm>
                <a:off x="8093451" y="4891954"/>
                <a:ext cx="111960" cy="211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F4CEB28-BB6B-B648-A14D-1678BE41709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85891" y="4884394"/>
                  <a:ext cx="127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70365A5-8DC9-244A-B341-B74489896C78}"/>
                    </a:ext>
                  </a:extLst>
                </p14:cNvPr>
                <p14:cNvContentPartPr/>
                <p14:nvPr/>
              </p14:nvContentPartPr>
              <p14:xfrm>
                <a:off x="8291091" y="4626274"/>
                <a:ext cx="101520" cy="2808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70365A5-8DC9-244A-B341-B74489896C7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283531" y="4618714"/>
                  <a:ext cx="116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5078E1C-EE97-BF42-9244-30C7AF3081B2}"/>
                    </a:ext>
                  </a:extLst>
                </p14:cNvPr>
                <p14:cNvContentPartPr/>
                <p14:nvPr/>
              </p14:nvContentPartPr>
              <p14:xfrm>
                <a:off x="8485131" y="4680634"/>
                <a:ext cx="157680" cy="299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5078E1C-EE97-BF42-9244-30C7AF3081B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77571" y="4673074"/>
                  <a:ext cx="172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5F2F571-922D-5940-AAE3-4DDB82879F97}"/>
                    </a:ext>
                  </a:extLst>
                </p14:cNvPr>
                <p14:cNvContentPartPr/>
                <p14:nvPr/>
              </p14:nvContentPartPr>
              <p14:xfrm>
                <a:off x="8695731" y="4631314"/>
                <a:ext cx="72000" cy="267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5F2F571-922D-5940-AAE3-4DDB82879F9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88171" y="4623754"/>
                  <a:ext cx="8676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5177E29-0009-D645-95C4-9874A988F412}"/>
              </a:ext>
            </a:extLst>
          </p:cNvPr>
          <p:cNvGrpSpPr/>
          <p:nvPr/>
        </p:nvGrpSpPr>
        <p:grpSpPr>
          <a:xfrm>
            <a:off x="886971" y="5150074"/>
            <a:ext cx="1398240" cy="523440"/>
            <a:chOff x="886971" y="5150074"/>
            <a:chExt cx="1398240" cy="5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78FFC9B-6DDF-2A4C-B9DF-402F2A547FD2}"/>
                    </a:ext>
                  </a:extLst>
                </p14:cNvPr>
                <p14:cNvContentPartPr/>
                <p14:nvPr/>
              </p14:nvContentPartPr>
              <p14:xfrm>
                <a:off x="886971" y="5292274"/>
                <a:ext cx="97560" cy="303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78FFC9B-6DDF-2A4C-B9DF-402F2A547FD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9411" y="5285074"/>
                  <a:ext cx="112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388516A-80BC-2E4E-B25F-9C02352502A8}"/>
                    </a:ext>
                  </a:extLst>
                </p14:cNvPr>
                <p14:cNvContentPartPr/>
                <p14:nvPr/>
              </p14:nvContentPartPr>
              <p14:xfrm>
                <a:off x="896331" y="5252674"/>
                <a:ext cx="304200" cy="3124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388516A-80BC-2E4E-B25F-9C02352502A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8771" y="5245114"/>
                  <a:ext cx="319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61BA304-5542-E749-964D-4286248658BD}"/>
                    </a:ext>
                  </a:extLst>
                </p14:cNvPr>
                <p14:cNvContentPartPr/>
                <p14:nvPr/>
              </p14:nvContentPartPr>
              <p14:xfrm>
                <a:off x="1369731" y="5412154"/>
                <a:ext cx="164520" cy="1346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61BA304-5542-E749-964D-4286248658B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362171" y="5404594"/>
                  <a:ext cx="179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864C171-E4F0-B246-A10F-9A2B48BD2F81}"/>
                    </a:ext>
                  </a:extLst>
                </p14:cNvPr>
                <p14:cNvContentPartPr/>
                <p14:nvPr/>
              </p14:nvContentPartPr>
              <p14:xfrm>
                <a:off x="1561971" y="5355634"/>
                <a:ext cx="112680" cy="84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864C171-E4F0-B246-A10F-9A2B48BD2F8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554411" y="5348074"/>
                  <a:ext cx="127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14B99C1-B49E-644C-9BAC-1749C3D4A992}"/>
                    </a:ext>
                  </a:extLst>
                </p14:cNvPr>
                <p14:cNvContentPartPr/>
                <p14:nvPr/>
              </p14:nvContentPartPr>
              <p14:xfrm>
                <a:off x="1648371" y="5366434"/>
                <a:ext cx="57960" cy="307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14B99C1-B49E-644C-9BAC-1749C3D4A99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640811" y="5358874"/>
                  <a:ext cx="73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8634470-6F89-DE4A-8CEE-F5FC10DDE7EE}"/>
                    </a:ext>
                  </a:extLst>
                </p14:cNvPr>
                <p14:cNvContentPartPr/>
                <p14:nvPr/>
              </p14:nvContentPartPr>
              <p14:xfrm>
                <a:off x="1831251" y="5301634"/>
                <a:ext cx="139680" cy="183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8634470-6F89-DE4A-8CEE-F5FC10DDE7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823691" y="5294074"/>
                  <a:ext cx="154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D76FAED-FAE1-0B40-B58C-8E3A3FBA60AB}"/>
                    </a:ext>
                  </a:extLst>
                </p14:cNvPr>
                <p14:cNvContentPartPr/>
                <p14:nvPr/>
              </p14:nvContentPartPr>
              <p14:xfrm>
                <a:off x="2071371" y="5262034"/>
                <a:ext cx="82800" cy="165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D76FAED-FAE1-0B40-B58C-8E3A3FBA60A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063811" y="5254474"/>
                  <a:ext cx="97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205D5F2-27AC-1F45-ADB2-D7F4F32B712C}"/>
                    </a:ext>
                  </a:extLst>
                </p14:cNvPr>
                <p14:cNvContentPartPr/>
                <p14:nvPr/>
              </p14:nvContentPartPr>
              <p14:xfrm>
                <a:off x="2252091" y="5150074"/>
                <a:ext cx="33120" cy="1119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205D5F2-27AC-1F45-ADB2-D7F4F32B712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244531" y="5142514"/>
                  <a:ext cx="482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D957367-BBA5-7A4C-97A3-E48AD46F851A}"/>
              </a:ext>
            </a:extLst>
          </p:cNvPr>
          <p:cNvGrpSpPr/>
          <p:nvPr/>
        </p:nvGrpSpPr>
        <p:grpSpPr>
          <a:xfrm>
            <a:off x="2663571" y="5224954"/>
            <a:ext cx="771120" cy="423720"/>
            <a:chOff x="2663571" y="5224954"/>
            <a:chExt cx="77112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82FD78E-30F1-6941-A948-D1630544EF84}"/>
                    </a:ext>
                  </a:extLst>
                </p14:cNvPr>
                <p14:cNvContentPartPr/>
                <p14:nvPr/>
              </p14:nvContentPartPr>
              <p14:xfrm>
                <a:off x="2767251" y="5319994"/>
                <a:ext cx="25200" cy="328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82FD78E-30F1-6941-A948-D1630544EF8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759691" y="5312434"/>
                  <a:ext cx="39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B187ECA-9725-4642-A2E9-C1CC4CBBAB66}"/>
                    </a:ext>
                  </a:extLst>
                </p14:cNvPr>
                <p14:cNvContentPartPr/>
                <p14:nvPr/>
              </p14:nvContentPartPr>
              <p14:xfrm>
                <a:off x="2663571" y="5337994"/>
                <a:ext cx="220320" cy="170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B187ECA-9725-4642-A2E9-C1CC4CBBAB6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56011" y="5330794"/>
                  <a:ext cx="235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5821B25-A981-FD40-BE1F-2A02C9ADF15A}"/>
                    </a:ext>
                  </a:extLst>
                </p14:cNvPr>
                <p14:cNvContentPartPr/>
                <p14:nvPr/>
              </p14:nvContentPartPr>
              <p14:xfrm>
                <a:off x="2895051" y="5224954"/>
                <a:ext cx="149760" cy="367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5821B25-A981-FD40-BE1F-2A02C9ADF15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87491" y="5217394"/>
                  <a:ext cx="164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27918E1-A35E-CA42-8E1C-6BA18224BE26}"/>
                    </a:ext>
                  </a:extLst>
                </p14:cNvPr>
                <p14:cNvContentPartPr/>
                <p14:nvPr/>
              </p14:nvContentPartPr>
              <p14:xfrm>
                <a:off x="3118611" y="5409994"/>
                <a:ext cx="316080" cy="131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27918E1-A35E-CA42-8E1C-6BA18224BE2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11051" y="5402434"/>
                  <a:ext cx="3312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0B842F6-F5DD-1546-A48D-7605926AEF7A}"/>
              </a:ext>
            </a:extLst>
          </p:cNvPr>
          <p:cNvGrpSpPr/>
          <p:nvPr/>
        </p:nvGrpSpPr>
        <p:grpSpPr>
          <a:xfrm>
            <a:off x="4455291" y="5190034"/>
            <a:ext cx="1170360" cy="546120"/>
            <a:chOff x="4455291" y="5190034"/>
            <a:chExt cx="117036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7A62A79-1FC7-C242-AF54-506805A59CD5}"/>
                    </a:ext>
                  </a:extLst>
                </p14:cNvPr>
                <p14:cNvContentPartPr/>
                <p14:nvPr/>
              </p14:nvContentPartPr>
              <p14:xfrm>
                <a:off x="4466811" y="5231434"/>
                <a:ext cx="119520" cy="349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7A62A79-1FC7-C242-AF54-506805A59CD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59251" y="5223874"/>
                  <a:ext cx="134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A274657-BAD4-5744-AED8-6709F4B7C20B}"/>
                    </a:ext>
                  </a:extLst>
                </p14:cNvPr>
                <p14:cNvContentPartPr/>
                <p14:nvPr/>
              </p14:nvContentPartPr>
              <p14:xfrm>
                <a:off x="4455291" y="5398474"/>
                <a:ext cx="173160" cy="66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A274657-BAD4-5744-AED8-6709F4B7C20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47731" y="5390914"/>
                  <a:ext cx="188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EA892DC-18C6-3D42-B730-E921B7D2DAB0}"/>
                    </a:ext>
                  </a:extLst>
                </p14:cNvPr>
                <p14:cNvContentPartPr/>
                <p14:nvPr/>
              </p14:nvContentPartPr>
              <p14:xfrm>
                <a:off x="4743291" y="5235754"/>
                <a:ext cx="81720" cy="273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EA892DC-18C6-3D42-B730-E921B7D2DAB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35731" y="5228194"/>
                  <a:ext cx="96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09D3402-806B-5843-BFAA-7001EA876CA0}"/>
                    </a:ext>
                  </a:extLst>
                </p14:cNvPr>
                <p14:cNvContentPartPr/>
                <p14:nvPr/>
              </p14:nvContentPartPr>
              <p14:xfrm>
                <a:off x="4911771" y="5344834"/>
                <a:ext cx="179640" cy="124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09D3402-806B-5843-BFAA-7001EA876CA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904211" y="5337274"/>
                  <a:ext cx="194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AAC07B3-2016-DA43-957F-2DB7F477552E}"/>
                    </a:ext>
                  </a:extLst>
                </p14:cNvPr>
                <p14:cNvContentPartPr/>
                <p14:nvPr/>
              </p14:nvContentPartPr>
              <p14:xfrm>
                <a:off x="4961091" y="5301994"/>
                <a:ext cx="84600" cy="177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AAC07B3-2016-DA43-957F-2DB7F477552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53531" y="5294434"/>
                  <a:ext cx="99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46E72A0-4B85-9247-8C72-34AFCA4E83DD}"/>
                    </a:ext>
                  </a:extLst>
                </p14:cNvPr>
                <p14:cNvContentPartPr/>
                <p14:nvPr/>
              </p14:nvContentPartPr>
              <p14:xfrm>
                <a:off x="5186811" y="5190034"/>
                <a:ext cx="61200" cy="298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46E72A0-4B85-9247-8C72-34AFCA4E83D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79251" y="5182474"/>
                  <a:ext cx="76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8C568D0-3AC6-694C-9D0E-C1F1D7724B41}"/>
                    </a:ext>
                  </a:extLst>
                </p14:cNvPr>
                <p14:cNvContentPartPr/>
                <p14:nvPr/>
              </p14:nvContentPartPr>
              <p14:xfrm>
                <a:off x="5327571" y="5319634"/>
                <a:ext cx="107640" cy="4165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8C568D0-3AC6-694C-9D0E-C1F1D7724B4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20011" y="5312074"/>
                  <a:ext cx="1227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B21EC21-0415-954C-ADB0-F89C4D77A8C4}"/>
                    </a:ext>
                  </a:extLst>
                </p14:cNvPr>
                <p14:cNvContentPartPr/>
                <p14:nvPr/>
              </p14:nvContentPartPr>
              <p14:xfrm>
                <a:off x="5545371" y="5301274"/>
                <a:ext cx="80280" cy="311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B21EC21-0415-954C-ADB0-F89C4D77A8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37811" y="5293714"/>
                  <a:ext cx="9540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84C9661-05C4-FB46-AB76-BF54001C5621}"/>
              </a:ext>
            </a:extLst>
          </p:cNvPr>
          <p:cNvGrpSpPr/>
          <p:nvPr/>
        </p:nvGrpSpPr>
        <p:grpSpPr>
          <a:xfrm>
            <a:off x="6030291" y="5497114"/>
            <a:ext cx="256320" cy="99720"/>
            <a:chOff x="6030291" y="5497114"/>
            <a:chExt cx="25632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FE839F5-DBE7-874C-BC19-4935D1292399}"/>
                    </a:ext>
                  </a:extLst>
                </p14:cNvPr>
                <p14:cNvContentPartPr/>
                <p14:nvPr/>
              </p14:nvContentPartPr>
              <p14:xfrm>
                <a:off x="6030291" y="5497114"/>
                <a:ext cx="181800" cy="140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FE839F5-DBE7-874C-BC19-4935D129239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22731" y="5489554"/>
                  <a:ext cx="196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905AF91-AD53-FC4F-9799-1F0D9B539497}"/>
                    </a:ext>
                  </a:extLst>
                </p14:cNvPr>
                <p14:cNvContentPartPr/>
                <p14:nvPr/>
              </p14:nvContentPartPr>
              <p14:xfrm>
                <a:off x="6082491" y="5560114"/>
                <a:ext cx="204120" cy="36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905AF91-AD53-FC4F-9799-1F0D9B53949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74931" y="5552554"/>
                  <a:ext cx="2192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6673E880-D063-1E45-B1E7-6E2DC06EC9F7}"/>
              </a:ext>
            </a:extLst>
          </p:cNvPr>
          <p:cNvGrpSpPr/>
          <p:nvPr/>
        </p:nvGrpSpPr>
        <p:grpSpPr>
          <a:xfrm>
            <a:off x="6612771" y="5285434"/>
            <a:ext cx="2193480" cy="1128600"/>
            <a:chOff x="6612771" y="5285434"/>
            <a:chExt cx="2193480" cy="11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EEBF9DA-DEDD-E247-8E90-EEF200795389}"/>
                    </a:ext>
                  </a:extLst>
                </p14:cNvPr>
                <p14:cNvContentPartPr/>
                <p14:nvPr/>
              </p14:nvContentPartPr>
              <p14:xfrm>
                <a:off x="6788451" y="5285434"/>
                <a:ext cx="49680" cy="3164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EEBF9DA-DEDD-E247-8E90-EEF20079538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80891" y="5277874"/>
                  <a:ext cx="64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6D1767C-AE98-904D-B18E-5ED523914857}"/>
                    </a:ext>
                  </a:extLst>
                </p14:cNvPr>
                <p14:cNvContentPartPr/>
                <p14:nvPr/>
              </p14:nvContentPartPr>
              <p14:xfrm>
                <a:off x="6718251" y="5468674"/>
                <a:ext cx="196200" cy="61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6D1767C-AE98-904D-B18E-5ED52391485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10691" y="5461114"/>
                  <a:ext cx="211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0C1C7C1-B1C7-304B-AC7A-72DCFF9604AD}"/>
                    </a:ext>
                  </a:extLst>
                </p14:cNvPr>
                <p14:cNvContentPartPr/>
                <p14:nvPr/>
              </p14:nvContentPartPr>
              <p14:xfrm>
                <a:off x="7001931" y="5320714"/>
                <a:ext cx="52560" cy="280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0C1C7C1-B1C7-304B-AC7A-72DCFF9604A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994371" y="5313154"/>
                  <a:ext cx="67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810AF6C-031D-F242-8013-80AA738388BE}"/>
                    </a:ext>
                  </a:extLst>
                </p14:cNvPr>
                <p14:cNvContentPartPr/>
                <p14:nvPr/>
              </p14:nvContentPartPr>
              <p14:xfrm>
                <a:off x="7135491" y="5377234"/>
                <a:ext cx="123840" cy="3751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810AF6C-031D-F242-8013-80AA738388B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127931" y="5369674"/>
                  <a:ext cx="1389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B6D4D11-8F6B-434D-AA60-6BFB1CC54C55}"/>
                    </a:ext>
                  </a:extLst>
                </p14:cNvPr>
                <p14:cNvContentPartPr/>
                <p14:nvPr/>
              </p14:nvContentPartPr>
              <p14:xfrm>
                <a:off x="7320531" y="5346994"/>
                <a:ext cx="34560" cy="289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B6D4D11-8F6B-434D-AA60-6BFB1CC54C5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12971" y="5339434"/>
                  <a:ext cx="49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CEEBD84-7134-2C4F-B121-B4CBA30413DC}"/>
                    </a:ext>
                  </a:extLst>
                </p14:cNvPr>
                <p14:cNvContentPartPr/>
                <p14:nvPr/>
              </p14:nvContentPartPr>
              <p14:xfrm>
                <a:off x="7449771" y="5439874"/>
                <a:ext cx="154080" cy="108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CEEBD84-7134-2C4F-B121-B4CBA30413D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42211" y="5432314"/>
                  <a:ext cx="16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F614190-4DD7-C64C-80F3-8F1136AA0773}"/>
                    </a:ext>
                  </a:extLst>
                </p14:cNvPr>
                <p14:cNvContentPartPr/>
                <p14:nvPr/>
              </p14:nvContentPartPr>
              <p14:xfrm>
                <a:off x="7460571" y="5405314"/>
                <a:ext cx="121680" cy="180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F614190-4DD7-C64C-80F3-8F1136AA077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53011" y="5397754"/>
                  <a:ext cx="136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5890EA9-AC08-E04B-8278-B4B6D2B3BE14}"/>
                    </a:ext>
                  </a:extLst>
                </p14:cNvPr>
                <p14:cNvContentPartPr/>
                <p14:nvPr/>
              </p14:nvContentPartPr>
              <p14:xfrm>
                <a:off x="7657131" y="5338714"/>
                <a:ext cx="154800" cy="351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5890EA9-AC08-E04B-8278-B4B6D2B3BE1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49571" y="5331514"/>
                  <a:ext cx="1699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A2F544D-E9CC-AA40-83E2-3BC609814786}"/>
                    </a:ext>
                  </a:extLst>
                </p14:cNvPr>
                <p14:cNvContentPartPr/>
                <p14:nvPr/>
              </p14:nvContentPartPr>
              <p14:xfrm>
                <a:off x="8079411" y="5373634"/>
                <a:ext cx="101160" cy="321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A2F544D-E9CC-AA40-83E2-3BC60981478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71851" y="5366074"/>
                  <a:ext cx="1162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CFF24B0-BC55-D64F-8DD1-1EC3F7B31413}"/>
                    </a:ext>
                  </a:extLst>
                </p14:cNvPr>
                <p14:cNvContentPartPr/>
                <p14:nvPr/>
              </p14:nvContentPartPr>
              <p14:xfrm>
                <a:off x="7987251" y="5576314"/>
                <a:ext cx="165240" cy="30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CFF24B0-BC55-D64F-8DD1-1EC3F7B3141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979691" y="5568754"/>
                  <a:ext cx="180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F57687C-14AA-DA48-A015-8471438A8ACF}"/>
                    </a:ext>
                  </a:extLst>
                </p14:cNvPr>
                <p14:cNvContentPartPr/>
                <p14:nvPr/>
              </p14:nvContentPartPr>
              <p14:xfrm>
                <a:off x="8212971" y="5627794"/>
                <a:ext cx="112680" cy="712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F57687C-14AA-DA48-A015-8471438A8AC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05411" y="5620234"/>
                  <a:ext cx="127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6E5D250-E91D-504F-886F-1366D6ED561D}"/>
                    </a:ext>
                  </a:extLst>
                </p14:cNvPr>
                <p14:cNvContentPartPr/>
                <p14:nvPr/>
              </p14:nvContentPartPr>
              <p14:xfrm>
                <a:off x="8200731" y="5617714"/>
                <a:ext cx="99720" cy="997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6E5D250-E91D-504F-886F-1366D6ED561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93171" y="5610154"/>
                  <a:ext cx="11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2ABB5D5-A11E-0648-9E3B-76119450775E}"/>
                    </a:ext>
                  </a:extLst>
                </p14:cNvPr>
                <p14:cNvContentPartPr/>
                <p14:nvPr/>
              </p14:nvContentPartPr>
              <p14:xfrm>
                <a:off x="8426451" y="5322514"/>
                <a:ext cx="93240" cy="288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2ABB5D5-A11E-0648-9E3B-76119450775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418891" y="5314954"/>
                  <a:ext cx="1083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602A7E8-7A24-7848-8D56-8D0A61D5C63C}"/>
                    </a:ext>
                  </a:extLst>
                </p14:cNvPr>
                <p14:cNvContentPartPr/>
                <p14:nvPr/>
              </p14:nvContentPartPr>
              <p14:xfrm>
                <a:off x="8561451" y="5486314"/>
                <a:ext cx="142560" cy="1288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602A7E8-7A24-7848-8D56-8D0A61D5C63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553891" y="5478754"/>
                  <a:ext cx="157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9320BF4-82FD-A941-B09A-2FE73F7499F7}"/>
                    </a:ext>
                  </a:extLst>
                </p14:cNvPr>
                <p14:cNvContentPartPr/>
                <p14:nvPr/>
              </p14:nvContentPartPr>
              <p14:xfrm>
                <a:off x="8569731" y="5490634"/>
                <a:ext cx="122760" cy="139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9320BF4-82FD-A941-B09A-2FE73F7499F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562171" y="5483074"/>
                  <a:ext cx="137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9827F29-9DD7-AA46-8083-00E1EAC0359B}"/>
                    </a:ext>
                  </a:extLst>
                </p14:cNvPr>
                <p14:cNvContentPartPr/>
                <p14:nvPr/>
              </p14:nvContentPartPr>
              <p14:xfrm>
                <a:off x="8737131" y="5420794"/>
                <a:ext cx="69120" cy="265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9827F29-9DD7-AA46-8083-00E1EAC0359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729571" y="5413234"/>
                  <a:ext cx="84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2D38F1D-4327-E042-8136-EBB212922E47}"/>
                    </a:ext>
                  </a:extLst>
                </p14:cNvPr>
                <p14:cNvContentPartPr/>
                <p14:nvPr/>
              </p14:nvContentPartPr>
              <p14:xfrm>
                <a:off x="6612771" y="5784394"/>
                <a:ext cx="2132640" cy="180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2D38F1D-4327-E042-8136-EBB212922E4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605211" y="5776834"/>
                  <a:ext cx="2147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CAF1910-B5A4-764C-9412-DC496835F62F}"/>
                    </a:ext>
                  </a:extLst>
                </p14:cNvPr>
                <p14:cNvContentPartPr/>
                <p14:nvPr/>
              </p14:nvContentPartPr>
              <p14:xfrm>
                <a:off x="7443651" y="5965114"/>
                <a:ext cx="78840" cy="342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CAF1910-B5A4-764C-9412-DC496835F62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36451" y="5957554"/>
                  <a:ext cx="93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9F049A5-6D42-A347-A77B-8C45672ABE8C}"/>
                    </a:ext>
                  </a:extLst>
                </p14:cNvPr>
                <p14:cNvContentPartPr/>
                <p14:nvPr/>
              </p14:nvContentPartPr>
              <p14:xfrm>
                <a:off x="7396491" y="6145834"/>
                <a:ext cx="194760" cy="244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9F049A5-6D42-A347-A77B-8C45672ABE8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89291" y="6138274"/>
                  <a:ext cx="209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A7E2287-8D24-7849-AF52-E58B97326C44}"/>
                    </a:ext>
                  </a:extLst>
                </p14:cNvPr>
                <p14:cNvContentPartPr/>
                <p14:nvPr/>
              </p14:nvContentPartPr>
              <p14:xfrm>
                <a:off x="7592691" y="6215674"/>
                <a:ext cx="144000" cy="1983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A7E2287-8D24-7849-AF52-E58B97326C4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85131" y="6208114"/>
                  <a:ext cx="159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DBC694D-3D02-4F4C-9ED7-CD1ED951EFFB}"/>
                    </a:ext>
                  </a:extLst>
                </p14:cNvPr>
                <p14:cNvContentPartPr/>
                <p14:nvPr/>
              </p14:nvContentPartPr>
              <p14:xfrm>
                <a:off x="7870971" y="5966554"/>
                <a:ext cx="59400" cy="2790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DBC694D-3D02-4F4C-9ED7-CD1ED951EFF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63411" y="5958994"/>
                  <a:ext cx="74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9FEE2A7-6487-FD4A-B9CD-8CE52EDB3625}"/>
                    </a:ext>
                  </a:extLst>
                </p14:cNvPr>
                <p14:cNvContentPartPr/>
                <p14:nvPr/>
              </p14:nvContentPartPr>
              <p14:xfrm>
                <a:off x="8036571" y="6057274"/>
                <a:ext cx="104040" cy="3513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9FEE2A7-6487-FD4A-B9CD-8CE52EDB362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029011" y="6049714"/>
                  <a:ext cx="119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3F63342-773E-0C47-9616-1311ECFE331F}"/>
                    </a:ext>
                  </a:extLst>
                </p14:cNvPr>
                <p14:cNvContentPartPr/>
                <p14:nvPr/>
              </p14:nvContentPartPr>
              <p14:xfrm>
                <a:off x="8215851" y="5915794"/>
                <a:ext cx="173160" cy="3988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3F63342-773E-0C47-9616-1311ECFE331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208291" y="5908234"/>
                  <a:ext cx="188280" cy="41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702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47491-9327-9B45-8542-C8810FE4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27AE-1A19-514E-B7DA-3EA07406C425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06A52-04A5-E743-8396-C556BFFC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625C9-6A0A-6143-95D3-0EC080F5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CB7373E-B933-4C4F-92DD-DAD7E641C3D8}"/>
                  </a:ext>
                </a:extLst>
              </p14:cNvPr>
              <p14:cNvContentPartPr/>
              <p14:nvPr/>
            </p14:nvContentPartPr>
            <p14:xfrm>
              <a:off x="6806451" y="4841914"/>
              <a:ext cx="3057120" cy="10116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CB7373E-B933-4C4F-92DD-DAD7E641C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9251" y="4834354"/>
                <a:ext cx="30722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B5AF29DF-CF60-DE45-BFD8-C29A186C3974}"/>
                  </a:ext>
                </a:extLst>
              </p14:cNvPr>
              <p14:cNvContentPartPr/>
              <p14:nvPr/>
            </p14:nvContentPartPr>
            <p14:xfrm>
              <a:off x="8594211" y="6578554"/>
              <a:ext cx="657000" cy="12852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B5AF29DF-CF60-DE45-BFD8-C29A186C39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651" y="6570994"/>
                <a:ext cx="672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3697B55D-7907-604B-BC47-608B0F69DC28}"/>
                  </a:ext>
                </a:extLst>
              </p14:cNvPr>
              <p14:cNvContentPartPr/>
              <p14:nvPr/>
            </p14:nvContentPartPr>
            <p14:xfrm>
              <a:off x="9331491" y="6476674"/>
              <a:ext cx="19440" cy="1756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3697B55D-7907-604B-BC47-608B0F69DC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3931" y="6469114"/>
                <a:ext cx="345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5F45F47-19CE-6848-84A8-F5CE81EEB9C2}"/>
                  </a:ext>
                </a:extLst>
              </p14:cNvPr>
              <p14:cNvContentPartPr/>
              <p14:nvPr/>
            </p14:nvContentPartPr>
            <p14:xfrm>
              <a:off x="9312411" y="6575314"/>
              <a:ext cx="372600" cy="11412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5F45F47-19CE-6848-84A8-F5CE81EEB9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04851" y="6567754"/>
                <a:ext cx="387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869BBC5-8452-4F43-B58A-42E1938CDC06}"/>
                  </a:ext>
                </a:extLst>
              </p14:cNvPr>
              <p14:cNvContentPartPr/>
              <p14:nvPr/>
            </p14:nvContentPartPr>
            <p14:xfrm>
              <a:off x="9709491" y="6585754"/>
              <a:ext cx="17640" cy="10332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869BBC5-8452-4F43-B58A-42E1938CDC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01931" y="6578194"/>
                <a:ext cx="32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2476397-9A11-8346-9B23-F187F69AB4AE}"/>
                  </a:ext>
                </a:extLst>
              </p14:cNvPr>
              <p14:cNvContentPartPr/>
              <p14:nvPr/>
            </p14:nvContentPartPr>
            <p14:xfrm>
              <a:off x="9748011" y="6476674"/>
              <a:ext cx="9000" cy="1044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2476397-9A11-8346-9B23-F187F69AB4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40451" y="6469114"/>
                <a:ext cx="241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641BDE63-B04D-194E-A60C-F4F28CE3B722}"/>
                  </a:ext>
                </a:extLst>
              </p14:cNvPr>
              <p14:cNvContentPartPr/>
              <p14:nvPr/>
            </p14:nvContentPartPr>
            <p14:xfrm>
              <a:off x="9783651" y="6444274"/>
              <a:ext cx="129240" cy="27612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641BDE63-B04D-194E-A60C-F4F28CE3B7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76091" y="6436714"/>
                <a:ext cx="14436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2B52E8C-0A30-A54B-BD57-0E7436B19260}"/>
              </a:ext>
            </a:extLst>
          </p:cNvPr>
          <p:cNvGrpSpPr/>
          <p:nvPr/>
        </p:nvGrpSpPr>
        <p:grpSpPr>
          <a:xfrm>
            <a:off x="1065531" y="390874"/>
            <a:ext cx="11003400" cy="5953680"/>
            <a:chOff x="1065531" y="390874"/>
            <a:chExt cx="11003400" cy="595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FADE553-B82C-5F46-B062-6CA225A0D6D9}"/>
                    </a:ext>
                  </a:extLst>
                </p14:cNvPr>
                <p14:cNvContentPartPr/>
                <p14:nvPr/>
              </p14:nvContentPartPr>
              <p14:xfrm>
                <a:off x="1181091" y="478714"/>
                <a:ext cx="6840" cy="1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ADE553-B82C-5F46-B062-6CA225A0D6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3531" y="471154"/>
                  <a:ext cx="21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AD71B9-C58A-4341-AABA-84BBB8DC7AFF}"/>
                    </a:ext>
                  </a:extLst>
                </p14:cNvPr>
                <p14:cNvContentPartPr/>
                <p14:nvPr/>
              </p14:nvContentPartPr>
              <p14:xfrm>
                <a:off x="1187571" y="479434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AD71B9-C58A-4341-AABA-84BBB8DC7A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80011" y="47187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950A104-E457-154D-8225-EA3F4A143428}"/>
                    </a:ext>
                  </a:extLst>
                </p14:cNvPr>
                <p14:cNvContentPartPr/>
                <p14:nvPr/>
              </p14:nvContentPartPr>
              <p14:xfrm>
                <a:off x="1065531" y="478714"/>
                <a:ext cx="318960" cy="374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950A104-E457-154D-8225-EA3F4A1434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7971" y="471154"/>
                  <a:ext cx="3340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740955-AAD5-5D42-AF8D-2A7A00DBF50A}"/>
                    </a:ext>
                  </a:extLst>
                </p14:cNvPr>
                <p14:cNvContentPartPr/>
                <p14:nvPr/>
              </p14:nvContentPartPr>
              <p14:xfrm>
                <a:off x="1550091" y="390874"/>
                <a:ext cx="294120" cy="437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740955-AAD5-5D42-AF8D-2A7A00DBF5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42891" y="383314"/>
                  <a:ext cx="3092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45B28B-A652-1241-9F61-6E2E84F8F516}"/>
                    </a:ext>
                  </a:extLst>
                </p14:cNvPr>
                <p14:cNvContentPartPr/>
                <p14:nvPr/>
              </p14:nvContentPartPr>
              <p14:xfrm>
                <a:off x="1857531" y="678514"/>
                <a:ext cx="1074240" cy="389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45B28B-A652-1241-9F61-6E2E84F8F5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49971" y="670954"/>
                  <a:ext cx="10893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CFB6A0-3877-4A4A-963B-76D4B92CB06E}"/>
                    </a:ext>
                  </a:extLst>
                </p14:cNvPr>
                <p14:cNvContentPartPr/>
                <p14:nvPr/>
              </p14:nvContentPartPr>
              <p14:xfrm>
                <a:off x="3843651" y="432274"/>
                <a:ext cx="317160" cy="705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CFB6A0-3877-4A4A-963B-76D4B92CB0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36091" y="424714"/>
                  <a:ext cx="33228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43F7D8-F84A-2344-841B-520920A3CBD0}"/>
                    </a:ext>
                  </a:extLst>
                </p14:cNvPr>
                <p14:cNvContentPartPr/>
                <p14:nvPr/>
              </p14:nvContentPartPr>
              <p14:xfrm>
                <a:off x="5088891" y="649354"/>
                <a:ext cx="158400" cy="123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43F7D8-F84A-2344-841B-520920A3CB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81331" y="641794"/>
                  <a:ext cx="173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C1F0E6F-B789-8648-805F-DC3D16A9466D}"/>
                    </a:ext>
                  </a:extLst>
                </p14:cNvPr>
                <p14:cNvContentPartPr/>
                <p14:nvPr/>
              </p14:nvContentPartPr>
              <p14:xfrm>
                <a:off x="5375451" y="604354"/>
                <a:ext cx="593280" cy="131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C1F0E6F-B789-8648-805F-DC3D16A946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67891" y="596794"/>
                  <a:ext cx="608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9D5738-2A20-0C48-B8FD-654F26F86F31}"/>
                    </a:ext>
                  </a:extLst>
                </p14:cNvPr>
                <p14:cNvContentPartPr/>
                <p14:nvPr/>
              </p14:nvContentPartPr>
              <p14:xfrm>
                <a:off x="5958291" y="511474"/>
                <a:ext cx="1800" cy="11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9D5738-2A20-0C48-B8FD-654F26F86F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50731" y="503914"/>
                  <a:ext cx="16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673C61-0DFC-464E-83DC-364DBB820561}"/>
                    </a:ext>
                  </a:extLst>
                </p14:cNvPr>
                <p14:cNvContentPartPr/>
                <p14:nvPr/>
              </p14:nvContentPartPr>
              <p14:xfrm>
                <a:off x="6110571" y="450634"/>
                <a:ext cx="691200" cy="345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673C61-0DFC-464E-83DC-364DBB8205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03011" y="443074"/>
                  <a:ext cx="706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8552AE-4612-4A48-BDEF-210EB58F511A}"/>
                    </a:ext>
                  </a:extLst>
                </p14:cNvPr>
                <p14:cNvContentPartPr/>
                <p14:nvPr/>
              </p14:nvContentPartPr>
              <p14:xfrm>
                <a:off x="6834891" y="587794"/>
                <a:ext cx="116640" cy="168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8552AE-4612-4A48-BDEF-210EB58F51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27331" y="580234"/>
                  <a:ext cx="131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B496EB-D56B-0749-A6C3-85EC8FCAB169}"/>
                    </a:ext>
                  </a:extLst>
                </p14:cNvPr>
                <p14:cNvContentPartPr/>
                <p14:nvPr/>
              </p14:nvContentPartPr>
              <p14:xfrm>
                <a:off x="1324731" y="1541074"/>
                <a:ext cx="199080" cy="193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B496EB-D56B-0749-A6C3-85EC8FCAB1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17171" y="1533514"/>
                  <a:ext cx="214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BA900F-C730-2044-85DB-F80308EF5B39}"/>
                    </a:ext>
                  </a:extLst>
                </p14:cNvPr>
                <p14:cNvContentPartPr/>
                <p14:nvPr/>
              </p14:nvContentPartPr>
              <p14:xfrm>
                <a:off x="1344891" y="1552954"/>
                <a:ext cx="141120" cy="236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BA900F-C730-2044-85DB-F80308EF5B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37331" y="1545394"/>
                  <a:ext cx="156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4542C90-8E0E-D243-88FB-7D27E9DED832}"/>
                    </a:ext>
                  </a:extLst>
                </p14:cNvPr>
                <p14:cNvContentPartPr/>
                <p14:nvPr/>
              </p14:nvContentPartPr>
              <p14:xfrm>
                <a:off x="1950051" y="1623154"/>
                <a:ext cx="231840" cy="64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4542C90-8E0E-D243-88FB-7D27E9DED8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42491" y="1615594"/>
                  <a:ext cx="246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DAB6EB-0D50-8A4F-83DC-7A2A8A1D9F63}"/>
                    </a:ext>
                  </a:extLst>
                </p14:cNvPr>
                <p14:cNvContentPartPr/>
                <p14:nvPr/>
              </p14:nvContentPartPr>
              <p14:xfrm>
                <a:off x="2472411" y="1436674"/>
                <a:ext cx="69480" cy="352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DAB6EB-0D50-8A4F-83DC-7A2A8A1D9F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65211" y="1429114"/>
                  <a:ext cx="846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517033-6EDC-8847-ABD6-FF39A3A7111C}"/>
                    </a:ext>
                  </a:extLst>
                </p14:cNvPr>
                <p14:cNvContentPartPr/>
                <p14:nvPr/>
              </p14:nvContentPartPr>
              <p14:xfrm>
                <a:off x="2443611" y="1647994"/>
                <a:ext cx="176760" cy="31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517033-6EDC-8847-ABD6-FF39A3A711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36051" y="1640434"/>
                  <a:ext cx="19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C82040-D04E-BD4E-A42F-D960DF7CA25A}"/>
                    </a:ext>
                  </a:extLst>
                </p14:cNvPr>
                <p14:cNvContentPartPr/>
                <p14:nvPr/>
              </p14:nvContentPartPr>
              <p14:xfrm>
                <a:off x="2718651" y="1515874"/>
                <a:ext cx="126000" cy="272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C82040-D04E-BD4E-A42F-D960DF7CA2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11091" y="1508314"/>
                  <a:ext cx="141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403288-6205-2747-8FA5-5A1A073ACEDD}"/>
                    </a:ext>
                  </a:extLst>
                </p14:cNvPr>
                <p14:cNvContentPartPr/>
                <p14:nvPr/>
              </p14:nvContentPartPr>
              <p14:xfrm>
                <a:off x="2944371" y="1600114"/>
                <a:ext cx="138240" cy="136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403288-6205-2747-8FA5-5A1A073ACE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36811" y="1592554"/>
                  <a:ext cx="153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C20018-5517-4547-BF4A-AB6FA6893DA4}"/>
                    </a:ext>
                  </a:extLst>
                </p14:cNvPr>
                <p14:cNvContentPartPr/>
                <p14:nvPr/>
              </p14:nvContentPartPr>
              <p14:xfrm>
                <a:off x="2961651" y="1610194"/>
                <a:ext cx="119520" cy="127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C20018-5517-4547-BF4A-AB6FA6893D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54091" y="1602634"/>
                  <a:ext cx="134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8315A1-509A-A04B-9A2C-A5EEA69B8AE8}"/>
                    </a:ext>
                  </a:extLst>
                </p14:cNvPr>
                <p14:cNvContentPartPr/>
                <p14:nvPr/>
              </p14:nvContentPartPr>
              <p14:xfrm>
                <a:off x="3260091" y="1512994"/>
                <a:ext cx="139680" cy="294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8315A1-509A-A04B-9A2C-A5EEA69B8A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52531" y="1505434"/>
                  <a:ext cx="154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D6382C-E5A4-F645-90FB-E1A5BDD39431}"/>
                    </a:ext>
                  </a:extLst>
                </p14:cNvPr>
                <p14:cNvContentPartPr/>
                <p14:nvPr/>
              </p14:nvContentPartPr>
              <p14:xfrm>
                <a:off x="1311411" y="2424514"/>
                <a:ext cx="265320" cy="401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D6382C-E5A4-F645-90FB-E1A5BDD394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03851" y="2416954"/>
                  <a:ext cx="2804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B5E9E7-231E-4E44-AA5D-17F2BB8A1BC7}"/>
                    </a:ext>
                  </a:extLst>
                </p14:cNvPr>
                <p14:cNvContentPartPr/>
                <p14:nvPr/>
              </p14:nvContentPartPr>
              <p14:xfrm>
                <a:off x="1637571" y="2383834"/>
                <a:ext cx="66240" cy="251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B5E9E7-231E-4E44-AA5D-17F2BB8A1B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30011" y="2376274"/>
                  <a:ext cx="81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2D72A13-754D-154F-8B0C-33515FCA93BA}"/>
                    </a:ext>
                  </a:extLst>
                </p14:cNvPr>
                <p14:cNvContentPartPr/>
                <p14:nvPr/>
              </p14:nvContentPartPr>
              <p14:xfrm>
                <a:off x="1736211" y="2470954"/>
                <a:ext cx="203400" cy="105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2D72A13-754D-154F-8B0C-33515FCA93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28651" y="2463394"/>
                  <a:ext cx="218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DC62F6-0684-F44C-942D-856C1F82A431}"/>
                    </a:ext>
                  </a:extLst>
                </p14:cNvPr>
                <p14:cNvContentPartPr/>
                <p14:nvPr/>
              </p14:nvContentPartPr>
              <p14:xfrm>
                <a:off x="1813971" y="2448994"/>
                <a:ext cx="97200" cy="163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DC62F6-0684-F44C-942D-856C1F82A4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06411" y="2441434"/>
                  <a:ext cx="112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FA1166-8ECF-934A-AD90-B6A631EF8FE2}"/>
                    </a:ext>
                  </a:extLst>
                </p14:cNvPr>
                <p14:cNvContentPartPr/>
                <p14:nvPr/>
              </p14:nvContentPartPr>
              <p14:xfrm>
                <a:off x="2004411" y="2353954"/>
                <a:ext cx="188280" cy="264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FA1166-8ECF-934A-AD90-B6A631EF8FE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97211" y="2346394"/>
                  <a:ext cx="203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E3233D-141C-364D-9289-C6FA3217CD0A}"/>
                    </a:ext>
                  </a:extLst>
                </p14:cNvPr>
                <p14:cNvContentPartPr/>
                <p14:nvPr/>
              </p14:nvContentPartPr>
              <p14:xfrm>
                <a:off x="2823771" y="2425234"/>
                <a:ext cx="37440" cy="147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E3233D-141C-364D-9289-C6FA3217CD0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16211" y="2417674"/>
                  <a:ext cx="52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1BD283-CF7E-0543-A9DB-7FD3277C42AC}"/>
                    </a:ext>
                  </a:extLst>
                </p14:cNvPr>
                <p14:cNvContentPartPr/>
                <p14:nvPr/>
              </p14:nvContentPartPr>
              <p14:xfrm>
                <a:off x="2822331" y="2343874"/>
                <a:ext cx="13320" cy="40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1BD283-CF7E-0543-A9DB-7FD3277C42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14771" y="2336314"/>
                  <a:ext cx="28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7D03BC-F60B-904E-8586-C4B5269A35DC}"/>
                    </a:ext>
                  </a:extLst>
                </p14:cNvPr>
                <p14:cNvContentPartPr/>
                <p14:nvPr/>
              </p14:nvContentPartPr>
              <p14:xfrm>
                <a:off x="3035091" y="2405434"/>
                <a:ext cx="90360" cy="149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7D03BC-F60B-904E-8586-C4B5269A35D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27531" y="2397874"/>
                  <a:ext cx="105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DE7A9B-0FC6-0B44-8CD9-A6EB8BB45A97}"/>
                    </a:ext>
                  </a:extLst>
                </p14:cNvPr>
                <p14:cNvContentPartPr/>
                <p14:nvPr/>
              </p14:nvContentPartPr>
              <p14:xfrm>
                <a:off x="3631971" y="2396074"/>
                <a:ext cx="212760" cy="134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DE7A9B-0FC6-0B44-8CD9-A6EB8BB45A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24411" y="2388514"/>
                  <a:ext cx="227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11FDB6-8541-EF4D-AD70-BD6895C849FA}"/>
                    </a:ext>
                  </a:extLst>
                </p14:cNvPr>
                <p14:cNvContentPartPr/>
                <p14:nvPr/>
              </p14:nvContentPartPr>
              <p14:xfrm>
                <a:off x="4272411" y="2350354"/>
                <a:ext cx="256320" cy="159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11FDB6-8541-EF4D-AD70-BD6895C849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64851" y="2342794"/>
                  <a:ext cx="271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CE6F0D-4987-9147-B14F-B52CBEC797C4}"/>
                    </a:ext>
                  </a:extLst>
                </p14:cNvPr>
                <p14:cNvContentPartPr/>
                <p14:nvPr/>
              </p14:nvContentPartPr>
              <p14:xfrm>
                <a:off x="4598931" y="2481754"/>
                <a:ext cx="26640" cy="7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CE6F0D-4987-9147-B14F-B52CBEC797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91371" y="2474194"/>
                  <a:ext cx="41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B965022-5657-4144-ACDF-969BC08E772D}"/>
                    </a:ext>
                  </a:extLst>
                </p14:cNvPr>
                <p14:cNvContentPartPr/>
                <p14:nvPr/>
              </p14:nvContentPartPr>
              <p14:xfrm>
                <a:off x="4718811" y="2394634"/>
                <a:ext cx="123840" cy="134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B965022-5657-4144-ACDF-969BC08E772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11251" y="2387074"/>
                  <a:ext cx="138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2AB6E3D-BC8B-3540-AE56-68018E35EAF1}"/>
                    </a:ext>
                  </a:extLst>
                </p14:cNvPr>
                <p14:cNvContentPartPr/>
                <p14:nvPr/>
              </p14:nvContentPartPr>
              <p14:xfrm>
                <a:off x="4833291" y="2383834"/>
                <a:ext cx="46440" cy="133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2AB6E3D-BC8B-3540-AE56-68018E35EA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25731" y="2376274"/>
                  <a:ext cx="61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8A9009-0EF0-4447-847C-7AD96D4DFE14}"/>
                    </a:ext>
                  </a:extLst>
                </p14:cNvPr>
                <p14:cNvContentPartPr/>
                <p14:nvPr/>
              </p14:nvContentPartPr>
              <p14:xfrm>
                <a:off x="4990971" y="2514514"/>
                <a:ext cx="4680" cy="2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8A9009-0EF0-4447-847C-7AD96D4DFE1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83411" y="2506954"/>
                  <a:ext cx="1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D2B81A-FCA1-8849-9FA7-AF70345D1894}"/>
                    </a:ext>
                  </a:extLst>
                </p14:cNvPr>
                <p14:cNvContentPartPr/>
                <p14:nvPr/>
              </p14:nvContentPartPr>
              <p14:xfrm>
                <a:off x="5538171" y="2351074"/>
                <a:ext cx="567360" cy="227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D2B81A-FCA1-8849-9FA7-AF70345D18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30611" y="2343514"/>
                  <a:ext cx="582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9F87D8B-6159-DE43-A595-0ACF981707BC}"/>
                    </a:ext>
                  </a:extLst>
                </p14:cNvPr>
                <p14:cNvContentPartPr/>
                <p14:nvPr/>
              </p14:nvContentPartPr>
              <p14:xfrm>
                <a:off x="7050531" y="2230474"/>
                <a:ext cx="305280" cy="535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9F87D8B-6159-DE43-A595-0ACF981707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42971" y="2222914"/>
                  <a:ext cx="32040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B181FF2-A1B5-5E4E-8D87-7C1D62FDD7E8}"/>
                    </a:ext>
                  </a:extLst>
                </p14:cNvPr>
                <p14:cNvContentPartPr/>
                <p14:nvPr/>
              </p14:nvContentPartPr>
              <p14:xfrm>
                <a:off x="7535811" y="2388154"/>
                <a:ext cx="311760" cy="64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B181FF2-A1B5-5E4E-8D87-7C1D62FDD7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28611" y="2380594"/>
                  <a:ext cx="326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1C7369-FC96-0746-B689-FCAD0BC65D8F}"/>
                    </a:ext>
                  </a:extLst>
                </p14:cNvPr>
                <p14:cNvContentPartPr/>
                <p14:nvPr/>
              </p14:nvContentPartPr>
              <p14:xfrm>
                <a:off x="8151411" y="2241274"/>
                <a:ext cx="298080" cy="544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1C7369-FC96-0746-B689-FCAD0BC65D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43851" y="2233714"/>
                  <a:ext cx="31320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D862AD-6D5F-3748-86DC-9B50317B529E}"/>
                    </a:ext>
                  </a:extLst>
                </p14:cNvPr>
                <p14:cNvContentPartPr/>
                <p14:nvPr/>
              </p14:nvContentPartPr>
              <p14:xfrm>
                <a:off x="8500611" y="2245954"/>
                <a:ext cx="120960" cy="303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D862AD-6D5F-3748-86DC-9B50317B52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93051" y="2238394"/>
                  <a:ext cx="135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EB453B-076F-1045-A113-953182562189}"/>
                    </a:ext>
                  </a:extLst>
                </p14:cNvPr>
                <p14:cNvContentPartPr/>
                <p14:nvPr/>
              </p14:nvContentPartPr>
              <p14:xfrm>
                <a:off x="8735691" y="2361874"/>
                <a:ext cx="193320" cy="398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EB453B-076F-1045-A113-9531825621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28131" y="2354314"/>
                  <a:ext cx="2084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6F587A7-E58D-8E40-9FDA-C648708AFADC}"/>
                    </a:ext>
                  </a:extLst>
                </p14:cNvPr>
                <p14:cNvContentPartPr/>
                <p14:nvPr/>
              </p14:nvContentPartPr>
              <p14:xfrm>
                <a:off x="9040251" y="2273314"/>
                <a:ext cx="202680" cy="401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6F587A7-E58D-8E40-9FDA-C648708AFA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33051" y="2265754"/>
                  <a:ext cx="217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79B25E-9DEA-3D43-B560-589ADB265132}"/>
                    </a:ext>
                  </a:extLst>
                </p14:cNvPr>
                <p14:cNvContentPartPr/>
                <p14:nvPr/>
              </p14:nvContentPartPr>
              <p14:xfrm>
                <a:off x="1442811" y="3499114"/>
                <a:ext cx="252000" cy="384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79B25E-9DEA-3D43-B560-589ADB2651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35251" y="3491554"/>
                  <a:ext cx="2671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27408C8-15DA-3B43-9387-9E9516F879CC}"/>
                    </a:ext>
                  </a:extLst>
                </p14:cNvPr>
                <p14:cNvContentPartPr/>
                <p14:nvPr/>
              </p14:nvContentPartPr>
              <p14:xfrm>
                <a:off x="1736571" y="3462034"/>
                <a:ext cx="72000" cy="244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27408C8-15DA-3B43-9387-9E9516F879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29011" y="3454834"/>
                  <a:ext cx="86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3011BA-6A7D-9641-B5D5-388000B1DF16}"/>
                    </a:ext>
                  </a:extLst>
                </p14:cNvPr>
                <p14:cNvContentPartPr/>
                <p14:nvPr/>
              </p14:nvContentPartPr>
              <p14:xfrm>
                <a:off x="1888491" y="3548074"/>
                <a:ext cx="209160" cy="372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3011BA-6A7D-9641-B5D5-388000B1DF1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80931" y="3540514"/>
                  <a:ext cx="2242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108E82-D431-4D48-A72C-DB8599870590}"/>
                    </a:ext>
                  </a:extLst>
                </p14:cNvPr>
                <p14:cNvContentPartPr/>
                <p14:nvPr/>
              </p14:nvContentPartPr>
              <p14:xfrm>
                <a:off x="2117091" y="3526834"/>
                <a:ext cx="151560" cy="208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108E82-D431-4D48-A72C-DB85998705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09531" y="3519274"/>
                  <a:ext cx="166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F977EC4-0AD3-A343-8D94-D9F57ECB6C5E}"/>
                    </a:ext>
                  </a:extLst>
                </p14:cNvPr>
                <p14:cNvContentPartPr/>
                <p14:nvPr/>
              </p14:nvContentPartPr>
              <p14:xfrm>
                <a:off x="2559531" y="3303994"/>
                <a:ext cx="178920" cy="368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F977EC4-0AD3-A343-8D94-D9F57ECB6C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51971" y="3296434"/>
                  <a:ext cx="194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6D19C1-8D86-AE4C-B9A3-32EB4CDFB45F}"/>
                    </a:ext>
                  </a:extLst>
                </p14:cNvPr>
                <p14:cNvContentPartPr/>
                <p14:nvPr/>
              </p14:nvContentPartPr>
              <p14:xfrm>
                <a:off x="2865171" y="3516034"/>
                <a:ext cx="311760" cy="439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6D19C1-8D86-AE4C-B9A3-32EB4CDFB4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57611" y="3508474"/>
                  <a:ext cx="326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A8431C0-444C-F545-B006-5B8B5CBF5FE0}"/>
                    </a:ext>
                  </a:extLst>
                </p14:cNvPr>
                <p14:cNvContentPartPr/>
                <p14:nvPr/>
              </p14:nvContentPartPr>
              <p14:xfrm>
                <a:off x="3514251" y="3486154"/>
                <a:ext cx="283320" cy="41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A8431C0-444C-F545-B006-5B8B5CBF5FE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06691" y="3478594"/>
                  <a:ext cx="298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2357AB-5BA7-084B-8B8C-1ED5F07E022A}"/>
                    </a:ext>
                  </a:extLst>
                </p14:cNvPr>
                <p14:cNvContentPartPr/>
                <p14:nvPr/>
              </p14:nvContentPartPr>
              <p14:xfrm>
                <a:off x="3530091" y="3584794"/>
                <a:ext cx="301680" cy="56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2357AB-5BA7-084B-8B8C-1ED5F07E022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22531" y="3577234"/>
                  <a:ext cx="316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46047BD-ABA2-3449-A471-3C2FDCBFDD9B}"/>
                    </a:ext>
                  </a:extLst>
                </p14:cNvPr>
                <p14:cNvContentPartPr/>
                <p14:nvPr/>
              </p14:nvContentPartPr>
              <p14:xfrm>
                <a:off x="4336851" y="3313714"/>
                <a:ext cx="164520" cy="439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46047BD-ABA2-3449-A471-3C2FDCBFDD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29651" y="3306154"/>
                  <a:ext cx="1792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15FA8D3-D85B-3143-B9BE-F510CBEA050F}"/>
                    </a:ext>
                  </a:extLst>
                </p14:cNvPr>
                <p14:cNvContentPartPr/>
                <p14:nvPr/>
              </p14:nvContentPartPr>
              <p14:xfrm>
                <a:off x="4294371" y="3563914"/>
                <a:ext cx="263160" cy="52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15FA8D3-D85B-3143-B9BE-F510CBEA050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86811" y="3556354"/>
                  <a:ext cx="277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F13F19-6B4C-CC43-8CD6-C137CDBB9264}"/>
                    </a:ext>
                  </a:extLst>
                </p14:cNvPr>
                <p14:cNvContentPartPr/>
                <p14:nvPr/>
              </p14:nvContentPartPr>
              <p14:xfrm>
                <a:off x="4657971" y="3372034"/>
                <a:ext cx="83160" cy="315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7F13F19-6B4C-CC43-8CD6-C137CDBB926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50411" y="3364474"/>
                  <a:ext cx="982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756653-15DC-0544-AB5F-BF8A84EEC0BF}"/>
                    </a:ext>
                  </a:extLst>
                </p14:cNvPr>
                <p14:cNvContentPartPr/>
                <p14:nvPr/>
              </p14:nvContentPartPr>
              <p14:xfrm>
                <a:off x="4871091" y="3504874"/>
                <a:ext cx="194040" cy="126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756653-15DC-0544-AB5F-BF8A84EEC0B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63531" y="3497314"/>
                  <a:ext cx="209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1D7A337-894D-5648-B5BD-72C65B9D84B4}"/>
                    </a:ext>
                  </a:extLst>
                </p14:cNvPr>
                <p14:cNvContentPartPr/>
                <p14:nvPr/>
              </p14:nvContentPartPr>
              <p14:xfrm>
                <a:off x="4935531" y="3504874"/>
                <a:ext cx="120960" cy="138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1D7A337-894D-5648-B5BD-72C65B9D84B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27971" y="3497314"/>
                  <a:ext cx="136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3C14DDC-5F07-C04F-8A5C-DB7AD0E5E185}"/>
                    </a:ext>
                  </a:extLst>
                </p14:cNvPr>
                <p14:cNvContentPartPr/>
                <p14:nvPr/>
              </p14:nvContentPartPr>
              <p14:xfrm>
                <a:off x="5176011" y="3360514"/>
                <a:ext cx="136800" cy="327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3C14DDC-5F07-C04F-8A5C-DB7AD0E5E1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68451" y="3352954"/>
                  <a:ext cx="1519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A88DB8-0F2B-6D4C-9DC0-292DC9214402}"/>
                    </a:ext>
                  </a:extLst>
                </p14:cNvPr>
                <p14:cNvContentPartPr/>
                <p14:nvPr/>
              </p14:nvContentPartPr>
              <p14:xfrm>
                <a:off x="5580291" y="3235594"/>
                <a:ext cx="490320" cy="362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A88DB8-0F2B-6D4C-9DC0-292DC921440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72731" y="3228394"/>
                  <a:ext cx="505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38A3ABE-2BE7-5447-A2A7-2A8CAE497CE3}"/>
                    </a:ext>
                  </a:extLst>
                </p14:cNvPr>
                <p14:cNvContentPartPr/>
                <p14:nvPr/>
              </p14:nvContentPartPr>
              <p14:xfrm>
                <a:off x="5871171" y="3407674"/>
                <a:ext cx="186840" cy="257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38A3ABE-2BE7-5447-A2A7-2A8CAE497C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63611" y="3400114"/>
                  <a:ext cx="201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E69A4E9-F887-2B4E-B51D-7996B5B71978}"/>
                    </a:ext>
                  </a:extLst>
                </p14:cNvPr>
                <p14:cNvContentPartPr/>
                <p14:nvPr/>
              </p14:nvContentPartPr>
              <p14:xfrm>
                <a:off x="6385611" y="3563194"/>
                <a:ext cx="33120" cy="11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E69A4E9-F887-2B4E-B51D-7996B5B7197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78051" y="3555634"/>
                  <a:ext cx="48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B2ACB5B-343F-1A4F-A792-94BE996F34A3}"/>
                    </a:ext>
                  </a:extLst>
                </p14:cNvPr>
                <p14:cNvContentPartPr/>
                <p14:nvPr/>
              </p14:nvContentPartPr>
              <p14:xfrm>
                <a:off x="6395331" y="3554194"/>
                <a:ext cx="227880" cy="20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B2ACB5B-343F-1A4F-A792-94BE996F34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87771" y="3546634"/>
                  <a:ext cx="243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63C16C-7B3F-854C-9B2B-0872C5086A8E}"/>
                    </a:ext>
                  </a:extLst>
                </p14:cNvPr>
                <p14:cNvContentPartPr/>
                <p14:nvPr/>
              </p14:nvContentPartPr>
              <p14:xfrm>
                <a:off x="6368331" y="3636994"/>
                <a:ext cx="231120" cy="53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63C16C-7B3F-854C-9B2B-0872C5086A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60771" y="3629434"/>
                  <a:ext cx="246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4085439-80C3-C04C-856D-0DB679E3507F}"/>
                    </a:ext>
                  </a:extLst>
                </p14:cNvPr>
                <p14:cNvContentPartPr/>
                <p14:nvPr/>
              </p14:nvContentPartPr>
              <p14:xfrm>
                <a:off x="6558411" y="3510634"/>
                <a:ext cx="205560" cy="311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4085439-80C3-C04C-856D-0DB679E350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50851" y="3503434"/>
                  <a:ext cx="220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88C5E69-C68A-B54D-B804-C274034DA072}"/>
                    </a:ext>
                  </a:extLst>
                </p14:cNvPr>
                <p14:cNvContentPartPr/>
                <p14:nvPr/>
              </p14:nvContentPartPr>
              <p14:xfrm>
                <a:off x="7252131" y="3517834"/>
                <a:ext cx="238320" cy="545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88C5E69-C68A-B54D-B804-C274034DA0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44571" y="3510274"/>
                  <a:ext cx="25344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E00676F-093F-2146-A30A-F01576883335}"/>
                    </a:ext>
                  </a:extLst>
                </p14:cNvPr>
                <p14:cNvContentPartPr/>
                <p14:nvPr/>
              </p14:nvContentPartPr>
              <p14:xfrm>
                <a:off x="7528971" y="3546994"/>
                <a:ext cx="79200" cy="239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E00676F-093F-2146-A30A-F015768833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21411" y="3539434"/>
                  <a:ext cx="94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569693D-22D3-AF4F-9F3C-C4C508348450}"/>
                    </a:ext>
                  </a:extLst>
                </p14:cNvPr>
                <p14:cNvContentPartPr/>
                <p14:nvPr/>
              </p14:nvContentPartPr>
              <p14:xfrm>
                <a:off x="7668651" y="3603154"/>
                <a:ext cx="190440" cy="388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569693D-22D3-AF4F-9F3C-C4C50834845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61451" y="3595594"/>
                  <a:ext cx="2055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0904F52-5A8A-D64F-B403-B38518D2A997}"/>
                    </a:ext>
                  </a:extLst>
                </p14:cNvPr>
                <p14:cNvContentPartPr/>
                <p14:nvPr/>
              </p14:nvContentPartPr>
              <p14:xfrm>
                <a:off x="7886451" y="3537634"/>
                <a:ext cx="132840" cy="313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0904F52-5A8A-D64F-B403-B38518D2A9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78891" y="3530074"/>
                  <a:ext cx="147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A96F8D9-C97F-774F-BA09-AF4853474EC0}"/>
                    </a:ext>
                  </a:extLst>
                </p14:cNvPr>
                <p14:cNvContentPartPr/>
                <p14:nvPr/>
              </p14:nvContentPartPr>
              <p14:xfrm>
                <a:off x="8169411" y="3640594"/>
                <a:ext cx="173160" cy="11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A96F8D9-C97F-774F-BA09-AF4853474EC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61851" y="3633034"/>
                  <a:ext cx="188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9E9A958-7B75-A040-BA26-F2D349A44199}"/>
                    </a:ext>
                  </a:extLst>
                </p14:cNvPr>
                <p14:cNvContentPartPr/>
                <p14:nvPr/>
              </p14:nvContentPartPr>
              <p14:xfrm>
                <a:off x="8203611" y="3721954"/>
                <a:ext cx="163080" cy="29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9E9A958-7B75-A040-BA26-F2D349A441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96051" y="3714394"/>
                  <a:ext cx="177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15507E1-661F-7045-9938-76898A120390}"/>
                    </a:ext>
                  </a:extLst>
                </p14:cNvPr>
                <p14:cNvContentPartPr/>
                <p14:nvPr/>
              </p14:nvContentPartPr>
              <p14:xfrm>
                <a:off x="8592051" y="3386074"/>
                <a:ext cx="152640" cy="473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15507E1-661F-7045-9938-76898A1203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84491" y="3378514"/>
                  <a:ext cx="167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D72EF7-7DE3-764D-9E6C-8EF18CDCE8F8}"/>
                    </a:ext>
                  </a:extLst>
                </p14:cNvPr>
                <p14:cNvContentPartPr/>
                <p14:nvPr/>
              </p14:nvContentPartPr>
              <p14:xfrm>
                <a:off x="8550651" y="3669754"/>
                <a:ext cx="221760" cy="42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D72EF7-7DE3-764D-9E6C-8EF18CDCE8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43091" y="3662194"/>
                  <a:ext cx="236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39FF440-66B5-A241-BD98-3935C6EAF8C0}"/>
                    </a:ext>
                  </a:extLst>
                </p14:cNvPr>
                <p14:cNvContentPartPr/>
                <p14:nvPr/>
              </p14:nvContentPartPr>
              <p14:xfrm>
                <a:off x="8861691" y="3504874"/>
                <a:ext cx="86760" cy="329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39FF440-66B5-A241-BD98-3935C6EAF8C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54491" y="3497314"/>
                  <a:ext cx="1018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585D1D-9C0D-2E49-8811-520B538B8B8C}"/>
                    </a:ext>
                  </a:extLst>
                </p14:cNvPr>
                <p14:cNvContentPartPr/>
                <p14:nvPr/>
              </p14:nvContentPartPr>
              <p14:xfrm>
                <a:off x="9042411" y="3643474"/>
                <a:ext cx="158760" cy="152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585D1D-9C0D-2E49-8811-520B538B8B8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34851" y="3635914"/>
                  <a:ext cx="173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7293536-528F-0549-99F1-6FD47500C73E}"/>
                    </a:ext>
                  </a:extLst>
                </p14:cNvPr>
                <p14:cNvContentPartPr/>
                <p14:nvPr/>
              </p14:nvContentPartPr>
              <p14:xfrm>
                <a:off x="9018651" y="3635554"/>
                <a:ext cx="133920" cy="171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7293536-528F-0549-99F1-6FD47500C73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11091" y="3627994"/>
                  <a:ext cx="149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3648B69-C16E-8E4A-8893-CF5A7A4DAB7F}"/>
                    </a:ext>
                  </a:extLst>
                </p14:cNvPr>
                <p14:cNvContentPartPr/>
                <p14:nvPr/>
              </p14:nvContentPartPr>
              <p14:xfrm>
                <a:off x="9234291" y="3569674"/>
                <a:ext cx="65520" cy="221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3648B69-C16E-8E4A-8893-CF5A7A4DAB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27091" y="3562114"/>
                  <a:ext cx="80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2B09BC8-94E3-FB49-9E7E-CA3D649AD85E}"/>
                    </a:ext>
                  </a:extLst>
                </p14:cNvPr>
                <p14:cNvContentPartPr/>
                <p14:nvPr/>
              </p14:nvContentPartPr>
              <p14:xfrm>
                <a:off x="9365331" y="3603154"/>
                <a:ext cx="100440" cy="351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2B09BC8-94E3-FB49-9E7E-CA3D649AD8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58131" y="3595594"/>
                  <a:ext cx="1155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80D2F95-2FDC-3343-84C2-03B54266DE5B}"/>
                    </a:ext>
                  </a:extLst>
                </p14:cNvPr>
                <p14:cNvContentPartPr/>
                <p14:nvPr/>
              </p14:nvContentPartPr>
              <p14:xfrm>
                <a:off x="9507891" y="3646714"/>
                <a:ext cx="86040" cy="193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80D2F95-2FDC-3343-84C2-03B54266DE5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00331" y="3639154"/>
                  <a:ext cx="101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FA76BE-42D5-AB49-97EE-FB2F6101842F}"/>
                    </a:ext>
                  </a:extLst>
                </p14:cNvPr>
                <p14:cNvContentPartPr/>
                <p14:nvPr/>
              </p14:nvContentPartPr>
              <p14:xfrm>
                <a:off x="9615891" y="3514594"/>
                <a:ext cx="181800" cy="394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FA76BE-42D5-AB49-97EE-FB2F6101842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08331" y="3507034"/>
                  <a:ext cx="1969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B4BE7C3-49BB-8349-B411-6A073B3D168F}"/>
                    </a:ext>
                  </a:extLst>
                </p14:cNvPr>
                <p14:cNvContentPartPr/>
                <p14:nvPr/>
              </p14:nvContentPartPr>
              <p14:xfrm>
                <a:off x="9875811" y="3400474"/>
                <a:ext cx="53280" cy="668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B4BE7C3-49BB-8349-B411-6A073B3D168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68251" y="3392914"/>
                  <a:ext cx="6840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4D4335E-96C6-6145-9E3C-F4F79E7AE381}"/>
                    </a:ext>
                  </a:extLst>
                </p14:cNvPr>
                <p14:cNvContentPartPr/>
                <p14:nvPr/>
              </p14:nvContentPartPr>
              <p14:xfrm>
                <a:off x="10088931" y="3269074"/>
                <a:ext cx="310320" cy="357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4D4335E-96C6-6145-9E3C-F4F79E7AE3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81371" y="3261514"/>
                  <a:ext cx="325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53597F-D7E6-1F45-B1EF-3B0CFD900FC2}"/>
                    </a:ext>
                  </a:extLst>
                </p14:cNvPr>
                <p14:cNvContentPartPr/>
                <p14:nvPr/>
              </p14:nvContentPartPr>
              <p14:xfrm>
                <a:off x="10210251" y="3498394"/>
                <a:ext cx="169560" cy="155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53597F-D7E6-1F45-B1EF-3B0CFD900FC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02691" y="3490834"/>
                  <a:ext cx="184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103E8EF-5240-9448-B8CE-1DF36BEF3715}"/>
                    </a:ext>
                  </a:extLst>
                </p14:cNvPr>
                <p14:cNvContentPartPr/>
                <p14:nvPr/>
              </p14:nvContentPartPr>
              <p14:xfrm>
                <a:off x="10035291" y="3715834"/>
                <a:ext cx="385560" cy="17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103E8EF-5240-9448-B8CE-1DF36BEF371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27731" y="3708274"/>
                  <a:ext cx="40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B1E8519-64F6-A944-AC24-CD2D25001593}"/>
                    </a:ext>
                  </a:extLst>
                </p14:cNvPr>
                <p14:cNvContentPartPr/>
                <p14:nvPr/>
              </p14:nvContentPartPr>
              <p14:xfrm>
                <a:off x="9981651" y="3836794"/>
                <a:ext cx="173880" cy="311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B1E8519-64F6-A944-AC24-CD2D2500159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74091" y="3829234"/>
                  <a:ext cx="189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2F6A43-4848-1A46-AC68-FAFC2DFACDE6}"/>
                    </a:ext>
                  </a:extLst>
                </p14:cNvPr>
                <p14:cNvContentPartPr/>
                <p14:nvPr/>
              </p14:nvContentPartPr>
              <p14:xfrm>
                <a:off x="9970851" y="3819154"/>
                <a:ext cx="163080" cy="284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2F6A43-4848-1A46-AC68-FAFC2DFACD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63291" y="3811594"/>
                  <a:ext cx="177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933468-B61A-3347-817E-4DE0EE851175}"/>
                    </a:ext>
                  </a:extLst>
                </p14:cNvPr>
                <p14:cNvContentPartPr/>
                <p14:nvPr/>
              </p14:nvContentPartPr>
              <p14:xfrm>
                <a:off x="10252371" y="3962074"/>
                <a:ext cx="208800" cy="342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933468-B61A-3347-817E-4DE0EE85117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44811" y="3954514"/>
                  <a:ext cx="2235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41C3C2A-9DB6-2F44-A6C2-9B168C8A8E7C}"/>
                    </a:ext>
                  </a:extLst>
                </p14:cNvPr>
                <p14:cNvContentPartPr/>
                <p14:nvPr/>
              </p14:nvContentPartPr>
              <p14:xfrm>
                <a:off x="10488171" y="3381754"/>
                <a:ext cx="50400" cy="794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41C3C2A-9DB6-2F44-A6C2-9B168C8A8E7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80611" y="3374194"/>
                  <a:ext cx="65520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35E081F-ED5A-C941-8D5D-B653AB6E8139}"/>
                    </a:ext>
                  </a:extLst>
                </p14:cNvPr>
                <p14:cNvContentPartPr/>
                <p14:nvPr/>
              </p14:nvContentPartPr>
              <p14:xfrm>
                <a:off x="11104491" y="3535834"/>
                <a:ext cx="127440" cy="282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35E081F-ED5A-C941-8D5D-B653AB6E813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96931" y="3528274"/>
                  <a:ext cx="142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AD94D4E-DE59-BE49-ACF8-1A056C9EDC1A}"/>
                    </a:ext>
                  </a:extLst>
                </p14:cNvPr>
                <p14:cNvContentPartPr/>
                <p14:nvPr/>
              </p14:nvContentPartPr>
              <p14:xfrm>
                <a:off x="11346771" y="3653194"/>
                <a:ext cx="23760" cy="128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AD94D4E-DE59-BE49-ACF8-1A056C9EDC1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39211" y="3645634"/>
                  <a:ext cx="38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981554F-0F54-0F45-AF53-F2F9A7F7035D}"/>
                    </a:ext>
                  </a:extLst>
                </p14:cNvPr>
                <p14:cNvContentPartPr/>
                <p14:nvPr/>
              </p14:nvContentPartPr>
              <p14:xfrm>
                <a:off x="11456931" y="3733474"/>
                <a:ext cx="93240" cy="7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981554F-0F54-0F45-AF53-F2F9A7F7035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49371" y="3725914"/>
                  <a:ext cx="108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0B4D07D-67A9-454C-85AA-9B1A43CE9BF4}"/>
                    </a:ext>
                  </a:extLst>
                </p14:cNvPr>
                <p14:cNvContentPartPr/>
                <p14:nvPr/>
              </p14:nvContentPartPr>
              <p14:xfrm>
                <a:off x="11591931" y="3599194"/>
                <a:ext cx="61200" cy="208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0B4D07D-67A9-454C-85AA-9B1A43CE9B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84371" y="3591634"/>
                  <a:ext cx="76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5A3DB37-9832-974E-BB18-BAE3D2DC144D}"/>
                    </a:ext>
                  </a:extLst>
                </p14:cNvPr>
                <p14:cNvContentPartPr/>
                <p14:nvPr/>
              </p14:nvContentPartPr>
              <p14:xfrm>
                <a:off x="11511291" y="3722674"/>
                <a:ext cx="199800" cy="91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5A3DB37-9832-974E-BB18-BAE3D2DC144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04091" y="3715114"/>
                  <a:ext cx="214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0F5C073-AF1D-C741-9D0E-68A37A714560}"/>
                    </a:ext>
                  </a:extLst>
                </p14:cNvPr>
                <p14:cNvContentPartPr/>
                <p14:nvPr/>
              </p14:nvContentPartPr>
              <p14:xfrm>
                <a:off x="11783451" y="3777034"/>
                <a:ext cx="104760" cy="11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0F5C073-AF1D-C741-9D0E-68A37A7145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76251" y="3769474"/>
                  <a:ext cx="119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C8C659F-A52A-F045-ABD1-713496BD5326}"/>
                    </a:ext>
                  </a:extLst>
                </p14:cNvPr>
                <p14:cNvContentPartPr/>
                <p14:nvPr/>
              </p14:nvContentPartPr>
              <p14:xfrm>
                <a:off x="11920611" y="3733474"/>
                <a:ext cx="9720" cy="103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C8C659F-A52A-F045-ABD1-713496BD53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913051" y="3725914"/>
                  <a:ext cx="24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1F13699-E6E3-E441-B768-1FF50AF561D3}"/>
                    </a:ext>
                  </a:extLst>
                </p14:cNvPr>
                <p14:cNvContentPartPr/>
                <p14:nvPr/>
              </p14:nvContentPartPr>
              <p14:xfrm>
                <a:off x="11905491" y="3589834"/>
                <a:ext cx="163440" cy="419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1F13699-E6E3-E441-B768-1FF50AF561D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897931" y="3582274"/>
                  <a:ext cx="1785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8C84014-F94A-5349-8C82-29839E9B7F91}"/>
                    </a:ext>
                  </a:extLst>
                </p14:cNvPr>
                <p14:cNvContentPartPr/>
                <p14:nvPr/>
              </p14:nvContentPartPr>
              <p14:xfrm>
                <a:off x="9018651" y="4071154"/>
                <a:ext cx="408960" cy="33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8C84014-F94A-5349-8C82-29839E9B7F9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11091" y="4063594"/>
                  <a:ext cx="424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EF588F1-8E11-5448-99C2-FDD8D981D4CC}"/>
                    </a:ext>
                  </a:extLst>
                </p14:cNvPr>
                <p14:cNvContentPartPr/>
                <p14:nvPr/>
              </p14:nvContentPartPr>
              <p14:xfrm>
                <a:off x="1366131" y="4604314"/>
                <a:ext cx="2520" cy="3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EF588F1-8E11-5448-99C2-FDD8D981D4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358571" y="4597114"/>
                  <a:ext cx="17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7AEFAD-AE79-E144-8D47-4A03E655ECAE}"/>
                    </a:ext>
                  </a:extLst>
                </p14:cNvPr>
                <p14:cNvContentPartPr/>
                <p14:nvPr/>
              </p14:nvContentPartPr>
              <p14:xfrm>
                <a:off x="1398531" y="4508554"/>
                <a:ext cx="25560" cy="196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7AEFAD-AE79-E144-8D47-4A03E655EC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90971" y="4500994"/>
                  <a:ext cx="40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175F0B2-96B5-5441-A339-BA9652E378F8}"/>
                    </a:ext>
                  </a:extLst>
                </p14:cNvPr>
                <p14:cNvContentPartPr/>
                <p14:nvPr/>
              </p14:nvContentPartPr>
              <p14:xfrm>
                <a:off x="1286931" y="4470394"/>
                <a:ext cx="272520" cy="57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175F0B2-96B5-5441-A339-BA9652E378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79371" y="4462834"/>
                  <a:ext cx="287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4E52D77-9D85-5946-904E-0AA1FEF3E604}"/>
                    </a:ext>
                  </a:extLst>
                </p14:cNvPr>
                <p14:cNvContentPartPr/>
                <p14:nvPr/>
              </p14:nvContentPartPr>
              <p14:xfrm>
                <a:off x="1302051" y="4749034"/>
                <a:ext cx="326880" cy="131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4E52D77-9D85-5946-904E-0AA1FEF3E60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94491" y="4741474"/>
                  <a:ext cx="342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C00859B-347C-714E-808C-151D60222196}"/>
                    </a:ext>
                  </a:extLst>
                </p14:cNvPr>
                <p14:cNvContentPartPr/>
                <p14:nvPr/>
              </p14:nvContentPartPr>
              <p14:xfrm>
                <a:off x="1805331" y="4447714"/>
                <a:ext cx="50760" cy="332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C00859B-347C-714E-808C-151D6022219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97771" y="4440154"/>
                  <a:ext cx="658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F3BCFBD-0BE1-9B46-9498-CF58CB292F92}"/>
                    </a:ext>
                  </a:extLst>
                </p14:cNvPr>
                <p14:cNvContentPartPr/>
                <p14:nvPr/>
              </p14:nvContentPartPr>
              <p14:xfrm>
                <a:off x="1736211" y="4622674"/>
                <a:ext cx="230400" cy="58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F3BCFBD-0BE1-9B46-9498-CF58CB292F9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28651" y="4615114"/>
                  <a:ext cx="245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AF6B8F2-ADE1-5A4F-9996-42833B4F4314}"/>
                    </a:ext>
                  </a:extLst>
                </p14:cNvPr>
                <p14:cNvContentPartPr/>
                <p14:nvPr/>
              </p14:nvContentPartPr>
              <p14:xfrm>
                <a:off x="2454411" y="4473274"/>
                <a:ext cx="286200" cy="424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AF6B8F2-ADE1-5A4F-9996-42833B4F431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46851" y="4465714"/>
                  <a:ext cx="3013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39530C-EDEB-B449-8C40-660A79448508}"/>
                    </a:ext>
                  </a:extLst>
                </p14:cNvPr>
                <p14:cNvContentPartPr/>
                <p14:nvPr/>
              </p14:nvContentPartPr>
              <p14:xfrm>
                <a:off x="2790651" y="4419274"/>
                <a:ext cx="64800" cy="260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39530C-EDEB-B449-8C40-660A7944850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83091" y="4411714"/>
                  <a:ext cx="79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7E211E8-EA7B-FA45-A38B-ADC0E5D67DF5}"/>
                    </a:ext>
                  </a:extLst>
                </p14:cNvPr>
                <p14:cNvContentPartPr/>
                <p14:nvPr/>
              </p14:nvContentPartPr>
              <p14:xfrm>
                <a:off x="2922771" y="4528354"/>
                <a:ext cx="167400" cy="136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7E211E8-EA7B-FA45-A38B-ADC0E5D67DF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15211" y="4520794"/>
                  <a:ext cx="182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3397F88-7870-3F44-BA11-1AEB05D699E7}"/>
                    </a:ext>
                  </a:extLst>
                </p14:cNvPr>
                <p14:cNvContentPartPr/>
                <p14:nvPr/>
              </p14:nvContentPartPr>
              <p14:xfrm>
                <a:off x="2980731" y="4561114"/>
                <a:ext cx="83880" cy="122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3397F88-7870-3F44-BA11-1AEB05D699E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73171" y="4553554"/>
                  <a:ext cx="99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22CE6A1-B6C7-914C-B410-CBBDF54BECC2}"/>
                    </a:ext>
                  </a:extLst>
                </p14:cNvPr>
                <p14:cNvContentPartPr/>
                <p14:nvPr/>
              </p14:nvContentPartPr>
              <p14:xfrm>
                <a:off x="3085851" y="4452034"/>
                <a:ext cx="127080" cy="239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22CE6A1-B6C7-914C-B410-CBBDF54BECC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78291" y="4444474"/>
                  <a:ext cx="142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D8FDA5E-A6CB-F244-9C91-07E6973634F1}"/>
                    </a:ext>
                  </a:extLst>
                </p14:cNvPr>
                <p14:cNvContentPartPr/>
                <p14:nvPr/>
              </p14:nvContentPartPr>
              <p14:xfrm>
                <a:off x="3596691" y="4432594"/>
                <a:ext cx="423000" cy="207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D8FDA5E-A6CB-F244-9C91-07E6973634F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89131" y="4425034"/>
                  <a:ext cx="438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B319383-2DE4-5E48-9C3E-EECF3189B3F3}"/>
                    </a:ext>
                  </a:extLst>
                </p14:cNvPr>
                <p14:cNvContentPartPr/>
                <p14:nvPr/>
              </p14:nvContentPartPr>
              <p14:xfrm>
                <a:off x="4085931" y="4332514"/>
                <a:ext cx="32400" cy="302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B319383-2DE4-5E48-9C3E-EECF3189B3F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78371" y="4324954"/>
                  <a:ext cx="47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8C7CC85-7C28-E946-8FD8-E9564DEC09F9}"/>
                    </a:ext>
                  </a:extLst>
                </p14:cNvPr>
                <p14:cNvContentPartPr/>
                <p14:nvPr/>
              </p14:nvContentPartPr>
              <p14:xfrm>
                <a:off x="3983691" y="4509274"/>
                <a:ext cx="170280" cy="8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8C7CC85-7C28-E946-8FD8-E9564DEC09F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76131" y="4501714"/>
                  <a:ext cx="185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DB7754-251F-EC47-9A60-8E3833730A6E}"/>
                    </a:ext>
                  </a:extLst>
                </p14:cNvPr>
                <p14:cNvContentPartPr/>
                <p14:nvPr/>
              </p14:nvContentPartPr>
              <p14:xfrm>
                <a:off x="4945251" y="4403434"/>
                <a:ext cx="60120" cy="189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DB7754-251F-EC47-9A60-8E3833730A6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37691" y="4395874"/>
                  <a:ext cx="74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D96EA0E-6AC5-E944-A486-CA0FB35C7A24}"/>
                    </a:ext>
                  </a:extLst>
                </p14:cNvPr>
                <p14:cNvContentPartPr/>
                <p14:nvPr/>
              </p14:nvContentPartPr>
              <p14:xfrm>
                <a:off x="5078091" y="4482634"/>
                <a:ext cx="192600" cy="5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D96EA0E-6AC5-E944-A486-CA0FB35C7A2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70531" y="4475074"/>
                  <a:ext cx="207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48C3383-81CE-B040-B203-71C54A6DBB46}"/>
                    </a:ext>
                  </a:extLst>
                </p14:cNvPr>
                <p14:cNvContentPartPr/>
                <p14:nvPr/>
              </p14:nvContentPartPr>
              <p14:xfrm>
                <a:off x="5403891" y="4333234"/>
                <a:ext cx="23760" cy="272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48C3383-81CE-B040-B203-71C54A6DBB4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96331" y="4325674"/>
                  <a:ext cx="38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1B9A5B3-524B-2246-BE96-2D91A8977500}"/>
                    </a:ext>
                  </a:extLst>
                </p14:cNvPr>
                <p14:cNvContentPartPr/>
                <p14:nvPr/>
              </p14:nvContentPartPr>
              <p14:xfrm>
                <a:off x="5303091" y="4481914"/>
                <a:ext cx="288720" cy="106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1B9A5B3-524B-2246-BE96-2D91A89775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95531" y="4474354"/>
                  <a:ext cx="303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DDBD81E-A191-7442-9433-CE7981C67325}"/>
                    </a:ext>
                  </a:extLst>
                </p14:cNvPr>
                <p14:cNvContentPartPr/>
                <p14:nvPr/>
              </p14:nvContentPartPr>
              <p14:xfrm>
                <a:off x="5651931" y="4502074"/>
                <a:ext cx="171720" cy="11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DDBD81E-A191-7442-9433-CE7981C6732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44371" y="4494514"/>
                  <a:ext cx="186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D9BCB76-8468-FA4D-850F-97F04D2FFBC9}"/>
                    </a:ext>
                  </a:extLst>
                </p14:cNvPr>
                <p14:cNvContentPartPr/>
                <p14:nvPr/>
              </p14:nvContentPartPr>
              <p14:xfrm>
                <a:off x="5968371" y="4354114"/>
                <a:ext cx="21600" cy="287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D9BCB76-8468-FA4D-850F-97F04D2FFB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60811" y="4346554"/>
                  <a:ext cx="36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A1FB3D5-C5D2-DC41-8552-E62A6B20692D}"/>
                    </a:ext>
                  </a:extLst>
                </p14:cNvPr>
                <p14:cNvContentPartPr/>
                <p14:nvPr/>
              </p14:nvContentPartPr>
              <p14:xfrm>
                <a:off x="6897531" y="4567594"/>
                <a:ext cx="96840" cy="1329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A1FB3D5-C5D2-DC41-8552-E62A6B20692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89971" y="4560034"/>
                  <a:ext cx="111960" cy="13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8DA743F-8470-9241-9AC5-821D21D2D3E4}"/>
                    </a:ext>
                  </a:extLst>
                </p14:cNvPr>
                <p14:cNvContentPartPr/>
                <p14:nvPr/>
              </p14:nvContentPartPr>
              <p14:xfrm>
                <a:off x="6940731" y="5710234"/>
                <a:ext cx="4087080" cy="186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8DA743F-8470-9241-9AC5-821D21D2D3E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33531" y="5703034"/>
                  <a:ext cx="4102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3A5C317-23CE-974E-957B-B899A6A5ADBC}"/>
                    </a:ext>
                  </a:extLst>
                </p14:cNvPr>
                <p14:cNvContentPartPr/>
                <p14:nvPr/>
              </p14:nvContentPartPr>
              <p14:xfrm>
                <a:off x="7538331" y="4528354"/>
                <a:ext cx="2235240" cy="763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3A5C317-23CE-974E-957B-B899A6A5ADB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30771" y="4520794"/>
                  <a:ext cx="225036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0E76B2A-3A31-8B4B-970E-FC668A2F4A5B}"/>
                    </a:ext>
                  </a:extLst>
                </p14:cNvPr>
                <p14:cNvContentPartPr/>
                <p14:nvPr/>
              </p14:nvContentPartPr>
              <p14:xfrm>
                <a:off x="6852531" y="4238554"/>
                <a:ext cx="254880" cy="277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0E76B2A-3A31-8B4B-970E-FC668A2F4A5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44971" y="4230994"/>
                  <a:ext cx="270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FEB83E0-C249-DF4C-B542-CFED1918CD0F}"/>
                    </a:ext>
                  </a:extLst>
                </p14:cNvPr>
                <p14:cNvContentPartPr/>
                <p14:nvPr/>
              </p14:nvContentPartPr>
              <p14:xfrm>
                <a:off x="11166051" y="5802754"/>
                <a:ext cx="8280" cy="10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FEB83E0-C249-DF4C-B542-CFED1918CD0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158491" y="5795194"/>
                  <a:ext cx="2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CED7ED5-231B-A34C-973D-8B010429BAF5}"/>
                    </a:ext>
                  </a:extLst>
                </p14:cNvPr>
                <p14:cNvContentPartPr/>
                <p14:nvPr/>
              </p14:nvContentPartPr>
              <p14:xfrm>
                <a:off x="11166051" y="5802754"/>
                <a:ext cx="8280" cy="10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CED7ED5-231B-A34C-973D-8B010429BAF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158491" y="5795194"/>
                  <a:ext cx="2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1A2B270-F896-3840-BFF9-C868CCB5CA68}"/>
                    </a:ext>
                  </a:extLst>
                </p14:cNvPr>
                <p14:cNvContentPartPr/>
                <p14:nvPr/>
              </p14:nvContentPartPr>
              <p14:xfrm>
                <a:off x="11166771" y="5812834"/>
                <a:ext cx="102600" cy="138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1A2B270-F896-3840-BFF9-C868CCB5CA6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59211" y="5805274"/>
                  <a:ext cx="117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38C65E7-81E1-7949-98EA-65AB976197C8}"/>
                    </a:ext>
                  </a:extLst>
                </p14:cNvPr>
                <p14:cNvContentPartPr/>
                <p14:nvPr/>
              </p14:nvContentPartPr>
              <p14:xfrm>
                <a:off x="11083251" y="5793754"/>
                <a:ext cx="221760" cy="141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38C65E7-81E1-7949-98EA-65AB976197C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075691" y="5786554"/>
                  <a:ext cx="236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3C72F18-14F9-FD40-A967-AE060A3F35C9}"/>
                    </a:ext>
                  </a:extLst>
                </p14:cNvPr>
                <p14:cNvContentPartPr/>
                <p14:nvPr/>
              </p14:nvContentPartPr>
              <p14:xfrm>
                <a:off x="6805011" y="4961434"/>
                <a:ext cx="3085920" cy="87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3C72F18-14F9-FD40-A967-AE060A3F35C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97811" y="4953874"/>
                  <a:ext cx="3101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97501A8-968A-0640-9B60-1F2FCAB4E5CA}"/>
                    </a:ext>
                  </a:extLst>
                </p14:cNvPr>
                <p14:cNvContentPartPr/>
                <p14:nvPr/>
              </p14:nvContentPartPr>
              <p14:xfrm>
                <a:off x="7102731" y="4695034"/>
                <a:ext cx="29520" cy="145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97501A8-968A-0640-9B60-1F2FCAB4E5C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95171" y="4687474"/>
                  <a:ext cx="44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171DAEF-FA7C-A546-879E-981291F9137E}"/>
                    </a:ext>
                  </a:extLst>
                </p14:cNvPr>
                <p14:cNvContentPartPr/>
                <p14:nvPr/>
              </p14:nvContentPartPr>
              <p14:xfrm>
                <a:off x="7033611" y="4756954"/>
                <a:ext cx="160920" cy="752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171DAEF-FA7C-A546-879E-981291F9137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26411" y="4749394"/>
                  <a:ext cx="175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99540E7-11C9-D549-9E0F-401B652AAE28}"/>
                    </a:ext>
                  </a:extLst>
                </p14:cNvPr>
                <p14:cNvContentPartPr/>
                <p14:nvPr/>
              </p14:nvContentPartPr>
              <p14:xfrm>
                <a:off x="7091931" y="5045674"/>
                <a:ext cx="25920" cy="199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99540E7-11C9-D549-9E0F-401B652AAE2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84371" y="5038114"/>
                  <a:ext cx="40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4E4E29D-B5E2-224A-83AE-0C520B0908DE}"/>
                    </a:ext>
                  </a:extLst>
                </p14:cNvPr>
                <p14:cNvContentPartPr/>
                <p14:nvPr/>
              </p14:nvContentPartPr>
              <p14:xfrm>
                <a:off x="7048371" y="5054314"/>
                <a:ext cx="178200" cy="81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4E4E29D-B5E2-224A-83AE-0C520B0908D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40811" y="5046754"/>
                  <a:ext cx="19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A0F9942-C329-F942-8045-54AA12160608}"/>
                    </a:ext>
                  </a:extLst>
                </p14:cNvPr>
                <p14:cNvContentPartPr/>
                <p14:nvPr/>
              </p14:nvContentPartPr>
              <p14:xfrm>
                <a:off x="7037571" y="5300194"/>
                <a:ext cx="187560" cy="2379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A0F9942-C329-F942-8045-54AA1216060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30011" y="5292634"/>
                  <a:ext cx="202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B1481D5-1180-6547-AB91-732FAC0CF344}"/>
                    </a:ext>
                  </a:extLst>
                </p14:cNvPr>
                <p14:cNvContentPartPr/>
                <p14:nvPr/>
              </p14:nvContentPartPr>
              <p14:xfrm>
                <a:off x="7289931" y="5459314"/>
                <a:ext cx="209880" cy="218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B1481D5-1180-6547-AB91-732FAC0CF34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82371" y="5451754"/>
                  <a:ext cx="225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6BCB960-6D0C-214C-A213-D413A237D548}"/>
                    </a:ext>
                  </a:extLst>
                </p14:cNvPr>
                <p14:cNvContentPartPr/>
                <p14:nvPr/>
              </p14:nvContentPartPr>
              <p14:xfrm>
                <a:off x="7829931" y="4907794"/>
                <a:ext cx="63360" cy="838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6BCB960-6D0C-214C-A213-D413A237D54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822371" y="4900234"/>
                  <a:ext cx="78480" cy="8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A7E21AB-0EA1-8945-A619-3BE7FA5C6ADF}"/>
                    </a:ext>
                  </a:extLst>
                </p14:cNvPr>
                <p14:cNvContentPartPr/>
                <p14:nvPr/>
              </p14:nvContentPartPr>
              <p14:xfrm>
                <a:off x="7937931" y="4992754"/>
                <a:ext cx="75240" cy="674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A7E21AB-0EA1-8945-A619-3BE7FA5C6AD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930371" y="4985194"/>
                  <a:ext cx="9036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41BF1F-479C-954F-85FB-927E5179CA60}"/>
                    </a:ext>
                  </a:extLst>
                </p14:cNvPr>
                <p14:cNvContentPartPr/>
                <p14:nvPr/>
              </p14:nvContentPartPr>
              <p14:xfrm>
                <a:off x="7658571" y="5470834"/>
                <a:ext cx="225720" cy="81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41BF1F-479C-954F-85FB-927E5179CA6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51011" y="5463274"/>
                  <a:ext cx="240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C5ACCC2-1206-784E-9DF9-0C804A735DAE}"/>
                    </a:ext>
                  </a:extLst>
                </p14:cNvPr>
                <p14:cNvContentPartPr/>
                <p14:nvPr/>
              </p14:nvContentPartPr>
              <p14:xfrm>
                <a:off x="8118651" y="5526994"/>
                <a:ext cx="128880" cy="19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C5ACCC2-1206-784E-9DF9-0C804A735DA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11091" y="5519434"/>
                  <a:ext cx="144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0F459A0-1F98-224B-92AD-97D31C926D6F}"/>
                    </a:ext>
                  </a:extLst>
                </p14:cNvPr>
                <p14:cNvContentPartPr/>
                <p14:nvPr/>
              </p14:nvContentPartPr>
              <p14:xfrm>
                <a:off x="8093451" y="5511514"/>
                <a:ext cx="58680" cy="47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0F459A0-1F98-224B-92AD-97D31C926D6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085891" y="5503954"/>
                  <a:ext cx="73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1CB015F-199B-894A-94AB-0B72DBB9E54A}"/>
                    </a:ext>
                  </a:extLst>
                </p14:cNvPr>
                <p14:cNvContentPartPr/>
                <p14:nvPr/>
              </p14:nvContentPartPr>
              <p14:xfrm>
                <a:off x="8094891" y="5538514"/>
                <a:ext cx="9720" cy="25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1CB015F-199B-894A-94AB-0B72DBB9E54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87331" y="5530954"/>
                  <a:ext cx="24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B95698-1847-594A-8B12-452CD00D712F}"/>
                    </a:ext>
                  </a:extLst>
                </p14:cNvPr>
                <p14:cNvContentPartPr/>
                <p14:nvPr/>
              </p14:nvContentPartPr>
              <p14:xfrm>
                <a:off x="9332211" y="5038474"/>
                <a:ext cx="40320" cy="692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B95698-1847-594A-8B12-452CD00D712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24651" y="5030914"/>
                  <a:ext cx="5544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0046C1C-53EB-6C4A-8884-AA36414497BE}"/>
                    </a:ext>
                  </a:extLst>
                </p14:cNvPr>
                <p14:cNvContentPartPr/>
                <p14:nvPr/>
              </p14:nvContentPartPr>
              <p14:xfrm>
                <a:off x="9459291" y="4974754"/>
                <a:ext cx="38880" cy="829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0046C1C-53EB-6C4A-8884-AA36414497B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451731" y="4967194"/>
                  <a:ext cx="54000" cy="84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B54B5D0-581A-8346-B5B6-BF210010AB13}"/>
                    </a:ext>
                  </a:extLst>
                </p14:cNvPr>
                <p14:cNvContentPartPr/>
                <p14:nvPr/>
              </p14:nvContentPartPr>
              <p14:xfrm>
                <a:off x="9147171" y="5447794"/>
                <a:ext cx="217440" cy="66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B54B5D0-581A-8346-B5B6-BF210010AB1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139611" y="5440234"/>
                  <a:ext cx="232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DD6E0B3-AC50-C049-B13A-04CB94587D6F}"/>
                    </a:ext>
                  </a:extLst>
                </p14:cNvPr>
                <p14:cNvContentPartPr/>
                <p14:nvPr/>
              </p14:nvContentPartPr>
              <p14:xfrm>
                <a:off x="9543891" y="5518714"/>
                <a:ext cx="218160" cy="20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DD6E0B3-AC50-C049-B13A-04CB94587D6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36331" y="5511514"/>
                  <a:ext cx="233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8C1E52B-95E6-BE47-BC15-4A9E4A74740E}"/>
                    </a:ext>
                  </a:extLst>
                </p14:cNvPr>
                <p14:cNvContentPartPr/>
                <p14:nvPr/>
              </p14:nvContentPartPr>
              <p14:xfrm>
                <a:off x="9496011" y="5479834"/>
                <a:ext cx="105480" cy="80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8C1E52B-95E6-BE47-BC15-4A9E4A74740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88451" y="5472274"/>
                  <a:ext cx="120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729AA13-EC0B-0247-AD71-6FCD23218DD5}"/>
                    </a:ext>
                  </a:extLst>
                </p14:cNvPr>
                <p14:cNvContentPartPr/>
                <p14:nvPr/>
              </p14:nvContentPartPr>
              <p14:xfrm>
                <a:off x="8197131" y="6204514"/>
                <a:ext cx="50400" cy="91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729AA13-EC0B-0247-AD71-6FCD23218DD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189571" y="6197314"/>
                  <a:ext cx="65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F6F16A8-6422-E747-9217-068AE70E2317}"/>
                    </a:ext>
                  </a:extLst>
                </p14:cNvPr>
                <p14:cNvContentPartPr/>
                <p14:nvPr/>
              </p14:nvContentPartPr>
              <p14:xfrm>
                <a:off x="8193531" y="6199474"/>
                <a:ext cx="171720" cy="118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F6F16A8-6422-E747-9217-068AE70E231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85971" y="6191914"/>
                  <a:ext cx="186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D293D29-9B79-AC4B-8C3C-E67FD119D5DC}"/>
                    </a:ext>
                  </a:extLst>
                </p14:cNvPr>
                <p14:cNvContentPartPr/>
                <p14:nvPr/>
              </p14:nvContentPartPr>
              <p14:xfrm>
                <a:off x="8450931" y="6051154"/>
                <a:ext cx="127440" cy="267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D293D29-9B79-AC4B-8C3C-E67FD119D5D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43371" y="6043594"/>
                  <a:ext cx="142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BB2B562-D7F0-4648-9751-0DFB08D8EF47}"/>
                    </a:ext>
                  </a:extLst>
                </p14:cNvPr>
                <p14:cNvContentPartPr/>
                <p14:nvPr/>
              </p14:nvContentPartPr>
              <p14:xfrm>
                <a:off x="8663691" y="6118474"/>
                <a:ext cx="144720" cy="192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BB2B562-D7F0-4648-9751-0DFB08D8EF4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56131" y="6110914"/>
                  <a:ext cx="159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9A2E69E-3410-A34C-8184-2B136A2BF6EE}"/>
                    </a:ext>
                  </a:extLst>
                </p14:cNvPr>
                <p14:cNvContentPartPr/>
                <p14:nvPr/>
              </p14:nvContentPartPr>
              <p14:xfrm>
                <a:off x="8742891" y="6019474"/>
                <a:ext cx="96120" cy="2977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9A2E69E-3410-A34C-8184-2B136A2BF6E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35331" y="6011914"/>
                  <a:ext cx="111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1C6D9BF-FA68-F845-9B62-397B3E3A816B}"/>
                    </a:ext>
                  </a:extLst>
                </p14:cNvPr>
                <p14:cNvContentPartPr/>
                <p14:nvPr/>
              </p14:nvContentPartPr>
              <p14:xfrm>
                <a:off x="9102891" y="6030634"/>
                <a:ext cx="83880" cy="282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1C6D9BF-FA68-F845-9B62-397B3E3A816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95331" y="6023074"/>
                  <a:ext cx="98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03C07BF-F526-2446-A7D7-510D3BF40A59}"/>
                    </a:ext>
                  </a:extLst>
                </p14:cNvPr>
                <p14:cNvContentPartPr/>
                <p14:nvPr/>
              </p14:nvContentPartPr>
              <p14:xfrm>
                <a:off x="9240051" y="6186154"/>
                <a:ext cx="108000" cy="154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03C07BF-F526-2446-A7D7-510D3BF40A5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32491" y="6178594"/>
                  <a:ext cx="122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569F9D4-BB9A-2F4F-96EC-A6E0C88D0B05}"/>
                    </a:ext>
                  </a:extLst>
                </p14:cNvPr>
                <p14:cNvContentPartPr/>
                <p14:nvPr/>
              </p14:nvContentPartPr>
              <p14:xfrm>
                <a:off x="9406011" y="6084994"/>
                <a:ext cx="20520" cy="225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569F9D4-BB9A-2F4F-96EC-A6E0C88D0B0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98451" y="6077434"/>
                  <a:ext cx="35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F602879-D549-B040-97FE-84EB08333965}"/>
                    </a:ext>
                  </a:extLst>
                </p14:cNvPr>
                <p14:cNvContentPartPr/>
                <p14:nvPr/>
              </p14:nvContentPartPr>
              <p14:xfrm>
                <a:off x="9323571" y="6150154"/>
                <a:ext cx="195480" cy="81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F602879-D549-B040-97FE-84EB0833396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16011" y="6142594"/>
                  <a:ext cx="210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008AFFE-F0C6-2049-A16B-6C1DC34B7656}"/>
                    </a:ext>
                  </a:extLst>
                </p14:cNvPr>
                <p14:cNvContentPartPr/>
                <p14:nvPr/>
              </p14:nvContentPartPr>
              <p14:xfrm>
                <a:off x="9515811" y="6041434"/>
                <a:ext cx="84600" cy="303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008AFFE-F0C6-2049-A16B-6C1DC34B765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08251" y="6033874"/>
                  <a:ext cx="99720" cy="31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013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13325-8B71-424C-B58E-E16C1A7C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1D94-39DA-7249-B272-D5DAC8CB081D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7F85B-A5D2-554A-A8AB-6A2B318A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092F0-5DA8-6049-AD1B-08068769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6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CB5F7D-6253-A441-AC5E-09A7BA916C2C}"/>
              </a:ext>
            </a:extLst>
          </p:cNvPr>
          <p:cNvGrpSpPr/>
          <p:nvPr/>
        </p:nvGrpSpPr>
        <p:grpSpPr>
          <a:xfrm>
            <a:off x="1073451" y="489514"/>
            <a:ext cx="189720" cy="276120"/>
            <a:chOff x="1073451" y="489514"/>
            <a:chExt cx="18972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936FB27-BA19-4A43-B4A9-0EF8D2652D51}"/>
                    </a:ext>
                  </a:extLst>
                </p14:cNvPr>
                <p14:cNvContentPartPr/>
                <p14:nvPr/>
              </p14:nvContentPartPr>
              <p14:xfrm>
                <a:off x="1083531" y="507874"/>
                <a:ext cx="178920" cy="178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936FB27-BA19-4A43-B4A9-0EF8D2652D5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5971" y="500314"/>
                  <a:ext cx="194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53366B-BAA7-3B4D-BF83-2D505CF30834}"/>
                    </a:ext>
                  </a:extLst>
                </p14:cNvPr>
                <p14:cNvContentPartPr/>
                <p14:nvPr/>
              </p14:nvContentPartPr>
              <p14:xfrm>
                <a:off x="1073451" y="489514"/>
                <a:ext cx="189720" cy="276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53366B-BAA7-3B4D-BF83-2D505CF308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5891" y="482314"/>
                  <a:ext cx="20484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37704C-5F84-B242-BD4A-0856DCD6682B}"/>
                  </a:ext>
                </a:extLst>
              </p14:cNvPr>
              <p14:cNvContentPartPr/>
              <p14:nvPr/>
            </p14:nvContentPartPr>
            <p14:xfrm>
              <a:off x="1059771" y="342274"/>
              <a:ext cx="205920" cy="41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37704C-5F84-B242-BD4A-0856DCD668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2211" y="334714"/>
                <a:ext cx="22068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9DF1E42-A3FB-CE4A-8C1D-8DC0A32C40BE}"/>
              </a:ext>
            </a:extLst>
          </p:cNvPr>
          <p:cNvGrpSpPr/>
          <p:nvPr/>
        </p:nvGrpSpPr>
        <p:grpSpPr>
          <a:xfrm>
            <a:off x="1612011" y="638554"/>
            <a:ext cx="149040" cy="69120"/>
            <a:chOff x="1612011" y="638554"/>
            <a:chExt cx="14904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85F6FE-A2C6-0648-808E-1A64B8C4D5D2}"/>
                    </a:ext>
                  </a:extLst>
                </p14:cNvPr>
                <p14:cNvContentPartPr/>
                <p14:nvPr/>
              </p14:nvContentPartPr>
              <p14:xfrm>
                <a:off x="1612011" y="638554"/>
                <a:ext cx="123120" cy="3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85F6FE-A2C6-0648-808E-1A64B8C4D5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4451" y="630994"/>
                  <a:ext cx="138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716597-78C3-314A-8D0B-03E125A09737}"/>
                    </a:ext>
                  </a:extLst>
                </p14:cNvPr>
                <p14:cNvContentPartPr/>
                <p14:nvPr/>
              </p14:nvContentPartPr>
              <p14:xfrm>
                <a:off x="1624971" y="695074"/>
                <a:ext cx="136080" cy="12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716597-78C3-314A-8D0B-03E125A097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7411" y="687514"/>
                  <a:ext cx="1512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B4CB70-B838-AE4F-8346-85CA5C762315}"/>
              </a:ext>
            </a:extLst>
          </p:cNvPr>
          <p:cNvGrpSpPr/>
          <p:nvPr/>
        </p:nvGrpSpPr>
        <p:grpSpPr>
          <a:xfrm>
            <a:off x="1976331" y="391594"/>
            <a:ext cx="528120" cy="391680"/>
            <a:chOff x="1976331" y="391594"/>
            <a:chExt cx="52812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9921844-CF92-EA4C-B059-2B2CE94CF0B0}"/>
                    </a:ext>
                  </a:extLst>
                </p14:cNvPr>
                <p14:cNvContentPartPr/>
                <p14:nvPr/>
              </p14:nvContentPartPr>
              <p14:xfrm>
                <a:off x="1976331" y="391594"/>
                <a:ext cx="87480" cy="326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9921844-CF92-EA4C-B059-2B2CE94CF0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68771" y="384034"/>
                  <a:ext cx="1026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D9C500-8FF9-0E49-BFC0-ACDCEF7F79DC}"/>
                    </a:ext>
                  </a:extLst>
                </p14:cNvPr>
                <p14:cNvContentPartPr/>
                <p14:nvPr/>
              </p14:nvContentPartPr>
              <p14:xfrm>
                <a:off x="2215011" y="533074"/>
                <a:ext cx="180360" cy="129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D9C500-8FF9-0E49-BFC0-ACDCEF7F79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07451" y="525514"/>
                  <a:ext cx="195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55EC38A-3751-F24E-817D-ED272341132A}"/>
                    </a:ext>
                  </a:extLst>
                </p14:cNvPr>
                <p14:cNvContentPartPr/>
                <p14:nvPr/>
              </p14:nvContentPartPr>
              <p14:xfrm>
                <a:off x="2260731" y="500674"/>
                <a:ext cx="123120" cy="195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55EC38A-3751-F24E-817D-ED27234113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53171" y="493114"/>
                  <a:ext cx="138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691261-3746-094D-93F7-755989D71948}"/>
                    </a:ext>
                  </a:extLst>
                </p14:cNvPr>
                <p14:cNvContentPartPr/>
                <p14:nvPr/>
              </p14:nvContentPartPr>
              <p14:xfrm>
                <a:off x="2497971" y="652954"/>
                <a:ext cx="6480" cy="130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691261-3746-094D-93F7-755989D719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90771" y="645394"/>
                  <a:ext cx="2160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C6E044-D7CB-1B4E-9FAE-D1AEB1EB3678}"/>
                  </a:ext>
                </a:extLst>
              </p14:cNvPr>
              <p14:cNvContentPartPr/>
              <p14:nvPr/>
            </p14:nvContentPartPr>
            <p14:xfrm>
              <a:off x="2707851" y="670954"/>
              <a:ext cx="56160" cy="115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C6E044-D7CB-1B4E-9FAE-D1AEB1EB36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00291" y="663394"/>
                <a:ext cx="70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E931B5C-18E4-8940-BC9A-6F5EE52AA4EF}"/>
                  </a:ext>
                </a:extLst>
              </p14:cNvPr>
              <p14:cNvContentPartPr/>
              <p14:nvPr/>
            </p14:nvContentPartPr>
            <p14:xfrm>
              <a:off x="3088011" y="627394"/>
              <a:ext cx="76680" cy="3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E931B5C-18E4-8940-BC9A-6F5EE52AA4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80451" y="619834"/>
                <a:ext cx="9180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AC73743-92A8-2A43-B576-88434560BD9A}"/>
              </a:ext>
            </a:extLst>
          </p:cNvPr>
          <p:cNvGrpSpPr/>
          <p:nvPr/>
        </p:nvGrpSpPr>
        <p:grpSpPr>
          <a:xfrm>
            <a:off x="3336411" y="631354"/>
            <a:ext cx="265320" cy="32760"/>
            <a:chOff x="3336411" y="631354"/>
            <a:chExt cx="265320" cy="3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03F7AE-2E2C-044F-ABA8-2473EEA8EAF4}"/>
                    </a:ext>
                  </a:extLst>
                </p14:cNvPr>
                <p14:cNvContentPartPr/>
                <p14:nvPr/>
              </p14:nvContentPartPr>
              <p14:xfrm>
                <a:off x="3336411" y="631354"/>
                <a:ext cx="65520" cy="17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03F7AE-2E2C-044F-ABA8-2473EEA8EA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28851" y="623794"/>
                  <a:ext cx="80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59687A3-9712-664C-A1D4-50F4509A8E64}"/>
                    </a:ext>
                  </a:extLst>
                </p14:cNvPr>
                <p14:cNvContentPartPr/>
                <p14:nvPr/>
              </p14:nvContentPartPr>
              <p14:xfrm>
                <a:off x="3521451" y="663754"/>
                <a:ext cx="8028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59687A3-9712-664C-A1D4-50F4509A8E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13891" y="656194"/>
                  <a:ext cx="95040" cy="1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2D07A4-BBAE-1C41-AAF0-8DE2532B7AE0}"/>
                  </a:ext>
                </a:extLst>
              </p14:cNvPr>
              <p14:cNvContentPartPr/>
              <p14:nvPr/>
            </p14:nvContentPartPr>
            <p14:xfrm>
              <a:off x="3831051" y="761674"/>
              <a:ext cx="72360" cy="83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2D07A4-BBAE-1C41-AAF0-8DE2532B7A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23851" y="754114"/>
                <a:ext cx="8712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F0DFD10-F558-DA4A-A21B-AF7CB4EFAA75}"/>
              </a:ext>
            </a:extLst>
          </p:cNvPr>
          <p:cNvGrpSpPr/>
          <p:nvPr/>
        </p:nvGrpSpPr>
        <p:grpSpPr>
          <a:xfrm>
            <a:off x="4174491" y="410674"/>
            <a:ext cx="849600" cy="364680"/>
            <a:chOff x="4174491" y="410674"/>
            <a:chExt cx="84960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F9FB10-A1F3-CB46-B475-D1D0F265840C}"/>
                    </a:ext>
                  </a:extLst>
                </p14:cNvPr>
                <p14:cNvContentPartPr/>
                <p14:nvPr/>
              </p14:nvContentPartPr>
              <p14:xfrm>
                <a:off x="4174491" y="505354"/>
                <a:ext cx="183240" cy="158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F9FB10-A1F3-CB46-B475-D1D0F26584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66931" y="497794"/>
                  <a:ext cx="198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4E1039-1AF3-3E4A-A09C-94194CDAE3F5}"/>
                    </a:ext>
                  </a:extLst>
                </p14:cNvPr>
                <p14:cNvContentPartPr/>
                <p14:nvPr/>
              </p14:nvContentPartPr>
              <p14:xfrm>
                <a:off x="4213011" y="533794"/>
                <a:ext cx="157680" cy="147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4E1039-1AF3-3E4A-A09C-94194CDAE3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5451" y="526234"/>
                  <a:ext cx="172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A3B0D88-BF7F-2F40-936B-A266A5AB9DC2}"/>
                    </a:ext>
                  </a:extLst>
                </p14:cNvPr>
                <p14:cNvContentPartPr/>
                <p14:nvPr/>
              </p14:nvContentPartPr>
              <p14:xfrm>
                <a:off x="4511811" y="663754"/>
                <a:ext cx="131040" cy="111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A3B0D88-BF7F-2F40-936B-A266A5AB9D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04251" y="656194"/>
                  <a:ext cx="146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8EB99E-9FB6-3441-8783-DC0967D39DE6}"/>
                    </a:ext>
                  </a:extLst>
                </p14:cNvPr>
                <p14:cNvContentPartPr/>
                <p14:nvPr/>
              </p14:nvContentPartPr>
              <p14:xfrm>
                <a:off x="4773171" y="410674"/>
                <a:ext cx="250920" cy="344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8EB99E-9FB6-3441-8783-DC0967D39DE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65611" y="403114"/>
                  <a:ext cx="265680" cy="35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88A46EB-9B01-C146-9F31-8BA931CEC153}"/>
                  </a:ext>
                </a:extLst>
              </p14:cNvPr>
              <p14:cNvContentPartPr/>
              <p14:nvPr/>
            </p14:nvContentPartPr>
            <p14:xfrm>
              <a:off x="1082811" y="1457914"/>
              <a:ext cx="279000" cy="450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88A46EB-9B01-C146-9F31-8BA931CEC1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75251" y="1450714"/>
                <a:ext cx="29412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D0C089C-6A61-8041-9C03-A8BF441552D5}"/>
                  </a:ext>
                </a:extLst>
              </p14:cNvPr>
              <p14:cNvContentPartPr/>
              <p14:nvPr/>
            </p14:nvContentPartPr>
            <p14:xfrm>
              <a:off x="1038531" y="1290874"/>
              <a:ext cx="223560" cy="61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D0C089C-6A61-8041-9C03-A8BF441552D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30971" y="1283314"/>
                <a:ext cx="23868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EE0ED7C-A357-4042-958F-BF5FD2E3591F}"/>
              </a:ext>
            </a:extLst>
          </p:cNvPr>
          <p:cNvGrpSpPr/>
          <p:nvPr/>
        </p:nvGrpSpPr>
        <p:grpSpPr>
          <a:xfrm>
            <a:off x="1898571" y="1449634"/>
            <a:ext cx="254520" cy="127800"/>
            <a:chOff x="1898571" y="1449634"/>
            <a:chExt cx="25452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991F07B-7EB7-3748-8B16-9663ABD9A8B4}"/>
                    </a:ext>
                  </a:extLst>
                </p14:cNvPr>
                <p14:cNvContentPartPr/>
                <p14:nvPr/>
              </p14:nvContentPartPr>
              <p14:xfrm>
                <a:off x="1919091" y="1449634"/>
                <a:ext cx="234000" cy="63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991F07B-7EB7-3748-8B16-9663ABD9A8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11531" y="1442434"/>
                  <a:ext cx="249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2F9BBF-27B2-794B-BA13-1A6D3F837AEA}"/>
                    </a:ext>
                  </a:extLst>
                </p14:cNvPr>
                <p14:cNvContentPartPr/>
                <p14:nvPr/>
              </p14:nvContentPartPr>
              <p14:xfrm>
                <a:off x="1898571" y="1552954"/>
                <a:ext cx="221040" cy="24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2F9BBF-27B2-794B-BA13-1A6D3F837A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91011" y="1545394"/>
                  <a:ext cx="23616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B89A43-C463-2147-9064-2F7B2521092C}"/>
                  </a:ext>
                </a:extLst>
              </p14:cNvPr>
              <p14:cNvContentPartPr/>
              <p14:nvPr/>
            </p14:nvContentPartPr>
            <p14:xfrm>
              <a:off x="2388531" y="1360714"/>
              <a:ext cx="96840" cy="3060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B89A43-C463-2147-9064-2F7B2521092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80971" y="1353154"/>
                <a:ext cx="111600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F90FAC6-F582-AC45-99AC-0EAE58CF32A9}"/>
              </a:ext>
            </a:extLst>
          </p:cNvPr>
          <p:cNvGrpSpPr/>
          <p:nvPr/>
        </p:nvGrpSpPr>
        <p:grpSpPr>
          <a:xfrm>
            <a:off x="2671491" y="1426594"/>
            <a:ext cx="299160" cy="411840"/>
            <a:chOff x="2671491" y="1426594"/>
            <a:chExt cx="29916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DA1CFD-3BFF-B748-BF84-671ED1CEBDE9}"/>
                    </a:ext>
                  </a:extLst>
                </p14:cNvPr>
                <p14:cNvContentPartPr/>
                <p14:nvPr/>
              </p14:nvContentPartPr>
              <p14:xfrm>
                <a:off x="2671491" y="1426594"/>
                <a:ext cx="191880" cy="411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DA1CFD-3BFF-B748-BF84-671ED1CEBD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63931" y="1419034"/>
                  <a:ext cx="2070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6A08A3-36EC-1046-BD29-94AC4A0BCD76}"/>
                    </a:ext>
                  </a:extLst>
                </p14:cNvPr>
                <p14:cNvContentPartPr/>
                <p14:nvPr/>
              </p14:nvContentPartPr>
              <p14:xfrm>
                <a:off x="2959491" y="1600114"/>
                <a:ext cx="11160" cy="158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6A08A3-36EC-1046-BD29-94AC4A0BCD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51931" y="1592554"/>
                  <a:ext cx="262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A6AA19-B88A-AA45-B6C5-B782CCEB5236}"/>
              </a:ext>
            </a:extLst>
          </p:cNvPr>
          <p:cNvGrpSpPr/>
          <p:nvPr/>
        </p:nvGrpSpPr>
        <p:grpSpPr>
          <a:xfrm>
            <a:off x="3146691" y="1300234"/>
            <a:ext cx="864720" cy="445320"/>
            <a:chOff x="3146691" y="1300234"/>
            <a:chExt cx="864720" cy="4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1657EAF-D919-3046-A3F9-F261DB5D28F8}"/>
                    </a:ext>
                  </a:extLst>
                </p14:cNvPr>
                <p14:cNvContentPartPr/>
                <p14:nvPr/>
              </p14:nvContentPartPr>
              <p14:xfrm>
                <a:off x="3146691" y="1371154"/>
                <a:ext cx="106560" cy="259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1657EAF-D919-3046-A3F9-F261DB5D28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39131" y="1363594"/>
                  <a:ext cx="121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5C5D67-096A-F74F-93D4-CDC4929B262A}"/>
                    </a:ext>
                  </a:extLst>
                </p14:cNvPr>
                <p14:cNvContentPartPr/>
                <p14:nvPr/>
              </p14:nvContentPartPr>
              <p14:xfrm>
                <a:off x="3358011" y="1458634"/>
                <a:ext cx="191160" cy="137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5C5D67-096A-F74F-93D4-CDC4929B26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50451" y="1451074"/>
                  <a:ext cx="206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BCAB71-528A-BC4B-8562-0D53C4106C4D}"/>
                    </a:ext>
                  </a:extLst>
                </p14:cNvPr>
                <p14:cNvContentPartPr/>
                <p14:nvPr/>
              </p14:nvContentPartPr>
              <p14:xfrm>
                <a:off x="3352971" y="1447474"/>
                <a:ext cx="179640" cy="129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BCAB71-528A-BC4B-8562-0D53C4106C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45411" y="1439914"/>
                  <a:ext cx="194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9E1955-D5B7-004F-BCDA-820066E9740C}"/>
                    </a:ext>
                  </a:extLst>
                </p14:cNvPr>
                <p14:cNvContentPartPr/>
                <p14:nvPr/>
              </p14:nvContentPartPr>
              <p14:xfrm>
                <a:off x="3369171" y="1300234"/>
                <a:ext cx="112320" cy="98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9E1955-D5B7-004F-BCDA-820066E974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61611" y="1292674"/>
                  <a:ext cx="127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008E7A-6B86-1846-8405-05C0664A7655}"/>
                    </a:ext>
                  </a:extLst>
                </p14:cNvPr>
                <p14:cNvContentPartPr/>
                <p14:nvPr/>
              </p14:nvContentPartPr>
              <p14:xfrm>
                <a:off x="3673731" y="1415074"/>
                <a:ext cx="67320" cy="237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008E7A-6B86-1846-8405-05C0664A76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66171" y="1407514"/>
                  <a:ext cx="82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1C42D9-5D00-0F41-ACE9-7707B0498097}"/>
                    </a:ext>
                  </a:extLst>
                </p14:cNvPr>
                <p14:cNvContentPartPr/>
                <p14:nvPr/>
              </p14:nvContentPartPr>
              <p14:xfrm>
                <a:off x="3895851" y="1613794"/>
                <a:ext cx="115560" cy="131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1C42D9-5D00-0F41-ACE9-7707B04980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88291" y="1606234"/>
                  <a:ext cx="13068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07F19E-34AA-5C46-A1C2-1971BBA5C1FF}"/>
                  </a:ext>
                </a:extLst>
              </p14:cNvPr>
              <p14:cNvContentPartPr/>
              <p14:nvPr/>
            </p14:nvContentPartPr>
            <p14:xfrm>
              <a:off x="4350171" y="1578154"/>
              <a:ext cx="88920" cy="1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07F19E-34AA-5C46-A1C2-1971BBA5C1F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42611" y="1570594"/>
                <a:ext cx="1040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0D3CCE-1856-FB41-B847-69846FAC7CA8}"/>
                  </a:ext>
                </a:extLst>
              </p14:cNvPr>
              <p14:cNvContentPartPr/>
              <p14:nvPr/>
            </p14:nvContentPartPr>
            <p14:xfrm>
              <a:off x="4664451" y="1578154"/>
              <a:ext cx="76680" cy="11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0D3CCE-1856-FB41-B847-69846FAC7CA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56891" y="1570594"/>
                <a:ext cx="914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438BFF6-57C5-154B-AE7C-E74C09B83143}"/>
                  </a:ext>
                </a:extLst>
              </p14:cNvPr>
              <p14:cNvContentPartPr/>
              <p14:nvPr/>
            </p14:nvContentPartPr>
            <p14:xfrm>
              <a:off x="4914651" y="1589314"/>
              <a:ext cx="114840" cy="68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438BFF6-57C5-154B-AE7C-E74C09B8314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07091" y="1581754"/>
                <a:ext cx="129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C4E91E3-F5FE-2447-B4AF-0C1C185792DC}"/>
                  </a:ext>
                </a:extLst>
              </p14:cNvPr>
              <p14:cNvContentPartPr/>
              <p14:nvPr/>
            </p14:nvContentPartPr>
            <p14:xfrm>
              <a:off x="5250531" y="1600114"/>
              <a:ext cx="88560" cy="192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C4E91E3-F5FE-2447-B4AF-0C1C185792D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43331" y="1592554"/>
                <a:ext cx="10368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EAAC12C-F03E-2040-8B14-94FB4CF08D6C}"/>
              </a:ext>
            </a:extLst>
          </p:cNvPr>
          <p:cNvGrpSpPr/>
          <p:nvPr/>
        </p:nvGrpSpPr>
        <p:grpSpPr>
          <a:xfrm>
            <a:off x="5567691" y="1242994"/>
            <a:ext cx="1228320" cy="567360"/>
            <a:chOff x="5567691" y="1242994"/>
            <a:chExt cx="1228320" cy="5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71B0DFC-1426-0A4A-95FA-CC94DB848A43}"/>
                    </a:ext>
                  </a:extLst>
                </p14:cNvPr>
                <p14:cNvContentPartPr/>
                <p14:nvPr/>
              </p14:nvContentPartPr>
              <p14:xfrm>
                <a:off x="5567691" y="1377994"/>
                <a:ext cx="184680" cy="432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71B0DFC-1426-0A4A-95FA-CC94DB848A4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60491" y="1370434"/>
                  <a:ext cx="1998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DA0F169-F17C-534F-BB4B-120594147856}"/>
                    </a:ext>
                  </a:extLst>
                </p14:cNvPr>
                <p14:cNvContentPartPr/>
                <p14:nvPr/>
              </p14:nvContentPartPr>
              <p14:xfrm>
                <a:off x="5854611" y="1581034"/>
                <a:ext cx="130320" cy="130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DA0F169-F17C-534F-BB4B-1205941478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47051" y="1573474"/>
                  <a:ext cx="145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45C9013-6808-8C42-A21F-5F3CE98BF7B9}"/>
                    </a:ext>
                  </a:extLst>
                </p14:cNvPr>
                <p14:cNvContentPartPr/>
                <p14:nvPr/>
              </p14:nvContentPartPr>
              <p14:xfrm>
                <a:off x="6049011" y="1356034"/>
                <a:ext cx="93240" cy="249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45C9013-6808-8C42-A21F-5F3CE98BF7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41451" y="1348474"/>
                  <a:ext cx="108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672862-8C53-A647-8065-1AF4BAC2646D}"/>
                    </a:ext>
                  </a:extLst>
                </p14:cNvPr>
                <p14:cNvContentPartPr/>
                <p14:nvPr/>
              </p14:nvContentPartPr>
              <p14:xfrm>
                <a:off x="6253851" y="1447474"/>
                <a:ext cx="175320" cy="144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672862-8C53-A647-8065-1AF4BAC2646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46291" y="1439914"/>
                  <a:ext cx="190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3B7FD34-DCE9-0649-A959-5379C477EFDC}"/>
                    </a:ext>
                  </a:extLst>
                </p14:cNvPr>
                <p14:cNvContentPartPr/>
                <p14:nvPr/>
              </p14:nvContentPartPr>
              <p14:xfrm>
                <a:off x="6213171" y="1463674"/>
                <a:ext cx="193320" cy="102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3B7FD34-DCE9-0649-A959-5379C477EF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05611" y="1456114"/>
                  <a:ext cx="208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00FED6-3D11-1C43-94D7-B340F1EFF5B4}"/>
                    </a:ext>
                  </a:extLst>
                </p14:cNvPr>
                <p14:cNvContentPartPr/>
                <p14:nvPr/>
              </p14:nvContentPartPr>
              <p14:xfrm>
                <a:off x="6278331" y="1305994"/>
                <a:ext cx="110520" cy="62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00FED6-3D11-1C43-94D7-B340F1EFF5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70771" y="1298434"/>
                  <a:ext cx="125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3F6340-0F46-1E4A-A0EF-F4AF372F1D5E}"/>
                    </a:ext>
                  </a:extLst>
                </p14:cNvPr>
                <p14:cNvContentPartPr/>
                <p14:nvPr/>
              </p14:nvContentPartPr>
              <p14:xfrm>
                <a:off x="6504051" y="1403914"/>
                <a:ext cx="78480" cy="235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3F6340-0F46-1E4A-A0EF-F4AF372F1D5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96491" y="1396354"/>
                  <a:ext cx="93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024176F-9FC2-2642-B971-6D8A3F5F9590}"/>
                    </a:ext>
                  </a:extLst>
                </p14:cNvPr>
                <p14:cNvContentPartPr/>
                <p14:nvPr/>
              </p14:nvContentPartPr>
              <p14:xfrm>
                <a:off x="6645531" y="1242994"/>
                <a:ext cx="150480" cy="462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024176F-9FC2-2642-B971-6D8A3F5F95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37971" y="1235434"/>
                  <a:ext cx="165240" cy="47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7C3A0D1-2F6F-F141-950B-F494A3C2F6A1}"/>
                  </a:ext>
                </a:extLst>
              </p14:cNvPr>
              <p14:cNvContentPartPr/>
              <p14:nvPr/>
            </p14:nvContentPartPr>
            <p14:xfrm>
              <a:off x="7149171" y="1676074"/>
              <a:ext cx="92520" cy="134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7C3A0D1-2F6F-F141-950B-F494A3C2F6A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141611" y="1668514"/>
                <a:ext cx="10764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C91EF28E-FE07-B84C-8F5B-84958F1A86BC}"/>
              </a:ext>
            </a:extLst>
          </p:cNvPr>
          <p:cNvGrpSpPr/>
          <p:nvPr/>
        </p:nvGrpSpPr>
        <p:grpSpPr>
          <a:xfrm>
            <a:off x="7816251" y="1268554"/>
            <a:ext cx="1068480" cy="368640"/>
            <a:chOff x="7816251" y="1268554"/>
            <a:chExt cx="106848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FFC0ACE-3C88-2C41-A5A9-0CBD5829696F}"/>
                    </a:ext>
                  </a:extLst>
                </p14:cNvPr>
                <p14:cNvContentPartPr/>
                <p14:nvPr/>
              </p14:nvContentPartPr>
              <p14:xfrm>
                <a:off x="7816251" y="1424434"/>
                <a:ext cx="38160" cy="161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FFC0ACE-3C88-2C41-A5A9-0CBD5829696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08691" y="1416874"/>
                  <a:ext cx="53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D1FFC0-E926-5041-B43D-9FCE4F14EFFF}"/>
                    </a:ext>
                  </a:extLst>
                </p14:cNvPr>
                <p14:cNvContentPartPr/>
                <p14:nvPr/>
              </p14:nvContentPartPr>
              <p14:xfrm>
                <a:off x="7821291" y="1297354"/>
                <a:ext cx="360" cy="9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D1FFC0-E926-5041-B43D-9FCE4F14EF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13731" y="1289794"/>
                  <a:ext cx="15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CCD6D4-8F21-984F-B92B-1EB76C63C264}"/>
                    </a:ext>
                  </a:extLst>
                </p14:cNvPr>
                <p14:cNvContentPartPr/>
                <p14:nvPr/>
              </p14:nvContentPartPr>
              <p14:xfrm>
                <a:off x="7908411" y="1447474"/>
                <a:ext cx="189720" cy="126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CCD6D4-8F21-984F-B92B-1EB76C63C2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00851" y="1439914"/>
                  <a:ext cx="204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ECB7A0-CF19-824E-9C4F-E8AC688D4F10}"/>
                    </a:ext>
                  </a:extLst>
                </p14:cNvPr>
                <p14:cNvContentPartPr/>
                <p14:nvPr/>
              </p14:nvContentPartPr>
              <p14:xfrm>
                <a:off x="8199651" y="1268554"/>
                <a:ext cx="12240" cy="289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6ECB7A0-CF19-824E-9C4F-E8AC688D4F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92091" y="1260994"/>
                  <a:ext cx="27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8BC33DA-E2B4-AD4F-B48B-A41D132AA488}"/>
                    </a:ext>
                  </a:extLst>
                </p14:cNvPr>
                <p14:cNvContentPartPr/>
                <p14:nvPr/>
              </p14:nvContentPartPr>
              <p14:xfrm>
                <a:off x="8057091" y="1427314"/>
                <a:ext cx="194760" cy="57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8BC33DA-E2B4-AD4F-B48B-A41D132AA4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49531" y="1419754"/>
                  <a:ext cx="209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4936F5-EDEA-F14E-BB31-4F6EBFC93F3D}"/>
                    </a:ext>
                  </a:extLst>
                </p14:cNvPr>
                <p14:cNvContentPartPr/>
                <p14:nvPr/>
              </p14:nvContentPartPr>
              <p14:xfrm>
                <a:off x="8089131" y="1305634"/>
                <a:ext cx="573120" cy="322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4936F5-EDEA-F14E-BB31-4F6EBFC93F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81571" y="1298074"/>
                  <a:ext cx="5878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64A5FC-7D64-8143-96F1-D0AFBBF91E7E}"/>
                    </a:ext>
                  </a:extLst>
                </p14:cNvPr>
                <p14:cNvContentPartPr/>
                <p14:nvPr/>
              </p14:nvContentPartPr>
              <p14:xfrm>
                <a:off x="8509251" y="1475194"/>
                <a:ext cx="211680" cy="16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64A5FC-7D64-8143-96F1-D0AFBBF91E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01691" y="1467634"/>
                  <a:ext cx="226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485131-B19C-FB41-A1B9-58C55F388EB6}"/>
                    </a:ext>
                  </a:extLst>
                </p14:cNvPr>
                <p14:cNvContentPartPr/>
                <p14:nvPr/>
              </p14:nvContentPartPr>
              <p14:xfrm>
                <a:off x="8866371" y="1480234"/>
                <a:ext cx="18360" cy="16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485131-B19C-FB41-A1B9-58C55F388EB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58811" y="1472674"/>
                  <a:ext cx="33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4BD795C-B337-2241-B415-60C8BEA74396}"/>
                    </a:ext>
                  </a:extLst>
                </p14:cNvPr>
                <p14:cNvContentPartPr/>
                <p14:nvPr/>
              </p14:nvContentPartPr>
              <p14:xfrm>
                <a:off x="8833611" y="1632514"/>
                <a:ext cx="9000" cy="4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4BD795C-B337-2241-B415-60C8BEA743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26051" y="1625314"/>
                  <a:ext cx="2412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12B8D4D-3F51-774D-9BDA-4FF7B490DB6B}"/>
              </a:ext>
            </a:extLst>
          </p:cNvPr>
          <p:cNvGrpSpPr/>
          <p:nvPr/>
        </p:nvGrpSpPr>
        <p:grpSpPr>
          <a:xfrm>
            <a:off x="9272811" y="1268194"/>
            <a:ext cx="954360" cy="603360"/>
            <a:chOff x="9272811" y="1268194"/>
            <a:chExt cx="954360" cy="6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D36DEC-A353-7547-9D0C-2BC96E66ED84}"/>
                    </a:ext>
                  </a:extLst>
                </p14:cNvPr>
                <p14:cNvContentPartPr/>
                <p14:nvPr/>
              </p14:nvContentPartPr>
              <p14:xfrm>
                <a:off x="9301611" y="1428754"/>
                <a:ext cx="261720" cy="203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D36DEC-A353-7547-9D0C-2BC96E66ED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94051" y="1421194"/>
                  <a:ext cx="276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C7F1572-448A-8D4E-AB8B-3B62A26B478F}"/>
                    </a:ext>
                  </a:extLst>
                </p14:cNvPr>
                <p14:cNvContentPartPr/>
                <p14:nvPr/>
              </p14:nvContentPartPr>
              <p14:xfrm>
                <a:off x="9272811" y="1438114"/>
                <a:ext cx="246960" cy="201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C7F1572-448A-8D4E-AB8B-3B62A26B47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65251" y="1430554"/>
                  <a:ext cx="262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270699-D0FC-814E-930F-4FED10169FAB}"/>
                    </a:ext>
                  </a:extLst>
                </p14:cNvPr>
                <p14:cNvContentPartPr/>
                <p14:nvPr/>
              </p14:nvContentPartPr>
              <p14:xfrm>
                <a:off x="9300171" y="1280794"/>
                <a:ext cx="247680" cy="76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270699-D0FC-814E-930F-4FED10169F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92611" y="1273234"/>
                  <a:ext cx="262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177F20-3921-DB41-84D7-2F0CCBFE6603}"/>
                    </a:ext>
                  </a:extLst>
                </p14:cNvPr>
                <p14:cNvContentPartPr/>
                <p14:nvPr/>
              </p14:nvContentPartPr>
              <p14:xfrm>
                <a:off x="9642171" y="1411474"/>
                <a:ext cx="137520" cy="268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177F20-3921-DB41-84D7-2F0CCBFE66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34611" y="1403914"/>
                  <a:ext cx="152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B36D2D1-E74E-AD4C-BD7E-2C45946F189D}"/>
                    </a:ext>
                  </a:extLst>
                </p14:cNvPr>
                <p14:cNvContentPartPr/>
                <p14:nvPr/>
              </p14:nvContentPartPr>
              <p14:xfrm>
                <a:off x="9817491" y="1463674"/>
                <a:ext cx="223920" cy="407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B36D2D1-E74E-AD4C-BD7E-2C45946F18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09931" y="1456114"/>
                  <a:ext cx="2390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4D31D5-0170-C641-A446-85017A3C17A8}"/>
                    </a:ext>
                  </a:extLst>
                </p14:cNvPr>
                <p14:cNvContentPartPr/>
                <p14:nvPr/>
              </p14:nvContentPartPr>
              <p14:xfrm>
                <a:off x="9749451" y="1268194"/>
                <a:ext cx="222120" cy="77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4D31D5-0170-C641-A446-85017A3C17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41891" y="1260634"/>
                  <a:ext cx="237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39E1307-D204-5944-88FC-EC01569DBEDF}"/>
                    </a:ext>
                  </a:extLst>
                </p14:cNvPr>
                <p14:cNvContentPartPr/>
                <p14:nvPr/>
              </p14:nvContentPartPr>
              <p14:xfrm>
                <a:off x="10096491" y="1403914"/>
                <a:ext cx="130680" cy="403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39E1307-D204-5944-88FC-EC01569DBED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88931" y="1396714"/>
                  <a:ext cx="14580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8255C52-D196-7F4E-883E-58820BB1BB0F}"/>
              </a:ext>
            </a:extLst>
          </p:cNvPr>
          <p:cNvGrpSpPr/>
          <p:nvPr/>
        </p:nvGrpSpPr>
        <p:grpSpPr>
          <a:xfrm>
            <a:off x="1206651" y="2444674"/>
            <a:ext cx="939960" cy="551880"/>
            <a:chOff x="1206651" y="2444674"/>
            <a:chExt cx="93996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CEB7DF-354D-0C4B-9E58-8A953002A0C7}"/>
                    </a:ext>
                  </a:extLst>
                </p14:cNvPr>
                <p14:cNvContentPartPr/>
                <p14:nvPr/>
              </p14:nvContentPartPr>
              <p14:xfrm>
                <a:off x="1206651" y="2584354"/>
                <a:ext cx="259200" cy="412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CEB7DF-354D-0C4B-9E58-8A953002A0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99091" y="2576794"/>
                  <a:ext cx="2743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B609890-6F28-D945-8480-D5847C871D43}"/>
                    </a:ext>
                  </a:extLst>
                </p14:cNvPr>
                <p14:cNvContentPartPr/>
                <p14:nvPr/>
              </p14:nvContentPartPr>
              <p14:xfrm>
                <a:off x="1535691" y="2460154"/>
                <a:ext cx="88920" cy="296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B609890-6F28-D945-8480-D5847C871D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28131" y="2452594"/>
                  <a:ext cx="1040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4A60D6-F36C-5745-9345-6F9F696DD911}"/>
                    </a:ext>
                  </a:extLst>
                </p14:cNvPr>
                <p14:cNvContentPartPr/>
                <p14:nvPr/>
              </p14:nvContentPartPr>
              <p14:xfrm>
                <a:off x="1747011" y="2546914"/>
                <a:ext cx="259200" cy="405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4A60D6-F36C-5745-9345-6F9F696DD9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39451" y="2539714"/>
                  <a:ext cx="2743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6EB8371-E9F6-1442-A8F7-E0A6A3195D1E}"/>
                    </a:ext>
                  </a:extLst>
                </p14:cNvPr>
                <p14:cNvContentPartPr/>
                <p14:nvPr/>
              </p14:nvContentPartPr>
              <p14:xfrm>
                <a:off x="1674291" y="2444674"/>
                <a:ext cx="207720" cy="113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6EB8371-E9F6-1442-A8F7-E0A6A3195D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67091" y="2437114"/>
                  <a:ext cx="222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D0E5235-AEA2-EF49-B627-AD0A5AC2B087}"/>
                    </a:ext>
                  </a:extLst>
                </p14:cNvPr>
                <p14:cNvContentPartPr/>
                <p14:nvPr/>
              </p14:nvContentPartPr>
              <p14:xfrm>
                <a:off x="2038611" y="2481754"/>
                <a:ext cx="108000" cy="308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D0E5235-AEA2-EF49-B627-AD0A5AC2B08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31051" y="2474194"/>
                  <a:ext cx="12276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98464FA-3849-B149-AA75-8723775289B9}"/>
              </a:ext>
            </a:extLst>
          </p:cNvPr>
          <p:cNvGrpSpPr/>
          <p:nvPr/>
        </p:nvGrpSpPr>
        <p:grpSpPr>
          <a:xfrm>
            <a:off x="2390691" y="2573914"/>
            <a:ext cx="203400" cy="83880"/>
            <a:chOff x="2390691" y="2573914"/>
            <a:chExt cx="20340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A58F56-2CA7-DD44-9627-CCCC35A1429A}"/>
                    </a:ext>
                  </a:extLst>
                </p14:cNvPr>
                <p14:cNvContentPartPr/>
                <p14:nvPr/>
              </p14:nvContentPartPr>
              <p14:xfrm>
                <a:off x="2390691" y="2573914"/>
                <a:ext cx="189000" cy="16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A58F56-2CA7-DD44-9627-CCCC35A1429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83131" y="2566354"/>
                  <a:ext cx="204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DFC20C-68FD-E34C-B4C3-2B6CA7F3696A}"/>
                    </a:ext>
                  </a:extLst>
                </p14:cNvPr>
                <p14:cNvContentPartPr/>
                <p14:nvPr/>
              </p14:nvContentPartPr>
              <p14:xfrm>
                <a:off x="2454411" y="2645194"/>
                <a:ext cx="139680" cy="12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DFC20C-68FD-E34C-B4C3-2B6CA7F3696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46851" y="2637634"/>
                  <a:ext cx="1548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9FDCBE3-BF39-574F-9333-F20797CF0FC4}"/>
                  </a:ext>
                </a:extLst>
              </p14:cNvPr>
              <p14:cNvContentPartPr/>
              <p14:nvPr/>
            </p14:nvContentPartPr>
            <p14:xfrm>
              <a:off x="3053091" y="2406154"/>
              <a:ext cx="35280" cy="4629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9FDCBE3-BF39-574F-9333-F20797CF0FC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045891" y="2398594"/>
                <a:ext cx="50400" cy="47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CAB626A2-9170-7441-A71B-7F9A7E7FD6DB}"/>
              </a:ext>
            </a:extLst>
          </p:cNvPr>
          <p:cNvGrpSpPr/>
          <p:nvPr/>
        </p:nvGrpSpPr>
        <p:grpSpPr>
          <a:xfrm>
            <a:off x="3364491" y="2438194"/>
            <a:ext cx="386640" cy="427680"/>
            <a:chOff x="3364491" y="2438194"/>
            <a:chExt cx="38664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4BBF0FB-D248-BA41-8CBC-25E039B5091C}"/>
                    </a:ext>
                  </a:extLst>
                </p14:cNvPr>
                <p14:cNvContentPartPr/>
                <p14:nvPr/>
              </p14:nvContentPartPr>
              <p14:xfrm>
                <a:off x="3373851" y="2557354"/>
                <a:ext cx="151920" cy="193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4BBF0FB-D248-BA41-8CBC-25E039B509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66651" y="2549794"/>
                  <a:ext cx="167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408A8C-9EDA-8245-8C48-29B4382E4A67}"/>
                    </a:ext>
                  </a:extLst>
                </p14:cNvPr>
                <p14:cNvContentPartPr/>
                <p14:nvPr/>
              </p14:nvContentPartPr>
              <p14:xfrm>
                <a:off x="3364491" y="2530354"/>
                <a:ext cx="226800" cy="28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408A8C-9EDA-8245-8C48-29B4382E4A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56931" y="2522794"/>
                  <a:ext cx="241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F730D8F-F407-A04D-8E13-BECC137D8F30}"/>
                    </a:ext>
                  </a:extLst>
                </p14:cNvPr>
                <p14:cNvContentPartPr/>
                <p14:nvPr/>
              </p14:nvContentPartPr>
              <p14:xfrm>
                <a:off x="3695691" y="2438194"/>
                <a:ext cx="55440" cy="427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F730D8F-F407-A04D-8E13-BECC137D8F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88131" y="2430634"/>
                  <a:ext cx="7056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E9997D9-33AD-2B49-B1C6-0A4B2CDE4198}"/>
              </a:ext>
            </a:extLst>
          </p:cNvPr>
          <p:cNvGrpSpPr/>
          <p:nvPr/>
        </p:nvGrpSpPr>
        <p:grpSpPr>
          <a:xfrm>
            <a:off x="4130931" y="2506594"/>
            <a:ext cx="223200" cy="344160"/>
            <a:chOff x="4130931" y="2506594"/>
            <a:chExt cx="22320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B37F5D3-8B00-9C49-B7D1-1B273BBC4D69}"/>
                    </a:ext>
                  </a:extLst>
                </p14:cNvPr>
                <p14:cNvContentPartPr/>
                <p14:nvPr/>
              </p14:nvContentPartPr>
              <p14:xfrm>
                <a:off x="4169091" y="2506594"/>
                <a:ext cx="117000" cy="344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B37F5D3-8B00-9C49-B7D1-1B273BBC4D6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61531" y="2499034"/>
                  <a:ext cx="132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8D1025C-5996-B247-9725-448728172589}"/>
                    </a:ext>
                  </a:extLst>
                </p14:cNvPr>
                <p14:cNvContentPartPr/>
                <p14:nvPr/>
              </p14:nvContentPartPr>
              <p14:xfrm>
                <a:off x="4130931" y="2645914"/>
                <a:ext cx="223200" cy="50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8D1025C-5996-B247-9725-4487281725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23371" y="2638354"/>
                  <a:ext cx="23832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C3F90E0-7157-A643-B18D-1E10D4B6650E}"/>
              </a:ext>
            </a:extLst>
          </p:cNvPr>
          <p:cNvGrpSpPr/>
          <p:nvPr/>
        </p:nvGrpSpPr>
        <p:grpSpPr>
          <a:xfrm>
            <a:off x="4498851" y="2422354"/>
            <a:ext cx="1531440" cy="507240"/>
            <a:chOff x="4498851" y="2422354"/>
            <a:chExt cx="1531440" cy="5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708398-CC6B-0A44-AF5E-899B4F31CAA5}"/>
                    </a:ext>
                  </a:extLst>
                </p14:cNvPr>
                <p14:cNvContentPartPr/>
                <p14:nvPr/>
              </p14:nvContentPartPr>
              <p14:xfrm>
                <a:off x="4498851" y="2497594"/>
                <a:ext cx="104040" cy="298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708398-CC6B-0A44-AF5E-899B4F31CAA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91291" y="2490034"/>
                  <a:ext cx="119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DF29869-9592-FE40-934C-E477E99B962F}"/>
                    </a:ext>
                  </a:extLst>
                </p14:cNvPr>
                <p14:cNvContentPartPr/>
                <p14:nvPr/>
              </p14:nvContentPartPr>
              <p14:xfrm>
                <a:off x="4782531" y="2565994"/>
                <a:ext cx="214560" cy="154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DF29869-9592-FE40-934C-E477E99B962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74971" y="2558434"/>
                  <a:ext cx="229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0353AAD-5DED-804E-8FD0-1FD4E0E4E4AB}"/>
                    </a:ext>
                  </a:extLst>
                </p14:cNvPr>
                <p14:cNvContentPartPr/>
                <p14:nvPr/>
              </p14:nvContentPartPr>
              <p14:xfrm>
                <a:off x="4785411" y="2568874"/>
                <a:ext cx="162000" cy="125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0353AAD-5DED-804E-8FD0-1FD4E0E4E4A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77851" y="2561314"/>
                  <a:ext cx="177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89A1C9-3730-1047-BF23-C9C4C23FB87F}"/>
                    </a:ext>
                  </a:extLst>
                </p14:cNvPr>
                <p14:cNvContentPartPr/>
                <p14:nvPr/>
              </p14:nvContentPartPr>
              <p14:xfrm>
                <a:off x="4762371" y="2422354"/>
                <a:ext cx="142920" cy="61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89A1C9-3730-1047-BF23-C9C4C23FB8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54811" y="2414794"/>
                  <a:ext cx="158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85630F8-216D-B140-8FDA-9EE2987A189C}"/>
                    </a:ext>
                  </a:extLst>
                </p14:cNvPr>
                <p14:cNvContentPartPr/>
                <p14:nvPr/>
              </p14:nvContentPartPr>
              <p14:xfrm>
                <a:off x="5165211" y="2514514"/>
                <a:ext cx="109080" cy="237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85630F8-216D-B140-8FDA-9EE2987A18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57651" y="2506954"/>
                  <a:ext cx="124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B1D0508-3C58-2A4D-ABA4-0A8608CCCFB6}"/>
                    </a:ext>
                  </a:extLst>
                </p14:cNvPr>
                <p14:cNvContentPartPr/>
                <p14:nvPr/>
              </p14:nvContentPartPr>
              <p14:xfrm>
                <a:off x="5371851" y="2546914"/>
                <a:ext cx="285480" cy="382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B1D0508-3C58-2A4D-ABA4-0A8608CCCFB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64291" y="2539714"/>
                  <a:ext cx="300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3F93134-F323-2944-8E90-106803163A97}"/>
                    </a:ext>
                  </a:extLst>
                </p14:cNvPr>
                <p14:cNvContentPartPr/>
                <p14:nvPr/>
              </p14:nvContentPartPr>
              <p14:xfrm>
                <a:off x="5355291" y="2424514"/>
                <a:ext cx="142920" cy="68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3F93134-F323-2944-8E90-106803163A9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47731" y="2416954"/>
                  <a:ext cx="158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ABE1660-B1F3-D34B-9A88-6AAA1405AE3B}"/>
                    </a:ext>
                  </a:extLst>
                </p14:cNvPr>
                <p14:cNvContentPartPr/>
                <p14:nvPr/>
              </p14:nvContentPartPr>
              <p14:xfrm>
                <a:off x="5694051" y="2520994"/>
                <a:ext cx="90720" cy="218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ABE1660-B1F3-D34B-9A88-6AAA1405AE3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86491" y="2513434"/>
                  <a:ext cx="105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9F0324-9611-794C-B1A2-B4D4C19FA2A5}"/>
                    </a:ext>
                  </a:extLst>
                </p14:cNvPr>
                <p14:cNvContentPartPr/>
                <p14:nvPr/>
              </p14:nvContentPartPr>
              <p14:xfrm>
                <a:off x="5894571" y="2470954"/>
                <a:ext cx="135720" cy="399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9F0324-9611-794C-B1A2-B4D4C19FA2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87011" y="2463394"/>
                  <a:ext cx="150840" cy="41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A76F388-E9FE-8E4B-B1D4-4C8ABE024B7E}"/>
                  </a:ext>
                </a:extLst>
              </p14:cNvPr>
              <p14:cNvContentPartPr/>
              <p14:nvPr/>
            </p14:nvContentPartPr>
            <p14:xfrm>
              <a:off x="5492451" y="580234"/>
              <a:ext cx="441000" cy="1202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A76F388-E9FE-8E4B-B1D4-4C8ABE024B7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484891" y="572674"/>
                <a:ext cx="45576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76778F9-8C06-C748-97BC-BCF54FCB5DFD}"/>
              </a:ext>
            </a:extLst>
          </p:cNvPr>
          <p:cNvGrpSpPr/>
          <p:nvPr/>
        </p:nvGrpSpPr>
        <p:grpSpPr>
          <a:xfrm>
            <a:off x="6319011" y="369274"/>
            <a:ext cx="1053000" cy="415440"/>
            <a:chOff x="6319011" y="369274"/>
            <a:chExt cx="105300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AD00557-791F-FE47-A27E-258DA3358025}"/>
                    </a:ext>
                  </a:extLst>
                </p14:cNvPr>
                <p14:cNvContentPartPr/>
                <p14:nvPr/>
              </p14:nvContentPartPr>
              <p14:xfrm>
                <a:off x="6358971" y="369274"/>
                <a:ext cx="78840" cy="388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AD00557-791F-FE47-A27E-258DA335802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51411" y="361714"/>
                  <a:ext cx="939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7002D9F-E67C-4947-8747-6699E2F27E98}"/>
                    </a:ext>
                  </a:extLst>
                </p14:cNvPr>
                <p14:cNvContentPartPr/>
                <p14:nvPr/>
              </p14:nvContentPartPr>
              <p14:xfrm>
                <a:off x="6319011" y="571594"/>
                <a:ext cx="289080" cy="48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7002D9F-E67C-4947-8747-6699E2F27E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11451" y="564034"/>
                  <a:ext cx="304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EEC7E8C-FBBE-684C-98AC-EFDC17BFA4F5}"/>
                    </a:ext>
                  </a:extLst>
                </p14:cNvPr>
                <p14:cNvContentPartPr/>
                <p14:nvPr/>
              </p14:nvContentPartPr>
              <p14:xfrm>
                <a:off x="6716091" y="438394"/>
                <a:ext cx="93240" cy="330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EEC7E8C-FBBE-684C-98AC-EFDC17BFA4F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08531" y="430834"/>
                  <a:ext cx="1083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EED13E-0FD3-6842-81A3-6A8BF0189695}"/>
                    </a:ext>
                  </a:extLst>
                </p14:cNvPr>
                <p14:cNvContentPartPr/>
                <p14:nvPr/>
              </p14:nvContentPartPr>
              <p14:xfrm>
                <a:off x="6928491" y="565834"/>
                <a:ext cx="207360" cy="161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EED13E-0FD3-6842-81A3-6A8BF018969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20931" y="558274"/>
                  <a:ext cx="222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DDF315F-95D0-4549-B7D6-5C72C8A0F17A}"/>
                    </a:ext>
                  </a:extLst>
                </p14:cNvPr>
                <p14:cNvContentPartPr/>
                <p14:nvPr/>
              </p14:nvContentPartPr>
              <p14:xfrm>
                <a:off x="6930651" y="590674"/>
                <a:ext cx="150480" cy="104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DDF315F-95D0-4549-B7D6-5C72C8A0F17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23091" y="583114"/>
                  <a:ext cx="165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7258AE7-038C-6745-8BDB-86C11FE4AB46}"/>
                    </a:ext>
                  </a:extLst>
                </p14:cNvPr>
                <p14:cNvContentPartPr/>
                <p14:nvPr/>
              </p14:nvContentPartPr>
              <p14:xfrm>
                <a:off x="6950451" y="390154"/>
                <a:ext cx="164880" cy="88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7258AE7-038C-6745-8BDB-86C11FE4AB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42891" y="382594"/>
                  <a:ext cx="180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13B604-B554-6444-8D19-1342D8D77845}"/>
                    </a:ext>
                  </a:extLst>
                </p14:cNvPr>
                <p14:cNvContentPartPr/>
                <p14:nvPr/>
              </p14:nvContentPartPr>
              <p14:xfrm>
                <a:off x="7244211" y="457834"/>
                <a:ext cx="127800" cy="326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13B604-B554-6444-8D19-1342D8D7784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36651" y="450274"/>
                  <a:ext cx="14292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5034A80-7125-464C-9472-3B67E4491AA4}"/>
              </a:ext>
            </a:extLst>
          </p:cNvPr>
          <p:cNvGrpSpPr/>
          <p:nvPr/>
        </p:nvGrpSpPr>
        <p:grpSpPr>
          <a:xfrm>
            <a:off x="3280971" y="3068914"/>
            <a:ext cx="378720" cy="625320"/>
            <a:chOff x="3280971" y="3068914"/>
            <a:chExt cx="378720" cy="62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A2E24B9-A28F-4F44-BEFE-B2DF19784C0F}"/>
                    </a:ext>
                  </a:extLst>
                </p14:cNvPr>
                <p14:cNvContentPartPr/>
                <p14:nvPr/>
              </p14:nvContentPartPr>
              <p14:xfrm>
                <a:off x="3280971" y="3178354"/>
                <a:ext cx="262080" cy="515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A2E24B9-A28F-4F44-BEFE-B2DF19784C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73411" y="3170794"/>
                  <a:ext cx="2772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6176B13-DDF2-C245-9C30-635FD33770F4}"/>
                    </a:ext>
                  </a:extLst>
                </p14:cNvPr>
                <p14:cNvContentPartPr/>
                <p14:nvPr/>
              </p14:nvContentPartPr>
              <p14:xfrm>
                <a:off x="3405891" y="3068914"/>
                <a:ext cx="253800" cy="205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6176B13-DDF2-C245-9C30-635FD33770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98331" y="3061354"/>
                  <a:ext cx="2685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272C7AD-DE93-854B-A8B2-F4EC0C843CDC}"/>
              </a:ext>
            </a:extLst>
          </p:cNvPr>
          <p:cNvGrpSpPr/>
          <p:nvPr/>
        </p:nvGrpSpPr>
        <p:grpSpPr>
          <a:xfrm>
            <a:off x="3640251" y="3827794"/>
            <a:ext cx="218880" cy="283680"/>
            <a:chOff x="3640251" y="3827794"/>
            <a:chExt cx="21888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193FB2B-C025-FF4A-806E-7693588726D4}"/>
                    </a:ext>
                  </a:extLst>
                </p14:cNvPr>
                <p14:cNvContentPartPr/>
                <p14:nvPr/>
              </p14:nvContentPartPr>
              <p14:xfrm>
                <a:off x="3702171" y="3867034"/>
                <a:ext cx="141840" cy="244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193FB2B-C025-FF4A-806E-7693588726D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94611" y="3859474"/>
                  <a:ext cx="156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93CDD9D-C052-5740-9099-44D1DDCF4694}"/>
                    </a:ext>
                  </a:extLst>
                </p14:cNvPr>
                <p14:cNvContentPartPr/>
                <p14:nvPr/>
              </p14:nvContentPartPr>
              <p14:xfrm>
                <a:off x="3640251" y="3827794"/>
                <a:ext cx="218880" cy="69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93CDD9D-C052-5740-9099-44D1DDCF469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32691" y="3820234"/>
                  <a:ext cx="23400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314334D-C3F9-DF46-B394-47B6A24829D1}"/>
              </a:ext>
            </a:extLst>
          </p:cNvPr>
          <p:cNvGrpSpPr/>
          <p:nvPr/>
        </p:nvGrpSpPr>
        <p:grpSpPr>
          <a:xfrm>
            <a:off x="4123011" y="3842554"/>
            <a:ext cx="180720" cy="133200"/>
            <a:chOff x="4123011" y="3842554"/>
            <a:chExt cx="18072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74BDEC4-BD0F-1946-88BF-B81F85CC0A0F}"/>
                    </a:ext>
                  </a:extLst>
                </p14:cNvPr>
                <p14:cNvContentPartPr/>
                <p14:nvPr/>
              </p14:nvContentPartPr>
              <p14:xfrm>
                <a:off x="4123011" y="3842554"/>
                <a:ext cx="171720" cy="18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74BDEC4-BD0F-1946-88BF-B81F85CC0A0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15451" y="3834994"/>
                  <a:ext cx="186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9925D42-286F-3D4D-8A1A-000C360201DC}"/>
                    </a:ext>
                  </a:extLst>
                </p14:cNvPr>
                <p14:cNvContentPartPr/>
                <p14:nvPr/>
              </p14:nvContentPartPr>
              <p14:xfrm>
                <a:off x="4141731" y="3941194"/>
                <a:ext cx="162000" cy="34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9925D42-286F-3D4D-8A1A-000C360201D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34171" y="3933634"/>
                  <a:ext cx="17712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5747780-56BA-8646-8624-A284FBC34CD6}"/>
                  </a:ext>
                </a:extLst>
              </p14:cNvPr>
              <p14:cNvContentPartPr/>
              <p14:nvPr/>
            </p14:nvContentPartPr>
            <p14:xfrm>
              <a:off x="4837611" y="3406954"/>
              <a:ext cx="138960" cy="18021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5747780-56BA-8646-8624-A284FBC34CD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830051" y="3399394"/>
                <a:ext cx="154080" cy="18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630BD85-6127-CD41-8880-B11AF6BA0BAE}"/>
              </a:ext>
            </a:extLst>
          </p:cNvPr>
          <p:cNvGrpSpPr/>
          <p:nvPr/>
        </p:nvGrpSpPr>
        <p:grpSpPr>
          <a:xfrm>
            <a:off x="5040291" y="3255034"/>
            <a:ext cx="544680" cy="342360"/>
            <a:chOff x="5040291" y="3255034"/>
            <a:chExt cx="54468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98FB353-1B70-714A-B9CD-99918DE8FEEB}"/>
                    </a:ext>
                  </a:extLst>
                </p14:cNvPr>
                <p14:cNvContentPartPr/>
                <p14:nvPr/>
              </p14:nvContentPartPr>
              <p14:xfrm>
                <a:off x="5101851" y="3255034"/>
                <a:ext cx="175320" cy="244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98FB353-1B70-714A-B9CD-99918DE8FEE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94291" y="3247474"/>
                  <a:ext cx="190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900FEAC-B664-964C-84E1-292552E4689F}"/>
                    </a:ext>
                  </a:extLst>
                </p14:cNvPr>
                <p14:cNvContentPartPr/>
                <p14:nvPr/>
              </p14:nvContentPartPr>
              <p14:xfrm>
                <a:off x="5336211" y="3341074"/>
                <a:ext cx="159480" cy="123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900FEAC-B664-964C-84E1-292552E4689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28651" y="3333514"/>
                  <a:ext cx="174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6777ACF-2B48-A64B-B81E-4BEEF38B89D5}"/>
                    </a:ext>
                  </a:extLst>
                </p14:cNvPr>
                <p14:cNvContentPartPr/>
                <p14:nvPr/>
              </p14:nvContentPartPr>
              <p14:xfrm>
                <a:off x="5335851" y="3338914"/>
                <a:ext cx="123480" cy="128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6777ACF-2B48-A64B-B81E-4BEEF38B89D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28291" y="3331354"/>
                  <a:ext cx="138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A0D3A96-F475-6249-B697-BD19A9C3B553}"/>
                    </a:ext>
                  </a:extLst>
                </p14:cNvPr>
                <p14:cNvContentPartPr/>
                <p14:nvPr/>
              </p14:nvContentPartPr>
              <p14:xfrm>
                <a:off x="5546091" y="3374554"/>
                <a:ext cx="16920" cy="149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A0D3A96-F475-6249-B697-BD19A9C3B55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38531" y="3366994"/>
                  <a:ext cx="3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B90389E-8CE6-3F40-A02D-4DB30549B13F}"/>
                    </a:ext>
                  </a:extLst>
                </p14:cNvPr>
                <p14:cNvContentPartPr/>
                <p14:nvPr/>
              </p14:nvContentPartPr>
              <p14:xfrm>
                <a:off x="5040291" y="3583354"/>
                <a:ext cx="544680" cy="14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B90389E-8CE6-3F40-A02D-4DB30549B13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32731" y="3575794"/>
                  <a:ext cx="5598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61B6097-653C-0D4A-A802-805BDCBF4148}"/>
              </a:ext>
            </a:extLst>
          </p:cNvPr>
          <p:cNvGrpSpPr/>
          <p:nvPr/>
        </p:nvGrpSpPr>
        <p:grpSpPr>
          <a:xfrm>
            <a:off x="5147211" y="3710794"/>
            <a:ext cx="423360" cy="315720"/>
            <a:chOff x="5147211" y="3710794"/>
            <a:chExt cx="42336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1834B14-17F6-CE45-BCD9-ADA9BC937AEE}"/>
                    </a:ext>
                  </a:extLst>
                </p14:cNvPr>
                <p14:cNvContentPartPr/>
                <p14:nvPr/>
              </p14:nvContentPartPr>
              <p14:xfrm>
                <a:off x="5147211" y="3710794"/>
                <a:ext cx="66600" cy="177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1834B14-17F6-CE45-BCD9-ADA9BC937AE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39651" y="3703234"/>
                  <a:ext cx="81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8D1B272-0A45-F142-83AD-7EF054C4688F}"/>
                    </a:ext>
                  </a:extLst>
                </p14:cNvPr>
                <p14:cNvContentPartPr/>
                <p14:nvPr/>
              </p14:nvContentPartPr>
              <p14:xfrm>
                <a:off x="5329371" y="3711874"/>
                <a:ext cx="116280" cy="314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8D1B272-0A45-F142-83AD-7EF054C4688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21811" y="3704314"/>
                  <a:ext cx="131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ABBDD19-E62B-4B48-8991-04D69AC0603F}"/>
                    </a:ext>
                  </a:extLst>
                </p14:cNvPr>
                <p14:cNvContentPartPr/>
                <p14:nvPr/>
              </p14:nvContentPartPr>
              <p14:xfrm>
                <a:off x="5546091" y="3831754"/>
                <a:ext cx="24480" cy="126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ABBDD19-E62B-4B48-8991-04D69AC0603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38531" y="3824194"/>
                  <a:ext cx="3924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C756DEF-31D8-8649-81E6-C348A40B57CE}"/>
                  </a:ext>
                </a:extLst>
              </p14:cNvPr>
              <p14:cNvContentPartPr/>
              <p14:nvPr/>
            </p14:nvContentPartPr>
            <p14:xfrm>
              <a:off x="6101211" y="3635554"/>
              <a:ext cx="101880" cy="25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C756DEF-31D8-8649-81E6-C348A40B57C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093651" y="3627994"/>
                <a:ext cx="117000" cy="1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2AFF345-9C45-D943-9993-5D9C92D2BE1B}"/>
              </a:ext>
            </a:extLst>
          </p:cNvPr>
          <p:cNvGrpSpPr/>
          <p:nvPr/>
        </p:nvGrpSpPr>
        <p:grpSpPr>
          <a:xfrm>
            <a:off x="6438891" y="3603154"/>
            <a:ext cx="515520" cy="19800"/>
            <a:chOff x="6438891" y="3603154"/>
            <a:chExt cx="515520" cy="1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D26FF6F-2B86-E444-B635-09B124878D52}"/>
                    </a:ext>
                  </a:extLst>
                </p14:cNvPr>
                <p14:cNvContentPartPr/>
                <p14:nvPr/>
              </p14:nvContentPartPr>
              <p14:xfrm>
                <a:off x="6438891" y="3613954"/>
                <a:ext cx="64800" cy="9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D26FF6F-2B86-E444-B635-09B124878D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31331" y="3606394"/>
                  <a:ext cx="79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840FFAC-26ED-AE4F-9DEB-460EA6E5141D}"/>
                    </a:ext>
                  </a:extLst>
                </p14:cNvPr>
                <p14:cNvContentPartPr/>
                <p14:nvPr/>
              </p14:nvContentPartPr>
              <p14:xfrm>
                <a:off x="6689091" y="3603154"/>
                <a:ext cx="265320" cy="7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840FFAC-26ED-AE4F-9DEB-460EA6E5141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81531" y="3595594"/>
                  <a:ext cx="28008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91B1A20-0527-854F-ACE6-AEC7BB725FC3}"/>
                  </a:ext>
                </a:extLst>
              </p14:cNvPr>
              <p14:cNvContentPartPr/>
              <p14:nvPr/>
            </p14:nvContentPartPr>
            <p14:xfrm>
              <a:off x="5393811" y="4223434"/>
              <a:ext cx="39600" cy="3744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91B1A20-0527-854F-ACE6-AEC7BB725FC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386251" y="4215874"/>
                <a:ext cx="54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9370106-2C16-0B4B-BF40-6BC3E807F14F}"/>
                  </a:ext>
                </a:extLst>
              </p14:cNvPr>
              <p14:cNvContentPartPr/>
              <p14:nvPr/>
            </p14:nvContentPartPr>
            <p14:xfrm>
              <a:off x="5415411" y="4419274"/>
              <a:ext cx="33840" cy="140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9370106-2C16-0B4B-BF40-6BC3E807F14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407851" y="4411714"/>
                <a:ext cx="4860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6C5F5C2-6FEF-8F43-973F-98595D9B8618}"/>
              </a:ext>
            </a:extLst>
          </p:cNvPr>
          <p:cNvGrpSpPr/>
          <p:nvPr/>
        </p:nvGrpSpPr>
        <p:grpSpPr>
          <a:xfrm>
            <a:off x="5187531" y="4604314"/>
            <a:ext cx="563760" cy="1000080"/>
            <a:chOff x="5187531" y="4604314"/>
            <a:chExt cx="563760" cy="10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0981975-0C58-724A-B48E-A34F0875E1B2}"/>
                    </a:ext>
                  </a:extLst>
                </p14:cNvPr>
                <p14:cNvContentPartPr/>
                <p14:nvPr/>
              </p14:nvContentPartPr>
              <p14:xfrm>
                <a:off x="5448171" y="4604314"/>
                <a:ext cx="24480" cy="43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0981975-0C58-724A-B48E-A34F0875E1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40611" y="4597114"/>
                  <a:ext cx="39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321CFF-F07A-B645-B458-D20CFA2D22EA}"/>
                    </a:ext>
                  </a:extLst>
                </p14:cNvPr>
                <p14:cNvContentPartPr/>
                <p14:nvPr/>
              </p14:nvContentPartPr>
              <p14:xfrm>
                <a:off x="5469771" y="4680634"/>
                <a:ext cx="3240" cy="10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321CFF-F07A-B645-B458-D20CFA2D22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62211" y="4673074"/>
                  <a:ext cx="18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98B5076-0343-6E4C-A9E5-4DA60B7A0FDF}"/>
                    </a:ext>
                  </a:extLst>
                </p14:cNvPr>
                <p14:cNvContentPartPr/>
                <p14:nvPr/>
              </p14:nvContentPartPr>
              <p14:xfrm>
                <a:off x="5187531" y="4788634"/>
                <a:ext cx="133560" cy="244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98B5076-0343-6E4C-A9E5-4DA60B7A0FD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79971" y="4781074"/>
                  <a:ext cx="148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1D9E3AD-3B8C-1D49-B9F6-66C3D200193E}"/>
                    </a:ext>
                  </a:extLst>
                </p14:cNvPr>
                <p14:cNvContentPartPr/>
                <p14:nvPr/>
              </p14:nvContentPartPr>
              <p14:xfrm>
                <a:off x="5404611" y="4865674"/>
                <a:ext cx="123120" cy="139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1D9E3AD-3B8C-1D49-B9F6-66C3D200193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97051" y="4858114"/>
                  <a:ext cx="137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4D387AC-9621-A743-85D0-397E4176B0AA}"/>
                    </a:ext>
                  </a:extLst>
                </p14:cNvPr>
                <p14:cNvContentPartPr/>
                <p14:nvPr/>
              </p14:nvContentPartPr>
              <p14:xfrm>
                <a:off x="5386971" y="4881514"/>
                <a:ext cx="126720" cy="168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4D387AC-9621-A743-85D0-397E4176B0A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79771" y="4874314"/>
                  <a:ext cx="141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EB1ECBA-9228-B34C-B8DE-CB2D1DA80642}"/>
                    </a:ext>
                  </a:extLst>
                </p14:cNvPr>
                <p14:cNvContentPartPr/>
                <p14:nvPr/>
              </p14:nvContentPartPr>
              <p14:xfrm>
                <a:off x="5567691" y="4962874"/>
                <a:ext cx="61920" cy="85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EB1ECBA-9228-B34C-B8DE-CB2D1DA8064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60491" y="4955314"/>
                  <a:ext cx="77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1CC7919-B725-E649-B902-287DE8E1D349}"/>
                    </a:ext>
                  </a:extLst>
                </p14:cNvPr>
                <p14:cNvContentPartPr/>
                <p14:nvPr/>
              </p14:nvContentPartPr>
              <p14:xfrm>
                <a:off x="5644011" y="4950634"/>
                <a:ext cx="56160" cy="92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1CC7919-B725-E649-B902-287DE8E1D34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36451" y="4943434"/>
                  <a:ext cx="71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0FF1F58-1CF4-CE43-89F8-9CBB0BB1422B}"/>
                    </a:ext>
                  </a:extLst>
                </p14:cNvPr>
                <p14:cNvContentPartPr/>
                <p14:nvPr/>
              </p14:nvContentPartPr>
              <p14:xfrm>
                <a:off x="5274651" y="5152234"/>
                <a:ext cx="476280" cy="36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0FF1F58-1CF4-CE43-89F8-9CBB0BB1422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67091" y="5144674"/>
                  <a:ext cx="491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4BFEB67-EF39-884B-AF0A-0DD8FEA442B9}"/>
                    </a:ext>
                  </a:extLst>
                </p14:cNvPr>
                <p14:cNvContentPartPr/>
                <p14:nvPr/>
              </p14:nvContentPartPr>
              <p14:xfrm>
                <a:off x="5333331" y="5242234"/>
                <a:ext cx="132840" cy="217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4BFEB67-EF39-884B-AF0A-0DD8FEA442B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25771" y="5234674"/>
                  <a:ext cx="147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1DC0251-2DD4-2C42-9C7E-5AD9C92A12C9}"/>
                    </a:ext>
                  </a:extLst>
                </p14:cNvPr>
                <p14:cNvContentPartPr/>
                <p14:nvPr/>
              </p14:nvContentPartPr>
              <p14:xfrm>
                <a:off x="5511171" y="5277874"/>
                <a:ext cx="125280" cy="326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1DC0251-2DD4-2C42-9C7E-5AD9C92A12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03611" y="5270314"/>
                  <a:ext cx="1404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1B2CCE-54F7-D848-9548-E8652280F6AC}"/>
                    </a:ext>
                  </a:extLst>
                </p14:cNvPr>
                <p14:cNvContentPartPr/>
                <p14:nvPr/>
              </p14:nvContentPartPr>
              <p14:xfrm>
                <a:off x="5736891" y="5409994"/>
                <a:ext cx="14400" cy="111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1B2CCE-54F7-D848-9548-E8652280F6A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29331" y="5402434"/>
                  <a:ext cx="2952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BB9BB886-8878-D44A-9C71-F4484F6F333A}"/>
                  </a:ext>
                </a:extLst>
              </p14:cNvPr>
              <p14:cNvContentPartPr/>
              <p14:nvPr/>
            </p14:nvContentPartPr>
            <p14:xfrm>
              <a:off x="6046851" y="5159794"/>
              <a:ext cx="144720" cy="97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BB9BB886-8878-D44A-9C71-F4484F6F333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039291" y="5152234"/>
                <a:ext cx="159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76D294B5-BF9B-DC4A-AA34-2B2AE699AC6E}"/>
                  </a:ext>
                </a:extLst>
              </p14:cNvPr>
              <p14:cNvContentPartPr/>
              <p14:nvPr/>
            </p14:nvContentPartPr>
            <p14:xfrm>
              <a:off x="6830571" y="5084914"/>
              <a:ext cx="183240" cy="1620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76D294B5-BF9B-DC4A-AA34-2B2AE699AC6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823011" y="5077354"/>
                <a:ext cx="1983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B7FD13D-7D48-6C4D-B25A-8A57913ED4DA}"/>
              </a:ext>
            </a:extLst>
          </p:cNvPr>
          <p:cNvGrpSpPr/>
          <p:nvPr/>
        </p:nvGrpSpPr>
        <p:grpSpPr>
          <a:xfrm>
            <a:off x="7252851" y="3024634"/>
            <a:ext cx="932760" cy="2566440"/>
            <a:chOff x="7252851" y="3024634"/>
            <a:chExt cx="932760" cy="256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C6F1C1E-0254-1143-AD4B-8D6F586AF204}"/>
                    </a:ext>
                  </a:extLst>
                </p14:cNvPr>
                <p14:cNvContentPartPr/>
                <p14:nvPr/>
              </p14:nvContentPartPr>
              <p14:xfrm>
                <a:off x="7255011" y="3024634"/>
                <a:ext cx="165960" cy="232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C6F1C1E-0254-1143-AD4B-8D6F586AF20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47451" y="3017074"/>
                  <a:ext cx="181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5509543-CAF3-F340-8CAA-73E00E2C97A8}"/>
                    </a:ext>
                  </a:extLst>
                </p14:cNvPr>
                <p14:cNvContentPartPr/>
                <p14:nvPr/>
              </p14:nvContentPartPr>
              <p14:xfrm>
                <a:off x="7505571" y="3189514"/>
                <a:ext cx="105480" cy="127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5509543-CAF3-F340-8CAA-73E00E2C97A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98011" y="3181954"/>
                  <a:ext cx="120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6F95207-DFD8-F148-B811-AB78880B9BDD}"/>
                    </a:ext>
                  </a:extLst>
                </p14:cNvPr>
                <p14:cNvContentPartPr/>
                <p14:nvPr/>
              </p14:nvContentPartPr>
              <p14:xfrm>
                <a:off x="7512051" y="3197794"/>
                <a:ext cx="124560" cy="112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6F95207-DFD8-F148-B811-AB78880B9BD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04491" y="3190234"/>
                  <a:ext cx="139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B2571DB-7EB9-914C-9837-528718047932}"/>
                    </a:ext>
                  </a:extLst>
                </p14:cNvPr>
                <p14:cNvContentPartPr/>
                <p14:nvPr/>
              </p14:nvContentPartPr>
              <p14:xfrm>
                <a:off x="7647771" y="3243874"/>
                <a:ext cx="45360" cy="173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B2571DB-7EB9-914C-9837-52871804793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40211" y="3236314"/>
                  <a:ext cx="60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C4E7B5-F9B5-FF40-89AE-D75520940479}"/>
                    </a:ext>
                  </a:extLst>
                </p14:cNvPr>
                <p14:cNvContentPartPr/>
                <p14:nvPr/>
              </p14:nvContentPartPr>
              <p14:xfrm>
                <a:off x="7254291" y="3418114"/>
                <a:ext cx="484560" cy="33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C4E7B5-F9B5-FF40-89AE-D7552094047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46731" y="3410554"/>
                  <a:ext cx="499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5772F27-39B7-0341-85D2-5D03A4811987}"/>
                    </a:ext>
                  </a:extLst>
                </p14:cNvPr>
                <p14:cNvContentPartPr/>
                <p14:nvPr/>
              </p14:nvContentPartPr>
              <p14:xfrm>
                <a:off x="7252851" y="3618994"/>
                <a:ext cx="98640" cy="194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5772F27-39B7-0341-85D2-5D03A481198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45291" y="3611434"/>
                  <a:ext cx="113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578768C-C67D-4D40-9F07-83EDD02671BD}"/>
                    </a:ext>
                  </a:extLst>
                </p14:cNvPr>
                <p14:cNvContentPartPr/>
                <p14:nvPr/>
              </p14:nvContentPartPr>
              <p14:xfrm>
                <a:off x="7430691" y="3646714"/>
                <a:ext cx="145440" cy="357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578768C-C67D-4D40-9F07-83EDD02671B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23131" y="3639154"/>
                  <a:ext cx="160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B357447-8A92-2A40-B9CF-D75D9CB5C4B0}"/>
                    </a:ext>
                  </a:extLst>
                </p14:cNvPr>
                <p14:cNvContentPartPr/>
                <p14:nvPr/>
              </p14:nvContentPartPr>
              <p14:xfrm>
                <a:off x="7668651" y="3733474"/>
                <a:ext cx="120960" cy="137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B357447-8A92-2A40-B9CF-D75D9CB5C4B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61451" y="3725914"/>
                  <a:ext cx="135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990E6BD-114A-FF41-9AF7-DDF910B2CF63}"/>
                    </a:ext>
                  </a:extLst>
                </p14:cNvPr>
                <p14:cNvContentPartPr/>
                <p14:nvPr/>
              </p14:nvContentPartPr>
              <p14:xfrm>
                <a:off x="7392891" y="4713034"/>
                <a:ext cx="167400" cy="272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990E6BD-114A-FF41-9AF7-DDF910B2CF6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85331" y="4705474"/>
                  <a:ext cx="182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D5EFE3D-7F1E-1C4F-B14B-2CFF1565B7FE}"/>
                    </a:ext>
                  </a:extLst>
                </p14:cNvPr>
                <p14:cNvContentPartPr/>
                <p14:nvPr/>
              </p14:nvContentPartPr>
              <p14:xfrm>
                <a:off x="7609971" y="4822114"/>
                <a:ext cx="121680" cy="126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D5EFE3D-7F1E-1C4F-B14B-2CFF1565B7F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02411" y="4814554"/>
                  <a:ext cx="136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E6A2C6F-166E-CE42-8D49-D4ED1E3BF4C0}"/>
                    </a:ext>
                  </a:extLst>
                </p14:cNvPr>
                <p14:cNvContentPartPr/>
                <p14:nvPr/>
              </p14:nvContentPartPr>
              <p14:xfrm>
                <a:off x="7580091" y="4833634"/>
                <a:ext cx="143280" cy="1267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E6A2C6F-166E-CE42-8D49-D4ED1E3BF4C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72531" y="4826434"/>
                  <a:ext cx="15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D81BEF9-068B-B046-B33E-08E338B01A43}"/>
                    </a:ext>
                  </a:extLst>
                </p14:cNvPr>
                <p14:cNvContentPartPr/>
                <p14:nvPr/>
              </p14:nvContentPartPr>
              <p14:xfrm>
                <a:off x="7788531" y="4898434"/>
                <a:ext cx="91080" cy="99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D81BEF9-068B-B046-B33E-08E338B01A4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80971" y="4890874"/>
                  <a:ext cx="106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93F6A09-217B-4D44-89D0-8EEE10AB475B}"/>
                    </a:ext>
                  </a:extLst>
                </p14:cNvPr>
                <p14:cNvContentPartPr/>
                <p14:nvPr/>
              </p14:nvContentPartPr>
              <p14:xfrm>
                <a:off x="7341411" y="5097874"/>
                <a:ext cx="563760" cy="43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93F6A09-217B-4D44-89D0-8EEE10AB475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33851" y="5090314"/>
                  <a:ext cx="578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AA2351B-3B20-034A-B790-4F0CB1F7216E}"/>
                    </a:ext>
                  </a:extLst>
                </p14:cNvPr>
                <p14:cNvContentPartPr/>
                <p14:nvPr/>
              </p14:nvContentPartPr>
              <p14:xfrm>
                <a:off x="7355091" y="5250874"/>
                <a:ext cx="127800" cy="192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AA2351B-3B20-034A-B790-4F0CB1F7216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47531" y="5243314"/>
                  <a:ext cx="142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8C564ED-BE53-8848-A000-FC7D649DACD6}"/>
                    </a:ext>
                  </a:extLst>
                </p14:cNvPr>
                <p14:cNvContentPartPr/>
                <p14:nvPr/>
              </p14:nvContentPartPr>
              <p14:xfrm>
                <a:off x="7582971" y="5279314"/>
                <a:ext cx="143640" cy="311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8C564ED-BE53-8848-A000-FC7D649DACD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75411" y="5271754"/>
                  <a:ext cx="158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C804340-D07F-0D4A-9312-78C8EF3B92FE}"/>
                    </a:ext>
                  </a:extLst>
                </p14:cNvPr>
                <p14:cNvContentPartPr/>
                <p14:nvPr/>
              </p14:nvContentPartPr>
              <p14:xfrm>
                <a:off x="7798971" y="5377234"/>
                <a:ext cx="131400" cy="102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C804340-D07F-0D4A-9312-78C8EF3B92F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91411" y="5369674"/>
                  <a:ext cx="146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54BBF0E-772A-EC43-8F35-B489536BEFF8}"/>
                    </a:ext>
                  </a:extLst>
                </p14:cNvPr>
                <p14:cNvContentPartPr/>
                <p14:nvPr/>
              </p14:nvContentPartPr>
              <p14:xfrm>
                <a:off x="7887171" y="3209674"/>
                <a:ext cx="298440" cy="2209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54BBF0E-772A-EC43-8F35-B489536BEFF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79611" y="3202114"/>
                  <a:ext cx="313560" cy="222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C420F570-899F-D94F-9E1C-59632A5EDC88}"/>
                  </a:ext>
                </a:extLst>
              </p14:cNvPr>
              <p14:cNvContentPartPr/>
              <p14:nvPr/>
            </p14:nvContentPartPr>
            <p14:xfrm>
              <a:off x="4957491" y="5186794"/>
              <a:ext cx="35280" cy="3920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C420F570-899F-D94F-9E1C-59632A5EDC8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949931" y="5179234"/>
                <a:ext cx="50400" cy="4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94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838D6-9B51-5D49-935B-C2F37A9F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23C7-FEA1-A648-9FC5-A62D1A14869F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4294B-FE3D-0342-ADE5-372B172A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572D0-437E-3B47-9944-75D8ACF7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6BFC87-D2A5-C748-B04A-DE8A45C487D0}"/>
              </a:ext>
            </a:extLst>
          </p:cNvPr>
          <p:cNvGrpSpPr/>
          <p:nvPr/>
        </p:nvGrpSpPr>
        <p:grpSpPr>
          <a:xfrm>
            <a:off x="1731891" y="642154"/>
            <a:ext cx="1124280" cy="323640"/>
            <a:chOff x="1731891" y="642154"/>
            <a:chExt cx="112428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55C460-620A-E645-B205-D90A3442A03C}"/>
                    </a:ext>
                  </a:extLst>
                </p14:cNvPr>
                <p14:cNvContentPartPr/>
                <p14:nvPr/>
              </p14:nvContentPartPr>
              <p14:xfrm>
                <a:off x="1731891" y="642154"/>
                <a:ext cx="172800" cy="323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55C460-620A-E645-B205-D90A3442A03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4331" y="634594"/>
                  <a:ext cx="187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575C58-1EAB-1C4A-98F6-21E00C94CECE}"/>
                    </a:ext>
                  </a:extLst>
                </p14:cNvPr>
                <p14:cNvContentPartPr/>
                <p14:nvPr/>
              </p14:nvContentPartPr>
              <p14:xfrm>
                <a:off x="2051931" y="747274"/>
                <a:ext cx="223200" cy="138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575C58-1EAB-1C4A-98F6-21E00C94CE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44371" y="739714"/>
                  <a:ext cx="238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ACE0C5-2CBC-3E4B-9707-FF75F167F5FC}"/>
                    </a:ext>
                  </a:extLst>
                </p14:cNvPr>
                <p14:cNvContentPartPr/>
                <p14:nvPr/>
              </p14:nvContentPartPr>
              <p14:xfrm>
                <a:off x="2356491" y="707314"/>
                <a:ext cx="349560" cy="158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ACE0C5-2CBC-3E4B-9707-FF75F167F5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48931" y="699754"/>
                  <a:ext cx="364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1282A6-9F3E-6146-95F3-18A41EC4C46A}"/>
                    </a:ext>
                  </a:extLst>
                </p14:cNvPr>
                <p14:cNvContentPartPr/>
                <p14:nvPr/>
              </p14:nvContentPartPr>
              <p14:xfrm>
                <a:off x="2784891" y="677794"/>
                <a:ext cx="71280" cy="178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1282A6-9F3E-6146-95F3-18A41EC4C4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77331" y="670234"/>
                  <a:ext cx="8604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E16579-BB1A-5D4B-9863-D560C099A27B}"/>
                  </a:ext>
                </a:extLst>
              </p14:cNvPr>
              <p14:cNvContentPartPr/>
              <p14:nvPr/>
            </p14:nvContentPartPr>
            <p14:xfrm>
              <a:off x="3637731" y="619834"/>
              <a:ext cx="263520" cy="207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E16579-BB1A-5D4B-9863-D560C099A2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0171" y="612274"/>
                <a:ext cx="27864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7939A93-EB46-B344-BF46-1F69486FEAC3}"/>
              </a:ext>
            </a:extLst>
          </p:cNvPr>
          <p:cNvGrpSpPr/>
          <p:nvPr/>
        </p:nvGrpSpPr>
        <p:grpSpPr>
          <a:xfrm>
            <a:off x="4762371" y="512554"/>
            <a:ext cx="1707120" cy="510120"/>
            <a:chOff x="4762371" y="512554"/>
            <a:chExt cx="170712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D3852A-0933-1349-A9E9-AF8326BEFC01}"/>
                    </a:ext>
                  </a:extLst>
                </p14:cNvPr>
                <p14:cNvContentPartPr/>
                <p14:nvPr/>
              </p14:nvContentPartPr>
              <p14:xfrm>
                <a:off x="4762371" y="736474"/>
                <a:ext cx="649080" cy="286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D3852A-0933-1349-A9E9-AF8326BEFC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54811" y="728914"/>
                  <a:ext cx="664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03CE1A-FAE9-B148-AE7A-55AF50AAD568}"/>
                    </a:ext>
                  </a:extLst>
                </p14:cNvPr>
                <p14:cNvContentPartPr/>
                <p14:nvPr/>
              </p14:nvContentPartPr>
              <p14:xfrm>
                <a:off x="5529891" y="512554"/>
                <a:ext cx="771480" cy="37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03CE1A-FAE9-B148-AE7A-55AF50AAD5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22331" y="505354"/>
                  <a:ext cx="786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981B5A4-CD7F-7441-91B8-A79CBE4E81B2}"/>
                    </a:ext>
                  </a:extLst>
                </p14:cNvPr>
                <p14:cNvContentPartPr/>
                <p14:nvPr/>
              </p14:nvContentPartPr>
              <p14:xfrm>
                <a:off x="6153771" y="687154"/>
                <a:ext cx="315720" cy="143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981B5A4-CD7F-7441-91B8-A79CBE4E81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6211" y="679594"/>
                  <a:ext cx="3308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460C07-9EEE-2848-94C0-64145EED87D3}"/>
              </a:ext>
            </a:extLst>
          </p:cNvPr>
          <p:cNvGrpSpPr/>
          <p:nvPr/>
        </p:nvGrpSpPr>
        <p:grpSpPr>
          <a:xfrm>
            <a:off x="7287771" y="581314"/>
            <a:ext cx="279360" cy="528840"/>
            <a:chOff x="7287771" y="581314"/>
            <a:chExt cx="27936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0CA0C5-7009-0346-8770-9BFB2651CACF}"/>
                    </a:ext>
                  </a:extLst>
                </p14:cNvPr>
                <p14:cNvContentPartPr/>
                <p14:nvPr/>
              </p14:nvContentPartPr>
              <p14:xfrm>
                <a:off x="7287771" y="690754"/>
                <a:ext cx="75240" cy="112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0CA0C5-7009-0346-8770-9BFB2651CA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80211" y="683194"/>
                  <a:ext cx="90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830565-D6DE-9D47-B0A6-6CFA7219B2A2}"/>
                    </a:ext>
                  </a:extLst>
                </p14:cNvPr>
                <p14:cNvContentPartPr/>
                <p14:nvPr/>
              </p14:nvContentPartPr>
              <p14:xfrm>
                <a:off x="7386051" y="581314"/>
                <a:ext cx="181080" cy="528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830565-D6DE-9D47-B0A6-6CFA7219B2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78491" y="573754"/>
                  <a:ext cx="196200" cy="54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10681D-B251-964A-944C-23ADAAC1110E}"/>
              </a:ext>
            </a:extLst>
          </p:cNvPr>
          <p:cNvGrpSpPr/>
          <p:nvPr/>
        </p:nvGrpSpPr>
        <p:grpSpPr>
          <a:xfrm>
            <a:off x="8137011" y="619474"/>
            <a:ext cx="1207080" cy="180000"/>
            <a:chOff x="8137011" y="619474"/>
            <a:chExt cx="120708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528F7AF-9398-1045-A4DF-6B5CD6DFD178}"/>
                    </a:ext>
                  </a:extLst>
                </p14:cNvPr>
                <p14:cNvContentPartPr/>
                <p14:nvPr/>
              </p14:nvContentPartPr>
              <p14:xfrm>
                <a:off x="8137011" y="620194"/>
                <a:ext cx="225360" cy="151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528F7AF-9398-1045-A4DF-6B5CD6DFD1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29451" y="612634"/>
                  <a:ext cx="240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A239B43-5025-5C4E-9997-1B736BDCD477}"/>
                    </a:ext>
                  </a:extLst>
                </p14:cNvPr>
                <p14:cNvContentPartPr/>
                <p14:nvPr/>
              </p14:nvContentPartPr>
              <p14:xfrm>
                <a:off x="8409171" y="761674"/>
                <a:ext cx="46080" cy="15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A239B43-5025-5C4E-9997-1B736BDCD47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01611" y="754114"/>
                  <a:ext cx="61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6841E08-2885-A44D-BA85-C107061BA29B}"/>
                    </a:ext>
                  </a:extLst>
                </p14:cNvPr>
                <p14:cNvContentPartPr/>
                <p14:nvPr/>
              </p14:nvContentPartPr>
              <p14:xfrm>
                <a:off x="8583051" y="619474"/>
                <a:ext cx="163800" cy="180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6841E08-2885-A44D-BA85-C107061BA2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75851" y="611914"/>
                  <a:ext cx="178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090770-9A43-624B-9536-7966A8A1E4FF}"/>
                    </a:ext>
                  </a:extLst>
                </p14:cNvPr>
                <p14:cNvContentPartPr/>
                <p14:nvPr/>
              </p14:nvContentPartPr>
              <p14:xfrm>
                <a:off x="8877171" y="783634"/>
                <a:ext cx="6840" cy="1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090770-9A43-624B-9536-7966A8A1E4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69611" y="776074"/>
                  <a:ext cx="21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DBF0D3-FBF0-5B46-A5D7-A422F0FCAB39}"/>
                    </a:ext>
                  </a:extLst>
                </p14:cNvPr>
                <p14:cNvContentPartPr/>
                <p14:nvPr/>
              </p14:nvContentPartPr>
              <p14:xfrm>
                <a:off x="9112251" y="625954"/>
                <a:ext cx="92520" cy="162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DBF0D3-FBF0-5B46-A5D7-A422F0FCAB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04691" y="618394"/>
                  <a:ext cx="107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6B53AD-BB8E-E946-BB52-B540E9A79BEF}"/>
                    </a:ext>
                  </a:extLst>
                </p14:cNvPr>
                <p14:cNvContentPartPr/>
                <p14:nvPr/>
              </p14:nvContentPartPr>
              <p14:xfrm>
                <a:off x="9301611" y="723514"/>
                <a:ext cx="42480" cy="16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6B53AD-BB8E-E946-BB52-B540E9A79BE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94051" y="715954"/>
                  <a:ext cx="5724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7701FED-90AE-1A41-A537-A6E0757549BB}"/>
                  </a:ext>
                </a:extLst>
              </p14:cNvPr>
              <p14:cNvContentPartPr/>
              <p14:nvPr/>
            </p14:nvContentPartPr>
            <p14:xfrm>
              <a:off x="2764371" y="1660954"/>
              <a:ext cx="591840" cy="180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7701FED-90AE-1A41-A537-A6E0757549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6811" y="1653394"/>
                <a:ext cx="60696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FA431FE-CAD3-1445-B3A9-892D3DFDAD41}"/>
              </a:ext>
            </a:extLst>
          </p:cNvPr>
          <p:cNvGrpSpPr/>
          <p:nvPr/>
        </p:nvGrpSpPr>
        <p:grpSpPr>
          <a:xfrm>
            <a:off x="3964971" y="1458634"/>
            <a:ext cx="2652480" cy="402840"/>
            <a:chOff x="3964971" y="1458634"/>
            <a:chExt cx="265248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13C116-7596-0C4C-9361-CF0B5D70D8F1}"/>
                    </a:ext>
                  </a:extLst>
                </p14:cNvPr>
                <p14:cNvContentPartPr/>
                <p14:nvPr/>
              </p14:nvContentPartPr>
              <p14:xfrm>
                <a:off x="3964971" y="1670674"/>
                <a:ext cx="711360" cy="190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13C116-7596-0C4C-9361-CF0B5D70D8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57411" y="1663114"/>
                  <a:ext cx="726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307160-AC13-0C48-B147-0B79CFFB1069}"/>
                    </a:ext>
                  </a:extLst>
                </p14:cNvPr>
                <p14:cNvContentPartPr/>
                <p14:nvPr/>
              </p14:nvContentPartPr>
              <p14:xfrm>
                <a:off x="4751571" y="1676074"/>
                <a:ext cx="154080" cy="159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307160-AC13-0C48-B147-0B79CFFB10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4011" y="1668514"/>
                  <a:ext cx="169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041337-3C89-2445-941B-4401AD169455}"/>
                    </a:ext>
                  </a:extLst>
                </p14:cNvPr>
                <p14:cNvContentPartPr/>
                <p14:nvPr/>
              </p14:nvContentPartPr>
              <p14:xfrm>
                <a:off x="5178171" y="1645834"/>
                <a:ext cx="77400" cy="114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041337-3C89-2445-941B-4401AD1694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70611" y="1638274"/>
                  <a:ext cx="92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5E09EB-4D26-C341-8FD9-9A352B338A6B}"/>
                    </a:ext>
                  </a:extLst>
                </p14:cNvPr>
                <p14:cNvContentPartPr/>
                <p14:nvPr/>
              </p14:nvContentPartPr>
              <p14:xfrm>
                <a:off x="5382651" y="1458634"/>
                <a:ext cx="55440" cy="352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5E09EB-4D26-C341-8FD9-9A352B338A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5451" y="1451074"/>
                  <a:ext cx="705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5C4D2E-1A50-ED44-9094-DCCE4C7F37CA}"/>
                    </a:ext>
                  </a:extLst>
                </p14:cNvPr>
                <p14:cNvContentPartPr/>
                <p14:nvPr/>
              </p14:nvContentPartPr>
              <p14:xfrm>
                <a:off x="5513331" y="1566634"/>
                <a:ext cx="340560" cy="221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5C4D2E-1A50-ED44-9094-DCCE4C7F37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05771" y="1559074"/>
                  <a:ext cx="355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0ADD4E-B4B8-4E41-BC14-50495970DB6D}"/>
                    </a:ext>
                  </a:extLst>
                </p14:cNvPr>
                <p14:cNvContentPartPr/>
                <p14:nvPr/>
              </p14:nvContentPartPr>
              <p14:xfrm>
                <a:off x="5863971" y="1502194"/>
                <a:ext cx="23400" cy="277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0ADD4E-B4B8-4E41-BC14-50495970DB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6411" y="1494634"/>
                  <a:ext cx="38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10FBA4-FB68-A447-AA06-263A32B30B20}"/>
                    </a:ext>
                  </a:extLst>
                </p14:cNvPr>
                <p14:cNvContentPartPr/>
                <p14:nvPr/>
              </p14:nvContentPartPr>
              <p14:xfrm>
                <a:off x="5717451" y="1634674"/>
                <a:ext cx="302400" cy="179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10FBA4-FB68-A447-AA06-263A32B30B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09891" y="1627114"/>
                  <a:ext cx="317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E2352A-B076-6A4A-9CE8-DD94397463BC}"/>
                    </a:ext>
                  </a:extLst>
                </p14:cNvPr>
                <p14:cNvContentPartPr/>
                <p14:nvPr/>
              </p14:nvContentPartPr>
              <p14:xfrm>
                <a:off x="6130371" y="1659514"/>
                <a:ext cx="313920" cy="133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E2352A-B076-6A4A-9CE8-DD94397463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22811" y="1651954"/>
                  <a:ext cx="329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EDC612-7090-A847-9C8E-F58A6E0282AD}"/>
                    </a:ext>
                  </a:extLst>
                </p14:cNvPr>
                <p14:cNvContentPartPr/>
                <p14:nvPr/>
              </p14:nvContentPartPr>
              <p14:xfrm>
                <a:off x="6470571" y="1582474"/>
                <a:ext cx="146880" cy="207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EDC612-7090-A847-9C8E-F58A6E0282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63011" y="1574914"/>
                  <a:ext cx="1620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04CEF5-D081-FF4B-99C6-2DA984F3068F}"/>
              </a:ext>
            </a:extLst>
          </p:cNvPr>
          <p:cNvGrpSpPr/>
          <p:nvPr/>
        </p:nvGrpSpPr>
        <p:grpSpPr>
          <a:xfrm>
            <a:off x="1623531" y="2515954"/>
            <a:ext cx="744480" cy="460080"/>
            <a:chOff x="1623531" y="2515954"/>
            <a:chExt cx="74448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7FC434-4936-5349-82D2-A8215F4BBAFA}"/>
                    </a:ext>
                  </a:extLst>
                </p14:cNvPr>
                <p14:cNvContentPartPr/>
                <p14:nvPr/>
              </p14:nvContentPartPr>
              <p14:xfrm>
                <a:off x="1623531" y="2548354"/>
                <a:ext cx="233280" cy="121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7FC434-4936-5349-82D2-A8215F4BBA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15971" y="2541154"/>
                  <a:ext cx="248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8BDF38-652F-2E4A-92EE-6D80457FD263}"/>
                    </a:ext>
                  </a:extLst>
                </p14:cNvPr>
                <p14:cNvContentPartPr/>
                <p14:nvPr/>
              </p14:nvContentPartPr>
              <p14:xfrm>
                <a:off x="1642251" y="2515954"/>
                <a:ext cx="159480" cy="196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8BDF38-652F-2E4A-92EE-6D80457FD26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34691" y="2508394"/>
                  <a:ext cx="174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FF148E-14BD-E24D-8E3E-2725A8BCA5EB}"/>
                    </a:ext>
                  </a:extLst>
                </p14:cNvPr>
                <p14:cNvContentPartPr/>
                <p14:nvPr/>
              </p14:nvContentPartPr>
              <p14:xfrm>
                <a:off x="1907931" y="2688754"/>
                <a:ext cx="87480" cy="84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FF148E-14BD-E24D-8E3E-2725A8BCA5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00371" y="2681194"/>
                  <a:ext cx="102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6CB5262-CE6E-4543-B744-807693D032B0}"/>
                    </a:ext>
                  </a:extLst>
                </p14:cNvPr>
                <p14:cNvContentPartPr/>
                <p14:nvPr/>
              </p14:nvContentPartPr>
              <p14:xfrm>
                <a:off x="2111331" y="2525314"/>
                <a:ext cx="256680" cy="450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6CB5262-CE6E-4543-B744-807693D032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03771" y="2517754"/>
                  <a:ext cx="271800" cy="46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9439E5D-CA61-0444-A6DC-2C576554CE75}"/>
                  </a:ext>
                </a:extLst>
              </p14:cNvPr>
              <p14:cNvContentPartPr/>
              <p14:nvPr/>
            </p14:nvContentPartPr>
            <p14:xfrm>
              <a:off x="2942931" y="2577874"/>
              <a:ext cx="306360" cy="64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9439E5D-CA61-0444-A6DC-2C576554CE7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35731" y="2570314"/>
                <a:ext cx="32148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867C8CF-6EFF-214E-96D6-6147DDF567BB}"/>
              </a:ext>
            </a:extLst>
          </p:cNvPr>
          <p:cNvGrpSpPr/>
          <p:nvPr/>
        </p:nvGrpSpPr>
        <p:grpSpPr>
          <a:xfrm>
            <a:off x="3662931" y="2405434"/>
            <a:ext cx="1487160" cy="438120"/>
            <a:chOff x="3662931" y="2405434"/>
            <a:chExt cx="148716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2FE95B-4BC5-AD4C-B188-4B9788FBDC21}"/>
                    </a:ext>
                  </a:extLst>
                </p14:cNvPr>
                <p14:cNvContentPartPr/>
                <p14:nvPr/>
              </p14:nvContentPartPr>
              <p14:xfrm>
                <a:off x="3705771" y="2407594"/>
                <a:ext cx="66240" cy="298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2FE95B-4BC5-AD4C-B188-4B9788FBDC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98211" y="2400034"/>
                  <a:ext cx="81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28FD294-7A46-5C4E-837D-1981D20C37FF}"/>
                    </a:ext>
                  </a:extLst>
                </p14:cNvPr>
                <p14:cNvContentPartPr/>
                <p14:nvPr/>
              </p14:nvContentPartPr>
              <p14:xfrm>
                <a:off x="3662931" y="2587594"/>
                <a:ext cx="209160" cy="25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28FD294-7A46-5C4E-837D-1981D20C37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55371" y="2580034"/>
                  <a:ext cx="224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AD91A50-26F4-1C4F-9A3D-AF4874B13A18}"/>
                    </a:ext>
                  </a:extLst>
                </p14:cNvPr>
                <p14:cNvContentPartPr/>
                <p14:nvPr/>
              </p14:nvContentPartPr>
              <p14:xfrm>
                <a:off x="4042011" y="2405434"/>
                <a:ext cx="111240" cy="241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AD91A50-26F4-1C4F-9A3D-AF4874B13A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34451" y="2397874"/>
                  <a:ext cx="126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8E0E40-6BE9-4B44-9F36-9D06EAA58721}"/>
                    </a:ext>
                  </a:extLst>
                </p14:cNvPr>
                <p14:cNvContentPartPr/>
                <p14:nvPr/>
              </p14:nvContentPartPr>
              <p14:xfrm>
                <a:off x="4240011" y="2503714"/>
                <a:ext cx="144000" cy="101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8E0E40-6BE9-4B44-9F36-9D06EAA587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32451" y="2496154"/>
                  <a:ext cx="159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4C0CA12-E743-E04D-826C-2E6FA7E64F17}"/>
                    </a:ext>
                  </a:extLst>
                </p14:cNvPr>
                <p14:cNvContentPartPr/>
                <p14:nvPr/>
              </p14:nvContentPartPr>
              <p14:xfrm>
                <a:off x="4234611" y="2514514"/>
                <a:ext cx="136800" cy="115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4C0CA12-E743-E04D-826C-2E6FA7E64F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27051" y="2506954"/>
                  <a:ext cx="151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D429FE-5D90-E944-AD1F-F6FA491CF71B}"/>
                    </a:ext>
                  </a:extLst>
                </p14:cNvPr>
                <p14:cNvContentPartPr/>
                <p14:nvPr/>
              </p14:nvContentPartPr>
              <p14:xfrm>
                <a:off x="4411011" y="2623234"/>
                <a:ext cx="78120" cy="89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D429FE-5D90-E944-AD1F-F6FA491CF7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03451" y="2615674"/>
                  <a:ext cx="93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ED51FC7-155E-0943-9F88-4072102AAB14}"/>
                    </a:ext>
                  </a:extLst>
                </p14:cNvPr>
                <p14:cNvContentPartPr/>
                <p14:nvPr/>
              </p14:nvContentPartPr>
              <p14:xfrm>
                <a:off x="4696851" y="2427394"/>
                <a:ext cx="223200" cy="416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ED51FC7-155E-0943-9F88-4072102AAB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89651" y="2419834"/>
                  <a:ext cx="238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C88D37-A8E1-C546-973A-2D99C5FFC816}"/>
                    </a:ext>
                  </a:extLst>
                </p14:cNvPr>
                <p14:cNvContentPartPr/>
                <p14:nvPr/>
              </p14:nvContentPartPr>
              <p14:xfrm>
                <a:off x="5045331" y="2438194"/>
                <a:ext cx="104760" cy="291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C88D37-A8E1-C546-973A-2D99C5FFC81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37771" y="2430634"/>
                  <a:ext cx="11988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9578BB6-02B3-7145-9516-D810463BBBCD}"/>
                  </a:ext>
                </a:extLst>
              </p14:cNvPr>
              <p14:cNvContentPartPr/>
              <p14:nvPr/>
            </p14:nvContentPartPr>
            <p14:xfrm>
              <a:off x="5818251" y="2546914"/>
              <a:ext cx="99000" cy="1681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9578BB6-02B3-7145-9516-D810463BBB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10691" y="2539714"/>
                <a:ext cx="11412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8BC9D3C1-936A-AF44-954F-A7352F5D7E26}"/>
              </a:ext>
            </a:extLst>
          </p:cNvPr>
          <p:cNvGrpSpPr/>
          <p:nvPr/>
        </p:nvGrpSpPr>
        <p:grpSpPr>
          <a:xfrm>
            <a:off x="6884931" y="2347474"/>
            <a:ext cx="1429200" cy="481320"/>
            <a:chOff x="6884931" y="2347474"/>
            <a:chExt cx="1429200" cy="4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537518-39B3-344A-B705-C8F5301EFA83}"/>
                    </a:ext>
                  </a:extLst>
                </p14:cNvPr>
                <p14:cNvContentPartPr/>
                <p14:nvPr/>
              </p14:nvContentPartPr>
              <p14:xfrm>
                <a:off x="6928491" y="2373034"/>
                <a:ext cx="223200" cy="186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537518-39B3-344A-B705-C8F5301EFA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20931" y="2365474"/>
                  <a:ext cx="238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AB10E2-0DE0-F346-9280-01E63763EE1E}"/>
                    </a:ext>
                  </a:extLst>
                </p14:cNvPr>
                <p14:cNvContentPartPr/>
                <p14:nvPr/>
              </p14:nvContentPartPr>
              <p14:xfrm>
                <a:off x="6884931" y="2448994"/>
                <a:ext cx="259560" cy="14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AB10E2-0DE0-F346-9280-01E63763EE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77371" y="2441434"/>
                  <a:ext cx="274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2CCB9EA-2CA4-1C48-B156-808E2CCFA62A}"/>
                    </a:ext>
                  </a:extLst>
                </p14:cNvPr>
                <p14:cNvContentPartPr/>
                <p14:nvPr/>
              </p14:nvContentPartPr>
              <p14:xfrm>
                <a:off x="7374891" y="2425954"/>
                <a:ext cx="160560" cy="6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2CCB9EA-2CA4-1C48-B156-808E2CCFA6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67331" y="2418394"/>
                  <a:ext cx="175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8371AE-7D04-FF4A-888E-502F1E44EA48}"/>
                    </a:ext>
                  </a:extLst>
                </p14:cNvPr>
                <p14:cNvContentPartPr/>
                <p14:nvPr/>
              </p14:nvContentPartPr>
              <p14:xfrm>
                <a:off x="7353291" y="2514514"/>
                <a:ext cx="154080" cy="8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8371AE-7D04-FF4A-888E-502F1E44EA4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45731" y="2506954"/>
                  <a:ext cx="169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802421-D67C-9D4D-B5C0-091F7C9B1AEC}"/>
                    </a:ext>
                  </a:extLst>
                </p14:cNvPr>
                <p14:cNvContentPartPr/>
                <p14:nvPr/>
              </p14:nvContentPartPr>
              <p14:xfrm>
                <a:off x="7752891" y="2347474"/>
                <a:ext cx="226800" cy="198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802421-D67C-9D4D-B5C0-091F7C9B1A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45331" y="2339914"/>
                  <a:ext cx="241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2C19F9E-52F3-744F-A3D8-95C206CC591B}"/>
                    </a:ext>
                  </a:extLst>
                </p14:cNvPr>
                <p14:cNvContentPartPr/>
                <p14:nvPr/>
              </p14:nvContentPartPr>
              <p14:xfrm>
                <a:off x="7737771" y="2364034"/>
                <a:ext cx="214560" cy="191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2C19F9E-52F3-744F-A3D8-95C206CC59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30211" y="2356834"/>
                  <a:ext cx="229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D12E3D-26EB-5347-A65A-229BC8AE7200}"/>
                    </a:ext>
                  </a:extLst>
                </p14:cNvPr>
                <p14:cNvContentPartPr/>
                <p14:nvPr/>
              </p14:nvContentPartPr>
              <p14:xfrm>
                <a:off x="8086971" y="2351074"/>
                <a:ext cx="227160" cy="477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D12E3D-26EB-5347-A65A-229BC8AE72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79411" y="2343514"/>
                  <a:ext cx="242280" cy="49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074B612-E739-C84B-8B2C-F76E2FA66649}"/>
              </a:ext>
            </a:extLst>
          </p:cNvPr>
          <p:cNvGrpSpPr/>
          <p:nvPr/>
        </p:nvGrpSpPr>
        <p:grpSpPr>
          <a:xfrm>
            <a:off x="2195571" y="3581194"/>
            <a:ext cx="925560" cy="466560"/>
            <a:chOff x="2195571" y="3581194"/>
            <a:chExt cx="92556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EFACAD-592D-E54B-9792-4E539F31354A}"/>
                    </a:ext>
                  </a:extLst>
                </p14:cNvPr>
                <p14:cNvContentPartPr/>
                <p14:nvPr/>
              </p14:nvContentPartPr>
              <p14:xfrm>
                <a:off x="2195571" y="3640234"/>
                <a:ext cx="280440" cy="407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EFACAD-592D-E54B-9792-4E539F3135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8011" y="3632674"/>
                  <a:ext cx="2955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91BEA6-5E23-3A48-9FA5-748FFAE55AAB}"/>
                    </a:ext>
                  </a:extLst>
                </p14:cNvPr>
                <p14:cNvContentPartPr/>
                <p14:nvPr/>
              </p14:nvContentPartPr>
              <p14:xfrm>
                <a:off x="2596971" y="3581194"/>
                <a:ext cx="46440" cy="250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91BEA6-5E23-3A48-9FA5-748FFAE55AA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89411" y="3573634"/>
                  <a:ext cx="61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C10F99-08D7-274A-9C58-3625F7A7FB55}"/>
                    </a:ext>
                  </a:extLst>
                </p14:cNvPr>
                <p14:cNvContentPartPr/>
                <p14:nvPr/>
              </p14:nvContentPartPr>
              <p14:xfrm>
                <a:off x="2737731" y="3642034"/>
                <a:ext cx="206280" cy="167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C10F99-08D7-274A-9C58-3625F7A7FB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30171" y="3634474"/>
                  <a:ext cx="221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B27DDED-6431-F440-95F2-0FD0180E23A0}"/>
                    </a:ext>
                  </a:extLst>
                </p14:cNvPr>
                <p14:cNvContentPartPr/>
                <p14:nvPr/>
              </p14:nvContentPartPr>
              <p14:xfrm>
                <a:off x="2758611" y="3704674"/>
                <a:ext cx="146160" cy="29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B27DDED-6431-F440-95F2-0FD0180E23A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51051" y="3697114"/>
                  <a:ext cx="161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0D4085-486C-4845-A1F7-42A0780E37B1}"/>
                    </a:ext>
                  </a:extLst>
                </p14:cNvPr>
                <p14:cNvContentPartPr/>
                <p14:nvPr/>
              </p14:nvContentPartPr>
              <p14:xfrm>
                <a:off x="2998731" y="3591994"/>
                <a:ext cx="122400" cy="230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0D4085-486C-4845-A1F7-42A0780E37B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91171" y="3584434"/>
                  <a:ext cx="1375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15A4BA-3CA2-6B4F-AA97-1558631B480D}"/>
              </a:ext>
            </a:extLst>
          </p:cNvPr>
          <p:cNvGrpSpPr/>
          <p:nvPr/>
        </p:nvGrpSpPr>
        <p:grpSpPr>
          <a:xfrm>
            <a:off x="3431451" y="3646714"/>
            <a:ext cx="218880" cy="87840"/>
            <a:chOff x="3431451" y="3646714"/>
            <a:chExt cx="218880" cy="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9E58E1-2C44-7D48-9CEC-CFA0F9C012A9}"/>
                    </a:ext>
                  </a:extLst>
                </p14:cNvPr>
                <p14:cNvContentPartPr/>
                <p14:nvPr/>
              </p14:nvContentPartPr>
              <p14:xfrm>
                <a:off x="3431451" y="3646714"/>
                <a:ext cx="155520" cy="21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9E58E1-2C44-7D48-9CEC-CFA0F9C012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23891" y="3639154"/>
                  <a:ext cx="170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299E66-5E3F-684E-80A5-4F0373FB776E}"/>
                    </a:ext>
                  </a:extLst>
                </p14:cNvPr>
                <p14:cNvContentPartPr/>
                <p14:nvPr/>
              </p14:nvContentPartPr>
              <p14:xfrm>
                <a:off x="3475011" y="3722674"/>
                <a:ext cx="175320" cy="11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299E66-5E3F-684E-80A5-4F0373FB776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67451" y="3715114"/>
                  <a:ext cx="19044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A593817-B704-2C45-AC2F-A434EFC1C748}"/>
                  </a:ext>
                </a:extLst>
              </p14:cNvPr>
              <p14:cNvContentPartPr/>
              <p14:nvPr/>
            </p14:nvContentPartPr>
            <p14:xfrm>
              <a:off x="3950211" y="3266914"/>
              <a:ext cx="246240" cy="918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A593817-B704-2C45-AC2F-A434EFC1C74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942651" y="3259354"/>
                <a:ext cx="261360" cy="9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DA3A39C9-AFA5-AE4A-AB69-B6878408B507}"/>
              </a:ext>
            </a:extLst>
          </p:cNvPr>
          <p:cNvGrpSpPr/>
          <p:nvPr/>
        </p:nvGrpSpPr>
        <p:grpSpPr>
          <a:xfrm>
            <a:off x="4620891" y="3428914"/>
            <a:ext cx="1620360" cy="623520"/>
            <a:chOff x="4620891" y="3428914"/>
            <a:chExt cx="1620360" cy="6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FA55542-11AB-364C-A935-73CBD611C34B}"/>
                    </a:ext>
                  </a:extLst>
                </p14:cNvPr>
                <p14:cNvContentPartPr/>
                <p14:nvPr/>
              </p14:nvContentPartPr>
              <p14:xfrm>
                <a:off x="4674531" y="3494074"/>
                <a:ext cx="95400" cy="303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FA55542-11AB-364C-A935-73CBD611C34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66971" y="3486514"/>
                  <a:ext cx="110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C2A8CD-03F0-2343-888F-5CDF1B7DA541}"/>
                    </a:ext>
                  </a:extLst>
                </p14:cNvPr>
                <p14:cNvContentPartPr/>
                <p14:nvPr/>
              </p14:nvContentPartPr>
              <p14:xfrm>
                <a:off x="4620891" y="3657514"/>
                <a:ext cx="163440" cy="23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AC2A8CD-03F0-2343-888F-5CDF1B7DA5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13331" y="3649954"/>
                  <a:ext cx="17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7D3ED87-3338-DA46-939A-8EA42C0EAE04}"/>
                    </a:ext>
                  </a:extLst>
                </p14:cNvPr>
                <p14:cNvContentPartPr/>
                <p14:nvPr/>
              </p14:nvContentPartPr>
              <p14:xfrm>
                <a:off x="4988811" y="3492634"/>
                <a:ext cx="94680" cy="324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7D3ED87-3338-DA46-939A-8EA42C0EAE0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81251" y="3485074"/>
                  <a:ext cx="109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B31B47F-C124-CD40-849D-7A5EB0664AB7}"/>
                    </a:ext>
                  </a:extLst>
                </p14:cNvPr>
                <p14:cNvContentPartPr/>
                <p14:nvPr/>
              </p14:nvContentPartPr>
              <p14:xfrm>
                <a:off x="5230371" y="3603154"/>
                <a:ext cx="146160" cy="111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B31B47F-C124-CD40-849D-7A5EB0664AB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22811" y="3595594"/>
                  <a:ext cx="161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AFE13FD-6EB9-024C-B3A4-B06C92E037F7}"/>
                    </a:ext>
                  </a:extLst>
                </p14:cNvPr>
                <p14:cNvContentPartPr/>
                <p14:nvPr/>
              </p14:nvContentPartPr>
              <p14:xfrm>
                <a:off x="5239731" y="3590554"/>
                <a:ext cx="102960" cy="122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AFE13FD-6EB9-024C-B3A4-B06C92E037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32171" y="3582994"/>
                  <a:ext cx="118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822B451-EDB0-994F-B1FD-C0DCA7E8E86B}"/>
                    </a:ext>
                  </a:extLst>
                </p14:cNvPr>
                <p14:cNvContentPartPr/>
                <p14:nvPr/>
              </p14:nvContentPartPr>
              <p14:xfrm>
                <a:off x="5452491" y="3701074"/>
                <a:ext cx="74520" cy="104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822B451-EDB0-994F-B1FD-C0DCA7E8E8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44931" y="3693514"/>
                  <a:ext cx="89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91C1F70-A42F-6845-94CD-2DF913D2E3D8}"/>
                    </a:ext>
                  </a:extLst>
                </p14:cNvPr>
                <p14:cNvContentPartPr/>
                <p14:nvPr/>
              </p14:nvContentPartPr>
              <p14:xfrm>
                <a:off x="5703411" y="3428914"/>
                <a:ext cx="205920" cy="152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1C1F70-A42F-6845-94CD-2DF913D2E3D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95851" y="3421354"/>
                  <a:ext cx="220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66103BE-F800-B741-AB38-FCD23FD63816}"/>
                    </a:ext>
                  </a:extLst>
                </p14:cNvPr>
                <p14:cNvContentPartPr/>
                <p14:nvPr/>
              </p14:nvContentPartPr>
              <p14:xfrm>
                <a:off x="5747691" y="3517474"/>
                <a:ext cx="140400" cy="14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66103BE-F800-B741-AB38-FCD23FD638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40131" y="3509914"/>
                  <a:ext cx="155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5A62E93-D457-DE4C-A739-8846AF90F1EA}"/>
                    </a:ext>
                  </a:extLst>
                </p14:cNvPr>
                <p14:cNvContentPartPr/>
                <p14:nvPr/>
              </p14:nvContentPartPr>
              <p14:xfrm>
                <a:off x="5669211" y="3733474"/>
                <a:ext cx="275760" cy="33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5A62E93-D457-DE4C-A739-8846AF90F1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61651" y="3725914"/>
                  <a:ext cx="290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FB5F0A3-0C70-2240-B915-01C53D63049D}"/>
                    </a:ext>
                  </a:extLst>
                </p14:cNvPr>
                <p14:cNvContentPartPr/>
                <p14:nvPr/>
              </p14:nvContentPartPr>
              <p14:xfrm>
                <a:off x="5816811" y="3949114"/>
                <a:ext cx="159480" cy="73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FB5F0A3-0C70-2240-B915-01C53D6304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09251" y="3941554"/>
                  <a:ext cx="174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4615085-2265-C94F-BD18-E6D710298158}"/>
                    </a:ext>
                  </a:extLst>
                </p14:cNvPr>
                <p14:cNvContentPartPr/>
                <p14:nvPr/>
              </p14:nvContentPartPr>
              <p14:xfrm>
                <a:off x="5858571" y="3899074"/>
                <a:ext cx="123120" cy="118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4615085-2265-C94F-BD18-E6D7102981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51011" y="3891514"/>
                  <a:ext cx="138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C5B41F-D13E-B14B-908B-43B83D33DEA5}"/>
                    </a:ext>
                  </a:extLst>
                </p14:cNvPr>
                <p14:cNvContentPartPr/>
                <p14:nvPr/>
              </p14:nvContentPartPr>
              <p14:xfrm>
                <a:off x="6056211" y="3482914"/>
                <a:ext cx="185040" cy="569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C5B41F-D13E-B14B-908B-43B83D33DE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48651" y="3475354"/>
                  <a:ext cx="200160" cy="58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13D2EFD-F595-EA48-9B5C-5A71AB9B6D7E}"/>
              </a:ext>
            </a:extLst>
          </p:cNvPr>
          <p:cNvGrpSpPr/>
          <p:nvPr/>
        </p:nvGrpSpPr>
        <p:grpSpPr>
          <a:xfrm>
            <a:off x="6504051" y="3266194"/>
            <a:ext cx="464040" cy="478800"/>
            <a:chOff x="6504051" y="3266194"/>
            <a:chExt cx="46404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2439ED-787F-D245-883E-27865A81E755}"/>
                    </a:ext>
                  </a:extLst>
                </p14:cNvPr>
                <p14:cNvContentPartPr/>
                <p14:nvPr/>
              </p14:nvContentPartPr>
              <p14:xfrm>
                <a:off x="6603051" y="3266194"/>
                <a:ext cx="316440" cy="290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2439ED-787F-D245-883E-27865A81E75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95491" y="3258634"/>
                  <a:ext cx="331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4C207F-4208-1B46-A05E-B8C3BBC1FD74}"/>
                    </a:ext>
                  </a:extLst>
                </p14:cNvPr>
                <p14:cNvContentPartPr/>
                <p14:nvPr/>
              </p14:nvContentPartPr>
              <p14:xfrm>
                <a:off x="6754971" y="3445474"/>
                <a:ext cx="141120" cy="165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4C207F-4208-1B46-A05E-B8C3BBC1FD7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47771" y="3437914"/>
                  <a:ext cx="156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A42D5F-1579-AC43-96B3-A6E96C8E2642}"/>
                    </a:ext>
                  </a:extLst>
                </p14:cNvPr>
                <p14:cNvContentPartPr/>
                <p14:nvPr/>
              </p14:nvContentPartPr>
              <p14:xfrm>
                <a:off x="6504051" y="3715474"/>
                <a:ext cx="464040" cy="29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A42D5F-1579-AC43-96B3-A6E96C8E26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96491" y="3707914"/>
                  <a:ext cx="4791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D7A9A7E-C2A4-0241-8001-0F87C8F671CC}"/>
              </a:ext>
            </a:extLst>
          </p:cNvPr>
          <p:cNvGrpSpPr/>
          <p:nvPr/>
        </p:nvGrpSpPr>
        <p:grpSpPr>
          <a:xfrm>
            <a:off x="6645531" y="3880354"/>
            <a:ext cx="236160" cy="192600"/>
            <a:chOff x="6645531" y="3880354"/>
            <a:chExt cx="23616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D94F6BF-8848-9844-85E3-A13CB2A9D9E0}"/>
                    </a:ext>
                  </a:extLst>
                </p14:cNvPr>
                <p14:cNvContentPartPr/>
                <p14:nvPr/>
              </p14:nvContentPartPr>
              <p14:xfrm>
                <a:off x="6645531" y="3906994"/>
                <a:ext cx="236160" cy="165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D94F6BF-8848-9844-85E3-A13CB2A9D9E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37971" y="3899434"/>
                  <a:ext cx="251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5ECE88-1CF4-6542-B1DF-BFD4CF1FBB09}"/>
                    </a:ext>
                  </a:extLst>
                </p14:cNvPr>
                <p14:cNvContentPartPr/>
                <p14:nvPr/>
              </p14:nvContentPartPr>
              <p14:xfrm>
                <a:off x="6676491" y="3880354"/>
                <a:ext cx="176040" cy="186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5ECE88-1CF4-6542-B1DF-BFD4CF1FBB0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69291" y="3872794"/>
                  <a:ext cx="1911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2A6D130-7B93-3349-B833-834E51663A9B}"/>
              </a:ext>
            </a:extLst>
          </p:cNvPr>
          <p:cNvGrpSpPr/>
          <p:nvPr/>
        </p:nvGrpSpPr>
        <p:grpSpPr>
          <a:xfrm>
            <a:off x="1738011" y="4498474"/>
            <a:ext cx="1909080" cy="500040"/>
            <a:chOff x="1738011" y="4498474"/>
            <a:chExt cx="190908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BBFC0FE-2D9E-4441-9C93-A170D407B554}"/>
                    </a:ext>
                  </a:extLst>
                </p14:cNvPr>
                <p14:cNvContentPartPr/>
                <p14:nvPr/>
              </p14:nvContentPartPr>
              <p14:xfrm>
                <a:off x="1738011" y="4744354"/>
                <a:ext cx="237960" cy="254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BBFC0FE-2D9E-4441-9C93-A170D407B5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30451" y="4736794"/>
                  <a:ext cx="253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DB8796-5BBB-9043-88C1-3D705498A48F}"/>
                    </a:ext>
                  </a:extLst>
                </p14:cNvPr>
                <p14:cNvContentPartPr/>
                <p14:nvPr/>
              </p14:nvContentPartPr>
              <p14:xfrm>
                <a:off x="2171451" y="4756954"/>
                <a:ext cx="6120" cy="139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DB8796-5BBB-9043-88C1-3D705498A48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63891" y="4749394"/>
                  <a:ext cx="21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E8E3A5C-6C71-B743-908F-54C95368B419}"/>
                    </a:ext>
                  </a:extLst>
                </p14:cNvPr>
                <p14:cNvContentPartPr/>
                <p14:nvPr/>
              </p14:nvContentPartPr>
              <p14:xfrm>
                <a:off x="2193411" y="4647874"/>
                <a:ext cx="14040" cy="1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E8E3A5C-6C71-B743-908F-54C95368B41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85851" y="4640314"/>
                  <a:ext cx="29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095AE94-A5BB-4A40-9D7A-FA50A873CDB1}"/>
                    </a:ext>
                  </a:extLst>
                </p14:cNvPr>
                <p14:cNvContentPartPr/>
                <p14:nvPr/>
              </p14:nvContentPartPr>
              <p14:xfrm>
                <a:off x="2345691" y="4700434"/>
                <a:ext cx="450360" cy="211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095AE94-A5BB-4A40-9D7A-FA50A873CD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38131" y="4692874"/>
                  <a:ext cx="465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3687BFE-65E0-B048-9AD7-0487EC73CDA7}"/>
                    </a:ext>
                  </a:extLst>
                </p14:cNvPr>
                <p14:cNvContentPartPr/>
                <p14:nvPr/>
              </p14:nvContentPartPr>
              <p14:xfrm>
                <a:off x="2744211" y="4578394"/>
                <a:ext cx="4680" cy="15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3687BFE-65E0-B048-9AD7-0487EC73CD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36651" y="4570834"/>
                  <a:ext cx="19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2AC1A05-03FB-2841-8807-5484E64678F4}"/>
                    </a:ext>
                  </a:extLst>
                </p14:cNvPr>
                <p14:cNvContentPartPr/>
                <p14:nvPr/>
              </p14:nvContentPartPr>
              <p14:xfrm>
                <a:off x="2987931" y="4498474"/>
                <a:ext cx="659160" cy="356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2AC1A05-03FB-2841-8807-5484E64678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80371" y="4490914"/>
                  <a:ext cx="67428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211D34B-FAEF-EC41-81EF-683F9A84E6C1}"/>
              </a:ext>
            </a:extLst>
          </p:cNvPr>
          <p:cNvGrpSpPr/>
          <p:nvPr/>
        </p:nvGrpSpPr>
        <p:grpSpPr>
          <a:xfrm>
            <a:off x="4329651" y="4684594"/>
            <a:ext cx="600480" cy="276480"/>
            <a:chOff x="4329651" y="4684594"/>
            <a:chExt cx="60048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C3421D2-4F97-3A43-AFBE-C524293A6CDF}"/>
                    </a:ext>
                  </a:extLst>
                </p14:cNvPr>
                <p14:cNvContentPartPr/>
                <p14:nvPr/>
              </p14:nvContentPartPr>
              <p14:xfrm>
                <a:off x="4421091" y="4684594"/>
                <a:ext cx="98640" cy="276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C3421D2-4F97-3A43-AFBE-C524293A6C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13531" y="4677034"/>
                  <a:ext cx="113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4A631E-5AB0-5240-9911-88B0EDB79570}"/>
                    </a:ext>
                  </a:extLst>
                </p14:cNvPr>
                <p14:cNvContentPartPr/>
                <p14:nvPr/>
              </p14:nvContentPartPr>
              <p14:xfrm>
                <a:off x="4329651" y="4813474"/>
                <a:ext cx="600480" cy="127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4A631E-5AB0-5240-9911-88B0EDB795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22091" y="4805914"/>
                  <a:ext cx="61560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666C5F1-03B6-034F-A36A-878DF3949827}"/>
              </a:ext>
            </a:extLst>
          </p:cNvPr>
          <p:cNvGrpSpPr/>
          <p:nvPr/>
        </p:nvGrpSpPr>
        <p:grpSpPr>
          <a:xfrm>
            <a:off x="5614851" y="4690714"/>
            <a:ext cx="677160" cy="210960"/>
            <a:chOff x="5614851" y="4690714"/>
            <a:chExt cx="67716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E71A832-C5C8-FA45-B662-97B81EDB0CBF}"/>
                    </a:ext>
                  </a:extLst>
                </p14:cNvPr>
                <p14:cNvContentPartPr/>
                <p14:nvPr/>
              </p14:nvContentPartPr>
              <p14:xfrm>
                <a:off x="5614851" y="4690714"/>
                <a:ext cx="285480" cy="210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E71A832-C5C8-FA45-B662-97B81EDB0C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07651" y="4683154"/>
                  <a:ext cx="300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F8980C1-AB13-3B4C-B71C-680F15E67AF4}"/>
                    </a:ext>
                  </a:extLst>
                </p14:cNvPr>
                <p14:cNvContentPartPr/>
                <p14:nvPr/>
              </p14:nvContentPartPr>
              <p14:xfrm>
                <a:off x="5649771" y="4752634"/>
                <a:ext cx="273240" cy="59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F8980C1-AB13-3B4C-B71C-680F15E67AF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42211" y="4745074"/>
                  <a:ext cx="288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FCA0068-F79E-D049-81F3-3C6530DC1DD9}"/>
                    </a:ext>
                  </a:extLst>
                </p14:cNvPr>
                <p14:cNvContentPartPr/>
                <p14:nvPr/>
              </p14:nvContentPartPr>
              <p14:xfrm>
                <a:off x="6083931" y="4735714"/>
                <a:ext cx="160920" cy="10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FCA0068-F79E-D049-81F3-3C6530DC1DD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76371" y="4728154"/>
                  <a:ext cx="175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6252D6-4D2E-FE4E-AE3F-D582668E38C3}"/>
                    </a:ext>
                  </a:extLst>
                </p14:cNvPr>
                <p14:cNvContentPartPr/>
                <p14:nvPr/>
              </p14:nvContentPartPr>
              <p14:xfrm>
                <a:off x="6131091" y="4822834"/>
                <a:ext cx="160920" cy="54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6252D6-4D2E-FE4E-AE3F-D582668E38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23531" y="4815274"/>
                  <a:ext cx="17568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C5F49A4-247E-7940-9350-9A615DF36F48}"/>
              </a:ext>
            </a:extLst>
          </p:cNvPr>
          <p:cNvGrpSpPr/>
          <p:nvPr/>
        </p:nvGrpSpPr>
        <p:grpSpPr>
          <a:xfrm>
            <a:off x="6645531" y="4647874"/>
            <a:ext cx="1062720" cy="516600"/>
            <a:chOff x="6645531" y="4647874"/>
            <a:chExt cx="106272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A951027-2897-DC4C-98DE-AADC1234F1EF}"/>
                    </a:ext>
                  </a:extLst>
                </p14:cNvPr>
                <p14:cNvContentPartPr/>
                <p14:nvPr/>
              </p14:nvContentPartPr>
              <p14:xfrm>
                <a:off x="6645531" y="4780354"/>
                <a:ext cx="207360" cy="114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A951027-2897-DC4C-98DE-AADC1234F1E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37971" y="4772794"/>
                  <a:ext cx="222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4B44BFB-B19C-0E49-B59A-DE8CAB6CC969}"/>
                    </a:ext>
                  </a:extLst>
                </p14:cNvPr>
                <p14:cNvContentPartPr/>
                <p14:nvPr/>
              </p14:nvContentPartPr>
              <p14:xfrm>
                <a:off x="6729051" y="4749034"/>
                <a:ext cx="123480" cy="181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4B44BFB-B19C-0E49-B59A-DE8CAB6CC9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21851" y="4741474"/>
                  <a:ext cx="138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02032A5-E56D-1346-8615-F7CF418E132D}"/>
                    </a:ext>
                  </a:extLst>
                </p14:cNvPr>
                <p14:cNvContentPartPr/>
                <p14:nvPr/>
              </p14:nvContentPartPr>
              <p14:xfrm>
                <a:off x="7157091" y="4647874"/>
                <a:ext cx="24120" cy="215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02032A5-E56D-1346-8615-F7CF418E132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49531" y="4640314"/>
                  <a:ext cx="39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75FEF66-8185-8D43-AA2E-0DFF69A0F489}"/>
                    </a:ext>
                  </a:extLst>
                </p14:cNvPr>
                <p14:cNvContentPartPr/>
                <p14:nvPr/>
              </p14:nvContentPartPr>
              <p14:xfrm>
                <a:off x="7007691" y="4765594"/>
                <a:ext cx="226080" cy="35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75FEF66-8185-8D43-AA2E-0DFF69A0F48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00131" y="4758034"/>
                  <a:ext cx="241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903B035-9C7C-C047-B7FB-EBE7E6BCA47B}"/>
                    </a:ext>
                  </a:extLst>
                </p14:cNvPr>
                <p14:cNvContentPartPr/>
                <p14:nvPr/>
              </p14:nvContentPartPr>
              <p14:xfrm>
                <a:off x="7298571" y="4709434"/>
                <a:ext cx="409680" cy="455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903B035-9C7C-C047-B7FB-EBE7E6BCA4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91371" y="4701874"/>
                  <a:ext cx="424800" cy="47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785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D932D-71B8-594A-A94A-7AEBFFDE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14EA-9F48-E344-B161-566B727342EA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FA6ED-2CB4-C74F-A94C-AC89A51C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E201A-D060-FA40-9BB4-6F105DCE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8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EDC5F9-27B0-0E47-AC41-A5EC8DC54A6D}"/>
              </a:ext>
            </a:extLst>
          </p:cNvPr>
          <p:cNvGrpSpPr/>
          <p:nvPr/>
        </p:nvGrpSpPr>
        <p:grpSpPr>
          <a:xfrm>
            <a:off x="1186131" y="314554"/>
            <a:ext cx="2622960" cy="515160"/>
            <a:chOff x="1186131" y="314554"/>
            <a:chExt cx="262296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CB85A0-CC4F-8049-93BC-F7C3156A7E00}"/>
                    </a:ext>
                  </a:extLst>
                </p14:cNvPr>
                <p14:cNvContentPartPr/>
                <p14:nvPr/>
              </p14:nvContentPartPr>
              <p14:xfrm>
                <a:off x="1186131" y="438754"/>
                <a:ext cx="19080" cy="240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CB85A0-CC4F-8049-93BC-F7C3156A7E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8571" y="431194"/>
                  <a:ext cx="34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F127B7-CBA7-AF4E-A354-CE160A6DBB2E}"/>
                    </a:ext>
                  </a:extLst>
                </p14:cNvPr>
                <p14:cNvContentPartPr/>
                <p14:nvPr/>
              </p14:nvContentPartPr>
              <p14:xfrm>
                <a:off x="1209891" y="364594"/>
                <a:ext cx="133920" cy="70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F127B7-CBA7-AF4E-A354-CE160A6DBB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2331" y="357394"/>
                  <a:ext cx="149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14879C-5E06-F743-AF02-DE9B4DC6B5ED}"/>
                    </a:ext>
                  </a:extLst>
                </p14:cNvPr>
                <p14:cNvContentPartPr/>
                <p14:nvPr/>
              </p14:nvContentPartPr>
              <p14:xfrm>
                <a:off x="1218531" y="555034"/>
                <a:ext cx="218880" cy="204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14879C-5E06-F743-AF02-DE9B4DC6B5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0971" y="547474"/>
                  <a:ext cx="234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125B7C-B08B-0845-BB15-1F57C7990DD1}"/>
                    </a:ext>
                  </a:extLst>
                </p14:cNvPr>
                <p14:cNvContentPartPr/>
                <p14:nvPr/>
              </p14:nvContentPartPr>
              <p14:xfrm>
                <a:off x="1496451" y="565474"/>
                <a:ext cx="191160" cy="123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125B7C-B08B-0845-BB15-1F57C7990D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9251" y="557914"/>
                  <a:ext cx="206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7BF6BD3-158A-5A45-B706-7424791357A1}"/>
                    </a:ext>
                  </a:extLst>
                </p14:cNvPr>
                <p14:cNvContentPartPr/>
                <p14:nvPr/>
              </p14:nvContentPartPr>
              <p14:xfrm>
                <a:off x="1567011" y="565114"/>
                <a:ext cx="114840" cy="174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7BF6BD3-158A-5A45-B706-7424791357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9451" y="557554"/>
                  <a:ext cx="129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44E217-5462-1943-85B8-1566B5BD9B6F}"/>
                    </a:ext>
                  </a:extLst>
                </p14:cNvPr>
                <p14:cNvContentPartPr/>
                <p14:nvPr/>
              </p14:nvContentPartPr>
              <p14:xfrm>
                <a:off x="1911531" y="570154"/>
                <a:ext cx="114840" cy="259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44E217-5462-1943-85B8-1566B5BD9B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4331" y="562594"/>
                  <a:ext cx="129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C5DD0C-5E5E-9B47-8DE9-CDC42B992B94}"/>
                    </a:ext>
                  </a:extLst>
                </p14:cNvPr>
                <p14:cNvContentPartPr/>
                <p14:nvPr/>
              </p14:nvContentPartPr>
              <p14:xfrm>
                <a:off x="2106291" y="560074"/>
                <a:ext cx="168120" cy="120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C5DD0C-5E5E-9B47-8DE9-CDC42B992B9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98731" y="552514"/>
                  <a:ext cx="182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C9A81B-3EA7-7C47-BB48-A9F3EE6A32F6}"/>
                    </a:ext>
                  </a:extLst>
                </p14:cNvPr>
                <p14:cNvContentPartPr/>
                <p14:nvPr/>
              </p14:nvContentPartPr>
              <p14:xfrm>
                <a:off x="2356131" y="439474"/>
                <a:ext cx="216360" cy="239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C9A81B-3EA7-7C47-BB48-A9F3EE6A32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48571" y="431914"/>
                  <a:ext cx="231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801EF4-3BCE-5744-AAC0-37B7F181B021}"/>
                    </a:ext>
                  </a:extLst>
                </p14:cNvPr>
                <p14:cNvContentPartPr/>
                <p14:nvPr/>
              </p14:nvContentPartPr>
              <p14:xfrm>
                <a:off x="2567091" y="346594"/>
                <a:ext cx="36720" cy="294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801EF4-3BCE-5744-AAC0-37B7F181B0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59531" y="339034"/>
                  <a:ext cx="518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606F2A-7C8C-E746-BFCB-646E1F673BA5}"/>
                    </a:ext>
                  </a:extLst>
                </p14:cNvPr>
                <p14:cNvContentPartPr/>
                <p14:nvPr/>
              </p14:nvContentPartPr>
              <p14:xfrm>
                <a:off x="2427051" y="314554"/>
                <a:ext cx="822600" cy="352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606F2A-7C8C-E746-BFCB-646E1F673B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19491" y="306994"/>
                  <a:ext cx="8377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27A1751-5AC4-C049-A24F-819416573A6A}"/>
                    </a:ext>
                  </a:extLst>
                </p14:cNvPr>
                <p14:cNvContentPartPr/>
                <p14:nvPr/>
              </p14:nvContentPartPr>
              <p14:xfrm>
                <a:off x="3328491" y="507514"/>
                <a:ext cx="480600" cy="154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27A1751-5AC4-C049-A24F-819416573A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0931" y="499954"/>
                  <a:ext cx="4957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7E3868-B99B-D840-AA97-C730909A85C3}"/>
              </a:ext>
            </a:extLst>
          </p:cNvPr>
          <p:cNvGrpSpPr/>
          <p:nvPr/>
        </p:nvGrpSpPr>
        <p:grpSpPr>
          <a:xfrm>
            <a:off x="4372491" y="289354"/>
            <a:ext cx="1225800" cy="345960"/>
            <a:chOff x="4372491" y="289354"/>
            <a:chExt cx="122580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C4D08A-D7EC-D749-B5C4-FF40DB996FEA}"/>
                    </a:ext>
                  </a:extLst>
                </p14:cNvPr>
                <p14:cNvContentPartPr/>
                <p14:nvPr/>
              </p14:nvContentPartPr>
              <p14:xfrm>
                <a:off x="4372491" y="471514"/>
                <a:ext cx="93240" cy="148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C4D08A-D7EC-D749-B5C4-FF40DB996F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64931" y="463954"/>
                  <a:ext cx="108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7DB45C-838D-414E-B660-A9BC70C0A709}"/>
                    </a:ext>
                  </a:extLst>
                </p14:cNvPr>
                <p14:cNvContentPartPr/>
                <p14:nvPr/>
              </p14:nvContentPartPr>
              <p14:xfrm>
                <a:off x="4459971" y="499234"/>
                <a:ext cx="64080" cy="126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7DB45C-838D-414E-B660-A9BC70C0A7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52411" y="491674"/>
                  <a:ext cx="79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C171BB-DD9C-794A-AE57-8A3F285E6797}"/>
                    </a:ext>
                  </a:extLst>
                </p14:cNvPr>
                <p14:cNvContentPartPr/>
                <p14:nvPr/>
              </p14:nvContentPartPr>
              <p14:xfrm>
                <a:off x="4679931" y="289354"/>
                <a:ext cx="918360" cy="345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C171BB-DD9C-794A-AE57-8A3F285E67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72371" y="281794"/>
                  <a:ext cx="93348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B3853B-540F-FE4D-90CE-2F4E065D364B}"/>
              </a:ext>
            </a:extLst>
          </p:cNvPr>
          <p:cNvGrpSpPr/>
          <p:nvPr/>
        </p:nvGrpSpPr>
        <p:grpSpPr>
          <a:xfrm>
            <a:off x="1164171" y="1299514"/>
            <a:ext cx="916920" cy="363240"/>
            <a:chOff x="1164171" y="1299514"/>
            <a:chExt cx="91692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F2E2FE5-3A3E-1B4C-B210-4C2A654AA242}"/>
                    </a:ext>
                  </a:extLst>
                </p14:cNvPr>
                <p14:cNvContentPartPr/>
                <p14:nvPr/>
              </p14:nvContentPartPr>
              <p14:xfrm>
                <a:off x="1164171" y="1346674"/>
                <a:ext cx="14760" cy="165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F2E2FE5-3A3E-1B4C-B210-4C2A654AA2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56611" y="1339114"/>
                  <a:ext cx="2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C561A4-71D1-8B4B-9BC9-4865BECD6F68}"/>
                    </a:ext>
                  </a:extLst>
                </p14:cNvPr>
                <p14:cNvContentPartPr/>
                <p14:nvPr/>
              </p14:nvContentPartPr>
              <p14:xfrm>
                <a:off x="1181091" y="1299514"/>
                <a:ext cx="156240" cy="44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C561A4-71D1-8B4B-9BC9-4865BECD6F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73531" y="1291954"/>
                  <a:ext cx="171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6DD744-39CD-4B4C-B0D7-265F9950097E}"/>
                    </a:ext>
                  </a:extLst>
                </p14:cNvPr>
                <p14:cNvContentPartPr/>
                <p14:nvPr/>
              </p14:nvContentPartPr>
              <p14:xfrm>
                <a:off x="1196571" y="1447474"/>
                <a:ext cx="159840" cy="117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6DD744-39CD-4B4C-B0D7-265F995009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89011" y="1439914"/>
                  <a:ext cx="174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A95FA0-FEAD-E441-95C3-1E8D5BF109ED}"/>
                    </a:ext>
                  </a:extLst>
                </p14:cNvPr>
                <p14:cNvContentPartPr/>
                <p14:nvPr/>
              </p14:nvContentPartPr>
              <p14:xfrm>
                <a:off x="1450011" y="1302394"/>
                <a:ext cx="144720" cy="320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A95FA0-FEAD-E441-95C3-1E8D5BF109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42451" y="1294834"/>
                  <a:ext cx="159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55BFB2-D688-5444-98A2-34AC770DF31A}"/>
                    </a:ext>
                  </a:extLst>
                </p14:cNvPr>
                <p14:cNvContentPartPr/>
                <p14:nvPr/>
              </p14:nvContentPartPr>
              <p14:xfrm>
                <a:off x="1701291" y="1410394"/>
                <a:ext cx="138960" cy="110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55BFB2-D688-5444-98A2-34AC770DF3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93731" y="1402834"/>
                  <a:ext cx="154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84A880-A307-4F4B-A37C-2760240B76FE}"/>
                    </a:ext>
                  </a:extLst>
                </p14:cNvPr>
                <p14:cNvContentPartPr/>
                <p14:nvPr/>
              </p14:nvContentPartPr>
              <p14:xfrm>
                <a:off x="1727931" y="1415074"/>
                <a:ext cx="113400" cy="141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84A880-A307-4F4B-A37C-2760240B76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20731" y="1407514"/>
                  <a:ext cx="12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E30EF61-B25E-AC4D-8E33-BC09A3F6DC11}"/>
                    </a:ext>
                  </a:extLst>
                </p14:cNvPr>
                <p14:cNvContentPartPr/>
                <p14:nvPr/>
              </p14:nvContentPartPr>
              <p14:xfrm>
                <a:off x="1921251" y="1327954"/>
                <a:ext cx="159840" cy="334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E30EF61-B25E-AC4D-8E33-BC09A3F6DC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13691" y="1320394"/>
                  <a:ext cx="17496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CB328B-7A1B-9B49-9656-EFAF161710EE}"/>
              </a:ext>
            </a:extLst>
          </p:cNvPr>
          <p:cNvGrpSpPr/>
          <p:nvPr/>
        </p:nvGrpSpPr>
        <p:grpSpPr>
          <a:xfrm>
            <a:off x="2574291" y="1435954"/>
            <a:ext cx="291240" cy="92520"/>
            <a:chOff x="2574291" y="1435954"/>
            <a:chExt cx="291240" cy="9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137DC3-668E-0647-BD75-C2076B39259F}"/>
                    </a:ext>
                  </a:extLst>
                </p14:cNvPr>
                <p14:cNvContentPartPr/>
                <p14:nvPr/>
              </p14:nvContentPartPr>
              <p14:xfrm>
                <a:off x="2574291" y="1435954"/>
                <a:ext cx="173160" cy="16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137DC3-668E-0647-BD75-C2076B3925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66731" y="1428394"/>
                  <a:ext cx="188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CAB7DD-0C6D-714E-9362-0669AD685CD9}"/>
                    </a:ext>
                  </a:extLst>
                </p14:cNvPr>
                <p14:cNvContentPartPr/>
                <p14:nvPr/>
              </p14:nvContentPartPr>
              <p14:xfrm>
                <a:off x="2639451" y="1512274"/>
                <a:ext cx="226080" cy="16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CAB7DD-0C6D-714E-9362-0669AD685CD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32251" y="1504714"/>
                  <a:ext cx="2412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9F4EF2C-2CE1-4948-A251-CA5FAD1B61EE}"/>
              </a:ext>
            </a:extLst>
          </p:cNvPr>
          <p:cNvGrpSpPr/>
          <p:nvPr/>
        </p:nvGrpSpPr>
        <p:grpSpPr>
          <a:xfrm>
            <a:off x="3290691" y="1042474"/>
            <a:ext cx="1393560" cy="947520"/>
            <a:chOff x="3290691" y="1042474"/>
            <a:chExt cx="1393560" cy="9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E78147F-FBC2-FE41-8245-3F378CEE09F5}"/>
                    </a:ext>
                  </a:extLst>
                </p14:cNvPr>
                <p14:cNvContentPartPr/>
                <p14:nvPr/>
              </p14:nvContentPartPr>
              <p14:xfrm>
                <a:off x="3672291" y="1382314"/>
                <a:ext cx="187560" cy="131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E78147F-FBC2-FE41-8245-3F378CEE09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64731" y="1374754"/>
                  <a:ext cx="202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12349B-67E5-474B-B459-22A00666705C}"/>
                    </a:ext>
                  </a:extLst>
                </p14:cNvPr>
                <p14:cNvContentPartPr/>
                <p14:nvPr/>
              </p14:nvContentPartPr>
              <p14:xfrm>
                <a:off x="3673011" y="1359634"/>
                <a:ext cx="153360" cy="166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12349B-67E5-474B-B459-22A00666705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65451" y="1352074"/>
                  <a:ext cx="168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81B747B-624B-F24F-9A6B-894CF2EFB938}"/>
                    </a:ext>
                  </a:extLst>
                </p14:cNvPr>
                <p14:cNvContentPartPr/>
                <p14:nvPr/>
              </p14:nvContentPartPr>
              <p14:xfrm>
                <a:off x="3967491" y="1239034"/>
                <a:ext cx="163440" cy="341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81B747B-624B-F24F-9A6B-894CF2EFB9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60291" y="1231474"/>
                  <a:ext cx="1785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6604CA9-6C61-5049-8D85-252FA98C18D4}"/>
                    </a:ext>
                  </a:extLst>
                </p14:cNvPr>
                <p14:cNvContentPartPr/>
                <p14:nvPr/>
              </p14:nvContentPartPr>
              <p14:xfrm>
                <a:off x="3935091" y="1431634"/>
                <a:ext cx="165600" cy="19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6604CA9-6C61-5049-8D85-252FA98C18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27531" y="1424074"/>
                  <a:ext cx="180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2772AA-AB81-474F-BB5A-120BB4AA9F89}"/>
                    </a:ext>
                  </a:extLst>
                </p14:cNvPr>
                <p14:cNvContentPartPr/>
                <p14:nvPr/>
              </p14:nvContentPartPr>
              <p14:xfrm>
                <a:off x="4224531" y="1310314"/>
                <a:ext cx="69840" cy="199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2772AA-AB81-474F-BB5A-120BB4AA9F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16971" y="1302754"/>
                  <a:ext cx="84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C19712E-C9BA-7B47-A711-36217789618D}"/>
                    </a:ext>
                  </a:extLst>
                </p14:cNvPr>
                <p14:cNvContentPartPr/>
                <p14:nvPr/>
              </p14:nvContentPartPr>
              <p14:xfrm>
                <a:off x="4381491" y="1371514"/>
                <a:ext cx="145440" cy="99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C19712E-C9BA-7B47-A711-3621778961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73931" y="1363954"/>
                  <a:ext cx="160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3D5D13-F8FE-3E48-936E-E5941A524B99}"/>
                    </a:ext>
                  </a:extLst>
                </p14:cNvPr>
                <p14:cNvContentPartPr/>
                <p14:nvPr/>
              </p14:nvContentPartPr>
              <p14:xfrm>
                <a:off x="4414611" y="1382314"/>
                <a:ext cx="91080" cy="123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3D5D13-F8FE-3E48-936E-E5941A524B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7051" y="1374754"/>
                  <a:ext cx="106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CECEF3-A395-6044-9D55-3891205EDAA9}"/>
                    </a:ext>
                  </a:extLst>
                </p14:cNvPr>
                <p14:cNvContentPartPr/>
                <p14:nvPr/>
              </p14:nvContentPartPr>
              <p14:xfrm>
                <a:off x="4610091" y="1305994"/>
                <a:ext cx="74160" cy="226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CECEF3-A395-6044-9D55-3891205EDA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02531" y="1298434"/>
                  <a:ext cx="88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33A5A11-3603-9C46-BB82-D5D5203F9D93}"/>
                    </a:ext>
                  </a:extLst>
                </p14:cNvPr>
                <p14:cNvContentPartPr/>
                <p14:nvPr/>
              </p14:nvContentPartPr>
              <p14:xfrm>
                <a:off x="3290691" y="1042474"/>
                <a:ext cx="208080" cy="947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33A5A11-3603-9C46-BB82-D5D5203F9D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83131" y="1035274"/>
                  <a:ext cx="222840" cy="9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6BCB38-2390-BF4C-9494-7FB5590A79F1}"/>
              </a:ext>
            </a:extLst>
          </p:cNvPr>
          <p:cNvGrpSpPr/>
          <p:nvPr/>
        </p:nvGrpSpPr>
        <p:grpSpPr>
          <a:xfrm>
            <a:off x="4979811" y="1215994"/>
            <a:ext cx="458280" cy="348120"/>
            <a:chOff x="4979811" y="1215994"/>
            <a:chExt cx="45828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FD7D582-B7C5-7746-8119-8400319DC3D6}"/>
                    </a:ext>
                  </a:extLst>
                </p14:cNvPr>
                <p14:cNvContentPartPr/>
                <p14:nvPr/>
              </p14:nvContentPartPr>
              <p14:xfrm>
                <a:off x="4979811" y="1215994"/>
                <a:ext cx="458280" cy="309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FD7D582-B7C5-7746-8119-8400319DC3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72251" y="1208434"/>
                  <a:ext cx="4734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E85D5C-6B7A-5241-8700-BEE24BF75DC4}"/>
                    </a:ext>
                  </a:extLst>
                </p14:cNvPr>
                <p14:cNvContentPartPr/>
                <p14:nvPr/>
              </p14:nvContentPartPr>
              <p14:xfrm>
                <a:off x="5244771" y="1374394"/>
                <a:ext cx="171000" cy="189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E85D5C-6B7A-5241-8700-BEE24BF75D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37211" y="1366834"/>
                  <a:ext cx="18612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A5255B-BCBF-034E-B57C-0D9615107A49}"/>
                  </a:ext>
                </a:extLst>
              </p14:cNvPr>
              <p14:cNvContentPartPr/>
              <p14:nvPr/>
            </p14:nvContentPartPr>
            <p14:xfrm>
              <a:off x="5868291" y="1367914"/>
              <a:ext cx="4680" cy="6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A5255B-BCBF-034E-B57C-0D9615107A4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60731" y="1360354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3F27D09-D31F-3C41-A5FF-BEC86D28F0DA}"/>
                  </a:ext>
                </a:extLst>
              </p14:cNvPr>
              <p14:cNvContentPartPr/>
              <p14:nvPr/>
            </p14:nvContentPartPr>
            <p14:xfrm>
              <a:off x="6066291" y="272074"/>
              <a:ext cx="128880" cy="352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3F27D09-D31F-3C41-A5FF-BEC86D28F0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58731" y="264514"/>
                <a:ext cx="14400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90F5B40E-CD02-7C4E-9BD9-ED74B6FD4207}"/>
              </a:ext>
            </a:extLst>
          </p:cNvPr>
          <p:cNvGrpSpPr/>
          <p:nvPr/>
        </p:nvGrpSpPr>
        <p:grpSpPr>
          <a:xfrm>
            <a:off x="6319011" y="272074"/>
            <a:ext cx="1242360" cy="484560"/>
            <a:chOff x="6319011" y="272074"/>
            <a:chExt cx="124236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62DF7E-1DAE-2143-9304-F10A2AF6851A}"/>
                    </a:ext>
                  </a:extLst>
                </p14:cNvPr>
                <p14:cNvContentPartPr/>
                <p14:nvPr/>
              </p14:nvContentPartPr>
              <p14:xfrm>
                <a:off x="6319011" y="457114"/>
                <a:ext cx="1003320" cy="179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62DF7E-1DAE-2143-9304-F10A2AF685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11451" y="449554"/>
                  <a:ext cx="1018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ED2B6A-3C92-EF4C-B311-A71B6577565C}"/>
                    </a:ext>
                  </a:extLst>
                </p14:cNvPr>
                <p14:cNvContentPartPr/>
                <p14:nvPr/>
              </p14:nvContentPartPr>
              <p14:xfrm>
                <a:off x="6972051" y="590314"/>
                <a:ext cx="425520" cy="166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ED2B6A-3C92-EF4C-B311-A71B6577565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64491" y="582754"/>
                  <a:ext cx="440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184EC60-4BC8-D54F-9E5A-67FDDF10409F}"/>
                    </a:ext>
                  </a:extLst>
                </p14:cNvPr>
                <p14:cNvContentPartPr/>
                <p14:nvPr/>
              </p14:nvContentPartPr>
              <p14:xfrm>
                <a:off x="7364091" y="272074"/>
                <a:ext cx="197280" cy="453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184EC60-4BC8-D54F-9E5A-67FDDF10409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56531" y="264514"/>
                  <a:ext cx="212400" cy="4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473CA5-8524-4E44-8140-7B41E9E5F21F}"/>
              </a:ext>
            </a:extLst>
          </p:cNvPr>
          <p:cNvGrpSpPr/>
          <p:nvPr/>
        </p:nvGrpSpPr>
        <p:grpSpPr>
          <a:xfrm>
            <a:off x="5860371" y="1357474"/>
            <a:ext cx="1040400" cy="460800"/>
            <a:chOff x="5860371" y="1357474"/>
            <a:chExt cx="104040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C3B65E-40AC-7E4D-9CED-C2564C854508}"/>
                    </a:ext>
                  </a:extLst>
                </p14:cNvPr>
                <p14:cNvContentPartPr/>
                <p14:nvPr/>
              </p14:nvContentPartPr>
              <p14:xfrm>
                <a:off x="5910411" y="1357474"/>
                <a:ext cx="232560" cy="68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C3B65E-40AC-7E4D-9CED-C2564C85450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02851" y="1349914"/>
                  <a:ext cx="247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7E2D1C-B078-7144-AC6F-59F3331C5416}"/>
                    </a:ext>
                  </a:extLst>
                </p14:cNvPr>
                <p14:cNvContentPartPr/>
                <p14:nvPr/>
              </p14:nvContentPartPr>
              <p14:xfrm>
                <a:off x="5860371" y="1505074"/>
                <a:ext cx="298080" cy="8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7E2D1C-B078-7144-AC6F-59F3331C54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52811" y="1497514"/>
                  <a:ext cx="312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F8FCFF-2D92-1743-89DE-651080B0FB75}"/>
                    </a:ext>
                  </a:extLst>
                </p14:cNvPr>
                <p14:cNvContentPartPr/>
                <p14:nvPr/>
              </p14:nvContentPartPr>
              <p14:xfrm>
                <a:off x="6356091" y="1423714"/>
                <a:ext cx="544680" cy="394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F8FCFF-2D92-1743-89DE-651080B0FB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48531" y="1416154"/>
                  <a:ext cx="55980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1B16CE-36BE-554F-A251-6FA95F06C068}"/>
              </a:ext>
            </a:extLst>
          </p:cNvPr>
          <p:cNvGrpSpPr/>
          <p:nvPr/>
        </p:nvGrpSpPr>
        <p:grpSpPr>
          <a:xfrm>
            <a:off x="7777731" y="1088554"/>
            <a:ext cx="2432160" cy="436680"/>
            <a:chOff x="7777731" y="1088554"/>
            <a:chExt cx="243216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2854A37-02A7-1E4B-AE1C-07E8127EFCCB}"/>
                    </a:ext>
                  </a:extLst>
                </p14:cNvPr>
                <p14:cNvContentPartPr/>
                <p14:nvPr/>
              </p14:nvContentPartPr>
              <p14:xfrm>
                <a:off x="7777731" y="1236514"/>
                <a:ext cx="127080" cy="216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2854A37-02A7-1E4B-AE1C-07E8127EFC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70171" y="1228954"/>
                  <a:ext cx="142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618EF5-B44D-5148-B4C9-77E2303A4A2A}"/>
                    </a:ext>
                  </a:extLst>
                </p14:cNvPr>
                <p14:cNvContentPartPr/>
                <p14:nvPr/>
              </p14:nvContentPartPr>
              <p14:xfrm>
                <a:off x="8141691" y="1305274"/>
                <a:ext cx="189360" cy="111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618EF5-B44D-5148-B4C9-77E2303A4A2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34131" y="1297714"/>
                  <a:ext cx="204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FF38A6-B808-5642-BD15-C0E05997767B}"/>
                    </a:ext>
                  </a:extLst>
                </p14:cNvPr>
                <p14:cNvContentPartPr/>
                <p14:nvPr/>
              </p14:nvContentPartPr>
              <p14:xfrm>
                <a:off x="8342211" y="1331194"/>
                <a:ext cx="285120" cy="140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FF38A6-B808-5642-BD15-C0E0599776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34651" y="1323634"/>
                  <a:ext cx="299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E08B8CA-3B19-904A-A6D1-A751B198E772}"/>
                    </a:ext>
                  </a:extLst>
                </p14:cNvPr>
                <p14:cNvContentPartPr/>
                <p14:nvPr/>
              </p14:nvContentPartPr>
              <p14:xfrm>
                <a:off x="8747931" y="1150114"/>
                <a:ext cx="129600" cy="284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E08B8CA-3B19-904A-A6D1-A751B198E7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40371" y="1142554"/>
                  <a:ext cx="144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BF8671-1FE8-0D4F-8CA1-633DF7B613C7}"/>
                    </a:ext>
                  </a:extLst>
                </p14:cNvPr>
                <p14:cNvContentPartPr/>
                <p14:nvPr/>
              </p14:nvContentPartPr>
              <p14:xfrm>
                <a:off x="8681331" y="1332994"/>
                <a:ext cx="237240" cy="126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BF8671-1FE8-0D4F-8CA1-633DF7B613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73771" y="1325434"/>
                  <a:ext cx="252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88E8C76-748D-7B42-8F78-6E38F705D8DF}"/>
                    </a:ext>
                  </a:extLst>
                </p14:cNvPr>
                <p14:cNvContentPartPr/>
                <p14:nvPr/>
              </p14:nvContentPartPr>
              <p14:xfrm>
                <a:off x="8964291" y="1251634"/>
                <a:ext cx="5400" cy="9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88E8C76-748D-7B42-8F78-6E38F705D8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56731" y="1244074"/>
                  <a:ext cx="2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F2CF969-754A-154D-8FE2-6E603E3D83FA}"/>
                    </a:ext>
                  </a:extLst>
                </p14:cNvPr>
                <p14:cNvContentPartPr/>
                <p14:nvPr/>
              </p14:nvContentPartPr>
              <p14:xfrm>
                <a:off x="8968611" y="1312474"/>
                <a:ext cx="876960" cy="180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F2CF969-754A-154D-8FE2-6E603E3D83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61051" y="1304914"/>
                  <a:ext cx="892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15878A-B04B-1643-BDE0-03257C908E51}"/>
                    </a:ext>
                  </a:extLst>
                </p14:cNvPr>
                <p14:cNvContentPartPr/>
                <p14:nvPr/>
              </p14:nvContentPartPr>
              <p14:xfrm>
                <a:off x="9850971" y="1278634"/>
                <a:ext cx="82440" cy="125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15878A-B04B-1643-BDE0-03257C908E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43411" y="1271074"/>
                  <a:ext cx="97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E6EA8E-E478-B443-BD6C-5BB67BDF1D5B}"/>
                    </a:ext>
                  </a:extLst>
                </p14:cNvPr>
                <p14:cNvContentPartPr/>
                <p14:nvPr/>
              </p14:nvContentPartPr>
              <p14:xfrm>
                <a:off x="10079571" y="1088554"/>
                <a:ext cx="130320" cy="436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E6EA8E-E478-B443-BD6C-5BB67BDF1D5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72011" y="1080994"/>
                  <a:ext cx="145080" cy="45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7264677-F59D-FE40-B0E2-1F4773323F8A}"/>
                  </a:ext>
                </a:extLst>
              </p14:cNvPr>
              <p14:cNvContentPartPr/>
              <p14:nvPr/>
            </p14:nvContentPartPr>
            <p14:xfrm>
              <a:off x="730371" y="2406154"/>
              <a:ext cx="466560" cy="201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7264677-F59D-FE40-B0E2-1F4773323F8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23171" y="2398594"/>
                <a:ext cx="48168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E552698E-46CC-8246-A800-EBAC28177541}"/>
              </a:ext>
            </a:extLst>
          </p:cNvPr>
          <p:cNvGrpSpPr/>
          <p:nvPr/>
        </p:nvGrpSpPr>
        <p:grpSpPr>
          <a:xfrm>
            <a:off x="1768971" y="2383114"/>
            <a:ext cx="1036440" cy="370440"/>
            <a:chOff x="1768971" y="2383114"/>
            <a:chExt cx="103644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0056C32-2B3A-C54B-9ACF-3279E11E1801}"/>
                    </a:ext>
                  </a:extLst>
                </p14:cNvPr>
                <p14:cNvContentPartPr/>
                <p14:nvPr/>
              </p14:nvContentPartPr>
              <p14:xfrm>
                <a:off x="1768971" y="2470954"/>
                <a:ext cx="24120" cy="197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0056C32-2B3A-C54B-9ACF-3279E11E180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61411" y="2463394"/>
                  <a:ext cx="39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5729284-370F-8344-8376-FA6011845693}"/>
                    </a:ext>
                  </a:extLst>
                </p14:cNvPr>
                <p14:cNvContentPartPr/>
                <p14:nvPr/>
              </p14:nvContentPartPr>
              <p14:xfrm>
                <a:off x="1801371" y="2408314"/>
                <a:ext cx="176760" cy="38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5729284-370F-8344-8376-FA60118456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93811" y="2400754"/>
                  <a:ext cx="191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EC30661-6695-284F-86F2-59E0C22975C7}"/>
                    </a:ext>
                  </a:extLst>
                </p14:cNvPr>
                <p14:cNvContentPartPr/>
                <p14:nvPr/>
              </p14:nvContentPartPr>
              <p14:xfrm>
                <a:off x="1802811" y="2558074"/>
                <a:ext cx="170280" cy="175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EC30661-6695-284F-86F2-59E0C22975C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95251" y="2550514"/>
                  <a:ext cx="185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86FE8D5-A307-C14F-A06F-16D80B9CFB2B}"/>
                    </a:ext>
                  </a:extLst>
                </p14:cNvPr>
                <p14:cNvContentPartPr/>
                <p14:nvPr/>
              </p14:nvContentPartPr>
              <p14:xfrm>
                <a:off x="2123571" y="2383114"/>
                <a:ext cx="108360" cy="370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86FE8D5-A307-C14F-A06F-16D80B9CFB2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16011" y="2375554"/>
                  <a:ext cx="123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52206C3-9976-7647-BA80-271E0CD6A903}"/>
                    </a:ext>
                  </a:extLst>
                </p14:cNvPr>
                <p14:cNvContentPartPr/>
                <p14:nvPr/>
              </p14:nvContentPartPr>
              <p14:xfrm>
                <a:off x="2334891" y="2470954"/>
                <a:ext cx="168840" cy="165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52206C3-9976-7647-BA80-271E0CD6A9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27331" y="2463394"/>
                  <a:ext cx="183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2257AC-F454-4E47-8EC0-AD54C3C2203C}"/>
                    </a:ext>
                  </a:extLst>
                </p14:cNvPr>
                <p14:cNvContentPartPr/>
                <p14:nvPr/>
              </p14:nvContentPartPr>
              <p14:xfrm>
                <a:off x="2563491" y="2410474"/>
                <a:ext cx="241920" cy="325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2257AC-F454-4E47-8EC0-AD54C3C220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55931" y="2402914"/>
                  <a:ext cx="257040" cy="34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7BB77E-9F2D-B942-8B9B-CD28D8308005}"/>
                  </a:ext>
                </a:extLst>
              </p14:cNvPr>
              <p14:cNvContentPartPr/>
              <p14:nvPr/>
            </p14:nvContentPartPr>
            <p14:xfrm>
              <a:off x="3172971" y="2509474"/>
              <a:ext cx="176760" cy="82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7BB77E-9F2D-B942-8B9B-CD28D830800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165411" y="2501914"/>
                <a:ext cx="191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330AAD1-F38E-834A-B578-7BCBE5C4AEE6}"/>
                  </a:ext>
                </a:extLst>
              </p14:cNvPr>
              <p14:cNvContentPartPr/>
              <p14:nvPr/>
            </p14:nvContentPartPr>
            <p14:xfrm>
              <a:off x="3196371" y="2629714"/>
              <a:ext cx="180360" cy="46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330AAD1-F38E-834A-B578-7BCBE5C4AEE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188811" y="2622154"/>
                <a:ext cx="19548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14722733-C989-914A-9727-9F9F2B6FD6B1}"/>
              </a:ext>
            </a:extLst>
          </p:cNvPr>
          <p:cNvGrpSpPr/>
          <p:nvPr/>
        </p:nvGrpSpPr>
        <p:grpSpPr>
          <a:xfrm>
            <a:off x="3844011" y="2220394"/>
            <a:ext cx="340200" cy="464760"/>
            <a:chOff x="3844011" y="2220394"/>
            <a:chExt cx="34020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D4DE2AC-3218-5044-B80D-A36B9FCDC0E8}"/>
                    </a:ext>
                  </a:extLst>
                </p14:cNvPr>
                <p14:cNvContentPartPr/>
                <p14:nvPr/>
              </p14:nvContentPartPr>
              <p14:xfrm>
                <a:off x="3844011" y="2318314"/>
                <a:ext cx="340200" cy="366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D4DE2AC-3218-5044-B80D-A36B9FCDC0E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36451" y="2311114"/>
                  <a:ext cx="3553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2E0CD20-6C57-4644-89F7-4D94C3540D28}"/>
                    </a:ext>
                  </a:extLst>
                </p14:cNvPr>
                <p14:cNvContentPartPr/>
                <p14:nvPr/>
              </p14:nvContentPartPr>
              <p14:xfrm>
                <a:off x="4000251" y="2220394"/>
                <a:ext cx="59040" cy="198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2E0CD20-6C57-4644-89F7-4D94C3540D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92691" y="2212834"/>
                  <a:ext cx="7416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25507CF-20DB-6B48-B1EB-487F4B57C82A}"/>
                  </a:ext>
                </a:extLst>
              </p14:cNvPr>
              <p14:cNvContentPartPr/>
              <p14:nvPr/>
            </p14:nvContentPartPr>
            <p14:xfrm>
              <a:off x="3880731" y="2831314"/>
              <a:ext cx="273960" cy="1058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25507CF-20DB-6B48-B1EB-487F4B57C82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873171" y="2823754"/>
                <a:ext cx="289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0D88376-2079-3B44-B2A0-D48F3B69BB9D}"/>
                  </a:ext>
                </a:extLst>
              </p14:cNvPr>
              <p14:cNvContentPartPr/>
              <p14:nvPr/>
            </p14:nvContentPartPr>
            <p14:xfrm>
              <a:off x="4443771" y="2412634"/>
              <a:ext cx="186120" cy="1242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0D88376-2079-3B44-B2A0-D48F3B69BB9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436211" y="2405434"/>
                <a:ext cx="20124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3389A92-F240-8243-A681-01D8C5532BFD}"/>
              </a:ext>
            </a:extLst>
          </p:cNvPr>
          <p:cNvGrpSpPr/>
          <p:nvPr/>
        </p:nvGrpSpPr>
        <p:grpSpPr>
          <a:xfrm>
            <a:off x="4958211" y="2242354"/>
            <a:ext cx="835920" cy="357840"/>
            <a:chOff x="4958211" y="2242354"/>
            <a:chExt cx="83592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89ACC5-8776-4641-B720-1A19DFB21524}"/>
                    </a:ext>
                  </a:extLst>
                </p14:cNvPr>
                <p14:cNvContentPartPr/>
                <p14:nvPr/>
              </p14:nvContentPartPr>
              <p14:xfrm>
                <a:off x="4990971" y="2242354"/>
                <a:ext cx="11160" cy="289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89ACC5-8776-4641-B720-1A19DFB2152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83411" y="2234794"/>
                  <a:ext cx="26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BF9852-FA37-2B42-A423-35CD3131E782}"/>
                    </a:ext>
                  </a:extLst>
                </p14:cNvPr>
                <p14:cNvContentPartPr/>
                <p14:nvPr/>
              </p14:nvContentPartPr>
              <p14:xfrm>
                <a:off x="4958211" y="2252794"/>
                <a:ext cx="203760" cy="163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BF9852-FA37-2B42-A423-35CD3131E7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50651" y="2245234"/>
                  <a:ext cx="218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1F13DD-C428-124C-B105-9567A3707836}"/>
                    </a:ext>
                  </a:extLst>
                </p14:cNvPr>
                <p14:cNvContentPartPr/>
                <p14:nvPr/>
              </p14:nvContentPartPr>
              <p14:xfrm>
                <a:off x="5288331" y="2285914"/>
                <a:ext cx="108000" cy="235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1F13DD-C428-124C-B105-9567A370783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80771" y="2278354"/>
                  <a:ext cx="123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7CC9AEF-CB8F-1044-8989-3FC7F7AD79AF}"/>
                    </a:ext>
                  </a:extLst>
                </p14:cNvPr>
                <p14:cNvContentPartPr/>
                <p14:nvPr/>
              </p14:nvContentPartPr>
              <p14:xfrm>
                <a:off x="5426211" y="2383834"/>
                <a:ext cx="158400" cy="111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7CC9AEF-CB8F-1044-8989-3FC7F7AD79A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18651" y="2376274"/>
                  <a:ext cx="173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4B9A8B6-FB14-594F-975F-7C13B015CD30}"/>
                    </a:ext>
                  </a:extLst>
                </p14:cNvPr>
                <p14:cNvContentPartPr/>
                <p14:nvPr/>
              </p14:nvContentPartPr>
              <p14:xfrm>
                <a:off x="5665971" y="2318314"/>
                <a:ext cx="128160" cy="281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4B9A8B6-FB14-594F-975F-7C13B015CD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58411" y="2311114"/>
                  <a:ext cx="14292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8BA7A60-674A-764C-BDA6-23AF55FDD013}"/>
              </a:ext>
            </a:extLst>
          </p:cNvPr>
          <p:cNvGrpSpPr/>
          <p:nvPr/>
        </p:nvGrpSpPr>
        <p:grpSpPr>
          <a:xfrm>
            <a:off x="7765491" y="2100874"/>
            <a:ext cx="2027880" cy="500400"/>
            <a:chOff x="7765491" y="2100874"/>
            <a:chExt cx="202788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D5516AC-A144-BF42-B89E-DC8884BD7626}"/>
                    </a:ext>
                  </a:extLst>
                </p14:cNvPr>
                <p14:cNvContentPartPr/>
                <p14:nvPr/>
              </p14:nvContentPartPr>
              <p14:xfrm>
                <a:off x="7765491" y="2318314"/>
                <a:ext cx="132480" cy="282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D5516AC-A144-BF42-B89E-DC8884BD762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57931" y="2311114"/>
                  <a:ext cx="147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4C5028B-B7EE-0D46-8D33-F3CA04463CF5}"/>
                    </a:ext>
                  </a:extLst>
                </p14:cNvPr>
                <p14:cNvContentPartPr/>
                <p14:nvPr/>
              </p14:nvContentPartPr>
              <p14:xfrm>
                <a:off x="8159331" y="2155954"/>
                <a:ext cx="244080" cy="361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4C5028B-B7EE-0D46-8D33-F3CA04463CF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51771" y="2148394"/>
                  <a:ext cx="2592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639ABA3-D7AC-6A4A-9D21-EA5331B6A6B5}"/>
                    </a:ext>
                  </a:extLst>
                </p14:cNvPr>
                <p14:cNvContentPartPr/>
                <p14:nvPr/>
              </p14:nvContentPartPr>
              <p14:xfrm>
                <a:off x="8436171" y="2300314"/>
                <a:ext cx="14760" cy="18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639ABA3-D7AC-6A4A-9D21-EA5331B6A6B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28611" y="2292754"/>
                  <a:ext cx="29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D088B77-2ADF-3647-9C60-3BEB8643EB59}"/>
                    </a:ext>
                  </a:extLst>
                </p14:cNvPr>
                <p14:cNvContentPartPr/>
                <p14:nvPr/>
              </p14:nvContentPartPr>
              <p14:xfrm>
                <a:off x="8502051" y="2394634"/>
                <a:ext cx="118800" cy="106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D088B77-2ADF-3647-9C60-3BEB8643EB5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94491" y="2387074"/>
                  <a:ext cx="133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7DB1E41-B6C6-B346-9CEA-9BADCC40FF5A}"/>
                    </a:ext>
                  </a:extLst>
                </p14:cNvPr>
                <p14:cNvContentPartPr/>
                <p14:nvPr/>
              </p14:nvContentPartPr>
              <p14:xfrm>
                <a:off x="8692491" y="2316154"/>
                <a:ext cx="599400" cy="156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7DB1E41-B6C6-B346-9CEA-9BADCC40FF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84931" y="2308594"/>
                  <a:ext cx="614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C5ECCBE-30C8-8C4D-A291-F975044BD937}"/>
                    </a:ext>
                  </a:extLst>
                </p14:cNvPr>
                <p14:cNvContentPartPr/>
                <p14:nvPr/>
              </p14:nvContentPartPr>
              <p14:xfrm>
                <a:off x="9282891" y="2123554"/>
                <a:ext cx="112680" cy="289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C5ECCBE-30C8-8C4D-A291-F975044BD9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75331" y="2115994"/>
                  <a:ext cx="127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7C147A-510D-F442-A791-7830122B1B89}"/>
                    </a:ext>
                  </a:extLst>
                </p14:cNvPr>
                <p14:cNvContentPartPr/>
                <p14:nvPr/>
              </p14:nvContentPartPr>
              <p14:xfrm>
                <a:off x="9220251" y="2296714"/>
                <a:ext cx="336960" cy="120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7C147A-510D-F442-A791-7830122B1B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12691" y="2289154"/>
                  <a:ext cx="352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C1666E-D183-6B44-8D1C-DD7ECAA4D04D}"/>
                    </a:ext>
                  </a:extLst>
                </p14:cNvPr>
                <p14:cNvContentPartPr/>
                <p14:nvPr/>
              </p14:nvContentPartPr>
              <p14:xfrm>
                <a:off x="9660891" y="2100874"/>
                <a:ext cx="132480" cy="447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C1666E-D183-6B44-8D1C-DD7ECAA4D0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53331" y="2093314"/>
                  <a:ext cx="14760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DA252CE-BD84-9648-B10B-2861EDC990CD}"/>
              </a:ext>
            </a:extLst>
          </p:cNvPr>
          <p:cNvGrpSpPr/>
          <p:nvPr/>
        </p:nvGrpSpPr>
        <p:grpSpPr>
          <a:xfrm>
            <a:off x="655851" y="3378874"/>
            <a:ext cx="1757520" cy="294120"/>
            <a:chOff x="655851" y="3378874"/>
            <a:chExt cx="175752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533DBF7-6AA2-5A4C-939E-36DDC278B0C1}"/>
                    </a:ext>
                  </a:extLst>
                </p14:cNvPr>
                <p14:cNvContentPartPr/>
                <p14:nvPr/>
              </p14:nvContentPartPr>
              <p14:xfrm>
                <a:off x="655851" y="3472474"/>
                <a:ext cx="204840" cy="200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533DBF7-6AA2-5A4C-939E-36DDC278B0C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8291" y="3464914"/>
                  <a:ext cx="219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EF824B2-80CF-BC4C-9910-7761E9286390}"/>
                    </a:ext>
                  </a:extLst>
                </p14:cNvPr>
                <p14:cNvContentPartPr/>
                <p14:nvPr/>
              </p14:nvContentPartPr>
              <p14:xfrm>
                <a:off x="858891" y="3386074"/>
                <a:ext cx="61200" cy="251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EF824B2-80CF-BC4C-9910-7761E92863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1331" y="3378514"/>
                  <a:ext cx="76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10078D2-68A1-3341-80C4-0DA9FCC2C80E}"/>
                    </a:ext>
                  </a:extLst>
                </p14:cNvPr>
                <p14:cNvContentPartPr/>
                <p14:nvPr/>
              </p14:nvContentPartPr>
              <p14:xfrm>
                <a:off x="1005051" y="3475714"/>
                <a:ext cx="480240" cy="160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10078D2-68A1-3341-80C4-0DA9FCC2C80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7491" y="3468154"/>
                  <a:ext cx="495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077AC6-1199-654D-B0BE-A898AC0A17BE}"/>
                    </a:ext>
                  </a:extLst>
                </p14:cNvPr>
                <p14:cNvContentPartPr/>
                <p14:nvPr/>
              </p14:nvContentPartPr>
              <p14:xfrm>
                <a:off x="1500051" y="3378874"/>
                <a:ext cx="7560" cy="6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077AC6-1199-654D-B0BE-A898AC0A17B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92851" y="3371314"/>
                  <a:ext cx="2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EF6E37C-E72B-1548-9D8F-A13CE54787A2}"/>
                    </a:ext>
                  </a:extLst>
                </p14:cNvPr>
                <p14:cNvContentPartPr/>
                <p14:nvPr/>
              </p14:nvContentPartPr>
              <p14:xfrm>
                <a:off x="1589331" y="3509554"/>
                <a:ext cx="437400" cy="113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EF6E37C-E72B-1548-9D8F-A13CE54787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81771" y="3501994"/>
                  <a:ext cx="45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1A13D84-8006-B74F-8EF0-4912665AC5B0}"/>
                    </a:ext>
                  </a:extLst>
                </p14:cNvPr>
                <p14:cNvContentPartPr/>
                <p14:nvPr/>
              </p14:nvContentPartPr>
              <p14:xfrm>
                <a:off x="2137971" y="3477154"/>
                <a:ext cx="275400" cy="134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1A13D84-8006-B74F-8EF0-4912665AC5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30411" y="3469594"/>
                  <a:ext cx="29052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953EA4-DCDE-2C4B-B879-510E9770356D}"/>
              </a:ext>
            </a:extLst>
          </p:cNvPr>
          <p:cNvGrpSpPr/>
          <p:nvPr/>
        </p:nvGrpSpPr>
        <p:grpSpPr>
          <a:xfrm>
            <a:off x="3262971" y="3329914"/>
            <a:ext cx="979560" cy="441720"/>
            <a:chOff x="3262971" y="3329914"/>
            <a:chExt cx="97956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EE552E0-7B59-3246-9A28-432AE8F7D30B}"/>
                    </a:ext>
                  </a:extLst>
                </p14:cNvPr>
                <p14:cNvContentPartPr/>
                <p14:nvPr/>
              </p14:nvContentPartPr>
              <p14:xfrm>
                <a:off x="3262971" y="3452674"/>
                <a:ext cx="130320" cy="218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EE552E0-7B59-3246-9A28-432AE8F7D3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55411" y="3445114"/>
                  <a:ext cx="145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D3B99D9-F9D2-1A4F-BAF9-C50EC3ACEB21}"/>
                    </a:ext>
                  </a:extLst>
                </p14:cNvPr>
                <p14:cNvContentPartPr/>
                <p14:nvPr/>
              </p14:nvContentPartPr>
              <p14:xfrm>
                <a:off x="3401571" y="3405514"/>
                <a:ext cx="69840" cy="246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D3B99D9-F9D2-1A4F-BAF9-C50EC3ACEB2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94011" y="3397954"/>
                  <a:ext cx="849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B89D667-5A2E-5749-99D1-5F167909EA78}"/>
                    </a:ext>
                  </a:extLst>
                </p14:cNvPr>
                <p14:cNvContentPartPr/>
                <p14:nvPr/>
              </p14:nvContentPartPr>
              <p14:xfrm>
                <a:off x="3549891" y="3372394"/>
                <a:ext cx="198000" cy="386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B89D667-5A2E-5749-99D1-5F167909EA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42331" y="3364834"/>
                  <a:ext cx="2131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46D5F92-8D4C-A04C-AA2B-07D056FCCB84}"/>
                    </a:ext>
                  </a:extLst>
                </p14:cNvPr>
                <p14:cNvContentPartPr/>
                <p14:nvPr/>
              </p14:nvContentPartPr>
              <p14:xfrm>
                <a:off x="3585171" y="3352594"/>
                <a:ext cx="206640" cy="419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46D5F92-8D4C-A04C-AA2B-07D056FCCB8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77611" y="3345034"/>
                  <a:ext cx="2214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77AF9E0-F084-6D41-AF64-B745F94BF269}"/>
                    </a:ext>
                  </a:extLst>
                </p14:cNvPr>
                <p14:cNvContentPartPr/>
                <p14:nvPr/>
              </p14:nvContentPartPr>
              <p14:xfrm>
                <a:off x="3906651" y="3470314"/>
                <a:ext cx="149760" cy="121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77AF9E0-F084-6D41-AF64-B745F94BF26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99091" y="3462754"/>
                  <a:ext cx="164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A1457A-931B-0248-9191-4810C9AC8BC7}"/>
                    </a:ext>
                  </a:extLst>
                </p14:cNvPr>
                <p14:cNvContentPartPr/>
                <p14:nvPr/>
              </p14:nvContentPartPr>
              <p14:xfrm>
                <a:off x="3903051" y="3450874"/>
                <a:ext cx="141120" cy="163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A1457A-931B-0248-9191-4810C9AC8B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95491" y="3443674"/>
                  <a:ext cx="156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985BC1F-8DDC-544C-AF13-BEDC781E1222}"/>
                    </a:ext>
                  </a:extLst>
                </p14:cNvPr>
                <p14:cNvContentPartPr/>
                <p14:nvPr/>
              </p14:nvContentPartPr>
              <p14:xfrm>
                <a:off x="4109331" y="3329914"/>
                <a:ext cx="133200" cy="402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985BC1F-8DDC-544C-AF13-BEDC781E122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01771" y="3322714"/>
                  <a:ext cx="14832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E2DCF2C-63AB-DF4A-AF8B-5D9BEC75443C}"/>
              </a:ext>
            </a:extLst>
          </p:cNvPr>
          <p:cNvGrpSpPr/>
          <p:nvPr/>
        </p:nvGrpSpPr>
        <p:grpSpPr>
          <a:xfrm>
            <a:off x="4600371" y="3552034"/>
            <a:ext cx="224640" cy="110520"/>
            <a:chOff x="4600371" y="3552034"/>
            <a:chExt cx="224640" cy="1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659DFDC-100F-6E49-A42A-020967FB41C3}"/>
                    </a:ext>
                  </a:extLst>
                </p14:cNvPr>
                <p14:cNvContentPartPr/>
                <p14:nvPr/>
              </p14:nvContentPartPr>
              <p14:xfrm>
                <a:off x="4600371" y="3552034"/>
                <a:ext cx="176040" cy="9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659DFDC-100F-6E49-A42A-020967FB41C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92811" y="3544474"/>
                  <a:ext cx="191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57BD8E7-DEC1-A642-9AC1-E94A7BB9BCA1}"/>
                    </a:ext>
                  </a:extLst>
                </p14:cNvPr>
                <p14:cNvContentPartPr/>
                <p14:nvPr/>
              </p14:nvContentPartPr>
              <p14:xfrm>
                <a:off x="4609011" y="3642754"/>
                <a:ext cx="216000" cy="19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7BD8E7-DEC1-A642-9AC1-E94A7BB9BCA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01451" y="3635194"/>
                  <a:ext cx="2311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48323F4-08C9-C144-9F65-F976A8B9B9CE}"/>
              </a:ext>
            </a:extLst>
          </p:cNvPr>
          <p:cNvGrpSpPr/>
          <p:nvPr/>
        </p:nvGrpSpPr>
        <p:grpSpPr>
          <a:xfrm>
            <a:off x="5186451" y="3261154"/>
            <a:ext cx="1125360" cy="434880"/>
            <a:chOff x="5186451" y="3261154"/>
            <a:chExt cx="112536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71B1F3C-654F-BE4D-B6CB-50927757C4DD}"/>
                    </a:ext>
                  </a:extLst>
                </p14:cNvPr>
                <p14:cNvContentPartPr/>
                <p14:nvPr/>
              </p14:nvContentPartPr>
              <p14:xfrm>
                <a:off x="5197611" y="3418114"/>
                <a:ext cx="23400" cy="175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71B1F3C-654F-BE4D-B6CB-50927757C4D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90051" y="3410554"/>
                  <a:ext cx="38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C58191A-B689-4142-9F17-A2CCAC17BA20}"/>
                    </a:ext>
                  </a:extLst>
                </p14:cNvPr>
                <p14:cNvContentPartPr/>
                <p14:nvPr/>
              </p14:nvContentPartPr>
              <p14:xfrm>
                <a:off x="5197611" y="3391834"/>
                <a:ext cx="172440" cy="32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C58191A-B689-4142-9F17-A2CCAC17BA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90051" y="3384274"/>
                  <a:ext cx="187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634BC6F-E17D-7748-B2EF-17D511FFC12C}"/>
                    </a:ext>
                  </a:extLst>
                </p14:cNvPr>
                <p14:cNvContentPartPr/>
                <p14:nvPr/>
              </p14:nvContentPartPr>
              <p14:xfrm>
                <a:off x="5186451" y="3537634"/>
                <a:ext cx="180720" cy="121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634BC6F-E17D-7748-B2EF-17D511FFC1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78891" y="3530074"/>
                  <a:ext cx="195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4A7F99A-96FD-2A43-8C06-52C3B04C10FB}"/>
                    </a:ext>
                  </a:extLst>
                </p14:cNvPr>
                <p14:cNvContentPartPr/>
                <p14:nvPr/>
              </p14:nvContentPartPr>
              <p14:xfrm>
                <a:off x="5506851" y="3321994"/>
                <a:ext cx="164520" cy="360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4A7F99A-96FD-2A43-8C06-52C3B04C10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99291" y="3314434"/>
                  <a:ext cx="1792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A97F37B-8458-4A4C-9A58-ECFA46670C5D}"/>
                    </a:ext>
                  </a:extLst>
                </p14:cNvPr>
                <p14:cNvContentPartPr/>
                <p14:nvPr/>
              </p14:nvContentPartPr>
              <p14:xfrm>
                <a:off x="5785491" y="3483274"/>
                <a:ext cx="166680" cy="106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A97F37B-8458-4A4C-9A58-ECFA46670C5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77931" y="3475714"/>
                  <a:ext cx="181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E1BF7F0-ED95-754C-9BEA-BD79EC01DD75}"/>
                    </a:ext>
                  </a:extLst>
                </p14:cNvPr>
                <p14:cNvContentPartPr/>
                <p14:nvPr/>
              </p14:nvContentPartPr>
              <p14:xfrm>
                <a:off x="5789091" y="3461314"/>
                <a:ext cx="131760" cy="137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E1BF7F0-ED95-754C-9BEA-BD79EC01DD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81531" y="3454114"/>
                  <a:ext cx="146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48A31D0-342B-704F-A855-0C84DE042425}"/>
                    </a:ext>
                  </a:extLst>
                </p14:cNvPr>
                <p14:cNvContentPartPr/>
                <p14:nvPr/>
              </p14:nvContentPartPr>
              <p14:xfrm>
                <a:off x="5996451" y="3261154"/>
                <a:ext cx="136440" cy="133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48A31D0-342B-704F-A855-0C84DE0424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88891" y="3253594"/>
                  <a:ext cx="151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9B1C19-12B9-2245-B61D-D0EFE599D450}"/>
                    </a:ext>
                  </a:extLst>
                </p14:cNvPr>
                <p14:cNvContentPartPr/>
                <p14:nvPr/>
              </p14:nvContentPartPr>
              <p14:xfrm>
                <a:off x="6216051" y="3309034"/>
                <a:ext cx="95760" cy="387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9B1C19-12B9-2245-B61D-D0EFE599D45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08491" y="3301474"/>
                  <a:ext cx="110880" cy="40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9493E39-FDCE-214D-B84B-8A6AE1F67772}"/>
                  </a:ext>
                </a:extLst>
              </p14:cNvPr>
              <p14:cNvContentPartPr/>
              <p14:nvPr/>
            </p14:nvContentPartPr>
            <p14:xfrm>
              <a:off x="6591171" y="3494074"/>
              <a:ext cx="227520" cy="90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9493E39-FDCE-214D-B84B-8A6AE1F6777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583611" y="3486514"/>
                <a:ext cx="2426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95FBCFE-6D51-A447-838F-E81BA55539C3}"/>
              </a:ext>
            </a:extLst>
          </p:cNvPr>
          <p:cNvGrpSpPr/>
          <p:nvPr/>
        </p:nvGrpSpPr>
        <p:grpSpPr>
          <a:xfrm>
            <a:off x="7203531" y="3037594"/>
            <a:ext cx="1440000" cy="537480"/>
            <a:chOff x="7203531" y="3037594"/>
            <a:chExt cx="144000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3A779AF-84B0-8B4A-BD26-C98C94699D65}"/>
                    </a:ext>
                  </a:extLst>
                </p14:cNvPr>
                <p14:cNvContentPartPr/>
                <p14:nvPr/>
              </p14:nvContentPartPr>
              <p14:xfrm>
                <a:off x="7203531" y="3178354"/>
                <a:ext cx="104760" cy="387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3A779AF-84B0-8B4A-BD26-C98C94699D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96331" y="3170794"/>
                  <a:ext cx="1198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0F579EA-F83E-DD49-9C2D-460D0E0A3805}"/>
                    </a:ext>
                  </a:extLst>
                </p14:cNvPr>
                <p14:cNvContentPartPr/>
                <p14:nvPr/>
              </p14:nvContentPartPr>
              <p14:xfrm>
                <a:off x="7533651" y="3319834"/>
                <a:ext cx="8280" cy="166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0F579EA-F83E-DD49-9C2D-460D0E0A380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26091" y="3312274"/>
                  <a:ext cx="23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ECF1C2D-71DF-404E-8641-0075EE065416}"/>
                    </a:ext>
                  </a:extLst>
                </p14:cNvPr>
                <p14:cNvContentPartPr/>
                <p14:nvPr/>
              </p14:nvContentPartPr>
              <p14:xfrm>
                <a:off x="7505571" y="3301834"/>
                <a:ext cx="162000" cy="17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ECF1C2D-71DF-404E-8641-0075EE06541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98011" y="3294274"/>
                  <a:ext cx="177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CFCC144-1D6E-DA42-AF62-292A0DCE3C21}"/>
                    </a:ext>
                  </a:extLst>
                </p14:cNvPr>
                <p14:cNvContentPartPr/>
                <p14:nvPr/>
              </p14:nvContentPartPr>
              <p14:xfrm>
                <a:off x="7497291" y="3439714"/>
                <a:ext cx="107280" cy="123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CFCC144-1D6E-DA42-AF62-292A0DCE3C2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90091" y="3432154"/>
                  <a:ext cx="122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5AC3DE6-57F3-A449-B1B5-0508132D20FE}"/>
                    </a:ext>
                  </a:extLst>
                </p14:cNvPr>
                <p14:cNvContentPartPr/>
                <p14:nvPr/>
              </p14:nvContentPartPr>
              <p14:xfrm>
                <a:off x="7748571" y="3213994"/>
                <a:ext cx="136800" cy="304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5AC3DE6-57F3-A449-B1B5-0508132D20F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41011" y="3206434"/>
                  <a:ext cx="1519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C7B111E-5344-5E4F-BEAC-E46636E7E0B0}"/>
                    </a:ext>
                  </a:extLst>
                </p14:cNvPr>
                <p14:cNvContentPartPr/>
                <p14:nvPr/>
              </p14:nvContentPartPr>
              <p14:xfrm>
                <a:off x="7951971" y="3363394"/>
                <a:ext cx="125280" cy="954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C7B111E-5344-5E4F-BEAC-E46636E7E0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44411" y="3355834"/>
                  <a:ext cx="140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4202633-A138-B143-9C69-24C338517A41}"/>
                    </a:ext>
                  </a:extLst>
                </p14:cNvPr>
                <p14:cNvContentPartPr/>
                <p14:nvPr/>
              </p14:nvContentPartPr>
              <p14:xfrm>
                <a:off x="7959531" y="3376714"/>
                <a:ext cx="101520" cy="93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4202633-A138-B143-9C69-24C338517A4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51971" y="3369154"/>
                  <a:ext cx="116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0939C26-337D-DA4F-9B48-183F6B83FDB3}"/>
                    </a:ext>
                  </a:extLst>
                </p14:cNvPr>
                <p14:cNvContentPartPr/>
                <p14:nvPr/>
              </p14:nvContentPartPr>
              <p14:xfrm>
                <a:off x="8090571" y="3288154"/>
                <a:ext cx="126000" cy="286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0939C26-337D-DA4F-9B48-183F6B83FDB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83011" y="3280594"/>
                  <a:ext cx="141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8927160-1CE7-8849-8A07-1A117D85AAF0}"/>
                    </a:ext>
                  </a:extLst>
                </p14:cNvPr>
                <p14:cNvContentPartPr/>
                <p14:nvPr/>
              </p14:nvContentPartPr>
              <p14:xfrm>
                <a:off x="8309451" y="3161074"/>
                <a:ext cx="120960" cy="383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8927160-1CE7-8849-8A07-1A117D85AA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01891" y="3153514"/>
                  <a:ext cx="1360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89FDC91-8D8E-AA43-93A4-7E5754E32E2A}"/>
                    </a:ext>
                  </a:extLst>
                </p14:cNvPr>
                <p14:cNvContentPartPr/>
                <p14:nvPr/>
              </p14:nvContentPartPr>
              <p14:xfrm>
                <a:off x="8490891" y="3037594"/>
                <a:ext cx="152640" cy="141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89FDC91-8D8E-AA43-93A4-7E5754E32E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83331" y="3030034"/>
                  <a:ext cx="16776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2BD898C-8039-F247-8853-F11DC9A33F27}"/>
                  </a:ext>
                </a:extLst>
              </p14:cNvPr>
              <p14:cNvContentPartPr/>
              <p14:nvPr/>
            </p14:nvContentPartPr>
            <p14:xfrm>
              <a:off x="8893011" y="3293194"/>
              <a:ext cx="191880" cy="54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2BD898C-8039-F247-8853-F11DC9A33F2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885451" y="3285634"/>
                <a:ext cx="20700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2021F9A-D472-5643-B43F-80D5EAC73D90}"/>
              </a:ext>
            </a:extLst>
          </p:cNvPr>
          <p:cNvGrpSpPr/>
          <p:nvPr/>
        </p:nvGrpSpPr>
        <p:grpSpPr>
          <a:xfrm>
            <a:off x="8867091" y="3444754"/>
            <a:ext cx="239040" cy="114840"/>
            <a:chOff x="8867091" y="3444754"/>
            <a:chExt cx="23904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CB6740A-8F15-A245-94C1-891C8DE6BA27}"/>
                    </a:ext>
                  </a:extLst>
                </p14:cNvPr>
                <p14:cNvContentPartPr/>
                <p14:nvPr/>
              </p14:nvContentPartPr>
              <p14:xfrm>
                <a:off x="8867091" y="3444754"/>
                <a:ext cx="216000" cy="16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CB6740A-8F15-A245-94C1-891C8DE6BA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59531" y="3437194"/>
                  <a:ext cx="230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586FEB6-DE3B-3B4C-8F1F-E92551580CB4}"/>
                    </a:ext>
                  </a:extLst>
                </p14:cNvPr>
                <p14:cNvContentPartPr/>
                <p14:nvPr/>
              </p14:nvContentPartPr>
              <p14:xfrm>
                <a:off x="8872131" y="3549154"/>
                <a:ext cx="234000" cy="10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586FEB6-DE3B-3B4C-8F1F-E92551580CB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64571" y="3541594"/>
                  <a:ext cx="2491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49788D2-CD21-704B-B343-52318DF04A21}"/>
              </a:ext>
            </a:extLst>
          </p:cNvPr>
          <p:cNvGrpSpPr/>
          <p:nvPr/>
        </p:nvGrpSpPr>
        <p:grpSpPr>
          <a:xfrm>
            <a:off x="9455331" y="3133354"/>
            <a:ext cx="616680" cy="335880"/>
            <a:chOff x="9455331" y="3133354"/>
            <a:chExt cx="61668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CF42D9-E28F-A444-9A5C-AD5848DD6DD1}"/>
                    </a:ext>
                  </a:extLst>
                </p14:cNvPr>
                <p14:cNvContentPartPr/>
                <p14:nvPr/>
              </p14:nvContentPartPr>
              <p14:xfrm>
                <a:off x="9455331" y="3282754"/>
                <a:ext cx="326880" cy="186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CF42D9-E28F-A444-9A5C-AD5848DD6DD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48131" y="3275554"/>
                  <a:ext cx="342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291E35A-46C7-3F4D-862D-55210C89FA61}"/>
                    </a:ext>
                  </a:extLst>
                </p14:cNvPr>
                <p14:cNvContentPartPr/>
                <p14:nvPr/>
              </p14:nvContentPartPr>
              <p14:xfrm>
                <a:off x="9815331" y="3133354"/>
                <a:ext cx="256680" cy="154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291E35A-46C7-3F4D-862D-55210C89FA6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07771" y="3125794"/>
                  <a:ext cx="2714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B3F282-9A94-1F46-919B-AB6F9D9D84F8}"/>
              </a:ext>
            </a:extLst>
          </p:cNvPr>
          <p:cNvGrpSpPr/>
          <p:nvPr/>
        </p:nvGrpSpPr>
        <p:grpSpPr>
          <a:xfrm>
            <a:off x="451731" y="4241074"/>
            <a:ext cx="395640" cy="161280"/>
            <a:chOff x="451731" y="4241074"/>
            <a:chExt cx="39564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12D90BF-3DE2-9D4E-9402-5363529E590C}"/>
                    </a:ext>
                  </a:extLst>
                </p14:cNvPr>
                <p14:cNvContentPartPr/>
                <p14:nvPr/>
              </p14:nvContentPartPr>
              <p14:xfrm>
                <a:off x="451731" y="4296154"/>
                <a:ext cx="46080" cy="11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12D90BF-3DE2-9D4E-9402-5363529E590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4171" y="4288594"/>
                  <a:ext cx="61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E3AEEE7-30FE-7C44-B01A-C6E7A7381D60}"/>
                    </a:ext>
                  </a:extLst>
                </p14:cNvPr>
                <p14:cNvContentPartPr/>
                <p14:nvPr/>
              </p14:nvContentPartPr>
              <p14:xfrm>
                <a:off x="467571" y="4266994"/>
                <a:ext cx="206640" cy="135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E3AEEE7-30FE-7C44-B01A-C6E7A7381D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0011" y="4259434"/>
                  <a:ext cx="221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C8F66F2-A880-5846-A247-B861420DB634}"/>
                    </a:ext>
                  </a:extLst>
                </p14:cNvPr>
                <p14:cNvContentPartPr/>
                <p14:nvPr/>
              </p14:nvContentPartPr>
              <p14:xfrm>
                <a:off x="723891" y="4241074"/>
                <a:ext cx="123480" cy="107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C8F66F2-A880-5846-A247-B861420DB63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6331" y="4233514"/>
                  <a:ext cx="13860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B3A235A-0E4A-C54B-84BE-4D6DA5BA9FD1}"/>
              </a:ext>
            </a:extLst>
          </p:cNvPr>
          <p:cNvGrpSpPr/>
          <p:nvPr/>
        </p:nvGrpSpPr>
        <p:grpSpPr>
          <a:xfrm>
            <a:off x="1561971" y="4081954"/>
            <a:ext cx="140040" cy="171720"/>
            <a:chOff x="1561971" y="4081954"/>
            <a:chExt cx="14004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1D06CEA-D476-D04F-A1F3-ED0ED59B1FE1}"/>
                    </a:ext>
                  </a:extLst>
                </p14:cNvPr>
                <p14:cNvContentPartPr/>
                <p14:nvPr/>
              </p14:nvContentPartPr>
              <p14:xfrm>
                <a:off x="1561971" y="4110394"/>
                <a:ext cx="23400" cy="143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1D06CEA-D476-D04F-A1F3-ED0ED59B1F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54411" y="4102834"/>
                  <a:ext cx="38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3D81E0E-A83F-C943-AF3A-A5129BF6AB67}"/>
                    </a:ext>
                  </a:extLst>
                </p14:cNvPr>
                <p14:cNvContentPartPr/>
                <p14:nvPr/>
              </p14:nvContentPartPr>
              <p14:xfrm>
                <a:off x="1670691" y="4081954"/>
                <a:ext cx="31320" cy="142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3D81E0E-A83F-C943-AF3A-A5129BF6AB6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63131" y="4074394"/>
                  <a:ext cx="464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5E89ED1-089A-E140-A5CA-B88EB30E6FF5}"/>
              </a:ext>
            </a:extLst>
          </p:cNvPr>
          <p:cNvGrpSpPr/>
          <p:nvPr/>
        </p:nvGrpSpPr>
        <p:grpSpPr>
          <a:xfrm>
            <a:off x="3124731" y="4248634"/>
            <a:ext cx="616320" cy="196200"/>
            <a:chOff x="3124731" y="4248634"/>
            <a:chExt cx="61632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90D70BA-292D-CF4F-BF0A-668314817CD5}"/>
                    </a:ext>
                  </a:extLst>
                </p14:cNvPr>
                <p14:cNvContentPartPr/>
                <p14:nvPr/>
              </p14:nvContentPartPr>
              <p14:xfrm>
                <a:off x="3124731" y="4297594"/>
                <a:ext cx="222120" cy="147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90D70BA-292D-CF4F-BF0A-668314817CD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17171" y="4290034"/>
                  <a:ext cx="237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08429A4-F30D-9D45-8D68-C5D0E9988C6E}"/>
                    </a:ext>
                  </a:extLst>
                </p14:cNvPr>
                <p14:cNvContentPartPr/>
                <p14:nvPr/>
              </p14:nvContentPartPr>
              <p14:xfrm>
                <a:off x="3412371" y="4299754"/>
                <a:ext cx="78480" cy="86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08429A4-F30D-9D45-8D68-C5D0E9988C6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04811" y="4292194"/>
                  <a:ext cx="93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602802D-B7A9-1F4B-8342-0A5CF4E1073C}"/>
                    </a:ext>
                  </a:extLst>
                </p14:cNvPr>
                <p14:cNvContentPartPr/>
                <p14:nvPr/>
              </p14:nvContentPartPr>
              <p14:xfrm>
                <a:off x="3553851" y="4277794"/>
                <a:ext cx="142560" cy="124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602802D-B7A9-1F4B-8342-0A5CF4E1073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46651" y="4270234"/>
                  <a:ext cx="157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6CB6920-0781-4D4C-BE1D-A0ACB536BFDE}"/>
                    </a:ext>
                  </a:extLst>
                </p14:cNvPr>
                <p14:cNvContentPartPr/>
                <p14:nvPr/>
              </p14:nvContentPartPr>
              <p14:xfrm>
                <a:off x="3664731" y="4248634"/>
                <a:ext cx="76320" cy="139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6CB6920-0781-4D4C-BE1D-A0ACB536BFD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57171" y="4241074"/>
                  <a:ext cx="9144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3AF0EC0-1DA7-6C4D-A89D-9681B4932809}"/>
              </a:ext>
            </a:extLst>
          </p:cNvPr>
          <p:cNvGrpSpPr/>
          <p:nvPr/>
        </p:nvGrpSpPr>
        <p:grpSpPr>
          <a:xfrm>
            <a:off x="3930051" y="4182034"/>
            <a:ext cx="1310400" cy="528120"/>
            <a:chOff x="3930051" y="4182034"/>
            <a:chExt cx="131040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A349175-1477-A34B-8E47-D7955591A1F7}"/>
                    </a:ext>
                  </a:extLst>
                </p14:cNvPr>
                <p14:cNvContentPartPr/>
                <p14:nvPr/>
              </p14:nvContentPartPr>
              <p14:xfrm>
                <a:off x="3930051" y="4182034"/>
                <a:ext cx="216720" cy="425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A349175-1477-A34B-8E47-D7955591A1F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22491" y="4174474"/>
                  <a:ext cx="2318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E2773C0-03B2-C047-A263-97DDBBD05362}"/>
                    </a:ext>
                  </a:extLst>
                </p14:cNvPr>
                <p14:cNvContentPartPr/>
                <p14:nvPr/>
              </p14:nvContentPartPr>
              <p14:xfrm>
                <a:off x="4218051" y="4310554"/>
                <a:ext cx="155520" cy="115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E2773C0-03B2-C047-A263-97DDBBD0536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10491" y="4302994"/>
                  <a:ext cx="170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8AA6CA4-5642-0849-AF5E-8060844F4A60}"/>
                    </a:ext>
                  </a:extLst>
                </p14:cNvPr>
                <p14:cNvContentPartPr/>
                <p14:nvPr/>
              </p14:nvContentPartPr>
              <p14:xfrm>
                <a:off x="4246491" y="4296874"/>
                <a:ext cx="113400" cy="153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8AA6CA4-5642-0849-AF5E-8060844F4A6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38931" y="4289314"/>
                  <a:ext cx="128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25EF795-4BD2-8642-B569-2E5E01139857}"/>
                    </a:ext>
                  </a:extLst>
                </p14:cNvPr>
                <p14:cNvContentPartPr/>
                <p14:nvPr/>
              </p14:nvContentPartPr>
              <p14:xfrm>
                <a:off x="4513971" y="4408474"/>
                <a:ext cx="72360" cy="131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25EF795-4BD2-8642-B569-2E5E0113985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06411" y="4400914"/>
                  <a:ext cx="87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AB5A9ED-55C4-7847-9520-AE7BF858EE41}"/>
                    </a:ext>
                  </a:extLst>
                </p14:cNvPr>
                <p14:cNvContentPartPr/>
                <p14:nvPr/>
              </p14:nvContentPartPr>
              <p14:xfrm>
                <a:off x="4682811" y="4303354"/>
                <a:ext cx="290520" cy="406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AB5A9ED-55C4-7847-9520-AE7BF858EE4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75251" y="4295794"/>
                  <a:ext cx="3056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03D95AF-4CC6-3E41-8469-FB215658BAD8}"/>
                    </a:ext>
                  </a:extLst>
                </p14:cNvPr>
                <p14:cNvContentPartPr/>
                <p14:nvPr/>
              </p14:nvContentPartPr>
              <p14:xfrm>
                <a:off x="5023731" y="4239634"/>
                <a:ext cx="216720" cy="324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03D95AF-4CC6-3E41-8469-FB215658BAD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16171" y="4232074"/>
                  <a:ext cx="23184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33EDB13-44EA-9145-B0E0-5F39853F73C5}"/>
              </a:ext>
            </a:extLst>
          </p:cNvPr>
          <p:cNvGrpSpPr/>
          <p:nvPr/>
        </p:nvGrpSpPr>
        <p:grpSpPr>
          <a:xfrm>
            <a:off x="5546091" y="4321354"/>
            <a:ext cx="164880" cy="76680"/>
            <a:chOff x="5546091" y="4321354"/>
            <a:chExt cx="164880" cy="7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7D5A18A-0934-1F45-AEB4-DCDAD6D79311}"/>
                    </a:ext>
                  </a:extLst>
                </p14:cNvPr>
                <p14:cNvContentPartPr/>
                <p14:nvPr/>
              </p14:nvContentPartPr>
              <p14:xfrm>
                <a:off x="5546091" y="4321354"/>
                <a:ext cx="137520" cy="10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7D5A18A-0934-1F45-AEB4-DCDAD6D7931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38531" y="4313794"/>
                  <a:ext cx="152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C79BDB9-CB51-214A-BE3D-BD746D93CF0A}"/>
                    </a:ext>
                  </a:extLst>
                </p14:cNvPr>
                <p14:cNvContentPartPr/>
                <p14:nvPr/>
              </p14:nvContentPartPr>
              <p14:xfrm>
                <a:off x="5560491" y="4394794"/>
                <a:ext cx="150480" cy="3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C79BDB9-CB51-214A-BE3D-BD746D93CF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52931" y="4387234"/>
                  <a:ext cx="16560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72A02DD-8C42-D642-8276-EFD3E0EA5F28}"/>
              </a:ext>
            </a:extLst>
          </p:cNvPr>
          <p:cNvGrpSpPr/>
          <p:nvPr/>
        </p:nvGrpSpPr>
        <p:grpSpPr>
          <a:xfrm>
            <a:off x="6101211" y="4161154"/>
            <a:ext cx="1114560" cy="398160"/>
            <a:chOff x="6101211" y="4161154"/>
            <a:chExt cx="111456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C776566-65E3-F34A-A78C-76D98BA6EFD4}"/>
                    </a:ext>
                  </a:extLst>
                </p14:cNvPr>
                <p14:cNvContentPartPr/>
                <p14:nvPr/>
              </p14:nvContentPartPr>
              <p14:xfrm>
                <a:off x="6112011" y="4199674"/>
                <a:ext cx="3240" cy="158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C776566-65E3-F34A-A78C-76D98BA6EFD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04451" y="4192114"/>
                  <a:ext cx="18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81C4527-3BF4-F545-99D4-77CA045D1527}"/>
                    </a:ext>
                  </a:extLst>
                </p14:cNvPr>
                <p14:cNvContentPartPr/>
                <p14:nvPr/>
              </p14:nvContentPartPr>
              <p14:xfrm>
                <a:off x="6101211" y="4177714"/>
                <a:ext cx="114840" cy="19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81C4527-3BF4-F545-99D4-77CA045D152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93651" y="4170154"/>
                  <a:ext cx="129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BB44DFB-AB74-7643-B3EF-CC2B3EE88143}"/>
                    </a:ext>
                  </a:extLst>
                </p14:cNvPr>
                <p14:cNvContentPartPr/>
                <p14:nvPr/>
              </p14:nvContentPartPr>
              <p14:xfrm>
                <a:off x="6112371" y="4310554"/>
                <a:ext cx="164160" cy="154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BB44DFB-AB74-7643-B3EF-CC2B3EE8814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04811" y="4302994"/>
                  <a:ext cx="179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6DFB67A-66CC-7C41-B428-8440D0CEEDD8}"/>
                    </a:ext>
                  </a:extLst>
                </p14:cNvPr>
                <p14:cNvContentPartPr/>
                <p14:nvPr/>
              </p14:nvContentPartPr>
              <p14:xfrm>
                <a:off x="6314691" y="4163314"/>
                <a:ext cx="170280" cy="358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6DFB67A-66CC-7C41-B428-8440D0CEEDD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07131" y="4155754"/>
                  <a:ext cx="185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E01CFB1-7D1D-0B41-B205-483E39EAC899}"/>
                    </a:ext>
                  </a:extLst>
                </p14:cNvPr>
                <p14:cNvContentPartPr/>
                <p14:nvPr/>
              </p14:nvContentPartPr>
              <p14:xfrm>
                <a:off x="6569931" y="4273834"/>
                <a:ext cx="144720" cy="100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E01CFB1-7D1D-0B41-B205-483E39EAC89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62371" y="4266274"/>
                  <a:ext cx="159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3BBDF6D-0DF5-9C46-BBB1-DFB32CD2680A}"/>
                    </a:ext>
                  </a:extLst>
                </p14:cNvPr>
                <p14:cNvContentPartPr/>
                <p14:nvPr/>
              </p14:nvContentPartPr>
              <p14:xfrm>
                <a:off x="6584691" y="4249714"/>
                <a:ext cx="137520" cy="150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3BBDF6D-0DF5-9C46-BBB1-DFB32CD2680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77131" y="4242154"/>
                  <a:ext cx="152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8E282D-4C54-4240-B630-4E6CCB9C2FC0}"/>
                    </a:ext>
                  </a:extLst>
                </p14:cNvPr>
                <p14:cNvContentPartPr/>
                <p14:nvPr/>
              </p14:nvContentPartPr>
              <p14:xfrm>
                <a:off x="6816171" y="4201114"/>
                <a:ext cx="205560" cy="3582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8E282D-4C54-4240-B630-4E6CCB9C2FC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08611" y="4193554"/>
                  <a:ext cx="2206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4E794B3-FD05-744D-A5B7-1036C2CEF282}"/>
                    </a:ext>
                  </a:extLst>
                </p14:cNvPr>
                <p14:cNvContentPartPr/>
                <p14:nvPr/>
              </p14:nvContentPartPr>
              <p14:xfrm>
                <a:off x="7081131" y="4161154"/>
                <a:ext cx="134640" cy="336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4E794B3-FD05-744D-A5B7-1036C2CEF28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73571" y="4153594"/>
                  <a:ext cx="149760" cy="35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9D4007A-2648-FF4E-84CF-98A20A0138B5}"/>
                  </a:ext>
                </a:extLst>
              </p14:cNvPr>
              <p14:cNvContentPartPr/>
              <p14:nvPr/>
            </p14:nvContentPartPr>
            <p14:xfrm>
              <a:off x="7496211" y="4268434"/>
              <a:ext cx="199080" cy="205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9D4007A-2648-FF4E-84CF-98A20A0138B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488651" y="4260874"/>
                <a:ext cx="2142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64B8BB2-4DD3-DD49-834A-011174BC070E}"/>
              </a:ext>
            </a:extLst>
          </p:cNvPr>
          <p:cNvGrpSpPr/>
          <p:nvPr/>
        </p:nvGrpSpPr>
        <p:grpSpPr>
          <a:xfrm>
            <a:off x="8014251" y="4079074"/>
            <a:ext cx="1446120" cy="428400"/>
            <a:chOff x="8014251" y="4079074"/>
            <a:chExt cx="144612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2AAE6F8-0626-AE48-844C-F22CC579C534}"/>
                    </a:ext>
                  </a:extLst>
                </p14:cNvPr>
                <p14:cNvContentPartPr/>
                <p14:nvPr/>
              </p14:nvContentPartPr>
              <p14:xfrm>
                <a:off x="8014251" y="4174114"/>
                <a:ext cx="14040" cy="151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2AAE6F8-0626-AE48-844C-F22CC579C5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06691" y="4166554"/>
                  <a:ext cx="29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81960A2-D914-1A47-BAB3-6889BE65AB36}"/>
                    </a:ext>
                  </a:extLst>
                </p14:cNvPr>
                <p14:cNvContentPartPr/>
                <p14:nvPr/>
              </p14:nvContentPartPr>
              <p14:xfrm>
                <a:off x="8022891" y="4115074"/>
                <a:ext cx="168120" cy="32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81960A2-D914-1A47-BAB3-6889BE65AB3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015331" y="4107514"/>
                  <a:ext cx="182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EDA63CE-74E7-2346-8C49-42C9C10D81B6}"/>
                    </a:ext>
                  </a:extLst>
                </p14:cNvPr>
                <p14:cNvContentPartPr/>
                <p14:nvPr/>
              </p14:nvContentPartPr>
              <p14:xfrm>
                <a:off x="8026491" y="4266994"/>
                <a:ext cx="210240" cy="1429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EDA63CE-74E7-2346-8C49-42C9C10D81B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18931" y="4259434"/>
                  <a:ext cx="225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5111E4E-893E-C141-B2C0-98E05C835341}"/>
                    </a:ext>
                  </a:extLst>
                </p14:cNvPr>
                <p14:cNvContentPartPr/>
                <p14:nvPr/>
              </p14:nvContentPartPr>
              <p14:xfrm>
                <a:off x="8237811" y="4085554"/>
                <a:ext cx="149040" cy="362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5111E4E-893E-C141-B2C0-98E05C83534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30251" y="4077994"/>
                  <a:ext cx="1641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F34CB7A-E9ED-724A-9CC1-7BF77CB4E0CA}"/>
                    </a:ext>
                  </a:extLst>
                </p14:cNvPr>
                <p14:cNvContentPartPr/>
                <p14:nvPr/>
              </p14:nvContentPartPr>
              <p14:xfrm>
                <a:off x="8422131" y="4196074"/>
                <a:ext cx="113400" cy="98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F34CB7A-E9ED-724A-9CC1-7BF77CB4E0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14571" y="4188514"/>
                  <a:ext cx="128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35FEA88-9292-D340-B96A-72D70CB81BFB}"/>
                    </a:ext>
                  </a:extLst>
                </p14:cNvPr>
                <p14:cNvContentPartPr/>
                <p14:nvPr/>
              </p14:nvContentPartPr>
              <p14:xfrm>
                <a:off x="8440851" y="4183474"/>
                <a:ext cx="99000" cy="124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35FEA88-9292-D340-B96A-72D70CB81BF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33291" y="4175914"/>
                  <a:ext cx="114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B523A4A-92A5-9C4C-AA5A-F4EFA7B29262}"/>
                    </a:ext>
                  </a:extLst>
                </p14:cNvPr>
                <p14:cNvContentPartPr/>
                <p14:nvPr/>
              </p14:nvContentPartPr>
              <p14:xfrm>
                <a:off x="8626971" y="4079074"/>
                <a:ext cx="105480" cy="304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B523A4A-92A5-9C4C-AA5A-F4EFA7B2926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619411" y="4071514"/>
                  <a:ext cx="1206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9EBA23F-E76E-674C-BF62-F94DACC40D31}"/>
                    </a:ext>
                  </a:extLst>
                </p14:cNvPr>
                <p14:cNvContentPartPr/>
                <p14:nvPr/>
              </p14:nvContentPartPr>
              <p14:xfrm>
                <a:off x="8854491" y="4125514"/>
                <a:ext cx="1800" cy="177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9EBA23F-E76E-674C-BF62-F94DACC40D3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46931" y="4117954"/>
                  <a:ext cx="16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72B3ECB-69F4-CD4A-94B1-20626D58AE5F}"/>
                    </a:ext>
                  </a:extLst>
                </p14:cNvPr>
                <p14:cNvContentPartPr/>
                <p14:nvPr/>
              </p14:nvContentPartPr>
              <p14:xfrm>
                <a:off x="8866371" y="4125514"/>
                <a:ext cx="85320" cy="6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72B3ECB-69F4-CD4A-94B1-20626D58AE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58811" y="4117954"/>
                  <a:ext cx="100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B25F7CC-879F-4441-AB9E-74E827D4F911}"/>
                    </a:ext>
                  </a:extLst>
                </p14:cNvPr>
                <p14:cNvContentPartPr/>
                <p14:nvPr/>
              </p14:nvContentPartPr>
              <p14:xfrm>
                <a:off x="8816331" y="4234234"/>
                <a:ext cx="133560" cy="151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B25F7CC-879F-4441-AB9E-74E827D4F91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08771" y="4226674"/>
                  <a:ext cx="148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185620-2949-134E-9DDF-5CC7F11D9590}"/>
                    </a:ext>
                  </a:extLst>
                </p14:cNvPr>
                <p14:cNvContentPartPr/>
                <p14:nvPr/>
              </p14:nvContentPartPr>
              <p14:xfrm>
                <a:off x="8983731" y="4105354"/>
                <a:ext cx="79560" cy="2779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185620-2949-134E-9DDF-5CC7F11D959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76171" y="4097794"/>
                  <a:ext cx="94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0CFF56E-76B4-AE4D-8DD8-16039D942F17}"/>
                    </a:ext>
                  </a:extLst>
                </p14:cNvPr>
                <p14:cNvContentPartPr/>
                <p14:nvPr/>
              </p14:nvContentPartPr>
              <p14:xfrm>
                <a:off x="9145011" y="4179874"/>
                <a:ext cx="132480" cy="327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0CFF56E-76B4-AE4D-8DD8-16039D942F1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37451" y="4172314"/>
                  <a:ext cx="1476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7201C6F-5E7E-9441-86D3-44673CB31D36}"/>
                    </a:ext>
                  </a:extLst>
                </p14:cNvPr>
                <p14:cNvContentPartPr/>
                <p14:nvPr/>
              </p14:nvContentPartPr>
              <p14:xfrm>
                <a:off x="9326451" y="4079794"/>
                <a:ext cx="133920" cy="404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7201C6F-5E7E-9441-86D3-44673CB31D3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18891" y="4072234"/>
                  <a:ext cx="149040" cy="41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539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85825-FBC0-2444-B009-CA60FDA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5448-BF31-004E-8227-59B100763F29}" type="datetime1">
              <a:rPr lang="en-GB" smtClean="0"/>
              <a:t>28/04/2020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2942F-7C13-A54A-8087-94274852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Cowan / Statistical Data Analysis / Revision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A66A0-C88D-C44D-8C46-086C6C85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F1DF-AECA-C946-A1F0-E40FCBD9FD59}" type="slidenum">
              <a:rPr lang="en-US" smtClean="0"/>
              <a:t>9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0A914E-ED26-5B43-BAA4-7829D9E54496}"/>
              </a:ext>
            </a:extLst>
          </p:cNvPr>
          <p:cNvGrpSpPr/>
          <p:nvPr/>
        </p:nvGrpSpPr>
        <p:grpSpPr>
          <a:xfrm>
            <a:off x="1638291" y="446314"/>
            <a:ext cx="1194120" cy="204120"/>
            <a:chOff x="1638291" y="446314"/>
            <a:chExt cx="119412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430198-BB54-834B-905E-D7E865A6DAF0}"/>
                    </a:ext>
                  </a:extLst>
                </p14:cNvPr>
                <p14:cNvContentPartPr/>
                <p14:nvPr/>
              </p14:nvContentPartPr>
              <p14:xfrm>
                <a:off x="1638291" y="492394"/>
                <a:ext cx="20520" cy="95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430198-BB54-834B-905E-D7E865A6DA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30731" y="485194"/>
                  <a:ext cx="35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79E25F-3E1E-8C4B-9007-10BAE29FF34B}"/>
                    </a:ext>
                  </a:extLst>
                </p14:cNvPr>
                <p14:cNvContentPartPr/>
                <p14:nvPr/>
              </p14:nvContentPartPr>
              <p14:xfrm>
                <a:off x="1659171" y="446314"/>
                <a:ext cx="1173240" cy="204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79E25F-3E1E-8C4B-9007-10BAE29FF3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51611" y="438754"/>
                  <a:ext cx="11883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4BFB0E-96F3-5648-9FDB-8F830FAD0567}"/>
              </a:ext>
            </a:extLst>
          </p:cNvPr>
          <p:cNvGrpSpPr/>
          <p:nvPr/>
        </p:nvGrpSpPr>
        <p:grpSpPr>
          <a:xfrm>
            <a:off x="3238491" y="404194"/>
            <a:ext cx="160560" cy="104040"/>
            <a:chOff x="3238491" y="404194"/>
            <a:chExt cx="160560" cy="1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CD3A38-FD39-BA45-A141-C291D41CA21D}"/>
                    </a:ext>
                  </a:extLst>
                </p14:cNvPr>
                <p14:cNvContentPartPr/>
                <p14:nvPr/>
              </p14:nvContentPartPr>
              <p14:xfrm>
                <a:off x="3238491" y="404194"/>
                <a:ext cx="117720" cy="16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CD3A38-FD39-BA45-A141-C291D41CA2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30931" y="396634"/>
                  <a:ext cx="132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9BC289-D5FF-664A-B527-19A8AB79612B}"/>
                    </a:ext>
                  </a:extLst>
                </p14:cNvPr>
                <p14:cNvContentPartPr/>
                <p14:nvPr/>
              </p14:nvContentPartPr>
              <p14:xfrm>
                <a:off x="3265131" y="490954"/>
                <a:ext cx="133920" cy="17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9BC289-D5FF-664A-B527-19A8AB7961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57571" y="483754"/>
                  <a:ext cx="14904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927C5C-9943-1141-9DEA-9CEE75FC03DA}"/>
              </a:ext>
            </a:extLst>
          </p:cNvPr>
          <p:cNvGrpSpPr/>
          <p:nvPr/>
        </p:nvGrpSpPr>
        <p:grpSpPr>
          <a:xfrm>
            <a:off x="3836811" y="239674"/>
            <a:ext cx="1582560" cy="335160"/>
            <a:chOff x="3836811" y="239674"/>
            <a:chExt cx="158256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039C5D-EA31-E947-94B9-2BD4C31BAE43}"/>
                    </a:ext>
                  </a:extLst>
                </p14:cNvPr>
                <p14:cNvContentPartPr/>
                <p14:nvPr/>
              </p14:nvContentPartPr>
              <p14:xfrm>
                <a:off x="3836811" y="239674"/>
                <a:ext cx="743760" cy="335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039C5D-EA31-E947-94B9-2BD4C31BAE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9251" y="232114"/>
                  <a:ext cx="758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D63560D-F4F4-634E-ADB1-E689B6B6914A}"/>
                    </a:ext>
                  </a:extLst>
                </p14:cNvPr>
                <p14:cNvContentPartPr/>
                <p14:nvPr/>
              </p14:nvContentPartPr>
              <p14:xfrm>
                <a:off x="4406691" y="422194"/>
                <a:ext cx="158400" cy="13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D63560D-F4F4-634E-ADB1-E689B6B691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99131" y="414634"/>
                  <a:ext cx="173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1CCEC96-4DA5-B744-92C7-E267B973791A}"/>
                    </a:ext>
                  </a:extLst>
                </p14:cNvPr>
                <p14:cNvContentPartPr/>
                <p14:nvPr/>
              </p14:nvContentPartPr>
              <p14:xfrm>
                <a:off x="4610091" y="432634"/>
                <a:ext cx="380520" cy="133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1CCEC96-4DA5-B744-92C7-E267B97379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02531" y="425074"/>
                  <a:ext cx="395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BC2EC1-239A-7348-AB86-C6B3D1F35BB9}"/>
                    </a:ext>
                  </a:extLst>
                </p14:cNvPr>
                <p14:cNvContentPartPr/>
                <p14:nvPr/>
              </p14:nvContentPartPr>
              <p14:xfrm>
                <a:off x="5271051" y="493114"/>
                <a:ext cx="148320" cy="7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BC2EC1-239A-7348-AB86-C6B3D1F35B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63491" y="485914"/>
                  <a:ext cx="16344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B355F1-A242-0040-8CB3-F905689206F3}"/>
                  </a:ext>
                </a:extLst>
              </p14:cNvPr>
              <p14:cNvContentPartPr/>
              <p14:nvPr/>
            </p14:nvContentPartPr>
            <p14:xfrm>
              <a:off x="5729691" y="339394"/>
              <a:ext cx="369720" cy="4734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B355F1-A242-0040-8CB3-F905689206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2131" y="331834"/>
                <a:ext cx="38484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E36B64F-6475-0F40-B7B8-3F7008DD1362}"/>
                  </a:ext>
                </a:extLst>
              </p14:cNvPr>
              <p14:cNvContentPartPr/>
              <p14:nvPr/>
            </p14:nvContentPartPr>
            <p14:xfrm>
              <a:off x="6416931" y="520114"/>
              <a:ext cx="169560" cy="25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E36B64F-6475-0F40-B7B8-3F7008DD13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9371" y="512554"/>
                <a:ext cx="18432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C49C2C5-7546-3046-8CC7-95D31BEFAA22}"/>
              </a:ext>
            </a:extLst>
          </p:cNvPr>
          <p:cNvGrpSpPr/>
          <p:nvPr/>
        </p:nvGrpSpPr>
        <p:grpSpPr>
          <a:xfrm>
            <a:off x="6994011" y="282874"/>
            <a:ext cx="1569960" cy="567360"/>
            <a:chOff x="6994011" y="282874"/>
            <a:chExt cx="1569960" cy="5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3AE6B8-AEB7-F54F-BC42-63ADF1859991}"/>
                    </a:ext>
                  </a:extLst>
                </p14:cNvPr>
                <p14:cNvContentPartPr/>
                <p14:nvPr/>
              </p14:nvContentPartPr>
              <p14:xfrm>
                <a:off x="6994011" y="393754"/>
                <a:ext cx="676440" cy="370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3AE6B8-AEB7-F54F-BC42-63ADF18599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86451" y="386194"/>
                  <a:ext cx="6915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6BB5E8-E84F-3841-B00C-A83106BB79E5}"/>
                    </a:ext>
                  </a:extLst>
                </p14:cNvPr>
                <p14:cNvContentPartPr/>
                <p14:nvPr/>
              </p14:nvContentPartPr>
              <p14:xfrm>
                <a:off x="7712571" y="435154"/>
                <a:ext cx="122760" cy="113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6BB5E8-E84F-3841-B00C-A83106BB79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05011" y="427594"/>
                  <a:ext cx="137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F37D8B6-67AE-374B-B344-53E3B195A7D5}"/>
                    </a:ext>
                  </a:extLst>
                </p14:cNvPr>
                <p14:cNvContentPartPr/>
                <p14:nvPr/>
              </p14:nvContentPartPr>
              <p14:xfrm>
                <a:off x="7942251" y="467914"/>
                <a:ext cx="17280" cy="111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F37D8B6-67AE-374B-B344-53E3B195A7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34691" y="460354"/>
                  <a:ext cx="32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B69FDC-5973-1244-9037-AB386B849468}"/>
                    </a:ext>
                  </a:extLst>
                </p14:cNvPr>
                <p14:cNvContentPartPr/>
                <p14:nvPr/>
              </p14:nvContentPartPr>
              <p14:xfrm>
                <a:off x="8049891" y="326434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B69FDC-5973-1244-9037-AB386B8494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42331" y="31887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2B72057-4A25-754A-90C8-F01CF82BB832}"/>
                    </a:ext>
                  </a:extLst>
                </p14:cNvPr>
                <p14:cNvContentPartPr/>
                <p14:nvPr/>
              </p14:nvContentPartPr>
              <p14:xfrm>
                <a:off x="8144931" y="282874"/>
                <a:ext cx="68760" cy="323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B72057-4A25-754A-90C8-F01CF82BB8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37371" y="275314"/>
                  <a:ext cx="835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80AFD4-F673-2F4E-9E5A-E8BC2C65F5D1}"/>
                    </a:ext>
                  </a:extLst>
                </p14:cNvPr>
                <p14:cNvContentPartPr/>
                <p14:nvPr/>
              </p14:nvContentPartPr>
              <p14:xfrm>
                <a:off x="8086971" y="458554"/>
                <a:ext cx="477000" cy="391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80AFD4-F673-2F4E-9E5A-E8BC2C65F5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79411" y="450994"/>
                  <a:ext cx="492120" cy="40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31176D7-87BE-2A48-BED8-A5450FD3FF34}"/>
                  </a:ext>
                </a:extLst>
              </p14:cNvPr>
              <p14:cNvContentPartPr/>
              <p14:nvPr/>
            </p14:nvContentPartPr>
            <p14:xfrm>
              <a:off x="9092451" y="329674"/>
              <a:ext cx="368280" cy="493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31176D7-87BE-2A48-BED8-A5450FD3FF3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85251" y="322114"/>
                <a:ext cx="383400" cy="5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765A2B0-1ED2-C74B-B56A-1CA5C489354B}"/>
              </a:ext>
            </a:extLst>
          </p:cNvPr>
          <p:cNvGrpSpPr/>
          <p:nvPr/>
        </p:nvGrpSpPr>
        <p:grpSpPr>
          <a:xfrm>
            <a:off x="9935931" y="319954"/>
            <a:ext cx="706680" cy="472320"/>
            <a:chOff x="9935931" y="319954"/>
            <a:chExt cx="7066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2EAA10-DBAF-4941-8ECA-AF934557E36C}"/>
                    </a:ext>
                  </a:extLst>
                </p14:cNvPr>
                <p14:cNvContentPartPr/>
                <p14:nvPr/>
              </p14:nvContentPartPr>
              <p14:xfrm>
                <a:off x="10041771" y="524434"/>
                <a:ext cx="36000" cy="24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2EAA10-DBAF-4941-8ECA-AF934557E3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34571" y="516874"/>
                  <a:ext cx="5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C9B0DDF-243F-1840-858E-A894F2E78814}"/>
                    </a:ext>
                  </a:extLst>
                </p14:cNvPr>
                <p14:cNvContentPartPr/>
                <p14:nvPr/>
              </p14:nvContentPartPr>
              <p14:xfrm>
                <a:off x="9935931" y="516514"/>
                <a:ext cx="163800" cy="275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C9B0DDF-243F-1840-858E-A894F2E788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28371" y="508954"/>
                  <a:ext cx="178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F496A3-5DB7-A046-831D-D4D8C7593C3E}"/>
                    </a:ext>
                  </a:extLst>
                </p14:cNvPr>
                <p14:cNvContentPartPr/>
                <p14:nvPr/>
              </p14:nvContentPartPr>
              <p14:xfrm>
                <a:off x="10115571" y="319954"/>
                <a:ext cx="268200" cy="306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F496A3-5DB7-A046-831D-D4D8C7593C3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08011" y="312394"/>
                  <a:ext cx="283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5FF199-AE7E-C54D-A373-0E7AA09E2F60}"/>
                    </a:ext>
                  </a:extLst>
                </p14:cNvPr>
                <p14:cNvContentPartPr/>
                <p14:nvPr/>
              </p14:nvContentPartPr>
              <p14:xfrm>
                <a:off x="10448931" y="372154"/>
                <a:ext cx="83160" cy="353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5FF199-AE7E-C54D-A373-0E7AA09E2F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41371" y="364594"/>
                  <a:ext cx="982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A029D9-40FE-9D42-94A3-499FF5E8C9BE}"/>
                    </a:ext>
                  </a:extLst>
                </p14:cNvPr>
                <p14:cNvContentPartPr/>
                <p14:nvPr/>
              </p14:nvContentPartPr>
              <p14:xfrm>
                <a:off x="10433811" y="587794"/>
                <a:ext cx="208800" cy="21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A029D9-40FE-9D42-94A3-499FF5E8C9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26251" y="580234"/>
                  <a:ext cx="2235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87F33D-8619-DD4C-AD7C-1FCBFF39412D}"/>
              </a:ext>
            </a:extLst>
          </p:cNvPr>
          <p:cNvGrpSpPr/>
          <p:nvPr/>
        </p:nvGrpSpPr>
        <p:grpSpPr>
          <a:xfrm>
            <a:off x="902451" y="1597954"/>
            <a:ext cx="731520" cy="411840"/>
            <a:chOff x="902451" y="1597954"/>
            <a:chExt cx="73152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BDD759-0964-4C44-8A4C-F24D723B6312}"/>
                    </a:ext>
                  </a:extLst>
                </p14:cNvPr>
                <p14:cNvContentPartPr/>
                <p14:nvPr/>
              </p14:nvContentPartPr>
              <p14:xfrm>
                <a:off x="902451" y="1597954"/>
                <a:ext cx="355680" cy="411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BDD759-0964-4C44-8A4C-F24D723B63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4891" y="1590394"/>
                  <a:ext cx="3708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1DAC49-8BBF-5743-B32C-AFF23880DB66}"/>
                    </a:ext>
                  </a:extLst>
                </p14:cNvPr>
                <p14:cNvContentPartPr/>
                <p14:nvPr/>
              </p14:nvContentPartPr>
              <p14:xfrm>
                <a:off x="1398171" y="1850314"/>
                <a:ext cx="235800" cy="146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1DAC49-8BBF-5743-B32C-AFF23880DB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90611" y="1842754"/>
                  <a:ext cx="2509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254FBC-5B98-D445-BA74-8345A5D1E1C3}"/>
              </a:ext>
            </a:extLst>
          </p:cNvPr>
          <p:cNvGrpSpPr/>
          <p:nvPr/>
        </p:nvGrpSpPr>
        <p:grpSpPr>
          <a:xfrm>
            <a:off x="2529291" y="1629634"/>
            <a:ext cx="1064520" cy="372960"/>
            <a:chOff x="2529291" y="1629634"/>
            <a:chExt cx="106452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3925E5-45F3-694A-BCEB-178621E8B34B}"/>
                    </a:ext>
                  </a:extLst>
                </p14:cNvPr>
                <p14:cNvContentPartPr/>
                <p14:nvPr/>
              </p14:nvContentPartPr>
              <p14:xfrm>
                <a:off x="2529291" y="1843834"/>
                <a:ext cx="525600" cy="158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3925E5-45F3-694A-BCEB-178621E8B3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21731" y="1836274"/>
                  <a:ext cx="540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F2FD11-185D-1844-A3A6-55A0C71B8432}"/>
                    </a:ext>
                  </a:extLst>
                </p14:cNvPr>
                <p14:cNvContentPartPr/>
                <p14:nvPr/>
              </p14:nvContentPartPr>
              <p14:xfrm>
                <a:off x="3159291" y="1629634"/>
                <a:ext cx="434520" cy="356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F2FD11-185D-1844-A3A6-55A0C71B84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51731" y="1622074"/>
                  <a:ext cx="44928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6E83251-7CAC-584D-8771-5D007B1609F0}"/>
              </a:ext>
            </a:extLst>
          </p:cNvPr>
          <p:cNvGrpSpPr/>
          <p:nvPr/>
        </p:nvGrpSpPr>
        <p:grpSpPr>
          <a:xfrm>
            <a:off x="4951731" y="1287274"/>
            <a:ext cx="3759120" cy="1495440"/>
            <a:chOff x="4951731" y="1287274"/>
            <a:chExt cx="3759120" cy="14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DEA482-6C47-C94F-B136-FAFCB60DDA41}"/>
                    </a:ext>
                  </a:extLst>
                </p14:cNvPr>
                <p14:cNvContentPartPr/>
                <p14:nvPr/>
              </p14:nvContentPartPr>
              <p14:xfrm>
                <a:off x="4951731" y="1287274"/>
                <a:ext cx="207360" cy="1266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DEA482-6C47-C94F-B136-FAFCB60DDA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44171" y="1279714"/>
                  <a:ext cx="222120" cy="12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FEDEC8C-69AC-EA4D-A12B-77DEE0FC6AA6}"/>
                    </a:ext>
                  </a:extLst>
                </p14:cNvPr>
                <p14:cNvContentPartPr/>
                <p14:nvPr/>
              </p14:nvContentPartPr>
              <p14:xfrm>
                <a:off x="5218131" y="2463034"/>
                <a:ext cx="1800" cy="8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FEDEC8C-69AC-EA4D-A12B-77DEE0FC6A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10571" y="2455474"/>
                  <a:ext cx="16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6F1F6A-12DB-254A-9AEB-B2146F90F5A7}"/>
                    </a:ext>
                  </a:extLst>
                </p14:cNvPr>
                <p14:cNvContentPartPr/>
                <p14:nvPr/>
              </p14:nvContentPartPr>
              <p14:xfrm>
                <a:off x="5218131" y="2420914"/>
                <a:ext cx="3492720" cy="91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E6F1F6A-12DB-254A-9AEB-B2146F90F5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10571" y="2413354"/>
                  <a:ext cx="350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EA63CE-15C9-AC44-A7AB-0C09D845C9E7}"/>
                    </a:ext>
                  </a:extLst>
                </p14:cNvPr>
                <p14:cNvContentPartPr/>
                <p14:nvPr/>
              </p14:nvContentPartPr>
              <p14:xfrm>
                <a:off x="5469771" y="1460074"/>
                <a:ext cx="2846520" cy="960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EA63CE-15C9-AC44-A7AB-0C09D845C9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62571" y="1452514"/>
                  <a:ext cx="2861640" cy="9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B22D1B-9D55-1243-B323-A941C464EE85}"/>
                    </a:ext>
                  </a:extLst>
                </p14:cNvPr>
                <p14:cNvContentPartPr/>
                <p14:nvPr/>
              </p14:nvContentPartPr>
              <p14:xfrm>
                <a:off x="6211731" y="1515874"/>
                <a:ext cx="34560" cy="14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B22D1B-9D55-1243-B323-A941C464EE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04171" y="1508314"/>
                  <a:ext cx="49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56DE3F-C616-1049-80A6-45A2E2E13E14}"/>
                    </a:ext>
                  </a:extLst>
                </p14:cNvPr>
                <p14:cNvContentPartPr/>
                <p14:nvPr/>
              </p14:nvContentPartPr>
              <p14:xfrm>
                <a:off x="6203451" y="1600114"/>
                <a:ext cx="8280" cy="67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56DE3F-C616-1049-80A6-45A2E2E13E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95891" y="1592554"/>
                  <a:ext cx="23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1F313B6-329E-DA46-BF07-71705EBC744E}"/>
                    </a:ext>
                  </a:extLst>
                </p14:cNvPr>
                <p14:cNvContentPartPr/>
                <p14:nvPr/>
              </p14:nvContentPartPr>
              <p14:xfrm>
                <a:off x="6199131" y="1774354"/>
                <a:ext cx="1800" cy="36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1F313B6-329E-DA46-BF07-71705EBC74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91571" y="1766794"/>
                  <a:ext cx="16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958AC2-7616-8B47-88CE-E922F157AAB1}"/>
                    </a:ext>
                  </a:extLst>
                </p14:cNvPr>
                <p14:cNvContentPartPr/>
                <p14:nvPr/>
              </p14:nvContentPartPr>
              <p14:xfrm>
                <a:off x="6187611" y="1915834"/>
                <a:ext cx="1080" cy="6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958AC2-7616-8B47-88CE-E922F157AA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80051" y="1908274"/>
                  <a:ext cx="16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7BBBE2-E004-BF45-A043-A8EB62FAB91C}"/>
                    </a:ext>
                  </a:extLst>
                </p14:cNvPr>
                <p14:cNvContentPartPr/>
                <p14:nvPr/>
              </p14:nvContentPartPr>
              <p14:xfrm>
                <a:off x="6210291" y="2089714"/>
                <a:ext cx="1080" cy="1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7BBBE2-E004-BF45-A043-A8EB62FAB9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02731" y="2082514"/>
                  <a:ext cx="16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76A1311-22E9-2F47-935E-3F81506DDBE7}"/>
                    </a:ext>
                  </a:extLst>
                </p14:cNvPr>
                <p14:cNvContentPartPr/>
                <p14:nvPr/>
              </p14:nvContentPartPr>
              <p14:xfrm>
                <a:off x="6221091" y="2198794"/>
                <a:ext cx="47520" cy="258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76A1311-22E9-2F47-935E-3F81506DDB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13531" y="2191234"/>
                  <a:ext cx="62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5AA20BA-8E35-AF4B-8BE1-C91D6E39FB40}"/>
                    </a:ext>
                  </a:extLst>
                </p14:cNvPr>
                <p14:cNvContentPartPr/>
                <p14:nvPr/>
              </p14:nvContentPartPr>
              <p14:xfrm>
                <a:off x="6112371" y="2775514"/>
                <a:ext cx="4680" cy="3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5AA20BA-8E35-AF4B-8BE1-C91D6E39FB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04811" y="2768314"/>
                  <a:ext cx="19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3EA8EEF-F15D-5E45-BFAD-D6A2BC10767E}"/>
                    </a:ext>
                  </a:extLst>
                </p14:cNvPr>
                <p14:cNvContentPartPr/>
                <p14:nvPr/>
              </p14:nvContentPartPr>
              <p14:xfrm>
                <a:off x="6116331" y="2778394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3EA8EEF-F15D-5E45-BFAD-D6A2BC1076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09131" y="277119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6F84638-E9DD-174A-AAF0-0F27F94718CF}"/>
                    </a:ext>
                  </a:extLst>
                </p14:cNvPr>
                <p14:cNvContentPartPr/>
                <p14:nvPr/>
              </p14:nvContentPartPr>
              <p14:xfrm>
                <a:off x="6101211" y="2665354"/>
                <a:ext cx="506520" cy="117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F84638-E9DD-174A-AAF0-0F27F94718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93651" y="2657794"/>
                  <a:ext cx="521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01FC52-BD85-4448-AFCF-7520E9704DE8}"/>
                    </a:ext>
                  </a:extLst>
                </p14:cNvPr>
                <p14:cNvContentPartPr/>
                <p14:nvPr/>
              </p14:nvContentPartPr>
              <p14:xfrm>
                <a:off x="6718971" y="2498674"/>
                <a:ext cx="435960" cy="273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01FC52-BD85-4448-AFCF-7520E9704DE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11411" y="2491114"/>
                  <a:ext cx="45072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34C6BD-F9D7-9F4F-863E-EE0A2D9FDA46}"/>
              </a:ext>
            </a:extLst>
          </p:cNvPr>
          <p:cNvGrpSpPr/>
          <p:nvPr/>
        </p:nvGrpSpPr>
        <p:grpSpPr>
          <a:xfrm>
            <a:off x="853131" y="2373034"/>
            <a:ext cx="834120" cy="220320"/>
            <a:chOff x="853131" y="2373034"/>
            <a:chExt cx="83412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94C58A9-98C2-F24F-85F4-CBE8B06DC97B}"/>
                    </a:ext>
                  </a:extLst>
                </p14:cNvPr>
                <p14:cNvContentPartPr/>
                <p14:nvPr/>
              </p14:nvContentPartPr>
              <p14:xfrm>
                <a:off x="853131" y="2373034"/>
                <a:ext cx="102240" cy="217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94C58A9-98C2-F24F-85F4-CBE8B06DC97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5571" y="2365474"/>
                  <a:ext cx="117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3BAD802-0CE9-1547-9D23-460D45768637}"/>
                    </a:ext>
                  </a:extLst>
                </p14:cNvPr>
                <p14:cNvContentPartPr/>
                <p14:nvPr/>
              </p14:nvContentPartPr>
              <p14:xfrm>
                <a:off x="1169931" y="2380234"/>
                <a:ext cx="116640" cy="213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3BAD802-0CE9-1547-9D23-460D4576863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2371" y="2372674"/>
                  <a:ext cx="131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46606B-5398-0848-AE06-909327C96E95}"/>
                    </a:ext>
                  </a:extLst>
                </p14:cNvPr>
                <p14:cNvContentPartPr/>
                <p14:nvPr/>
              </p14:nvContentPartPr>
              <p14:xfrm>
                <a:off x="1390611" y="2405434"/>
                <a:ext cx="83880" cy="92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46606B-5398-0848-AE06-909327C96E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83051" y="2397874"/>
                  <a:ext cx="98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8CDC12-25C7-4E4D-9503-4C9EDDA4CF68}"/>
                    </a:ext>
                  </a:extLst>
                </p14:cNvPr>
                <p14:cNvContentPartPr/>
                <p14:nvPr/>
              </p14:nvContentPartPr>
              <p14:xfrm>
                <a:off x="1553331" y="2373034"/>
                <a:ext cx="60480" cy="138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8CDC12-25C7-4E4D-9503-4C9EDDA4CF6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45771" y="2365474"/>
                  <a:ext cx="75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963972-3F56-1241-996A-283F2B15F283}"/>
                    </a:ext>
                  </a:extLst>
                </p14:cNvPr>
                <p14:cNvContentPartPr/>
                <p14:nvPr/>
              </p14:nvContentPartPr>
              <p14:xfrm>
                <a:off x="1681851" y="2492554"/>
                <a:ext cx="5400" cy="3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963972-3F56-1241-996A-283F2B15F2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74291" y="2484994"/>
                  <a:ext cx="2052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94B327-5276-064D-8207-B5961C4791C3}"/>
              </a:ext>
            </a:extLst>
          </p:cNvPr>
          <p:cNvGrpSpPr/>
          <p:nvPr/>
        </p:nvGrpSpPr>
        <p:grpSpPr>
          <a:xfrm>
            <a:off x="2055891" y="2184754"/>
            <a:ext cx="344520" cy="318600"/>
            <a:chOff x="2055891" y="2184754"/>
            <a:chExt cx="34452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7D53AF-3A58-B247-B6EE-3FD665F62781}"/>
                    </a:ext>
                  </a:extLst>
                </p14:cNvPr>
                <p14:cNvContentPartPr/>
                <p14:nvPr/>
              </p14:nvContentPartPr>
              <p14:xfrm>
                <a:off x="2055891" y="2416594"/>
                <a:ext cx="74520" cy="86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7D53AF-3A58-B247-B6EE-3FD665F6278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48331" y="2409034"/>
                  <a:ext cx="89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2527F36-67B2-E04D-BBDF-36FDE3A893EB}"/>
                    </a:ext>
                  </a:extLst>
                </p14:cNvPr>
                <p14:cNvContentPartPr/>
                <p14:nvPr/>
              </p14:nvContentPartPr>
              <p14:xfrm>
                <a:off x="2252451" y="2184754"/>
                <a:ext cx="147960" cy="315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2527F36-67B2-E04D-BBDF-36FDE3A893E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44891" y="2177554"/>
                  <a:ext cx="16308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727F514-E078-CF4B-83E2-546297149132}"/>
              </a:ext>
            </a:extLst>
          </p:cNvPr>
          <p:cNvGrpSpPr/>
          <p:nvPr/>
        </p:nvGrpSpPr>
        <p:grpSpPr>
          <a:xfrm>
            <a:off x="2792091" y="2394634"/>
            <a:ext cx="728280" cy="189000"/>
            <a:chOff x="2792091" y="2394634"/>
            <a:chExt cx="72828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4D6CA3B-DCA3-9645-BB9E-1A36781E82B1}"/>
                    </a:ext>
                  </a:extLst>
                </p14:cNvPr>
                <p14:cNvContentPartPr/>
                <p14:nvPr/>
              </p14:nvContentPartPr>
              <p14:xfrm>
                <a:off x="2792091" y="2419474"/>
                <a:ext cx="716040" cy="164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4D6CA3B-DCA3-9645-BB9E-1A36781E82B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84531" y="2411914"/>
                  <a:ext cx="730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5FB061-E04E-8F43-A31A-12FB585FA945}"/>
                    </a:ext>
                  </a:extLst>
                </p14:cNvPr>
                <p14:cNvContentPartPr/>
                <p14:nvPr/>
              </p14:nvContentPartPr>
              <p14:xfrm>
                <a:off x="3414171" y="2394634"/>
                <a:ext cx="106200" cy="115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5FB061-E04E-8F43-A31A-12FB585FA94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06611" y="2387074"/>
                  <a:ext cx="12132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280BEEE-CA73-9844-B6C3-F1FCDF41F3B0}"/>
                  </a:ext>
                </a:extLst>
              </p14:cNvPr>
              <p14:cNvContentPartPr/>
              <p14:nvPr/>
            </p14:nvContentPartPr>
            <p14:xfrm>
              <a:off x="3880731" y="2275114"/>
              <a:ext cx="140760" cy="3502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280BEEE-CA73-9844-B6C3-F1FCDF41F3B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73171" y="2267554"/>
                <a:ext cx="15588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2C2FD849-874A-194A-8FF5-A16B815DFA59}"/>
              </a:ext>
            </a:extLst>
          </p:cNvPr>
          <p:cNvGrpSpPr/>
          <p:nvPr/>
        </p:nvGrpSpPr>
        <p:grpSpPr>
          <a:xfrm>
            <a:off x="8414931" y="2704594"/>
            <a:ext cx="224280" cy="171720"/>
            <a:chOff x="8414931" y="2704594"/>
            <a:chExt cx="2242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CFCB55-11B8-0144-B008-92278B785D9D}"/>
                    </a:ext>
                  </a:extLst>
                </p14:cNvPr>
                <p14:cNvContentPartPr/>
                <p14:nvPr/>
              </p14:nvContentPartPr>
              <p14:xfrm>
                <a:off x="8485131" y="2704594"/>
                <a:ext cx="154080" cy="171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CFCB55-11B8-0144-B008-92278B785D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77571" y="2697034"/>
                  <a:ext cx="169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6298FD7-171E-B34C-8E91-24C0DA46EDE0}"/>
                    </a:ext>
                  </a:extLst>
                </p14:cNvPr>
                <p14:cNvContentPartPr/>
                <p14:nvPr/>
              </p14:nvContentPartPr>
              <p14:xfrm>
                <a:off x="8414931" y="2713234"/>
                <a:ext cx="218880" cy="104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6298FD7-171E-B34C-8E91-24C0DA46EDE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07371" y="2705674"/>
                  <a:ext cx="2340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7AC9400-A1FF-6843-8C66-6145C13CEE67}"/>
              </a:ext>
            </a:extLst>
          </p:cNvPr>
          <p:cNvGrpSpPr/>
          <p:nvPr/>
        </p:nvGrpSpPr>
        <p:grpSpPr>
          <a:xfrm>
            <a:off x="7364811" y="1712074"/>
            <a:ext cx="1378800" cy="383760"/>
            <a:chOff x="7364811" y="1712074"/>
            <a:chExt cx="137880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F7D0F0-E265-864A-B9C3-CB25D54770B6}"/>
                    </a:ext>
                  </a:extLst>
                </p14:cNvPr>
                <p14:cNvContentPartPr/>
                <p14:nvPr/>
              </p14:nvContentPartPr>
              <p14:xfrm>
                <a:off x="7559931" y="1915834"/>
                <a:ext cx="317520" cy="132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F7D0F0-E265-864A-B9C3-CB25D54770B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52371" y="1908274"/>
                  <a:ext cx="332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8D9D32-91A0-564C-A51C-F0B43772FB11}"/>
                    </a:ext>
                  </a:extLst>
                </p14:cNvPr>
                <p14:cNvContentPartPr/>
                <p14:nvPr/>
              </p14:nvContentPartPr>
              <p14:xfrm>
                <a:off x="7364811" y="1979554"/>
                <a:ext cx="273960" cy="116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8D9D32-91A0-564C-A51C-F0B43772FB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57251" y="1971994"/>
                  <a:ext cx="289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07CEF3-1841-9A48-8C6D-089BC5B0E007}"/>
                    </a:ext>
                  </a:extLst>
                </p14:cNvPr>
                <p14:cNvContentPartPr/>
                <p14:nvPr/>
              </p14:nvContentPartPr>
              <p14:xfrm>
                <a:off x="8089131" y="1712074"/>
                <a:ext cx="116640" cy="287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07CEF3-1841-9A48-8C6D-089BC5B0E0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081571" y="1704514"/>
                  <a:ext cx="1317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21819B-1C57-8E49-A4DD-680D97DFB12B}"/>
                    </a:ext>
                  </a:extLst>
                </p14:cNvPr>
                <p14:cNvContentPartPr/>
                <p14:nvPr/>
              </p14:nvContentPartPr>
              <p14:xfrm>
                <a:off x="8071491" y="1882354"/>
                <a:ext cx="205560" cy="24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21819B-1C57-8E49-A4DD-680D97DFB12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63931" y="1874794"/>
                  <a:ext cx="220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D507BD-A789-734D-813D-A0CC3208BCBD}"/>
                    </a:ext>
                  </a:extLst>
                </p14:cNvPr>
                <p14:cNvContentPartPr/>
                <p14:nvPr/>
              </p14:nvContentPartPr>
              <p14:xfrm>
                <a:off x="8318451" y="1820074"/>
                <a:ext cx="111960" cy="149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D507BD-A789-734D-813D-A0CC3208BCB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10891" y="1812514"/>
                  <a:ext cx="127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C0A5120-79A1-5A4F-9F4B-4965A84AE362}"/>
                    </a:ext>
                  </a:extLst>
                </p14:cNvPr>
                <p14:cNvContentPartPr/>
                <p14:nvPr/>
              </p14:nvContentPartPr>
              <p14:xfrm>
                <a:off x="8474331" y="1883074"/>
                <a:ext cx="141120" cy="111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C0A5120-79A1-5A4F-9F4B-4965A84AE36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66771" y="1875514"/>
                  <a:ext cx="156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CCFAA55-7DBA-5347-88E6-12462CCFE427}"/>
                    </a:ext>
                  </a:extLst>
                </p14:cNvPr>
                <p14:cNvContentPartPr/>
                <p14:nvPr/>
              </p14:nvContentPartPr>
              <p14:xfrm>
                <a:off x="8488371" y="1907554"/>
                <a:ext cx="117000" cy="84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CCFAA55-7DBA-5347-88E6-12462CCFE4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80811" y="1900354"/>
                  <a:ext cx="132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B81B649-CE49-D741-871B-451401DA55D7}"/>
                    </a:ext>
                  </a:extLst>
                </p14:cNvPr>
                <p14:cNvContentPartPr/>
                <p14:nvPr/>
              </p14:nvContentPartPr>
              <p14:xfrm>
                <a:off x="8646411" y="1806754"/>
                <a:ext cx="97200" cy="231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B81B649-CE49-D741-871B-451401DA55D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38851" y="1799194"/>
                  <a:ext cx="11232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509C0DC-CCF8-8B4C-A9EC-779832095F21}"/>
              </a:ext>
            </a:extLst>
          </p:cNvPr>
          <p:cNvGrpSpPr/>
          <p:nvPr/>
        </p:nvGrpSpPr>
        <p:grpSpPr>
          <a:xfrm>
            <a:off x="745491" y="3441514"/>
            <a:ext cx="1502640" cy="330120"/>
            <a:chOff x="745491" y="3441514"/>
            <a:chExt cx="150264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09FE277-5868-E641-877C-EF0440BD73E5}"/>
                    </a:ext>
                  </a:extLst>
                </p14:cNvPr>
                <p14:cNvContentPartPr/>
                <p14:nvPr/>
              </p14:nvContentPartPr>
              <p14:xfrm>
                <a:off x="745491" y="3441514"/>
                <a:ext cx="825480" cy="330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09FE277-5868-E641-877C-EF0440BD73E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7931" y="3433954"/>
                  <a:ext cx="840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7E29BE2-744E-0549-8AFF-47FABA1A9738}"/>
                    </a:ext>
                  </a:extLst>
                </p14:cNvPr>
                <p14:cNvContentPartPr/>
                <p14:nvPr/>
              </p14:nvContentPartPr>
              <p14:xfrm>
                <a:off x="1635771" y="3494074"/>
                <a:ext cx="2520" cy="11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7E29BE2-744E-0549-8AFF-47FABA1A973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628211" y="3486514"/>
                  <a:ext cx="1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EBFE24-B16D-8248-B4C6-892AEAB32D53}"/>
                    </a:ext>
                  </a:extLst>
                </p14:cNvPr>
                <p14:cNvContentPartPr/>
                <p14:nvPr/>
              </p14:nvContentPartPr>
              <p14:xfrm>
                <a:off x="1710651" y="3597754"/>
                <a:ext cx="537480" cy="123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EBFE24-B16D-8248-B4C6-892AEAB32D5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03091" y="3590194"/>
                  <a:ext cx="5526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980BAA2-4C66-A74F-834A-DB1ECDFCC115}"/>
              </a:ext>
            </a:extLst>
          </p:cNvPr>
          <p:cNvGrpSpPr/>
          <p:nvPr/>
        </p:nvGrpSpPr>
        <p:grpSpPr>
          <a:xfrm>
            <a:off x="4903851" y="3091234"/>
            <a:ext cx="3675960" cy="1580400"/>
            <a:chOff x="4903851" y="3091234"/>
            <a:chExt cx="3675960" cy="158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57C4D19-14DB-2B4D-9424-C00A6A297AF7}"/>
                    </a:ext>
                  </a:extLst>
                </p14:cNvPr>
                <p14:cNvContentPartPr/>
                <p14:nvPr/>
              </p14:nvContentPartPr>
              <p14:xfrm>
                <a:off x="4903851" y="3130474"/>
                <a:ext cx="100440" cy="1206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57C4D19-14DB-2B4D-9424-C00A6A297AF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96291" y="3122914"/>
                  <a:ext cx="115560" cy="12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B8EAF84-F4A5-2B40-AE7E-EECFA98E0D22}"/>
                    </a:ext>
                  </a:extLst>
                </p14:cNvPr>
                <p14:cNvContentPartPr/>
                <p14:nvPr/>
              </p14:nvContentPartPr>
              <p14:xfrm>
                <a:off x="5048211" y="4259794"/>
                <a:ext cx="2752560" cy="111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B8EAF84-F4A5-2B40-AE7E-EECFA98E0D2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40651" y="4252234"/>
                  <a:ext cx="2767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C9B64A0-FA64-F84A-B11F-B195B7C25FBA}"/>
                    </a:ext>
                  </a:extLst>
                </p14:cNvPr>
                <p14:cNvContentPartPr/>
                <p14:nvPr/>
              </p14:nvContentPartPr>
              <p14:xfrm>
                <a:off x="5121651" y="3505594"/>
                <a:ext cx="2975760" cy="819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C9B64A0-FA64-F84A-B11F-B195B7C25F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14091" y="3498034"/>
                  <a:ext cx="299088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4E5B37-68CD-AB48-A883-1136FAB8867A}"/>
                    </a:ext>
                  </a:extLst>
                </p14:cNvPr>
                <p14:cNvContentPartPr/>
                <p14:nvPr/>
              </p14:nvContentPartPr>
              <p14:xfrm>
                <a:off x="7657851" y="4299754"/>
                <a:ext cx="665640" cy="70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4E5B37-68CD-AB48-A883-1136FAB8867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50291" y="4292194"/>
                  <a:ext cx="680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B69BB46-3DB5-6F45-A442-7BE870B4324F}"/>
                    </a:ext>
                  </a:extLst>
                </p14:cNvPr>
                <p14:cNvContentPartPr/>
                <p14:nvPr/>
              </p14:nvContentPartPr>
              <p14:xfrm>
                <a:off x="8463531" y="4408474"/>
                <a:ext cx="105480" cy="99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B69BB46-3DB5-6F45-A442-7BE870B4324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55971" y="4400914"/>
                  <a:ext cx="120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986CEE8-0E7B-0241-BC02-E82C68233DE8}"/>
                    </a:ext>
                  </a:extLst>
                </p14:cNvPr>
                <p14:cNvContentPartPr/>
                <p14:nvPr/>
              </p14:nvContentPartPr>
              <p14:xfrm>
                <a:off x="8376411" y="4419274"/>
                <a:ext cx="203400" cy="69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986CEE8-0E7B-0241-BC02-E82C68233DE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68851" y="4411714"/>
                  <a:ext cx="21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032819E-3BDF-F94D-A6D3-AE4CE4384152}"/>
                    </a:ext>
                  </a:extLst>
                </p14:cNvPr>
                <p14:cNvContentPartPr/>
                <p14:nvPr/>
              </p14:nvContentPartPr>
              <p14:xfrm>
                <a:off x="6449691" y="3667234"/>
                <a:ext cx="60480" cy="615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032819E-3BDF-F94D-A6D3-AE4CE438415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42131" y="3659674"/>
                  <a:ext cx="756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4B56EB-EB6F-5B4A-B4DA-84ABC5A30C13}"/>
                    </a:ext>
                  </a:extLst>
                </p14:cNvPr>
                <p14:cNvContentPartPr/>
                <p14:nvPr/>
              </p14:nvContentPartPr>
              <p14:xfrm>
                <a:off x="5439171" y="4201834"/>
                <a:ext cx="61920" cy="134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4B56EB-EB6F-5B4A-B4DA-84ABC5A30C1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31611" y="4194274"/>
                  <a:ext cx="77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2E8609E-4CB7-414D-87B8-179CC5C6B508}"/>
                    </a:ext>
                  </a:extLst>
                </p14:cNvPr>
                <p14:cNvContentPartPr/>
                <p14:nvPr/>
              </p14:nvContentPartPr>
              <p14:xfrm>
                <a:off x="5654451" y="4005634"/>
                <a:ext cx="109800" cy="235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2E8609E-4CB7-414D-87B8-179CC5C6B50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46891" y="3998074"/>
                  <a:ext cx="124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A53C0B5-4C3D-A640-B9F3-1F059FC7E6D9}"/>
                    </a:ext>
                  </a:extLst>
                </p14:cNvPr>
                <p14:cNvContentPartPr/>
                <p14:nvPr/>
              </p14:nvContentPartPr>
              <p14:xfrm>
                <a:off x="5766771" y="3727714"/>
                <a:ext cx="225720" cy="525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A53C0B5-4C3D-A640-B9F3-1F059FC7E6D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59211" y="3720154"/>
                  <a:ext cx="24084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D8491D4-2D06-3945-8878-2C050763576E}"/>
                    </a:ext>
                  </a:extLst>
                </p14:cNvPr>
                <p14:cNvContentPartPr/>
                <p14:nvPr/>
              </p14:nvContentPartPr>
              <p14:xfrm>
                <a:off x="5929131" y="3755434"/>
                <a:ext cx="208800" cy="475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D8491D4-2D06-3945-8878-2C050763576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21571" y="3747874"/>
                  <a:ext cx="2239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CF51ACE-33DD-8548-A2A1-225F70F96313}"/>
                    </a:ext>
                  </a:extLst>
                </p14:cNvPr>
                <p14:cNvContentPartPr/>
                <p14:nvPr/>
              </p14:nvContentPartPr>
              <p14:xfrm>
                <a:off x="6109851" y="3777034"/>
                <a:ext cx="147240" cy="429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CF51ACE-33DD-8548-A2A1-225F70F9631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02291" y="3769474"/>
                  <a:ext cx="1623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E38126-7C2A-A641-A06F-277AD18734D9}"/>
                    </a:ext>
                  </a:extLst>
                </p14:cNvPr>
                <p14:cNvContentPartPr/>
                <p14:nvPr/>
              </p14:nvContentPartPr>
              <p14:xfrm>
                <a:off x="6213891" y="3896914"/>
                <a:ext cx="143280" cy="348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E38126-7C2A-A641-A06F-277AD18734D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06331" y="3889354"/>
                  <a:ext cx="1584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8E5F114-5196-4E4F-8539-787D8897982F}"/>
                    </a:ext>
                  </a:extLst>
                </p14:cNvPr>
                <p14:cNvContentPartPr/>
                <p14:nvPr/>
              </p14:nvContentPartPr>
              <p14:xfrm>
                <a:off x="6395331" y="4412794"/>
                <a:ext cx="573840" cy="213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8E5F114-5196-4E4F-8539-787D8897982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87771" y="4405234"/>
                  <a:ext cx="588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B211C4-3BF7-D94D-A1EC-26BE538FFC93}"/>
                    </a:ext>
                  </a:extLst>
                </p14:cNvPr>
                <p14:cNvContentPartPr/>
                <p14:nvPr/>
              </p14:nvContentPartPr>
              <p14:xfrm>
                <a:off x="6998691" y="4558594"/>
                <a:ext cx="28440" cy="113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B211C4-3BF7-D94D-A1EC-26BE538FFC9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91131" y="4551034"/>
                  <a:ext cx="43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8E12E8-E029-1A44-852E-B3A91CF06263}"/>
                    </a:ext>
                  </a:extLst>
                </p14:cNvPr>
                <p14:cNvContentPartPr/>
                <p14:nvPr/>
              </p14:nvContentPartPr>
              <p14:xfrm>
                <a:off x="7091931" y="4419274"/>
                <a:ext cx="9000" cy="9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8E12E8-E029-1A44-852E-B3A91CF0626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84371" y="4411714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CEAE8E1-7C73-BD45-AFDA-E630B35539FD}"/>
                    </a:ext>
                  </a:extLst>
                </p14:cNvPr>
                <p14:cNvContentPartPr/>
                <p14:nvPr/>
              </p14:nvContentPartPr>
              <p14:xfrm>
                <a:off x="7116411" y="4552834"/>
                <a:ext cx="434520" cy="97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CEAE8E1-7C73-BD45-AFDA-E630B35539F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08851" y="4545274"/>
                  <a:ext cx="449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730F8D0-5D9B-F34B-AE56-88DD2B56FC87}"/>
                    </a:ext>
                  </a:extLst>
                </p14:cNvPr>
                <p14:cNvContentPartPr/>
                <p14:nvPr/>
              </p14:nvContentPartPr>
              <p14:xfrm>
                <a:off x="5926971" y="3875314"/>
                <a:ext cx="142560" cy="56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730F8D0-5D9B-F34B-AE56-88DD2B56FC8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19771" y="3867754"/>
                  <a:ext cx="157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F7FB959-DA24-6A41-A2D5-BCEC2EA7ECE0}"/>
                    </a:ext>
                  </a:extLst>
                </p14:cNvPr>
                <p14:cNvContentPartPr/>
                <p14:nvPr/>
              </p14:nvContentPartPr>
              <p14:xfrm>
                <a:off x="5829051" y="3508474"/>
                <a:ext cx="265320" cy="447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F7FB959-DA24-6A41-A2D5-BCEC2EA7ECE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21491" y="3501274"/>
                  <a:ext cx="2804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7B3479E-B7B8-F94A-A490-823974909706}"/>
                    </a:ext>
                  </a:extLst>
                </p14:cNvPr>
                <p14:cNvContentPartPr/>
                <p14:nvPr/>
              </p14:nvContentPartPr>
              <p14:xfrm>
                <a:off x="5966211" y="3828514"/>
                <a:ext cx="194040" cy="147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7B3479E-B7B8-F94A-A490-82397490970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58651" y="3820954"/>
                  <a:ext cx="209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D2E5A06-2D9B-224D-88AF-8DC7E40CDF82}"/>
                    </a:ext>
                  </a:extLst>
                </p14:cNvPr>
                <p14:cNvContentPartPr/>
                <p14:nvPr/>
              </p14:nvContentPartPr>
              <p14:xfrm>
                <a:off x="5469771" y="3091234"/>
                <a:ext cx="57600" cy="178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D2E5A06-2D9B-224D-88AF-8DC7E40CDF8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62571" y="3083674"/>
                  <a:ext cx="72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83244FF-DF45-0D41-BF41-416CE8CB40A0}"/>
                    </a:ext>
                  </a:extLst>
                </p14:cNvPr>
                <p14:cNvContentPartPr/>
                <p14:nvPr/>
              </p14:nvContentPartPr>
              <p14:xfrm>
                <a:off x="5584611" y="3102394"/>
                <a:ext cx="132480" cy="217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83244FF-DF45-0D41-BF41-416CE8CB40A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77051" y="3094834"/>
                  <a:ext cx="147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FC5564C-D451-DC4C-A748-235107508663}"/>
                    </a:ext>
                  </a:extLst>
                </p14:cNvPr>
                <p14:cNvContentPartPr/>
                <p14:nvPr/>
              </p14:nvContentPartPr>
              <p14:xfrm>
                <a:off x="5738331" y="3221914"/>
                <a:ext cx="207360" cy="146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FC5564C-D451-DC4C-A748-23510750866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30771" y="3214354"/>
                  <a:ext cx="22212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BB7C3CD-8E47-3C46-BF2B-EBF5FFB90695}"/>
              </a:ext>
            </a:extLst>
          </p:cNvPr>
          <p:cNvGrpSpPr/>
          <p:nvPr/>
        </p:nvGrpSpPr>
        <p:grpSpPr>
          <a:xfrm>
            <a:off x="694011" y="4798714"/>
            <a:ext cx="1666440" cy="421560"/>
            <a:chOff x="694011" y="4798714"/>
            <a:chExt cx="166644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E65D5C6-C9B7-6443-AA6D-C0DBF5057567}"/>
                    </a:ext>
                  </a:extLst>
                </p14:cNvPr>
                <p14:cNvContentPartPr/>
                <p14:nvPr/>
              </p14:nvContentPartPr>
              <p14:xfrm>
                <a:off x="694011" y="4963594"/>
                <a:ext cx="214200" cy="218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E65D5C6-C9B7-6443-AA6D-C0DBF505756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6451" y="4956034"/>
                  <a:ext cx="229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C2C6AF-A71E-F045-8922-9AED660887AA}"/>
                    </a:ext>
                  </a:extLst>
                </p14:cNvPr>
                <p14:cNvContentPartPr/>
                <p14:nvPr/>
              </p14:nvContentPartPr>
              <p14:xfrm>
                <a:off x="1039611" y="5052874"/>
                <a:ext cx="131040" cy="25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C2C6AF-A71E-F045-8922-9AED660887A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2051" y="5045314"/>
                  <a:ext cx="146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C9E6F08-32DF-354E-8ADC-32FED29DE723}"/>
                    </a:ext>
                  </a:extLst>
                </p14:cNvPr>
                <p14:cNvContentPartPr/>
                <p14:nvPr/>
              </p14:nvContentPartPr>
              <p14:xfrm>
                <a:off x="1279011" y="4919314"/>
                <a:ext cx="165240" cy="300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C9E6F08-32DF-354E-8ADC-32FED29DE72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71451" y="4911754"/>
                  <a:ext cx="180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0C2D276-A753-DF47-950A-FBD9A92C44EE}"/>
                    </a:ext>
                  </a:extLst>
                </p14:cNvPr>
                <p14:cNvContentPartPr/>
                <p14:nvPr/>
              </p14:nvContentPartPr>
              <p14:xfrm>
                <a:off x="1571331" y="4952074"/>
                <a:ext cx="224640" cy="130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0C2D276-A753-DF47-950A-FBD9A92C44E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563771" y="4944514"/>
                  <a:ext cx="239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2FE8DD6-D0BA-CF44-9901-2CDDD613386A}"/>
                    </a:ext>
                  </a:extLst>
                </p14:cNvPr>
                <p14:cNvContentPartPr/>
                <p14:nvPr/>
              </p14:nvContentPartPr>
              <p14:xfrm>
                <a:off x="1812171" y="4832914"/>
                <a:ext cx="6840" cy="6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2FE8DD6-D0BA-CF44-9901-2CDDD613386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04611" y="4825714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5C4324F-F62B-9748-94AF-0A173A7F2F7B}"/>
                    </a:ext>
                  </a:extLst>
                </p14:cNvPr>
                <p14:cNvContentPartPr/>
                <p14:nvPr/>
              </p14:nvContentPartPr>
              <p14:xfrm>
                <a:off x="1937091" y="4798714"/>
                <a:ext cx="329760" cy="302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5C4324F-F62B-9748-94AF-0A173A7F2F7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29531" y="4791154"/>
                  <a:ext cx="344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0058AB-6D9D-3F40-BA37-039A587DECF7}"/>
                    </a:ext>
                  </a:extLst>
                </p14:cNvPr>
                <p14:cNvContentPartPr/>
                <p14:nvPr/>
              </p14:nvContentPartPr>
              <p14:xfrm>
                <a:off x="2184411" y="4906354"/>
                <a:ext cx="176040" cy="14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0058AB-6D9D-3F40-BA37-039A587DECF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77211" y="4898794"/>
                  <a:ext cx="1911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9E3DF7A-C015-8B42-A729-C7F544089BFC}"/>
                  </a:ext>
                </a:extLst>
              </p14:cNvPr>
              <p14:cNvContentPartPr/>
              <p14:nvPr/>
            </p14:nvContentPartPr>
            <p14:xfrm>
              <a:off x="4969011" y="4902034"/>
              <a:ext cx="113400" cy="11268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9E3DF7A-C015-8B42-A729-C7F544089BFC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961451" y="4894474"/>
                <a:ext cx="12852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0C88768-6DB1-B041-9FE3-DD9448C4326E}"/>
                  </a:ext>
                </a:extLst>
              </p14:cNvPr>
              <p14:cNvContentPartPr/>
              <p14:nvPr/>
            </p14:nvContentPartPr>
            <p14:xfrm>
              <a:off x="5078091" y="5952154"/>
              <a:ext cx="3538800" cy="17028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0C88768-6DB1-B041-9FE3-DD9448C4326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070531" y="5944594"/>
                <a:ext cx="35539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781B763-EC25-0A46-8AB8-6400FA558B61}"/>
                  </a:ext>
                </a:extLst>
              </p14:cNvPr>
              <p14:cNvContentPartPr/>
              <p14:nvPr/>
            </p14:nvContentPartPr>
            <p14:xfrm>
              <a:off x="5212371" y="5301994"/>
              <a:ext cx="3344400" cy="6310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781B763-EC25-0A46-8AB8-6400FA558B6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204811" y="5294434"/>
                <a:ext cx="3359520" cy="64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D214A9A-A385-784C-86F5-583D50FD171C}"/>
              </a:ext>
            </a:extLst>
          </p:cNvPr>
          <p:cNvGrpSpPr/>
          <p:nvPr/>
        </p:nvGrpSpPr>
        <p:grpSpPr>
          <a:xfrm>
            <a:off x="5099691" y="5039914"/>
            <a:ext cx="2687040" cy="1363680"/>
            <a:chOff x="5099691" y="5039914"/>
            <a:chExt cx="2687040" cy="13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34B3905-17FF-EB43-994A-53D4188EBDBA}"/>
                    </a:ext>
                  </a:extLst>
                </p14:cNvPr>
                <p14:cNvContentPartPr/>
                <p14:nvPr/>
              </p14:nvContentPartPr>
              <p14:xfrm>
                <a:off x="7522131" y="5648674"/>
                <a:ext cx="34560" cy="393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34B3905-17FF-EB43-994A-53D4188EBDB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14571" y="5641114"/>
                  <a:ext cx="496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1AACB72-EEDA-844B-B4D3-309BE62AB714}"/>
                    </a:ext>
                  </a:extLst>
                </p14:cNvPr>
                <p14:cNvContentPartPr/>
                <p14:nvPr/>
              </p14:nvContentPartPr>
              <p14:xfrm>
                <a:off x="7483611" y="6150154"/>
                <a:ext cx="91800" cy="178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1AACB72-EEDA-844B-B4D3-309BE62AB71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476051" y="6142594"/>
                  <a:ext cx="106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F37B6A5-D9CB-2640-81B4-8F95360A7B16}"/>
                    </a:ext>
                  </a:extLst>
                </p14:cNvPr>
                <p14:cNvContentPartPr/>
                <p14:nvPr/>
              </p14:nvContentPartPr>
              <p14:xfrm>
                <a:off x="7419171" y="6172114"/>
                <a:ext cx="193320" cy="154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F37B6A5-D9CB-2640-81B4-8F95360A7B1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11611" y="6164554"/>
                  <a:ext cx="208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18580C-3CDD-B64D-B29C-FADA716E275F}"/>
                    </a:ext>
                  </a:extLst>
                </p14:cNvPr>
                <p14:cNvContentPartPr/>
                <p14:nvPr/>
              </p14:nvContentPartPr>
              <p14:xfrm>
                <a:off x="7604211" y="6302794"/>
                <a:ext cx="182520" cy="100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18580C-3CDD-B64D-B29C-FADA716E275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96651" y="6295234"/>
                  <a:ext cx="197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5E90ADA-8970-F142-AF2D-6EA57C471C85}"/>
                    </a:ext>
                  </a:extLst>
                </p14:cNvPr>
                <p14:cNvContentPartPr/>
                <p14:nvPr/>
              </p14:nvContentPartPr>
              <p14:xfrm>
                <a:off x="5099691" y="5874394"/>
                <a:ext cx="460440" cy="156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5E90ADA-8970-F142-AF2D-6EA57C471C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92131" y="5866834"/>
                  <a:ext cx="475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516682-62C3-BF4E-90A5-1CD6CA33362B}"/>
                    </a:ext>
                  </a:extLst>
                </p14:cNvPr>
                <p14:cNvContentPartPr/>
                <p14:nvPr/>
              </p14:nvContentPartPr>
              <p14:xfrm>
                <a:off x="5396691" y="5902114"/>
                <a:ext cx="106200" cy="139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516682-62C3-BF4E-90A5-1CD6CA33362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89131" y="5894554"/>
                  <a:ext cx="121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87B7AD4-9262-FE43-B8BD-5FEC91BA09B0}"/>
                    </a:ext>
                  </a:extLst>
                </p14:cNvPr>
                <p14:cNvContentPartPr/>
                <p14:nvPr/>
              </p14:nvContentPartPr>
              <p14:xfrm>
                <a:off x="5666691" y="5714914"/>
                <a:ext cx="141120" cy="246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87B7AD4-9262-FE43-B8BD-5FEC91BA09B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659131" y="5707354"/>
                  <a:ext cx="156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44D9F84-0AFB-3244-A48A-0691833D2294}"/>
                    </a:ext>
                  </a:extLst>
                </p14:cNvPr>
                <p14:cNvContentPartPr/>
                <p14:nvPr/>
              </p14:nvContentPartPr>
              <p14:xfrm>
                <a:off x="5853891" y="5464354"/>
                <a:ext cx="187920" cy="438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44D9F84-0AFB-3244-A48A-0691833D229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46331" y="5456794"/>
                  <a:ext cx="2030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16AFBA0-9314-8143-8DAE-BF710F11FEBB}"/>
                    </a:ext>
                  </a:extLst>
                </p14:cNvPr>
                <p14:cNvContentPartPr/>
                <p14:nvPr/>
              </p14:nvContentPartPr>
              <p14:xfrm>
                <a:off x="6031731" y="5399194"/>
                <a:ext cx="244440" cy="461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16AFBA0-9314-8143-8DAE-BF710F11FEB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24171" y="5391634"/>
                  <a:ext cx="2592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7728801-2922-4343-AB65-0FC2753E4C1E}"/>
                    </a:ext>
                  </a:extLst>
                </p14:cNvPr>
                <p14:cNvContentPartPr/>
                <p14:nvPr/>
              </p14:nvContentPartPr>
              <p14:xfrm>
                <a:off x="6211011" y="5420794"/>
                <a:ext cx="227160" cy="460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7728801-2922-4343-AB65-0FC2753E4C1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03451" y="5413234"/>
                  <a:ext cx="2422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2007C17-77D7-094E-9E4D-472B042658B3}"/>
                    </a:ext>
                  </a:extLst>
                </p14:cNvPr>
                <p14:cNvContentPartPr/>
                <p14:nvPr/>
              </p14:nvContentPartPr>
              <p14:xfrm>
                <a:off x="6412611" y="5464354"/>
                <a:ext cx="192960" cy="379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2007C17-77D7-094E-9E4D-472B042658B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405051" y="5456794"/>
                  <a:ext cx="208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A204B19-6C18-AE4A-92A5-68CF7F005EE3}"/>
                    </a:ext>
                  </a:extLst>
                </p14:cNvPr>
                <p14:cNvContentPartPr/>
                <p14:nvPr/>
              </p14:nvContentPartPr>
              <p14:xfrm>
                <a:off x="6765771" y="5518714"/>
                <a:ext cx="151200" cy="342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A204B19-6C18-AE4A-92A5-68CF7F005EE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58211" y="5511514"/>
                  <a:ext cx="166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9B802D6-857E-2D49-B35B-32CA638B391D}"/>
                    </a:ext>
                  </a:extLst>
                </p14:cNvPr>
                <p14:cNvContentPartPr/>
                <p14:nvPr/>
              </p14:nvContentPartPr>
              <p14:xfrm>
                <a:off x="6987171" y="5507914"/>
                <a:ext cx="126000" cy="302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9B802D6-857E-2D49-B35B-32CA638B391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79611" y="5500354"/>
                  <a:ext cx="1411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ED6B5B-48DD-F340-8D35-7954F9AD7D95}"/>
                    </a:ext>
                  </a:extLst>
                </p14:cNvPr>
                <p14:cNvContentPartPr/>
                <p14:nvPr/>
              </p14:nvContentPartPr>
              <p14:xfrm>
                <a:off x="7127931" y="5573434"/>
                <a:ext cx="137160" cy="285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ED6B5B-48DD-F340-8D35-7954F9AD7D9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20371" y="5565874"/>
                  <a:ext cx="152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CF43AB-085A-294D-BF27-1F02BD3F3ECA}"/>
                    </a:ext>
                  </a:extLst>
                </p14:cNvPr>
                <p14:cNvContentPartPr/>
                <p14:nvPr/>
              </p14:nvContentPartPr>
              <p14:xfrm>
                <a:off x="7251411" y="5692954"/>
                <a:ext cx="117000" cy="204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CF43AB-085A-294D-BF27-1F02BD3F3EC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43851" y="5685394"/>
                  <a:ext cx="132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7DC0B21-3501-1C4E-9634-A31865E5D77F}"/>
                    </a:ext>
                  </a:extLst>
                </p14:cNvPr>
                <p14:cNvContentPartPr/>
                <p14:nvPr/>
              </p14:nvContentPartPr>
              <p14:xfrm>
                <a:off x="7314771" y="5769274"/>
                <a:ext cx="104760" cy="139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7DC0B21-3501-1C4E-9634-A31865E5D77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07211" y="5761714"/>
                  <a:ext cx="119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86DA6AB-538F-FE45-9F31-86B90DC37CD4}"/>
                    </a:ext>
                  </a:extLst>
                </p14:cNvPr>
                <p14:cNvContentPartPr/>
                <p14:nvPr/>
              </p14:nvContentPartPr>
              <p14:xfrm>
                <a:off x="6765411" y="5208754"/>
                <a:ext cx="500400" cy="338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86DA6AB-538F-FE45-9F31-86B90DC37CD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57851" y="5201194"/>
                  <a:ext cx="5155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2524044-75F9-9C46-AE30-0AB500F8FF76}"/>
                    </a:ext>
                  </a:extLst>
                </p14:cNvPr>
                <p14:cNvContentPartPr/>
                <p14:nvPr/>
              </p14:nvContentPartPr>
              <p14:xfrm>
                <a:off x="6656331" y="5529154"/>
                <a:ext cx="170280" cy="92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2524044-75F9-9C46-AE30-0AB500F8FF7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648771" y="5521594"/>
                  <a:ext cx="185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32C090-0F80-8043-880A-5740B5D936CD}"/>
                    </a:ext>
                  </a:extLst>
                </p14:cNvPr>
                <p14:cNvContentPartPr/>
                <p14:nvPr/>
              </p14:nvContentPartPr>
              <p14:xfrm>
                <a:off x="7370211" y="5039914"/>
                <a:ext cx="188640" cy="227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32C090-0F80-8043-880A-5740B5D936C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62651" y="5032354"/>
                  <a:ext cx="2034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8D5A6AA-96CF-DB40-BEDE-AD20106CB7C4}"/>
              </a:ext>
            </a:extLst>
          </p:cNvPr>
          <p:cNvGrpSpPr/>
          <p:nvPr/>
        </p:nvGrpSpPr>
        <p:grpSpPr>
          <a:xfrm>
            <a:off x="8690691" y="6072394"/>
            <a:ext cx="230400" cy="203760"/>
            <a:chOff x="8690691" y="6072394"/>
            <a:chExt cx="23040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EAFB8C6-4A87-8A4D-9F8C-8A36A13D66C4}"/>
                    </a:ext>
                  </a:extLst>
                </p14:cNvPr>
                <p14:cNvContentPartPr/>
                <p14:nvPr/>
              </p14:nvContentPartPr>
              <p14:xfrm>
                <a:off x="8760531" y="6072394"/>
                <a:ext cx="160560" cy="203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EAFB8C6-4A87-8A4D-9F8C-8A36A13D66C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52971" y="6065194"/>
                  <a:ext cx="175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8BF0D15-3669-8F48-A0E9-7FD548AE51EB}"/>
                    </a:ext>
                  </a:extLst>
                </p14:cNvPr>
                <p14:cNvContentPartPr/>
                <p14:nvPr/>
              </p14:nvContentPartPr>
              <p14:xfrm>
                <a:off x="8690691" y="6074194"/>
                <a:ext cx="219600" cy="148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8BF0D15-3669-8F48-A0E9-7FD548AE51E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683131" y="6066634"/>
                  <a:ext cx="2347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C9C2F99-07F5-0F41-9BD8-61E21238B3C6}"/>
              </a:ext>
            </a:extLst>
          </p:cNvPr>
          <p:cNvGrpSpPr/>
          <p:nvPr/>
        </p:nvGrpSpPr>
        <p:grpSpPr>
          <a:xfrm>
            <a:off x="821811" y="5388394"/>
            <a:ext cx="1572840" cy="367920"/>
            <a:chOff x="821811" y="5388394"/>
            <a:chExt cx="157284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36FD2D6-3AC4-E84C-B900-9A040EC0D8D4}"/>
                    </a:ext>
                  </a:extLst>
                </p14:cNvPr>
                <p14:cNvContentPartPr/>
                <p14:nvPr/>
              </p14:nvContentPartPr>
              <p14:xfrm>
                <a:off x="821811" y="5500714"/>
                <a:ext cx="63360" cy="222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36FD2D6-3AC4-E84C-B900-9A040EC0D8D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4251" y="5493154"/>
                  <a:ext cx="78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545A6BE-DD19-9C4D-B388-9A902DCB92A8}"/>
                    </a:ext>
                  </a:extLst>
                </p14:cNvPr>
                <p14:cNvContentPartPr/>
                <p14:nvPr/>
              </p14:nvContentPartPr>
              <p14:xfrm>
                <a:off x="852051" y="5467954"/>
                <a:ext cx="150480" cy="18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545A6BE-DD19-9C4D-B388-9A902DCB92A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4491" y="5460394"/>
                  <a:ext cx="165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A440992-271F-3E4E-B3A4-AF79B53B1E59}"/>
                    </a:ext>
                  </a:extLst>
                </p14:cNvPr>
                <p14:cNvContentPartPr/>
                <p14:nvPr/>
              </p14:nvContentPartPr>
              <p14:xfrm>
                <a:off x="897771" y="5610154"/>
                <a:ext cx="154800" cy="36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A440992-271F-3E4E-B3A4-AF79B53B1E5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90211" y="5602594"/>
                  <a:ext cx="169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1B6D7C9-2602-2144-A08B-6507C889B9C8}"/>
                    </a:ext>
                  </a:extLst>
                </p14:cNvPr>
                <p14:cNvContentPartPr/>
                <p14:nvPr/>
              </p14:nvContentPartPr>
              <p14:xfrm>
                <a:off x="1181811" y="5399194"/>
                <a:ext cx="131760" cy="357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1B6D7C9-2602-2144-A08B-6507C889B9C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74251" y="5391634"/>
                  <a:ext cx="1468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30C7AB3-2100-7547-B555-153505C1D13A}"/>
                    </a:ext>
                  </a:extLst>
                </p14:cNvPr>
                <p14:cNvContentPartPr/>
                <p14:nvPr/>
              </p14:nvContentPartPr>
              <p14:xfrm>
                <a:off x="1352811" y="5520874"/>
                <a:ext cx="168120" cy="109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30C7AB3-2100-7547-B555-153505C1D13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45251" y="5513674"/>
                  <a:ext cx="183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E448B6-8993-1E4B-8EDA-B8BB1ED4B950}"/>
                    </a:ext>
                  </a:extLst>
                </p14:cNvPr>
                <p14:cNvContentPartPr/>
                <p14:nvPr/>
              </p14:nvContentPartPr>
              <p14:xfrm>
                <a:off x="1398891" y="5497114"/>
                <a:ext cx="76320" cy="159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E448B6-8993-1E4B-8EDA-B8BB1ED4B95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391331" y="5489554"/>
                  <a:ext cx="91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EEF23C0-CCAF-8A41-9890-7F37C1565341}"/>
                    </a:ext>
                  </a:extLst>
                </p14:cNvPr>
                <p14:cNvContentPartPr/>
                <p14:nvPr/>
              </p14:nvContentPartPr>
              <p14:xfrm>
                <a:off x="1616691" y="5595034"/>
                <a:ext cx="122760" cy="118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EEF23C0-CCAF-8A41-9890-7F37C156534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09131" y="5587474"/>
                  <a:ext cx="137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4D28CDF-5FB0-E649-95EB-FA980A875CC1}"/>
                    </a:ext>
                  </a:extLst>
                </p14:cNvPr>
                <p14:cNvContentPartPr/>
                <p14:nvPr/>
              </p14:nvContentPartPr>
              <p14:xfrm>
                <a:off x="1768611" y="5388394"/>
                <a:ext cx="187920" cy="343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4D28CDF-5FB0-E649-95EB-FA980A875CC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761051" y="5380834"/>
                  <a:ext cx="2030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2C511DE-FA8E-F941-B811-DA814B786234}"/>
                    </a:ext>
                  </a:extLst>
                </p14:cNvPr>
                <p14:cNvContentPartPr/>
                <p14:nvPr/>
              </p14:nvContentPartPr>
              <p14:xfrm>
                <a:off x="2141931" y="5470834"/>
                <a:ext cx="173880" cy="9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2C511DE-FA8E-F941-B811-DA814B78623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34371" y="5463274"/>
                  <a:ext cx="189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A73E121-3335-234C-8CEE-503873380178}"/>
                    </a:ext>
                  </a:extLst>
                </p14:cNvPr>
                <p14:cNvContentPartPr/>
                <p14:nvPr/>
              </p14:nvContentPartPr>
              <p14:xfrm>
                <a:off x="2204211" y="5514394"/>
                <a:ext cx="190440" cy="31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73E121-3335-234C-8CEE-50387338017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96651" y="5506834"/>
                  <a:ext cx="20556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1A976C5-0807-EA41-A05A-4E04FCDE9056}"/>
                  </a:ext>
                </a:extLst>
              </p14:cNvPr>
              <p14:cNvContentPartPr/>
              <p14:nvPr/>
            </p14:nvContentPartPr>
            <p14:xfrm>
              <a:off x="2700651" y="5419354"/>
              <a:ext cx="312480" cy="1918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1A976C5-0807-EA41-A05A-4E04FCDE905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693091" y="5411794"/>
                <a:ext cx="32760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7EE859D-1DA2-3C46-AFD7-E27219954AD1}"/>
              </a:ext>
            </a:extLst>
          </p:cNvPr>
          <p:cNvGrpSpPr/>
          <p:nvPr/>
        </p:nvGrpSpPr>
        <p:grpSpPr>
          <a:xfrm>
            <a:off x="685371" y="6084994"/>
            <a:ext cx="513720" cy="302760"/>
            <a:chOff x="685371" y="6084994"/>
            <a:chExt cx="51372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0421D75-755D-7845-A173-0FAF152C570D}"/>
                    </a:ext>
                  </a:extLst>
                </p14:cNvPr>
                <p14:cNvContentPartPr/>
                <p14:nvPr/>
              </p14:nvContentPartPr>
              <p14:xfrm>
                <a:off x="685371" y="6144754"/>
                <a:ext cx="246960" cy="98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0421D75-755D-7845-A173-0FAF152C570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7811" y="6137194"/>
                  <a:ext cx="262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2BCC175-C133-DF4D-B6A6-7333676A5A33}"/>
                    </a:ext>
                  </a:extLst>
                </p14:cNvPr>
                <p14:cNvContentPartPr/>
                <p14:nvPr/>
              </p14:nvContentPartPr>
              <p14:xfrm>
                <a:off x="781131" y="6084994"/>
                <a:ext cx="65520" cy="2210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2BCC175-C133-DF4D-B6A6-7333676A5A3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73571" y="6077434"/>
                  <a:ext cx="80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412188C-41D1-EA44-856A-E7D9B9C8BEC7}"/>
                    </a:ext>
                  </a:extLst>
                </p14:cNvPr>
                <p14:cNvContentPartPr/>
                <p14:nvPr/>
              </p14:nvContentPartPr>
              <p14:xfrm>
                <a:off x="974091" y="6248074"/>
                <a:ext cx="225000" cy="139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412188C-41D1-EA44-856A-E7D9B9C8BEC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6531" y="6240514"/>
                  <a:ext cx="2401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D749620-5B95-7546-A26A-8997D6EA7E9C}"/>
              </a:ext>
            </a:extLst>
          </p:cNvPr>
          <p:cNvGrpSpPr/>
          <p:nvPr/>
        </p:nvGrpSpPr>
        <p:grpSpPr>
          <a:xfrm>
            <a:off x="1426251" y="6153034"/>
            <a:ext cx="212760" cy="108720"/>
            <a:chOff x="1426251" y="6153034"/>
            <a:chExt cx="21276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258B88A-81D7-F444-9B62-F55503B1FCB2}"/>
                    </a:ext>
                  </a:extLst>
                </p14:cNvPr>
                <p14:cNvContentPartPr/>
                <p14:nvPr/>
              </p14:nvContentPartPr>
              <p14:xfrm>
                <a:off x="1426251" y="6153034"/>
                <a:ext cx="199800" cy="41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258B88A-81D7-F444-9B62-F55503B1FCB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18691" y="6145474"/>
                  <a:ext cx="214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072875-1440-7740-AD0F-0C7C6825DA93}"/>
                    </a:ext>
                  </a:extLst>
                </p14:cNvPr>
                <p14:cNvContentPartPr/>
                <p14:nvPr/>
              </p14:nvContentPartPr>
              <p14:xfrm>
                <a:off x="1484931" y="6247354"/>
                <a:ext cx="154080" cy="144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072875-1440-7740-AD0F-0C7C6825DA9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477371" y="6239794"/>
                  <a:ext cx="1692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DB5BCAE-64FC-BB4B-88E7-AC4020EFA2E7}"/>
              </a:ext>
            </a:extLst>
          </p:cNvPr>
          <p:cNvGrpSpPr/>
          <p:nvPr/>
        </p:nvGrpSpPr>
        <p:grpSpPr>
          <a:xfrm>
            <a:off x="1921251" y="5932714"/>
            <a:ext cx="2539080" cy="914400"/>
            <a:chOff x="1921251" y="5932714"/>
            <a:chExt cx="2539080" cy="91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E362491-4C7D-814C-A9DE-BE9F4470C0AB}"/>
                    </a:ext>
                  </a:extLst>
                </p14:cNvPr>
                <p14:cNvContentPartPr/>
                <p14:nvPr/>
              </p14:nvContentPartPr>
              <p14:xfrm>
                <a:off x="1921971" y="6090754"/>
                <a:ext cx="23400" cy="255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E362491-4C7D-814C-A9DE-BE9F4470C0A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914411" y="6083194"/>
                  <a:ext cx="38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A1615B6-8730-CC45-8B95-FE511E89CF8D}"/>
                    </a:ext>
                  </a:extLst>
                </p14:cNvPr>
                <p14:cNvContentPartPr/>
                <p14:nvPr/>
              </p14:nvContentPartPr>
              <p14:xfrm>
                <a:off x="1921251" y="6070954"/>
                <a:ext cx="147600" cy="46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A1615B6-8730-CC45-8B95-FE511E89CF8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13691" y="6063754"/>
                  <a:ext cx="162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F46A89E-1394-3046-95FB-5E6B4F72FE5C}"/>
                    </a:ext>
                  </a:extLst>
                </p14:cNvPr>
                <p14:cNvContentPartPr/>
                <p14:nvPr/>
              </p14:nvContentPartPr>
              <p14:xfrm>
                <a:off x="1953651" y="6209914"/>
                <a:ext cx="134640" cy="33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F46A89E-1394-3046-95FB-5E6B4F72FE5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46451" y="6202354"/>
                  <a:ext cx="149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EA39EF7-F5DD-B34E-9E0C-163FF48608CC}"/>
                    </a:ext>
                  </a:extLst>
                </p14:cNvPr>
                <p14:cNvContentPartPr/>
                <p14:nvPr/>
              </p14:nvContentPartPr>
              <p14:xfrm>
                <a:off x="2115651" y="6009394"/>
                <a:ext cx="104760" cy="32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EA39EF7-F5DD-B34E-9E0C-163FF48608C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108091" y="6001834"/>
                  <a:ext cx="119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3C55238-6AE2-1E43-83EE-78BC5D7B7779}"/>
                    </a:ext>
                  </a:extLst>
                </p14:cNvPr>
                <p14:cNvContentPartPr/>
                <p14:nvPr/>
              </p14:nvContentPartPr>
              <p14:xfrm>
                <a:off x="2284851" y="5932714"/>
                <a:ext cx="7560" cy="128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3C55238-6AE2-1E43-83EE-78BC5D7B777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77291" y="5925154"/>
                  <a:ext cx="2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E296581-8DD6-BF4C-9DA1-78EE24562482}"/>
                    </a:ext>
                  </a:extLst>
                </p14:cNvPr>
                <p14:cNvContentPartPr/>
                <p14:nvPr/>
              </p14:nvContentPartPr>
              <p14:xfrm>
                <a:off x="2463771" y="6074194"/>
                <a:ext cx="114480" cy="2840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E296581-8DD6-BF4C-9DA1-78EE2456248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56571" y="6066634"/>
                  <a:ext cx="129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4F48995-5BF1-324F-8E4A-3979756020B3}"/>
                    </a:ext>
                  </a:extLst>
                </p14:cNvPr>
                <p14:cNvContentPartPr/>
                <p14:nvPr/>
              </p14:nvContentPartPr>
              <p14:xfrm>
                <a:off x="2672211" y="6084994"/>
                <a:ext cx="198360" cy="201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4F48995-5BF1-324F-8E4A-3979756020B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664651" y="6077434"/>
                  <a:ext cx="213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9C67DD3-AC9D-2146-A125-59E4B8A341D2}"/>
                    </a:ext>
                  </a:extLst>
                </p14:cNvPr>
                <p14:cNvContentPartPr/>
                <p14:nvPr/>
              </p14:nvContentPartPr>
              <p14:xfrm>
                <a:off x="2922771" y="6095794"/>
                <a:ext cx="82800" cy="263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9C67DD3-AC9D-2146-A125-59E4B8A341D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915211" y="6088234"/>
                  <a:ext cx="97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F1DC491-BD53-DD40-A844-67E365D8E153}"/>
                    </a:ext>
                  </a:extLst>
                </p14:cNvPr>
                <p14:cNvContentPartPr/>
                <p14:nvPr/>
              </p14:nvContentPartPr>
              <p14:xfrm>
                <a:off x="2410851" y="6542194"/>
                <a:ext cx="310320" cy="1620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F1DC491-BD53-DD40-A844-67E365D8E15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403651" y="6534634"/>
                  <a:ext cx="32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770041C-6448-DA44-8550-83328F45D476}"/>
                    </a:ext>
                  </a:extLst>
                </p14:cNvPr>
                <p14:cNvContentPartPr/>
                <p14:nvPr/>
              </p14:nvContentPartPr>
              <p14:xfrm>
                <a:off x="2366571" y="6503674"/>
                <a:ext cx="181080" cy="130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770041C-6448-DA44-8550-83328F45D47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359011" y="6496114"/>
                  <a:ext cx="196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9C22060-6664-F04F-BB0D-9279C4CE5B58}"/>
                    </a:ext>
                  </a:extLst>
                </p14:cNvPr>
                <p14:cNvContentPartPr/>
                <p14:nvPr/>
              </p14:nvContentPartPr>
              <p14:xfrm>
                <a:off x="3030051" y="6652354"/>
                <a:ext cx="118440" cy="194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9C22060-6664-F04F-BB0D-9279C4CE5B5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22491" y="6644794"/>
                  <a:ext cx="133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E64B8A1-8D24-DC43-B3D1-718384D58CFF}"/>
                    </a:ext>
                  </a:extLst>
                </p14:cNvPr>
                <p14:cNvContentPartPr/>
                <p14:nvPr/>
              </p14:nvContentPartPr>
              <p14:xfrm>
                <a:off x="3140211" y="6624274"/>
                <a:ext cx="682560" cy="114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E64B8A1-8D24-DC43-B3D1-718384D58CF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32651" y="6617074"/>
                  <a:ext cx="697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D91F638-AB29-9947-B3DE-BD06EDDDCB63}"/>
                    </a:ext>
                  </a:extLst>
                </p14:cNvPr>
                <p14:cNvContentPartPr/>
                <p14:nvPr/>
              </p14:nvContentPartPr>
              <p14:xfrm>
                <a:off x="3884331" y="6411514"/>
                <a:ext cx="10440" cy="231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D91F638-AB29-9947-B3DE-BD06EDDDCB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76771" y="6403954"/>
                  <a:ext cx="25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07B26FA-BB69-D649-B6FE-F74EA7181EB3}"/>
                    </a:ext>
                  </a:extLst>
                </p14:cNvPr>
                <p14:cNvContentPartPr/>
                <p14:nvPr/>
              </p14:nvContentPartPr>
              <p14:xfrm>
                <a:off x="3815211" y="6574954"/>
                <a:ext cx="205560" cy="74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07B26FA-BB69-D649-B6FE-F74EA7181EB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807651" y="6567394"/>
                  <a:ext cx="220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00C2B60-5457-F848-8B35-A9D1E79B5580}"/>
                    </a:ext>
                  </a:extLst>
                </p14:cNvPr>
                <p14:cNvContentPartPr/>
                <p14:nvPr/>
              </p14:nvContentPartPr>
              <p14:xfrm>
                <a:off x="4030131" y="6426634"/>
                <a:ext cx="3240" cy="68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00C2B60-5457-F848-8B35-A9D1E79B558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22571" y="6419074"/>
                  <a:ext cx="18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598ACFE-B7FF-F54E-BA7B-19050F835C22}"/>
                    </a:ext>
                  </a:extLst>
                </p14:cNvPr>
                <p14:cNvContentPartPr/>
                <p14:nvPr/>
              </p14:nvContentPartPr>
              <p14:xfrm>
                <a:off x="4065771" y="6367954"/>
                <a:ext cx="394560" cy="263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598ACFE-B7FF-F54E-BA7B-19050F835C2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58211" y="6360394"/>
                  <a:ext cx="409320" cy="27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665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351</Words>
  <Application>Microsoft Macintosh PowerPoint</Application>
  <PresentationFormat>Widescreen</PresentationFormat>
  <Paragraphs>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20</cp:revision>
  <dcterms:created xsi:type="dcterms:W3CDTF">2020-04-27T11:19:37Z</dcterms:created>
  <dcterms:modified xsi:type="dcterms:W3CDTF">2020-04-28T22:00:04Z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4496a64-e0e3-4038-91bc-493f618853ad_Enabled">
    <vt:lpwstr>true</vt:lpwstr>
  </property>
  <property fmtid="{D5CDD505-2E9C-101B-9397-08002B2CF9AE}" pid="3" name="MSIP_Label_c4496a64-e0e3-4038-91bc-493f618853ad_SetDate">
    <vt:lpwstr>2020-04-27T11:19:40Z</vt:lpwstr>
  </property>
  <property fmtid="{D5CDD505-2E9C-101B-9397-08002B2CF9AE}" pid="4" name="MSIP_Label_c4496a64-e0e3-4038-91bc-493f618853ad_Method">
    <vt:lpwstr>Standard</vt:lpwstr>
  </property>
  <property fmtid="{D5CDD505-2E9C-101B-9397-08002B2CF9AE}" pid="5" name="MSIP_Label_c4496a64-e0e3-4038-91bc-493f618853ad_Name">
    <vt:lpwstr>General</vt:lpwstr>
  </property>
  <property fmtid="{D5CDD505-2E9C-101B-9397-08002B2CF9AE}" pid="6" name="MSIP_Label_c4496a64-e0e3-4038-91bc-493f618853ad_SiteId">
    <vt:lpwstr>2efd699a-1922-4e69-b601-108008d28a2e</vt:lpwstr>
  </property>
  <property fmtid="{D5CDD505-2E9C-101B-9397-08002B2CF9AE}" pid="7" name="MSIP_Label_c4496a64-e0e3-4038-91bc-493f618853ad_ActionId">
    <vt:lpwstr>4c1e7834-5ed2-4aac-ad05-0000a7afca9c</vt:lpwstr>
  </property>
  <property fmtid="{D5CDD505-2E9C-101B-9397-08002B2CF9AE}" pid="8" name="MSIP_Label_c4496a64-e0e3-4038-91bc-493f618853ad_ContentBits">
    <vt:lpwstr>0</vt:lpwstr>
  </property>
</Properties>
</file>