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5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395 36 7716,'12'0'2616,"-3"0"-1670,-9-1-145,0 0-78,0-1-112,0 0-35,1 1 12,0-1-50,-1 2-39,0-1 2139,1 1-2510,-1-1-128,1-1 0,-1-1-39,-1-1-118,-2-1-67,-5 1-207,-6 0-151,-6 2 123,-5 1 72,-7 2 62,-3 6 163,-3 4 38,0 7 68,-12 11 51,14-5 5,-6 8-56,19-11 56,4 0 0,5-2-107,3 15 107,5-12 6,2 13-6,11-15-196,17 13 112,2-8 67,32 18 17,-19-19 45,17 5-45,-14-11 5,2-1 23,1-2-16,3 0-12,-1 0 11,0 1-11,-2 0 39,-4-1-33,-2 1-1,-4 0-5,-2 0 0,-4-2-5,-3 1-40,-5-1 39,-3-1-44,-1 5 16,-6-5 29,-2 8 55,-6-7 17,-4 3-33,-9-1 61,-8 1-89,-11 2-6,-11 1 39,-7 0 0,-7-2 84,-4-4-117,-1-3 33,2-4-39,-18-3-11,22-2-208,-8-2-161,29 0-606,10-3-1221,10-11-2335,7-6 4542,11-12 0,-4 16 0,4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30 13569,'-12'-16'409,"2"3"-1568,10 13-72,0 0 1,0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3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182 101 7503,'-4'-11'1933,"0"2"-1552,4 9 263,0 0-392,-14-14-39,7 8 50,-11-9 28,11 10-168,2 1-78,0 1-45,0 2-62,1 0 62,-2 1 79,1 0-23,-2 0-51,0 0 68,0 0 6,0 0 44,-1 3 247,-2 5-303,0 0 62,-2 5 45,3-5-169,2 2-5,1-1 6,2 0 111,2 0 35,1-1-80,1 0-66,0 0 28,1-1-34,3 1 50,2-1 28,5 0-72,1 1 140,12 3-74,-5-4 18,8 0-17,-7-5 106,-2-1-56,1-1 124,6-8-175,-6 0 63,7-14-51,-13 6-79,-1-5 96,-6 8-45,-3 1-56,-1 0-257,-1 1 83,-1 0 12,-4-1 33,-3 1-101,-5 1-5,-4 0-129,-2 2-123,-3 2-152,0 2 68,-2 2-73,0 1-62,-2 3 706,-6 7 0,15-6 0,-1 5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7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13323,'16'11'4979,"-3"-2"-4351,-13-9-628,0 0-90,0-2 11,0 11 79,0 5 421,0 20 10,0 10-140,2 10-173,0 5-45,-1 3-101,0 15-762,-1-24-459,3 4-1675,14-32-2206,6-9 5130,15-9 0,-18-4 0,-2-3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7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15093,'15'5'4839,"-4"-2"-3948,-11-3-471,53 1-208,-26 1-94,43 0-118,-37 1-6,1-1-1041,5 0-2560,14-1 3607,29 0 0,-37-1 0,9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8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547 0 10422,'4'3'3859,"0"0"-3059,-4-3-105,0 0-342,0-2-224,0 2-129,0-2 0,-3 4 319,-3 6 280,-7 9 51,-6 12 39,-8 10-50,-7 11-101,-5 6-146,-5 5-140,0-1-112,1-5-23,4-7-33,6-11-28,4-9-11,4-10-6,3-6 23,-18-7-191,15-13-224,-12-9-280,23-13-437,3-29 672,6 12 124,2-14 274,7 26 381,2 9 68,5 9-80,17 9-257,0 9 185,17 13 252,0 10 61,5 11 118,3 4 326,22 15-903,-19-16-151,10 4-1272,-24-22 1272,1-5 0,-20-7 0,-1-3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0 9262,'19'8'3669,"-4"-2"-2941,-15-6-426,0 0-38,-1-1-7,-2 1-22,-2-1-111,-3 1 72,-2 0 16,-2 5 52,-2 2 151,0 8 111,0 4 6,3 5-22,4 5-62,3 1-135,2 2-145,4 1-168,7-4-134,18 6 134,3-14-471,15 0-475,-4-16-2375,29-12 1511,-11-6 248,32-17-337,-23-3 1899,5-6 0,-34 19 0,-12 4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7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0 224 7996,'29'-3'5629,"-6"0"-5629,-23 3 252,0 0 527,3 8 94,-2 3-150,2 10-191,-3 3 12,3 0-203,7 0 57,6-3 100,7-2-60,1-5-52,3-5-33,-1-4-11,1-3-124,-4-2-84,10-16-234,-12 1-1166,4-28 280,-18 14 185,-3-8-594,-12 14 73,-5 5 247,-9 3-158,1 4 18,1 4 431,5 2 258,6 0 44,9-5 482,13-1 56,8-7 0,8 1 252,3-1 403,0 2-22,-1 0 314,-1 1 61,0 2-56,-3 1-84,-2 2-106,-1 4 868,14 1-1216,-13 10-16,11 4-22,-17 12 10,-2 4-117,-2 5-28,-3 3 268,-2 14-413,-5-12-46,0 7-22,-5-19 28,0-3-45,1-10 34,1-2 56,1-8 184,2-3-341,3-6-39,3-9-129,3-6 56,2-3 0,2 5-101,8 2 90,-4 10 17,7 4 44,-6 14 6,0 3 45,0 9 11,0 1-73,8 3-55,-5-10-164,12-2-581,-1-16-2852,34-26 493,-4-16 1114,-23 13 1,-2-2 2117,24-37 0,-32 35 0,-10 7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8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1 9918,'1'7'4872,"-12"50"-3012,2-4-1185,-1 2 0,1 4-382,3-1 1,1 0 213,1 8 0,1 1-101,0 4 0,2-2-151,0-4 0,1-2-127,1-10 1,1-2 209,1 24-316,3-23 87,1-14-115,-2-9-111,1-3-320,-3-8 11,-1-7 485,-1-6-1537,-11-14 710,-5-6 163,-22-31 437,11 11 39,-4-14 129,17 20 90,8 5 419,2 3-201,7 3-190,6 0-34,9 0-11,10 0 45,10-1 140,4 1-96,6 1 180,0 1-34,0 4-84,-2 2-174,-3 5-39,-3 2-72,8 10-79,-17 7 140,4 11 123,-19 11 168,-2 23-190,-8-13-101,0 12-135,-5-28-738,-2-7-388,2-10-559,-1-6-1865,0-13 3685,1-9 0,-2 4 0,1-1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8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9604,'14'0'0,"-2"0"0,-12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9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313 678 11183,'-5'-22'5265,"0"5"-4777,5 17 27,0 0-330,-54-20 44,26 17 85,-45-8-40,40 27-33,1 9 146,-4 18-236,13-9-78,4 11-22,15-18 49,4-4 158,6-4 660,12-5-419,3-6-96,11-6-297,-1-17-106,5-9-397,4-19-822,-10 0 1,-1-5-350,13-31 770,-15 18 0,-2-2-1876,1-30 2386,-15 43 0,-2 1 288,4-41-180,-7 19 914,-3 11 28,-3 24-499,0 11-263,0 14 0,-2 13 1671,-3 15-938,-3 16 802,-5 51-728,6-9-82,3-21 1,1 0-251,3 27-32,9-3-135,4-8 45,13-7-90,4-11-16,6-9-45,4-9 190,22-6-258,-15-14-16,35-9-214,-35-18-234,13-9-404,-21-11-17,-4-4-369,-6-4 140,-9-2 117,-8 1 303,-8 5 213,-4 5-129,-16 6 342,2 13 279,-24 7 258,14 14 51,-7 9-40,11 6 511,-2 17-415,9-7-213,2 10-62,8-12 157,4 8-286,3-10-61,3 5 11,4-15 67,0-3 23,1-4 5,1-1 190,1-6 158,11-1-421,-2-6-515,28-20 6,-15 0-145,17-18 172,-14 8 91,-1-2 94,-4 2 169,-4 3 44,-6 5 12,-3 4 0,-6 4-1,-3 4-5,-3 6-67,-4 2-6,0 3-11,-3 1 84,3 2 45,-1 5 162,3 4 359,2 17-275,-3-5-56,2 8-61,-4-11 38,0-2-122,-1-7 16,0-2-5,-1-7-34,1-2 79,1 0 263,4-5-308,4-5-101,8-9-180,4-6-32,4-1 111,-1 3-17,-2 7-16,-2 7 33,0 7 51,2 9 44,1 5 6,2 9 6,10 12 66,-10-8-16,8 2 230,-12-15 342,24-7-516,-5-4-45,20-9-67,-10-5-151,1-8-259,-3-6-178,-4-3-207,-3-3-801,4-17 1131,-19 14 129,0-7 224,-23 22-17,-4 7-39,-4 5 11,-5 5 157,-4 2 67,-5 2 258,0 2 118,-2 5 17,1 5 94,0 7 73,2 6-106,3 3 616,4 26-768,9-20 242,9 15 50,15-30 146,38-6-695,-7-6-112,23-4-236,-22-13-1012,11-17 211,-21-2-318,4-16-118,-28 10 307,-12 1-150,-6 4 594,-11 9 436,-6 10 286,-10 6 101,-5 9 1607,-17 21-666,10 0-168,-9 17-185,17-9-101,6-3-129,7-2-179,7-3-17,3-3 314,10-3-5,9-4-253,16-2-319,13-4-1367,48-4-1557,5-7-128,-36-2 0,2-2 3052,-6-2 0,-5 0 0,4-3 0,-13 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27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6350,'9'1'532,"-2"0"-403,-7-1 710,0 0-732,-1-1-46,0 1 23,-1-2-50,2 2-775,0-1 0,0 1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54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28 7470,'0'3'1944,"1"-2"-774,-2-1-1019,0 0 297,1 0-229,-2 0-124,2-2-6,-1-1-49,0-2 32,1 1-66,-2 0-6,2 0 0,-2 0 0,2 1 11,-1 1 23,0 1 9796,1 1-8038,-1 2-1797,1 0-6,0 1 11,0-1-12,0 0 12,0-2-72,0 1 66,0 0-33,0 0 39,0 2 5,0 2-10,0-1-1,0 2 6,0-1-5,0 3 5,0-1 0,1 2 5,0-4 1,0 0-6,1-2-11,-2 1 11,2-1-28,0 1 28,0 0 0,1 1 0,0 1-51,3 10 51,-1-4 34,3 8-34,-3-7 0,1 3-28,2 1 22,2 4 1,1 1-1,3 1-5,1 1 5,4 1-5,1 0-23,2 1 34,2 0 0,3 2 28,2 2-22,2 2-6,-1 0 6,14 14-57,-13-13 51,9 9 0,-17-18-22,6 6-12,-12-12 1,3 2-63,-13-13-251,-2-2-242,-3-2-340,-1-2-3541,-1 0-520,0-7 4990,0-5 0,0 3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3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19 8248,'-13'-10'1614,"2"2"-1217,11 8 925,0 0-863,-36 22 12,22-2 50,-27 25 72,32-4-117,4 8 90,2 5 33,2 2 40,6 0-236,4-4-229,7-4 16,2-5-66,3-6-46,-3-5-78,-1-5-2705,2-1 935,-9-13 246,1-1-773,-8-12 2297,-1-4 0,-1 3 0,0-2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55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18 442 8758,'-10'-6'1479,"2"0"-953,8 6-212,0 0 72,0 3 174,0-1 113,0 3-63,2 0-179,1 1-39,2 0-33,0 1-12,1 1-28,-2-2-39,1 2-61,-1-2-62,0 0 22,0-1 12,-2-2 363,-2 0-257,0-2 2884,0 0-2917,1-5-164,1-2-5,0-5-95,2-4 84,0-2-44,1-4-1,1-2-34,2-3-5,1 0 0,2-3-5,0-1 5,2 1-11,0 0-29,2 1 40,0 0 40,0 1-35,-2 3 29,0 1-34,-2 3 5,-1 2 29,-3 2-28,0 1-6,-4 6 0,0 1-6,-2 7 314,-1 0-185,0 0 73,0 1-106,0-2-45,0 1-40,0-2 34,-1 1-27,0-2-7,0 2 1,-1-2-6,2 2 5,-1-1-5,1 2-324,0 0 156,0 4 128,3 7 40,5 10 51,8 13 38,7 8 35,5 6-29,3 1-90,15 13 46,-9-19 16,11 6 11,-16-24-72,11 1-73,-14-9-633,7 0-918,-9-7-2298,2-1 3916,4-4 0,-16-1 0,-3-3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57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69 499 9139,'-12'-17'2795,"2"4"-1820,10 13-51,0 0-208,-7-38-10,5 23 157,-5-29-73,7 33-158,0 1-139,0 2-45,0 1-55,0 3-7,0 2-100,0 0-73,0 1 33,0 0 611,0 1-672,0-1 22,-1 0 297,1 1-437,-1-2-17,0-1-50,1-4-5,-2-4-29,1-4-72,-2-3 44,0 0 62,1 1 0,0 2 6,0-1-6,0 6 11,-1-3 28,1 8-5,1-1 27,0 2-55,1 0 11,0 1-6,0 1-22,0 1-196,0 1-45,0 6 184,2 7-32,4 15 100,3 14 5,6 14 62,-1 10 51,-1 9-118,-1 3 6,-4 0 83,0-5-38,-4-10-7,3 6-38,-3-28 39,0 1-45,0-28-62,-2-4-27,1-6-63,-2-2-32,0-2-382,-1-3-727,0-6-47,0-9-390,0-6 21,0-6 209,0-4 138,-1-3 399,-3 0 476,0-4 33,-1 3-117,2 0 341,0 3 101,-1-8 246,-2 12 248,-2-6 178,0 15 107,-1 2 44,1 1 836,-5-6-942,4 6 45,-1-6 39,3 9-34,3 1 68,0 0-151,0 1-158,1 0 432,1-9-672,1 4-152,0-8 124,1 7-17,0 2-101,0 0 23,0 3 72,0 1 1,3 1 50,3 1-79,5 0-72,7 0 50,23-7-56,-2 7 0,19-2 0,-10 10 0,3 2 95,3 8-16,0 7 83,-4 8 6,-4 7-16,-8 3 10,-2 15-162,-16-12 202,-3 22-118,-17-25 39,-13 9-118,-11-11 119,-17 0-3516,-10-1 3280,-9 0-342,-2-3-1131,4-4-1473,3-3 3058,-1 1 0,26-10 0,1 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58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78 163 9240,'4'5'2783,"0"-2"-2121,-4-3 883,0 0-1164,2-15 39,0 10 11,2-13 18,-1 15-29,0 0-34,-1 2-72,1-1-57,0 0-72,1 0-22,0-3 49,0 2 7,-1-3 10,1 2 12,-2 0 169,0 2-461,-1 1-431,-1 1 241,0 1 208,0 5 33,-1 6 257,-2 7-16,0 7 174,-6 19-185,4-6-62,-1 12-28,3-15-39,3-3-29,0-2-38,0-4 33,3-2-11,3-4-50,3-3 83,2-2-16,0-3 235,7 0-106,-2-6 94,5-2-44,-2-4-84,3-2-78,2-3-28,1-5-12,0-4 17,11-13-33,-9 4-23,6-11-5,-12 7-6,-3-2-62,-1-1-95,-4-2-16,-2 0 5,-3 0-34,-3 1-447,-2-14 503,-2 11 73,-3-8-50,-6 14-51,-3 4-5,-8 3-11,-3 4 89,-4 5 62,-3 4-12,0 4 46,-18 3 5,13 5-11,-10 4-12,15 5 18,4 1 5,1 2 0,2 1 5,1 1 1,0 0-1,2 2 1,1 0 0,1 0 38,-1 13-44,9-16 6,0 8 11,8-19 56,1-1 22,0 0 34,0 4-79,0-3-11,3 7 202,2-8 117,6 3 29,1-4 27,8-1-117,4-1-34,10-2-17,6 0 102,26-3-286,-16-2-56,12-2 27,-29-1-83,-3 1-119,-14 3-615,-2 0-969,-11 3-1971,0 0-1508,-3 0 5232,1 0 0,-1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00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1 6731,'1'3'604,"0"0"-251,-1-3-107,0 0-246,-36 0-173,15 0 44,-31-1 129,24 0 6,-2-1 117,1 1-123,1 0-28,-5 1-1422,2 0 1450,-2 0 0,16 0 0,4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01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17 9106,'-10'-7'2850,"2"2"-1757,8 5 1393,0 0-1449,0-2 749,0 2 63,0-2-1603,2 2-16,3 0-90,6 0-40,6 0-77,9 0-12,7 5 73,12 3 6,11 7-23,12 1 17,8 1-6,-18-5 1,0-1-1158,27 4 1076,-31-6 1,-4-1-535,3 0 548,-10-2-6,-10-1 12,-4-1-17,-12-1 6,-2 0 1035,-11-2-1046,-2 1 646,-1-2-1173,-1 1 532,0 0 101,-2-1-6,1 1-11,-1-1 22,0 0-67,1 0 107,1 0-90,-1 1-11,0 0-40,-3 2 85,-4 3 28,-7 5 16,-10 7 1,-12 9-101,-13 10 134,3 0 0,-4 3-65,10-8 1,-1 0-458,-31 25 1,1 0 406,30-25 0,1-3-36,-9 7 0,3-2 78,-4-1-6,12-11-27,12-6 106,10-9-95,9-3-392,4-3 62,7-1-8995,45-20 9252,-8 3 0,14-5 0,-29 10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02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438 0 9391,'8'15'3378,"-2"-4"-2169,-6-11 1928,0 0-2577,2-1-135,-2 1 287,2-1-628,-2 4 56,1 3 56,-1 7 90,1 8 72,-1 8 74,-4 12-97,-7 8-71,-10 10-12,-8 6 22,-6 4-134,9-22 0,-1 0-22,-14 19-118,-9 10 72,19-37-16,2-10-22,2-7 0,1-10-34,3-5-107,-6-14-72,9-8-476,0-27 403,14 6 6,3-12 234,6 19 12,3 4 39,5 5-33,5 5 39,3 3-45,7 4 5,30 3 152,-4 4 146,24 11 89,-13 5 128,2 12 58,-2 3-242,-3 4-67,-6-2 56,8 7-208,-19-12-38,5 1-23,-19-14-56,0-3-51,-1-3-671,-2 1-841,-2-2-2106,-7 0-4805,-5-1 8474,-8-3 0,-3-1 0,-1-2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5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9369,'15'7'3366,"-2"-3"-2392,-13-6-274,0-1-22,0 2 2722,0 0-3467,0 9 33,0 7 34,0 12 45,0 10 44,-1 7 35,0 6 27,-1 2-44,0 0-1,1-5-27,0-4-40,1 7 6,0-16-45,0 4-84,0-19-578,0-2-844,0-3-1356,0-3 968,0-6 1894,-4-9 0,3 3 0,-2-6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14 194 10601,'-8'-3'3551,"2"0"-2465,6 3-402,0 0-29,55-39-106,-23 16-207,49-30-202,-34 29-84,2 3-370,20 5-991,-16 6-1596,18 8-572,-25 12 3473,0 6 0,-22-5 0,-8-1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6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10265,'0'12'2016,"0"-2"-1512,0-10 1529,0 0-1512,-16 54-218,12-28 55,-12 42-50,19-42 308,6-4-151,6-5 95,6-5-61,1-5-67,3-4-80,-1-2-77,-3-4 44,-2-5-78,-5-5-241,-4-7-107,-4-4 23,-4-4-134,-2-1-163,-5 1-135,-14-4-66,-2 15-566,-12 1-578,2 14-1438,1 5 3164,-1 1 0,14 0 0,7-1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7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29 10483,'-1'-16'2706,"1"4"-2118,0 12-135,-49 37 12,31-11 325,-36 36-17,45-17 0,5 7-275,3 5-83,7 2-119,3-1-32,7-2-113,1-1-118,1-4 63,-1-3-63,-1-5-33,-1-5-481,-5-3-415,-4-4-359,-3-4 224,-6-3-576,-9-4-253,-6-7 331,-11-6-101,-2-5 499,0-12 1131,3-4 2319,2-34-1429,13 17 79,4-19 12,18 27 984,27-8-1309,1 8-85,23-3-145,-9 12 190,3 4 73,1 4-84,-5 3-191,-2 2-100,-5 1-34,-3 0-156,-6 3-7,-2 1-111,-5 3-12,-6 3-39,-2 1-95,-6 3-11,-4 3 45,-3 1 151,-4 7-45,-1-5-119,-2 4-766,-3-10-6037,-14 1 6922,4-8 0,-3 0 0,11-7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3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16 144 10063,'-9'-6'3646,"2"2"-3164,7 4 1019,0 0-1305,42-20-39,-17 11-157,35-16-5,-27 16-847,2-1-1215,13-3-1590,-2-1 3657,11-3 0,-28 8 0,-7 2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7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12360,'2'3'-365,"0"0"-4395,-2-3 4760,0 0 0,0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8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1 441 9374,'4'16'3210,"0"-4"-2029,-4-12-94,0 0-107,1 48-72,0-18-80,1 42-279,-2-31-213,0-1-78,0-4-84,0-3-73,0-8-34,0-5-67,0-8 95,0-4 1,0-5-63,2-2-33,3-7-5,4-8-287,5-10-196,3-8 248,2 0 178,0 3 56,-3 7 1,-3 10-102,-5 6 7,0 6 105,4 12 40,-1 0 22,6 12 6,-3-4-79,10 5-117,-2-8-801,10 0-734,-3-12-364,5-2-56,6-3 443,5-5 935,2-3 1047,19-15 348,-19 3 1534,18-11-1103,-38 16-723,-1-1-398,-20 10-5,-3 4 314,-3 1-275,-3 1 129,-3 0 101,-4 5 101,-1 3 44,0 6-49,2 0-18,2 1-123,5-2 106,1-2 297,1-3 342,5-5 51,4-2-381,11-6-348,6-9-185,25-35-498,-7-3-345,-1-17 1,-1-8 447,-17 24 1,-1-1 176,8-25 0,-3 0 112,-13 29 0,-4 4 313,3-21 331,-8 24-644,-6 27 6,-8 9-6,-9 31 174,-17 28 42,12-8 0,-2 6-40,-2 6 0,0 3 3,1 0 1,1 1-77,1 0 1,3-2-653,-3 22-874,7-1-4682,19-31 6105,7-5 0,-3-18 0,2-11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9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11530,'9'9'2779,"-2"-2"-2242,-7-7 640,0 0-12,0 40-79,0 4-206,0 39-96,0 0-386,-1 3-57,-3-3-1434,-1-1 1199,-3-11-44,0-8 378,-5 7-323,7-35 57,-3 2-68,9-34-106,0-7-140,8-10 17,6-11 56,12-12-67,5-7-46,5 2 141,-1 3-67,-1 8 72,8 10-11,-12 10 954,8 7-914,-15 13 7,-1 8 31,-2 9 68,-6 6-95,-4 3 50,-6 1-51,-2 4 174,-24 18-55,1-14-12,-22 11-107,6-24-5,0-9-207,5-11-622,6-5-1339,13-23 2168,23-24 0,-6 14 0,13-9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39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67 11698,'7'15'3585,"-1"-2"-2324,-6-13 469,0 0-1158,-16 57 106,12-30-29,-6 44 135,21-47-90,8-3-335,7-6-90,2-4 28,12-6-174,-12-4-123,7-11-257,-17-5-433,-3-11-111,-7-7-156,-3-4 380,-4-3-824,-10-12-217,3 18-2869,-6-3 2488,8 27 705,2 3 414,12 11 225,5 1 655,12 4 73,3-1 1899,18-3-757,-12-2 152,10-2-56,-18-7-147,-2-1-200,-3-5 145,-2 1-84,-4 1-331,-5 3-246,-4 2-498,-5 3 16,-1 1 359,-2 12 286,-2 3 0,0 14-119,-2 2-77,1 2-130,1-1-117,2-2-22,0-5-34,4-6 45,3-5 235,6-5 45,4-4-174,4-2-106,4-6-101,6-7-56,3-5-28,2-6-5,-2-1-1,-3 2 28,-7 5 1,-6 4-96,-8 7-89,-2 2-158,-4 3 107,0 4 241,1 3 5,0 4 1,2 3-6,-1-1-274,3-1-913,0-3-550,11-5-3724,3-1 5461,9-3 0,-15 0 0,-3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0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10332,'10'6'6408,"-2"0"-5059,-8 48-385,0-23-241,0 44-231,0-37-167,-1-4-151,0-6-90,0-6-51,0-6 57,1-7-163,1-5 6,6-8-1159,34-41 845,-11 13 213,21-26 117,-26 30-77,0 13 116,-7 6-50,1 16 62,-5 6 51,-2 9 50,1 2-51,0 1-50,0-1-44,4-5-1424,4-3-2895,16-9-2913,4-2 7276,12-5 0,-25 0 0,-7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0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241 442 9985,'13'9'3937,"-2"-2"-3097,-11-7 298,0 0-276,-46-8-168,19 7-178,-36-1-29,30 14-118,4 7-77,5 4-90,4 1-40,7 3 51,6 0 241,5-2-1,4-3 314,17-1-380,0-11-141,16-1-83,-3-12-505,48-45-196,-24 1 224,-7-2 1,-2-6 16,-17 10 1,-4 0-7,3-6 1,0 0 240,-1-5 1,-1 3 190,9-18 358,-4 4-812,-21 44 325,-10 21 157,-12 18 218,-14 32 56,-10 12-431,-7 19 364,0 4-100,6-2 150,4-1-240,6 11-174,11-27-2408,12 11-2455,17-49 4863,12-5 0,-9-18 0,-2-3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2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297 221 9526,'2'6'4217,"0"0"-3024,-2-6-117,0 0 55,0-23-179,0 11-173,0-19-157,-3 17-34,-1-1-185,-5 2-247,-3 2-111,-3 2 202,-31 6 66,-1 23-72,-12 1-34,16 22 96,17-6-28,8 3-146,6-2 44,7-3 62,3-6-145,8-8 11,6-6-219,25-7-257,-2-11-96,17-10 62,-10-13 90,-2-6 56,-2-4 167,-7 3-21,-7 5-40,-7 10 6,-5 8-39,-1 14 190,-3 8 95,2 11 241,-2 4-34,1 2-22,1-3 0,2-3-45,3-7 124,12-4-252,-2-7-62,10-2-45,-6-9-213,20-14-23,-11-2-83,12-12-281,-17 5-195,-5-2-61,-2-3-13,-5 0 253,-3 0 375,-3 2 241,-3 2 11,0 6 219,-3 3 184,-1 6-151,-1 4-145,-1 4-28,-1 4 17,0 1-68,0 2-33,5 6 106,-3 1 140,8 14-79,-8-5-33,4 7-45,-6-5-16,0 2 33,-1 1 134,1 8-61,-1-7 123,2 13-146,-3-18 62,3 8-134,-3-12 5,2 0-22,1-7 212,3-2 191,4-3-200,8 0-176,4-5-49,9-8-40,3-8-78,24-24 22,-15 10 45,12-11-50,-24 21 44,-7 5-44,-6 9-1,-9 4-90,-5 4-111,-4 2 129,-2 0-252,-1 9 375,0-2 129,0 14-34,0-6-22,4 6-6,3-3-56,5 3 23,4 3-34,3 6 5,-1 3 1,2 5 0,-3 3 61,5 25-56,-10-12 39,2 19-16,-11-18 28,-1 4 33,-2 2 6,-1 5 101,-11 29-163,-1-23 25,-5-16 1,-5-4-596,-9-1 570,-16 4-62,8-36-5,1-9-33,-1-12-23,6-14-51,5-12 29,9-12 5,10-6 67,18-19 34,11 18 0,17-10 68,6 24-57,10 6-22,4 2 5,5 6-39,1 0-907,-6 3-1955,1-6 3060,3-11 0,-28 14 1,-1-4-1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3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194 453 9985,'15'3'3304,"-4"0"-2240,-11-3 2650,0 0-3205,-3 0-149,-1 0-47,-6 0-44,-2 0-112,-7 5-34,-2 5-5,-5 11 16,-2 5-33,1 7 33,3 2-50,3 1-78,8-4 207,5 0-62,5-15-34,3-2-66,3-13-51,4-3-208,6-7-385,5-5-6,2-9 28,3-5 251,0 1 140,0 2 169,-3 6 252,8 7 101,-2 5 50,15 4-84,5-1-50,15-5-152,13-9-89,-12-5 0,1-4-138,-14 4 1,1-3-17,16-11 0,-3-2-31,-19 5 0,-4-1 22,-1-1 1,-2-1-344,26-35 450,-12 8-56,-17 12-51,-15 21-419,-10 15 313,-21 44 252,-20 39 319,-4 4 0,-8 16 0,-1-2-545,7-13 0,1-3 0,-4 6 486,-1 2 0,-4 7 1,0-1-1,3-7-824,1-3 1,3-5 0,0-3 1087,-12 21 0,2-4-471,13-19 0,3-5 216,-11 26-269,21-31 101,15-15 1061,8-23-966,13-6-196,10-30-398,21-22-195,13-36-24,-7-4 1,0-6 319,-15 24 1,-1 1 105,8-22 1,-6 7-437,-11 11-645,-16 22 831,-14 18-6398,-8 6 7007,-8 9 0,7 5 1,3 5-1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5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99 622 9750,'12'4'3467,"-2"-2"-2812,-10-2 1468,0 0-1737,-3-4 107,-1 3 95,-6 0 17,-3 10 22,-3 7-5,-3 8-112,1 6-101,2 2-152,5 2-100,4 0-45,4-2-17,2-3 6,7-5-101,7-6-67,9-7-398,10-5-761,8-4-231,10-12-1204,7-13 1,3-4 1792,16-12 705,-14 5 1,-3 0 162,-4 0 286,-10 3 638,-10 6 224,-9 5-39,-11 8-426,-7 4-683,-5 5 84,-2 2 309,-1 9 564,-4 3 113,-2 12-135,-2 5-184,1 4-95,4 1-41,1-1 377,12 7-600,1-15 62,23 2-308,-6-19-146,10-4-107,-8-13-268,0-4-203,-4-11-60,-3-3-314,-7-2-11,-7-1 173,-6 1 140,-7 2 196,-6 3 286,-7 2 168,-3 5 73,0 3 218,4 5 264,5 1 139,5 5 270,3-4-712,10 2-145,4-4 77,10-2 91,21-3-91,-9 3 74,12 1-73,-18 7-40,-2 2-27,-3 2 28,-2 0-62,-1 5 106,8 11-67,-7 3 6,5 8-11,-9-6 34,1 13-119,-7-6 51,-1 9 17,-7-10 157,-2 20-174,-3-22 117,0 12-50,1-30 303,1-3-381,1-11-73,7-6-174,3-9-78,9-6 23,5-3 111,1 2 112,1 2-61,-2 7 0,-3 5 5,-3 8 29,-4 3 33,1 3-39,-2 6 5,0 3 34,0 7 0,-2 1 34,0 1 61,6 1 0,-2-7 90,9-2-62,4-7-123,9-12-140,10-10-302,16-26 18,-24 13 1,1-6-1312,8-11 1,1-5 1056,2-5 1,0-3 422,9-16 0,-3 2 263,-21 30 1,-4 3 383,6-8 0,-7 11-392,-17 26 6,-2 8 128,-18 36-2251,-19 35 2327,2-8 0,-4 6 123,-9 14 0,-5 7-169,0 1 0,-4 7 1,3-5 67,-3 5 0,2-2-155,8-17 0,0 3 1,6-11 135,-4 21-73,15-25-79,10-18-61,5-9-11,3-7 2012,9-11-2158,3-10 3190,12-20-3285,1-14 171,12-39 48,-11 12 33,4-20 179,-20 28-28,-4-7-157,-9 18-391,-5-1-1290,-5 19 1687,-7-6 0,9 15 0,0-5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5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 18207,'2'11'2358,"0"-2"-2358,26-23-4800,-12 3 4800,23-13 0,-28 14 0,-2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4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59 124 9111,'5'1'3288,"-2"0"-2818,-3-1 1065,0 0-1535,1 1 5,1 0 85,2 1 235,2 1 16,2 0 7,2 1-79,3 0-17,-1 0-78,1-2 201,4 0-78,1-4-230,0-3-67,-3-5-146,-6-4-319,-2-4-353,-4-2-313,-1 1 106,-6 0 292,-6 4 206,-6 1 319,-7 5 136,-1 4 16,-2 4 56,0 1 33,3 3 85,2 3 459,-1 10-448,9-1 179,1 7 174,9-1 78,2 4 33,1 5-61,0 1-134,4 0-34,4-1-145,5-3-46,3-6-66,1-2-18,3-7-89,1-3 0,3-5-3702,43-8 577,-21-4 3125,30-5 0,-53 5 0,-6 3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7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3 296 10186,'-1'-8'5198,"0"0"-3473,1 8 2033,0 0-2800,9 2-257,1-1-276,15 0-195,3-6-96,9-4-83,7-10 5,2-3-56,3-6-6,-2-2-128,14-17 83,-19 13-21,2-8-29,-25 21-78,-10 8-17,-4 4-40,-4 6 7,-1 1-203,0 2 353,-1 2 79,-2 3 34,-3 4 0,-3 5 33,0 3 45,-1 4 51,2 2-40,-1 3 12,2 2-23,2 3-23,2-1 57,2 12-107,1-13 129,5 14-134,2-25 38,7 0 46,1-13-51,5-3-67,4-3-67,5-8-157,5-6-78,2-11-23,4-4-236,17-19 477,-15 14 78,10-8 6,-22 21 6,-3 5 173,1 2-67,-10 6 6,0 4-90,-12 3-39,0 2 11,-3 3 62,3 4 84,0 7 111,1 6-78,1 4-5,-1 3-73,0 1-62,-1-2-28,-2-2 23,1-5 16,-2-7-33,7-4-135,2-5-173,11-10-213,7-2 201,6-8 169,5 3 66,0 2 63,-1 6 5,-2 3 257,14 20 114,-12-1-13,11 16-55,-19-9-79,-5-2 5,-5-6-5,-5-5-39,0-5-140,15-6-1014,-2-6-2061,19-12-4807,-12-5 7505,1-6 0,-19 15 0,-7 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7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15328,'3'15'-4447,"-2"-2"4447,-1-13 0,0 0 0,0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7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13581,'6'16'4010,"0"-3"-3534,-6-13-415,0 0 326,4 3 1109,-3 27-662,-1 3-123,-5 30-184,-5 0-157,0 9 11,2 6-82,5-23 1,1 0-216,-1 23-11,2 15-28,1-44-12,7 5-318,-3-21-763,7 2-274,-4-22-397,2-6-1379,1-3-3337,1-12 6435,-2-5 0,-3 2 0,-3 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7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22 18425,'-6'-12'4790,"0"2"-4118,6 10-443,65 0-156,3 0-40,-5 0 1,4 0-34,-10 0 0,-3 0-235,42 0-1451,-15 1-3433,-20 2 5119,-9 0 0,-25-1 0,-8-1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49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41 10259,'6'0'3921,"0"0"-2509,-6 0 1842,0 0-2627,11-18-336,-8 14-291,9-14-89,-12 18-197,-5 0 286,-4 1 62,-9 6-23,-7 6 11,-5 6 46,-8 12-96,16-10-219,1 5 219,17-11 51,10 0-46,6 2 118,11 2-22,8 3 0,20 12-11,-13-8-23,9 8 67,-21-12-27,-1 8-147,-10-8-133,-3 9 173,-9-8 28,-15 4-28,-6 2-6,-15 0-195,-4-3-315,1-5-560,5-10-1595,12-6-1384,9-15 4055,8-4 0,2 3 0,0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0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0 735 10192,'14'6'3568,"-4"-2"-2056,-10-4-28,0 0-392,16 14-72,-5-10-163,15 10-196,-6-13-398,7-2-95,2-7-95,4-4-23,-2-9-50,-2-4-89,-3-1-29,-3-4-33,-3 0 28,-4-3 5,-4 3-16,-4 2 27,-4 7-44,-2 5 95,-4 8 11,-3 3-22,-4 4 67,-2 1 6,-10 13 44,7-1 113,-2 14 77,8 0 376,5 20-325,6-8 29,6 13 66,7-16-44,6-5-17,5-6 34,2-9-63,6-7-122,3-9-90,9-13-84,5-13-118,8-17-159,-6-9 0,1-7 67,-14 13 0,0-1 89,17-23 0,-3-1 37,-22 23 0,-5 3-1113,15-33 1186,-11 13 11,-12 15 162,-5 12-4,-6 12-411,-5 15 175,-5 44 145,-4 15 135,-2 51-34,2-44 0,1 5 271,1 39 1,0 1-658,2-42 0,-1-3 268,1 26 1,1-10 1071,2-37-1122,1-4-61,2-8-331,-1-7-370,-2-10-62,0-2-227,-2-12-2461,0-18-997,0-13 4509,-6-18 0,4 28 0,-4 5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0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15793,'4'13'6066,"0"-2"-5696,39-1-219,-9-3-151,43 8-891,-18-8-1994,22-3-4474,-2-2 7359,12-5 0,-45 2 0,-10-1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1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49 10713,'-12'-15'4413,"2"4"-3382,10 11 1629,0 0-1892,30 1-135,-9 2-157,27 0-118,-20-1-100,-1-1 11,-4-1-45,-4 0-6,-4-2-218,-3-1 0,-2 0-90,-1 1-229,0 6 11,2 12 157,2 16 148,-2 20 0,-2 8 53,-3-5 1,-2 6-343,-1 10 1,-1 9 0,-2-6 358,-3-6 1,-4-2 77,-3 23 1,-3-6-40,-7-11-38,-6 5-68,9-31-844,-1-4 609,8-22 162,0-6-11,7-21-22,2-11 56,0-17 38,1-23-21,11-28 30,-3 29 0,2-4 0,5-8 1,2-2-549,1-1 1,0 1 530,0 6 1,0 4-48,10-31 557,-3 27-490,-5 20 34,2 4 408,10-10-251,-7 19-113,6-3-78,-12 27-101,0 3 45,0 13 73,13 28-17,-10 1 135,7 46-1,-19-30 0,-5 16-78,-14-26 24,-7-3-80,-10-5-572,-6-6-660,0-7-1916,1-9-4749,4-13 7897,8-13 0,9 3 0,5-1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2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204 160 9654,'-5'-8'3686,"2"2"-2465,3 6 1590,0 0-2262,-15-29-280,10 22-157,-13-22 0,12 29-11,-4 6 89,-5 5 102,-1 10 72,-3 9 79,1 5-130,0 5-33,2 4 28,2 0-84,2 1 17,5-3-51,2-2 6,3-3-56,2-4 56,7-7 315,19-1-243,2-14-88,16-1-12,-9-13-56,39-40-247,-28 9-134,24-34-5,-40 21-130,-5-3-150,-9-1-186,-7-1 119,-6 1 83,-4 3 202,-7 6 140,-16-1 129,-1 19-17,-12 2 11,8 20 73,-3 8 6,1 7 392,-12 25-40,12-3 101,-5 15-84,20-16 387,6 11-314,9-15 174,12 3-62,9-18-84,13-5-196,6-5-246,5-4-34,3-10-605,-1-6-880,-1-12-1679,5-15-3322,-4-3 6486,0-10 0,-21 26 0,-9 6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3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75 12012,'-3'-3'4341,"2"2"-2969,1 1 1227,0 0-1764,45 0-309,-8-1-235,42-4-173,-21-1-118,-1-5-168,-3 1-745,-10 1-1181,-4 0-3317,-8 1 5411,-8 2 0,-11 2 0,-6 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6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182 425 7285,'6'0'2700,"-2"0"-1972,-4 0 964,0 0-1121,6-20-22,-5 13-12,5-16 18,-6 20-147,1 0-16,-1 2-139,0 0-494,-4 1 241,-3 0 5,-7 3 153,-6 3-69,-4 5-83,-4 4 39,0 2 95,2 2-140,6 0-34,4-1-123,6-3-319,5-2 291,2-5 655,20-2-318,-3-4-90,15-4-57,-7-1-5,-3-2-73,-3 3-39,-3 1-112,-4 5 45,-1 6 106,-3 10 403,1 36 287,-4-2 77,1 31-117,-3-10-135,0 7-201,0-1-56,0-4 17,2-9-40,5 1-156,1-24 5,3-3-22,-4-27 22,0-8 101,-1-4 107,2-2-17,4-8-202,4-9-292,7-14-291,1-11-184,1-9-51,-2-6-10,-5-3 256,-6 2 157,-5 7-10,-4 8 374,-2 8 51,-1 11 140,0 6 224,0 7 62,0 3-174,0 3-83,0 2-52,0 1-106,2 0 40,4 1 100,4-2 0,2 1 0,4-2 135,-1-2 0,11-10-180,-6 0-106,4-9-112,-8 2 11,-3-3-3436,-1-4 3402,-1 0-237,-2 0 367,-2 2 5,-1 4 140,-3 7-95,-1 4-45,-1 6 3140,-1 3-3297,0 2 361,0 1-294,0 3 34,0 5 56,0 5 140,0 8 207,0 3-117,0 3-1,0 0 7,0-1-169,2-2 45,1-6 89,4-2-5,-1-9-33,2-1 22,-3-6 55,8-9-268,-2-2-257,7-11 61,-5-1-123,3-9 207,-7 9 140,1-2-6,-7 14-39,-1 5-89,-1 3-34,-1 2-79,0 1 85,0 4 162,0 2 101,0 6 106,0 4 95,1 0-61,2 1-84,2-1-118,2-1 45,2-3 185,7-1-67,-1-6-12,8-2-78,-1-3-218,17-17-118,-7 1-387,25-32 348,-24 15 140,20-19 39,-25 26 45,5 1 39,-14 15-45,-2 3 45,-3 3 5,0 1 63,-4 2 144,-1 0 7,-2-2-12,-2 0-106,-1-1 95,-1-2-269,-2 3-241,0-1-55,-1 4-270,-4 0 595,-2 0 44,-13 9 11,3 1 62,-6 10 50,6 1-22,1 11 39,6-9-51,1 3 12,6-14-95,2-6 22,0-2-17,0-3 207,1-1-117,2 0-95,2 0-6,2-3-56,2 1 56,0-3-12,0 1-150,-2 1 78,0 2-62,1 1 191,1 0 22,2 0 23,-1 2 588,6 2-303,0-2-95,5 0-129,1-6-45,4-7-106,5-9-106,2-12-443,5-10-291,-1-8-392,-1-8-549,-4-4 241,-5-2 290,-3-18 976,-10 27 274,-4-4 364,-8 36-129,-4 10-134,-4 7-17,-5 4 191,-6 7 862,-13 24-180,6 2 91,-8 23-225,13-6-195,3 7-91,4 0-66,5 3-175,5-4-161,1-2 33,3-6-168,4-7-135,5-7-4424,23-4-95,-4-13 4654,20-3 0,-28-10 0,-2-2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3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13 115 14790,'-7'0'4739,"2"0"-3832,5 0-397,63-5-230,-24-2-230,56-7-50,-38 1-1030,0-2-2084,10-1-4711,-6 0 7825,4 1 0,-31 7 0,-10 2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3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571 51 10662,'4'8'3871,"0"-2"-2858,-4-6 2124,0 0-2336,3-28-168,-3 20-191,3-20-106,-3 28-296,0 0-40,-2 9 123,-4 7 241,-5 17-84,-8 11 50,-6 11-49,-7 8-191,-4 4-12,-3 2 40,-4-5-85,1-7 40,-1-8-39,3-12 145,-13-7-263,0-18-90,3-14-644,1-38 431,29 0 79,2-19 264,14 18 44,5 4 33,8 7-22,4 8 197,13 8-57,9 7-17,13 4 157,11 11 197,12 7 94,3 14 1,2 4-275,15 9-244,-20-6 1,-4-1 8,-18-2-23,-9-5-50,-10-8-504,-8-5-756,-3-6-1708,-3-4 2968,4-2 0,-10-3 0,2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5.1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380 0 14174,'2'11'3652,"0"-2"-2801,-6 46 57,-2-13-118,-5 52-225,-3-24-173,-1 5-454,-2-1 353,1-3-100,2-6-129,1-9 112,2-3-174,5-22 78,1-5-78,4-20 230,1-4-375,0-2 26,0-5-424,0-6-101,2-12-420,-1-11-1888,1-34 1933,-11 12 540,-4 6 0,-3 2 479,-15-4 241,-13-8 145,16 35-105,2 9 150,4 9 134,2 4 91,5 7-80,1 4 63,5 6 790,4 14-774,2-3-129,9 8-44,7-8 140,10 1-112,10-2-107,8-4 84,40-4-487,-10-7-1107,3-19 1,3-7-2969,-28 4 1,-1-4 4074,20-11 0,-5-2 0,-13 3 0,-15 6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6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0 10438,'6'14'2627,"0"-3"-2016,-6-11-29,0 0-134,-17 0 230,2 4-190,-18 3 32,5 3-66,0 2-152,1 1-178,6 1-124,5 2 0,7 0 576,4 16 80,25 6-343,0 2 142,39 8-220,-21-22 90,12 6 55,-23-12-77,-4-1-180,-6 1-39,-6 9 67,-7-5-45,-14 9-5,-8-7-101,-16 2-201,-5-4-3306,-13-5-3421,20-12 6928,2-11 0,24-2 0,6-3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123 130 12461,'15'13'4928,"-2"-2"-3886,-13-11 1854,0-1-2790,-1 1 62,-12-1-106,0 5-23,-11 2-28,4 7 39,1 3 18,0 5-29,3 2-34,2 2 186,6 6 84,5-7-45,9 1 44,5-14-100,9-4-51,3-4-123,2-2-191,2-8-201,-1-4-90,0-10-28,-4-9-50,-2-4-111,-3-7 234,-3-3 286,-4-1 72,-4 4 348,-3-1-123,-2 20-146,-1 3 0,-3 16-6,-3 2 0,-4 1-856,-9 10-2650,10-3-1423,-3 8 4935,19-7 0,-5-4 0,5-2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6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1 14376,'14'3'2128,"-2"0"-716,-12-3-533,0 0-22,-14 64-61,1-16-722,1 4 0,-3 4 514,-10 21 54,-2 5-273,-2 0-218,-1-2-78,2-6-73,2-8-11,4-9-3562,3 5-993,10-26 4566,7 0 0,3-27 0,3-6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7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38 14202,'7'-4'4206,"0"0"-3135,-7 4 26,0 0-66,0-15-914,0 11-61,0-7 95,1 21 108,3 10 60,3 7 0,1 9-61,3 6-129,-1 1-73,2-2-12,-2-5 24,4 0-68,-5-15-34,1-4-252,-2-13 12,4-5-392,6-9-13,10-8-228,8-13 157,5-8 414,1-4 246,5-14 549,-19 17 751,-2-6-969,-21 32-157,-3 3-51,-9 10 107,-2 5 140,-10 6 68,-4 7 39,-2 8-51,1 5-34,1 2 40,5 1-74,5-1-21,4-2 44,5-6 34,2-2 28,4-4-23,8-3-72,5-3 190,31-5-414,-4-2-398,45-26-158,-31-1-206,19-23 0,-29 2 62,-9-1 173,-9 0 135,-12 7 195,-8 7 17,-6 12 0,-8 8 146,-6 6 191,-9 13 196,-4 7-40,-4 12 51,4 8-12,3 2-5,6 2-73,8-3 129,12 7-437,11-16-84,15 4-1294,13-21 1378,20-10 0,2-3 0,-15 3 0,1-5 0,0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2:59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587 1 14768,'8'3'3512,"-2"0"-2918,-6-3 22,-57 24-118,27 3-89,-47 27 50,43 3-56,0 10-27,3 10-12,2 5-11,3 4-84,6 0-632,4-2 565,5-5-56,6-8-74,2-8-21,3-10-51,0-9-45,2-12-190,1-8-292,1-10-101,0-6-2050,-2-5 1166,-13-19-96,-4-3 477,-14-20 862,-2 0 269,-3-4 985,2 0 360,2 5 122,6 5 63,6 9-259,7 8-526,5 6-28,4 4-398,9 2-190,28-3-123,5 2-1,26-3 1,-8 5 28,1 1 122,-3 1 46,-5 1 0,-5 0-57,-8 0-89,-5 5-56,3 7-5,-14 3-102,7 18 107,-17-9 79,0 9-23,-8-9-12,-1-1-38,-1-3 44,1-3 79,2-4-39,-1-7 5,3-1 39,-1-5 40,3-1-124,4-5-50,4-5-364,5-7-173,0-7-57,-1-5-1098,2-32 1591,-12 25 34,-1-17-39,-15 36 100,-4 6 1,-8 3-1,-1 5 6,-1 1 56,2 1 34,1 1 44,4 0 280,3 1-178,5 0 72,1 0 23,3 0 1041,0 0-1288,2 0-39,-1 0 5,1 0-44,-1 0 38,0 0-10,1 0-28,1 2 66,2 2 12,1 3 146,7 3-90,-3-1-50,6 2-12,-5-4 62,3 0-11,-1-2-45,3 0-11,-3-3 39,10-1-79,-4-1-33,6-5-73,-8-4-72,1-6-191,-2-5-56,2-3-84,-1-5-398,6-14 583,-6 12 5,2-5 74,-6 18-36,1 3 181,-2 7 22,6 1 45,-4 5 6,6 2 0,0 6-6,2 2-73,2 7 73,-3 2 73,-3 4 151,-6 2 168,-5 3 370,-3 18-392,-3-9 268,-1 22-397,1-27 61,2 6-72,2-16 72,7-1-201,-1-9-101,7-2-213,-2-8-2704,19-8-1072,1-11 3989,30-24 0,-36 18 0,5-8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00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140 100 10892,'8'9'4469,"-2"-2"-2715,-6-7-617,0 0-241,11-14-240,-8 10-287,7-10-318,-10 13-147,0 1 96,-2 9 157,-4 6 146,-6 14 10,-5 11 17,-2 6-22,-1 7 17,1 0 46,4 1 54,4 15-206,6-21 89,8 18 39,7-38 392,44 1-672,-12-22-11,35-11-17,-24-9-33,30-25 28,-23 5-34,17-16-645,-31 7 269,-9-2-77,-7-4 50,-10-2 67,-10 0-185,-6-1-197,-24-14 534,-3 21 100,-47-14 84,16 38-1629,3 10 1,-1 3 1628,-8 5-147,-18 5 315,32 5 190,-11 14-122,18-2 268,-13 21-218,30-15 11,0 9 5,15-13 79,4 0 78,2-2 79,3 0 3107,6-2-3146,9 2 677,13-3-750,38 5-365,-8-10-61,27-1-593,-20-9-3900,6-2 1,2 0 4492,14 0 0,-26 0 0,-8 0 0,-23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00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17109,'7'15'4094,"-1"-3"-3595,-6-12-1082,0 0-2643,14 2-4699,-21-5 7925,9 0 0,-15-2 0,3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7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127 129 12270,'-8'0'1591,"1"0"-1261,6 0-151,-2 0-61,0 0-113,-2 0 35,-1 0-35,-2 0-5,-2 1 84,-2 4-45,0 2 68,0 8 145,0 3 263,2 6 158,1 1-18,4 16-487,2-11-23,5 12 57,4-23-62,4-1 95,2-14 34,1-3-11,2-1-258,1-8-336,2-4-628,0-13-627,-2-5 236,-1-4 342,-4-4 475,-4 2 313,-2 3 225,-4 5 79,0 8 157,-1 5 88,0 6 52,0 4-376,0 3-28,0 1-17,2 1-11,1 0 95,3 0 454,3 0 128,4 0-38,5 0 50,6 0-62,5 0 68,5 0 251,19 0-587,-10 5 94,13 3-100,-18 7-79,-2 5-110,-3 3-52,-3 1-56,-7-1-12,-3-1-44,-7-2 51,-4-4-108,-4-4-430,-3-3 128,-1-5 415,-1-1 163,0-4-62,-3-6-96,1-4-5,-1-7 224,1-4-151,2 1-62,6-3 219,20-8-146,4 5-34,46-17-117,-23 19-1378,27-4-3052,-29 15 4497,-6 7 0,-21 3 0,-12 3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5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10136,'8'8'2946,"1"-2"-1938,-8-6-117,4 0-191,-5 0-11,1 0 33,0 0-111,-1 0-40,2 0-61,-2-1-84,2-1-34,-1-2 6,0 0-40,0-1-50,0 2-67,-1 0-107,1 2-677,-1 0 134,3 15 264,3 17 145,6 35 89,3 17-22,-6-33 1,-1 0 32,7 44 1,-4-15-254,-2-7 237,0-10 0,-3-4-44,3-7 10,-4-10 34,2-8-78,-4-15-6,1-7-208,-2-10-576,0-10-823,1-7-829,1-16-806,1-23-735,1-4 3977,-2-12 0,-1 34 0,-2 8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6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24 246 9402,'5'15'2722,"-2"-2"-1848,-9-26-112,3 8-169,-5-11-44,5 11 0,1 0 96,0 1-13,0 0-27,0 0-50,0-1-1,1 2-27,0 0-101,1 0 733,0-3-1159,0 0-185,2-5 56,6-2 230,27-19-45,7 2 11,28-11-27,-4 13-35,2 5-83,14 9-236,-15 49-814,-18-6 1111,-34 41-780,-34-17 741,-15 4-151,-6-2-34,3-2-111,4-9-510,10-9 207,9-10-779,8-7 1216,8-4 1143,11-1-740,10 2 285,34 14-83,-9-4-74,16 12 85,-20-4 1585,17 37-1675,-25-23-90,11 28 355,-34-35-623,-6 16 150,-10-13 96,-12 13-33,-11-18-57,-12 0-106,-7-7-73,-1-6-302,0-10-785,6-8-2195,13-13 3355,12-22 0,10 14 0,5-12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6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356 193 10444,'22'-1'3988,"-4"0"-2868,-18 1 1160,0 0-1922,8-46 79,-10 30-39,6-36 28,-14 42-96,0-2-22,-2 2-89,-2-1-51,-1 0-62,-1 2-22,-2 2-34,-1 2 124,-27 3-96,15 8 29,-21 5 27,23 10 23,-1 5-6,2 7-101,4 3 96,3 6-107,4 22-78,8-15-6,4 26 45,13-38 118,4 2-51,6-21-67,3-8-123,2-4-297,18-8 112,-9-7-112,11-4-45,-15-2-28,-6 2 197,-5 3-7,-3 6 174,-6 2 11,0 2-16,-4 0-6,4 0 89,-2 0 12,6 0-84,-1 0-342,5 0-1254,3-2-1132,8-11-1266,1-4 4117,2-11 0,-13 13 0,-6 3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7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16516,'33'39'865,"-1"1"0,27 29-669,-27-31-39,2-6-62,0-6 45,0-8-140,0-9-28,-1-6-196,-1-6 0,-1-8 67,-1-7 157,-4-6 0,-6-1 207,-4 5-145,-6 5-62,-4 8-482,-4 7 482,-2 18 1280,-8 25 0,-7 18-463,-7 10 1,-8 16 0,-2 3 0,4-10-695,7-13 0,1-5 1,-2 5-859,-6 12 0,-6 11 1,2-7-1,8-22 797,1-11-211,6-12 37,5-5-1008,5-12-863,9-17-2581,11-18 4564,10-21 0,-7 13 0,-1-2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7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0 382 15888,'10'6'3473,"-2"-2"-2717,-8-4-347,0 0-213,56-27-84,-25 9-34,44-25 6,-42 14-84,-4-2-285,-6-5-1087,-5-21 794,-9 12-27,-2-9 275,-8 26 285,-12 10 208,-1 12 268,-12 18 180,1 11 134,1 17 543,-10 35-796,15-10 1,-4 23-78,18-27-140,1-3-141,4-10-128,1-7 128,5-11-72,1-10-62,8-10-207,4-5-668,9-9-995,10-9-1384,19-15-986,4-9 4240,7-9 0,-31 23 0,-11 4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8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1 11418,'12'14'3551,"-2"-2"-2609,-10-12 682,0 0-1171,-35-16-178,21 18-275,-26-9-151,34 24 151,2 3 509,4 5 130,7 4-39,1 7 16,9 3-6,-2 4 45,-1 5-178,-5-1-225,-4 3-129,-3-3 20,-21 4 0,-8-1-143,-4 2-26,-3-6 1,-3-6-535,-8-24-488,3-8-1040,8-37 2088,10-42 0,13 24 0,7-15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8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0 13138,'7'14'4800,"-2"-4"-3988,-5-10-503,0 0 172,-3 21 432,-2 7-73,-4 28-207,-1 6-296,0 8-186,0-3-17,3-5-134,3-13-577,2-11-1137,2-12-1927,8-15-1848,5-16 5489,9-16 0,-8 6 0,-3-2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39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320 73 10242,'7'7'3966,"0"-2"-2757,-7-5-88,0 0-331,-33-36-275,15 25-73,-29-25-55,21 34-11,-2 9-136,-2 6-66,0 10-107,1 10 174,3 5 325,-1 21-566,10-13-107,1 8-22,12-27 129,2-8 62,2-9 212,0-5 85,1-4 10,4-4-302,4-6-67,7-7-95,5-9-11,13-13 106,-10 12 0,2-4-6,-16 21-111,-5 5-124,-2 3-67,-2 1 67,-1 0 157,1 4 84,1 5 56,2 8 325,5 16-96,0-8 35,3 9-29,-2-14 67,7 0-67,-3-9 276,18-2-399,-6-11-168,12-7-95,-3-7-146,0-8 22,-1-3-11,-3-1 90,-7 3 140,-3 1 0,-7 5 45,-2 2-40,-4 4 40,-2 4 50,-2 2 57,-1 2 39,-1 3-23,0 0 45,0 2-219,0 0-44,1 0 50,0 3 112,13 12-62,-6-4-11,10 7-5,-10-10 44,2-4-11,-1-1 51,2-2 22,3-1-11,4-2-12,7-6-117,8-6-100,10-7-96,36-8 140,-11 12 50,26 1 0,-21 14 1,-1 5-1,-3 3-39,-8 3-207,-12 3-4963,-10-2-2099,-20-4 7314,-6-10 0,-15 2 0,0-4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0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2 198 10898,'-1'9'4088,"0"-2"-2262,1-7 1530,0 0-3138,16-14-112,-2-1-100,15-14 44,-7-1-50,-1 1-5,-2 1 5,-3 5 0,-6 6 0,-3 7-123,-5 5-118,-1 3-543,-1 2 694,0 6 90,0 2-5,0 10 16,1 5 112,3 6 84,2 2 101,13 18-185,-2-14 23,9 8 50,-5-22 101,1-6-1,2-8-128,4-3-11,3-11-78,4-7-74,18-29-83,-11 1-51,11-17 62,-21 17 16,-5 5 40,-5 9-179,-5 11-118,-4 8 67,-2 6 124,0 10 55,9 16 68,-3 0 38,9 10 91,-6-13 178,4-2 29,3-6-113,6-4-100,6-5-67,5-3-6,5-4 0,28-11-56,-18 3-45,16-5 6,-28 12-6,-7 2 39,0 3 6,-2 4 56,2-1-56,2 1-800,3-1-2292,4-14-6066,-6-7 9158,-3-13 0,-20 11 0,-7 3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0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28 7934,'-6'-15'0,"0"2"0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9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45 678 7050,'-21'-4'2100,"4"0"-1848,17 4 135,0 0 117,-3 0 28,3 0 134,-3 0 62,3 0 1199,0 0-1736,3 0 5,-1 0 134,4 0 191,1 0 157,4-6-252,5-6-202,5-12-112,5-8-112,0-8-208,0-7-200,-2-5-819,-2-30 493,-10 20 90,-3-18 353,-8 30 39,-2 6 252,-4 7-34,-2 7 29,-4 7-57,0 6 12,2 4 50,0 5 117,1 3-66,1 2-51,-3 2 0,4 0 0,-4 6 5,4 6 1,-2 9 50,2 6 123,-1 7 17,2 5 129,1 4-112,2 3 55,1 1-27,1 0 6,0-2 145,1 13-213,4-16 34,4 8 230,5-22 279,13 7-375,-2-11-22,11 3-6,-8-12 152,12-2-281,-10-6-22,9-2-6,-15-4 18,-1-4-84,0-5 38,-1-6-128,1-6 89,-1-3-95,-2-6-578,4-19 130,-11 10 51,0-12 83,-10 19-184,-2 4 145,-1 5-11,-3 5-56,-3 4-141,-4 3 231,-1 3 39,-1 3 100,-1 2 46,-7 2 117,5 6 28,-5 4 11,8 7 157,1 3 56,3 3 101,0 4 72,4 1 74,1 16-348,2-11 247,7 20-224,2-25 66,7 4 96,1-15-67,2-2-101,2-5 11,0-1-111,1-4-40,-1-2-387,2-1-458,0-1-791,2-4-347,1-1-795,4-10 2778,11-10 0,-18 10 0,3-2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1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30 13043,'-10'-16'2201,"2"2"-481,4 62-371,1 0-980,-3 47 499,2-6-54,1 2-567,0-4-124,1-3 11,1-13-66,0-11 64,1-12-148,0-15-684,1-10-611,1-11 1413,4-28 1,-3 13-1,1-19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1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13 207 12539,'-7'-12'2492,"2"2"-660,5 10-399,38 33-463,-6-12-354,37 27-196,-15-24-73,5-3-106,-3-5 162,18-8-280,-22-5-123,13-15-129,-26-6-1522,8-37 104,-18 7-1181,0-21 724,-20 20 446,-6 6 987,-6 10 571,-6 12 274,-5 11 219,-5 9 174,1 14 1568,-3 26-1188,10 3 1,0 19-152,10-13-135,8-2-21,6-4 151,8-6-57,6-8-313,2-8-5,2-8 88,26-9-531,-10-13-73,20-10-3414,-18-11 3207,-2-1 44,-10 1-72,-3 4-23,-16 13-50,-3 4 162,-9 19 90,0 5 56,3 11 3426,9 17-3421,-1-11 51,8 8-56,-4-21-78,3-6-1148,4-6-2802,12-4-2480,-1-7 6508,7-2 0,-22 1 0,-7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2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 20722,'0'-12'-577,"2"9"577,1 16 414,4 13 124,2 9-107,1 9-145,0 3-146,-1-1-56,0-5-51,-1-8-27,-1-7-6,-1-9-123,0-5-342,-2-7-386,3-2-291,2-5-1060,6-8 2202,44-55 0,-37 41 0,28-37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2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0 11547,'15'1'6553,"-2"0"-6385,-20 0 528,-2 8 60,-9 7-157,-1 10-359,-3 6-144,2 1-96,2-1-56,5 0-818,6-4-308,3-3 0,8-5-711,22-6-2073,9-6 3966,23-6 0,-28-2 0,-4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3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244 689 11150,'2'15'4351,"0"-2"-3129,-2-13 536,0 0-1411,2-24 85,-1 14-191,2-18-118,-3 20-27,-1 2 111,-1-1-28,0 2-11,-2 0-73,1 1-33,-2-1-51,-1 1-11,0-1 0,-1 1 0,-2 0-6,-3 1-38,0 0 44,-4 2 0,-1 0 173,-10 3-89,5 4 28,-14 14-56,17-1-56,-5 11 0,12-7 0,4-1 73,5-3 369,5 5-207,7-10-33,7 5-68,7-8 23,20 3-123,-5-5 34,17 1-63,-11-7-5,6-2-62,5-2-28,7-9-251,5-9-412,-14-8 0,2-8 313,-11 3 0,0-4-1064,15-19 1,-2-5 1116,-16 7 1,-4-4 120,5-22 0,-5 1-243,-15 28 1,-4 2 970,2-10 0,-6 5 384,-12 12-85,-6 13-660,-8 12 616,-30 48-129,-3 15-125,6 8 0,-5 15 0,6-6-410,8-10 1,2 0-54,-18 37 0,7-5-11,23-19-398,10-10 627,4-7-218,21 3 0,-14-29 0,15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3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30 232 11469,'-16'-3'2996,"2"0"-1993,14 3 2150,0 0-2049,42 20-521,-12-15-281,38 14-145,-22-29-157,0-6-275,-2-13-212,-6-4-174,-8-3 0,-8-3-302,-9 4 615,-7 3 169,-4 10 179,-11 10 23,-6 6-12,-13 14 168,-5 8 151,-5 12 258,1 13 85,4 5-6,5 5-152,9 1 101,8 16-392,6-20-90,12 7-22,7-28-319,29-6-4367,-2-10 2630,25-8-1984,9-22 3928,-18-1 0,-1-1 0,8-5 0,9-6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4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225 409 11351,'-4'-15'3999,"2"4"-2957,2 11 174,0 0-1267,-8-6 40,0 5-51,-7-5 51,1 6 6,0 0-63,3 2-189,1 1-85,6 1 23,1 1 5,3 1 292,1 0 22,4 6 202,3 5 962,11 22 836,1 27-1742,-5-9-208,-4 11 1,-14-34-1,-8-3 73,-8 0-5,-11-4-118,-2-5 0,-1-5-11,4-7-28,5-6 5,7-4-1232,5-30 1086,16 8-581,26-37 570,8 26 96,7-1 0,5-1 95,23-13-157,-20 13 1,1-2-74,-11 7 0,1-1-288,19-17 0,0-2 518,-16 14 0,-1-1 157,11-10 0,-2 1 201,3-8 326,-11 10 139,-15 10-185,-11 11-638,-9 11-341,-7 6 587,-4 14-145,-6 12 426,-9 27 231,-13 35 1,-5 8-642,14-36 1,-1 1-1378,-13 38 0,2-5 1355,10-15-44,1 3-119,10-28-615,-1 1-106,10-36-1861,0-25-3136,0-10 5786,2-22 0,-1 19 0,0 3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4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 14729,'-14'-1'4229,"2"0"-3131,12 1 957,0 0-1607,40 42-448,-4-14-118,1 4 1,5 1-1759,44 10-2997,4-4 4873,-34-20 0,-4-2 0,4 2 0,-13-7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4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16252,'10'15'-369,"-2"-3"-2667,-8-12 3036,0 0 0,0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9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10 152 9750,'-5'-7'1232,"0"2"-633,7 5-162,-1 0-67,1 1-34,-1 0 33,1 1 259,2 2 55,2 0 0,3 3 779,10 3-784,-4-3 263,27-1-684,-11-7-145,19-8-11,-10-7 5,15-18-72,-18 7 0,5-7 0,-23 14 0,-5 4-34,-4 4 0,-5 5-124,-1 3-140,-3 3-217,1 4 100,2 29 661,2 6 11,0 33-28,-2 8 96,-2 20-185,-2-45 0,1 1-202,-1 1 1,0 0 257,-2 43-74,1-17-38,-2-7 106,2 18-151,0-25-62,1 13 23,0-41-12,0-12-11,0-9 101,0-10 458,0-4-312,0-4 195,0-2-246,0-23-235,-1-3 28,-1-68 0,0 4 0,1 21 0,1-4-28,0 8 0,0 2-1054,-1-1 0,2 2 1082,0 9 0,2 4 6,3-29-6,5 19 0,2 8 0,2 1 22,9-7-11,-6 20-11,5 3-134,-8 25 44,1 7 51,3 2 2069,3 9-2092,17 16 62,-11 2-84,12 27 0,-26-21-123,-2 12 168,-16-13 28,-10-1 11,-11-1-353,-24-1-414,11-13-5506,-12-14 6273,32-17 0,4 1 0,14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0 7537,'5'10'1933,"0"-2"-1368,-5-8 163,0 0 202,-46 3-291,28 1-365,-34 3-274,41 2 0,7 0 45,2 0 157,2 2-74,5 3 102,5 2 604,7 2 258,5 1-217,2 0-215,3 0-122,-1-3-264,-2-1-27,3 5-572,-11 12 235,-3-3-178,-18 7-141,-7-12-235,-9-2-734,1-2-347,1-4-163,5-4-1159,4-6 3047,6-4 0,3-2 0,1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49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14 9554,'9'5'3847,"-2"-2"-2575,-7-3 1635,0 0-2263,0-9-180,0 6-32,0-6-79,0 8 174,0 1-645,0 5 118,-3 6 62,-3 10 22,-5 10 72,-2 12 124,-2 13 34,0 10-40,1 8-55,3 4-107,3-3-45,5-5-56,1-9 23,2-8-34,1-10-409,3-7-2386,6-3-185,2-14-5936,25-12 8916,-10-17 0,4-1 0,-18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0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 12158,'13'10'3254,"-2"-2"-2475,-11-8-678,0 0 201,-8 3 342,-1 7-106,-8 8-152,1 8 196,-1 4-150,2 6-34,2 1-96,3 2-38,3 1-102,4-1-162,1-2 39,2-1 84,4-4 146,10 5 84,11-9-124,3-2 253,14-15-252,-13-8 84,27-19-258,-18 0-6,13-16-38,-15 0-12,-3 0-112,-4-4-73,-7 0-197,-6 1-262,-9-1-252,-9-14 516,-9 12 21,-9-9 202,-6 19-27,-20-2 184,7 13-6,-14 0 0,15 13 6,0 2 6,5 2 28,1 0 27,7 1-10,3 3 61,5 3-23,2 6 46,3 0 21,3 5 124,2 0-100,4 2-74,1 2 202,4-2 61,4 1-38,7-1 16,7-1 45,6-2 594,23-2-706,-8-8-72,31 0-175,-33-7-503,27-8-1513,-15-5-3960,13-8 5943,-3-3 0,-28 12 0,-8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1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24 10086,'-1'-1'3063,"0"0"354,1 1-2448,-2-10-280,2 8-118,-2-8-139,2 10 766,0 0-1439,0 11 241,0 7 140,-2 20 224,0 13 79,-2 16-74,-1 13 1,-1 8-45,-1 5-33,-2-2-57,-1-5-118,0-10-61,1-11-44,2-16 21,2-13-5,3-14-112,1-12-560,1-5-633,0-4-498,0-1-1289,9-1-958,2-3 4022,10-2 0,-9 1 0,-2 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2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10735,'4'14'3618,"-2"-2"-2744,-2-12 1372,0 0-1635,15-1-91,-3 4-127,16 4-62,-5 6-40,4 6-84,1 4-28,2 4 0,1 3-44,-2 0-34,-2-1-62,-1-2-6,-5-3 12,-2-5-45,-2-3 45,-2-2-45,-1-4-258,-1 0-313,-2-3-330,0-1-909,-2-2-1651,1-2 3461,0-1 0,-4-1 0,0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2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19 10539,'-9'-10'2846,"2"2"-2253,7 8 2303,0 0-2308,-3 3-34,1 3-156,-5 7-17,-2 6-22,-4 7 55,-7 8 18,-5 7-57,-6 8-17,-3 5-50,-1 0-90,3-1-94,4-9-74,6-8-50,8-8-644,6-9-896,6-7-2022,2-5-824,9-4 4386,4-2 0,-3-1 0,-1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3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67 7593,'-14'-13'3534,"4"2"-2436,10 11 1618,0 0-2004,-3-19 27,2 14 129,-1-14-173,2 19-219,0 0-515,1 0-45,2 0 84,2 0 56,3 1 162,7 9 63,9 5-158,9 14 28,6 9 34,8 9 89,0 9-94,1 6-279,-5 7 474,-5 2-78,-8 1-73,-8 0-107,-8-6-1097,-7-6 980,-4-6 0,-3-7-189,-5-6 195,-4-6 329,-6-6-240,-1-5-95,-2-7-129,4-3 649,1-4-1954,3-3-2046,1-2-4384,3-3 7864,1-1 0,3-1 0,1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6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861 79 8612,'7'12'3322,"-2"-2"-2112,-5-10-309,0-9-217,0 5-40,0-7-61,0 7-113,0 0-72,0 0-130,0 0-100,-3-1-134,-3-1-28,-4-1-6,-3-1 33,-2 0 40,-4 0-11,-2 1-57,-2 2 74,-1 1-35,0 2 18,-12 1 0,-3 1-18,1 0-44,4 5 0,11 0 101,-8 14-95,7-3 50,-16 23 61,18-9 29,-8 15 28,10-8 44,2 0-84,3 0-10,1-5-51,4-4 129,-2 2-90,5-12-101,-3 3-11,3-11 28,-9 2 90,1-4-34,-8 3-28,2-6-185,-16 0 28,8-3-73,-9 0 62,15-2 79,-4-4 33,10-1-39,-3-6-85,12-1-95,2-3 12,3-2-230,2-1 275,1-1-79,10-11 241,1 7 207,21-11-67,-10 17-61,10-1-1,-8 12 40,2 2-12,2 3 364,32 14-273,-21-2-1,25 13-28,-29-2 179,27 27-229,-25-17-17,21 17 5,-33-25 113,-1-3 10,0-2 23,0-1 0,1-3 17,1-2 263,15 2-353,-8-5-33,11 2 34,-11-7 111,19-1-196,-9-2-28,38-8-604,-27-4-2225,-4-5 1,0-3-4683,7-7 7300,13-11 1,-45 22 0,-10 4-1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7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94 9716,'-14'-16'2941,"3"4"-1385,11 12 1626,0 0-2421,0-27-212,0 19-184,1-20-203,0 27-33,0 0-56,0 1-191,-1 0-128,1 4 246,1 10 224,2 12 168,2 16-11,1 11 78,0 9 157,1 34-409,-2-26-56,1 16-89,-2-39 22,0-3-84,-3-20 0,2-1-163,-4-19-385,2-2-264,-1-2-3344,5-7-387,0-10-285,3-8 4828,-1-10 0,-3 17 0,-3 3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7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10819,'11'14'3618,"-2"-4"-2694,-9-10 852,0 0-1277,6-34-253,1 23-140,8-27-55,2 31-12,6 1 51,7 3-12,6 1 17,7 2 17,1 8-22,2 4-57,-3 11-33,-4 5 0,-7 3-72,-8 3-141,-8 1 162,-8-1-89,-4 1 140,-6-1 96,-9-2 94,-7-2-128,-13-2-62,-3-5-258,-2-5-610,2-6-1255,4-5 2123,0-4 0,14-2 0,2-1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8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1 9229,'13'10'2929,"-2"-2"-1994,-11-8 45,0 0-627,-7 0-34,2 0 73,-7 0 91,0 3 37,-4 5-16,-3 4 28,-1 9 34,-2 3-79,0 8 12,-1 7-39,1 5-29,2 6-118,2 1-139,5 1-6,7 37-168,9-36-241,6 26-420,6-47-359,3-4-867,1-6-919,11-6-745,0-6 3551,7-7 0,-17-2 0,-5-1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0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20 7901,'7'10'1697,"0"-2"-1349,-7-8 1124,0 0-1304,-18 13 224,13-2 135,-12 14 252,22-5 262,2 2 113,5 1-129,3-1-285,-1 1-220,1-3-234,-3 1-96,-2-1-341,-3 12 50,-4-8-22,-3 9-73,-7-13-274,-3-2-152,-1-3-879,-1-3 918,6-6-604,2-3-1776,4-5 2056,12-12 907,0 1 1534,18-11-447,-10 13-163,5-1 90,-5 6 140,2-2-364,2-1 5,26-19-638,-20 8-157,14-16-157,-29 15-358,-7-4-449,-5 2 23,-2-1 443,-2 3 240,-4 4 202,-2 3 90,-5 6 83,3 5-49,-2 8 312,6 6 96,-1 8 135,4 5 84,0 2-29,2 3 129,3-1-184,5-2-264,2-1-101,4-5-111,-2-4 112,9-5-90,-4-5-157,8-6-264,-2-10-1019,13-23 365,-7 0 145,8-17 448,-13 12 174,4-4 184,-9 14 147,1 3-46,-10 18-134,-2 6 146,2 1 240,2 7 74,3 4 912,11 21-874,-8-4-139,8 11-112,-11-13-29,-1 4-212,-5-11-51,-2-2 45,-5-12 319,-2-4-319,0-11 6,0-3-6,2-10-45,4 0 45,4 0 0,4 0-28,5 0-45,5 0-129,6 0-336,5 1-660,3 2-6672,30-1 7870,-20 7 0,3 3 0,-33 7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8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11620,'7'13'2627,"-2"-2"-1882,-5-11-173,0 0 1651,47 28-1826,-24-8-217,39 25 10,-35-14-128,2 1-23,-3 0 22,0 0-61,-3-3-442,4 5-784,-10-11-3793,5 3-537,-13-17 5556,0-2 0,-7-7 0,0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9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1 12107,'1'15'2118,"0"-2"-1032,-1-13 1143,0 0-1512,-56 60-185,24-23-358,-7 6 0,-1 2 50,1 6-101,3-4-123,6-4-123,8-7-662,8-9-2738,8-7-341,10-5 3864,7-8 0,-2-3 0,1-4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3:59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14818,'15'4'2162,"-4"-2"-2050,-11-2 796,0 0-23,4 49-62,-3-8-50,2 49-347,-5-17-230,-3 5-124,-4-3-21,-1-3-51,2-10-913,0-6-1098,5-8 2011,0-3 0,3-22 0,0-3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0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 10914,'8'12'3221,"-2"-2"-2179,-6-10-387,0-2-341,0 2 929,0-2-1243,0 6 90,0 3 279,-3 9 23,-3 8-28,-3 9 85,-3 10-12,0 5-17,2 6-95,3-1-28,3-2 10,2-6-4,2-4-46,6-8-5,2-5-16,7-7 442,14-2-303,-4-10-123,11-2-84,-7-7-39,5-5-62,0-5-11,2-9-11,0-4-95,10-24-236,-15 7-969,9-38 667,-26 29 145,-2-18 119,-11 25 38,-8 3-111,-6 4 139,-10 6 56,-6 4 113,-3 5 38,-1 6 51,-2 3 0,3 6-89,-12 3 89,14 4 0,-8 4 11,16 4-11,3 7 123,2 0 34,3 5 308,1 11-364,6-7 374,0 18-172,6-20-62,4 7-68,3-12-22,4-2-5,5-2 499,14-2-287,-2-5 45,50-3-414,-32-6-1389,6-5 0,0-2-3092,1-5 4492,18-8 0,-42 12 0,-8 2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1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15 10164,'-8'-8'3501,"0"2"-2841,8 6 601,0 0-628,5 0-101,0 0-123,9 0-62,3 0-140,9 2 6,7 6 95,7 7 89,7 9 35,4 8-124,4 9-84,1 11-61,-1 5-18,-4 8 29,-5 1-6,-8 0-50,-3 20-113,-17-23-5,-4 14 67,-14-29 185,-21 19-162,3-18 50,-18 9-90,8-26-50,4-9-5,3-7-253,4-7-554,3-5-1255,2-3-3680,2-2 5747,5-5 0,2 3 0,3-3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2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81 7268,'6'11'2459,"0"-2"-1636,-6-9 2902,0 0-2863,-11-31-49,8 19 94,-8-23-67,11 27-162,0 2-84,0 1-95,0 3-79,0 0 151,0 2-571,0 0-247,-2 0-44,-1 8 291,-4 8 381,-5 13 39,-6 11-39,-4 6-90,-2 4-95,-2-1-90,2-5-44,2-7-62,5-6 0,3-6-510,4-7-750,3-5-868,3-5 2128,5-10 0,3-2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2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10853,'10'8'2425,"-2"0"-1949,-8-8 1731,0 0-1193,11 21-85,-4-3-122,10 21-146,-5-8-151,2 4-45,2-1-146,0 1-123,-1-3-129,-2-2-17,-2-6-16,-4-3-28,1-2-314,-4-7-1905,3-1-721,-4-7 2934,1-5 0,-3 0 0,0-3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3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41 12998,'-12'-4'4044,"2"0"-3025,10 4-302,0 0-100,7 0 133,5 0 84,14 0-190,12 0-8,19 0 0,6 0-535,20 0-101,-13 0 0,-1 0-403,6-1-3101,-17-3 1,1-1 3131,21-3 0,4-2 1,-55 6-1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3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24 7442,'15'3'3075,"-4"-2"-2022,-11-1 2089,0 0-2308,1-9 102,0 5-102,-1-6-178,0 8-164,0 0-60,0 2-118,0-1-370,-1 1-28,-2 0 67,-2 3 17,-1 5 84,-6 9 90,-4 10 134,-6 11-28,-1 11 45,-4 6-6,1 4-62,1 1-106,3-4-117,4-2-34,3-6-101,6-4-84,3-2-671,4-6-293,1-2-2228,13 3-163,3-15 3540,14 0 0,-14-17 0,-2-3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4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91 10377,'0'11'3668,"0"-2"-2912,0-9-302,0 0 107,-10 12 139,0 2-62,-10 17-95,1 3 12,1 5-107,1 3 17,3 1 263,2 14-403,6-17 1697,16 33-1568,1-49-51,15 14-168,-5-37-128,6-6-23,8-6-84,4-7-45,5-9-174,-1-5-128,-2-4-235,-7-3-259,-8-5 1,-10 0 263,-9-4 113,-7 3-96,-11 0 335,-7 5-83,-40-13 297,20 24 11,-22-6 5,30 30 79,2 2 6,2 3 146,1 7 27,1 2-45,1 10 23,2 4-11,5 2 106,2 2-45,5 1-224,2 0 168,4 0 73,1-2-28,2-1 0,4-3 0,5-3 102,5-5 4,7-3-106,4-5-151,26-3-818,-6-7-840,18-4-1882,-8-10-2717,-4-2 6128,2-3 0,-26 11 0,-8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2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73 164 7946,'10'-4'3360,"-2"0"-2520,-3-19-117,-3 15-56,3-17-74,-5 22-189,0 2-404,-1 0 28,-2 1 156,-9 6 220,-1 4-24,-7 8-26,4 6-41,3 1-61,1 4 51,5 1-40,3 0 0,2-1-134,2-1-51,5-3 107,5-4 101,9-6-40,8-5-67,8-5-44,4-4-57,4-10-78,2-5-257,18-26 128,-18 7 84,11-13 45,-25 15 84,-2-2-50,-12 12 22,-4 2-56,-10 14-471,-3 3 337,0 4 134,0 4 0,-1 7 67,-1 6 101,1 4 45,-1 2-56,2 0-40,0-4-5,1-1-28,3-5 23,2-2 28,4-5 50,-1-4-29,2-3 136,9-4-259,-2-7-33,9-7-285,-7-11-271,0-3 125,-3-5-22,-4-2-57,-6 1-50,-4 2 263,-2 4-56,-12 0 51,1 11-1020,-22 1 874,11 14-79,-9 4-537,11 2-683,4 6-477,5 1 2224,5 3 0,3-6 0,2-1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05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11810,'11'3'3574,"-2"-2"-2459,-9-1-326,0 0-240,55 14 0,-25 5 79,47 17 5,-37 8-17,1 11-174,-2 10-117,-4 10-233,-17-20 1,-3 2-2268,2 31 2158,-8-32 1,-4-1-164,-16 17-1769,-12-22 0,-7-2-3876,-22 22 5825,8-26 0,2-5 0,6-11 0,8-10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2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1 143 8780,'5'4'1664,"0"-5"-561,-5-2-195,1-2-298,0 2-134,1 1 23,-1 1 22,1 0 67,-2 1-117,2 0-35,-2 0 7,2-1 106,-2 1-68,2-2-55,-2-1-213,2-1-107,0-4-56,1-1-50,2-3 17,-1-2 17,1-1 156,-1 1 91,0 2 195,-1 1-235,-1 5 324,0-1-307,-2 5-23,1-1-61,-1 1-34,0 0 5,0 1-55,0-1-40,0 2-50,0-1-168,3 3-123,1 7 235,8 11 56,5 18 84,9 15-11,8 15 44,4 8 35,4 4 38,3-4-72,0-6-18,-5-22 1,1-4-17,7 6 6,24 10-90,-41-49-1137,14-6-571,-10-6-1816,3-11-889,-20-4 4413,-10-9 0,-5 13 0,-3 1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3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220 108 9974,'-14'-15'935,"2"2"-370,12 13 208,0 0-190,-23 6-112,11 2-96,-18 7 95,17 5 68,-1 4 1537,-9 32 0,1 4-1884,4-16-124,-3 14 1,4-10 128,16-41 128,1-3 567,0-3-891,8-13-151,2-4-331,10-18 118,5-6 6,1-8 100,2-3 84,11-19 174,-8 22 5,9-7 142,-10 30 9,3 7-100,0 9 12,1 4-29,0 5 39,1 11-44,-2 4 44,14 30-145,-13-6-947,19 21-4257,-15-14 5271,5-2 0,-20-19 0,-6-10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3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3 11194,'12'3'4184,"-2"0"-2822,-10-3 99,0 0-1063,2-4-180,-1 3-218,0-2-263,-1 3-17,0 4 280,0 8 196,0 10 684,-7 37-578,-1-6 29,-7 25-113,0-18-61,2-1-90,0-9-16,2 2-51,5-22 0,2-5 128,4-19 85,0-4 17,0-2 50,7 0 39,7 0-56,11-2-140,12-3-67,7-2 12,6-3-34,0-1-34,-5 2 0,-6 1-236,-6 1-699,-4 0-6268,25-6 7203,-16 2 0,6 0 0,-27 7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4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2 10282,'-1'-1'2403,"0"0"1534,1 1-2778,-27 61-229,15-22-302,-21 53-236,25-36-174,2-1-179,4-3-22,1-7-605,5 4-253,3-19-766,7 0-1361,14-22-572,3-6 3540,10-10 0,-20 5 0,-4-5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4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85 10954,'10'2'2537,"-2"0"-1294,-8-2 1099,0 0-1379,-5 45-274,3-18-190,-4 38-51,5-30-123,1 0 11,3-4-29,2-3-15,4-5 60,4-4 12,2-4 73,2-6-16,3-4-96,2-4-107,6-1-83,18-16-135,-8 0-129,11-19-162,-18 4-247,-5-5-191,-7-1-715,-6-18 1001,-8 14 29,-12-10 49,-7 20 191,-27-2 174,7 14 6,-15-1-6,16 16 6,1 2 22,4 2 67,3 1-10,4 4 49,1 3 34,3 5-22,3 2 78,2 3 33,4 2 79,1 2-151,3 0 89,2 1 325,1 7-296,5-10-46,4 3 119,8-13 44,25-4-420,-3-3-527,17-3-587,-13-6-947,-1-4-2207,0-11-1939,-5 1 6207,-2-6 0,-17 14 0,-7 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15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12169,'20'10'4055,"-4"-2"-2649,37 10-151,-18 4-308,46 20-63,-31 7-251,-1 8-219,-4 10-89,-8 6-5,-9 2-180,-9-1-61,-9-4-23,-5-9-12,-4-10-44,-1-11-89,0-8-342,0-6-673,-1-4-694,-7-2-1322,-15 4 3120,-26 11 0,20-16 0,-8 3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29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13 10119,'-11'-7'2666,"2"2"-1814,9 5 5119,0 0-5977,0 3 6,0 4-6,0 5 6,1 5 0,2 3 0,0 5 6,2 0 5,0 2 28,1 16-33,0-8 0,0 14-1,-3-15 1,0 2-1,-1 0-5,2 0 12,0 0-7,2 1-5,-1 0 6,2 1 33,-1 2-39,-1 1-11,0 0 5,-1 3 6,0 2 0,0 0 6,0 2-12,3 16 6,-2-16-5,4 28 5,-4-34-40,4 24 113,-4-29-22,1 10-51,-2-15 33,-1-2-27,-1 1 5,0 1-5,-1-1-1,0 1 29,-1 0 11,2 15-12,0-12-3391,0 11 3363,0-14 1,0 0 33,1 0 23,3 33-62,-1-21 5,2 25 40,-4-26-6,0 22-39,-1-14 34,2 16-28,-2-21-6,2-3 3442,-1 0-3442,1-2 0,1-2 6,-1 0-6,2 1 11,1 18 22,-1-11-33,0 15 0,-4-16 6,0 3-6,-2 1 6,0 2-1,0 0-5,0-1 0,0-1 28,0 19-28,0-18 23,0 31-18,0-37 34,0 10-33,0-20-6,0-4 0,0-3 6,0-2-1,1-2 1,0-1 5,2 14-5,-1-14-6,0 9 0,-1-17 0,-1 0 5,1 0 1,0 2-1,-1-1 1,0 0-6,0-1 6,0 0-6,0 0 0,0 0 33,0 2-22,0 2 40,0 0-46,0 3 1,0 1 61,0 16-17,0-8-44,0 12 56,-3-12 50,-1 16-107,0-11 34,-1 9 34,3-13-39,1-1-29,0-1 1,1 0 44,0-1 1,0 1-18,0-2-21,0 14-7,0-13 6,0 11 12,0-16-12,0 1 34,0 0-34,0 1-5,0-1 33,1 0-34,0-1 46,1 8-51,-1-7 5,1 3-5,-2-13 6,1-4 72,-1-5-10,0-3-68,1-2-230,-1-1-621,2-3-331,0-3 45,2-4-1277,3-7 773,0 5 34,-1 0 139,-3 9-212,-2 2 1085,-1 1 1156,0-1-191,0-4-152,0-1-16,0-6-45,0-1 285,0-1 28,0 2 124,0 1-191,2 3 35,1 3-91,0 2-28,-2 2 11,1 1 544,3-1-286,4-1-55,7-2-158,7-3-67,10-2-101,7-4 17,10-2-22,5-4 44,9-4-33,4-1-34,-14 6 0,1-1-89,28-8-26,-28 9 1,-2 1 13,17-3-28,-8 1-44,-3 4 0,-7 1 106,-3 2 44,-2 0 52,1 1-18,-1 2 29,2 0 268,21-3-268,-14 2-130,17-3-21,-19 3-18,0 1-5,2 0-45,-4 1 0,-1 1 11,-5 1-11,-4 2 34,-3 0 16,-2 0 185,38-4-89,-23 3-68,34-3 56,-31 4-61,2 1 0,0 0-28,-2 1-12,-4 1 7,-5 0 27,-6 1 0,11 0-33,-14 0 50,30 0-73,-24 0-11,44 0 0,-30 2 0,22 0 56,-21 2-56,22 2 28,-22-2-17,15 0 28,-29-2-5,17 0-34,-12-2-39,37 0 83,-30 0-3436,20 0 3392,-21 0-518,22 0 523,-21 0-107,15 0 107,-26 0-10,-1 0 10,3 0-10,3 0 5,5 0-6,5 0 0,5 0-30,-15 0 0,1 0 36,29 0-20,-28 1 0,0-1-64,17 1-44,-2 0 3190,-5 1-3062,-4 0-6,-5 0-39,0 2 45,-2 0 0,25 2 6,-17-1 375,-9-1 0,0 0-426,9-1 90,16 1-45,-25-3 6,0 0 216,-3-1-216,-1 0 0,0 0-1,-3 0 1,0 0 27,1 0-27,1 0-6,4 0 45,3 0-45,3 0 0,5 0 50,30 0-33,-18 0-17,23 0 0,-27 0 6,29 0-6,-23-2 0,22 1 0,-30-3 0,-1 1 0,-1 0 11,-1-1-11,-2 2 0,-2-1 0,-4 1 0,-4 0 5,-4-1 1,12-3 0,-14-1-6,11-1 0,-17 0 0,2 2 0,-1-1 0,-1 1 0,-2 1 0,-3 0 0,-6 1 0,6-2 0,-10 2-6,7-1-33,-7 2 33,3 2-55,3 0 61,4 0 33,5 1-33,4-1-45,5 1 45,5 0 6,5 0-1,0 0 1,3 0-6,18 0 3,-16-1 0,-2 0-3,5-1 0,1-3 5,0 1-5,1-2 0,2 2 6,1-1-6,2 2-3,-10-1 0,2 1 3,16-1-466,-20 1 1,-2 0 459,-1 1 6,-4 2 0,-4-1 6,11-1 33,-18 0-39,8 0-6,-21 0 1,9 0 5,-11-2 0,6 1 5,-14-1 1,0 0-6,11-3 926,-3 4-926,11-1-6,-4 3-38,46 1 44,-26 0-6,36 2-5,-39-1 11,4 3 0,-1-1 5,23 0-5,-19 0 0,-4-2 0,0-1 0,-1 1 0,27-1 0,-40 0-5,1 0-1,-1 0 12,2 0 22,0 0-28,0 0 0,2 0 0,-2 0 84,35 0-62,-28 1-16,27 1-1,-35 2-5,4 2 45,2 1-34,-1 1-5,-1 0 39,-6-3-40,-7 0-5,-8-2 0,-10-2-448,-7 0-722,-11-3-3972,-10-5 5142,-9-5 0,7 3 0,2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30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164 337 7738,'7'16'2376,"0"-4"-1374,-7-12 214,0 0-169,-7 50-274,6-24-180,-5 41-72,6-37 180,3-2 200,2-2-139,6-3-152,3-2-38,3-5 67,2-5-146,4-3-90,1-5-73,3-1-39,0-2-61,1-4 67,11-10-180,-7-3-78,22-23-39,-21 10-78,8-14 44,-16 8-55,-5-2 89,-4-1-45,-5-3-78,-5 2-62,-4-1 11,-3 0-66,-15-13 195,1 13-22,-25-16 61,14 29 0,-10-2-72,10 16 78,-3 3-33,-1 4 33,-5 2 0,1 3-6,-1 1 6,1 1 0,4 0 6,5 0 27,3 0-33,4 2 0,1 1-45,1 3 45,0 1 0,2 2 0,-1 1 6,2 0 5,0 0 28,2 0-5,0 0-23,-2 4-5,4-4-1,-1 2 46,5-4-40,1 1 62,-1 0-23,1 2-44,0 1 50,0 1 33,2-2 57,0 5-79,1-5 0,1 1 6,0-4 33,0-1-5,3 2 0,3 0-39,6 2 72,4 1-50,6 1-17,5-1-11,2-2 28,5-2-28,2-3-5,1-2-39,1-2-7,-1-1 46,-3 0 83,14 0-78,-18 0-11,11 0 28,-19 0 156,14 0-106,-5-1-55,11 1 83,-9-2-17,1 1 40,1 0-40,1-1-16,-2 1-17,1 0 16,8-2-33,-14 3 0,4-3 28,-17 2-11,-4-1-45,0 0 11,-1 0-67,-2 0 123,1-1-111,-6 2-7,1-2 23,-5 3-117,0-2-130,0 1-206,0-2-634,0-1-2083,-5-5-4459,-1-2 7601,-5-4 0,4 6 0,2 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36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2843 9134,'7'10'1612,"0"-2"-984,-7-8 10,5-7-61,-1 4-190,5-9-96,-1 6 45,0-3 11,3-1 544,12-12-623,-9 8-195,9-8-17,-13 12 0,1-1 17,1 0 50,4-3 1,1-1-18,5-3 34,0-2-22,2-2 44,-1-3 331,7-10-258,-8 7 51,6-6-118,-9 8-6,0 0 18,-1-2-46,2-2 23,-1-2 229,10-19-274,-6 12-56,6-15 51,-10 19 16,0-1-22,-3 2 185,16-28-280,-14 20 50,19-40-6,-21 40-50,10-35 6,-11 29 44,5-15-5,-6 20-45,0 0-6,1 2 6,0 2 6,2 0 33,0 1-33,1 1-12,1 1 12,-1 0 38,-1 1-27,0 2-17,-1-1 6,1-1-45,1 1 27,1-2 24,11-16-7,-7 13 1,5-13 5,-7 17 0,7-16-5,-7 12-1,6-14 35,-8 17-24,10-18-10,-5 13 44,32-42-38,-25 40-12,19-21 0,-22 29 0,2 1 5,-3 1 1,1 1-6,-2 1 0,-1 1-6,-1 3 1,0-1-7,2 2 7,1 2-6,2 1-1,19-8 7,-10 8 5,19-7 0,-17 11 5,37-5-5,-31 9 0,25-3 6,-38 12 0,19-1-6,-10 3 11,36 1 39,-27 2 1,20 1-3438,-14 0 3421,2 0-29,2 0-429,0 0 486,-1 0-93,-1 2 194,27 5-102,-18-1-55,18 4 50,-25-4 5,-3 2 3137,0-1-2890,30 6-229,-22-3-29,21 4-50,-30-3 11,-5 0 739,-7-2-699,9 5-1,-14-4-16,9 4-29,-16-5 191,-1 2-112,1 1-17,3 1-61,1 3 33,3 1-28,2 2 0,16 8-5,-15-7 44,11 6 57,-21-10-7,0 0 35,0-1-34,1-1-6,1 1-11,4 1-6,4 2 23,28 12-90,-14-5 24,21 8-30,-23-8 1,0 0 50,0 2-45,0 2-11,0 0 6,-1 1 27,-1 1-33,-4-1 0,-2 1 17,32 22-17,-27-17 0,27 19-350,-36-25 350,3 3 0,0 1 0,1-1 50,2-1-50,-1-1 6,-1-3 112,17 5-118,-18-9 5,12 4 1,-23-12 11,11 6-12,-13-6 6,16 10-5,-21-11 0,6 4-6,-11-6 0,11 8 0,-9-6 0,8 5-3031,-8-6 3036,0-2 7,4 2 27,1 0-28,23 9 0,-10-6-5,16 6 39,-16-9-40,0 1 6,0-1-5,-1 0 22,1 0 3375,22 6-3397,-12-5 44,16 4-44,-18-6 5,22 3 23,-18-4-23,13 1-11,-26-5 5,-4-1 1,0 0-6,-1 0 0,0 1-6,3 1 6,0 2 6,2 1-6,-1 2 0,-1-1 0,-1 1 0,-1-1 6,0-1 33,-2-2-34,1-1 40,0-1-39,0-2 27,0-1-33,1-2 0,11 1 0,-12-2 6,17 2-6,-26 0 0,5 0 0,-15-1 0,-2-1 0,-1 0 0,-1 0 0,0 1 0,0 0 6,3 1-6,23 4 5,-10-4 1,18 3-6,-17-5 5,17 2 1,-10-1-6,11 0 6,-17 1-6,2-1 0,15 4 0,-10-2-6,13 1 12,-17-1-6,0-1 5,0 1-5,0 0 6,0 0-6,2 2 5,16 1-5,-12-1 0,26 4-5,-26-3 5,10 1-6,-13-2 45,9 1-33,-13-3-6,3 1 0,-20-4-6,-4 0 1,-5-2-1,0 2 1,-1-2 5,9 3-6,1-1-5,46 9 11,-21-5 5,31 5-5,-31-5 0,18 0 0,-17-1 0,13 0 6,-21-2-6,-3-1 6,-3 0-6,-2 0 0,-1 1 5,1-1-5,-1 2 6,7 0-34,-9-1 28,4 2 5,-16-4 1,0 2-6,-8-3 6,2 2-6,-2-2 0,7 2 28,-2-2-23,7 2-5,2 0 6,4 1-6,8 1 0,4 0 5,3 0-5,2 1 0,-3-1 6,7 2-6,-14-3 0,8 0 6,-20-1-6,2-2 5,-7 1-5,5-1 6,-5 0-6,2 0 0,-5 0 0,4 1 0,-2-1 0,4 2 5,-2-2-5,-1 2 0,1-1 6,-1 1-6,-2 0 6,3-1-6,-6 1 0,4-2 0,-5 2 5,7-1-5,-2 2 6,5-1-6,-2 2 5,-1-1 23,1 0-22,-3 0-6,2 0 50,5 1-44,-6-1 0,5 0 44,-6-2-39,1 0-11,2 0 6,-1 1-6,-1-2-129,-3 1-577,-4-1-5091,-10-10-3232,-5-3 9029,-8-9 0,7 10 0,2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1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180 651 7761,'1'12'2683,"0"-2"-1748,-1-10-375,0 0-756,-1-3 196,-4 2 157,-3-1 61,-7 8 46,-3 3-73,-3 6-102,-2 4-16,0 2 22,2 4-22,4 2-73,3 2 118,5 1-18,4 1 52,3 0 150,5-2 146,5-4-90,8-3 57,8-7-90,6-6-73,8-5-84,5-5-168,10-11-68,6-7-514,7-11-73,1-4 11,-1-3 33,16-13 589,-29 13 22,6-7 0,-30 19 162,-8 4 202,-3 2-50,-4 4 11,-3 1 218,-3 3 617,0 0-651,-4 6-10,-1-1-359,-2 5 145,-1 0-217,0 0 111,1 1-28,0-2-145,1 0 22,2-1-28,0-2-73,7-6-22,-2 1 89,5-2-5,-4 3-34,1 2 34,-1 0 5,0 0-39,-1 2 45,0 0-78,-1 2-34,0 0 6,-3 2 100,0 0-39,-2 1 40,-2 0-690,0 0 690,-6 0 5,1 1 11,-6 2-6,1 1 1,0 1 44,1 0-50,-1 0 0,0 0 6,-9 6 5,2 1-11,-6 6 0,2-1-33,1 2 33,1 3-6,-1 0 0,3 3-33,1-1 39,4-1 0,3-1 0,4-3-39,2-3 22,1-5-5,1-2 22,0-5 123,2 0-33,1-4 5,6 1 11,3-1-106,4 0-145,3-2-914,8-10-33,-4-1 33,5-9 421,-12 4 459,-3 2 156,-5 1 23,-2 3 129,-4 2 22,-1 2 264,-1 3 845,0-1-499,0 2 539,0-1-734,0 2 408,0 0-576,0-1-135,1 0-94,0-1-46,2 0-56,-2 2-61,2 0-6,-3 2-494,1 1 264,-1 2 79,1 2 151,1 5 34,2 6-29,1 2 29,3 2-34,1-1 0,1-4 45,0-3 28,0-4 117,2-4 40,4-2-39,7-4-57,7-7-134,8-9-745,38-41-230,-12 1-1280,-5-3 1,1-5 1621,-24 22 1,-2 1 430,11-14 0,-4 0 202,4-16 152,-13 13 189,-11 11 1098,-9 4-756,-6 19-403,-4 3 841,-2 17-1283,-16 11 285,-1 10 34,-18 15 39,0 11 67,-2 12 376,0 8-416,3 7 62,6 2 18,6-1-130,9-2 74,7-6-29,4-5-128,8-6-90,5-6-308,9-8-275,6-6-990,11-8 1573,21-1 0,-25-11 0,6-1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2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7817,'14'10'2638,"-2"-2"-2055,-12-8 184,0 0-571,9 0 146,-5 2 61,8 3 28,-6 7-27,0 5 27,2 4 224,-1 2-95,1 3-83,-1 1-85,-1 1 28,-1-3-34,0 1-5,0-3-196,-1-2 16,1-3 85,2 6-281,-4-12 74,3 2-12,-4-13 56,0-1 12,2 0 105,9-15-240,2-2-218,11-17 95,-2 1-62,-1 1 151,-2 2 34,-5 7 56,-3 5-22,-4 7-34,-3 4 22,-1 3-78,-2 3 17,3 0 45,-1 1-6,4 4 56,2 2 67,1 6 28,0 3 304,8 21-405,-9-14 17,4 13 0,-10-22 174,-2-3-118,0-6 79,0-2-213,1-10-297,2-4 84,3-10 11,2-1 128,2 0-16,-1 3 45,-2 7-95,-1 6-202,2 4 241,-2 7 68,4 4 44,-3 6 50,2 5-5,-1 1-40,0 1-5,-1-1-924,3 4-695,-1-9-133,3 1-198,0-11-1293,-1-2 3243,3-2 0,-8-1 0,-2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0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35 226 8959,'-15'-7'2213,"3"2"-1188,9 5-117,1 0-270,1 0 3350,0 0-3652,1-1-45,2-1-84,4-3-117,6-2-1,4-3-38,2-1 0,1-1 27,0 0 29,-4 1 44,2-2-39,-5 3-28,1-3-84,-4 7-45,-3 1-151,2 3 6,0 1 111,3 9 85,14 30 134,-3 8 17,10 32 0,-8-2 44,-1 10-61,-1 2-346,-3-2 284,-5-5-22,-1-10-5,-5-9-18,1 5-27,-5-23 27,1 3-27,-3-25-6,-1-7 402,0-5-334,-1-5 105,0-4 169,0-13-331,-2-8 39,-3-20-44,-2-10-1,-1-7 1,0-6-6,4 8 0,1-3-243,-3-24 1,2-1 141,2 19 0,3 3 93,3-2 0,2 5-116,3-20-16,10 7 56,-3 34 45,5 2-45,-6 14-173,11 5 257,-9 20 33,7 6 6,-3 9 23,-2 6 188,-2 4-211,-6 2-5,-5 2-29,-4 1 35,-8-1 38,-39 23-212,11-24-449,-27 14-616,31-36-968,10-7-4185,8-11 6352,8-6 0,3 3 0,1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0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 11777,'4'13'4531,"-2"-2"-3663,-2-11-313,0 0-169,-10 17 129,0 2 57,-9 21 0,5 2-68,2 6-124,3 4-77,2 1-135,2-2-68,3-1-60,0-6-1,2-3-39,0-7-431,2-6-2040,8-2 304,8-14 2167,19-11 0,-18-3 0,6-8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1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63 9890,'2'1'2817,"0"0"-1607,-2-1-158,-17 20 75,7-3-86,-13 20-134,13-7-151,3 1-111,1 2-118,4-2-63,0-2-72,2-3-112,5-3 17,1-4-28,5-3-56,2-6 45,1-3 16,1-4-5,0-2-95,2-3-62,2-6-56,2-8-6,1-7-50,0-7-229,-6-3-342,-2-3 224,-7-1-12,-3 1-391,-12-10 531,-5 14-21,-24-13 189,8 25 18,-11-1-1,13 14 23,1 3 234,2 3-212,2 1 39,3 1 40,-2 10 22,9 0 246,0 18-33,8-8 33,3 9-50,7-8 214,15 6-298,3-11-90,14 1-22,-6-13-112,3-3-218,-1-2-5204,30-23-571,-24 7 5993,19-20 0,-42 23 0,-4 2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1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 13379,'2'2'2190,"0"0"750,-2-2-1886,0 47-304,0-11-145,0 44-135,-5-22-184,0 5-180,-2 1-44,1-4-62,4-4-392,0-8-935,2-6-1816,6-7-2391,1-7 5534,7-7 0,-5-9 0,-2-7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2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11463,'4'14'3736,"0"-4"-2587,-4-10 2178,0 0-2862,58 8-46,-28 3-111,47 10-156,-44 1-102,-3 2-16,-4-3-34,-4 0-392,-4-2-392,-3-3-376,-3-2-963,-1-3-1220,-1-2-1150,0-4 4493,-2-2 0,-4-2 0,-1-1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2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284 0 12113,'2'16'1972,"0"-4"-1032,-2-12 80,0 0 22,-49 31-129,21-5-135,-41 30-312,33-9-248,3 2-117,3-1-101,8-5-291,8-10-1284,7-7-502,12-13-1800,12-6 3877,10-8 0,-9 1 0,-3-1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2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11508,'20'10'4212,"2"0"-2856,3 0-388,7 6-368,4 13 61,3 8-11,-1 8-208,-2 5-332,-5 5 114,-7 1-117,-6 0-96,-8-1 22,-4-5-33,-4-2-8922,-15 24 8922,0-30 0,-2 8 0,5-39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3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9828,'4'5'3372,"-2"-2"-2538,-2-3 1883,0 0-1676,52 26-262,-30 6-140,40 31 16,-46 4-78,-6 12-2072,-4 6 1730,-4 6-151,-2-3-17,-2-5 383,-1-13-1984,-5 0 178,1-38-2077,-6-8-2420,2-42 5853,-5-12 0,8 10 0,1 2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3.8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13 308 13760,'-7'-7'4116,"2"0"-2821,5 7 1381,0 0-2620,35-47 0,-9 17-56,29-40 34,-21 33-34,-5 2 45,-3 8-40,-8 6 46,-5 8-51,-4 4-6,-2 6-111,-1 1-35,3 2 63,6 4 27,5 5 57,7 8-175,3 8-626,4 9-560,-1 6-1558,2 19 2924,5 27 0,-19-36 0,1 7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4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14 389 8511,'-1'-1'1838,"0"0"1142,1 1-2437,-2-27-146,1 17 259,-2-21-113,1 25 40,1 1-79,-1 2 67,2 0 6,-1 2-68,1 0-688,0 5 179,0 6 135,1 11 206,4 12 130,2 10-45,3 7-40,2 4-150,-2-1-113,0-5-78,-3-9-6,-1-8-34,-2-13-5,-2-6 6,-1-8-6,-1-3-73,0-10-252,-3-8 57,0-18-130,-3-23-364,2-24 364,2-16-305,2 27 0,2 1 703,3-18 0,0 28 0,1 6 6,4 19 0,3 0 55,-2 28 51,3 6 247,2 12 257,4 6-45,0 12-123,0 5-83,-3 4-147,-3-1-95,-6 0-67,-3-4-45,-4-4 79,-5-3-90,-5-3-722,-17 1-601,2-10-1718,-5-2-2723,14-11 5764,6-8 0,5 5 0,3-5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3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8808,'14'3'1905,"-2"0"-987,-12-3 2017,0 0-1697,12 55-134,-7-20-152,10 48-191,-9-33-256,0 4-147,0 1-78,0-1-134,1-3-62,-2-6-22,0-5-1,-1-8-61,-1-6-129,-1-9-100,0-6 16,-2-5 67,1-4 141,-1-1-113,0-6-83,0-6-164,-2-11-190,-1-10-111,-1-13-90,0-11-734,3-12 857,3-6 28,5-3 594,5 4 11,2 11 173,1 12-94,-2 15 167,8 7-139,-5 13 55,7 4 56,-5 9 96,0 2 45,0 6 106,-1 3-398,-2 8 28,-4 5-11,-6 2 23,-3 5-107,-7 2 50,-7 1 40,-8-2-230,-19 3-179,10-14-1004,-11-2-1679,20-13 3002,5-4 0,7 0 0,5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5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 9688,'9'1'3540,"-2"0"-2319,-7-1 95,-9 49-213,7-22-212,-7 40-258,10-37 51,6-2-236,3-4-118,6-5-39,0-7 96,-1-4-29,1-5-89,0-3-57,12-21-212,-6 1-448,10-32 17,-20 17-201,-2-8-242,-11 18-146,-10 3-542,-4 6-304,-12 3-1371,0 7 3237,1 3 0,11 2 0,6 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5.5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0 7918,'0'2'2980,"0"0"223,0-2-2441,-40 32 118,30-16 49,-22 27-111,43-23-124,10 3-4,0 4-96,0 2-152,-3 1-89,-3-1-174,-6 0-67,-4-2-28,-4-1-17,-1-4-17,-9 0-50,-3-3-229,-9-3-202,1-4-258,1-5-180,5-3-732,6-3-1379,5-9 1075,5-5-49,10-10 251,6-6 353,16-12 331,2 0 1019,6-10 0,-20 25 0,-5 6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5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19025,'3'81'2526,"0"-2"-1876,-2-20-1028,2 1 669,2-3-55,3-5-108,1-8 209,1-8-332,0-7 189,0-7-194,-2-5-1804,-1-7 701,-4-5-124,0-12-4638,-9-6 5865,-1-11 0,0 9 0,0 3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6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96 14129,'7'8'6039,"-2"-2"-4511,-5-6-429,0 0-321,59-14-207,-21 5-313,51-13-163,-35 8-95,-2 1-291,1 1-913,-4 2-1944,6 3-3607,-5 2 6755,-1 3 0,-23 1 0,-9 1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6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28 261 12970,'-15'1'2846,"2"0"-1609,13-1 786,0 0-1083,25 5-257,-6-4-212,21 5-191,-14-6-51,-2 0-72,-2-7-146,-3-3-11,-3-10-302,-2-6-426,-4-6 219,-3-2 66,-4-1 6,-2 2 113,-5 6-153,-4 6 281,-13 9 196,1 8 56,-7 12 134,6 7 108,3 10 178,2 3 5,6 4 538,5 12-587,10-12 16,7 7-84,8-20-67,4-5-45,5-7-45,1-3-134,5-6-28,0-7-45,3-7-291,12-24 140,-14 8 50,5-11 50,-21 19-5,-5 6-89,-4 8-91,-3 5 107,0 4 129,0 7 140,2 5 236,7 19-197,-6-3-78,4 8-28,-10-13-62,-2-3 45,-2-7 0,-1-4 62,0-5 150,0-2-217,0-10-51,-2-5-118,1-12-106,-1-3 79,1 0-607,20-7 131,2 14-3969,20-1 2948,-2 14-1029,4 2-589,5-4-1854,-4 1 5114,0-5 0,-22 7 0,-7 2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7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11934,'9'15'4604,"-2"-2"-1478,-7-13-1995,0 0-286,12 32-194,-8-8-248,8 29-168,-11-17-145,0 2-29,-1-4-61,0-5-151,0-6-847,0-7-665,0-7-5719,1-13 7382,0-7 0,0 2 0,0-1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7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8657,'2'-8'-600,"0"1"1,-2 7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4:47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0 311 12920,'12'14'4318,"-2"-2"-3400,-10-12-621,0 0 219,1 18 33,-1-3 67,0 18-73,0-5-67,-1 1-146,1-1-61,0-2-11,1-4 263,7-4-162,1-8-62,8-3-146,1-7-45,6-8-67,5-4-39,2-9-33,1-4-174,-3-2-141,-5-1-128,-5 0-17,-9-1-129,-6 2-1192,-26-25 1814,9 27 6,-17-17 38,18 34 113,5 3 62,3 1 77,3 2 40,1 0 62,0 0-202,2-1-95,4-1 5,5 0-39,6 1 68,3 1 66,3 2 23,2 4 550,20 26-679,-19-7-33,10 20-62,-26-19 5,-4-1-5,-4-1 0,-2 6 0,-4-9-5,-3 0 5,-3-12 403,-5-8-129,5-13-190,1-14-3392,6-16 3392,13-12-50,9-3-26,10 17 1,6 1-4,24-15-5,-17 22 0,2 4-5,16 4-847,-7 11-2088,-13 12 2940,-13 26 0,-15-14 0,-7 15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04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49 5941,'10'4'913,"-2"0"-365,-8-4 348,0 0-1024,0-3 55,0 0 73,0-2 45,0 0-40,0 1 6,0 0 62,0 0 6,0 0 21,0 0-27,0 1 28,0 0 0,0 0-6,1 0 28,-1 0 152,1 1-123,-1 0-102,0 0 40,1 2-3826,-1 0 3736,2 1 0,-2-1 0,1 1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07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 6955,'5'10'1371,"-1"-2"-973,-4-8 790,0 0-1048,4-3-22,-3 1 38,2-3 29,-2 3-34,0 1 23,-1-1-28,1 1 44,0 0-67,-1-1 45,0 1-45,0 0 180,0 0-158,0 0 1127,0 1-969,0-2-46,1 2 9573,0-1-9443,0 1-393,0 0 0,0 0 1,0 0-29,0 0 34,-1 0-134,1 0 83,0 2 46,-1 1 10,0 3-5,0 1 12,1 2-12,-1 0 5,1 2-5,0 0 6,-1 0-6,2 2 0,-2 5 0,2-2 5,-2 9-5,1-10 6,-1 6-12,0-7 12,0 2-6,1-2 0,-1 3 0,1-1 0,0 2 0,-1 1 0,1 1 0,0 0 0,-1-1 0,2-1 0,-1-2 6,0-1-1,1 5-3397,-2 3 3392,1 1 0,-1 8 0,0-11 0,0 6 0,0-8 6,0-2-6,0 1 3392,-1-3-3392,1 2 0,-1-3 5,1 1 1,0 6-6,0-5 6,0 7-6,0-4 5,0 2 1,0 5-1,0 2 1,0 3 0,0 0-1,0 1 6,0 11-11,0-10 6,0 5-6,0-13 0,0-2 0,0 0 6,0-1-6,0 1 0,0-1 0,0 1 5,0 8-5,0-8 17,0 17-17,0-17 6,0 8-6,0-9 33,-2 0-33,0 2 6,-1-1 5,-2 2-5,1-1-1,0 0 6,0 1 23,0 0 0,1 2-29,2-2 1,0 0-6,1-2 45,0 0-40,0-1 40,0-3-39,0-1 33,0 2-39,0-4 11,0 5-5,0-10-6,0 2 0,0-4 0,0 1 0,0 1 5,-2 1 1,0 2-1,0 1 1,0 3 11,-3 13-12,1-8 1,0 8 0,2-13 44,1-2 23,1-1 5,0-1-27,0 0-18,0 0-27,0-1 55,1-1-27,2 0 39,4 7-62,0-3 39,1 4-44,-1-5 0,-1-1 5,0 2 22,0-2 1,0 1-34,0-2 34,1 1-12,4 8-11,-2-6-5,2 6-1,-5-9 7,-1-1-7,1 1-5,-3-3 39,1 0-33,-2-3 0,0 1-1,0-2 6,-1 3 40,2 4-46,-1-2 7,2 5 21,-1-4-33,0 1 17,0 1-11,0-3-1,-1 0 1,-1-6 5,1 2 23,-1-4-34,0 2 0,0-2 5,0 0 1,0 1-6,1 0 5,-1 1-5,1 0 6,0 2-6,1 2 0,-2-2 0,1 1 6,-1-4-6,-1-1 0,1 0 5,-1-1 1,0 0-6,0 0 5,1 0 7,-1 0-7,1-1 1,-1 0-6,0 0 107,0-1-925,0-3-1165,-7-15-3865,-3-6 5848,-6-16 0,7 19 0,2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4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212 458 8819,'15'12'3383,"-2"-2"-2766,-13-10 884,0 0-1104,-10-14-184,3 8-174,-9-9-33,3 12 106,-2 2-112,-3 0 151,-1 1 34,-2 6-22,-1 4 397,-9 21-95,10-3 588,-9 33-958,22-32-95,-1 13 0,9-32 22,0-5 68,4-4-90,2-1-23,4-1-100,4-4-224,8-9 229,-5 3-106,5-3 101,-8 10-11,1 1 83,-3 3 51,1 0 45,-4 3 6,2 2 5,-1 0 476,6-1-208,-2-3-150,6-8-51,0-5-117,13-27-29,-7 2-189,9-21-197,-11 5-56,-1-8-308,0-8-358,-3-2 846,-4 4 285,-5 10 257,-5 14 533,-3 12-790,-2 16-240,-1 6 195,0 16 514,0 9-149,0 14 139,0 12 196,-1 9 426,-4 35-751,1-19-60,-2 21-181,4-35 18,1-7-62,1-9-40,0-9 96,1-6-101,2-7-22,2-3-202,1-4-197,-1-2-83,0-1 11,-2-3-1854,-2 0 275,-8-8-650,-10-12-29,-9-7 2751,-4-11 0,13 17 0,5 4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0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113 202 9402,'14'4'3691,"-2"0"-2537,-12-4-68,5 0-195,-3 0-487,4-1-57,-2-1 22,-2-1 35,2 0-74,-2-1-50,1 1-6,-1 0 332,0-1-360,0 2-16,0-2-73,0 1-90,2-2-33,0-1-29,1-1 1,0 1 27,0 0-27,-1 1-6,-2 1-123,0 2 44,-2 0-161,0 2 234,-3 0-5,-1 5 5,-5 1 1,-2 8-1,-2 4 6,-1 4 6,0 4 72,-2 2-11,3 3 62,0-1 5,3 0 275,2 8-101,4-10 34,3 12-247,1-20 6,0 2-6,4-10-17,1-1-5,4-1 78,7 5-106,-3-6 11,5 3 95,0-8 6,9-2-107,0-3-44,6-4 51,-8-3-46,0-4 28,0-1-33,-2-3 39,-2 1-40,0-3 6,8-9-5,-7 4 39,9-19-79,-15 16-39,-1-9 12,-9 10-63,-2-12 1,-3 9-107,-3-19 163,-4 21-107,-9-14 90,-2 18 11,-4-4-5,1 9 11,-1 2-6,-2 2 23,0 2 38,-1 2-55,-1 4 0,1 1 5,-11 3 57,9 0-29,-7 1 29,12 0-12,-3 3-39,5 1 11,-7 9 12,11-1-1,-3 7 28,5-3 1,-5 12-29,4-7 34,0 6 0,8-9 73,2-3-28,3-1-12,0-2 18,1-1-46,0 1 1,0-2 67,2 6-34,0-5-34,3 3 63,-1-5 32,2-1 63,-1-1 27,2 0 62,2-2-28,3 1 11,3-3 125,17 3-260,-5-5-38,12 2-28,-9-3 33,0 0-28,-2 0 45,-3 0-11,-2 0 123,3 0-62,-8 0-16,4-4-29,-8 1-27,8-9-17,-5 4-45,5-4 0,-10 6-1232,-2 1-365,-5 2-1282,1 2-2290,-1 1 5169,1 0 0,-3 0 0,0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1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0 100 8338,'6'9'2560,"-2"-2"-1928,-4-7-111,7-8-22,-4 4 0,5-6 10,-7 6-55,1-1 11,0 1-40,0-2-10,1 1-56,-2 0-12,1-1-22,-1 0-29,1-1-66,1 1 5,-1-2 129,2 1-39,-2 0-39,1 0-12,-1 3-78,0 0-50,-1 3-202,-1 0 11,0 5 45,0 2 0,0 7 61,-1 2 7,-1 4 27,-2 1 18,1-1 27,1-2-40,1-2-4,1-5 32,0-1-16,0-5 34,0-1-448,19-4-461,-4-7-396,16-4-62,-10-7-756,5-5 1490,-10 8 257,0 0-22,-12 12-39,-2 2 184,-2 2 107,0 0 163,1 3 750,3 2-247,3 2 28,1-1-144,1-2 262,4-1-611,-1-1-117,4 0-84,-3-1-156,6 8 16,-5 0-17,2 11 151,-8 0 6,-5 8 247,-1 4 553,-2 25-408,-5-13-196,0 13-72,-5-21-40,2-4-45,2-7 17,2-6-51,2-6 74,1-6-6,1-3 50,0-3 510,0-1-526,0-7-40,2-4-61,4-12 38,4-5-44,6-9 6,16-27-12,-6 11-27,13-20-57,-10 26 68,-4 4 22,-1 10 0,-5 9 0,-4 8-73,-3 8-22,-3 4 44,-3 3 51,-1 7 12,-1 5 105,-1 7 197,0 13-191,-2-7 39,0 6-61,-6-13 140,-2-1 140,-9-5-146,-19-1-252,4-5-711,-14 0-975,8-5-4794,5 0 6497,2-2 0,15 1 0,6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3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889 23 6921,'-3'-12'1747,"0"2"-1175,3 10 296,0 0-448,-4 0 0,2 0 0,-2 0-62,4 0 1385,0 0-1659,-3 0 33,0 0-16,-5 0-6,-1 3 12,-4 4 38,-3 7 18,-4 6-63,-5 7-55,-2 9 98,-11 31 0,-3 10-93,11-18 1,-2 4-259,-1 6 0,-4 7 0,3-3 306,-4 12 0,1-4 28,1 3 0,1-1-36,2-6 0,-1 1-44,6-15 1,0 3 0,1-5-28,1 1 1,0-3 5,-8 18 0,3-8-25,6-14 90,2-5-45,10-20-45,3-3 0,1-5 769,4-6-707,1-7-135,3-3-34,0-4-235,1-1-1567,0-8 1909,25-50 0,-19 37 0,20-36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3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717 0 7688,'7'14'1602,"-2"-4"-1176,-5-10 330,0 0-224,-14 60 157,3-19-308,-2 10 0,-1 5 117,2-8 1,-1 1-130,-3 18 1,-1 5-781,-2 13 0,-2 5 743,6-24 1,1 3-1,-1-1-60,-1 2 1,0 0 0,-2 4 91,-6 19 0,-2 5 0,1-5-243,5-23 0,1-4 1,-3 4-22,-2 1 1,-2 5 0,0-2 0,2-9-37,-3 4 1,1-6-26,-6 11 1,2-7-693,1-5 726,4-8-39,3-6-34,0 0-129,5-9-269,5-10-202,6-15-4127,18-45 1266,7-11 3863,16-39 0,-14 40 0,-3 6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4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539 1 10965,'12'3'1389,"-2"0"-392,-10-3-79,0 0-106,-19 69-1013,-5 5 741,-1 5 0,-3 7-72,-2-2 0,-1 1-214,7-20 0,-1 1 0,0 1 70,0-1 1,-1 1-1,1-1-38,-10 26 0,1-2-6,5-11 0,1-5-304,6-12 1,2-5 213,-9 27-50,10-24-73,6-17-67,4-8-22,1-2-213,4-9 556,1-7-1038,3-10-639,8-12-2004,17-29-555,10-11 3954,16-31 0,-24 35 0,-4 6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4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493 1 10158,'14'4'1204,"-2"0"-257,-12-4 173,3 52-61,-13 9-1040,0 3 1,-3 7 590,-7 1 1,-5 3-26,-4 10 1,-2 2-194,-1 2 0,-1-2-81,3-9 0,1-3 11,4-11 0,1-2-14,1-5 0,0-2-59,2-6 0,1-2-205,-17 36-44,4-14-28,12-26-431,6-11-437,5-11-292,5-10-805,3-6 1993,58-66 0,-41 45 0,41-45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4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612 1 10108,'13'0'2941,"-2"0"-1670,-11 0-157,-36 82 68,-1-5-2533,-1 4 0,-3 5 1659,4-14 0,1-1-23,-2 0 1,0-1-14,5-9 0,2-4 994,-19 27-790,10-21-179,7-12-146,-1 1-50,2-4-67,4-3-236,1-2-431,13-18-128,3-5 2207,10-16-9186,37-45 7740,-6 7 0,12-13 0,-21 24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5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345 0 9341,'16'3'2789,"-2"-2"-1344,-14-1-247,-8 48-189,-3-10 94,-11 47-364,-5-15-179,4-12 0,-2 2-151,5-14 1,0 2-37,-15 33 0,1-1 131,-4 8-401,15-32 1,2-4 2,-2 8-78,4-13-28,5-11-343,6-14-323,5-11-264,4-7-1064,11-12-1725,22-22-1154,12-11 4736,19-23 0,-31 30 0,-6 6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5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0 10640,'6'16'2700,"-2"-4"-1547,-4-12 7,-8 48-118,-2-16-129,-10 44-197,-2-24-60,-4 6-51,-4 4-22,-2 4-24,0 0-183,2-2-169,4-8-106,4-7-40,4-10-61,5-10-134,4-8-297,4-8-1328,3-7-353,1-4-1903,18-19-2102,3-4 6117,19-17 0,-18 17 0,-3 4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5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1 10461,'-1'13'1910,"1"-2"-1098,0-11-62,0 0-458,48-16 122,-36 16 398,35-3 219,-51 24 111,-8 13-290,-10 9 33,-8 8-224,-5 6-146,-1 5 101,1 0-308,0-1-174,5-5-89,3-9-6,5-9-39,4-9-224,5-9-330,7-8-319,2-8-898,7-5-2743,23-24-2426,7-7 6940,26-24 0,-28 27 0,-3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4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9559,'2'-23'9830,"4"10"-9315,32 19-515,0 6-1619,40 10-5076,-7-6 6695,15-3 0,-40-6 0,-11-3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6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0 9470,'22'4'3293,"-4"-2"-1462,-18-2 107,-1 47-896,-5-13 56,-4 42-392,-7-21-230,-1 0 34,-3 0 105,-1 11-463,5-20-52,1 3-44,9-25-358,1-5-431,4-11-130,0-1-778,12-14-4588,44-40 1782,1 1 4347,-8 4 1,-1 1 0,-6 5-1,-8 7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6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1 11547,'-18'60'7814,"4"-15"-6839,-27 33-382,14-23-16,1 4-303,4-2-145,2-7-146,5-1-672,7-22-5097,2-6 5786,6-24 0,1 1 0,-1-4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8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2097 10455,'-2'-6'1602,"0"1"-801,2 5 801,0 0-1356,11 0-61,-7 0-11,8 0-12,-11 0 4157,0 0-4078,-1-1-241,0-3-45,0-4-11,0-5 56,-3-6 39,-1-6 12,-4-5-46,-1-5 74,-2-4 44,2-4-50,-1-3 22,2-4 22,-2-2-66,1-3-46,0-2 12,-1-3 28,1-3-39,-2-3-6,-1-4-40,-1-3-180,-3-3 248,-1 1 28,0 0-59,6 28 0,1-3 3,-1-9 0,1 0 11,-6-36 45,4-2-22,9 50 33,-1-21-39,0 14-22,0-17-6,0 21 11,-1-2 209,2 3-220,0 3 34,2 5 95,0 7-118,1 6 101,0-4-39,0 11 11,0-3 11,1 14 11,0 2-16,0 3-40,0 3-16,-1 0 470,0 2-963,1 0-1176,3 0-1390,16 13-1148,5 5 4173,16 14 0,-19-13 0,-4-4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19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412 442 7156,'14'-6'2924,"-2"1"-2381,-12 5-16,0 0 33,4-28 325,-2 15-314,4-23-291,0 22-151,0 0-34,3-2 68,-1 2 89,1 1 173,-1 3 1,-2 2-29,-2 2 46,-2 2 89,-1 0-39,-1 1-157,0-1-56,0-2 39,0 0 73,0-4-106,0 0 0,0-3-22,0 0 16,0 0 190,0-1-240,0 4 156,0-6-280,0 6-50,0-5-50,2-1 5,5-9 23,-2 4-29,4-7-5,-7 19-5,1 0-46,-3 9-1410,0 0 1461,-3 7 78,-4 8 45,-5 14-16,-6 12 27,-5 10 1,-1 8 27,-3 2-33,0 0 33,0-4-128,3-7-3376,3-9 3342,5-9-28,3-9 28,5-9 67,3-6-5,1-5-230,0-3 118,-1-1 3307,-4-6-3481,-2-3-89,-5-6-163,-4 0 268,-1-1-50,-2 1 146,1 2 112,-1 1 6,4 1 61,2 1-28,4 2 23,2 1 128,1-1-33,4 3 68,-2-3-1,4 3-45,0-1-84,0 0 129,2-4-73,0 3 157,1-2-207,0 6-34,1 2-67,-2 2-123,1 0 50,-2 0-67,0 0 140,1 0 135,0-1 89,0 1-40,0-2 63,0 0 16,1-1-22,0 0-6,1 0-17,0-2-78,0 1 51,0 1 89,0 0-196,0 2 308,0 0-442,3 1 16,6 0-50,10 0 84,12 7 6,11 2 0,8 9-6,2 3 11,14 10-17,-20-9-1115,4 5-956,-25-14-3457,-7-2 5534,-6-5 0,-6-2 0,-4-3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20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9022,'11'5'2234,"-2"-2"-1439,-9-3 572,0 0-1025,4 0-219,-2 0-106,4 0 89,-3 0 342,0 2 123,2 3-10,2 4 49,1 5-22,3 5 17,0 5-190,1 7-91,1 6-44,-2 5 51,-1 7 67,1 25-258,-5-18-11,1 14-34,-4-29-33,-1-7-57,0-4-5,0-7-487,1-3-1709,3-3 2196,7-2 0,-5-6 0,2-3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21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1 120 11827,'6'8'4386,"0"-2"-3109,-6-6 325,0 0-1042,47-11-39,-22 6-95,37-9-158,-36 8-150,-2 1-34,-1-1-84,-1 0-62,0-1-1046,2 0-2359,13-6-4829,1-1 8296,12-6 0,-24 10 0,-5 1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21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25 10198,'-14'-1'4419,"4"0"-3164,10 1 161,0 0 954,12-10-2370,-9 8 0,10-8-84,-13 10-95,0 0 134,0 4 45,0 6 6,-4 8 50,-2 7 50,-5 7 90,-2 6 45,-2 2-51,-1 2-33,-2-2 17,0-3-7,-7 7-105,5-16-17,-6 2-45,7-17-6,-1-2-95,1-4-44,0-3-68,0-2-56,1-2-44,1-2-6,3-5-6,2-6-264,2-13 309,4 3-11,0-8-12,5 9 130,0 1 83,1 2 90,0 2 6,0 2 83,7 1-38,1 5 22,8 1-34,1 6 84,6 1 95,4 1 146,4 8 79,1 3-90,4 11-22,-1 4 111,1 3 34,-1 1 106,10 14-391,-12-13-23,7 7-45,-16-16-56,-2-5-67,-2-4-17,-1-5-1058,0-3 1075,4-3 0,-11-1 0,1-1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42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497 94 6283,'23'9'565,"-3"-3"-509,-12-8-56,1 0-78,-1 2-34,-2 0 28,-2 0 84,0 0 5,0 0 135,-1 0 297,-1-2-174,2 0-44,-1-2 83,0 2 118,-2 1 516,0 1 2643,-1 0-2907,0-2-112,0 1-28,0 0 393,0-1-640,0 0-22,0-3 73,0 1 409,-4-4-504,0 1-185,-4-3-56,-1 2 17,-9-4-17,4 3 0,-9-1 0,5 4-6,-12 2 6,5 2-61,-19 3 49,16 5-60,-6 4 27,13 4 6,2 0 39,6 2 0,0 1-28,4 0 16,1 3 12,1 1 90,3 16 22,1-3 11,2 14 0,2-5 85,4 3 4,4 5 12,5 0 34,2 3-44,2-2-74,1 1 22,8 22-39,-7-18-62,-5-8 1,1-1 45,1 7 38,2 17 12,-7-23-67,-3 0-12,-2-2 17,-1-2 23,-3-4-17,-1-2 84,-1-3-34,-1-4 112,0-1 39,-2-3-33,-4 0-95,-4-1-40,-6-2 225,-17 5-140,3-10-40,-14 0-28,6-14-22,-4-3-62,-1-7-448,-17-13-684,16 1-1550,-7-11-3933,25 11 6548,7 0 0,9 8 0,6 3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43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8814,'6'7'3265,"-2"-1"-2105,-4-6-281,-3-10-201,2 6-68,-3-7-27,4 10 2044,0 0-2627,2 1 0,1 0 33,4 3 338,4 2 71,4 3-28,6 2-27,5-2-113,5-3-140,3-2-134,6-2-453,-1-1-1144,2 0 1597,41-12 0,-49 9 0,26-9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43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0 11038,'3'17'1490,"0"-4"-577,-3-13 901,0 0-996,-4 50-56,-3-24-202,-5 41-196,-3-35-101,-1-3-101,-3-1-50,-1-3-22,1-4 0,1-5 27,2-6-66,2-5-51,2-3-101,0-2-22,1-4-51,2-5-173,1-5-241,4-31 588,4 16 0,6-18-51,5 25 46,14-1 5,-5 8 33,8 2 74,-7 9 22,14 6 27,-8 5 113,11 6 95,-11 6-78,1 2 17,0 3-1,0 1-106,-2 0 12,0-2-29,-1 0 207,19 6-235,-17-12-11,13 3 0,-22-17 213,3-1-179,-6-4-107,1-7-67,-7-6-219,-1-25-128,-3 6 90,-2-13-62,-4 13 61,-7 0 124,-5 3 10,-9 2 29,-4 4 0,-4 5 0,-2 6-34,-16 7 95,11 8-100,-18 21-684,28 2-1305,0 19-1882,16-8 4005,7 0 0,2-16 0,2-6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34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15417,'10'12'2056,"-2"-2"-2162,-8-10-2372,0 0 1,0 0-1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48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79 8489,'2'5'2879,"0"-2"-1994,-2-3 62,0 0-135,0-13-101,0 9-84,0-11 29,0 14-51,0 0 341,-2 1-699,2 0 161,-2 0-581,1 4 173,-1 5 5,0 6 29,-3 10-23,2 3 62,-4 27-73,2-11 11,0 31 17,3-34-28,1 8-162,2-23 61,3-3 101,3-4 90,3-2 22,0-2-40,2-2 18,-1-3 33,1 0 34,1-5 236,8-1-242,-3-3 123,16-8-184,-14-2-23,6-8-16,-9 1 66,4-11-83,-7 3-90,5-24-67,-11 16-129,-1-13 22,-5 11-79,-2-1-55,0 0 230,-4 1-331,-2 1 73,-5 0 202,-3 5-6,-3 3 95,-2 5-129,-23 0 230,14 11 0,-17 0 6,21 9 27,1 3 12,1 3 11,2 6-17,3 1 17,3 1 45,4-1 11,1-1-28,5 0 179,1 4 40,2-2 55,1 4-61,5-2-73,0 1 141,13 7-180,-3-6 44,7 4 74,-5-10 402,9-2-470,-3-6-78,9 0-157,-5-4-1960,21-8-2544,-13 3 4504,13-7 0,-31 8 0,-4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0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0 144 9268,'14'0'3540,"-3"0"-2672,-11 0 375,0 0-638,0-13-5,0 9-85,0-9-39,0 13 134,0 0-761,-2 0-28,1 0 179,-1 2 5,2 4 197,0 5 112,0 4-1,0 1-72,0 2-34,0 0-67,0 1-72,4-1 27,1-1 23,8 4-118,-2-9-56,5 0-510,-2-9-812,1-3-448,1-9-862,2-6 453,-2-9 184,-2-3-160,1-8 2211,-6 12 1366,3-2-291,-7 15 533,4 2-628,-3 4-146,4 0-10,-1 1-12,0 1-39,1-1 1305,8-4-1551,-5 2-141,4-4-89,-9 1-101,-1-3-79,-1-4-111,-3 3 196,0-1 190,-3 6 140,0 5-420,0 0 2151,0 2-2549,0-1 280,0 4 1,0-1-1,0 5-44,0 0 39,0 2-23,0 1 0,0 2 34,1 1 0,1 2-44,2-1-63,2 0-44,1-1 45,2-1-6,0-2 22,4-3 17,1-3-319,6-2-582,4-5-533,3-6-3982,31-32 4794,-23 13 482,17-17 213,-32 28 146,-5 5 302,-4 4-134,-4 3-202,-4 3-40,0 1 959,-1 2-275,0 4 73,2 7 23,0 6-90,1 10-57,-1 6-106,0 11-67,-2 10-252,0 7-95,-2 5-10,0 28-97,1-26-22,3 26-17,0-52 6,2 2-45,-1-24 0,-2-2-34,-1-5-274,-1-4-202,-1-5 443,0-2 67,-4-3-123,-8-20-17,-1-3-247,0-31-195,8-4-213,4-19 498,11-8-140,3 3 432,11 1-1,0 16 6,1 11 644,6 10-341,-8 19-119,5 7 40,-8 14 459,-2 6-280,1 7 645,1 39-616,-10-12-74,1 27-112,-11-28 62,-27 21-481,7-21-578,-25 13-1120,10-32-2481,2-8 4352,2-5 0,14-3 0,7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4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152 150 7705,'-13'-15'750,"2"4"-739,11 11 174,0 0-185,0-4-39,-2 1-174,0-2 140,-4 0 73,0 0 34,-4 0 33,0 0 17,-1 0 56,-1 0 112,1 0 119,0 0 351,2 1 247,0-1 44,2 0-105,1 1 89,1-1-224,1 2-118,1 0-78,1 1-17,1 1 56,1 0-134,4 0-415,5 0 163,22-5-135,-2 1-39,14-4 11,-11 3 6,-4 2 28,-5 0-62,-6 3-39,-3 0-56,-2 3-50,0 9 184,7 36 280,-7 13-226,-3-9 0,-3 3 81,-3-3 0,-2 0-56,1 3 0,-2 0 128,0 45-150,0-20-23,-2-7 0,0-11-12,-2-1-10,0 10-84,2-26 83,-1 4 34,3-35 101,-2-5 73,0-8-207,0-11-90,-3-11-34,2-17-5,-1-16-140,2-19 44,1-19-341,1 42 1,0-2 231,1-1 1,2 0 97,3-9 1,2 3 139,8-26-84,6-8 6,-4 44-16,2 8 32,-2 14 1,2 10 28,0 10-11,13 6 100,-6 10 28,8 9 46,-10 7-35,-3 7 633,-3 2-604,-4 14-113,-7-13-5,-9 16 140,-15-25-397,-57 6-825,22-20-2335,-36-10-2581,48-16 5998,10-11 0,15 10 0,8 3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5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1 12191,'3'12'2666,"0"-2"-1355,-3-10 2112,-26 99-2606,17-46-1620,-6 13 0,1 2 1011,11-4-164,1-3-44,2-7-185,0-7-3803,17 7 269,3-30-2095,14 4 5814,-1-36 0,-16 5 0,-3-5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5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0 12847,'2'3'1898,"0"-2"-1321,-2-1 2117,0 0-1988,-33 59-151,18-25-56,-25 50 61,31-40 22,3 0-185,4-4 7,2-5-164,6-4-105,3-5 62,7-5 43,4-7-27,3-4-6,5-6-89,3-2 16,4-9-134,4-7-61,0-9-107,1-9-1171,20-46 611,-30 27-28,8-32 145,-35 43 214,-16 4-41,-7 5 197,-17 9 129,-5 8 107,-5 7 5,1 5 56,2 7 151,7 2 63,6 6-30,6 2 18,7 0 1187,4 19-790,7-12-302,7 14-73,12-17 376,27 1-488,0-8-168,17-2-51,-12-8-626,1-3-1038,2-6 1715,7-13 0,-1-1 0,-10 4 0,37-22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5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12948,'11'0'4475,"-2"0"-3271,-9 0-195,0 0-130,22 64-258,-15-17-422,5 4 0,-2 3 30,-8 20-94,-2 1-130,-2-2-5,0-5-884,-1-10-1031,1-1-3541,1-11 5456,1-5 0,0-20 0,0-10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6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 11172,'-1'-10'3310,"0"2"-2347,1 8 2264,0 0-2151,22 18-214,-3 1-330,22 17-90,-8-5-274,0 2-106,-1-3-12,-3-1 6,-3-3-50,-5-4-6,-1-5-426,-3-5-565,-1-6-616,0-3-2141,-2-6-2244,-1-5 5992,-3-4 0,-5 3 0,-1 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6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25 11508,'-2'-14'2817,"0"4"-1904,2 10 432,0 0-203,-31 27-324,12-3-313,-28 26-108,20-9-167,-1-3-152,3 0-16,3-7-62,7-6-555,5-5-1265,6-6-1037,4-5-425,9-5 3282,4-3 0,-3-1 0,-1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6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11396,'7'1'5136,"-2"0"-3680,57 37-396,-29-4-657,9 1 0,-1 3 297,-8 23-174,-6 6-156,-9 4-236,-10-1-134,-4-1-521,-27 21-604,2-27-3791,-7-19 1,-4-4 4411,-2-8 1,-1-3 0,25-26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8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274 651 9962,'-8'-15'2958,"0"4"-2185,8 11 1523,0 0-1786,0-9 95,0 6-174,0-7-151,0 9-73,0 0 4269,0 0-4375,0 1-34,0-2-28,0 1 23,-2 0-62,0 1 0,0 0-6,1 0 0,-1 0 1,2 0-85,-1 0 85,1-1 5,0 0 11,0-2-11,0 2 0,0-2 5,0 1 1,0-1-6,0 1 6,0 1-6,0-1 5,0 2 46,0-2-46,0 1-5,0-1 0,0 0 6,0-1-1,0 1 1,0-3 0,0 2-6,0-2 0,0 0-34,0 1-67,-2-4 68,-2 3-35,-3-3 1,-1 2-196,-9 1 55,1 1-50,-7 3 62,2 4 45,-3 7 67,0 9 39,-1 10-22,2 8 62,3 4-40,4 4 45,6 0 67,5-3 39,2-2-5,5-6-28,6-3 28,3-8 0,8-3 16,2-7-38,3-5 16,3-5-95,4-4-51,3-8-150,2-7-412,2-19 0,-1-7-37,11-18 300,-10 7 0,-2-1-390,-4-24-347,-14 17 1,-3-2 677,4-32 311,-9 21 0,-2 1 395,-4 0 364,-1-6 162,-3 43-296,0 11-527,0 10 0,0 8-118,-4 9 118,-4 15 493,-7 17 258,-5 29 184,-3 26-218,4-3 0,1 5-1919,5-26 1,1-1 1285,-3 20 0,1-6-4,5-13-80,4-19-173,4-15-634,1-1-374,0-6-2981,14-7-1109,0-14 5965,13-11 0,-14 0 1,-2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40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65 156 6372,'-14'-14'1170,"4"2"-884,10 12-84,0 0-40,-8-12 56,6 7 6,-7-11-134,8 9 190,0-2-44,-1 2 10,0 1-55,0 1 5,-1 2 39,0 1-123,1 0 90,1 1 89,-1 0 375,1-2-173,0 2-67,0-2-90,1 1-67,0 1 11,0-1 56,0 2 22,0-1 79,0 0 78,0 1 332,0-2-567,0 2 291,0-1-700,0 7 67,0 5 62,1 9 157,1 8 17,2 6 67,0 2-40,0 2-38,-1-3-12,-1-2-45,0-5-5,0-5-56,0-6-34,1-5 45,-2-3-11,0-4-45,0-2 39,0-1 23,-1-2 66,1 1-251,0-6-168,-1-1 50,0-6 96,0-2-51,0-2 0,-1-1 78,0 1 6,1 2 28,0 2-22,0 2-1,0 1 74,0 3 33,0 1 11,0 3-11,0 1-123,0 1 123,2 0 106,3-1 90,5 0-84,2-3-67,2 0 33,0-2-44,1-1-23,-2 0 39,0 0-10,1 0-40,-3 1 0,0-1 0,-4 4-62,-1-1 17,-1 1-16,1 0-46,-3-1 12,2 1-11,-3 0 27,0-1-27,-1 2 22,0-2 33,-1 1-94,1-1 5,0-1-124,-1-1-94,2-1-426,-1-6 296,0 4 192,1-4 100,-2 3-56,1-2 173,-1 3 79,0-1 39,0 5-27,0 1 38,0 0 6,0 0 17,0 1 39,-2-2-62,1 4-11,-2-2 1,2 3-35,-1 0-5,2 0 11,-1 0 208,0 0 643,1 0-470,-2 0-39,2 0-28,-2 0-129,1-1-112,-1 0-28,0-1 40,0 0 44,1 0 28,0 0 44,1 1 382,0 0-594,0 7 50,1 2 34,0 7 40,2 2-18,-1 2 79,2 3-40,-1 3 96,2 12-185,-2-9 6,2 9 27,-3-15 63,3 8-57,-2-10-17,2 6-5,0-10-6,-1-2-61,0-3 151,2 3-123,-3-6 0,0 1-29,-2-5 62,0-2-27,-1 1-1,1 0 6,0-1-40,-1 1 62,1-1 17,0 0-28,-1 0-22,1 0 0,-1-1-29,0 1 79,0-1-50,0 0-1,0 1 29,0-1 16,1 1-44,-1 0 39,2-1 11,-1 1 67,0 1-67,0-1 78,0 2-66,0-3 60,-1 0-156,1-1-22,0 0-1260,0 0-4236,0 2 5518,1-1 0,-1 0 0,-1-1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5:59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26 10657,'4'15'4996,"-12"48"-3473,1-24-391,-9 48-185,11-25 83,3 1-285,2-4-213,8-8-196,3-6 23,12-9-73,2-7-118,3-5-68,1-6-16,1-5 107,11-6-158,-6-4 29,10-9-28,-10-6-34,1-12-84,2-6-146,-2-6-168,-4-6-106,-4-7-185,-8-5-901,-9-34 1214,-9 22 236,-13-19 68,-8 37 21,-11 8 51,-4 12 67,-2 8 40,-3 11 212,-13 7-28,14 11 51,-7 4 55,23 7 684,3 17-436,10-7-119,3 14-167,8-10-40,8 0-67,6-1-51,8-2-66,5-5-23,23-5-739,-5-10-1256,28-10-5026,-14-15 6909,6-11 0,-31 9 0,-10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0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49 7279,'-8'-15'2527,"2"4"-1491,6 11 1047,0 0-1125,-10 1-96,7-1 505,-7 1-779,9-1-44,0 0-147,1 0-240,-1 0-95,0 0-57,-2 0 6,-2 0-5,-2 1 33,-2 1-33,-2 1 22,-1 1-17,0 0-11,0-1 0,1 1 0,2-1 0,2 0 6,1-1-1,3 0 6,2-2-5,0 1 1983,1-1-981,-1 1-387,2 0-195,4 0-140,7 0 213,9-1-85,13 0-179,13 0-145,12-4 44,34-5-134,-22-2-359,-19 3 1,-1 0-342,-3-1-3221,9 1-1310,-35 5 5231,-2 2 0,-15 1 0,-3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0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52 9414,'-1'-16'3349,"0"2"-2285,1 14 1451,0 0-1373,2 0-632,4 0 89,9 0 96,12 0 78,13 0 61,13 0-162,16 0-4,10 0-164,8 0-168,1-2-135,-33 1 1,-1-2-85,20-1-77,3-1-29,-44 2 11,-12 1-22,-10 1-442,-5 0-465,-4 1-1149,-1 0-3176,-1 0 5232,-9 0 0,7 0 0,-7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1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1 101 8147,'14'4'2896,"-2"-2"-1731,-12-2 2801,0 0-2824,-1-35-262,1 22-84,0-26-130,2 31-190,1 2-67,0 3-174,0 1-235,-2 2 0,1 0-269,-1 4 269,2 9 392,2 13 157,1 16-23,3 15 13,-1 9-86,-1 4-128,-1-3-129,-1-8 56,1 4-162,-1-17-90,0-9-23,-2-19-509,-1-13-582,0-3-1032,6-1-2408,2-1 4554,7 0 0,-9 0 0,0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2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80 11676,'-12'-5'3938,"2"1"-2320,10 4 1211,0 0-2084,12 0 5,1 0-4,18 0-203,4 0-151,10-2-95,5-2-213,-1 0-34,-3 1-44,-7 0-6,-6 1-191,-1-1-665,-1-1-1094,14-5 1950,21-7 0,-28 7 0,6-2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3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491 0 11844,'6'6'7069,"0"-2"-6699,-6-4-113,0 0-251,1 4 179,-1 4 246,1 10 101,-2 9 84,-7 12-67,-4 10 168,-25 40-538,4-19-101,9-23 1,0 0-771,-12 11 793,3-5-17,1-7-221,3-7 204,3-3-33,3-6-34,-5 0-45,7-10-62,-6-2-10,8-13-29,-1-2-95,1-3-162,2-5 743,2-7-894,4-11 68,4-7-203,5-7 163,3-3 162,5-1-46,3 2 265,6 4 145,-1 5 50,2 7 28,-1 5 214,2 6 33,2 6 17,4 2 67,4 7 156,4 8 62,5 11 612,20 31-730,-13-6-50,11 15-162,-21-19-112,-2-5 0,-3-4 22,-4-8-56,-1-6-61,-2-6-62,-1-3-515,9 0-443,-7-3-723,5 0-1786,-13-4 3439,-3-2 0,-6-1 0,-2-1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9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10164,'-8'-17'-795,"33"4"21,11 21-525,27 2 1299,-3 7 0,-29-7 0,-6-3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09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6641,'75'26'0,"-14"-6"0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0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61 7526,'12'16'1366,"-4"-4"-783,-8-12-241,0 0-174,-6 0-23,1 0 107,-7 0 23,2 0-34,-2 0 123,0 0 123,1 0 202,1 0-34,4 0-151,0-1-201,2 0-141,-1-1-111,-5-2-12,1 1 0,-4-1-39,1 0 11,-12 2 34,8 0-45,-7 0 0,13 2 162,-2-3 298,7 2 32,-1-3 192,6 1 72,0-1-5,1 0-130,10-1-324,9 0 33,17-2 432,35 1 0,12 2-653,-20 0 1,3 1-1103,6 0 1,7 1-1,-3-1 1152,8 2 1,-4 0-31,-4 1 0,-2 0-12,-12-1 1,-3 2 53,-1-1 1,-5 0-172,17 3-920,19 7-328,-49-1-5048,3 10 2235,-33-7 4061,-6 3 0,-5-9 0,-1-2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1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65 270 6949,'-25'-9'5685,"6"2"-4867,19 7-185,-9-3-6,6 2-218,-5-3-180,8 4 1060,0 0-421,1 2 56,6 5-67,5 3-17,9 7-17,7 3 258,31 11-722,-7-8-62,24 5-151,-19-11-1,18-2-105,-23-7-108,18-1-122,-41-6-135,-1-1-236,-17 0-279,-4-1-223,-3-3 211,-2-3 241,-1-5-234,-1-5 156,-1-4-50,-9-16 655,2 6 140,-13-23 190,9 22 224,-2-7 270,6 14-152,2 1-191,0 1-82,0 1-159,-2 1-88,-4 0-57,-3 3 0,-3 5 56,-3 6-16,-4 4 161,-2 12 315,-3 8-12,0 12-112,0 8-229,2 1 5,-5 10-179,13-15-616,-2 3-610,13-17 1226,8-9 0,-1-3 0,6-5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58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41 202 7005,'9'10'1573,"-2"-2"-1096,-7-12-79,0 1-107,0 0 23,0 1 44,0 1-22,0-1-50,0 2-174,0-1-45,0 0-56,0 1 0,0-2-11,0 2-73,0-1-100,0 0-57,0 0-117,0 0-73,-2-1-712,-3 1 600,0 0 370,-4-1 150,3 2 57,-3-3 56,3 1 39,1-3 45,2-1 50,2-2 130,-1 0 60,2 0 68,-1 0-129,1 0 107,0 1 178,0-2-212,0 5-33,0-2 83,-1 4-39,1 1 1720,-1 0-2163,1 4 124,0 5 185,0 6 5,2 7-84,3 6-11,3 4 163,5 16-298,-3-11 1,3 8-23,-3-21 45,2 3-67,-2-13 11,1 2 0,-2-12 45,0-2 5,3-1-16,3-7-74,3-5-16,3-12-128,-1-6-52,6-13 175,-10 14-74,1-2 29,-11 22-107,0 4 51,5 5 117,-1 5-11,7 1 11,-4 3 68,7 3-18,-6-5 12,4 0-67,-7-5 33,-1 0-11,0-2-28,1 1-67,1-1-113,10 0-49,-3-5-90,7-3 72,-7-7-33,3-14 168,-6 5 51,1-10 61,-9 9 0,-1-1 33,-1 3 1,0-1-29,-1 4 7,-1 3 83,0 5 67,-1 3-128,-1 5 78,-2 1 22,0 3 365,0 0-432,1 1-11,0 1 11,0 1 28,0 1-11,0-1-28,0-1 23,0 0 10,-1-2 1318,0 1-2455,0 2-1024,-8 6-2639,1 3 4711,-7 4 0,8-8 0,0-1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4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35 10063,'9'5'2868,"-2"0"-2000,-7-5-241,0 0 90,2-16-72,-1 11-416,-3-13-111,-7 16-68,-7 0 135,-7 1 196,-3 0-34,-3 1-39,2 7-67,-1 0-23,5 9-134,4 2-17,5 1 230,7 1 17,3 1-56,7 1-23,8 2-61,10 3-56,12 0-6,7 0 0,2-1-6,-1-2 101,4 6-22,-17-9-11,0 6-90,-20-11-12,-4 1-4,-4 1 15,-11 3 69,-8 1-80,-16 2-16,-6 0-761,-36 7-404,32-17-2403,-9 2-4212,44-24 7724,16-4 0,-4 1 0,4 3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4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116 128 12718,'1'1'2173,"0"0"975,-1-1-2543,-50 50-106,35-25 27,-35 40 236,48-39-135,7-2-174,7-4-245,8-4-29,6-5-73,2-5-5,1-3-224,19-24-146,-18 0-162,11-24-34,-27 1 28,-7-4 191,-3-4-45,-8 4 117,-7 8-117,-7 10-179,-10 11-2594,-17 12-84,9 16 3148,-13 11 0,31-5 0,3 1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4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13082,'0'13'1955,"0"-4"-628,0-9 79,0 0-342,-16 61-66,0-8-551,2 0 1,-1 3 236,-10 36-214,2 2-1644,2-5 1364,2 1-72,5-15-40,4-7-526,3-1-1070,3-24 1518,12 6 0,-6-34 0,7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5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13581,'4'5'2834,"0"0"-2493,-4-5 645,0 0-230,5 30-162,0-3 6,5 27-91,-1-11-184,1-2-68,3-7-72,1-6-78,3-8 10,2-7-117,2-5-201,2-5-158,3-2-413,18-16 570,-10-2-28,23-33 230,-28 13 129,5-12 263,-18 20 661,-5 1-639,-6 13-207,-2 3-207,-3 10-28,-4 2 28,-6 5 168,-6 6 73,-6 9 46,-3 9-7,-1 3-56,4 1 44,4-1-49,7-3-18,6-4 102,3-4-51,4-4-45,8-3 11,7-3 46,26-5-264,-4-3-185,17-13-106,-11-5-113,-1-15-100,-3-6-67,-5-7 196,-9-1-74,-9-9 287,-9 19-6,-7 2 22,-11 25 230,-20 13 247,1 8 101,-12 12-12,12 5-17,4 5-11,6 0-23,9-2 46,4-2-23,13-6 140,34 1-532,4-13-655,36-3-880,-1-13-210,-29-5 1,2-2-3172,0-1 1,1-2 4695,7-4 0,-5 0 1,4-2-1,-15 4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6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438 121 11861,'-3'-3'4363,"2"0"-3187,1 3-319,-21-49-257,12 35-247,-20-36 73,13 48 268,-6 13 790,-25 31-974,5 14-180,11-9 1,2 4-485,5 3 0,3 3 389,0 7 0,2 2-53,1 2 0,3-1-34,3-5 1,2-4 53,-3 33-73,7-23-62,4-18-62,0-5-5,2-2-1036,0 2-16,0-18-1564,1-6-1378,0-32 3994,-12-29 0,8 16 0,-10-12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6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37 119 12662,'-20'-16'9830,"4"2"-9415,16 14-343,23-5-21,6 3-40,30-3 28,4 5 23,8 2-6,2 1 11,-3 3-5,-5 0-23,-8 1-6,-6-1-33,-6 1-44,-9 0-152,-2 10 140,-15-3 56,-2 10 28,-12-1 224,-2 14-79,0-10 29,-2 15-85,0-22 46,3 2 89,2-10 409,12 0-477,-2-4-251,34-2-286,-21-11-44,19-6-23,-24-8-28,-4-2-28,-4-1 39,-7 0 67,-6 0-274,-3 0-700,-18-7 1019,2 7 219,-24-12 89,17 18 17,-4-3 134,14 10 499,3-2-258,5 1 45,8-7-330,12 3-85,11-3 29,9 3 5,6 1-33,2 4 89,-2 4 67,-4 3-55,-4 3 10,-7 8 40,-4 4 566,0 26-280,-6-5 27,-1 14-72,-8-14 162,0 8-325,-2-14-62,2 2-21,1-17-696,9-1-1007,4-5-2750,27-1-5530,1-7 9293,19-7 1,-32 4-1,-6-4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7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272 294 12959,'9'2'3383,"-2"0"-2168,-7-2-123,0 0-985,0-29-6,-4 22 17,-5-19 229,-10 35 202,-5 9 168,-6 11-130,-4 9-88,-1 9-28,1 7-68,1 5 40,7 2-35,6-2-105,8-3 27,6-7 96,4-7-23,8-8-117,6-10-51,8-5-33,9-9-96,5-4 23,37-11-129,-11-11-11,29-16-196,-17-13-219,-20 1 0,-1-5-872,-12 11 1,-3-3 1003,11-13 0,-5-2-1264,1-23 1037,-12 5 353,-15 8 17,-9 7 60,-11 9-180,-10 6 181,-11 8-16,-28 3 33,8 16 163,-37 6 111,33 20 18,-14 9-12,25 10 96,3 6 1937,7 4-1870,7 2-135,7 2 190,7-2 68,6-1 984,13-2-1286,9-3-46,13-3-145,9-4-246,1-5-598,4-5-970,-3-2-2096,5 1 3910,11 9 0,-28-12 0,2 4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6:18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 10730,'10'15'3954,"-2"-2"-2649,-8-13 6357,0 0-7751,-4 0 55,1 2 29,-5 4 10,-1 5-5,-1 6 101,0 1-51,2 1 1,4-4-1,1-1 135,3-5-34,3-2-151,7-4-173,8-1-365,10-2-89,9-3-96,1-3 286,0-3 129,-6-2 134,-6 1-55,-8 4-12,-10 3-11,-4 3 157,-4 0 89,1 0 6,1 0 34,2 0 117,2 0 274,10 0-335,-2 0 22,9 0-45,-8 0-16,0 0-18,-3 0-33,-2 0-5,-1 2 5,-3 6 123,-2 6 56,-2 9 45,-2 8 11,0 7-27,-3 6 55,-5 6-95,-6 1-61,-6 1 167,-1-2 96,-8 12-191,7-18-56,-9 16-78,16-32-45,-3 0-106,9-16-286,-3-5 296,4-4 12,-2-2-123,3-16 17,3-3 11,2-20-73,12-4-108,8-10-284,17-8 292,14-4 128,7-2 156,5 7 180,17-2 56,-23 25-61,9 2-12,-28 24 73,8 5-62,-11 3 62,12 18-44,-25-1-57,-1 14 157,-14-4 40,-6 0-57,-9-1-78,-10-2-28,-12-2-1,-10-4-66,-4-5-163,-23-3-600,23-5-9102,0-15 9467,35 1 1,11-5-1,3 8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3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153 211 6479,'-13'-1'1702,"2"0"-1232,10 2-10,1 0 156,-2 0 28,2-1 6,-1 0-68,0 0 432,1 0-700,-2 0-152,2 0-27,-1 0-23,0 0 11,1 1-11,-2 0 179,-1 1-134,1 1 185,-3 0-191,3-1 185,-3 1-179,3-1 39,-3 1-28,2-2 45,0 1 0,1-2-40,1 1-33,0 0-84,1-1 101,-1 1 17,0-1-79,1 0-61,-2 0-23,1 1-6,-1-1 35,-1 1-29,1 0 28,-2-1-5,2 1-23,-1-1-6,1 0 119,2 1-119,-1-1 1,0 1-1,0-1 1,0 0-6,0 0 6,-1 1 5,0-1-6,-1 1 1,0 0-6,1-1 6,-1 2-6,0-2 0,1 1 5,-1 0-10,1-1 5,-2 2 0,1-1-56,-1 1 56,1 0 39,-1 0-39,2 0 5,-1 0 1,1-1 28,1 0-29,-1 0 1,2-1 11,-1 1-17,0-1 2061,1 0-2061,3 0 62,0-2 27,5-2 18,2-2-102,3-4 85,5-2-51,4-2-5,6-5-40,4-1 45,5-4-55,6-1 16,4-1-6,31-13-44,-14 12-130,21-3-105,-27 20 60,14 17 203,-21 11 22,11 18 56,-25 11 20,-13-3 0,-3 4-1156,7 29 1181,-13-23 0,-3 2-97,-5 24 441,-10-23 1,-4 1-77,-10 28-173,-4-18 0,-3-3-11,-8 0-84,-8 8-17,22-46 106,7-11 270,6-10 128,4-5-319,3-14-196,10-10 1142,9-22-1291,9 0 0,3-4-2,23-30 27,-14 25 1,0 1-17,20-15 28,0 9 0,-7 10-45,-4 11 330,-9 11-476,-6 13 107,-6 7-124,7 26 213,-10 6 68,9 53 33,-21-17 18,-1 26 16,-11-26-34,-2-8-22,-1-8-6,0-13 129,0-13 151,0-9 56,2-7 62,7-18-291,12-18-146,20-35-54,-16 25 1,1-3-14,4-5 0,0 0-136,-2 4 0,-1 2 147,16-27 56,-7 19-403,-4 17 101,-10 17 128,16 46 174,-16 15 0,12 42 246,-9-4-5,0 4-905,-1-1 759,1-8 142,-2-9-170,1-12-67,-2-10-174,2-11-475,2-9-2337,30-10-1506,7-12 4492,-5-13 0,-1-2 0,-1 0 0,8-11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5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113 163 10982,'18'-5'7875,"-4"1"-7057,-14 4 598,12-17-951,-8 10-22,8-13 241,-11 11-354,1 4 168,-1-4-274,0 6-44,-1-1-91,0 3 298,0 0-382,-1 1-5,-1-1 0,-3 0 0,-1-1 0,-1 0 0,0 0 6,1 0 39,-1 0-51,4 0 6,-2 1 6,4 0 10,0 1 113,1-1-123,0 0-1,0 0-111,0 0 0,-1 1-12,-1 0-33,-2 0 11,-3 0 22,0 0 34,-2 1-11,0 3 22,-1 3-156,-6 7 105,3 1 46,-4 7 22,6-1 17,0 13 33,6-7-78,0 10 73,5-13 11,3 2-6,3-3-5,4 0-45,3-3 56,2-2 0,1-3 112,8-3-106,-6-5 33,7-1-28,-8-5-5,1-1 5,-1-1 56,-2-1-67,-4-1-28,-3 0 28,-3 2 34,-3 0-1,-1 0 1,-1 0 56,0 0-90,0 0 0,1-1 0,0-1-51,2 1 12,-1-2 33,2 2-72,-3 0 28,2 1 44,-3 1-78,1 0 84,1 0 6,0-1 122,5-1-88,1-1-7,4-3 18,2 0-1,2-4-16,0-1 10,0-3-38,-1-2-6,-1-2-50,-2-2-253,-3-2-10,-5 1 178,-2 1 23,-2 2-190,-6-5 66,-3 8-128,-17-5 213,5 11 72,-10 0 74,8 5 10,2 2-5,2 0 67,5 0 34,3 0 45,4 1 11,3 0 27,2 1-184,1 0-397,1 0 307,0 3-212,0 3-465,0 3-168,1 4-237,3 0-390,1 1 161,4-1-49,0-1 100,6-1 627,0 0 320,4-1 274,0 0 34,3-1 95,-1-1 0,0-2 34,0-1 72,-2-2 1468,8-1-414,-13-1 245,4-1 52,-13 0 728,3-1-1715,0-5-184,7-5-197,1-7 1,18-15-51,-5 3-28,13-8 73,-11 10-17,1 4 34,-2 3 22,-4 5-123,-4 5-44,0 5-1,-9 5 45,1 11 22,-8 3-11,-1 24 113,-1-7-13,-1 11 52,-2-12 38,0-1 68,1-3-45,1 0-5,2-1-63,1-2-21,1-2 17,6 3-74,-2-9 197,14 1-18,-5-10 124,33-11-381,-12-8-28,21-15-308,-14-9-768,14-32-460,-21 14 1245,2-16-3,-28 32 277,-8 11-45,-5 12-44,-8 8 134,-4 8 34,-8 10 184,-3 8 168,-2 11 1710,-10 40-1889,17-25 284,-4 25-351,27-38 45,10-3-185,16-5-532,13-4-1087,15-6-2335,25-6 3954,-20-7 0,-1-2 0,8 1 0,13-5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58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13 7850,'6'2'2499,"-1"0"-1794,-5-2 23,0-7-195,0 5-102,0-5-156,0 7-147,0 0 136,0 9 284,0 5 259,-1 16 162,-5 11-73,-4 10-302,-8 13-73,-3 8 223,-3 11-188,-4 5-265,9-26 0,0 1-17,-11 27-173,13-34 0,1-4 73,-3 6-79,3-11-34,3-11 7,4-9-24,3-10-44,2-6-476,3-7-705,0-2-7748,20-10 8929,-2-3 0,5 1 0,-9 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6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276 176 10483,'5'0'4027,"-2"0"-3064,-3 0-133,-1-8-125,-1 3-77,-1-7-46,-1 3-11,0 1-228,-1-1-159,0 2-178,-1 1 39,-1 1 11,-1 2 56,-3 0-107,-1 2 74,-4 0-74,-2 1-5,-3 0 0,-1 3-5,-1 4-29,0 6-11,-2 8 40,3 4-46,3 6-3346,4 5 3397,6 1 162,6 27-16,9-28 5,6 13-33,6-37 257,16-8-375,-5-13-448,14-11-331,-10-15-336,-2-7-442,-4-5 319,-9 3 561,-6 3 3632,-7 10-3582,-3 8 587,-2 9 40,0 6 202,-3 5 268,1 2-156,-3 1 212,2 0 517,1 0-646,1 0 802,1 0-824,4 0 185,4 0 107,7 0-113,4 0-195,6 0-163,5-2-56,7-4-6,2-5-67,5-4-28,16-11-39,-16 8-16,14-7 10,-31 17-112,-1 1 102,-11 6 189,9 20 29,-1-1-62,8 19 5,-7-6 354,15 9-78,-8-13 256,14 1-72,-6-18-297,7-6-146,7-2-122,5-2-35,1 0 1,2 0-6,-4 0-112,24 2-515,-21 1-917,-6-1 1,-1 0-2982,5 0 4525,19-7 0,-50 3 0,-9-4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7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45 12937,'11'4'4178,"-2"-2"-3002,-9-2 460,0 0-920,-6-19-16,3 13-257,-3-15-118,4 19-145,1 0-180,-1 2-168,-1 0-91,-1 1 147,-3 6 112,-4 8 0,-4 11 0,-2 6 11,0 6 29,2-3-40,3 1-415,4-5-1337,4-4-1816,2-7-1395,4-7 4963,4-8 0,-2-3 0,2-2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7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24 12629,'-4'-13'-751,"0"2"0,4 11 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7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 11838,'1'9'1838,"0"-2"615,-1-7-1271,0 49-258,1-19-195,0 39-287,-2-32-84,-1-3-122,-1-4-108,0-6-10,2-7-51,0-7 174,1-5 50,0-4 353,6-1-230,6-7-240,10-5-174,11-10-50,3-3 44,2 1-61,-5 5-292,12 13 275,-17 11 79,12 12 5,-19 5 0,-1 0 0,-3-3 11,0-3-11,-3-4-319,3-4-857,1-2-4879,26-5 610,-7-8 5445,17-4 0,-31 1 0,-7 1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0 14085,'0'5'2531,"0"-2"-2531,0-3 331,0 0 565,-3 47 107,-7 1-129,-6 46-113,-5-7-302,0 1-173,2-5-146,4-4-11,5-13-129,3-8 11,4-12 39,1-10-50,2-11-364,0-8-996,0-8 654,0-4-5478,4-26-106,-2-1 6290,2-20 0,-4 21 0,0 5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8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10 129 11004,'-5'-14'3439,"0"2"-2638,5 12 3025,0 0-2919,32 29-257,-8-11-197,28 23-139,-17-19-51,0-3-22,0-4-40,-2-7-3424,3-3 3246,1-4-23,4-10-287,0-5-547,-1-13-1154,8-23 856,-15-2 566,-4 2-218,-18 13 672,-10 24 3493,-7 7-3370,-2 3-11,-9 3 124,0 8 32,-3 3 147,2 11 89,0 7 213,5 5 5,4 5 96,5 2-11,2 0-169,5-1-84,4-5-279,5-6 16,3-7 79,3-9 100,3-6-178,23-9-466,-5-12-386,40-26 414,-30 3 107,12-13 100,-27 20 51,-10 9-140,-7 9-78,-10 8 11,-3 3 207,-4 7 34,0 5 329,2 19-4,0-5 33,2 9-112,1-12-129,1-2-45,2-3-106,3-1-268,3-3-936,5-1-1871,17-4 3075,27-1 0,-27-5 0,10-1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9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11693,'5'4'4991,"0"0"-3423,-5-4 224,0 0-1248,-2-9-153,2 7-83,-2-7-134,2 9-118,0 0-241,0 1 84,5 18 292,2 1 5,7 18-6,6 13-111,-4-13-35,4 11-10,-9-23-34,-2-3-280,0-8-291,-1-3-269,1-7 123,4-2-936,6-4-2138,6-8 172,8-11-60,3-8 3679,0-7 0,-15 17 0,-8 4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19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61 10242,'15'-9'8452,"-2"2"-8154,-9-13-102,-2 15-196,2-14-51,-4 19-212,0 1 263,-5 5 134,-4 7 90,-8 10-39,-3 7 67,-4 5-89,0 4-63,2-1-100,4-1-100,4-6-696,6-4-1332,7-6-2174,11-4 4302,8-7 0,-5-5 0,-1-4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0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277 533 12315,'7'3'3702,"-2"0"-2610,-5-3 1524,0 0-2168,0-11-162,-1 6-130,-1-10-49,-1 8-107,-3-1-39,0 0-45,-3-1 73,-1 2-79,-14 1 28,2 3-16,-14 3 28,6 8 5,-2 6-6,2 7 51,4 3-33,5-2-51,5 5 0,7-12 84,4 3 117,7-11 107,19-1-168,-2-3-50,31 0-12,-20-1-145,16 6 95,-22-1 51,4 7 5,-9-2 50,1-1 17,0 0 208,2-4 16,3-3-79,3-2-88,5-7-57,5-6 6,4-11-40,30-31-184,-13 1-14,-18 15 0,0-3-558,20-30-161,-2-2 418,-5-2 211,-8 7 266,-11 8 129,-11 12 17,-11 11-342,-7 7 185,-9 13 101,-7 3-34,-8 11 279,-9 2-307,-3 8 39,-4 7 45,-2 14 191,0 10 95,1 8-34,1 8-73,4 4 31,8-4 1,3 1-250,-3 12-54,6-16 1,3-3 8,9-8-39,1-6-240,3-8-572,5-4-471,6-7-672,8-4-1529,19-6 3484,21-3 0,-24-3 0,6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0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53 10634,'15'-9'4930,"-2"2"-4225,-13 7-369,2-15-78,-4 10-62,-2-10 22,-6 14-16,-4 1-96,-2 4-100,3 5 39,3 9 425,5 7 73,2 5 242,8 3-337,4 4-286,5 0-78,3 0 96,-3 9-74,-7-13-33,-2 5 11,-10-18-84,-7-4-17,-8-5-890,-10-3-1715,-8-5-3668,0-4 6290,-1-7 0,18 4 0,8-3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0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6938,'15'10'1584,"-2"-2"-1028,-13-8 1079,0 0-1221,-1-12 57,0 9 61,0-10-168,-1 10-73,2 1 34,-1 0-22,1 0 189,0 2 1732,0-1-2224,0 4 90,0 8 263,1 12 162,3 14-95,1 14 78,2 10 17,0 9-161,-2 3-80,0-2-89,0-5-22,-1-8-68,2-9-95,-2-9 11,1-10 28,-1-8-39,-1-7-168,-2-8-285,-1-4 4,0-2-1338,-3-15 819,-3-3 65,-2-17 19,0 0-108,3-3 567,2 1 162,2 3 100,1 4-50,2-1 246,3 10 444,12-4-85,0 13 118,10 1 61,-5 3-67,0 3-219,0-1-100,-2 2-101,-2 0-78,-2-1 117,3-1-50,-3-1-73,8-3-6,-9 1-123,2-2-195,-7 0-231,-1-1-397,0-3-348,-1-3-189,0-1-63,-2-4-16,-2-3 1568,-2-11 0,-2 17 0,0-2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553 144 10371,'15'0'2633,"-4"0"-1860,-11 0 2934,0 0-2984,-19-41-186,13 28-217,-16-32-112,17 37-74,-1 0-84,0 1-44,-1 0-12,-1 1-16,-2 2-45,-3 2 33,-5 0 29,-5 2-1,-7 2-78,-5 9-22,-6 8 22,-6 15-190,-1 14 487,-2 13 118,2 20 145,5 8-252,23-39 0,3 1-56,2-1 0,2 0 5,-4 43-38,8-2-51,7-12-84,5-3-308,7-10-941,7-7-2795,12-11-2392,2-11 6436,4-14 0,-17-11 0,-4-8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3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162 496 9335,'6'5'3019,"-2"-2"-2128,-4-3 2240,0 0-2280,-4-11-157,2 8-190,-2-9-157,4 12-144,-1 0-276,0 0-219,0 0 118,-3 5 174,0 7 135,-5 9 111,-3 10 41,-3 7 9,-3 6 85,-1 4-28,2-1-168,-1-1-62,4-7-67,1-7 22,4-10 6,4-8 314,4-8-73,3-6-437,24-30-583,2-1 225,22-25 196,-6 8 190,-2 4 22,-4 8 28,-10 9 29,-7 9-34,-9 8-40,-5 6-5,-3 2 17,-1 2 190,3 8 68,0 5 16,3 10-95,0 6-39,-1 4 95,1 1 39,-3 0-84,-1-2-11,-1-6-62,0-5 163,0-7-118,-1-7-5,0-3-85,1-5-296,14-20-224,1 0 174,26-32 329,-17 20-156,16-8 56,-22 27 0,10 4 174,-12 19 134,7 4-84,-6 10 78,2 1-16,-1 1 44,1-1 17,-1-5 79,-2-4-6,0-7 62,0-3-85,4-4-285,3-7-3493,5-7 3051,4-8-166,1-7 127,-1-3-119,-3-3-212,2-14 712,-11 11 100,-1-6 11,-13 18 213,-4 4 3279,-3 10-3295,-1 2 226,-1 7-725,0 2 202,-1 7 89,0 7 201,-2 12 471,-2 9-146,-2 7-419,0 1-40,3 0-67,1-6 34,2-8 22,0-6 5,3-9 29,1-6-23,4-4-67,5-7-1058,17-24 83,-3 0 303,13-21 151,-13 10 118,-5 6 235,-7 8 56,-7 9-79,-4 8-587,-3 5 778,-1 8 532,2 6 190,1 6 640,8 14-841,1-9 95,5 7 117,1-16-55,4-5-207,7-4-214,8-4-72,8-10-185,8-8-112,7-18-1049,10-19 646,-31 16 0,0-3-334,1-5 1,-1-2-502,0-4 0,-3 0 512,-6 3 1,-4 1 8,13-30 829,-15 13 308,-12 17 745,-6 8-639,-7 19 102,-22 13 426,-1 23-158,-17 13 275,8 15-235,-1 11-63,2 10-190,6 5-56,6 3 113,7 0-168,7-4-298,3-7-72,5-7 106,12 0-40,2-23-38,13-3-51,1-22-67,7-8-252,9-9-269,6-11-163,5-10-262,3-9-112,-2-5 478,-18 10 0,-1-1-833,16-18 1217,12-16-480,-31 28 956,-6 5 252,-9 10-122,-7 7-254,-7 10-156,-4 5 912,-2 4-1007,-8 16 1177,-3 8-24,-23 50-543,6-7-210,8-17 1,0 1 254,-5 29-257,4 0-202,4-7-57,4-9-38,6-12 50,2-12-56,3-12-134,1-8-517,0-8-379,4-5-538,12-5-3065,5-8 4633,8-5 0,-13 3 0,-3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3.7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 16342,'-9'-2'2543,"2"0"-1798,7 2 364,0 0-264,30 19-267,-3-4-220,30 16-128,-7-11-107,4-2-56,2-5-11,1-6-56,-2-5-151,2-3-28,-4-4-6,0-4 0,-6-4 73,-5 0 11,4 1-157,-23 5-100,1 3 223,-23 13 135,-1 5 6,-1 16 117,-5 5 191,-7 25-230,2-17 5,-4 10-89,9-28-308,1-7-862,4-9-460,4-5-1888,6-12 3518,7-9 0,-5 5 0,0-1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3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17367,'9'2'2269,"-2"0"-2342,-7-2-1843,0 0 0,0 0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6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85 8937,'-1'-3'667,"0"0"-174,1 3-236,-26-12 29,11 6 448,-23-9 229,17 9-151,2 1 12,1-1-208,5 0-12,0 0-105,5 1-34,0 0 78,3 1-190,2 2-73,0 2 84,3 0-1036,-1 0 672,4 1 107,5 6 145,8 5 112,9 4 151,6 1-151,5-2-55,2-3 43,14-6-268,-15-3 6,8-2-40,-21-1-16,-3 0-34,-7 0-73,-1 0-280,0 14 208,-3 10 114,-4 25 0,-3 9 87,-5 38 177,-6-26 1,-4 12-1,0-10-152,1-14 1,-2-3 2,-9 28 0,-1-7 84,1-17-68,2-7 124,-3 0-218,11-26 156,-1 0 169,10-24-113,1-12-173,1-10-45,0-25-129,8-32-17,2 23 1,4-4 10,2-9 1,4-1-406,4-2 0,1 2 475,-2 11 1,0 2-26,1 7 1,0 4 55,9-10-27,2 12-46,-13 23-133,5 10 234,-6 10-44,10 24 150,-14 1-88,2 32-7,-12-21 1,-3 13-1,-11-19 1,-2-4 794,-10-4-968,-1-6-785,-2-8-1779,2-7-3922,0-15 6654,9-7 0,4 5 0,6 1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8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327 236 11228,'14'8'3713,"-4"-1"-2816,-10-7 744,0 0-1204,-1-23-157,-4 12-90,-4-17-123,-4 17-33,-3 3-34,-5 1-6,-3 4 1,-6 1-29,-2 8 34,-4 8 106,1 10 51,-1 7 62,5 2-146,1 7-67,13-16-6,5 2 134,10-21 269,13-3-408,3-9-163,13-3 45,-2-6 67,2 0 56,-3 0-12,-3 2-21,-6 3 33,-3 4 0,-6 4-258,1 3 213,-3 5 45,3 4 34,2 8 50,2 3 90,4-1 184,2 0 17,2-3 23,1-5 61,3-4-134,3-4-163,6-3-173,23-21-280,-8-1-700,15-23-102,-18 3-565,-1-6 869,-5 2-102,-4 2 129,-9 9 488,-6 8 274,-6 8 61,-5 8-61,-2 6-22,-3 3-73,0 1-23,-2 1 230,0 7-50,-1 3 1713,0 37-890,0-13 403,0 42-677,3-36-202,4 8-123,5-22 319,3-7 44,4-7-257,5-7-190,5-3-202,9-8-51,6-9-363,9-12-280,9-11-222,-14 6 0,2-1 580,23-15 156,-21 15 1,-3 3-17,-7 8 17,-5 6-23,-24 14-33,-4 4 235,-3 0 0,-1 2 140,-3-1 459,-1-1-128,-1-1 44,0-1-515,-4-5 0,-5-3-95,-6-4 84,-4-1 11,-4 3-6,-2 3 6,-3 4-39,0 3 33,0 5 34,-12 19 107,12 1 5,-7 15 0,18-8-22,4-3-12,4-5 426,5 1 62,7-14-180,6-1-207,9-10-207,5-3-308,6-5-117,2-5-225,13-7 538,-16 6 23,4 0-186,-21 11-605,-6 2 796,-4 5 84,-1 3 0,0 5 6,0 0 117,2 0-5,1-2 195,3-1 159,3-2-97,4-1-62,13-1-313,-4-3-464,27-5-523,-15-7-2026,32-20 1725,-24 2 470,11-11 566,-21 14 487,0-2 292,-11 11-62,-1 0-34,-12 12-6,-2 2 7,-2 1-12,0 1 129,0 0 403,2 0-683,-2 0-12,0 0 74,-3 0 146,1 7-237,0-1 113,3 17-241,0-7 23,0 9-91,-1-5-44,-1 3 6,0 0 162,-1 11-168,-2-9 45,0 4 5,0-13 6,0-5 51,0-3 161,0-3-133,0-3 122,0-1 219,1-1 207,4-4-632,4-6-510,24-27-135,-3 3 96,17-17 156,-12 18 230,-5 6 112,-6 9 0,-10 7-89,-5 6-169,-6 3 124,-1 2 94,1 14 40,0-2 62,-1 13 0,0-5 27,0-3 51,0-2-73,0-5 40,0-4 55,-1-3 34,1-2 50,3-1 29,2 0-202,5-3-73,8-6-443,8-8-189,6-8 223,18-10 235,-15 14 51,4 1-17,-24 19 140,-5 10 6,-5 5 464,1 18-280,-3-13 6,2 4-22,-2-18-174,3-1-532,12 2-3126,4 2 3658,14 3 0,-18-4 0,-2-2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8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17165,'11'2'2616,"-2"0"-2616,-9-2-1412,0 0 1,0 0-1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29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12489,'9'15'4010,"-2"-2"-2851,-7-13-67,0 0-621,28 11 89,-3 5-45,28 17 84,-6 8-518,6 12 322,5 15-233,-28-27 1,-2 2-53,-1 1 0,-1 2-1,-3 4 1,-1 1-90,-5-2 0,-2 0 23,3 41-46,-8 1 1,-8-13-6,-12-4-34,-8-10-251,-15-10-690,-11-10 975,-10-20 0,-1-5 0,10 1 0,-39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1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78 8321,'15'6'3613,"-1"-1"-2616,-14-11-135,1 1-139,-1 0-51,0-1-123,0 0 806,0 0-806,0 1-230,0 0-151,0 4 892,0 0-713,0 0 510,0 1-1087,2 7 191,3 11 39,4 19 17,6 15-17,4 15 11,3 9 157,4 5-305,1-2 271,1-5-16,-1-10-6,0-10-17,-2-12-6,-3-11 7,-4-11 469,12-15-464,-9-16-39,15-20-62,-8-17-56,2-13-45,-2-7-34,-1 0 135,-6 6 0,-5 13-50,-4 15 181,-4 16-411,-1 10 118,1 9 95,3 11 61,26 49 45,-11-16 93,3 4 0,0 0 148,2-5-79,10 9-66,-15-27 156,5-4-78,-9-11 129,2-3 112,-7-11-163,2-12-140,4-11-89,3-20-12,4-13-50,1-12-11,-2-5 8,-12 25 0,-1 0 37,3-17-68,1-10 29,-15 43-2550,1-3-1337,0 16 3892,6-2 0,-5 19 0,0 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2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1018 10371,'-1'-15'3215,"0"2"-1983,1 13 320,0 0-639,-1 0-23,-1 0-77,0 0-292,0-4-180,-1-4-105,-1-8-130,0-7-56,0-27-134,2 7 0,0-19-22,2 19 112,0-7 66,1 20-72,0 2-11,0 21-146,0 4-95,-1 3 96,0 8 55,0 6 95,0 12 6,1 7 51,6 16-7,-1-13 141,5 4-67,-2-20 67,1-6 61,-1-5-112,-1-3 135,0-4 145,2-1 74,3-4-186,20-27-302,-1-5-11,17-27-3572,-9-1 3214,2-6 162,-1-3-1466,-4 2 1393,-7 3-157,-8 8 431,-8 7-95,-7-7 17,-7 17-285,-14-9 206,1 32 2595,-11 3-2482,7 27 44,-2 11-33,1 19 39,1 14 235,4 10 107,6 7-28,4 3 1985,12-1-1823,5-5-134,13-5-174,6-9 44,3-9 553,1-11-518,12-9-95,-9-12-152,11-15-79,-12-20-482,-4-21 1,-2-8 64,-7 7 1,-1-2-121,11-23 0,-3-2-79,-13 18 1,-4 3 195,9-38 371,-10 8 128,-6 13 268,-3 8 404,-3 11-78,-3 16-280,0 13-314,0 10-163,-1 18 163,-6 14 348,-5 32 257,-5 27-250,8-27 1,2 3-12,-1 4 1,2 1-584,1 0 0,2-2 525,1-9 0,1-4 201,1 26-129,0-17-184,5 9-135,0-21-28,4 6 29,-3-33-35,-1-9-5,-1-6-39,2-3 943,4-12-2546,21-33 589,-1-6 404,17-30 268,-12 14 230,10-13 291,-17 28 274,1 2-145,-18 34-45,-7 8-291,-2 9 67,-4 10 157,-4 8 1338,-19 63-1119,12-37 38,-8 40-89,20-53-68,6-5-55,5-2 100,26-1-302,-2-10-1187,40-3-421,-24-16-413,15-5-2819,-21-12-3096,-6-1 7936,-6-5 0,-15 13 0,-7 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0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7156,'10'-3'5361,"0"15"-4740,-12-12 477,2 29 100,0 14-133,0 11-169,0 6-123,4 4-213,2 0 51,4-6-169,1-4-67,4 5-319,-4-19 6,2 2-12,-6-22 6,0-4-56,-1-4-1977,2 0-1249,1-6-2549,5-1 5775,0-5 0,-6 0 0,-2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3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5 12085,'0'8'2688,"0"0"-2352,0-8-123,0 0 320,-22-9 21,10 6-67,-18-6-184,17 9-197,2 0-33,3 0-73,3 0-151,2 1 22,2 3 129,1 3 179,1 4 107,5 3 246,5 2 5,6 3 69,3 0 44,1 2-158,0 0-66,-3 0-101,-1-3-169,-4-1 29,-1 2-185,-6-6-134,-2 3 100,-7-6-1203,-16 5-450,0-8 1687,-12-7 0,17-2 0,3-7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3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14745,'13'-2'3719,"-2"0"-2631,-11 2-198,0 0-381,53 47-324,-31-16-118,39 41-67,-46-27 0,-5-1-1007,-3-2-1061,-5-1-3252,-2-5 5320,-7-4 0,3-16 0,-2-7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4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31 11586,'-14'-17'3305,"4"3"-2818,10 14-150,0 0 60,-5 13 415,3 7 202,-5 21-196,3 13-95,-1 12-152,0 11-285,0 6-96,3-1-95,0-3 11,2-11-106,0-12-72,0-12-2393,0-8 824,5-18-185,0-10 1826,6-20 0,-6 4 0,0-3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4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5 344 14555,'-2'-3'4066,"0"2"-3404,2 1 105,0 0-498,47 5-140,-17-1-1,40 4-89,-30-4 40,1-2-79,1-1-196,0-7-431,5-7-336,1-11-601,3-11-385,0-9-1053,1-13-490,-7-2 3492,-5-6 0,-20 31 0,-9 8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5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 9430,'2'12'6486,"-2"-2"-6480,0-10 95,0 0 280,-18 5 537,8 17 936,-18 46-1081,19 3-432,5-20 1,1 2 241,1 30-124,2 3-101,0-1-88,0-3-74,2-9-39,1-12-90,2-13-67,0-16 33,0-13 124,-1-10 39,2-7-196,4-10-50,5-9-359,8-17 90,5-11-68,3-8 84,-3 4 152,-4 8-291,-8 17-342,-3 12 599,-3 19 185,5 12 6,3 17 229,4 8 50,2 3 90,8 12-268,-10-18-23,4 2-84,-13-25-1607,7-6-572,3-7 2179,18-14 0,-20 6 0,4-8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45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9873,'14'8'3730,"-3"-2"-2912,-11-6 565,0 0-615,2 5-12,1 2-180,2 6 1592,10 40-1899,-7-23-39,8 31 38,-10-33-167,-2-1 22,0-3-50,0-2-67,-2-5 67,1-5 156,0-3-66,0-6 139,2-2 175,2-10-455,6-6-22,5-13-274,8-7 105,2-2 124,-1 4 34,-4 8-90,-8 10-67,-3 9 34,-4 4 39,2 7 95,3 6 50,4 7 23,1 4 112,1 0 33,0-4-27,-3-4 5,0-5 230,1-5 27,5-2-229,8-7-95,30-15-95,-10 0-34,17-11-6,-27 13-128,4 4 39,-15 7 39,4 3 44,-12 6 12,13 6 34,-5 0-34,10 3-330,-8-5-1334,-1-3-2604,3-2-5563,-5 0 9737,-2-1 1,-13 0-1,-5 0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0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1 323 8769,'14'-3'2885,"-2"1"-1832,-4-11-157,-1 4-230,-1-1-128,0 1 16,-1 2 52,-2 1 77,0 2 135,-2 1-191,0 1-73,-1 0-60,0 2-595,-1 8 95,-2 4-27,-2 12 33,-3 8 5,-1 6 79,-1 6-84,3 1 6,0 1 39,5-3-45,0-3 56,2-5-23,5-4 130,4-5-85,7-3 17,3-4 57,5-5 38,2-3 157,6-7-61,1-1-79,2-3-39,3-8 33,16-15-128,-13-3 45,24-31-68,-32 16-50,6-18-3392,-19 8 3336,-6-5-17,-2-6-779,-5-3 701,-2 2-443,-3 6 465,-1 7-307,-9 1 285,-1 18 2694,-9 1-2599,-1 18 903,-3 5-937,-3 5 814,-1 1-724,-2 4 282,0 6-344,-2 7 51,-12 21 22,9-6-22,-9 15-28,17-14 27,4 0 7,4-2-1,5-3 6,6-4 34,2-1 72,3-2-39,0 7 29,1-7 346,12 11-134,1-13 0,15 2 33,-1-9-122,5-2-18,6-4-100,1-3-62,4-4-39,-1-7-33,-2-5-421,-1-7-621,-6-3-438,-6-3-2435,-7-9-2326,-9 1 6274,-7-5 0,-3 19 0,-1 4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0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26 273 10707,'-13'-13'3428,"2"4"-2661,11 9 2331,0 0-3098,-2-1 100,8 0 231,3 0 308,16-1-57,11 0-44,12 0-118,11 0-146,5-3-117,1 1-45,-5-2 11,-7 1-5,-13 0-12,-10-1 57,-11 1 5,-7-1 39,-6 0-38,-3-1-169,-2-2-62,-6-4-437,-23-17 129,-4 4-587,-48-19 386,26 21-40,-16-1-403,30 17-4340,3 4 626,17 4 4728,4 1 0,13 0 0,3 1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1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19 139 11861,'-10'-9'4363,"2"2"-3181,8 7-364,0-2-174,0 1 6,0-3-34,0 3-90,2-2-111,6-1-264,11-4-11,13-3-140,12-3-6,7-1 1,3 3-152,-3 1-610,-6 4-415,-6 1-1518,-7 0-1517,-5 0 4217,-5 0 0,-11 3 0,-4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1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22 116 10634,'-12'5'4447,"2"0"-2878,10-5-74,0 0-1388,56 0-107,-23-3-6,48-1-700,-34-5-1119,13-10-2444,-2-4 4269,10-10 0,-33 15 0,-9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2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 9240,'-2'8'1462,"0"-1"-1502,2-7 24,0 2 16,0 8 380,0 10 326,0 16 219,3 15-24,1 12 34,3 11-212,-2 5-421,-1 2-111,0-5-101,0-6-23,0-11-67,1-9-1076,1-1-240,-2-20-1837,0-3-113,-3-22 3266,-1-11 0,0 2 0,0-4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 8007,'-14'-3'1670,"4"2"-1054,10 1 532,0 0-499,11 0-15,-1 0-35,12 0-78,-2 2-56,3 3 61,7 4 129,7 5 35,10 7-18,11 7 33,17 10-338,-28-14 0,3 3-479,8 5 1,3 2 360,2 1 0,3 2-124,-9-2 0,2 3 1,-5-3-101,-2-2 0,-4 0-8,13 11 0,-7-2 39,-13-5-56,1 12-151,-13-17-2241,-2 5 479,-19-24-1458,-4-3 392,-12-9 2979,-5-6 0,3 4 0,0-5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1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18 9458,'-8'-10'1904,"2"2"-626,-8 33 144,4-1 12,-13 28-106,6 1-7,1 11-802,0 11 148,4 8-239,3 4-266,6-26 1,2 0-91,4 26-376,5-24 0,3-3-709,9-4-881,12 4-1483,3-34-1171,1-10 4548,7-8 0,-19-5 0,-6-3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2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138 124 12483,'6'0'2520,"0"0"-2430,-6 0 1568,0 0-997,-22 52-1,10-18-122,-15 46-89,17-30-7,3-1-16,4-2-129,1-5 78,5-7-39,4-6-68,4-6-21,6-7 100,2-6 135,6-5-101,4-3-3532,5-8 3269,4-6-46,2-9-372,0-9 350,-3-5-50,-4-3-117,-8-5-68,-5 0-207,-9-4-256,-5-1 178,-7 1-74,-11 2 46,-8 3 229,-11 6 269,-6 5 0,-2 7 0,-2 6 0,2 5 0,3 4-17,-7 4 1,13 2 27,-14 2 56,23 4 3111,-5 3-3111,12 5 510,2 2-454,5 4 322,1 2-210,4 4-11,1 3 146,4 1 44,8 1-49,7 0-91,12-3-128,8-2-68,5-4-78,5-3-39,2-4-723,2-4-991,1-3-2487,9-3-5170,-2-1 9410,2-1 0,-29 0 0,-11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2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10842,'14'0'2974,"-2"0"-1983,-12 0-100,0 0 151,11 34-90,-6-12-56,9 31-207,-8-19-190,-1 0-135,1-3-264,-2-3-4,1-6-96,0-4-952,1-6-2779,8-4-5158,2-4 8889,6-3 0,-10-1 0,-2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3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11614,'22'7'4935,"-4"-2"-3652,-18-5-315,0 0-295,51 50-309,-33-26-168,39 41-73,-48-37-3391,-4-1 3273,-2-2 62,-3-1 6,-7-2 56,-3-1-532,-17 0-633,6-8-1037,-2-2 267,13-9 1806,6-7 0,3 3 0,1-3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3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14807,'16'6'4795,"-4"-1"-4028,-12-5-420,0 0-246,8-1-101,-4 0-123,10 0-891,-1 0-2050,17-6-3209,4 0 6273,13-6 0,-23 7 0,-4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3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14202,'12'1'3982,"-2"0"-3410,-10-1-364,48-5-91,-25 2-117,38-2-11,-40 4 11,-3 1 0,-5 0-168,-4 0-398,-4 0-1400,1 0-2291,-1 0 4257,4 0 0,-4 0 0,-1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4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29 11217,'-7'-16'3920,"2"4"-3264,5 12-241,0 0 475,3 14-296,-1 2-186,2 15-38,-2 0-168,-1 3-40,-7-1 12,-4 1-112,-8-3-62,-1-3-2689,-10-2 1,15-13 2688,-2-17 0,15 0 0,1-11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5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 11239,'6'1'4549,"-2"0"-3508,-4-1-296,0 0-711,-4 4 414,-3 9 145,-7 10 147,-2 12-68,-1 7-84,-1 9-241,2 3-39,3 4-591,5 0 552,4-3-122,3-3 94,4-4-73,5-5-67,6-5 11,4-6 0,2-7 84,1-6 123,4-7-44,1-5-57,6-4-106,3-2 560,3-7-639,21-17 37,-13-2-524,25-33-11,-36 18 51,5-16-124,-25 13 11,-7 0-44,-4-2-6,-8 2 180,-7 1 89,-6 3 84,-8 3 179,-2 5 11,-2 1 23,-16-1-56,10 11 28,-10 0 39,12 14 39,3 3-28,2 2-5,4 2 27,3 4 23,4 6 129,5 5 398,1 16-242,7-4 1,0 10-23,4-8-118,7 1-66,2-1-62,9 0-73,4-4-801,23 3-963,3-10-2779,15-1 4543,-8-11 0,-26-4 0,-8-2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5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8657,'16'3'2700,"-2"0"-1596,-14-3 2715,0 0-3225,1 0-320,1 0 1,3 0 61,-2 4 145,3 4-66,0 7 90,0 4-197,0 5-34,-1 3 236,-2 11-354,-1-11-38,-1 3-34,-1-17-28,0-5 39,1-5 51,0-2-1,2-1-94,1 0-51,4-8-325,5-7-862,19-32 1008,-5 7 151,10-12 28,-14 23 67,-7 12-67,-5 8-101,-3 7 241,6 14 146,-2 1 346,15 26-346,-10-12-62,7 10-135,-8-14-27,0-2-62,-2-4-420,-1-4-705,-1-3-1083,3-5-2311,1-3 4519,2-9 0,-8 5 0,-3-5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7:56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11082,'13'5'3596,"-2"0"-2380,37 16-18,-17 2-251,42 26-839,-27 2 526,-2 10 282,-2 8-406,-5 8-45,-7 4-55,-3 4-251,-13-10 1,-3 3-121,2 15-39,-6-21 0,-3-5-610,-9-10-4143,-22-14 0,-6-3 4753,-10 4 0,-22 11 0,43-45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1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55 8254,'-11'-20'2134,"2"4"-1322,9 16 443,0 0-801,-4-4-79,3 4-157,-4-4-212,5 4 44,0 1 706,2 7 392,5 6-27,5 11-136,7 5-105,6 5-45,3 1-219,5 2 78,20 10-543,-11-14-72,10 7-29,-24-21 0,-6-4-50,-7-5-5,-6-4-337,-5-4-274,-2-1-84,-2-2-6,-5-3-140,-5-5 18,-6-5 55,-5-8-68,-1-3-2887,-1-2 3661,4 0 246,-8-17 208,14 16 173,-3-11-89,14 21-186,1 2 12,1-1-101,3 1 3510,5-1-3376,7-1 17,5 2-72,3 2-51,5 2-28,2 4 6,4 2-90,1 3 17,1 1-51,10 5-33,-16 1-39,4 3 44,-17 3-44,-9-4 122,-1-2-88,-6-3-1,-1-2-28,-3 0 45,-19-1-56,-4-1 0,-22 1-78,1-1-51,-5 2-140,-1 4-437,2 3-633,6 5-1489,0 8-690,9 1 3518,1 2 0,17-10 0,7-4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5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31 359 8142,'4'10'1624,"-1"-2"-1579,0-8-45,-2 0-95,0 0 145,-4 0 34,1 0-84,-4-1 40,2 0-40,-2 0 0,2-1 0,-2 2-17,2-1 17,0 1 145,2 0 74,1 0 3248,1 0-1647,0-1-1125,0 0-96,0 0 4582,0 0-5181,0 0 0,0 1 0,0-2 5,0 2-5,0-1 45,2 0-39,1 1 38,5-4-38,-1 2-6,5-4 6,-3 1 0,3 0-6,-3 0 6,6 1-6,-6 0 28,4 0-28,-4 0-6,1 0 6,1-1 0,2 1-6,-2 0 6,0 0 0,-4 2 6,3-1-6,-3 1 0,5-1-6,-3 1-10,15-1 16,-6 1-3398,11-1 3398,-7 0 6,1 0-6,2 0 0,3-1 0,3 1 0,1 0 0,4 0 0,2 1 0,6 0 3380,32-1-3386,-11 0 6,27 0 0,-21-1 0,-20 2 0,0-1 0,22-1 0,16-1-6,-40 2 6,-7 2-5,-7-1-29,-6 2 29,-5-1-1,-2 1 0,-3 0 6,0 0 0,-1 0-5,0 0-1,-1 0 1,-3 0 5,0 0 0,3 0 0,-8 0-6,2 0 6,-8 0 0,-2 0-392,0 0 179,-4 0-50,-2 0 168,-6 0 61,-4 5 34,-8 4 34,-7 8-29,-7 3-5,-1 1 6,0 1 33,5-3-33,6-3-6,6-3 11,7-5 39,5-1 34,4-5 79,3 0 22,1-2-40,1 0-430,2-13-225,4-1-106,5-18-45,6-1-2190,13-34 2022,-13 27 527,4-19 72,-18 36-201,-5-5 78,-3 10 140,-2-3 207,-4 11 12,1 2 56,0 2 50,1 2 78,1 2 96,2 1-124,1 1 90,2 0-167,0 0 10,2 0 3254,0 0-3276,4 3 258,3 4-57,4 5 28,5 7-33,5 3 106,4 3 6,7 1-39,4 0-79,2-2-45,4-2 46,-1-4 67,11 0-242,-15-6-10,4-1-12,-19-6 0,-2-2 11,-2 0-66,-3-1 21,-1 0 1,-3-1-34,-3 1 45,-2-2-40,-3 2 1,-1-2-9837,-1 1 9546,0-5 1,0 4 0,0-4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7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203 242 10270,'3'5'4207,"0"-2"-2975,-1-8-257,-1 2-147,2-5-262,-1 4 5,0 1-49,-1 0-74,0 2 0,0 0 548,-1 1-21,1-1-644,-1-1-12,1-1-145,1-2-118,2-2-51,3-3 35,2-3-40,2-2 0,1-2 0,1 1-6,-2 0-28,1 1 34,-2 0-5,1 2-1,-2 0 6,0 2 6,-1 0-6,1-2 0,-2 5 33,-2-2-27,-3 6 72,-1 1-5,-1 2-123,0 1-85,-2 8 107,-5 4 28,-7 16 6,-9 12 5,-7 16-1338,-6 13 1333,-5 11-6,0 7 5,-2 2-5,6-4-11,3-6 11,8-11-476,6-10 471,8-11-74,5-1 51,4-18 84,5 3 34,4-21 1251,5 1-1201,4-9 557,5 0-579,5-2-34,4-1-34,5-7-50,4-3-274,5-10-1928,20-17-397,-14 0-2324,7-8 4923,-28 8 0,-13 19 0,-8 5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8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77 13211,'-11'-10'4923,"2"2"-3976,9 8-275,0 0 101,54-3-163,-10-3-223,50-3-214,-22-2-145,2 1-28,-4 1-761,-4 3-925,1 3-3732,-8 2 5418,0 6 0,-28-4 0,-10 5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8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182 172 9178,'0'2'6346,"0"0"-4632,0-2-1468,-3-11-246,1 8-56,-4-9 23,1 12 16,-3 3 17,-4 4 101,-4 7 285,-12 20-50,5-3-11,-6 13-34,13-10-27,2 0-96,5-1 62,3-2-129,3-4 218,2 4-174,3-11 527,7 2-73,0-14-72,7-2-34,-2-4-196,5-2-162,4-6-46,6-4-55,1-9 5,1-3-33,0-5-6,-3-3-107,-4-1-234,3-18 212,-11 12-45,0-12-28,-12 15 17,-2 1 28,-2 1-5,-1 1-12,-4 2-78,-4 4 62,-5 3-118,-11 1 140,4 9 129,-8 3-112,6 7 72,0 3 23,1 5 56,-1 4 0,1 8 67,1 2-55,1 3-7,4 2-5,1 1 17,4-1-17,3 0 67,4-2 112,2-2 17,2 0 151,5-6 96,4-2 61,8-8-246,5-3-258,6-1-874,23-12-604,-10-2-2634,15-19-3875,-23 2 7987,-5-7 0,-14 18 0,-6 4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9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31 152 9828,'-17'-1'2655,"4"0"-1725,13 1 1887,0 0-1406,34 4-358,-6 0-218,34 4-118,-12-2-241,2 0-373,0-1 177,-4 0-51,-5-2-166,-6 0 66,-7-2 61,-6 0-82,-4-1-58,-6 0 28,-4-1 345,-3 0-356,-5-2-22,-1-1-247,-6-4-745,-15-12 667,-2 0-633,-24-19-123,18 16-1636,-6-7-1719,19 14 4391,7 0 0,4 8 0,4 2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09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21 12051,'-4'2'5271,"0"0"-3983,4-2-190,0 0-1053,49-2 6,-18-1-51,42-1-331,-32-1-1322,1 1-2536,-6 1 4189,-4 1 0,-15 1 0,-7 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0.0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39 9458,'-11'12'7774,"2"-2"-6093,9-10-684,0 0-599,66 5-398,-19-4-283,4-1 0,5-1-2927,28-10-6423,-1-5 9633,3-4 0,-41 10 0,-14 2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0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51 8567,'-8'-9'2062,"2"2"-1424,6 7 3995,0 0-3597,-11-5-180,9 4-368,-9-3-85,11 4 1809,0 0-1960,4 0 56,5 0-22,8 0 22,8 0-10,8 0-91,7 0-62,3 0-38,1 0-51,-2 0-45,-1 0-11,-1 0-1961,24 0-145,-3-4 2106,-7 0 0,-3 0 0,-3-1 0,7-3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1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14 11452,'-1'16'3467,"0"-4"-2643,1-12-488,-6-1 33,0 0-189,-7-2 77,1 3 1,-2-2-17,-1 2 263,-2-2-264,6 1-21,1 0-40,8-1 123,1 2-155,1-1-147,0 0-415,3 0 415,5-2 61,8-2-27,8 0 5,5-1-22,5 2-17,-1 2-6,0 1 1,4 8 89,-13 3 34,3 10-56,-14 2 139,-5 39-201,-9-20 6,-10 28 61,-11-28 67,-26 20 40,7-13 33,-14 13 12,16-23-23,8-4 0,4-5-34,9-7-45,4-5-38,6-5 5,3-4 5,3-2-5,1-3 0,1-1 180,0 0 21,6-1 242,6 1-95,38 4-982,-1-3-2250,42 4-3580,-15-5 6301,8 0 1,-40-2 0,-13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3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21 909 9744,'-11'-4'3333,"2"0"-2275,9 4 4392,0 0-5047,9-2-111,3-5-96,13-7-107,3-9-83,8-8-12,3-7-134,5-9-325,-1-6-44,-1-8 195,-4-4 135,-6-6 101,-6-1 44,-6 2 5,-5 4 29,-5 6 6,-3-6-6,-3 22 11,-3-3 63,-1 27 10,0 3-45,0 7-39,0 2-6,-1 3-128,0 3 15,-2 0 119,-1 2 85,-1 0-85,0 0 0,-5 0 0,0 4 28,-5 2-28,2 6-45,-7 15 51,3-2-6,-5 15 6,5-5 201,-6 30 34,2-11 67,-3 23-163,6-21 74,2 2-1,3-2-67,2-2 6,3-3-6,3 15-145,2-19-6,2 9 0,1-26 5,1-5 96,3-3-28,0-5-23,4-3 29,-2-3-7,1-3-4,-1-4 10,0-2-5,1-1 11,3-1-62,17-10-167,-1-4-85,15-12-151,-6-2 23,3-2 100,-3 0 186,-2 4 72,-8 4 33,-4 7-106,-10 8-195,-1 7 268,-7 10 173,3 8 12,0 8 33,1 5 40,1 0-107,1-1-17,0-4-5,1-5 39,1-5 767,28-7-856,-7-6-79,27-10-84,-12-6-23,3-6 1,1 1-6,12 3 45,-19 6 11,6 5 45,-23 9 33,6 8 12,-8 2 5,5 2-39,-9-6-1002,6-3-2471,2-3 3473,3-2 0,-15-2 0,-4-1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4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5 252 8847,'-2'-19'2919,"0"4"-1967,2 15 2347,0 0-2660,2-19-147,-1 14-279,3-14-157,-1 18-56,3 1 39,1 6 191,4 5 44,0 10 85,3 6-141,-2 6 34,-1 5-94,-2 2-41,-2 0-49,-2-2 72,-1 9-140,-2-23-140,0 3-51,-2-24-11,0-5-610,0-9-241,2-12-404,4-14 141,5-12 409,3-5 543,4-2 364,0 6 51,4-2 77,-8 22 147,4 3-96,-9 21 779,9 9-236,-5 7 102,7 8 27,-4 6 532,8 14-795,-7-7-195,5 9-208,-10-15-107,-1-4-11,-3-4-16,-2-5 10,-2-4 29,-2-5-84,0-2-292,-1-9-39,2-5-224,6-29 353,1 6 28,11-28 95,-7 27-11,7-6 50,-7 21-44,0 5 22,0 6 56,5 5 106,-1 3 73,5 8 141,-3 5 27,0 6 1,1 3-68,-1 2-84,-2-3 78,6 3-128,-7-9-62,5-2 50,-7-7-22,12-6-112,-7-4-201,8-7-124,-11-5 84,-5-1-11,-3 1 112,-4 6-11,-3 3-28,-1 6-220,-1 2 399,-1 13 0,-1 1 107,1 12 83,-1-1 152,2 0-45,3 0-90,3-1-72,4-3-29,2-4-11,1-5-33,-1-4-62,-1-3-56,-2-2-515,-1-6-477,-1-6-302,-1-7-381,-2-9 499,-1-2 499,-2-1 441,-1-1 292,0 4 101,0 4 269,7-8-191,1 15 67,8-5 113,2 16-57,1 3 152,3 2 347,1 3-6,1 7-55,1 7-124,0 5-191,2 3-89,1 0-150,2 0 4,1-4-83,0-3 44,15-5-95,-12-5 11,21-4-123,-25-11-437,9-4-359,-15-11-2525,1-18 1092,-12 7 638,-4-9 863,-21 17 784,-8 8 140,-12 7 504,-3 5 476,0 8-106,4 7-185,4 6 1266,1 26-1121,12-7 6,2 15-162,18-12 23,12-2 32,38 7-716,1-17-157,28 2-375,-16-20-1283,2-3-2291,12-10 3949,-29-7 0,-3 0 0,7 0 0,5-11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6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235 5 10298,'0'12'3837,"0"-2"-2644,0-10-280,0-9-196,0 6-45,0-7-34,0 8-117,0 1-100,0 0 721,0 0-1416,-1 10 145,-2 5 129,-4 17 79,-4 11 83,-5 12-50,-4 8 101,-2 6-68,-2-1-139,0 1 111,-1-7-33,-3 11-78,10-27 72,-4 9-44,15-36 0,2-3 72,4-12 6,1-2 386,0-1-21,5 0-158,5 0-201,9-1-73,7-2-40,7-2 1,7-2 33,2 0-33,3 0-1,-3 1-5,0 2-3791,36 2-657,-21 2-2861,26 2 7309,-36 2 0,-22-1 0,-8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6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5 12696,'-2'-2'3383,"1"0"-2812,1 2-50,-18 27 229,4-1-33,-19 31-78,6-2-157,-4 7-62,-3 5-191,2 1-111,1-4-34,8-6-79,4-8-5,9-8-56,4-7-576,4-9-483,2-4-1013,17-7 2128,22-5 0,-14-5 0,9-3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7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6 15266,'3'-3'2997,"-2"0"-2829,-1 3-325,0 0 157,0 3 112,-5 6 146,-4 7 123,-7 11 11,-4 6 34,-4 7-68,-2 4-83,-2 5-219,4-1-6,0 0 17,6-5-22,6-3-40,6-7 57,5-5 375,10 3 106,4-11 102,13 2-309,2-14-112,9-4-56,5-4-157,31-15-11,-17-1-185,20-18-112,-31 2-218,-4-5 5,-9-2-409,-6-17 337,-13 14 39,-4-9 285,-14 21 102,-4 3 88,-6 5 63,-6 5-74,-1 4 18,-2 5 50,-1 3 22,-2 3 45,-1 1-56,1 1 0,1 1 78,-11 11 57,11 0-29,-8 10 51,15-2 56,4 2-51,5-1 146,5 0 0,3 0 806,14 8-486,5-8-118,14 4-225,5-12-133,26-4-466,-10-4-745,18-7-845,-22-8-1843,-5-11-2941,-7-6 6688,-12-4 0,-11 14 0,-8 4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8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27 207 11066,'-15'-8'4206,"4"1"-2811,11 7-51,51 6-391,-16-1-304,46 5-16,-29-3-157,-2-1-191,-3-2-117,-8-2-50,-6-1-3420,-8-1 3386,-7-2-84,-6-3-96,-6-3-144,-4-5-292,-2-4 213,-10-4-62,-5-4 179,-12-2-50,-4-1-50,-1 3-141,2 3-543,5 6-5310,3 3 7144,11 7 0,3 2 0,8 4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8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24 11133,'-8'-13'3495,"2"2"-2622,6 11 343,0 0-4582,32 19 3942,-12 1 354,27 21-600,-20 1 114,0 5 76,-3 6-94,-2 4-185,-7 5-107,-7 0-56,-4 1-78,-11-2-28,-6-4-627,-11-5-1109,-19 1-2672,-2-8 4436,-7-3 0,24-21 0,8-7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19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55 6719,'-5'-16'1988,"0"4"-1242,5 12 346,0 0-947,-12 0-139,9 0 0,-9 0-1,10 0 62,0 0-61,-2 1 39,1 0 5,-1 1 29,-3 1 111,1-1-28,-1 2 6,1-2 107,0 2 66,1-2-71,1 1-69,1-1 51,1 0 118,0-1-17,2 0 4659,-1-1-4339,4 0-152,3 0-235,7 0-180,8-1-56,10-1 85,38-2-18,-6 2-10,26-1-7,-20 3-4,0 0 10,1 0-100,2 0-287,1 0 421,6 0 56,9 0-34,-6 0 1,5 0-96,-16 0 1,1 0 18,26 0 1,-2 0-42,-31 0 0,-5 0-45,33 0 117,-20 0-54,-15 2-63,1-1 0,6 3 0,1-2 5,3 1-50,-4-2 229,28 2-100,-20-3 17,19 3-17,-29-2-33,-6 0 16,-5 0 11,-6-1 17,-6 0 163,8 0-124,-14 0 12,2 0 112,-18 0 259,-6 0-349,-7 0 72,-3 0-156,-2 0 862,0 0-839,2 0 56,-1 0-2566,0 0-1748,-5-9-5680,-3-1 9751,-7-14 0,6 13 1,1-1-1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37 7408,'14'5'2834,"-2"0"-1730,-12-5 100,3-4-162,-3 3-320,3-2-167,-3 2 140,1 1 49,-1-1-88,1 0-152,0 1 5,-1-1-122,2 1-130,-2-1-55,2 1-117,-2-1 77,2 0-117,-2 1 11,2-2 95,3-1-151,2-3-22,2 0 122,0-1-55,-4 3 90,-1 1 10,-3 2 29,0 1-365,-1 0-234,0 2 173,0 7 201,-2 8 51,-4 14 79,-5 11-74,-4 10 147,-15 34-102,5-19 3,1-10 0,0-2-19,-5 7-34,-8 11 0,13-30 6,4-8 33,4-8-34,4-6-5,6-7-5,1-4-46,4-4 51,0-3 0,1-1 264,0-2-152,4 0-101,1 0 22,6 0-27,4 0 28,5-1 66,6 0 91,7 0 10,6 0-21,5 1 127,6 0 13,2 6-46,1 3-39,-1 6-106,-2 1-39,-5 0-51,16 2-722,-27-8-1143,18 0-3411,-31-9 5237,4-7 0,-13 4 0,-2-4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3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0 11822,'-1'6'3192,"1"-2"-2800,0-4 68,0 0-421,-1-1 28,-5 4 337,-6 6 105,-6 11 247,-5 9-33,-5 10-174,-3 7 106,1 5-212,1 2-90,4 0-129,2-4-17,4-3-123,5-2-45,2-5-39,5-3-51,2-3-419,3-6-325,1-4-124,3-5-392,6-5-672,16-6-1786,8-3 3769,11-4 0,-20 0 0,-4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4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67 11642,'5'13'2566,"-2"-3"-2208,-3-10-296,0 0 207,-1 2 268,-4 5 102,-4 5 106,-5 6-23,-2 3-190,-1 4-117,-1 5-113,0 2 1,2 3-28,2 0 22,3 1-174,2-1-6,5-3 57,1-2 56,3-4 100,3-5 179,5-4 130,5-4-90,7-4-196,6-5-162,5-1-57,4-3-67,3-4-22,2-7-45,-2-5-6,-1-7-279,-4-3-124,-4-3-1,-5-1 24,-4-4-157,-3-1-67,-4-2-46,-4 1 147,-5-2 111,-3 2-241,-18-22 566,3 25 6,-17-12-39,9 29-29,-2 6 68,0 2 61,1 4-33,4 2 34,1 1-29,4 1 28,2 0 1,2 3 111,-3 9 213,5 2 90,-2 7-128,7-2 38,1 1 96,2-1 156,0 0 33,6-2-111,2 0-129,9-1 95,5-1-139,4-1-73,4-4-124,4-3-123,4-4-897,18-4-771,-14-7-1811,10-10-2200,-23-5 5679,-7-6 0,-11 13 0,-4 4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5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22 126 9044,'-12'-10'2033,"2"2"-1154,10 8 2801,0 0-2420,26 8-274,-6-2-308,26 7-112,-9-4-168,5 0-90,7 0-56,0-2-118,-1-1-16,-5-1-29,-6-1 18,-9-2-107,-7 0 61,-7-1 12,-7-1 61,-3 0-83,-3 0-12,-1 0-554,-2-4-303,-4-1-28,-4-6 224,-5-3 236,-4-1-174,-9-10 481,6 6 35,-3-7-175,11 9-397,3 2-101,3 2 717,4 0 0,3 7 0,1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6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11 7934,'-3'-6'2398,"0"2"-1412,3 4 4004,0 0-4939,-4 1-1,-4 2 118,-6 4 34,-5 5-73,-2 6 89,-4 7 40,1 6-18,4 7 12,5 2 79,7 4-29,5-3 225,12 0-168,6-3-102,12-6-122,5-4-12,6-8-11,0-7-17,3-7-95,2-5-246,-1-11-253,1-5 107,-2-13 78,-3 0 140,-5-3 29,-6 3 150,-3-7-5,-13 18 0,-1-3-72,-10 18-85,0 1-22,0 1 179,0 4 78,-5 5 135,1 8 78,-5 4-11,2 3 12,2 0-1,3 0-56,2-5-5,2-1-68,4-6 1,4-2-29,4-5-11,8-3-201,-2-7-1446,15-21 510,-15 0-167,4-18 83,-14 11 95,-4 3 163,-4 3 543,-3 5 297,-3 5 107,-1 5 55,0 3 213,0 4 118,4 2 342,0 1-476,3 0-147,4-1-38,6-2-68,5 0-55,3-2-12,1 1 84,2-1 17,-1 2 280,9 1-196,-7 2-22,6 1-96,-9 1 57,-4 4 72,1 5 84,-3 6-5,0 4 426,0 16-432,-4-8 112,-1 24-146,-6-23-67,-2 9-50,-1-16-6,0-2-112,0-4 23,-1-3-57,0-3 35,0-3-29,0-2 62,1-3-6,0-1 168,0 0-162,3 0-73,4-6-84,5-4-51,5-9-38,3-3-113,2-2 163,0 0 90,-4 4 33,-3 5-51,-1 1 12,-4 7-23,1 2-27,-5 4-46,-1 1 102,6 4 83,-1 4 17,3 6 12,-2 2-1,-2 2 1,0 1-46,-3-3 6,-1 3-39,-3-9-67,-1-1-129,-2-7-50,1-2-157,1-5-197,4-7 28,3-8-83,12-17 566,-4 11 44,7-4-45,-9 21 34,0 4 56,2 4 34,2 1 72,4 2 68,15 2-101,-7-2-1,10 2-21,-12-4 38,9-3-89,-10 1-179,12-1 73,-18 4 5,2 11 28,-8 11 415,1 44 201,-5-7 163,0 29-336,-8-21-191,-2-1-67,-1-4-61,-1-11-46,0-10 68,0-13-73,0-11 0,0-9 6,0-6 117,0-10-123,0-10-101,1-17-333,8-12 0,3-6-1416,9-32 1844,-2 21 1,2 1-34,12-16-32,-7 26 1,1 5-3,1 3-39,12-10 112,-27 51 95,1 20 45,-7-1 119,-3 34-209,-16-15-50,-8 12 6,-13-17-6,-4-4-40,-2-7 949,3-8-2102,9-5-2996,9-14 4189,10-6 0,5 2 0,3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5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8 117 7996,'-4'-1'2118,"0"0"-1598,4 1 6896,0 0-6542,3 0-196,3 0-185,5 0-236,6 0-33,5-4-179,6-2-45,2-5 84,2-2-84,0-2 0,-3 0 17,-3 0 22,-5 3-22,-4 2-17,-6 3 0,-4 3-34,-3 2-5,-2 1 5,-1 1-150,0 0 44,1 0 17,6 12 123,-2-2-6,10 19 73,-6-11-67,4 8-851,-3-8 851,39 28 0,-33-28 0,27 17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26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33 9268,'-4'5'2240,"0"-2"-1243,4-3-56,0 0-140,-3-16 17,2 11 33,-3-11-156,4 14-90,0 2 1092,0-1-1624,2 1 56,2 0-23,5 3 79,7 6 73,9 11 122,9 13-3430,9 13 3436,5 14-901,-1 11 823,-3 11-50,-8 5-129,-11 4-79,-12-2-11,-9-2 17,-18-6-275,-7-4 241,-8-29 0,-4-2-16,-20 20-3,16-27 0,-1-3 98,-15 6-101,1-7 0,5-3-96,3-6 2306,7-3-3571,4-3-1156,2 0 2517,0 2 0,14-10 0,1-1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37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10 10259,'3'-1'2678,"0"1"-1833,-3-3 12,0 1-84,0 1-173,0 0-214,0 0 874,0 1-1271,0 6 11,0 7 73,0 11-40,0 10-33,0 9 34,-2 11 5,-1 8-39,-4 7 6,-1 6-6,-2 2 11,0 2 45,0 2-45,2-2 28,1 0-33,2-1 50,0-1-23,0-2-27,1-2 39,-1-5-15,1-9 1,0 0 3,-1 12-31,1-16 0,0-2-3,2-6 0,1-5 0,1-4 5,0-7-5,0-2 39,0-5-39,0 1 6,1-2 0,0 2-1,1 14-44,-1-7 11,0 12 22,-1-9 12,0 1 28,0 1-34,0 3-34,0-1 28,-2 1 1,-1 1-1,-5 23 6,2-13 0,-4 17 17,4-19-17,-2 1 0,2 1 0,-1 2 22,1 0-22,0 1 0,0 0 62,-2 23-107,2-18 45,-3 18 0,4-26 6,0 1 44,1-1-50,0 0 0,1 0 0,1-1 0,1 1 0,1 0 0,0 0 6,0-1 55,0-2-61,4-1 0,1-2 6,6-2 22,1-2 28,4-2 11,2-1 813,36 28-740,-14-23-39,30 21 11,-22-29-101,23 11 28,-16-13 23,17 6 72,-24-20 6,1-7-67,-1-4 28,0-5 33,1-2-134,-3-1 79,1 0-12,15 0-11,-14 0-45,12 0 23,-20 0-29,-2 0 79,-3 0 0,-5 0-84,-3 0 118,-5 0-6,-5 0 39,-1-6-151,-6-3-67,1-9-280,-7-4-28,-2-7-40,-1-4 51,-1-6-95,0-4-1,0-2 124,0-1 202,0-15 122,-1 19 63,1-11-34,-1 34 33,1 1-11,0 15-33,0 1 67,0 2-62,7 0-6,5 4 1,11 7-6,5 7 174,4 8 174,1 6 83,-4 5-11,-1 3-146,-7 3-55,-4 1-29,-7 0 101,-3 4-84,-7 17-112,-8-14-95,-8 13-319,-9-23-2000,-15 5-885,8-19-2659,-4 1 5863,16-21 0,11-5 0,2-1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0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44 7151,'-1'-3'2291,"0"0"-1295,1 3-161,-27 0 308,17 0 106,-20 0-101,24-1 140,2-1-5,1-4-399,1 0-82,0-1-102,1 1-134,-1 1-124,2 2-56,-2 1-229,2 2-157,-2 0-56,1 0-157,-6 17 432,-23 74-147,3-3-111,9-32 0,2-3-722,0 6-1195,14-44-7503,5-14 9459,5-10 0,-2 0 0,0-2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0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13306,'5'3'1719,"0"-2"-1657,-5-1 2621,0 0-1849,0 67-127,-3-27-164,0 56-145,-4-45-124,1-3-129,0-7-10,1-8-74,2-10 40,2-8 28,1-7 11,0-5-39,1-5-101,7-9-252,6-12-140,12-12-101,4-10 180,15-17-12,-9 20 258,-1 3 16,-14 35 51,-10 16 90,3 10 89,0 6-50,2 0-68,0 0 29,2-5-90,2-3-6,2-3-559,2-4-2286,10-5-4285,-1-4 7136,6-4 0,-18 0 0,-5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7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527 7 7828,'15'11'2487,"-2"-2"-1944,-13-9-257,0 0-174,3-5-106,-2 4-6,2-4 5,-1 4-5,-2 0 4588,1 0-4370,-3 1-11,2 0 667,-2 0-510,1 0 762,1 0 510,-1-1-1636,1 0 5,0 0 2309,0 0-2438,-1 0 12,-1 1 12,-2-2-69,-2 1 46,-1-1-17,-1 2 22,1-1 23,0 0 5,1 1-11,-1 0-11,1 0 34,-1 0-40,-4 0 57,1 0 27,-4 0-5,5 0-23,0 0 62,2 3-11,0 0-22,1 2 33,0 1-6,-2 2 0,-4 11 1,1-1 5,-3 9 0,4-3 5,0 4-5,1 3 0,0 5-5,2 2-34,2 6 33,2 0 6,2 4-11,1-3 5,0 18-3335,3-18 3341,-1 12 67,5-6 45,-4-12-6,0 9-55,-3-15-1,0-2 23,0-2 16,-1-1-83,-3-1 3386,-2-3-3291,-4-3-23,-4-3-72,-4-2 11,-5-3-17,-7-1-247,-4-4-402,-3-3-1031,-6-3 1680,-9-11 0,23 6 0,-1-7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7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1 137 13827,'20'12'4413,"-4"-3"-3297,-16-9-512,58-17-251,-24 9-241,50-15-67,-37 12-45,-1-1-650,1-1-969,10-4-3647,-4 0 5266,7-4 0,-29 10 0,-8 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7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1 12118,'0'4'2230,"0"0"-2219,0-4 2426,0 0-1222,-45 61-234,19-18-584,-5 6 1,-1 3 268,0 19-240,1 8-623,5 0 393,3-2 39,8-6-168,5 10-67,6-27-1305,3 18-342,7-41-1854,8 8-1242,4-20 4743,8-3 0,-14-7 0,0-5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8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1 11250,'5'2'2935,"-2"0"-2487,-3-2 90,0 0 151,-11 10 51,2 5-35,-13 15 29,4 9-73,-3 12-56,-3 9-39,-1 10-141,1 7-106,2 3-95,4-1-33,2-5-74,5-9-21,5-9-96,4-11 0,2-10-17,0-8 17,1-8 0,10-3 0,0-7-151,9-2-443,-2-7-425,1 0-522,1-1-1394,-4-10-1047,-2-1 3982,-7-8 0,-2 10 0,-4 2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8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79 13015,'-12'-12'5528,"2"2"-4217,10 10-376,0 0-386,61-15-163,-21 7-207,55-11-39,-35 12-140,2 3-403,-1 1-1305,-3 2-2268,5 6 3976,13 14 0,-35-10 0,3 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8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266 566 7794,'-4'-4'3787,"0"0"-2655,4 4 699,0 0-1198,0-5-90,0 1-397,0-4-146,-2 2 0,-4 2 22,-5-2-16,-6 3 128,-4 0-38,-3 2 116,0 1 102,1 2-163,-1 5 17,2 5 118,-1 7 481,-1 18-213,8-7 136,1 21-528,11-24-50,2 3 6,2-17-34,1-5-84,2-4-34,4-2-341,3-4-230,5-7-196,3-6-218,2-9 442,1-3 314,-4 2 263,-2 2 67,-4 7 146,-4 5 487,0 5-376,-4 4-66,0 1 61,-2 1 152,0 0 3579,-1 0-4056,2 0-27,-1 0 33,1 0 5,0 0 1,-1 0-1,0 0-5,0 0 34,-1 0 44,1-1-78,0 1-386,-1-1 375,3 1 11,-1 1-34,3 2 0,0 3 34,1 3-6,1 2 6,1 1 0,3 2 6,0 1-6,1 0 0,0 1 0,0 0 5,-1-3 1,0 0-6,-1-3-6,4-2-44,-1-4-112,15-1-242,-3-10-290,14-7-420,-2-10-186,3-9-55,1-7-158,0-8 298,-3-5-213,-4-4 145,-6-2 605,-8 1 432,-6 1 235,-6 3 11,-2 2 117,-1 4 29,-1 4 246,2 6 252,-3 8 45,1 7-95,-2 9-365,-1 5-229,0 6-112,-1 2 112,0 10 661,-6 27 218,0 6 12,-2 27 101,2-7-250,4-12 0,1 1-199,0 26-128,1 21-174,1-37-73,4 5-157,-1-24-162,4 6-465,-6-32-275,1-3-123,-3-10-4716,-10-13 2856,-4-4 2874,-12-11 0,11 10 0,2 3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9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19 9604,'3'11'3411,"-2"-2"-2201,-1-9 27,0 0-1175,-2-1-57,-1 2 321,-3 5 234,-1 5 274,-4 10-218,-4 7-95,-1 7 51,-2 4-57,0 3-39,4-1 269,3 11-504,6-15 111,8 17-212,3-33 17,7 6 196,0-21-61,4-3-96,4-2-106,5-4-85,4-6-5,5-7-134,1-9-169,0-5-134,-3-4-823,4-23 812,-15 11-112,-1-14-74,-16 6 405,-8 16 78,-10-5 78,-10 23 73,-8 6-84,-6 6 73,0 4 11,-2 3 56,4 2 313,-5 9-144,16-1 77,-1 8 79,17-4-22,2 3-12,3 1-39,3 1 50,3 0 101,7-1 23,7-2-168,9-2-146,4-4-168,2-4-381,2-4-588,-3-2-722,1-7-1916,-1-12-2459,-4-6 6066,-3-10 0,-12 18 0,-5 2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9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26 190 11900,'-14'-17'4207,"2"4"-2656,12 13-549,56 2-312,-25 3-298,47 2-151,-38 0-34,-4 1-39,-2-3-34,-4 0-33,-2-3-51,5-2-66,-12-6-819,1-14 393,-18-1-365,-22-20 527,2 14-431,-17-6-706,9 13-1361,0 5-544,5 6 3322,3 3 0,8 4 0,3 1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0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1 11827,'8'13'4705,"0"-2"-3697,-8-11 168,0 0-861,0-2-170,0 2-139,0-2 151,0 13 375,1 5 50,2 17-123,2 12-67,-2 13-78,-1 20 16,-2 8-99,-6 12-604,-2-2 496,-8-8-56,-4-2-56,0-14 40,0-6-46,3-11 29,2-9 16,4-11-50,3-6-106,3-7-835,2-4-930,3-2-1868,0-4 3739,6-3 0,-4-5 0,4-3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1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150 57 10825,'9'7'4223,"-2"-2"-2817,-7-5 677,0 0-1960,1-7-123,-1 5-173,1-5-68,-1 7 241,-3 6 28,-4 5 129,-6 10-51,-5 10 135,-3 7 157,-2 7-106,0 5-74,2 3 56,4 0-3425,4-3 3364,7-6 173,4-8-67,5-6 79,6-7-12,8-3-15,7-4-46,5-5 16,25-4-246,-9-4-27,19-10-63,-14-5 40,23-27-308,-20 4-280,13-17-125,-32 9 148,-9-4 3229,-10-3-3661,-8 1 66,-7-1-83,-12 4-123,-7 3-219,-30-6 1031,7 19 191,-14-1 89,14 21-6,4 5 12,1 3 150,4 3 136,4 5 27,4 4 57,4 8 738,-4 14-470,11-4-140,-1 11-106,11-10-162,4 0 161,1 0 141,8-4 106,6-2-12,12-5-161,8-4-286,8-7-185,8-5-2207,2-12 0,1-6-1837,12-5 4044,-14-1 0,-6-1 0,-21 5 0,-11 3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1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0 133 11586,'6'15'5450,"47"3"-4324,-22-14-442,40 6-113,-32-4 280,7-2-694,-13-1-39,5-2-34,-15-1-185,-2-10-201,-10 1 106,-2-11 11,-11 1-398,-7-5-67,-8-1-302,-10 0-140,-5 2-320,-2 4-705,1 8-1764,3 4 3881,8 5 0,10 2 0,6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2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11570,'4'8'3075,"0"-2"-2325,-4-6 1155,0 0-1009,41 24-89,-17-3 66,34 26-167,-27-1-219,-2 10-73,0 10-212,-7 8-40,-5 6-106,-9 4 51,-3 0-102,-5-5-5,-5-8 0,-3-10-201,-7-8-482,-6-8-3294,-31 12-145,9-19 4122,-22 7 0,37-30 0,9-6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5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19 10282,'-13'-10'-480,"2"2"0,11 8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4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35 9083,'17'3'3848,"-4"0"-2336,-13-3-240,0 0-40,10-15-235,-6 10-236,6-11-166,-9 14-35,-1 1 1181,0 0-1847,-1 1-135,-2 0 190,-2 8 51,-5 6 34,-3 14-28,-3 6 167,1 6-27,0-2-141,4 0 96,3-5-202,3 6-839,3-13-5983,17 5 6923,0-20 0,3-3 0,-7-8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5.5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1 10332,'14'6'2689,"-2"0"-1793,-12-6-180,0 0 18,-48-3-325,27 9-140,-35-1-202,39 12 113,4 1-108,3 6 96,5 2 600,2 18-298,5-10 359,7 19-313,-2-25 178,5 10-599,-9-22-27,0 1-24,-3-8-44,-7-1-218,-8-1-1149,-18-1-3954,-8-1 5321,-6-3 0,20-1 0,9-1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6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8 291 11362,'-4'-11'3596,"0"2"-2727,4 9-281,0 0-28,30-50-112,-10 25-207,29-40-79,-16 38 107,2 4-6,2 0 343,14 0-382,-11 7 16,11 2 259,-3 9-214,20 24-195,-22-1 95,8 24 123,-37-3 112,-2 6-40,1 7-44,-2 2-66,1 3-113,-2-2-12,-1 0-139,-3-4 0,-1-4-6,-1-5-6,1-8-140,1-4-291,0-7-146,2-6-167,0-6-275,3-6-1120,5-4-2487,1-10 4632,3-5 0,-11 2 0,-3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8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10041,'7'-2'8776,"7"3"-8109,18 6-387,11 4-280,11 5-347,7 1-1737,17-2-4531,-3-3 6615,7-6 0,-40-2 0,-11-4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6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695 79 10914,'2'5'3523,"0"0"-2755,-2-5 1304,0 0-1389,6-34-72,-3 22 28,5-24-197,-6 32-167,-1 2-118,-1 1 100,0 1-257,-4 0 84,-5 5 34,-7 5 66,-8 10 91,-7 7 50,-9 10-62,-8 9-270,-5 7 276,-4 9-84,0 3-45,1 3-11,4-1-56,8-4-28,6-5-40,7-8 1,5-7 55,5-7-61,2-8 0,1-3 12,2-5 275,-1-2-237,2-4-50,3-3-325,4-5-314,3-2-554,3-3-840,6-8-7080,8-5 9113,7-10 0,-5 7 0,-1 2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7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 9240,'2'14'3562,"0"-2"-2677,-2-12 2750,0 0-3635,-9-7 0,18 3 56,-2-4 118,22 6-62,0 1-51,1 1-27,-6 0-34,-5 1-45,-8 3-151,-5 4 196,-4 6 90,-5 3 72,-6 6 202,-6 4 56,-8 4 163,-2 1 11,0 3-57,1 0 46,3-1 279,4 10-504,9-14-21,3 6 139,17-18-95,9-2-207,18-4-174,13-2-387,9-2-1512,16-3-3315,-3-1 5094,2-2 0,-36-1 0,-13-1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08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8438,'10'8'2930,"-2"-2"-2023,-8-6-89,0 0-62,8-5-78,-6 2 0,7-2-17,-8 4 2105,0 1-2766,-1 2 51,0 3 55,0 6 125,0 6 71,0 2-5,0 4 5,-1 1-95,-1 0-5,-2 0-56,0-1 100,-3 10-179,2-10 28,0 5-84,3-14 57,1-4-35,1-3 29,0-3 100,0-2-55,0-1-18,0-1 18,3 0-107,3-4-40,6-4-161,5-7-57,6-2-44,1-3 195,3-1 40,0 1 62,0 1 5,-2 3 0,-3 3 5,-3 3 6,-3 2-11,-3 4 79,-5 0-79,-3 3 22,-3 0-27,0 1-303,-2 0 201,0 1 107,0 6 90,0 5 78,0 7 73,0 3-40,0 4-10,0 2-79,0 0 67,0-1-28,0-1 28,4-1-78,2-2 28,7-1-622,21 5-1439,4-8 1932,33 5 0,-37-17 0,4-1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1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9671,'1'11'1042,"0"-2"-734,-1-9 1160,0 0-880,27-6-107,-20 5-72,20-7 45,-26 8 190,-1-1-426,0 0 4207,0 1-4425,0 10 124,0 7 128,0 16 56,0 9 67,3 8-101,2 4-95,4 1-22,4-3 95,3-5-95,2-5-112,1-8 61,1-6-106,-1-5-308,1-4-896,-1-4-6570,11-1 7774,-9-8 0,0-1 0,-14-5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1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45 9593,'-1'-12'1803,"0"2"-1081,1 10 567,0 0-852,-2-10-79,1 7-151,-3-6-207,4 9-33,-2 0 33,0 0 162,-1 7 353,-3 4 208,0 8 168,-4 3-124,1 4-112,-1-1-274,1-1-45,3-6-218,2-3 90,3-5 66,0-5 275,8-2-409,5-3-140,12-8-415,6-5-122,5-11 88,4-5-150,1-3 369,-1 3 230,6 2-45,-15 13-11,2 6 23,-14 19 33,11 22-107,-4 4-2814,2 6 0,0 3 2921,5 7 0,2 8 0,-21-40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2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101 526 10186,'14'13'3691,"-4"-4"-2201,-10-9 941,0 0-2168,8-27-207,-7 16 28,6-22-78,-11 25-6,-2-1-51,-2 2 51,-1 3 0,-1 2 6,-2 1 0,-2 3-1,-2 6 29,0 5 106,0 4 129,2 1-39,5-1-12,4-1-128,3-2 67,2-3-79,0-3 303,0-3 45,6-2-146,4-2-297,25-9-633,0-5-319,17-13-2448,12-36 1323,-18 6 592,-10 2 1,-3-2 1025,-2-12 675,-12 17 0,-4 2 406,-6 3-6,-2-2-73,-7 29-167,0 7-151,-5 5-46,-1 4 129,-7 2 286,-1 5 347,-1 6 247,-1 11 151,0 10 386,-7 34-1036,6-9-336,-4 23-240,10-20-96,3-3-241,2-6-662,4-7-1829,5-6-1178,6-7 3910,6-8 0,-4-10 0,-1-6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2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15961,'10'15'4576,"-2"-2"-4106,-8-13-470,0 0-100,2 0-1026,-1 0-1876,3 0-1631,0 0 4633,4 0 0,-3 0 0,0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3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124 202 10164,'8'-4'3299,"-2"0"-2767,-6 4 1014,0 0-1042,0-18-140,0 13 112,0-14 6,-1 17-118,0 0-51,0 0 51,0 1 51,1-1-17,0 2-23,0-2 6,0 2 588,0-1-930,-1 0-39,1 1 6,-2-3 5,0 1-11,-1-2-34,-2 0 1,0 1-29,-1 0-11,0 1-67,-7 2 135,2 0-29,-7 5 34,4 3-33,-1 7-51,3 2 84,2 3-34,4 1 135,3 8 67,2-9 33,5 2 51,4-12 73,5-4-56,5-3-146,4-2-123,4-6-168,5-8-291,1-8-235,-1-8 89,-3-6 28,-8-1 347,-7-2-1254,-12-8 240,-12 17-649,-15-1-2072,-6 21 3965,-3 7 0,17 1 0,6 1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3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14001,'13'0'4032,"-4"0"-4032,-9 0-1718,0 0 1,0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3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345 67 11267,'-14'-14'3406,"2"2"-2504,12 12-376,0 0 23,-46-18 67,24 14-95,-38-14-51,37 20 17,0 6 18,0 7 38,2 9-195,1 8-12,4 6 341,-4 37-436,8-12-65,4-7 1,1 1-60,0 9-55,1 14-17,3-35-40,2-7-10,1-7-4935,11 23 1680,-7-33-3842,8 13 7102,-11-42 0,-1 4 0,0-4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8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16493,'1'5'3182,"0"-2"-3182,-1-3-7876,0 0 7876,27-10 0,-20 8 0,20-8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4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16 13491,'-11'-8'5713,"2"2"-4649,9 6-912,0 0-1368,66-1-2559,-5 7 1447,-5-2 1,3 1 2199,31 12 1,-42-7-1,-12-1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14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0 13054,'4'3'5882,"-2"-2"-5614,-2-1-7930,0 0 7662,-26 14 0,20-11 0,-20 11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1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0 11771,'1'7'4543,"0"-2"-3837,-1-5-544,0 0-162,-8 5 465,-1 8-73,-8 7-123,-2 9-141,0 3-128,2 1-431,4-1-1758,6-5-5819,7-5 8008,10-9 0,-5-6 0,4-6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1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1 12595,'7'1'4150,"-2"0"-3427,-5-1-511,-34 59-212,17-27-596,-5 12 0,1 3-3151,8 1 3747,3 2 0,6-22 0,2-10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2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362 103 10478,'3'14'3702,"0"-4"-2773,-3-10 959,0 0-1317,-8-42-195,2 27-57,-6-32-235,3 38-84,-2 3 33,-4 1-33,-3 3 6,-5 1 5,-2 1 73,-4 5-45,0 3 45,0 6-11,2 5-22,1 1-12,2 3 28,-8 29-61,14-19 0,-3 20-6,17-30-29,3-4 29,1-5 46,3-4 111,3-3 50,7-4 73,5-1-196,4-2 73,3-3-157,3-2 67,0-2-67,-1-2 0,-1 3-107,0 2 74,-3 3-141,7 18 174,-9-2 157,11 25-90,-17-16-28,2 3 12,-9-17-51,-2-4-62,-1-4-212,0-1-449,3-3-2167,6-11-1558,5-5 4448,4-10 0,-9 12 0,-4 4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2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3 10864,'12'14'4335,"-2"-2"-3914,-10-12-24,0 0-296,-38-13 213,13 10 22,-32-9-12,26 16-27,2 3-190,7 5-51,4 1 11,9 3 34,3 1-62,5 3 308,10 3-162,5 2 11,11 2-23,5-1-38,-1 1-34,0 0 45,-5-3 28,-6 0-141,-5-3 62,-6-1-44,-4-2 5,-2-2-56,-7 0-359,-3 0-789,-8-1 1148,-16-1 0,18-6 0,-8-3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3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 12001,'12'13'3136,"-2"-2"-1892,-10-11-365,0 0-453,30 55-308,-14-27 55,25 44-50,-19-45 68,2-8-135,4-8-56,3-7-375,4-4-421,-1-10-111,0-6-34,-2-12 465,-5-3 476,-5-2 235,-5 5 527,-6 6-493,-5 10-168,-6 15 800,-9 16 46,-7 18 22,-14 16-84,-8 13-151,-7 9-225,-5 5-195,-3 1-96,4-3-100,2-6-118,9-11-751,7-13-2189,13-18-2919,8-14 5859,8-12 0,2-5 0,0 1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4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 9968,'4'5'1966,"0"0"-1288,-4-5 1086,0 0-941,0 6 40,0 2-1,0 8-156,0 3-140,0 5-40,0 5 52,0 7-86,0 3-100,-2 5-128,0 1-35,-2 0-50,0-1-16,-1-5-74,1-4-5,-1-7-17,2-7-16,1-5 5,1-5 39,1-6 28,0-1 45,1-4-84,18-20-145,1-1-46,19-21-10,-6 1 33,0-1 78,-4 3 6,-4 6 6,-8 10-57,-4 8-106,-6 8-27,-2 4-29,-3 3 134,3 15 186,2 0 22,2 16 78,-1-4-140,0 0 51,0-2-118,-2-5 5,1-4-5,-4-7-5,2-5-74,-1-2-50,3-4-347,4-10-235,5-7 247,5-10-119,6-3 308,1 2 51,1 5 0,16 10 224,-11 8-6,28 21 6,-24-3 0,11 10 34,-18-12 56,-1-5-90,-2-3 11,10-11 39,-9 0-55,16-14-46,-20 14-38,15 4 89,-18 22 212,5 14 164,-12 17 95,-5 11 27,-4 11-175,-5 7 85,-9 1-122,-5-1-101,-6-8-23,-7 9-44,13-40 78,-1 3-196,13-40-62,1-13-145,0-11-1821,8-23 0,4-8 1627,1 4 1,3-2 226,8-26 1,3-1 97,-2 17 1,2 4 75,-5 10 0,-1 5 78,10-14 17,-11 27-95,-6 21-44,1 5 44,-1 8 3616,-2 13-3236,-3 10-111,-4 16-45,-4 4 45,-3 2-62,-9-2-84,-6-3-44,-12-7-79,-4-4-202,-4-6-4900,-28-8 5102,20-8 0,-2-5 0,31-5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5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0 10270,'2'13'3703,"-2"-4"-2897,0-9-397,0 0-252,-2-2-68,-2 3 746,-3 7 263,-2 15-141,-6 17-177,-7 24-30,-3 11-207,-3 18-246,3 3-157,6-6-1608,3-2 1557,8-15-55,2-10-171,4-15 109,1-15-129,1-12-509,0-10-17,0-6-337,3-4-5098,9-21 6118,-2 4 0,3-7 0,-9 11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5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30 12959,'-15'-1'3467,"4"0"-2526,11 1-62,0 0-308,67 0-72,-15 0-376,2 1 1,5 1-49,-1 3 1,-2 1 14,28 4-9,-23 1 0,-3 1-42,6 7-33,-10 1 95,-24-1-1,-20-4-94,-5 4 28,-2 3 5,0 2 39,1 0 129,3 0 90,2-2-146,3-4 168,2-5 174,2-4 34,1-5-157,1-2-230,1-4-73,2-7-67,1-7-145,0-10-1083,5-24 551,-10 9-829,-2-27 676,-19 33 63,-9-2 89,-11 22-1417,-16 7 785,11 4-2079,-4 2 2174,22 0 1215,8-3 0,4 1 0,3-1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09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9022,'12'12'3349,"-3"-2"-2610,-9-10 2823,0 0-3562,0 7 359,0 3 94,1 11-16,0 3-39,1 4-118,1 2-107,1-3-21,1-3-6,2-3-34,2-6 17,1-3-17,4-5-51,2-3-61,5-2-212,2-2-282,27-8 432,-22 5-66,15-6 55,-27 8 73,1 2 0,0 6 157,4 2 275,13 12-186,-8-6 6,8 0-39,-14-9 39,-2-4-45,-1-1-73,0-6-100,2-6-34,1-8-28,0-6-874,4-33 118,-12 20-112,1-21-824,-16 32-991,-4 4-44,-6 4-1300,1 5 4055,-2 5 0,7 5 0,3 3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6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1 10814,'7'12'4721,"-2"-2"-4558,-5-10 1450,0 0-605,4 55-123,-6 7-543,2-6 0,-2 4-107,-3-8 0,-1 0-11,-7 46-140,0-16-17,0-6-17,0-11-50,0-7-11,1-9-246,2-17-186,1-13 169,1-12-292,-3-5-140,0-14 409,-4-8-235,1-17 0,3-8 532,5-1 387,11-13-163,8 20 162,13-3-78,8 23 146,8 4-123,2 5 10,3 4 219,-3 3-84,-4 2 0,-4 1-134,-5 2-51,-4 2-89,-3 4-130,-4 4 1,-1 4-67,-3 6 39,-2 6-39,-4 6 28,-1 5-29,-4 4 34,-2 1 6,-2-2-45,-1-5-213,0-6-644,0-9-1293,0-10-2158,0-5 4308,0-6 0,0-1 0,0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6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10539,'0'15'5053,"0"-4"-4398,0-11-56,0 0-67,-28 9 101,8-1 72,-24 9 108,17 0-214,2 2 129,-3 16-425,11-7 44,0 11-50,13-12-40,3-2-38,1-1 17,3-6-80,4-3 12,7-5-168,8-5-151,4-2-936,6-6-6284,29-36 7371,-19 7 0,3-12 0,-29 25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6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11 13760,'-2'-6'-5154,"0"2"5154,2 4 0,0 0 0,0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7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37 893 8382,'-13'-10'2297,"4"2"-1395,9 8 1008,0 0-958,-7 29 45,6-19 11,-6 20 280,7-27-60,2-2 88,8-4-701,9-9-312,15-11-247,14-15-56,8-13-308,6-11-56,-29 23 0,0-2-48,0-8 1,-1-2-1013,0-3 1,-2-1 628,-2-1 0,-2-2 249,-3-2 0,-3 0 518,-7 9 0,-3 3-45,5-31 67,-16 34 6,-9 34 73,-9 10 117,-10 15 482,-7 10 628,-18 45-640,11-7-298,16-16 0,2 1 254,-7 29-191,7 5-61,6 3-106,8 2 1876,5-3-1949,6-30 0,3-1-179,5 20 178,20 19 7,-1-58-23,19-5-146,-3-27-22,8-16-229,7-11-85,2-15-322,-2-9 233,-6-1 263,-8 4 134,-13 7 6,-10 11 62,-9 11-168,-7 9-102,-3 8 152,-2 13 278,-5 9-121,-1 14 16,-5 8 34,-1 5-61,0 0 33,3-4-296,3 1-852,3-19-790,7-4-1764,6-18 3579,7-11 0,-5 5 0,-2-5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7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30 10830,'-10'-16'-1088,"2"2"0,8 14 0,0 0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8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19 133 11726,'1'3'4297,"0"-2"-2416,-1-1-1881,2-2 723,-2 19-386,2-2 49,-2 23 28,0-1 275,0 23-426,-2-13-33,-1 11-1,-2-25-161,0-7 21,1-7 12,1-7 50,2-7 34,0-3 28,1-2 107,0-2-320,5-10-287,8-8-105,10-14 152,9-5 88,19-15 63,-16 19 44,7-2 39,-27 25-128,-6 7-56,-3 3-34,-4 2 224,3 3 11,-1 4-11,3 3 168,0 5 39,1 1-11,-1-2-73,-1-1-39,-1-4 0,-1-3 90,4-2-6,0-3 33,8-1-201,4-8-56,8-7-112,7-8 51,23-18 38,-12 13 74,14-7-29,-21 21 23,-3 6-17,-3 5 28,-1 2 0,-5 1 34,-4 2 22,-3 2 229,0 3-128,-7-2 79,1 0 27,-5-4-78,4-1-101,4-2-50,8-6 5,6-5-39,5-8 0,2-6-95,13-12 95,-17 12 0,3-6 0,-23 20 0,-6 5 0,-5 3-6,-2 4-610,-1 0 616,-1 4 39,-1 1 62,-1 6 84,-2 2 0,-1 6 22,-1 3-34,-1 3-27,-1 3-28,0 1-1,-2 3-44,2-2-28,1-3-12,1-2 7,2-3-35,0-2-16,1 7-678,1-9-801,0 6-1899,2-11 3389,4-1 0,-2-6 0,2-3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9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5 16493,'-1'-3'2050,"0"2"-11881,1 1 9759,0 8 1,0-6 0,0 6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9.3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0 14096,'8'12'1574,"-1"-2"-1507,-7-10 1529,0 0-722,-10 61 123,-3-15-560,2 4 0,-2 2 196,-12 23-241,-2 5-157,-1 1-129,2-3-39,4-7-593,6-10 526,5-11-353,5-11-638,3-11-7781,17-7 8772,-1-15 0,4 0 0,-8-11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49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12 15014,'-9'-6'4504,"2"0"-3496,7 6 129,0 0-1137,63 3-68,-21 0-1191,55 1-2461,-30-1-4262,-5-2 7982,2-3 0,-32 1 0,-10-2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0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14236,'11'12'3568,"-2"-2"-3115,-9-10-419,0 0 453,0 11 219,0 5-179,0 14-225,0 6-173,-2 2-129,0 1-45,-3-1-924,1-5-851,0-3-1838,2-10-1299,7-5 4957,6-9 0,-3-3 0,1-3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0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376 0 10354,'7'3'3535,"-2"0"-2679,-5-3-654,0 0 1574,7 31-606,-9 2-105,-4 43-1070,-20 11 234,9-37 1,-3 2-9,-1 3 0,-1 1-50,1-6 0,-1 1 2,-4 9 1,0-2-6,-15 28-165,18-38 0,1-1 47,-6 14-5,6-12-45,6-8 0,3-9-73,6-4-554,0-5-773,4-3-690,1-3-1433,1-2 840,2-5 2683,4-3 0,-2-4 0,2-2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0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14034,'6'12'3350,"-2"-2"-2281,-4-10 332,0 0-1183,0 48-218,0-19-364,0 40-1725,0-26-3350,0-6 5439,0 2 0,0-19 0,0-7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8:52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0 7190,'10'5'2033,"-2"-2"-1422,-8-3 1926,0 0-1983,9 3-89,-5-1-50,8 0-12,-7 0-6,-1-2-49,1 1 72,-1 0-303,-2 0 29,0 0 50,-2 1 90,0-2 3747,0 1-4028,0 1-5,0 4 51,3 7 66,4 9 74,3 10 38,3 9-50,-3 6-145,-1 5 0,-6 1-1,-3 1-33,-11-2-5,-7-3-494,-14-4-856,-17-4-2779,-3-7 4134,-7-7 0,27-13 0,10-7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2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424 33 9117,'13'12'2587,"-1"-3"-1517,-9-15-230,1 1-224,0-1-117,0 0-180,-1 0 45,0 1-16,0-1 189,-1 2 130,0 0-96,0 1-129,-1 2-95,0 0-151,0 1-117,0 0-113,-2 2 34,-8 5 34,-5 9-1,-12 12 18,-9 11-51,-4 11-350,-9 18 437,22-24 0,0 3-14,-3 10 0,1 4 41,-1 7 1,2 2 44,2 0 1,2 0-242,2-7 0,4-2 396,-7 34-57,10-21 203,4 18-337,4-20 3,4-12 0,0-1-1052,1 6 966,1 8-1,2-36-1142,8 1 312,1-21-2128,21-3-3427,-1-26 6346,13-10 0,-21 7 0,-3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3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28 228 9257,'-13'-11'2273,"2"2"-1018,11 9 1041,0 0-1870,-2-5-151,2 3-45,-2-3 50,2 5 1685,0 0-1567,3 0 112,2 0-129,5 0 33,4 0-10,5 0-91,4 0-44,6-4-213,3-3-23,3-7 29,4-5-56,1-4 33,0-3-39,-2 1 0,4-5 0,-15 11 0,0-1-11,-19 15-107,-3 2-16,-4 2-29,1 1 35,1 4 122,4 5 6,3 8 33,4 9-27,1 6 0,8 26-337,-4-12-643,6 19-1037,0-9-1966,0-2 3977,4 2 0,-13-25 0,-5-11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5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1 912 8870,'10'11'1932,"-2"-2"-968,-8-9 369,0 0-723,0 1 40,3 0 67,3 1 101,4-1-40,1-1-50,0 1-67,1-1-230,0 0 52,3-1-24,3-8-246,5-5-62,5-15-39,4-9-112,2-12-146,-7 6 1,0-4-247,12-30-82,-6 4 1,-1-1-239,1-17 572,-9 20 0,-2 1 51,-4 0-141,0-6 118,-14 44 101,-3 11-34,-1 6-56,0 6-44,-1 3 27,-5 3 17,-4 2 23,-6 1 78,-1 1 45,-2 5-40,0 2 46,0 7-51,0 3 106,2 5 141,2 3 128,1 4-168,1 7 51,2 5 72,0 7-67,2 5 415,0 31-375,4-18-12,2 21-61,4-30-29,7-3-100,3-5 28,6-6-17,-1-6-62,1-8 124,-2-7 33,0-7 62,0-8 341,13-5-492,-2-13-68,12-9-16,-5-10-34,0-7-51,-3 2 51,4-8 40,-13 17-35,-1-2-5,-12 18 45,-3 3 39,-2 4-84,-1 1-84,0 2-67,-2 0-107,2 1 23,1 7 78,1 7 196,7 25 29,-2-5 27,3 13-39,-4-15 61,-1-6-117,0-5-604,0-5-751,0-5-1586,6-5-1697,1-4 4638,4-8 0,-8 3 0,-2-3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5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11721,'10'9'-1255,"-2"-2"1255,-8-7 0,0 0 0,0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6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8494,'9'0'2068,"-2"0"-1212,-7 0 1850,0 0-2034,3 24-39,-1-10-62,4 19-78,-2-14-28,2 0-39,-1 1-113,-1 1-122,0 0 61,-1 0-73,0 2-56,-1 1-112,-2 1 56,0 0 45,0-3-44,0-4-29,0-6 45,0-3-33,0-6 139,0-1 1686,0-2-559,1 0-1519,0-3-1064,0-3-526,-2-6-1771,-3-10-1119,-1-4 4682,-1-6 0,3 16 0,1 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8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274 144 7391,'2'12'543,"-1"-2"-375,-1-10 68,0 0 116,36 1 248,-25 0 240,25 0 157,-34 0 5562,-2-1-6217,-4 0-197,-3-1-16,-5-2-17,-5-1-101,-2-1-11,-6 1 0,-3 2 11,0 1-44,-1 1 33,3 0-6,3 3-27,4 3 21,3 4 7,2 2 5,0 4 73,1 3-73,-1 5 50,-1 3 157,-1 13-84,5-9-21,1 7-40,8-14 330,5 5-73,5-7-56,5 3-89,5-9 89,3-4-185,0-2 84,1-6-61,1-1-17,0-3-28,0-5-56,2-4-11,-1-7-51,1-7-234,0-2-35,0-2 141,-1-1 72,-2 0-50,-3 2 168,-2 2 0,-3 3-11,-3 1 45,-3 0-29,-3 7 203,-2 0-40,-3 9 0,0 2-73,0 1 1019,0 1-1080,1-2-34,1 0-28,3-3 5,0-1 12,1 0-73,0-2 6,0 2 33,-1-1 45,1 2-6,-2-1 1,0 3-1,-1 1 6,-2 2 84,0-1 22,-1 1-27,1-2-46,0 0-33,2-1 6,-1-1 28,2-1-34,-3 2-45,1 1 45,-2 2-331,0 0 175,0 1 144,0 5 12,0 4-5,0 7 5,0 3-11,0 3 11,0 3 0,0 3 56,0-1-56,0 0 0,0-2 39,1 5-50,0-11-12,2 2 18,0-13 111,4 3-56,-2-6-10,1 2-35,-1-5 34,1-1 73,2-1-28,1-1-16,2 0-68,2-3-34,0-4-89,2-7-51,0-7-514,11-25 312,-6 5-178,9-16 196,-9 12 184,-1 4 135,-1 3 39,-2 9 0,-3 6 73,-2 7-73,-5 7-34,-1 4 0,-2 5 23,1 0-28,2 0 33,3 3 6,2 5 34,2 5 22,-1 7 78,1 4 141,-3 4 117,3 15-308,-5-10-28,1 8-56,-4-19 0,1-5 67,3-4-123,2-6-84,8-3-246,7-4-276,10-5-234,9-5-90,7-7 410,2-5 385,-1-2 186,-4-3-18,-7 0 23,-8-1 146,-6-1 100,-8-1-162,-8 1-129,-6-6 1,-11 11 111,-15-2 62,-1 19 195,-10 3-38,9 4-68,3 5-117,1 3-45,4 7 67,1 5-117,5 5 128,3 5 57,3 7 5,2 6 437,15 34-285,-1-13 77,14 27-78,-5-19-320,-2 3 119,-2 0-51,-5-5-76,-7-19 1,-4-1-132,-4 5 23,-10 17-57,-12-55 40,-7-9 106,-3-9 62,1-15-62,3-13-90,9-17 34,9-11-28,9-4 28,18 1-3147,42-14 3203,3 23-395,-14 21 0,2 2 596,30-8-282,2 2 227,-3-4-146,-6-2-39,-8-1-415,-12-2-414,-12 0-583,-12-13 897,-15 18 218,-7-4 3103,-12 24-2840,-5 7 1406,-6 6-1261,-3 3 968,-1 10-368,0 5 107,0 10 694,0 21-986,7-6 353,2 30-527,9-26-49,7 10-57,5-21-61,8-7-112,6-5-34,8-9-1144,25-8-3695,5-13 4839,18-11 0,-37 7 0,-10-1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9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1 10366,'4'6'4335,"0"0"-3372,-4-6-347,0 0-459,-43 0 129,19 0-12,-33 1-95,33 4-67,4 4-61,5 2-46,4 3 1,4 1 112,4 4-74,1 3 40,6 3 6,5 5 67,10-1 156,6 2-21,6 0 32,0-3-9,0-1-63,-5-3-112,-4-3-112,-8-3-28,-5-3 0,-5-2 28,-6 0-3420,-12-2 3179,-9 2-835,-35-1-391,12-5 1439,-18-13 0,41 3 0,4-9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29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286 45 9923,'10'10'2879,"-2"-2"-2016,-8-8 1321,0 0-1545,-37-30-113,17 23 23,-34-18 78,26 36 46,-3 9 66,1 9-291,0 6-179,4 1-79,6 1-106,5-6-78,7-5 66,4-7 24,3-6 77,3-5 387,16-5-453,0-2-1,27-8-106,-18 3-6,6-4-94,-17 6-735,1 4 51,-6 5 23,3 4-259,-4 4-2234,2 4 274,5-9 2980,10 0 0,-13-10 0,3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1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97 7106,'4'6'2128,"-2"-2"-1052,-2-4-600,25-20-73,-13 13 78,19-16 51,-19 17-100,-1-1 100,1 1 6,0-1 16,0 1 40,-1 0-23,0 0 51,-2 0-62,-3 2-453,-3 2-107,-3 1-493,0 1 375,-8 0 118,-4 0 135,-11 0-79,-3 1 28,0 3-34,4 1-50,4 4-56,6 0-140,5 1 157,3 1 39,3 3 162,18 8-22,3-4-22,17 7-85,-2-8-27,0 1 16,-5 0-22,-6 0-50,-6 1 33,-7-1 12,-4 0-264,-5 10 235,-12-5-11,-27 15 1,-1-18-113,-15 3-118,21-17-235,10-3-515,11-3-593,14-10-1283,12-4 2901,12-9 0,-9 10 0,-1 3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30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10080,'4'15'2554,"0"-4"-1652,-4-11 1372,0 0-1602,13 18 73,-6-5-191,10 15-95,-9-8-61,-2 1 34,1 4-18,-2 1-184,-1 3 28,-1-1-46,-2 2-32,0 0-74,-1-2 28,0-2-95,0-4-5,0-4 16,0-6 68,0-5-112,0-3 89,0-4 482,0 0-421,5-6-357,25-30 5,-4 5 61,18-23-100,-17 22 67,-1 2 140,-4 5 28,-6 6 6,-3 7-79,-4 4 17,-3 5-5,2 1 55,-1 3 6,11 11 45,-3 0 55,6 12 57,-6-4-11,-3 3-40,-2 0 6,-3 0-56,-1-1-22,-3-6-29,0-2-72,1-6-17,-1-4-201,5-4-230,1-9-146,5-6 157,3-10 21,2-1 164,2 1 50,-1 7-16,0 7 89,10 8 196,-7 10-45,9 7 11,-12 6-78,-2 2-890,-2-1-1754,2-4-1836,-2-4 4592,4-7 0,-9-2 0,-3-4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31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101 480 11032,'5'8'2761,"-2"-2"-1467,-3-6-196,-2 48-45,-4-14-101,-4 43-223,-3-22 184,2 5-460,-2 2-128,4-1-101,0-2-174,2-7 1,2-6-1,0-9 34,1-9-50,0-7-34,0-7 0,1-6 100,2-4-94,0-3 39,0-2-45,0-7-168,1-7 5,0-16-486,21-43 386,5-3-175,-4 23 1,3 0 361,0 5 1,0 2 72,1 1 1,0 1 2,22-34 78,-2 9 264,-12 22-87,-7 13-149,-8 16-106,-8 11-5,-2 8 5,-4 11 229,-1 8-150,-2 12-12,-1 6-34,-7 3 965,-32 29-992,10-27-6,-25 15-11,24-39-23,4-6 92,5-6-75,5-3 28,6-3-11,5 0 40,3 0-40,1 0 0,0 2-12,2-1 12,3 2 107,8-2 44,7 0-33,8-1 27,31-15-94,-7-3-49,0-10 1,-1-5-1514,15-20 1054,-22 14 1,-2-3-580,17-29 179,-5-6 11,-3-2 376,-7 4 184,-6 6 286,-9 12 476,-7 14 96,-9 14-276,-5 13-296,-5 8 6,-3 6 33,-9 4 1343,-7 7-1050,-11 7 211,-6 12 90,-2 7-118,-1 7-56,2 8 28,3 6-28,3 7-84,11-14 1,2 0-146,-3 28-26,7-6 1,4 0-76,11 6-73,5 11 56,10-50 22,3-24 0,5-6-33,7-4-50,7-4-51,6-8-84,4-5-107,1-10-206,-1-6-107,-5-3 95,-6-2-17,-9 1-28,-10 2 84,-11 4 79,-6 4 117,-6 3 85,-8 7 5,-5 5 67,-19 4-17,7 8 96,-19 15 179,21 2 520,-8 29-323,21-15 55,1 13 28,11-16 419,16 9-609,1-15-118,21 1-213,1-19-493,9-4-1221,6-3-1922,13-6-6185,-5-1 9821,3-5 0,-31 4 0,-11 2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1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 0 8769,'11'1'2593,"-2"0"-1562,-9-1-140,0 0-186,10-1-139,-4 1-28,7-1-124,-8 1-66,-1 0 189,0 0 91,1 0-124,1 1 616,11 14-856,-6-3 128,8 14 5,-11-2-206,-4 4-79,-1 7 0,-5 5 72,-9 6-133,-4 1 55,-13-2-100,-1-4-6,-3-7-1059,-10-3-991,14-16 2050,-2-6 0,21-10 0,5-3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3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9 135 9923,'-5'-6'2986,"2"0"-2051,3 6 2571,0 0-3125,0 2-174,1-1 11,-1 1-27,2-2-40,-2 1 3389,1-1-3490,1 1 46,7 2 89,8 2-17,12 3-11,13 1-146,9 0 95,8-3-66,3 0-35,-1-3 6,-4-1 23,-6 0-34,-9-2 0,-7 1 11,-8-1-11,-5 0 0,-8 0 6,-5 0-6,-5 0 5,-3 0 1,-1 0-17,-1-4-40,-3-2-111,-5-5 33,-5-5 96,-4-2-102,-4-3 85,-3 1-17,-2 0-1,0 2-50,4 3-106,1 3-202,6 5-257,4 1-263,5 4-796,3-1-2515,4 3 4257,4-2 0,-3 1 0,4-1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4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22 246 8842,'-12'-6'2532,"2"2"-1171,10 4 5573,0 0-6027,4 1-263,2-5-302,8-1-225,4-8 35,7-4-57,2-5-50,1-3-40,1-2-5,-3 1 79,-2 0-74,-4 2-5,-3 6 6,-5 3-57,-2 7-27,-5 3 5,-1 3-95,-2 2-50,3 4 83,2 5 40,11 20 95,-2 1 39,9 14-39,-6-5-4850,25 27-2762,-10-18 7612,22 14 0,-33-39 0,-4-10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2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136 180 11189,'11'5'4116,"-2"0"-3303,-9-5 744,0 0-1367,0-6-190,0 5-39,0-5 39,-3 6 0,-2 2 6,-5 6 44,-4 4 0,-3 10 118,-2 6 68,-2 6 66,3 5 29,1 4-17,4 0-29,3 0-44,5-5-56,2-3 73,6-7 117,6-4 117,8-6-178,8-4-152,5-5 29,3-5 44,3-2-83,2-9-79,3-7 11,2-10-84,0-8-79,-4-6 1,-1-3-197,7-13 109,-11 12 1,-4-1-19,-10-4 55,-8 3-118,-7 1 7,-7 4-85,-8 2-11,-21-5 246,0 14 34,-13-2-39,12 20 90,0 4-29,0 4 34,2 2-6,2 7-5,1 2 11,2 10 0,1 0 67,5 5-61,1 0 179,6 0 89,4 9 34,4-9 151,7 3 118,7-12-83,8-4-108,5-2-67,6-5-145,4-1-29,16-3-145,-10-3-72,12-1-556,-20-4-436,0-1-689,-6 0-1944,-4-4-2727,-6 2 6424,-6-3 0,-5 7 0,-3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5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0 161 9806,'2'12'4094,"0"-4"-2694,-2-8 1966,0 0-2469,0-6-108,1 4-279,4-7-253,4 3-156,7-3-17,7-3 17,5-4-79,7-3 40,17-11-56,-15 8-1,14-7-55,-31 18-12,-2 3-11,-13 6-537,1 7 470,1 7 112,7 9 28,3 6 134,5 5 219,2-2-3420,4-2 3649,3-6 91,2-6-79,2-7-12,23-4-543,-12-12 73,32-14-2929,-7-16-1709,-14 8 4526,-4 3 0,-40 23 0,-5 2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6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18 9066,'14'11'3024,"-4"-2"-2060,-10-9-62,0 0-549,14-7 139,-11 5 52,12-6 50,-15 8 610,1-1-734,-1 0 124,0 1-337,0-2 68,0 2-78,0-2-95,-1 1-46,-1-1-5,-2-1-101,-7 0-56,-1 0-28,-18 1 84,3 2 0,-13 6 5,5 6 68,-20 23-73,13 0 0,-10 16-28,20-3 34,-6 28 44,14-14 6,-3 21 45,18-27-34,4-1-33,3-6 50,3-3-79,7-8 354,15 4-186,3-16 298,28 1-343,-16-20-49,14-2-79,-15-10-6,-4-1-179,-4-6-1438,0-14 776,-14 9 97,-1-12-269,-14 14 4,-13-11 909,-1 7 67,-10-5 39,2 10 61,5 3 377,2 1 480,5 3 191,4 1-207,3-1-269,2 1 6,14-13-555,3 3-79,15-8 29,-1 7 27,0 4-55,-2 3 112,-2 5 89,-2 2-17,-2 3 101,-1 2-140,0 4-151,-1 6-22,5 35 173,-13-14-145,2 27 128,-15-23-95,-4-2 51,-1-4-90,-2-5-493,2-8-733,2-6-920,3-6-755,14-3-2576,6-9 5477,17-4 0,-16 1 0,-1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7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95 10209,'5'-1'3769,"-2"0"-2923,-3 1 442,0 0-582,-21-28-180,8 17-139,-16-21 27,15 25-67,0 1-72,1 2-101,-1 1-51,0 2 34,-2 0-6,-3 3-33,-3 6 50,-3 5-28,-3 9 17,-1 5-6,1 4-28,2 3-44,6 1-74,4-4-38,8 7 33,3-16 162,6 1 168,7-16-106,5-4-73,8-2-151,7-8 0,2-4-50,3-9 0,-1-5 38,-4-1 7,-3 3-62,-6 2 67,-6 7-213,-6 6-145,-5 4 162,1 15 285,-1 1 102,7 22-68,0-10 162,9 13-134,-4-19 1,6 0-24,-4-11 1,3-4-56,2-2-11,3-6-62,4-6-129,-1-7 6,3-8-1,-2-2 46,-2 0 72,-5 0 1,-5 3 5,-4 4 78,-5 6 180,-2 2-191,-2 7-61,-2 2-6,0 4-6,-1 0-67,1 0-134,-1 4 207,2 5 39,0 8 112,1 7 6,1 6 6,1 2-57,0-1-16,2-2 10,0-5-15,2-6 145,2-6 61,3-6-84,4-4-207,4-7-229,5-6-158,4-10-336,14-25 482,-15 12 84,4-11 157,-20 21 17,-6 8 50,-3 5-134,-3 6 0,-1 3-67,-1 2 134,0 3 5,1 5 146,1 4 90,1 8 62,2 2-175,0 2-60,3 0 72,4 7-140,0-8-555,6 1-402,-2-13-499,4-5-1435,5-3-469,12-6-1116,2-6 4476,6-5 0,-21 3 0,-6 2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8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97 9632,'13'4'4201,"-2"-1"-3563,-11-3 567,0 0-410,-1-37 174,0 27-174,0-28-106,0 37 1467,1 0-1898,0 0 1540,0 1-1798,-1-2-5,-2 1-107,-4-2-45,-5 0 34,-6 0 61,-5 1 23,-4 1-12,0 1 1,2 3-28,3 4 10,5 4 1,5 2-39,4 3-74,4 13 174,3-4 6,9 10 6,4-9 27,9 0 1,0-1 213,10 10-124,-8-10 73,12 16-196,-18-20-95,-1 6-22,-11-10 117,-5 0-6,-11-2-39,-8 0-162,-12-2-1065,-17-2-475,15-4-2258,2-7-3226,22-9 7231,14-7 0,-4 6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2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9223,'24'-12'1255,"-5"2"-751,34-24-84,-20 20-34,44-25-123,-33 33-27,-3 3 5,0 7-40,-3 8 1,-2 11-79,2 12-39,-1 9 17,1 8 61,-1 9-10,-2 5 122,-2 4-106,-3 2-34,-14-21 1,-2 0-90,4 25 89,-2 18 6,-14-36 414,-25 18-447,-1-23 50,-24 9-152,5-31-10,-4-10-320,1-10-4441,-33-17 4766,25-7 0,-4 0 0,37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2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89 10517,'17'5'2649,"-4"-2"-2486,-13-3 3276,0 0-2571,0 48-191,0-24-43,2 38-97,4-38-105,4-4-108,6-5-21,4-4-163,3-5-23,3-3-94,17-11-510,-9-5-365,9-11-218,-15-4 17,-10-2-100,-6-1-466,-7 4 174,-19-6 1271,-1 13 152,-12-2 22,3 13 33,4 2 12,4 3 95,3 1-67,6 2-73,2 0 6,4 1-12,0-1 12,1 1 122,3-2 236,11-2-280,1 0-33,11-3-6,-4 1-34,0 1 101,1-1 196,-1 2 201,-2 0 107,-3 1-72,-2 2-85,0 0-459,-5 1 224,0 5 112,-4 4 247,0 8 44,0 5-129,0 3-166,-1 4-75,-1-1-38,-1 0 55,0 4-201,0-11-6,-1 2 0,0-15 34,-1-2 0,1-4 56,0-1-1,2-1-156,3-4-106,6-5-129,5-6 100,3-6 130,1 0-34,-2 3 39,-5 3-129,-2 6-11,-5 5-45,1 3 62,-1 4 56,3 5 67,1 8 67,1 4-62,-1 3 57,-1 1-6,-3-4-50,-1-2 44,-1-6-50,-2-3-73,1-5-134,-1-2 0,4-2-1032,16-17 545,-1 1 302,14-16 241,-4 6 229,12-4 163,-7 11 95,10 0 90,-12 13 89,1 3-151,1 2-174,-5 1-99,-3 0-7,-6 1 0,-5 0-45,-5 0-39,-4 0-415,-3-1-1282,-4-5-1272,-1-2 1289,-2-6 537,-4-3 393,-3 3 627,-6 2 123,-3 6 397,-1 2 258,1 6 326,1 6 83,0 8 1882,0 24-1652,6-6 907,1 26-1434,11-27 23,15 13-639,2-27-151,15-1-1265,0-14-8566,45-13 8785,-20-5 0,6 1 1,-41 2-1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9:48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1 10332,'1'3'3092,"0"0"-2415,-1-3 365,0 0-487,-46-2 27,31 7-178,-35 0-24,43 10 102,4 1 145,1 5 34,3 3-22,6 4 22,5 4 1108,24 34-1314,-12-22 4,10 22-185,-21-33-72,-5-6-101,-4-3-68,-2-4-27,-2-2 28,-7 1-34,-8-1 0,-68 7 0,51-13 0,-40 2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19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63 9531,'-3'-10'3075,"0"2"-2268,3 8 1898,0 0-4934,-1-1 307,1-3 528,-1-1-29,4-4-604,0 1 2027,2-1 0,-2 4 0,-1 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19.8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26 134 8192,'-10'-2'2269,"2"0"-1412,8 2-264,0 0 1463,-3 0-1742,2 0-51,-3 0 39,4 0 3608,0 0-3843,2 0 18,5 0 267,6 0 24,11 0-24,8 0-161,10-3-23,5-3 56,32-13-180,-18 1-44,16-8 0,-32 9-5,-9 4-101,-7 3-247,-8 4-297,-5 1-336,-2 2-761,-3 1-1916,1 1-679,-2 1 4342,-2 0 0,-3 0 0,-3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0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29 154 8696,'-11'-8'2442,"2"2"-1462,9 6 623,0 0-1060,-4 0-45,3 0 90,-2 0-66,3 0 502,0 0-934,2 0-45,6 0 616,8 0 240,14 0-284,12 0-169,9 0-190,5-4-107,0-1-78,-3-5-57,-7 0-16,-5-1-599,-6 0-667,-5 0-1703,-5-6-1293,-5 0 4262,-7-5 0,-6 11 0,-4 1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0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27 10534,'-5'-15'963,"1"4"-258,4 11 2180,0 0-1972,29 22 0,-7-6-90,28 23-251,-12-10-225,7 5-100,2 4-45,4 1-933,-1 6 804,1-2-28,16 21-39,-19-18-1,11 12-5,-25-25 0,-4-2-106,-4-2 95,-6-1 11,-4 2 11,-4 0 848,-5 20-697,-3 10 34,-9 2-5,-5 0-7,-9-21 7,-1-3-96,-2-6-28,1-6-67,3-7-907,1-7 907,0-7 0,9-4 0,0-1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5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26 806 7414,'8'10'1327,"-2"-2"-1176,-6-8-21,0 0 161,-9-15 84,6 10 51,-7-13 83,7 15 158,1-1 173,-1 1-45,1-2-257,1 0-370,0-1 34,1-1 5,0 0 67,0 0 141,0-1-96,0 2-56,0-2 6,0 1-33,0-3 542,0-5-464,1 2 195,1-6-302,0 11-44,0 0-23,0 7-34,-2 0-834,1 1 538,-1 8 190,0 6 425,0 12 57,0 8-45,1 7-44,-1 5-113,1 1-62,-1 1-22,0-4-45,-2-3-100,0-7 89,-2-4-40,0-8 52,1-5 16,1-9 106,1-2-101,1-6-167,2-8 0,5-6-113,20-32-111,1 4 44,13-18 90,-10 19-16,6-6 94,-11 17 0,2-1-44,-12 16-34,-1 4 62,-1 2 22,0 4 0,0 1 5,6 3-10,-6 0-79,6 3-40,-9 5 130,5 14 67,-6 0 22,0 8 11,-3-4 202,-2 14-184,0-9-40,-2 8-6,-1-14 73,0 0-56,0-12 40,0 0 66,-1-12-201,1 0-33,3-5-835,18-33 593,-4 8 1,14-26 106,-10 23 95,0 2 68,-4 5-1,-2 5-33,-4 5 5,-1 4-16,-2 5-1,-1 3-5,0 2-78,4 1 28,-3 5 106,3 6 50,-2 7 196,-1 5 40,0 2-23,-1 2 12,0-1 201,3 9-342,-2-9-56,3 3 12,-4-12-79,6-2 56,-4-7 68,3 0 66,-3-6 18,2-1-35,4-6-60,3-6-91,3-9-33,3-9-78,0-6 33,-2-2-56,-6-1 62,-3 4-73,-7 5 56,-3 6-45,-3 8-173,-2 6-85,0 6-27,0 2 386,0 9 67,-2 4-22,0 10 50,-1 5-11,0 2 39,2-1 12,0-3-102,1-4-33,1-5-5,3-3-62,2-6 386,16-2-319,-5-9-112,12-5-6,-9-6 6,-1-2 45,-2 1-11,-3 4-124,-2 4 107,-3 5 95,2 2 0,1 2 50,4 4-50,4 0 0,3 3 51,3-2 49,3-3 18,4-2 61,2-4 191,18-23-269,-12-4-101,11-27-239,-14-7-265,-10-2 0,0-5 148,-8 17 1,0 0 30,6-23 0,-4 4-118,-3-4 118,-8 15 28,-6 20 141,-4 13 77,-1 12 79,-9 13 95,-6 19 426,-26 33-73,9 6 1,-9 29 72,21-10-23,10 7-156,5 5-79,11 4-33,6-4 143,9-5-373,6-13-56,18-6 285,-7-30-27,14-5-23,-11-36-179,4-15-126,-6-16 0,-1-7-121,-9 9 1,-1-3-1703,12-19 1,-3-1 1769,3-20-602,-5 4 781,-11 17 79,-4 12 201,-8 14-538,-6 19-11,-3 7 269,-3 17 3067,-5 9-2658,-2 14 17,-7 17-18,-2 13-21,-2 11-90,4 5 382,1 0-538,5-5-135,4-8-6,2-10 0,2-12 0,0-12-544,0-9-123,0-10-1982,0-5-807,0-27 1530,-1-7 587,-6-24 1311,-2 1 28,-7 2 1848,0 6 343,3 12-208,4 11-728,5 9-627,2 7-320,2 3 84,5 2 375,6 1 812,51 19-1455,-14-8-124,39 15-67,-32-16-477,2-4-576,-2-3-2745,18-8 1697,-21-4-1052,16-12 3035,-41 7 185,-3-1 129,-19 10 767,-3 3 751,-2 10-6,-3 4 0,-2 12-331,-3 2-161,1 1-331,1 0-393,1-4-139,1 5-415,2-14-1176,0 2-2050,2-15 1339,12-7-2700,4-9 4716,14-11 0,-14 9 0,-2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11637,'13'2'1865,"-2"0"-1092,-9 6 369,1 8 209,3 16-192,1 15-364,2 11-195,0 11-130,-2 4-240,-1 3-68,-4-5 6,-1-4 0,-2-7-17,-7 6-50,0-18-28,-3-8 33,2-29-195,7-26-269,-1-20 38,3-27 124,4-12-50,7-18 184,7 0 62,4 7 0,2 4 6,-1 19 100,-2 9 107,-2 15-90,-3 13-184,2 12 61,-4 8 73,1 16-40,-3 7 270,-3 33-180,-4-7-62,-6 20 6,-10-16-458,-18 13-3950,0-24-3680,1-1 8021,15-33 0,12-5 0,1-4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7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274 170 11497,'6'7'4358,"-2"-2"-3636,-4-5 157,0 0-705,-28-23 140,12 17 139,-25-17-83,18 23-95,-1 7-23,0 6 302,-13 25-335,11-5-79,-6 15-79,16-17-55,6 0 0,5-14 318,4-3-33,8-14-257,18-20-303,1 2 51,25-24 128,-20 20 23,5-2 34,-16 17-57,-1 4-28,-2 2 62,0 7 56,-2 4 180,1 8 21,-2 0-27,1 1-46,-1-4 113,2-5 17,1-5-85,4-3-94,14-20-286,-4-3-628,28-41 533,-22 14 128,12-16 85,-17 24-1,2 3 6,-12 18-50,-1 3 33,-14 14 101,2 17 274,-2 2 186,1 16 21,-4 0-44,-1 3-28,0 0 11,5 14-364,0-16 11,8 7-67,-2-22-17,6-5-577,4-7-2156,27-9-296,-5-10-91,21-9 292,-13-9 1270,-1-2 64,-2-1 1511,-6 1 784,-7 5 643,-7 2-65,-7 4-175,-6 3 281,-7 3-298,-5 2-430,-3 2-225,-2 0-67,-3 2 258,-4 0 128,-5 3 281,-13 0-549,4 4 448,-19 10-555,14 6-50,-9 12-129,12 5-96,1 3-10,3 0-112,5-1 5,5-7 0,4-6-61,3-7 72,1-7 325,6-3 186,17-3-516,2-3-40,15 0-21,-10-2-12,1 1-51,-4 2-83,-1 1-371,-3 4-206,0 3-420,-1 2-2320,9 5 365,-5-7 3086,15-5 0,-23-3 0,2-3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7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 15137,'5'11'3344,"7"-17"-2822,-10 3-136,5-11-173,-7 14-73,0 0 6,0 5 150,1 3 79,-1 7-16,2 6-29,-2 4 202,1 19-392,-1-10 63,0 24-108,0-28-56,0 6 11,0-16-5,0-6-39,0-4 50,0-4 28,0-4 101,1-1-62,5-5-123,7-6-179,8-11-668,24-27 702,-10 9-96,21-18 73,-32 34 0,1 5-6,-15 18 6,-2 8 168,0 6 107,0 7 290,5 11-223,-3-10-73,5 3 106,-2-14 11,5-7-111,4-2-107,6-4-45,4-4-123,2-4 50,-1-2-67,9 2 101,-14 5-246,12 20 252,-21 1 78,1 15 67,-6-9-67,0-6-319,5-7-1760,13-10-5079,3-12 7158,9-10 0,-20 7 0,-7 1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9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201 303 12511,'12'8'4044,"-2"-2"-2975,-10-6 23,0 0-346,11-32-40,-8 22-163,9-23-101,-12 30-134,0 1-123,0 2-174,-1 0 23,-5 0-40,-7 0 12,-9 2-6,-6 7 84,-5 7-79,-1 11 214,1 5-79,4 5-22,5 3-73,8-1 123,7 0 649,27 16-604,9-25-62,24 6-151,5-30-33,6-10-180,6-10-118,-19-3 1,-1-5 190,21-14 95,11-13 45,-40 19 0,-13 7 0,-8 6-380,-10 8 88,-4 6 6,-4 2 219,-1 5 151,-3 18 73,2 1 179,-2 16 0,2-8 146,9 10-252,2-16-6,10 3-45,0-20-179,3-4-129,0-5-1905,4-27 41,-10-1-1250,0-27 1075,-14 4 196,-2-1 1211,-4 5 1797,-7 0 527,1 21-382,-2 2-357,7 20 22,2 3 22,1 2 650,1 0-672,4 0-219,6 0-230,8 0-195,7-1-118,7-2 101,5-1-51,0-3 0,1 1-61,2 1-185,-13 3-129,0 8 68,-15 7 173,-3 11 140,-3 8 274,-3 19-313,-1-14 56,-2 7-72,0-24 150,0-8-67,0-8-62,0-2-106,4-4-129,3-3-212,8-4 4,4-2 163,2 3 23,9 5 50,-6 13 85,3 7 16,-8 8 117,4 6-44,0-13 56,25-5-656,-6-26-1153,5-12 0,3-6-1994,24-28 1976,-14 6 1,-1-3-2334,-13 12 1,-3-2 4030,7-6 0,-5 2 0,4-5 0,-14 16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3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9587,'11'9'3294,"-2"-2"-2634,-9-7-542,0 0 453,-1 20 538,1 3 124,-1 24 77,1 4-178,0 9-359,1 5-124,4 4-420,2-1 23,3-5-117,0-7-57,-2-10-11,-2-10-22,-1-10 11,-1-7-56,-1-7-157,0-6-212,-1-3-107,-1-3 146,0 0-886,0-4-397,0-5-482,-1-6-122,0-8 284,0-5-845,-5-9 605,-2-1 2173,-4-4 0,5 20 0,1 6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9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529 17 14779,'15'-9'3859,"-2"2"-8264,-13 7 5362,-52 69-83,7-3-1049,0-1 1,-6 12 646,10-7 0,0 6 1,2-2-67,3-10 1,2-1 0,1-1-588,0 0 0,1 0 0,4-7-598,-18 34-27,45-90 911,1-6-2727,0-4-2545,0-31 5167,0 10 0,0-5 0,0 21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9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79 13166,'-2'-9'7158,"0"2"-6105,2 7-527,0 0-1894,63-19 1368,10 13 0,18 3 0,-10-2 0,-21-5 0,1-1 0,15 8 0,0 0 0,0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29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14773,'36'35'6643,"-8"-6"-7136,-28-29-2543,0 0 0,0 0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1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31 286 12785,'-17'-8'3624,"4"2"-2661,13 6 634,0 0-746,0 2-145,0-1-85,1 0-173,2-1-78,2 0-33,4 0-136,7-2-195,8-6 22,12-6-28,10-10-364,11-6 55,3-4 152,-1-1 96,-4 4-12,-12 5 62,-10 7-398,-12 8-190,-11 6 196,-5 9 296,-5 9 107,1 11 168,0 9 588,6 24-246,2-13 50,7 13-5,7-26 319,25 2-656,-2-17-84,22-2-61,-11-15-73,3-11-173,2-8-298,-5-11-257,-2-7-947,3-26-2585,-23 14 3627,-3-13 213,-25 27 168,-6 11-112,-3 9 184,-6 9 68,-6 7 112,-7 11 208,-3 8 929,-12 31-689,11-8 11,-4 17-223,18-19 4,6-3 3511,8-7-3292,13-6-73,12-8-167,13-8-95,7-4-29,3-8-56,0-7 28,15-23-67,-16 2-45,5-12 1,-25 14-46,-8 5-44,-8 6 100,-5 7-180,-6 5 102,-2 4-151,-1 2 263,-4 7 11,-1 2 29,-3 7 27,0 3 34,1 5 16,3 5 57,2 7 297,2 37-3572,4-9 3465,2 29-151,-1-39 0,2 0-163,-1 27-3,-2-28 1,-1 0 20,-2 14-35,-2-3-33,-6-5 45,-13 14-73,-2-24-599,-27 14 3621,15-40-3307,-11-2 33,14-19-12,5-16 0,4-10-94,8-42 386,12 13 87,14 6 0,8 0 58,17-4 79,26 4 0,9 4 46,11 2-172,-14 12 0,0 2-25,8 2-73,-7 5-953,-8 2-2201,-2-1-5356,-10 1 8510,-1-4 0,-24 11 0,-8 3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1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0 14762,'8'9'5842,"-2"-2"-5691,-6-7 1188,0 0-1709,-39 93-614,13-35 1,2 2-465,6-6 1,9-5 1535,18 2 0,24-74 1,11-18-1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1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13200,'5'5'-1754,"-2"0"-3706,-3-5 5460,0 0 0,0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2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116 184 11138,'4'16'3031,"0"-4"-1945,-4-12 1698,0 0-2319,-50 23-45,34-8 129,-37 20-67,49-13 688,4 13-862,4-19-84,4 7-224,2-22-868,12-17 62,-5-3 22,7-18 229,-8 3 297,-4-2 174,-1 4 45,-3 5 39,-3 4 78,-1 5 23,-3 3 185,0 2 252,0 3 694,1-1-756,1 4-67,1-2-85,1 6-55,-1 1-27,4 0-197,-3 2 39,8-2-84,-3 0 5,7 0 1,0-2 55,3 1-21,3-2-35,0 1 46,2-2-46,2 1 40,-2-2-39,1 1 5,-3-1 22,0 1 63,-8 1 10,-2 3-106,-9 1 0,-1 1-151,-2 1-23,1 6 174,-1 6 51,1 11 55,-1 4-11,0 4 45,-1 0-17,0 5-117,0-14 112,3 0 10,3-17 40,7-3 140,34-1-269,11-5 1,5 0-40,-13 2 0,1-1-1113,24-2 1,-3 1 1112,3 1-123,16 12-712,-29-2-767,3 8-2683,-44-10-5125,-9-1 9410,-18-5 0,5 0 0,-4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3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19204,'9'3'4139,"-2"-2"-3416,-7-1-292,0 0-162,35-19-180,-23 13-89,25-14-800,-30 19-1307,6 4-2648,4 6 4755,7 4 0,-10-2 0,-3-3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4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170 170 9274,'1'2'1909,"-1"0"6779,0-2-8263,0-3-133,0 2-18,0-1-67,0 1-95,0 0-106,0-1-1,0 0-5,0-1-28,0 1-17,0-1 40,-2 0-46,-3 1-16,1-1 56,-2 2-73,1 0 50,-2 1-16,0 0 39,-1 0 11,-2 2 0,-1 5 11,-2 6-5,-2 4 50,1 3 5,-2 1-10,4 1 21,1 0-27,3-2 11,3-3 521,2 5-100,7-9 4,5 3-139,7-10-124,6-2-134,5-3-11,4-1-11,2-4-62,2-5 0,-3-9-185,-4-5 39,-5-5-145,-10-37 22,-15 24-207,-13-26-180,-15 37-346,-8 4-679,-12 5-2502,1 5 4183,-3 5 0,25 6 0,8 2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7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19 6736,'-10'-11'1355,"3"3"-1069,6 8-107,1 2 6,-1-2 152,1 1-220,-1 0-44,0-1-73,1 2 73,-2 0-73,1 3 33,-2 2-33,-2 3-544,-4 6-2535,-3 0 3079,0 3 0,5-9 0,2-3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4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0 281 8102,'41'8'8699,"-13"1"-7752,22-14-247,-20 5-308,-1 0-229,-2 0-29,-4 0-16,-2 0-68,-3 0-44,0 0-6,-1-4-196,-1-4-331,-1-4-207,-2-4-212,-1-1-180,-1-3-235,-3-2 84,-1-1 95,-3 0 280,-2-1 516,-1 1 335,-1 0 51,0 3 431,0 3 225,-1 2 67,0 5 5,0 2-185,0 4-78,1 2-213,0 1-252,0 1 0,0 3 985,0 21 197,0 6-56,0 23-124,0 1-183,0 5-287,0 0-174,0-1-179,0-7-95,0-7-17,0-8-67,0-9-61,0-7-773,0-6-1015,0-7-1893,7-3 3742,14-14 0,-9 7 0,6-9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8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3 978 7481,'-1'-9'2381,"0"2"-1564,1 7 3535,0 0-3870,0 3-28,0-2-73,0 1 55,0-2 108,0 0-1,4 0 0,2 0 539,16-1-634,-2-7-45,12-8-191,-1-11-94,5-12-51,3-8-22,3-8-39,-1-6-6,-1-5-129,-2-4-1822,-14 17 0,-1 0 1772,8-28-55,-12 29 0,-3 2 145,0-14 38,-6 10 12,-3 6-23,-4 10-10,-1 8 66,-2 3 3233,0 13-3339,0 3 476,-2 9-364,-2 2 0,-3 0 39,-5 5 23,-2 3 11,-4 7-73,-1 2 45,1 3-12,1 3 74,-5 18-23,7-6 16,-5 16 1,10-8-17,0 2 11,3 4 6,2 3 50,2 0 40,2 3-63,1-4 136,0 17-186,4-23-28,-1 9 6,5-28-50,-1-6 50,1-6-11,1-4-12,-2-4-27,1-3 145,0-1 224,3-2 332,15-6-500,13-16-162,3-2 11,3-13-17,-16 9-33,-3 1-6,-4 5 0,-6 3-6,-3 7-67,-5 5-44,-3 4-410,2 3 358,0 6 63,5 3 95,1 7 11,0 1 50,2 1 17,-2-2 62,3 0-123,-3-7 409,16-2-264,-7-16-100,12-4 27,-2-11-50,1 0-28,-2 1-90,-4 7-33,-5 8 6,-4 4-1,1 7 112,1 5 1,3 5-3261,38 13-2229,-19-13 5495,27 4 0,-47-16 0,-5-1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39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25 11262,'-8'-12'4750,"2"3"-3877,6 9-72,0 0-885,0-3 84,0 9 594,0 6 157,0 18-23,0 14-67,0 14-174,0 20-157,-1 4 0,-1 4-271,2-32 0,-1 0 5,-2 32 1,1-5 69,1-13-5,-1-8-34,2-11 7,0-6-63,0-18-33,0-1-1,0-17 1,0-2 39,0-3 128,0-1 6,1-1 337,11 0-315,1 0-89,15 0-112,1 0-1277,30-10-812,1-3-2549,20-9 4638,-13 1 0,-31 10 0,-10 3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0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63 11900,'-5'-16'2039,"0"3"-1546,5 13 1932,0 0-1646,-21 35-35,13-9-48,-17 33 43,17-15-230,3 8-89,2 2-140,3 5-28,0-2-28,8-4 56,3-5-39,9-6-67,2-8-39,1-5-18,1-6 1,0-4-17,0-5 50,0-4-61,3-5 55,2-2-5,4-3-11,20-16-129,-11 0-34,13-18-100,-18 0-684,11-31 246,-16 9-72,2-23 146,-22 19 190,-7-1-67,-7 2 246,-7 4 124,-7 7-40,-7 7-11,-3 9-101,-19 8 95,10 11 23,-15 7 39,15 14 84,0 5 51,3 10 145,5 3 5,5 4-22,5 2 51,7 2-34,4 4 22,4-1 281,14 13-247,1-15-50,15 5-45,-1-21-73,3-7-17,-1-7-151,1-3-308,1-5-2392,10-22-711,-14-8-1983,5-18 5394,-22 4 0,-4 21 0,-5 8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0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5 440 11715,'-2'-13'4000,"0"2"-2925,2 11 392,0 0-828,0-3-84,0 2-23,0-3-6,4 4-100,8-1 879,68-3-1120,-17-1-90,10-1 0,3-1-83,5-5 38,18-2-16,-46 3 16,-13 1 23,-12 0 67,-11-1-140,-9 0-179,-7-4-191,-10-2-157,-9-7 112,-11-7 1,-10-4 145,-8-5-212,-5 2-130,-2 3-201,3 6-846,7 8-7898,-1 8 9556,20 7 0,3 5 0,17 1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1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9 8830,'4'5'2118,"-2"0"-1446,-2-5 2739,0 0-2615,5-6-197,-4 4 101,3-5-78,-4 5-169,0 1 118,0 0-845,0 1 134,-3 3 140,-3 5 0,-1 7 6,-2 9 139,1 9 102,0 8 95,4 8 72,1 6-83,3 5-146,5-1-101,4-1 16,8-6-16,6-9-84,6-8-336,5-8-986,14-9 1322,22-7 0,-30-7 0,6-2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2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0 13323,'8'16'1512,"-2"-4"-1355,-1-12 324,3 4 427,8 7 44,5 10-157,5 12-43,3 11-36,1 7-144,-1 6-164,-1 4-3397,-5 4 3314,-5 1-140,-7 4-871,-6 0 776,-6 0-328,-9-2 327,-7-3-117,-11-6 34,-5-7-6,-4-9-190,0-10-706,1-8 1953,5-12-5477,7-6 4714,7-16 1,10 7-1,4-7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2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69 16695,'-1'-7'1764,"0"2"-1170,63 4-342,-13-3-174,2 2 1,4-1-79,23-5-314,-2 0-1434,-7 1-4737,-13-1 6485,-15 0 0,-19 4 0,-12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2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59 16846,'0'17'1954,"0"-4"-1954,69-18-280,0-7-2154,-8 3 1,4-1 2433,-11-3 0,-6-1 0,7 0 0,-16 2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4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1136 9727,'-1'-4'4290,"0"0"-2800,1 4 1109,0 0-2347,-6-9-62,4 7 68,-4-7 185,8 9 448,4 1-7,8 1-122,10 0 331,30-4-841,-4-12-152,0-8 1,0-5-101,15-26-235,-9-8 0,-3-8-57,-21 19 1,-4-3-467,1-7 0,1-7 1,-6 5 479,-5 3 1,-3 2-9,1-11 1,-4 4 61,-7-8 218,-5 9-27,-1 7-90,-13-11-12,4 34-5,-24-1 140,10 37 6,-12 11 78,7 10 73,-2 11 145,1 5 152,-8 32-219,11-13 3,7-3 0,1 2-65,2 16-228,7-23 0,0 0 212,2 21-268,2-2 240,3-5 55,1-6 24,2-6-73,4-7-18,3-7 1,4-5-45,2-6-23,2-6 236,6-3-68,-3-8 1421,18-4-1527,-12-8 245,13-7-323,-7-6 27,15-20-61,-13 7 6,10-11 0,-18 11-1,5-7-5,-10 11 6,1-3-1,-10 14-10,-3 3-62,-3 5-325,-1 1 156,0 6 136,1 5 55,4 8 45,2 8 39,2 5 51,1 4-12,0-1-22,-2-2 11,-2-8 28,1-5 45,-1-10 73,5-2-39,4-13-107,29-23-67,-5 0-39,18-18 5,-18 18-50,-4 8-61,12 9 145,-11 7-107,27 13 107,-27 2 6,20 12-628,-29-9-1031,14 0-2351,-16-8 4004,7-8 0,-18 4 0,-4-3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5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12012,'1'11'3798,"0"-2"-3081,-1-9-219,0 0-436,0 2 515,1 7 167,0 11-76,2 13 26,-1 13-33,0 12-152,-1 9-145,-1 8-67,0 4-118,0-21 0,0 2-86,-2-5 0,-1 0-68,2 0 0,-1-3 43,-4 27-35,1-38-27,1-8 33,-1-5-33,1-7-1,2-5 40,0-1-45,2-7 34,0-1-29,0-4 6,0-3 40,0 1 447,8-1-263,6 0 85,39-7-270,0-2-50,29-9-56,-11-1-1019,2-1-1631,3 2-2968,-9 4 5674,-8 4 0,-29 5 0,-12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14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353 1 11978,'7'1'1776,"-1"0"-824,-6-1 303,0 0-521,-39 51-292,11-12-313,-2 5 0,-2 3-129,-11 22-151,1 10-847,19-33 1,1 0-4127,-17 42 5124,2-1 0,18-40 0,8-17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6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10920,'11'13'3982,"-2"-2"-2923,-9-11 425,0 0-1008,16-18-22,-9 13-113,13-14-205,-14 19-52,-1 0 162,1 2 286,0 8 129,3 7 296,4 30-632,-3-6 6,-1 17 0,0 2-214,-3-4-38,5 40-74,-9-66 62,-1 2-16,0-16 5,-1-1-56,0-14-459,3-12 161,0-8 18,6-18-274,2-7 246,17-49 308,-9 37 39,7-27-34,-15 55 1,-1 7-6,-3 7 45,5 3-90,-4 7-17,3 0 29,-1 4 33,3 4 67,1 4 112,1 6 28,2 4 17,-1 2-22,1 3 61,7 9-173,-4-10 33,5 7-5,-6-15 17,1-4-18,2-5-117,2-3-22,3-2-500,16-18 304,-9 2 117,11-15 34,-17 9 101,0-5 16,-12 12-11,-2 1 28,-12 11-61,-2 2 3164,0 1-3231,1 2-23,0 0-34,1 5 118,0 1 0,2 5 34,0 2-29,1 0 7,-1 2-7,0-2-5,0-1 0,-1-2-493,-1 0-475,0-1-691,-1 1-1203,3 1 2862,2 3 0,-2-8 0,2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7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63 12696,'-11'-13'2833,"2"2"-2048,9 11 503,0 0-974,-4-14-141,-2 9-55,-6-11-12,0 14 29,-5 1 72,0 1 57,-5 0 61,-1 4 33,-2 4 34,1 7-67,2 3 89,2 5-22,2 3-118,5 1-128,5-1 89,4 6-56,9-13-15,4 1-13,10-15-151,5-2-163,4-4-201,0-8 28,2-1 50,-4-10 180,-2 1 22,2-5 84,-11 10-62,0 0-61,-9 11 50,-2 2 73,2 1 6,1 0 27,2 1 74,3 2 33,1-1-56,2 3-17,0-3 34,8 2-23,-5-2 45,6 0-16,-9-1 5,0-1-23,0 0-5,0 0 39,2-5-39,0-4-5,2-7 6,10-11-85,-8 8-40,16-7 40,-16 18 0,9 1-11,-7 7 11,2 7 79,-1 5 173,2 9 33,-1 4-38,0 5-79,-1 0-17,13 15-62,-9-12-38,22 19-230,-21-26-286,8 5-253,-13-14-1594,1 1 429,-8-5-3976,-3 6 2291,-10-9 3568,-4 1 0,0-6 0,-1-3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8.1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5 11693,'-5'0'4363,"1"0"-3254,4 0 1014,0 0-1949,-13-5 1489,-20 37-1165,-2-11 108,-15 36-164,14-11 236,-19 24-532,14-18-40,-9 12-106,23-30-202,7-8-946,7-6-930,6-8 2078,4-5 0,3-3 0,0-3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9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30 105 8377,'-14'-10'3260,"2"2"-1518,12 8 1703,0 0-2639,-2 0-252,2 0 231,-2 0-382,2 1 236,7 0 201,8 1-79,17 0-138,24-1-287,27 0-146,17-3-129,-45 0 1,0-1-183,44-4 166,-21-1-853,-11-1 808,-15 2-600,-7-1-722,-4-3-2677,-11 0 3999,-4-3 0,-14 8 0,-4-1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49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33 10584,'-4'-23'9404,"4"14"-8911,7 52-34,3 6-95,2 9-185,0 2-95,1-2-84,-2-6-610,-1-6-4840,-1 5-179,-5-18 5629,1 1 0,-4-23 0,0-6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0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73 15608,'-5'-16'3826,"2"2"-2924,3 14-348,0 0 151,59 1 47,-14-1-464,4 0 0,3 0 82,21-5-208,2-3-100,-4-1-62,-8 1-582,-7 2-1105,-9 2-2497,-2 2 4184,3 1 0,-21 1 0,-1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0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341 7 11043,'-15'-4'2515,"4"2"-1636,11 2-498,-46 11 11,19-2 348,-38 10 22,29-7-225,2 0-72,2-1-34,4-2-22,6-1-72,8-4-18,6-2 51,5-1-180,10-1-190,10-5-3403,11-3 3397,12-5-50,2 1 51,1 1-29,5 5 62,-18 2-22,1 3 55,-20 3 85,-4 4 33,-4 5 3443,-2 18-3555,-9-2 106,-6 14 68,-9-7 45,-3 0-46,0 2-72,0-3 56,1-1 84,4-1-27,3-1-40,5-2-56,3-4-12,6-2 415,5-2 101,12-9-17,13-1-252,29-14-167,28-12-1220,-31 4 0,2-1 967,5-3 0,1-1-558,7-1 0,-2 2-2013,18-4-1008,-7 5 3579,-55 12 0,-12 2 0,-8 1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1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1 200 8018,'0'2'650,"0"0"-616,0-2 5,14-30-4257,-6 16 4667,13-22 1009,-10 23-892,1 3-56,1-1-57,9-1-425,-5 2-28,6-1 3319,-9 5-3380,-1 2 78,-1 1 375,-3 2 644,-1-1 135,-4 0-186,1-2 914,4-4-980,-3 1-203,3-3-93,-7 6 379,1 0-587,-3 3-124,1 0 476,0 1-756,-1 0-11,2 0-84,-1 5 84,2 7 174,1 12 111,2 13 41,1 13-236,0 10 206,0 9-88,-1 3-24,0 1-856,0-3 745,0-6-480,0-8 407,0-9 45,-1-11-11,0-4-23,-1-15-1753,-2-1 1046,-1-13-4626,1-9-1013,1-8 6335,1-11 0,-2 10 0,-1 1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2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6 204 10119,'-3'-10'4240,"0"2"-2935,3 8 3820,0 0-4649,27-19 45,-1 8 45,30-17-135,-3 14-190,9-3-123,4-1-34,-1 0-84,-7 2-157,-7 1-599,-10 3-650,-8 3-1602,-9 4-2733,-6 2 5741,-8 5 0,-6-2 0,-3 2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2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11122,'4'1'3769,"0"0"-1848,-4-1 2011,0 0-3109,33 15-83,-12-9-129,31 12-124,-17-15-185,10-1-167,7-2-135,10-3-252,3-3-891,3-4 1143,-11 1 0,-3-1 0,-7 1 0,25-2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38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13 9066,'-3'-7'2660,"2"2"-1970,1 5 1488,0 0-2099,1 1 257,3 2 39,5 5 141,3 7-124,3 7 78,3 8 28,2 9 706,14 41-772,-8-10-228,-8-20 1,-1 0 58,5 26-120,-8-26 0,-1-1-53,6 19-62,2 9 5,-10-42 18,-2-8-51,-3-9 0,-1-6 33,-2-6 158,-1-3-191,-1-2-482,-1-1-516,0-7-234,0-3-464,0-10-405,-4-2-733,-3-10 61,-4 1 2773,-2-5 0,5 18 0,3 4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5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138 184 7744,'1'13'2493,"0"-2"-1732,-1-11-44,0 0 225,-9-4-186,7 3-174,-7-2-196,8 2-72,1 1 95,-2-2 84,1 2 146,-1-2 285,0 1-146,0-1-341,0-1-241,-1-1-112,-7-6-84,0 1-6,-6-4 6,1 4-5,0 0 5,3 1 106,-1 0-72,6 3 50,2 1 51,4 3 1914,1 1-1601,2 0 79,3 0-157,8-2-118,10-1 6,6-2-130,7-2-60,17-3-113,-11 1-936,12-2-1561,-8-3-2634,0 0 5176,5-4 0,-23 9 0,-9 2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5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6 12539,'-1'-3'3030,"0"0"-2431,1 3 230,0 0 2605,-2 93-3333,1-46-101,-1 14 0,1 1-583,-1-7-1109,1 1-2038,0 8-6101,5-3 9362,3 0 1,-1-28 0,-1-11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6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87 9173,'-9'-29'6799,"4"13"-4340,1-3-1865,4 17-67,0 0 44,0 1 241,3-1-706,3-2-95,9-1-11,0 1-101,13 2 40,-11 2 61,7 6 0,-8 3 28,1 9 117,-2 3 432,8 37-442,-11-18-46,4 29 18,-11-29-23,-1 1 62,0 0-6,0-1 56,4 16-123,-1-17-12,5 9 79,3-15-39,-1-13-420,24 0-695,-13-15-879,13-4-2039,-15-11-2588,-4-2 6520,-6-7 0,-6 9 0,-4 2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7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273 81 9223,'9'2'6312,"-2"0"-5449,-7-2 649,0 0-1002,2-9-102,-1 7 30,2-7 21,-3 9 919,1 0-1205,0 0-5,0 0 23,1 0-7,-1 0 57,0 0 6,0 0-6,0 0 314,-1 0-387,3 0-17,-1-1 6,5-2-45,2-2-62,4-3-44,2-1 27,1-1-22,-2 0-5,-1 1 33,-7 4-39,0 1 0,-6 3-554,0 1 459,0 4 89,-2 1 6,-1 7 17,-7 13-12,0-1 29,-5 11-23,1-4 45,-3 4-22,-3 6 44,-3 3-72,-2 3 55,-2 1-21,0 0 10,1-2 17,-11 15-56,9-17-11,-6 11 68,12-23-63,2-2 29,3-7-23,3-4 28,6-6-5,2-6-1,4-3 12,2-3-498,0-1-2874,0-4-1188,2-3 4515,3-6 0,-1 6 0,1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8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28 9559,'0'14'2162,"0"-4"-1849,0-10 119,0 0 207,-11-1 38,6 0 12,-9-1-28,9 2 0,1 0 11,1 0-117,0 0-40,1 0-84,1 0 56,0 0 2023,10-4-2342,4-1-107,13-5-55,2 2-1,2-1-5,-3 4-33,-7 0-68,-6 4-67,-7 0-207,-4 2 308,-2 13 67,-3-1 33,-3 13 1,-5-2 184,-14 19-39,3-9 6,-7 12-73,12-17 17,3-4-28,6-4 425,4-5 293,12-7-159,5-2-335,16-6-314,7-1-11,6-3-4265,4-2 2265,2-4-3073,-3 0 5073,-4 1 0,-20 4 0,-9 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0:59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6591,'16'14'2660,"-4"-2"-1725,-12-12 4050,0 0-4329,3-4 66,0 4-134,2-4-179,-1 4-129,0 0-28,0 0-90,1 0 46,2 0 49,3 2 86,0 4 88,4 4 17,-1 6-107,1 2 180,3 14-347,-6-8-1,2 7-44,-6-11-34,-1-3-61,-2-3-1,1-4 29,-2-2-23,0-5 12,0 0-51,0-3-23,3-4-190,4-6 6,5-8-123,4-9 33,4-3 174,0-1 117,7-5 1,-11 14-1,2 1-55,-12 16-7,-2 3 113,5 9 521,1 16-242,2 1-4,-1 13-1,-4-8-73,-2-2 108,5 9-253,-4-12-23,3 1-78,-7-15-347,1-5-623,-1-3-754,4-1-3536,1-6 5260,4-5 0,-7 3 0,-1-1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00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55 11614,'11'0'3109,"-2"0"-2325,-9 0 449,0 0-679,1-24-291,-1 18-263,1-18 0,-1 23-39,0 1 129,-11 13 190,-1 2 824,-22 38-3897,10-6 3297,-8 24-367,11-5 328,2 6-73,3 5 5,4 3 18,6-3-2209,4-3 2046,2-7-45,5-5-208,4-9 113,8-6-39,2-5 11,2-6-73,1-3-11,3-3 1526,0-1-2781,2-2-856,0-2-2404,9-3 4515,14-2 0,-22-9 0,5-3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01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10886,'1'6'4223,"0"-2"-2945,-1-4-399,0 0-78,0-6-40,0 4-161,0-4 0,0 6-197,1 0-191,2 0 113,3 6 17,3 6-3381,2 10 3453,2 9 24,-1 8 200,-1 29-403,-4-14-95,-2 14-39,-5-28-56,0-5-6,0-5-39,0-5 3308,0-3-5846,1 6-6843,10 2 9381,-1-4 0,3-8 0,-7-14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01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8310,'3'0'4386,"0"0"-3025,-3 0 4178,0 0-4559,0 1-151,7-1-342,6 1-4,12-1-136,9 0-123,6 0-101,3-1-117,-3 0-6,-4-1-325,-8 1-1216,-5 0-2346,0 1-4442,-1 0 8329,5 0 0,-13 0 0,-2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02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403 0 13004,'11'10'5012,"-2"-2"-4025,-9-8-354,0 0-68,0-1-162,0 0-240,0-1-163,0 11 341,-2 7 102,-6 15-23,-9 11-3369,-11 7 3262,-8 7-1288,-8 0 1048,-2-2-23,0-5 1,3-9 27,-9-2-72,18-16 2699,-7-5-3007,27-19 1056,2-30-1354,12-1 46,10-23 403,15-4 157,-1 18 133,6-4 63,-13 28-79,-2 8 28,3 8 90,-1 10 140,7 6 85,0 9 4,2 3-95,5 1-11,-1-2-173,1-4-96,7 1-213,-10-10-4362,19 1-3234,-19-9 7714,10-2 0,-23-2 0,-3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38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30 313 7643,'9'9'2392,"-1"-2"-1748,-8-7-229,0 0-147,-6-30 169,3 16-90,-5-24-144,2 24 172,0 1 39,0 0 129,1 0-218,1 1 140,2 1-73,1-1-134,1 1 55,0-1 169,17-10 336,18-6-146,31-6-448,-5 7-34,6 9-66,-22 13-40,-3 3 145,23 17-162,-26-5-27,15 12-40,-33-7 0,2 17 0,-13-9 67,2 15-28,-12-12-33,-9 2 100,-4 2-72,-13 2-23,-8 2-11,-3-3-426,-3-1-554,3-7-4548,-5-3-426,17-10 5954,1-3 0,18-7 0,4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02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14107,'-4'-17'2885,"0"3"-2057,4 14-206,46 17 135,-9 5 206,44 23 0,-17 8-196,3 12-994,-34-27 0,-1 1 465,-3 2 0,-2 1 165,19 47-2884,-13-2 2599,-13-4-737,-10-8 669,-6-8-50,-13-8-28,-6-5-498,-13-6-656,-4-3-750,-4-3-1659,0-1 3591,-3 1 0,20-20 0,1-3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1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70 7699,'-12'-13'1759,"3"4"-1238,9 9-62,0 0-78,0-8-146,-1 5 57,0-7-113,0 6-6,0 1-66,1 0 55,-1 1-89,0 1 415,1 0-12,0 1-269,-2 0 28,1-1-16,0 1-23,0-1-45,-1 0-45,1 1-50,-1-2 34,0 2 27,1-2 141,-1 2-84,2-1 447,-2 0-295,2 1-7,-2-2-73,2 2 6,-1-1 73,1 0 2246,0 1-2571,1 2 39,3 3 29,1 5-35,4 3 107,1 3-89,0 0 100,8 8-95,-3-4 11,6 6 73,-3-5-45,8 10-61,-3-6-1,4 6-33,-8-9 0,-1-1-5,1 0-1,10 7 12,-5-6 274,19 12-23,-16-16-10,11 4-3477,-10-9 3392,1-2-256,-1 0 138,1-2 12,0 0 180,11 1-158,-8-3-72,8 0 3409,-12-3-3247,31 0-162,-17-2 195,44 0-162,-22-2-34,-1 0 1,-5 0-6,-22 0 11,4 0-11,-13 0 11,0 0-5,-16 0 0,-4 0 38,-2 0-38,-2 0 0,0 0-1,-1 0 29,-1 0-1065,0 0-4060,-1-2-550,0-4 5641,-1-3 0,1 3 0,-1 1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2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81 8797,'-7'-6'1809,"2"0"-1137,5 6-168,0 0-61,-2 0 39,1 0 95,0 0-28,0 0 2772,0 0-2755,0 0-342,0 0-84,0 0 11,0 0-112,0 0-95,1 1-39,-2 2 95,0 3 112,-2 6-79,-3 6 12,-1 8 84,0 6-67,-1 3 61,2 4 0,1-1-33,1-1-28,1-3-28,1-4-29,1-6 46,1-4-51,1-7 100,0-6-38,0-3 235,0-4 593,0 0-599,1-5-190,2-4-45,2-10-56,3-4-6,0-3-162,1-2 101,-3 1 23,0 1 38,-2 3 0,-1 1 6,2-6 28,-2 9-28,0-4-28,0 9 28,0 1 6,0 0 39,0 1-34,0 0-11,0 1 0,0 0 0,-1-3 56,0 3-23,-1-3-33,1 4-39,-2-3 179,1 4-56,-1 1 0,0 5 151,1 2-229,-1 1-6,2 0-67,0 0-68,2 0 68,3 0 67,7 0 107,10 3 77,11 1-16,10 3-28,7-1-56,1-1-22,-4-2-56,-6-2 27,-8 0-33,-7-1-280,-4 0-812,-4 0-1081,1 0-6159,-3-1 8332,1-4 0,-10 2 0,-2-2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6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23 6064,'-10'-6'521,"-2"3"-482,10 5-33,-3 1-6,1 0-73,1 1-56,0-2-72,1 1 33,1-1 168,0-1 291,1 0 45,0 0 3103,0-1-3400,-1 0-33,-1-2 122,-2 0 24,1-1 83,-1 1-95,1 0-34,-2 1 6,2-1-33,-3 1-46,1-1 34,-1-1 79,-4 1-146,3-1 6,-4 1-6,5 1 44,0 0 63,2 1 447,-1 0-200,1 0-74,-4 0-107,3 0 606,-4 0-343,5 0-49,-1 0 27,4 0 1463,1 0-1076,3 0 67,7 0-44,8 0 783,37 0-1159,-5 0-163,23 0-150,-19 0-74,-6 0-61,-4 0-61,-5-1-2672,8-1-2846,-14 1 5579,4-1 0,-25 2 0,-5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6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51 11290,'-2'-10'2750,"0"2"-1871,2 8 3490,0 0-3310,61 8-298,-29-6-414,50 6-184,-45-8-158,-1 0-5,-3-3-896,2-1-2235,6-5-4435,-1-1 7566,4-2 0,-21 5 0,-7 2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7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24 12046,'-1'-13'2879,"0"2"-2179,1 11-403,0 0-275,4 4 740,3 10 28,6 11-152,1 14 6,1 8-72,-1 4-270,-2-1-61,-1 18-118,-3-20-123,-2 7-408,-3-27-450,0-9-777,0-6-1093,5-7-829,2-11 3557,5-9 0,-7 3 0,-1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7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 10354,'1'14'2364,"0"-2"-1081,-1-12 1164,0 0-1416,-2 54-174,1-18-78,0 48-141,1-31-3593,3-2 3235,3-3-223,5-6 32,0-6-27,1-4-62,-3-7-45,1-4-565,-3-6 2729,-1-5-7586,-2-5 5506,-2-3 1,-1-2-1,-1 0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7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57 10746,'-11'-3'3563,"2"0"-2561,70-9-341,-20 6-375,52-9-96,-38 9-190,-5 1-117,-7 2-864,-10 1-990,-10 1-2056,-11 1 4027,-7 0 0,-4 0 0,-1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7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77 12785,'-1'-2'5668,"0"0"-4855,1 2-477,69 0-22,-18-3-228,4 0 1,5 0-87,23-10-1121,-21 4 1,2 0-5466,26-5 6586,-33 7 0,-7 1 0,-15 2 0,-13 3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38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193 835 9604,'-5'10'4240,"1"-2"-3971,-10-18 61,7 7 112,-16-8-195,12 11 10,-3 0-77,2 0 111,-10 6-16,6 3 139,-8 6 1,12 3-46,0 1-78,5 1-111,1-2-7,4 4-50,1-9-123,4 0-151,3-10-230,5-2-464,4-2-29,3-9 510,1-3 291,0-8 73,-2 2 280,-2 0 163,0 4 318,-1 1 763,15-8-1014,-1 3 95,40-31-516,-15 9-89,-14 7 0,1-4-34,-6 0 1,-2-3-130,4-12 1,-1-4-807,1-4 0,-2-2 551,-4-2 1,-2 2 28,-5 10 0,-2 4 210,5-21 100,-11 28 79,-9 27 28,-9 37 560,-19 46-188,1-6 1,-2 9-20,-8 16 0,-3 5-148,10-23 1,-2 1-1,0 0 184,1-3 1,1 1 0,-1 1 132,-2 7 1,1 2-1,1-6-732,0 4 0,2-5 506,-1 6 1,4-8-56,6-2 95,6 7-263,5-24-12,1 4 63,8-34-388,25-26-436,5-27-89,26-37 458,-35 28 0,-2-3 104,1-5 1,-1-1 74,-3-7 1,-4 1 51,4-23 72,-8-4-118,-13 44 498,-9 9-794,-6 14-561,-12 10-2364,-29 24-1064,11 3 4403,-14 17 0,35-19 0,9-3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39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21 6675,'14'4'1332,"-2"0"-1181,-12-4 1037,0 0-510,-10-7-12,5 5-94,-7-6 83,7 7 12,0-1-57,0 0-27,1 0 66,0 0 40,2 1-168,1 0-101,0 1-5,1 0-152,-1 0-106,-1 0 358,-8 1-470,1 4-6,-6 5 17,1 10 202,1 9 5,-3 9 482,-4 38-409,7-11-128,-1 24 116,11-25-44,1-3-95,3-6-17,5-5 6,2-5-107,7-6-28,3-5-28,13 7-11,-5-13 0,11 5-616,-5-17-734,1-3-4008,3-6 1567,7-3-829,-2-3 4620,1-7 0,-21 4 0,-5-4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41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1 108 9828,'8'6'3467,"-2"-2"-2448,-6-4-330,0 0-157,0-3-179,0 2-106,0-3-135,0 4-62,0 0 320,4 6 369,7 8-375,5 11 106,7 15-33,1 10-55,-1 10-192,-3 6 17,-5 4 62,-3-2-151,-5-5-1,-1 11-83,-4-27 56,1 4-90,-3-32 39,1-6 56,-1-8-95,0-2-134,0-12-415,0-9 101,0-18-583,6-55 420,0 10 538,-1 22 1,2 0 72,6-27-79,3 5 79,1 9 157,2 13 17,1 10 150,8 7-284,-6 19-46,14 4 6,-16 23 157,7 8 212,-10 9-83,-2 6-22,-5 1-130,-4 15-134,-4-10-173,-26 21-494,2-26-812,-25 0-1993,11-19 3472,2-10 0,15 0 0,8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43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307 562 10696,'8'12'4105,"-2"-2"-3158,-6-10 431,0 0-1182,-11-20 67,-1 11-140,-12-14 1,1 18-40,-2 3 67,-4 1-6,-4 8-49,0 5-164,-1 13 281,2 4 68,6 5-113,6 1-112,7-3 364,7 6 112,10-21-101,19 1-431,2-27-56,13-3-229,-7-8 145,-3 0 61,-3 4-44,-6 4-62,-4 6 62,-5 3 84,-1 3 5,-1 3 34,1 4 280,5 11-235,-1-2 134,6 5 68,-4-8-169,1-2 185,9 0-168,-7-5-89,7 0 89,-7-5 45,3-2-129,3-7-5,4-8-6,3-12-465,1-10-28,2-8 275,-1-4 145,-3 0-28,4-11 96,-10 21 5,0-3 61,-12 25-61,-4 7-67,-2 5-62,-2 4 96,0 4-18,0 6 51,2 4 101,1 9 274,6 16-212,-3-5 38,3 9-10,-2-12-46,0-3 1,2-1 123,8-2 89,-3-8 0,10-3-145,-3-9-106,5-3-107,5-9-17,4-6-123,2-10 11,1-2 56,-3 0 23,-3 3 16,-7 4-22,-2 6 51,-13 7-40,-3 2 39,-9 5 1,-2-1 122,0 1-122,-1-2-91,-3 1 46,-2-1 50,-6 0-50,-2 0-1,-3 1 46,-3 0-46,-11 11 18,6 2 33,-8 12 5,10 2 29,3 0-1,4 1 57,6-3-12,4-3-44,4-6 78,2-3 634,10-6-450,3-2-122,12-8-174,4-7-123,3-7-174,1-7-3219,-2 1 3449,-7 4 61,-6 4-27,-8 7-85,-4 4 0,-4 3-33,-1 2-162,-1 0 3593,0 2-3280,0 3 5,0 4 79,3 10 17,-1-3-67,3 5-1,0-8 102,5-2-12,1-6-22,10-1-40,1-7-61,9-7-78,5-7-129,3-10-113,1-5 231,-3-1 44,-3-2 39,-6 6-78,-6 3 79,-7 7 78,-4 6 11,-7 6-84,-1 4-12,-3 3-228,0 0 206,0 1 34,1 5 106,0 4 46,1 4 55,0 2-45,0 0-95,-1 1 40,1-1-29,-2 1-72,1-1 44,-1-1 62,0 4-112,0-8 0,0 1 51,1-9 89,-1-1 157,4-2-112,0 0-28,6-6-157,6-7-903,20-30 668,-4 7 168,9-13 61,-18 21 1,-8 9-79,-5 9-247,-6 5 102,-2 7 72,-2 7 241,0 16 22,0-2-22,0 8-22,0-15-28,0-6 50,0-4 61,0-4-10,2-2-135,2 0-51,3-1-783,13-18 308,-1 3 94,8-12 231,-7 11 16,-4 7 90,6 6 100,-5 4-5,12 4 152,-2-2-152,8 1-84,6-10-2549,29-27 1070,-14-3 275,16-24-1356,-7-14 2644,-20 20 56,3-12 526,-27 33 993,-11 9-1346,-5 14 113,-12 4 397,-5 18 1798,-25 23-1372,7 5-61,-14 20-180,12-8-342,2 2-296,4-3-3012,4 22 2844,11-31-28,3 12-90,12-35-84,2-2-264,3-2-296,-1-2-414,-1-2-158,-2-3 2945,0-2-7806,14-3 6077,-5-1 0,5-1 0,-10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43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14057,'14'5'0,"-2"-2"0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52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562 73 8394,'-5'-1'2072,"0"0"-1036,5 1 236,0 0-1003,-50-31-17,27 23 62,-42-23-4062,38 30 4247,-2 1-12,-4 5 938,-3 3-1049,-3 7 217,-21 17-447,15-7-45,-22 18-101,35-19-34,2 6-106,19-10-78,7 14 3610,14-7-3045,11 11 190,20-10-5,11 0 6,9 0-241,-14-9 0,0 0-45,23 10-1777,-17-3 0,-2 0 1581,-2 3-11,6 12-17,-31-15-56,-7 13 28,-9-9 39,-14 8 62,-13-10 16,-17-2-83,-10-1-34,-7-6-616,-1-7-863,5-8-2996,10-12 4475,14-9 0,13 4 0,8 1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54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10 9115,'-5'-2'2980,"2"0"-1759,3 2 1031,0 0-1665,-30-1-396,23 1-101,-23 0-40,30 6 204,0 9 42,1 10-3206,4 13 3470,1 12-794,5 9 0,1 5 542,-3-15 0,0 3-3,7 39 1,2 5-166,-2-17 0,-1-5-110,-3-10 1,0-3-28,0-4 0,-1-7 36,-5-11-33,-1-10 50,-4-13 106,-2-13 2283,-6-20-2602,-6-23-73,0-17 1,1-7-1,3 13 0,0 0 526,-1-25 1,3 3-393,2-11-689,7 11 751,5 15 34,1 10 129,6 8-34,-1 15-95,11 10 1940,-3 9-1873,9 9 964,-5 8-947,-2 8-56,-2 4-28,-8 5-28,-5 1 28,-5 2 5,-10-1-5,-8 0-213,-24 2-27,7-14 94,-11-2-61,20-14 56,5-7-129,7-5 78,5-4 62,4-3 140,10 2 28,5 1 84,11 3 190,6 4 230,5 1-5,3 3 279,24-3-481,-14-1-62,15-5-22,-8-12-224,-16 1-17,5-11-252,-22 5-219,-7 0-83,-8 0-6,-4 1 224,-4 5 78,-4 7 62,-4 7 45,-5 5 151,-1 9 34,-1 8 498,-5 25-207,9-2 67,0 15-45,10-13 22,5-2-33,5-4-129,6-4-22,7-9-44,4-5 5,4-8-146,7-3-146,7-10-1551,40-25 627,-14-1 613,-20 5 0,-1-1-315,21-18 388,-24 14 0,0 0 384,16-14 448,7-8 297,-38 29-123,-13 8 6,-8 5-438,-7 8-156,-7 1-29,-5 4 130,-9 6 128,-5 3 157,-3 11-6,-3 6-27,0 7 223,-6 22-319,14-11 365,1 29-409,17-37 16,11 7-11,5-25-34,10-6-67,5-7 51,28-18-202,-6-8-101,24-21-212,-14-8-191,0-8 61,-2-3 158,-7 3 195,-9 8 40,-7 8-40,-17 21-320,-5 8 410,-11 23 96,-1 8 274,-1 13 330,-2 31-498,2-15 44,-2 29-190,6-43-39,1 0-17,5-24-342,3-5-801,6-5-1842,11-24-2762,4-7 5747,5-26 0,-17 27 0,-6 3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54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15 15804,'-10'-8'-314,"2"2"-3046,8 6 3360,0 0 0,0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55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267 622 10466,'9'5'5126,"-1"-2"-4029,-8-3 270,0 0-796,3 0-55,-2 0 33,2 0 27,-3 0-100,0 0 381,0-4-639,0 0-16,0-2-28,0 3-28,0 0-73,-1 2-28,-1-1 5,0 0-44,-2-1-6,-3-2-6,-3-1-50,-2 1-11,-4-1-34,-14 3 0,5 1 16,-12 5-27,9 6-44,1 9 133,1 7 23,3 5 0,4 0-11,7 0-90,5-3 101,4-6 135,6-4 128,7-8-16,6-2 22,27-5-196,-5-2-73,16-3-56,5 0-23,-15 1 23,11 6 56,-21 5 11,-2 4 29,-2 0 396,22-8-368,-17-14-18,20-15-50,-22-15-196,0-13-101,0-11-123,0-19-526,-4-5 744,-13 38 0,-2-1 140,-1 1 1,0 1 28,6-37 33,-3 8-28,-7 24 28,-4 13 0,-2 19-62,-3 11 62,-5 9 643,-5 11-357,-24 27-118,2 2-62,-15 23 62,14-10 35,4 4 138,7 3-5,5 0-707,7 2 707,6-1-112,3-1-526,2-3 369,5-4-67,5-7-280,19 4-907,-4-18-1519,20 1-2408,-10-20 5114,6-2 0,-20-6 0,-6-1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1:57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99 10898,'9'11'2162,"-2"-2"-1294,-7-9 857,0 0-1484,-8-4 666,-5 3-459,-6-4-61,-2 5 10,1 1-83,-1 5-57,-2 3-83,-1 6-67,1 4 16,3 2 40,1 2-51,4 2-112,3 14 235,8 3-33,11 0 55,12-5 247,29-11-336,-4-13-3448,23 0 3370,-7-18-892,10-7 466,10-9-162,5-10 84,1-2 206,-5-1 32,-11 3 187,0-3 118,-29 13 17,-4-1-146,-28 14 5,-5 2 2934,-3 3-2805,-1-1 1109,-3 2-1238,-1-1 190,-5 2-201,-2 0 62,-14 1 196,-13 7-78,-1 4-23,-7 10 67,13 3 28,0 4-16,3 1-146,6-1-84,5-3 6,8-3 66,4-4 96,5-10 34,2-1 95,16-12-297,2-2-90,15-7-11,-5-2-11,7-2-72,-13 8-108,2 2 68,-12 8 84,6 18 140,-2-2 0,6 15 6,-6-11 5,11-1-789,10-10-208,2-7-258,8-13-2083,13-23 1524,-11 1 341,15-15 583,-21 12 5,-2-1-168,-5 2 499,4-14 1567,-13 15 271,0-8 323,-16 20-139,-5 3-325,-3 6-17,-2 5 50,-1 2-240,0 3-230,0 1 672,0 1-1232,0 1-107,-2 0 6,0 0-22,-4 0-28,-1 0 139,-10 0-44,7 0-34,-6 0 40,7 0-63,2 0-38,-4 0 22,-7 7-34,1-2 6,-6 7 0,6-4-11,3 1 5,-3 3 6,4 1-72,1 0 72,5-1-135,5-1 163,1-1-3196,13 13 3280,2-3-17,14 12 51,-2-4 106,2 4-28,-1 3-56,4 15-168,-12-10 0,0 11-6,-15-18-61,-4-1-17,-12-4-252,-8-3 95,-11-7 3365,-3-6-3309,0-6-3537,4-5 3369,6-10-151,6-3 95,9-8 151,5 0 258,8 2 342,28-4 56,2 5 503,58-11-386,-24 9-174,14-6 1,5-3-317,-28 4 1,-2 0-35,15-5 1,-4 0 2555,10-18-2872,-42 17-263,-12 2-168,-10 4 432,-9 6 133,-3 4 124,-2 7 28,-3 3 710,-3 3-447,-4 6 207,-4 6 700,-12 21-694,5-1 0,-5 13 124,12-10 88,7-1 819,7 8-897,10-13-308,6 3-106,10-17-157,6-6-84,10-4-1372,19-6-2599,28-12 4055,-16-2 0,0-1 0,7-3 0,15-7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0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25 114 3511,'-14'-19'336,"3"4"1715,11 15-1631,0 0 1042,2-2-1159,-1 2 282,1-2-333,-1 2 1054,-1 0-1060,1-1 62,0 1 9522,-1-1-8363,0 0-1309,0 0 26,0-2-49,0 2 50,0-1 207,0 2-566,0-1 168,0 0-5,0 0 0,0-1 5,1 1 1,0-1-6,0-1 5,0 1 6,-1-1 6,1-1-12,0 0 0,1 0-78,1-1 28,-1-3 51,0 2-1,1-2 1,-3 5-1,1 0 6,-1 2 73,0 0-68,1 1 63,0 0-7,0-1-10,0 1-51,0-1-146,-1 1-162,5 8 274,2 5 6,6 13 28,1 6-3386,1 7 3392,-1 3-223,-2 2 217,-1-2 0,-2-4 0,-1-6 6,-2-6 10,1-3-4,-5-11 3272,1-3-3273,-3-8 448,1-1-459,1-8-1093,9-29 511,1-1 139,9-25 236,-2 17 95,0 2 79,0 9-3382,5-1 3438,-5 15 27,8-3 17,-3 11-33,1 3-34,4 2 39,13 4 0,-10 3 6,8 9 45,-16 4 3402,-3 9-3251,3 16-112,-10-5-23,0 11 12,-9-12-12,-3 0-5,-1-3-51,-1 5-5,0-12-45,0 0-11,0-14-566,1-2-582,2-4-919,10 0-1692,5-6 3770,10-4 0,-13 2 0,-2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0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13463,'9'0'4929,"-2"0"-3551,-7 0-667,54 0-252,-26 0-224,43-1-128,-40-2-107,-4-1-123,-5-2-2117,1-2-5244,-8 2 7484,-3 1 0,-7 4 0,-5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0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8830,'11'1'3445,"-2"0"-2212,-9-1-416,0 0 472,7-9-438,-2 17 857,12 18-1035,-6 16 469,10 49-800,-9-26-51,3 22-84,-6-27 84,0 17-223,-2-24-7,1 8 1,-4-30-29,-1-8-33,-1-7-22,0-6-247,-2-6 79,1-2 5,-1-2-347,0-11-392,-3-12 307,1-6 270,-3-6 140,3 8 11,0 3 45,2 3 145,0 3-55,0 4-1,0 1 73,2 6 269,10-4-101,1 6-83,9-3 27,-3 0 207,10-5-240,-7 2-90,5-3 56,-11 4-67,4-6 11,-7 4-236,3-5 7,-7 4-236,-3-1-297,0-2-274,-3-2-17,-1-2-448,-1-11 1115,-1 7-101,0-14 487,-3 17 128,1-5 141,-3 9 95,1 1 179,0 1 230,2 2 62,-1 2-40,2 4-240,0 2-208,1 3-330,0 1 112,0 8 408,0 6 191,3 15 18,3 8-130,5 11-73,3 7-101,0 5-190,1 0-162,-2-3 50,0-4-90,5 7 40,-6-19-90,5 4-123,-8-22-695,1-5-800,-2-5-993,3-5-430,2-3-1384,2-9 4425,2-5 0,-7 2 0,-3-1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79 9873,'-10'-3'5561,"2"0"-3623,8 3 1518,0 0-3237,59 3-219,-24-2-616,51-2-4283,-37-6 1174,11-8-1506,-1-1 5131,4-3 0,-29 9 0,-10 2 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1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 13457,'2'12'2207,"0"-2"-1406,-2-10 862,0 0-435,0 46-204,-2-9-240,-5 45-1329,-3-18 893,-5 2-186,0-5-437,5-5 275,2-13-717,5-8-946,2-10-2252,10-7-2762,5-6 6677,9-7 0,-8-3 0,-3-2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1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0 14275,'13'6'3484,"-2"-2"-2268,-11-4-443,9 43-141,-7-16-133,7 37-236,-12-26-146,-7 1-61,-8 0-50,-9-2-1003,-25 8-1854,6-18-3215,-15 3 6066,20-23 0,18-4 0,10-3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2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9811,'6'10'3904,"-1"-2"-2689,-5-8 2953,0 0-3843,7-10-157,-6 8-168,6-8-224,-7 13 218,0 7 6,2 11 689,4 45-370,-1-5 6,0 29-62,-3-23 51,-2-6-102,0-6-94,1-9-56,1-8-62,2-7-247,2-6-3085,18-5-1866,-1-9 5198,17-3 0,-21-8 0,-3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2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13267,'0'10'4049,"0"-2"-2917,0-8 1254,0 0-1742,34-1-191,-12 0-211,30 1-108,-18 0-134,2-2-241,4-2-879,4-3-2347,17-2-4330,-2-2 7797,9 0 0,-33 5 0,-10 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3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344 0 11250,'18'10'3826,"-4"-2"-2851,-14-8-68,0 0-857,6 3 208,-5 5 296,4 7 57,-11 9 437,-14 28-583,-2-7 179,-26 37-426,0-21-207,-1-2 73,3-15-73,13-21-11,4-4-129,2-4-296,5-5-62,6-5 162,4-2-78,6-6-1888,2-20 1372,5 2 561,7-18 358,3 13 78,8 4 73,-1 6 96,3 6 1147,13 5-593,-3 4 169,15 9 32,-7 4-162,4 8-179,-2 1-73,12 9-520,-17-10-29,3 4-39,-18-12-679,-5-2-1124,4 0 1803,3-2 0,-10-2 0,2-3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4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85 9962,'-10'-7'3047,"2"2"-2179,8 5 1222,0 0-1564,2 0-167,3 0 94,3 0 146,3 0-11,3 0-122,3-1-108,3 0-100,3-1-124,3 0-44,3-1-90,3-1-364,2-2-902,4-2 1266,40-13 0,-45 12 0,24-7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5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11502,'4'3'3451,"0"0"-1804,-4-3 1159,0 0-2537,47 3-163,-21-3-106,41 3-358,-33-3-1127,11-4-4020,0-2 5505,7-4 0,-25 3 0,-7 2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6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29 9229,'-2'-14'2817,"0"4"-1641,2 10 1031,0 0-1165,-1-1-247,1 0-229,-1 0 1142,1 0-1685,-1 1-23,0 0 0,0 0 0,-1 0 5,1 0-5,-2 0-5,0 0-1,-3 0 6,-1 2 0,-3 3 0,-1 2 11,-9 6-11,6-2 34,-8 5-28,7-3-6,0 0 5,-8 11-5,7-4 0,-6 8 0,9-6 39,0 2 40,-6 17-6,4-9 33,-8 27-372,11-24 333,-1 11-3253,7-16 3275,3 0-11,2-1 62,0 9-67,4-12-22,3 5 200,4-13-246,2-2 3449,1-4-3297,14 2-96,-5-5-55,14 1-3342,-5-6 3369,3-2-27,-1-1 28,9-1-51,-6 0-56,-2-4 39,-7-1-27,-9-5 3363,2-8-3375,-6 2-89,-1-5-67,-8 5 66,-3-6 96,-1 5-23,-1-6 40,-3 8-68,-4-1-139,-4 0 100,-3 2 67,-1 2 12,-1 2 72,-1 1-27,3 3 22,-2 0-57,5 4 18,0 0-45,5 2 50,-1 0 11,1 1 34,-2 4 0,1 3 51,0 6 27,0 3 247,2 15-51,2-6-33,3 11-45,1-11-67,5 0-129,7 2-1204,7-8-1541,7-4-3730,1-10 6475,4-9 0,-16 3 0,-2-3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7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3 10657,'-6'11'2084,"1"-2"-1396,5-9-217,0 0-107,-38-10-84,19 8-112,-30-8 78,29 10-67,3 3-16,2 2 10,3 4 147,3 3-34,3 1-62,2 3-23,3 1-21,0 4-7,1 3 18,3 3 128,3 1 930,14 19-834,0-11-152,10 12 140,-4-13 213,9 13-521,-8-13-50,4 7-34,-12-9-11,-8-11 0,-1 5-336,-7-6 107,-3-6 44,-8 3 51,-6-7 16,-10-3-347,-22-1 291,10-4-190,-24-14 246,30-1 73,-2-11 34,21 4 11,7 4 202,4-4-113,8 5-77,6-2 38,22-4 107,-3 2-16,16-8 514,8-9 213,0-9-560,-2 1-73,-14 0-129,-22 13 45,-5 2-123,-8-3-28,-2 3-72,-8-1-606,-22-10 219,0 12-347,-18-4-1043,9 20-2688,5 5 4537,5 5 0,12 1 0,6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1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10158,'4'14'3389,"0"-2"-2471,-4-12 29,46-5 11,-17 4-191,42 2-5,-26 11-135,6 10-128,2 12-62,3 7-28,-4 8-124,-2 6-100,-6 5 78,-6 4 79,-5 5-473,-7 3 327,-6 3-67,-7 2-51,-5-1 23,-7-11 0,-3 1-11,-5 11-90,2-19 0,-1-6 0,-7-13-219,4-11-666,1-7-683,2-8-5372,-5-1 1453,1-4 5487,-5-1 0,8-4 0,2-2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8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49 11900,'-17'-2'2459,"4"0"-1709,13 2 1569,0 0-1725,-33-18-146,24 13-50,-24-14-202,33 17-117,0 2-18,1 0-61,1 0-33,2 0-18,1 0 46,1 0 66,4 7 113,-3-1 84,2 5-102,-3-2-88,-3 0-35,-1 1 40,-2 5-415,-3-3-1058,1 1-4543,-1-8 5943,3-3 0,0-1 0,0-1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09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33 6456,'-14'-4'1904,"2"2"-1198,12 2 1198,0 0-1271,-23 16 51,13-10 66,-17 13-206,21-14-136,1-2 96,-1 4-252,0-3 84,-3 4-84,3-2 18,-2 0-63,1 1-67,-1-1-50,0 0-34,1 0-51,0-1 68,1-1-23,2-2 40,0 0 0,3-2 1702,0 0-1680,1-2 201,1-3-173,2-5 18,4-4-24,4-1-83,1-1-1,3 0-44,0 1-1,2 0 1,-1 3 134,15-1-95,-11 8-40,11-2-5,-12 7 0,8 5-5,-5 2-29,3 7-5,-10 4 33,-4 2 1,-3 1 5,-3 12 50,-3-8-5,-2 9-12,-7-10 29,-5 1-17,-8 1 5,-13 12-44,9-12-6,-6 6-135,17-17-173,5-4-297,4-2 17,3 6 504,4-2 78,3 5 6,4-1 6,9 5 89,-2-3 409,11 12-207,-11-12-128,1 4-80,-8-8-55,-6-1 100,-1-1-44,-9 0 11,-8-1-12,-13 1-5,-7-1-84,-6-1-549,-7-6-1204,17-10-4638,2-10 6391,22-12 0,4 11 0,2 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10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37 9610,'15'13'3080,"-4"-2"-2133,-11-11-102,0 0 51,5-11-55,-3 7-40,3-9-79,-3 9-235,-1 1-100,0 0 95,-1 0-348,0 1-16,0 1 44,0 0-134,0 1-28,0-1 0,-5 0 0,-3-1-5,-5 1-46,-4 0 46,-14 6 10,7 4 46,-8 8 61,13 8 84,2 3 95,5 4 11,4 0 230,4 8-252,6-14-134,5 3-34,3-19-112,6-4-196,1-5-2078,14-17 386,-7-2-1528,7-19-2354,-8-18 5770,-9 14 163,-1-8 458,-9 27 147,-2 10 464,-1 6 2017,3 4-1927,2 2-543,6 0-449,5 0 353,23-1-285,-4-1 778,31-2-688,-27 2 27,15-1-515,-31 5 0,0 6-6,-15 5 6,-5 12 404,-5 8-18,-11 11-61,-11 9-1,-15 9-21,-10 6 21,12-22 1,-3-1-38,-15 19-1154,-13 8 951,36-39-23,7-6-117,13-13-583,4-3-481,7-9-230,1 0 549,7-2 453,6 1-1652,12-1-1909,23-2 2251,-4-3-375,11-4 2033,-19-2 0,-17 4 0,-8 3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10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51 8394,'7'10'7326,"0"-2"-6161,-18 20-22,8-12-73,-8 25-68,11-19-67,6-1-330,3-3-44,8-3-91,6-3-139,2-4-135,3-4 22,14-4-218,-12-8-145,6-7-438,-15-26 516,-9 7-163,-2-16-27,-9 17-237,-5 4-441,-9 7-431,-9 8-4364,-41 7 5730,16 8 0,-6 0 0,34 2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2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0 299 7486,'24'-7'2784,"-2"-1"-7688,-11-6 6389,6-8 428,-5 6-1404,3-6 838,-7 8-782,-1 0-10,-1 0 302,1-6-375,-3 6 3447,1-4-3374,-1 7 397,0-2-481,1 4-6,-1-3-124,-1 3 46,0 1-96,2-1 0,0 1 11,0 0 124,0 0-336,-3 2 10,1-1 12,-2 4 34,-1 0-112,1 2-208,-1 0-128,0 5 72,0 7 185,0 11 45,0 14 0,0 12 23,0 9 111,-4 30-33,1-21-1265,-1 14 1226,3-35 55,1 0-21,0-14-96,0-5 0,0-14-45,0-9-515,0-1-371,0-2-1198,0-13-3696,0-3 5825,0-16 0,0 14 0,0 2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2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0 131 8410,'4'14'2885,"-2"-3"-1708,-2-11 1018,0 0-1086,1-5-17,0 4-67,0-4-106,2 5-151,3-2-186,7-2-101,6-3-27,10-3-129,7-3-73,6-1-123,26-10-45,-18 6-745,12-5 656,-27 10-404,-3 3-6385,-3 4 1854,-9 8 4940,-6 4 0,-11 1 0,-3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2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7 128 8192,'-4'-4'5327,"1"2"-3675,8 3 1,3 0-349,8-1-261,5 0-209,7 0-168,7-4-3514,8-2 3228,6-6-212,3-3-106,0-1-62,-5 1-1484,2-1-1720,-16 4 2637,9-3 0,-27 9 0,1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3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13 135 11295,'-7'-9'3271,"1"2"-2005,6 7 3327,0 0-4223,55-7-107,-27 2-101,44-6-111,-41 3-51,-2 1-45,-1-1-733,-2 0-842,-2 0-2412,4-5-2113,1 1 6145,1-4 0,-14 7 0,-4 2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3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13463,'10'6'1450,"-2"-2"-1444,-8-4 2744,0 0-2492,-8 58-152,3-26-106,-7 49-969,8-33-2912,1 0 2818,3 1 0,0-22 0,0-9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5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46 142 7537,'-4'-1'1243,"0"0"-1243,4 1 1698,0 0-881,-1 0 90,-1 0-88,-1 0-170,1 0-234,-1 0-74,0 0-83,-2 0 627,-2 0-123,2 0 173,0 0-117,3 0-107,2 0-167,0-2-74,0-2-470,4-4-397,4-4 296,6-4 101,19-11 5,-8 7 63,10-4-24,-15 12-4,-5 4-40,-5 4-56,-4 2-6,-2 2-5,-1 0-28,2 6 89,5 32 90,-5-6 22,4 25 113,-6-17 262,-3 17-307,2-15-40,0 11 1,1-24-18,1-4-50,1-4-27,1-3 21,0-3-5,2-1-22,-1-3-1,2-2-33,0-3-257,3-2-1507,8-2-1490,-2-1-438,8-6-246,-10-2 3938,-1-5 0,-7 5 0,-4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36.2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122 273 6585,'7'9'1187,"-1"-2"-941,-10-9 292,-1-2-168,-2 1 28,1-3 44,0 1-55,1 0-118,0-1 347,-2 0-392,3 1-34,-5 0-128,5 3-12,-5 1 12,4 1-51,-2 0 118,2-1 195,2 0 181,0 0-63,1 0-106,0-1-44,0-1-35,0 0-10,-1 1 133,-3-1-111,1 0 409,-2-2-185,3 1-67,0 0-57,3 1 578,0 1-734,0 0-12,0 1 494,1 1-224,10 0 5,14-5-258,6 0-27,12-7-68,-5 2-22,5-2-1,4-1-49,2-1-1,3-1 23,-1-2-23,0 2 12,9-3-62,-20 5-6,10-1 57,-31 9-51,2-1 5,-10 3 62,0 0-61,-2-1-6,1 1-207,-1 0-527,0 0-913,0 1-2240,2 1-689,0 0 4576,0 1 0,-5 0 0,-2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6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432 39 6658,'-11'-15'3047,"2"4"-667,9 11 337,0 0-1499,0-5-686,0 4 248,0-5-444,0 6 3944,0-1-4308,-3 5 28,0 3 45,-6 7-45,-1 6 0,-6 6 50,-15 22-44,2-5 0,-11 15-1,8-14-5,1-2 23,2-1-23,0-2 33,1-1-3425,1-4 3398,2-2-6,4-3 0,-2 1 5,11-13 91,0-1-90,11-14 44,1-1 1936,0-1-3459,0-3-2319,6-4 3792,4-7 0,-2 6 0,0-2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27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15 6731,'-11'-2'1097,"2"0"-750,9 4-168,0-2 45,0 3 376,0-3-62,0 1-320,0 0 158,0-1 21,0 2 516,-3 1-364,2 0 101,-5 3-40,3-1-117,-3 1-67,1 1-79,-2 0-45,0 1 85,-2 0 56,1 0-85,0 0-61,1-1-67,1-1 178,0 1-212,3-4 325,0 1-67,2-3 599,1 0-683,7-4-224,6-4-62,12-5 16,7-5-3402,24-9 3302,-15 9-109,8-4 109,-26 13-224,-10 4 67,-6 2-6,-5 2-44,-2 0 3343,0 0-3354,-3 11 298,-4 0-75,-5 12 202,-16 23 23,8-15-90,-10 17 286,12-10-393,8-17 102,0 6-63,9-20 158,1-2 307,3-2 175,6-1-84,9-1-332,12-1-206,8-2-90,10-4-981,4-2-8850,34-7 9386,-28 6 1,3 0 0,-41 7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0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89 9234,'12'9'1036,"-2"-2"-453,-10-7 2212,0 0-2162,4-10-12,-3 8 125,4-8 122,-5 10 2319,0 0-2543,1-2-56,-1 1-112,1-1 370,0 1-527,-1 0 745,1 0-868,0 0 45,-1 1 1496,1-1-1743,-1 0-44,0-1-219,0-6 196,1 1 67,0-4 6,1 4-11,-1 0 11,0 2 0,0 1-5,-1 0 49,1 2-44,0-1 0,-1 1-5,1 0-1,-1-1 1,0 2-1,0-2 0,0 3-549,0-1 264,0 3 129,0 6 162,0 7 5,-3 11 1,-1 6 0,-10 41-6,5-28 0,-5 23-45,10-42 45,2-7 28,1-4-28,1-5-6,0-3 6,0-3 0,0-1 28,0-1-28,0-1-33,0 1 33,0-2 16,0 2-16,0-2-890,0 1-4157,3-14-3365,4-2 8412,4-13 0,-4 14 0,0 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1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2 10646,'11'2'3702,"-2"-2"-2795,-9 0 673,0 0-880,0-1-191,0 0 545,0-1-1054,-4 10 34,-4 2 22,-6 11 0,-4 7 61,-2 9 107,-3 8 34,1 9 263,0 6-40,3 5-131,8-17 0,0 2-154,-3 24-95,1 21-3303,9-11 3208,3-25 107,2 10-283,3-31 125,3-7-913,4-5-1220,8-6-3816,2-5 5994,9-6 0,-15-4 0,-2-4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1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77 10438,'10'-3'4263,"-2"0"-3036,-8 3-359,0 0-784,0-7-84,-2 5 123,-3 0 286,-5 12 61,-4 8-112,-2 9 427,-1 24-376,7-8 291,2 33-459,10-35 44,5 7 62,3-25 549,16-8-520,-5-7-174,13-8-90,-7-12-129,12-30-566,-3-26 320,-6-2 44,-12-2-156,-14 27 190,-3 8 51,-5 7-107,-6 8-615,-5 8-349,-7 7-1640,-8 6 2845,-13 18 0,19-11 0,-3 10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1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8584,'9'17'4817,"-2"-4"-605,-7-13-3394,0 0-17,30 27-123,-20-18-331,22 20-190,-29-26-163,-1-1-201,-2-1 207,-1-1 73,-2 0 67,-1 0-140,-2 0-549,2-7-1361,2-4 1910,2-9 0,0 8 0,0 1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2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 12735,'7'16'4481,"0"-4"-3507,-7-12 197,0 0-751,0-4-101,0 2 6,0-2 11,0 4 140,0 0-476,-3 1 0,0 1-22,-4 2 22,0 1 100,0 1-100,1 3 0,-3 1 51,-7 17-1,2-3-16,-6 13-34,5-5-23,1 2 96,-3 20-73,6-13 6,-1 13-1,8-18 35,2 0 21,1-1-22,2-2-5,5-3 100,10 4-72,0-14 168,19 3-101,-8-18-56,10 0 22,-3-5-28,18-14-33,-10 3-34,9-14-269,-7-17 22,-22 13-27,3-16 117,-23 22-22,-6 0 22,-3 4 73,-6 1 33,-5 4-16,-1 3 0,-2 5-6,0 1-95,-3 4 112,-11 3 62,7 5-1,-6 6-5,13 7-515,1 32-554,9-17-1794,10 23-1136,14-28 3999,10-7 0,-9-10 0,-1-7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3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63 10472,'8'12'3853,"-1"-2"-2581,-7-10 1019,0 0-1899,-10-26-202,-1 15-190,-11-19 157,0 22-2915,-3 4 2854,-2 0 10,-2 3-72,2 0 481,-22 11-397,21-2-85,-15 9-33,27-4-39,4 2 34,4-2-107,4 2 3060,2-1-2948,6 4 106,7 2 141,9 3 38,7 3 415,19 12-448,-11-9-78,10 8-74,-20-13-27,-2-2-28,-6-1 28,0-1-73,-5-1 0,-1 0-45,-3-3 11,-2 0 34,-4-1-112,-1-2-78,-1 0-28,-13 4-29,-2-6-329,-30 3 206,12-9 73,-12-2 112,18-3 107,6-3 72,7-4-173,7-4-96,4-4 68,16-14 274,3 5 152,17-10 179,2 10 156,6 0-100,4 0 117,2 0-62,3 1-128,-1 1-140,-2 2-185,-5 0-56,-7 4-34,-8 1-2065,-5-2-1649,-11 3-2413,-2-3 6161,-9 4 0,0 5 0,0 3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4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0 9162,'1'6'1646,"0"-2"-856,-1-4 991,0 0-1445,-21 17-112,11-5-34,-18 14 118,15-9 73,0-1 387,-1 5-421,3-8-95,1 1-22,5-8 11,3-4 78,0 0 174,2-2 1983,0 0-2236,0-2-223,3-2-17,2-4-50,5-4 50,3-2-56,3-1-174,25-11 230,-15 12 101,19-5 39,-22 15-140,-1 2-134,-5 1-208,-4 4 336,-7 4 6,-2 8 0,-10 3 0,-2 3 45,-14 11-45,5-9 0,-3 7-157,13-13-27,3 1-124,3 0-7,2 3 7,6 2 45,1 4 173,7 1-66,-1 1 88,-1 0 63,-4-2-46,-3-3 85,-3 4 5,-5-7 96,-7 3 161,-5-10-55,-8-2-101,-3-3-140,0-3-67,2-3-1630,6-4-3484,6-8 5181,6-3 0,4 1 0,1 3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4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9705,'1'13'5712,"0"-2"-4154,48 48-561,-20-17-639,5 5 0,1 4 265,1 19 10,-5 9-18,-7 7-5000,-9 4 4856,-8 2 379,-5-2-643,-6-5-140,-6-8 0,-8-9-16,-5-11-1452,-2-12 1187,-2-11-732,4-13-902,3-10-197,5-12 2045,6-11 0,5 4 0,3-3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3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302 429 7862,'-10'-5'1580,"2"1"-1043,8 4 818,0 0-1086,-43-7-84,25 5 33,-36-3-100,35 11 33,-1 5 79,-1 4-78,-1 4-12,2 1-96,1 2-38,2 0 0,5-1 5,3-3-11,4-2 0,2-4-56,2-2-62,1-5 118,0-2 230,18-2-247,2-4-504,19-5-241,0-4 118,1-5 190,-1 1-16,-5 2 44,-2 2 415,-14 5 11,-3 3 56,-12 4-56,-2 0 34,2 0 61,-1 4 67,3 0 219,2 5 202,2 0 111,3 0-10,2-1 201,7 0-555,-5-3 426,15-1-398,-9-3-201,7-7-157,-1-4-84,1-12-229,6-6-191,0-12-605,7-16-661,5-31 89,-22 38 1,0-1 1566,0-10 0,-1 3 0,2-6 0,-7 16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37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159 323 6630,'-2'-4'73,"0"2"162,2 2 1383,0 0-923,-34 23 151,24-17-191,-24 18-73,31-24-22,2 1-128,-1-1-253,-2 0-173,0 0 67,-3 0-17,-1 0 73,-1 0 100,1 0-83,0 0 139,2 0 203,0 0 503,1 0-465,2-1-10,0 0-12,3-1-106,0 0-62,0 0 302,0-2-403,0 1-28,0-2-67,0 1 107,2-4-113,3 2 63,4-4 27,6 0-73,4 0-28,7-4 62,3-1-11,4-2-96,4-1 135,3-1-118,1-1 62,0 0-118,-3 2 12,-3 1 55,-3 3-100,-2 2 89,10 0-84,-9 4 39,7-1-50,-14 5 107,5 1-107,-10 1 44,4 1-44,-10 0 45,-2 1 6,-1 0-51,-4 0 0,1 0 0,-3 0 0,1 0 67,0 0-34,1 0 46,2 0 22,2-1 27,2 0 24,2-3-119,0 1 29,1-3 44,5-2-106,-4 0 11,4-2-5,-4 1 28,4-2-34,-7 4-56,1-1-376,-11 6-1040,-2 1-629,-2 6-2184,-5 4 4285,-5 3 0,3-3 0,0-3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5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15816,'-11'-7'4503,"2"0"-3708,9 7-370,57-13-318,-19 5-107,48-12-308,-35 11-1042,-3 0-6346,1 2 1955,-7 3 5955,-2 0 1,-19 3 0,-8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5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11710,'3'13'8726,"0"-2"-7606,-3-11-391,0 0-443,72 3-163,-22-3-2249,5 0 0,3-2 2014,17-5-802,-1-5-1080,0-1-4250,-11 0 6244,-9 0 0,-26 7 0,-12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36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31 116 10298,'22'3'3753,"-4"0"-2560,-18-3 1042,0 0-5406,31-47 4023,-22 32 764,23-34-1090,-30 44-28,-1 3-78,0 1 1261,0 1-583,-1-1 2590,1 1-3380,-1-1-212,2 1-91,-2 0-649,1 0 527,-1 4-7,0 5 124,0 12 0,0 15 124,-4 13-1,-2 14-59,-4-9 1,-2 3 69,-8 32-98,2-15 1,-1 0 2,-1 3-865,-3 12 865,14-46-22,3-6 50,3-16 50,2-5 51,1-13-72,0-3-1194,0 0-2212,3-3-6240,6-3 9759,6-6 0,-4 5 1,-1 1-1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0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1067 8774,'-7'-3'2196,"2"0"-1328,5 3 1155,0 0-1715,0 2 50,0-2 68,0 3 274,1-3 112,0 1 146,3 0-6,2 0 152,7 0-79,7 0 150,61-35-1057,-20 0-93,-6 1 0,-1-5-25,18-31-42,-37 30 0,0-2-84,-1 1 0,1-6-438,3-17 1,2-10-1,-5 4 298,-5 2 0,-2 0 227,0 3 0,0-3 0,-7 9-12,-10-16 1,-11 40 11,0 9-309,-3 8 202,0 7 146,-4 4 51,0 4 21,-1 2 12,-2 0-28,-2 0 236,-15 17-224,8-5-68,-11 18 106,14-8-39,-2 6-5,0 3 11,0 8 134,-8 29-157,7-8 174,-6 25-33,9-15 150,2 3-89,2 3 0,2 2 39,3 0-117,3-3 128,2 15-1026,4-31 897,3 4-93,2-38 272,10-8-111,-2-9-39,9-5 55,18-29-217,-5-2-35,17-26 23,-14 3-28,0-1 0,-5 3 0,-5 7 0,-7 11 792,-7 12-943,-7 8-107,-3 7 107,0 5 11,2 10 140,2 5 5,5 12 1,1 3 5,0 2 23,1-1 123,5 2 27,-3-15 152,21-4-252,-10-20-16,18-8-29,-7-8-39,25-11-45,-17 12 39,14-2-38,-23 17-399,9 3-437,-15 7-906,5 1-1961,-14 4-3338,-5 0 7085,1-4 0,-11-3 0,-3-3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1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1 12545,'1'9'4167,"0"-2"-3456,-1-7-706,0 0 203,-3 21 525,-1 11-3228,-7 35 3217,-5 22-330,3-32 0,-1 2-571,-1 5 0,-1 0 389,-2-1 0,0 0-3,-1 0 0,1-2-61,-5 20-1975,1-2 1924,13-33 1998,2 5-1959,4-16 925,7 2-830,5-23-10,10-2-46,5-8 3331,7-2-3789,28-6-846,-9-6-942,20-4-1652,-12-8-2050,-2 2 5775,2-2 0,-28 11 0,-10 3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2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1 9576,'2'3'3618,"0"0"-2414,-2-3 2246,0 0-3450,-1 1 96,0 5-3399,-5 4 3510,0 6 17,-6 3-50,-1 5-6,-3 4 40,-8 22 50,5-8 38,-5 17-60,6-12 38,1 2 3308,-1 2-3380,3-1-51,1-2 23,4-4-6,0-3 39,1 10-157,3-16-16,-1 4-1,3-21 74,1-8-102,1-3 40,0-4 90,2-2 812,-1 0-880,1 0-33,0 1-1,0 2 57,0 2-34,0 5 11,0 4 28,0 16-95,0-4 73,0 10-67,0-12 38,0-2-10,2 5-34,2-8-6,2 4 6,1-9 68,1 0-35,1-1-33,3-1-39,0-1-308,3-2-399,1-3-631,1-2-1631,7-6-4632,2-9 7640,4-5 0,-13 4 0,-4 1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2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61 11144,'8'12'2694,"-2"-2"-1921,-6-10 1344,0 0-1137,-34 14-106,15 2-442,-28 14-3533,25 3 3488,0 4-63,3 3 348,1 20-437,9-16-2200,1 12 2592,16-15-179,3-13 6,10 0-34,3-18 2268,5-5-2480,3-3-2281,4-9 2129,5-9 56,1-10 1670,2-11-1850,-3-5-251,-4-5-2275,-7-3 1922,-11-1-1143,-13-18 1148,-16 20 236,-14-9 2219,-11 27-1822,-5 10 29,-2 7-29,1 8 34,2 4 191,4 4 671,5 5-655,5 5 96,5 5 10,4 2 208,7 3-79,4 2 3410,4 2-3342,3 2 33,8 0-89,6-2-152,11-1-56,3-7-106,4-4-140,3-8-100,2-2-511,1-8-699,4-7-4180,19-27 315,-18 2 5175,10-17 0,-37 31 0,-7 6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3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13743,'2'0'4324,"0"0"-3030,46 7-118,-15 5-1388,44 12 851,-29 10-67,-2 9-24,-6 9-212,-9 9-201,-10 7-34,-11 4-57,-7 2 366,-13 1-410,-7-6-387,-13-5-643,-4-10-1525,-4-16-3005,5-12 5560,5-15 0,14-6 0,6-5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3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23 121 16336,'-12'-11'3804,"2"2"-2713,10 9-581,66-9-286,-22 1-179,6 1 0,1-1-45,10-3-745,-4 1-969,-7 1-2414,-8-2-3736,-10 2 7864,-11-1 0,-10 5 0,-6 1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3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13961,'2'10'5585,"0"-2"-10461,46-8 4876,-9-2-415,47-3-1582,-13-7-4909,-2-1 6906,1-3 0,-35 8 0,-12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2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99 7828,'9'14'2885,"-2"-3"-2280,-7-11 582,0 0-677,0-10 16,0 5-44,0-8-34,0 8-34,0 0 118,0 0-156,0-2-157,0-2-79,0-1-68,1-2-10,0 0-56,1 1 50,0 2-17,-2 3 34,0 3 55,0 2 1194,0 1-1322,0 2 0,0 3 0,0 6 34,0 4 55,0 7-22,0 7 135,0 6 117,0 33-112,0-9 147,0 27-7,0-7-651,1-3 1,0 5 432,0-16 0,1 0 0,-1 25 0,0-3-48,0-32 0,0-5-3,-1 32 124,0-12-140,0-4 55,-1 8-5,-1 2 6,-2 2 11,-2-5-57,0-5 29,0-5-67,1-9 50,0-7 1127,1-11-1160,0-8-46,-1-8 57,1-3 23,-1-4-46,1-1-28,0-1 45,1-1-6,0-3 1,2-2 27,0-2-5,1-2-6,0 0-72,0-1 10,0 2 23,0 0-22,-1 1 39,1 0-40,-1-2 1,1 1 50,0-2 218,0 1-207,-1 0-67,1-1-28,-2 2 28,2 0 51,-2 0 22,1 2-12,-1-2 23,1 0 39,0-1 510,1-1-846,0-4-1187,0-3-2247,4-12-3942,3-2 7589,3-7 0,-2 14 0,-3 2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4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0 976 12729,'6'10'4884,"-2"-2"-3293,-4-8 420,0 0-1351,55-20-183,-14-1-357,3-1 1,3-2-3,18-23-57,6-9-61,1-9-31,-36 30 1,-1 0-1330,0-2 1,-2-2 950,29-37 17,-6-4-83,-9 1-18,-8 3 360,-21 28 0,-3 1-7,4-17 17,-5-4-454,-11 41-208,-3 10 1856,-1 10-1071,-5 4 706,-2 3-459,-6 4 181,-3 5-265,-2 9 66,0 5 522,-24 41-477,17-18-33,-18 33 156,22-25-948,0 3 909,2 6-72,1 1-1,2 3 2,2-1 273,-1 20-1220,6-25 744,-1 10-115,9-37 149,0-11 738,2-9-660,3-8-129,7-10-67,10-9-151,11-12-129,8-9 90,4-3 578,13-5-455,-19 17-84,5 4 204,-22 18-154,0 5 62,10 15 45,-7-1-6,9 13 5,-12-8 63,-2-3 111,4 0 22,-7-8-44,9-3-118,-4-6-27,6-1-12,5-1 0,6 0-6,1 0-22,3 0-22,12 8 38,-17 0 12,5 4-201,-22-4-388,-4-4-425,0-1-901,8-13-2980,3-5 4895,8-15 0,-15 14 0,-4 1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5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8 10702,'-3'-4'3797,"0"0"-2480,3 4 83,0 0-4481,-41 69 5288,2 15-1931,8-24 0,-1 3 111,8-6 0,2-2-322,-5 27 507,5-5 270,27-4 1,10-2-843,10-14-193,5 0 0,6-12-1207,28-46-1838,16-15-4183,-2-3 7421,3-12 0,-39 15 0,-12 3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7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75 121 11043,'3'2'3971,"0"0"-2878,-3-2 55,0 0-790,3 0-72,-3 0-85,3 0-139,-3 0-17,0 4 229,0 4 147,0 8-7,0 6-61,0 7 129,-4 4-90,-2 6-28,-5 0-34,-1 2 129,-5 9-408,6-18 21,-2 6 35,7-23 27,2-5 63,2-5 94,1-6-308,8-11-504,5-12-28,10-13 45,8-9 263,1-2 1,18-24 240,-22 34 0,8-11 39,-28 40-6,-2 4-33,-1 3-61,1 2 66,4 8 96,0 0 33,2 11 57,-2-2 44,-1 5 56,1 2-33,-2 1 16,0 0 7,-2-1-7,2 3-178,-2-10-12,2 0 11,-3-12 269,6-1-157,0-3-112,19-13-3414,-9 2 3330,9-11-5,-12 7-1,-3 2 1,-4 3 0,-3 1-1,-2 3-5,-3 1 3359,0 2-3359,-2 1-801,0 1 801,0 2-6,0 1 12,-1 8-1,0 1 29,-1 4 11,-1-1 39,1 2 11,-2-1-22,2 1-6,0-2 11,1-1-38,1-1-40,0-2 84,0 0-40,0-3-4,0-1 88,0-1-16,0-4-106,0 0 61,0-2-61,1 0-73,0 0 33,1 0-117,2 0-6,1-1-61,6-4-169,2-2-83,8-7-29,3-4-213,7-5-4,6-6 21,4-5 46,6-6-119,22-23 717,-17 18 51,10-12 152,-30 27 161,-9 8 69,-8 6-108,-6 7-67,-5 2-207,-2 5-162,-2-1-280,0 3 425,-1-1 17,-4 1 565,-17 6-430,4 2 139,-17 15-167,19-2 44,-2 13 34,12-15-12,2 4 101,4-11 130,4-3-40,6-3-112,7-2-62,7-2-78,6-1-55,5-6-57,3-4-96,1-7 1,0-4 16,-4-2-83,10-4 128,-15 6 29,4 0-102,-7 10 107,-7 4 0,7 0 34,-8 3 117,8-2 73,-3-2 40,21-9-258,-15 1 89,13-3-6,-14 6-61,1 4-22,-1 5-12,0 6 12,1 11 72,1 10-5,1 11 213,-2 6 33,-2 3-95,-2 0-39,-3-6-68,-2-5-83,-2-7 33,-2-5-67,-1-6-1400,7-4-482,-5-3-969,3-2-947,-8-4 3798,-4-1 0,-4-1 0,-1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7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466 1 11872,'0'3'3053,"0"0"-1507,0-3 727,0 0-1264,-64 53 83,23-14-675,-6 3 0,-2 3 211,-8 15-241,0-1-1655,6-3 1268,7-8 289,11-12-1101,12-11 812,21-11 0,-1-7 0,13-5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7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53 7906,'-11'-6'2857,"2"2"-1602,9 4 1024,0 0-1142,-14 3-139,11-3-164,-10 4 0,13-3-268,0 1-145,0-1 172,0 0 147,1 0 200,2-1-116,6 2 207,11-2-57,14 1-341,17-1-454,15 0-179,11 0-218,5-2-1486,0-3-991,14-6-2788,-7-1 5483,8-3 0,-47 8 0,-13 1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8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13323,'9'1'2173,"-2"0"-767,-7-1 1193,0 0-2039,0 47-235,0-15-135,0 42-705,0-5-1065,6-7 1580,3 32 0,-2-54 0,2 3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8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81 14376,'-9'-7'4935,"2"2"-3731,7 5-499,0 0-122,53-9-95,-14 3-102,57-8-140,-24 5-246,13 0-72,0 0-1010,-4 2-1046,1 3-3081,-17 3 5129,-5 2 0,-30 0 0,-12 1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49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23 9598,'-16'-12'3182,"3"2"-1961,13 10-337,-52 14-4166,32-9 4134,-38 12 718,47-14-360,5 0-789,3-2-35,2 0-123,7-1 6,7 0 3263,12 0-3431,10 0-51,5 0-44,1 0 44,-6 0-151,0 10-33,-16 0 78,-4 11 45,-13 1 11,-9 6 140,-6 5-45,-12 3-11,-6 5 56,-4-1 11,0 0 90,2-2 0,3-5 44,5-5-78,7-7-27,5-4 10,7-6 52,3-3 396,4-3 1171,48-3-1591,-8-1-167,47-9-51,-22-3-969,3-8-2106,0-6-4621,-8 0 7063,-8-5 1,-26 14 0,-11 3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2:57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0 10226,'3'10'3355,"0"-2"-2224,-3-8 4800,0 0-5919,-4 0-12,-3 0-12,-5 0-105,-3 0 117,-1 0-45,-3 0-5,-6 5 50,7-3-6,-1 6 1,9-4-46,4 0 46,0 0 5,2-1-84,-5 9 50,2-2 28,-11 21 1,5-6-1,-7 13 1,7-7-7,1 3 7,2-3-40,1 16 39,4-12 1,1 12-57,3-15 62,1 1 0,2 1 90,10 33-40,-3-22 51,7 26 50,-6-30-145,-1-1 95,0-2 16,0 0-3498,2 6 3454,-3-13-62,1 2 40,-4-14-46,-1-2 23,1 12 11,-1-5-27,0 9 3436,-1-9-3448,-2-1 50,1-1-44,-2-5 5,1 0-6,-1-5 1,0 0-6,0-3 11,1 0 23,-1-3-34,2-2 11,-2-1 23,1-2-18,-1 0 752,1-1-499,0 0 17,0 0 240,0 0-520,0 0 44,1 0 1,5 0 21,6 0 197,13-4-56,13-2-112,13-5 27,4-2 1,2 1-33,11-4-63,-15 5 1,-4 0 179,-7 1-152,-18 4-61,-3 1 0,-17 4-207,-3 0 73,-2 1-79,0-1-392,0 0-678,0-1-1332,0-6-2880,0 0 5495,1-6 0,-1 6 0,1 1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0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87 9386,'9'5'3170,"5"-9"-2033,-9-2-348,5-7-167,-4 5 129,-2 3 117,-2 1-146,1 2-78,-3 1 1782,1 0-2382,-3 1-44,0 0-111,-2 0-46,-6 0 118,0 3 39,-9 6 0,0 7 0,-5 10 0,0 6-6,-9 25 12,11-10 5,-4 17-11,16-17 50,4-3-16,3-1 61,6 7-95,4-17 67,5 5 207,5-20 130,3-5-57,1-4-101,5-5 45,18-2-223,-8-7 56,11-1-29,-14-7-39,-1-1 11,-1-4-33,0-2-23,0-3 11,-2-1-11,-1-2 29,-5 0-12,3-11-34,-11 11-162,-1-9-67,-10 11 49,-3-2-211,-11-28 251,-1 19 6,-11-20-17,2 26 56,-3 3 1,-1 3-1,-2 4-17,0 4-106,-1 4 73,-1 3 118,-1 5-85,-2 1 34,0 3 84,2 4-6,3 1-22,4 4-11,0 6-34,2 1 62,2 3 11,3 1 0,5-3 6,1 2 39,-1 3-1,1 2-38,-1 0 112,-2 9-74,4-11-10,0 4 33,6-14 196,1-2-151,1-3 67,0 0 1,4-4 234,5 2-196,3 1-16,4 1-34,0-1 337,12-3-332,-2-1 12,12-2-62,-7-4 73,15-10-196,-12 1 68,10-8-68,-18 6 61,5-5-72,-10 5-163,2-2-330,-14 6-398,-2 1 902,-2-30 0,-3 28 0,0-23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4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1 268 7218,'9'8'1467,"-2"-2"-1310,-7-6-90,0 0-67,0 2 56,1-1 17,-1 1 123,2 0 174,-1-2 44,1 1 12,0-1 1591,9 0-1222,-3 0-101,9 0-11,-5 0-95,4-4-83,2-3-7,3-5-38,3-2-169,1 0-39,3-2 101,17-6-90,-8 3-78,13-6-118,-11 8 62,-1-1 55,-1 3-83,-1-1-45,7-1-5,-13 5-7,4-1-44,-14 7 129,2 1-66,-6 1 82,1 0 303,-1-1-179,-3 0-34,2 0-140,-5 0-11,-1 1-44,-5 1-35,0 1 90,-4 1-3646,0 1-1014,1 6 4565,0 0 0,-1 1 0,0-2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1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0 355 9229,'2'2'2721,"0"0"-2048,-2-2-219,0 0-40,5 0-84,-4 0 23,4 0-78,-4 0 100,0 0 50,0 0-49,0 0 330,-1 0-370,2 0 45,0 0 89,0 0 0,2 0-89,-1 0-39,0 0 0,-1 0 5,-1 0 79,0 0 599,1 0-673,3 0 63,2-2-163,2-4-51,3-5-43,2-6-124,0-8 50,9-24-84,-6 6 0,7-17 22,-6 10-22,-5 17 0,0 1 0,-9 21 6,1 4 44,-2 2-44,0 2 38,0 1-44,-2 0-5,0 2-281,3-1-6,0 5 169,7 4 78,1 6 45,4 6 39,2 3 29,0 1 44,-1-1-34,0-1-78,-2-2-358,1-2-5333,13 3 5691,3-4 0,-7-3 0,-5-8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3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53 158 7408,'4'2'2370,"0"0"-1637,-4-2 1424,0 0-1715,-7-5-89,3 4-23,-5-4 46,5 5-119,0 0-27,0 0 95,-1 0 201,1 0 46,0 0 44,0 0 61,0 0-21,1 0-119,0 0-99,2 0 2104,0 0-2357,14 0 50,-1 0 68,16 0-3471,3 0 3319,10-1-22,9-5-2291,7-5 2218,4-4 11,20-7-61,-26 7-6,6-1-17,-34 11-16,-15 3 33,-3 1-6,-8 1 1871,-1 0-2784,0-2 2698,-1 1-4871,-3-9 2244,-4-8 0,3 7 0,-2-4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5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281 184 8690,'0'16'2717,"-1"-4"-1434,1-12 145,0 0-1013,2 0-12,0 0 28,2 0 169,2 1 44,1 0-118,4 3 1,2 1-91,3 1-128,2 3-179,0 3-11,-1 4 123,0 1 28,-1 5 78,-2 1-67,-1 4-84,-2 2 180,4 15-214,-7-11-117,2 10 44,-8-9-150,0-10 61,-2 3 16,-7-11-3312,-22 4 3296,-3-7-445,-20 0 176,8-9 28,-3-3 67,1-6 23,2-5 45,3-6 106,5-4-11,5-2 55,4 0-88,6 0 44,4 0-101,3-10 101,7 8 3252,1-7-3190,5 12 433,1 0-445,5 2 40,2 2-40,7 1-38,4 2 88,4 1 24,5 1 100,3 2-90,2-1 118,3 4 173,16-3-234,-12 4 262,31-4-285,-29 4-61,14-2 67,-17 1 39,0 0-39,1-2 38,0 0-49,1-1 139,25-7-156,-12 2-23,20-6-73,-18 1 34,2-1-78,-2-1-168,6-8-634,-25 9-9035,-15-14 9758,-30 15 1,-4 0 0,2 10-1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7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38 6445,'-17'-10'762,"4"2"-701,13 8 23,0 0-5,-14 6 66,7 1 34,-13 6-72,11 0-12,-1 0-17,-1-1 79,3-2 67,-1 1-118,4-5 23,-1 1 90,5-5 235,0-1 9376,1-1-9365,-2 2-465,-1 2 5,-3 7 29,-3 6 89,-3 10-61,-2 7-23,-2 7 39,1 2-44,2 1-3286,4 10 3325,4-16 11,2 4 39,8-21 146,3-5 117,7-4-89,6-4 56,16-3-253,-6-3 1,12-3 3297,-12-6-3230,11-14-3560,-10-2 3336,7-10-12,-16 5-72,-2-4-2477,1-18 2370,-8 9-173,0-14 72,-10 16 2257,-2 2-2060,-2 3 5,0 3-11,-4 4 3351,-3 2-3474,-15 1 326,0 9-203,-20 1 118,14 11-11,-7 1 39,11 6-34,-6 10 11,7 1 34,-5 9-5,8 8 5,4-7 0,2 12 168,6-11 28,4 12-79,1-9 23,2 13-73,2-22 169,4 0 329,3-13-33,9-4-185,5-2-168,8-7-179,5-4-89,0-8-415,0-6-4075,-7-1-4730,-2-22 9309,-14 14 0,-2-3 0,-10 23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8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1 109 9296,'5'5'1669,"0"-2"-1014,-5-3 1009,0 0-723,10 3 27,-4-1 125,9 2 55,-6-1-274,3-2-168,0 0 190,13-2-655,-5-5-62,22-12-179,-16-1 78,7-6-66,-13 6-12,-4 4 0,-5 3 78,-2 4-78,-5 3-45,0 3-78,-2 1 89,0 1-94,0 0 122,3 0-50,5 6 50,2 2-27,5 8 22,-4 0-68,8 12-761,-6-9-2005,15 5-3333,-6-13 6178,9-5 0,-16-3 0,-2-3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8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1 11771,'12'11'5069,"-2"-2"-4122,3 42-365,-10-23-375,9 41-39,-17-37-168,-9 1-1960,-44 16-3081,7-13 5041,-29 5 0,48-26 0,8-8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09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20 10646,'-1'-11'3467,"0"2"-2902,1 9-223,0 0 89,-12 11 398,5 4 129,-9 15-185,7 7-3577,1 6 3202,1 7-743,1 4 574,2 3-5,1-1 387,1 19-421,4-24-39,5 8 84,5-33 3234,6-6-3054,3-8 929,1-5-1053,19-5-156,-7-9-51,15-6-56,-11-11-28,0-4-493,12-25-12,-16 8-178,5-17-336,-21 15 285,-7 1 78,-6 1 214,-3 4-236,-11 2-27,-5 6 285,-11 4 196,-4 6 89,-4 4 57,-1 6 39,-1 7 89,-19 3 23,16 9 89,-13 3 561,16 19-236,11-5 39,3 9 51,14-7 303,4 11-465,5-8 262,8 4-195,6-13-186,8-5-279,1-5-381,17-3-856,-10-5-2001,12-17-2056,-16-3 5277,0-17 0,-14 18 0,-4 2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0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0 325 11995,'12'4'4263,"-2"0"-3339,-10-4 616,40-39-1394,-20 14-11,33-35-96,-27 22 11,10-18-16,-9 17-34,5-5 11,-17 27-11,-4 7-145,-4 6-271,6 15 416,-3 7 337,6 16-51,0 7-157,1 6-129,3 3-612,1 1-2182,10 7 2794,13 11 0,-18-31 0,3 2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0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17 9374,'10'7'3120,"-2"-2"-2089,-8-5 262,0 0-396,0-5-57,0 2-56,0-3-174,0 3-128,0 1-50,0-2-46,0 2-33,0 0-163,0 1 141,-1 1-124,0 0-207,-1 0 0,1 0-252,0 0 179,0 6 73,-1 5 157,-1 13 28,-1 8 111,0 8 141,-1 8-106,0 3-147,0 1-150,0-1 61,1-7-72,1 3-23,1-19 0,1 0-28,1-21-208,0-3-1410,0-3 520,0-1-733,0-2-2280,0-5 4139,0-3 0,0 3 0,0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1.0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13 165 11659,'-7'-13'4672,"2"2"-3390,5 11-291,0 0-407,42-11-254,-11 3-212,40-9-34,-20 4-4336,5 0 3759,1-1-2296,10-2-3957,-4 2 6746,3-5 0,-31 11 0,-10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5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91 208 6703,'-3'-5'1567,"0"0"-1337,3 5 454,0 0-398,-8 1 117,4 0 146,-7-1-113,9 0-21,-2 0-158,2 0 102,0 0-79,0 0-67,2 0 11,-2 0-89,1 0-130,-1 0 29,-1 0 72,-2 1-61,0 1-45,-3 1 11,2 0 23,-1 0 83,3-1 169,0-1 89,3-1 2476,0 0-2705,1-1 100,0-1-123,3-1 1,2-3 83,3 0-28,3-2 34,1 1-84,2 0 67,1-1-17,2 2 90,10-4-129,-3 4 219,18-7-152,-13 5 23,8-4-51,-10 2-101,0 0-11,-2 0 51,-2 0-118,-3 2 50,-4 2-50,-1 1 68,-2 2-35,-3 0 51,-1 1-39,-2 0 22,-1 0 12,1 0-1,-1-1-72,0 1 83,1-1-39,-2 1-44,0 0 28,-3 1-29,1 0-5,-3 1 0,2-1 56,1 0-22,2-2 44,6-2-72,-4 1-12,5-2-335,-9 4-594,1 0-634,-4 2-5589,0 0 7158,-2 0 0,2 0 0,-2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1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274 117 11732,'8'3'3316,"0"0"-2565,-8-3-482,0 0-169,10-2 270,-1 8 72,12 2-100,-5 11 128,1 5 107,-1 5-83,-1 5-57,-4 2-17,-3 1-112,-3 0-68,-3-3-94,-1-1-34,-7 4-62,-3-13-33,-10 2-17,-7-15-1226,-50-8 379,26-11-200,-34-11-62,44-9 454,4-5 408,7-2 163,5-13 95,11 13 264,4-15-174,10 27 90,13-4 100,1 18 291,14-1 202,2 6 51,11 2-73,8 0-40,9-1 269,35-2-677,-22-1-84,22-2-1,-34-1-111,-6-1-118,-3-4-207,-8 0-863,-2-3-2806,-1-6-5097,-5 0 8973,1-5 0,-18 14 0,-5 2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2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254 186 7884,'-6'-23'3624,"0"6"-2408,6 17 1427,0 0-2211,-1-32-51,0 23 33,-1-22-100,1 30-12,-1 1-162,1 0 106,-3-1-162,0 1-28,-3-1 6,-1 1-17,-1 0 16,-4 0-21,0 1 16,-4 4-51,-2 3 85,-1 7 61,-1 1-95,1 5 482,-11 29-459,13-16 78,-5 22-34,18-27-22,3-1 179,4-3 347,6-2-151,5-6-129,9-4 6,7-6-101,3-3-68,5-5-77,22-22-107,-13 0-375,28-39 100,-35 18-251,3-15-420,-25 20-108,-9 0 382,-4 6-616,-10 1-1378,-18-1 1641,-16 15 958,-5 1 67,-1 22 101,14 3 543,-6 17-320,12-4-32,-2 6 676,19-2 304,3-7 509,22 7-1170,1-15-224,18 1-141,-2-9-448,15-7-700,-13-6-1920,7-13 2822,-16-15 0,-12 17 0,-2-5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3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1 241 11228,'5'5'3937,"0"0"-3090,-5-5-47,0 0-396,57-55 16,-19 13-325,-2 5 0,0 0 202,0-8-124,-22 27-173,-1 4-67,-9 12-123,0 2 190,3 6 78,3 4 432,11 24-269,-3-6-89,4 12-80,-5-15-72,-2-2-3574,19 0-3265,-6-11 6839,14-1 0,-24-10 0,-5-1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4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12174,'12'12'3754,"-4"-4"-3295,-8-8 1557,0 0-1472,55 24-1,-25 2-50,44 30-12,-37 13-162,-2 25-2277,-17-33 1,-1 4 2114,-1 7 0,-2 3 313,-1 3 0,-1 2-358,3 17 0,-2-2-112,-4-31 0,-1-1 45,4 18 0,0-1-42,-4-27 0,-1-2-48,6 46-643,-1-7 710,-5-34-144,1-11 122,-2-9 2865,1-11-2859,0-5 265,-2-10-169,-1-2 1087,-2-7-394,-2-1-468,-6 0-327,-5 0-28,-14 0 28,-11 0 84,-11 0-84,-8-1 34,-4 0-17,3-1-17,6-1-353,8 0-2487,0-1-1731,18 0 4571,3-1 0,16 2 0,4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6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20 10933,'-13'-11'2571,"2"2"-1581,11 9-575,0 0-3317,0 23 3826,0-4 738,0 23-983,0-7 62,0 4-366,-5 19-319,1-16-56,-6 7-90,3-23-783,-3-6 1444,-3-4-4161,-2-3 3621,0-7 1,7-3 0,2-3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6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9 3753,'-37'-5'3618,"8"2"-1490,-22 28-1938,34-13 1061,-35 21-355,56-11 658,8-3-652,9 8-1267,11 4 797,-8-7 410,1 6-494,-15-11-213,-6-1-79,-2 0 50,-10 2-145,-23 11-1099,-3-10-2469,-15 6 4455,17-20 0,14-2 0,8-5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17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35 16297,'-10'-10'5035,"2"1"-4194,8 9-455,0 0-1512,0-7-3887,4 5 5013,1-5 0,0 7 0,0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4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415 190 10158,'10'5'3148,"-2"-2"-2330,-8-3-213,0 0-169,0-38-66,0 21 112,0-29-168,-1 32-247,-3 3 79,-1 0-79,-5 2-67,-1-1 246,-3 2-139,-2-1 100,-2 2-112,0 0-84,-1 2 28,0 2-5,-2 1 39,-13 2-124,7 4 51,-10 4 0,11 6 17,-10 13-17,9-3-61,-13 25 61,20-16 0,-1 12 5,15-12 1,3 9-1,11-14 191,5 2 476,39-19-666,-16-12 0,23-6-6,-30-10-17,-3-3-3426,-1-10 3404,-9 8 34,-2-4-152,-10 16 101,-1 3-163,-3 5-16,3 7 258,0 5 223,2 9 112,1 7 3370,1 3-3576,0 2-102,2 0-50,2-3-605,3-3-2688,13-5-1765,3-7 5058,11-7 0,-20-4 0,-3-2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5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9 9884,'8'8'3562,"0"-2"-2291,-8-6 1552,0 0-2240,0-6-247,0 3 57,0-4-69,0 3-178,0 2 5,-1 2-145,-1 0-62,-5 0 56,-2 0 0,-4 0 0,-4 8 11,-2 4 51,-2 9 16,-2 4-22,0 6 134,-2 6 298,-8 29-309,10-10 39,-3 19-100,15-20 66,5-4-94,5-3 22,15 9-67,1-19-45,14 5 0,-2-25 207,16-5-117,-9-7 22,28-18-157,-23-2-123,6-16-431,-10-13 307,-18 10-200,0-10 33,-15 19 67,-6 6 179,-7 4 213,-6 7-6,-10 3 1,-1 3-1,-3 2 12,0 5 50,2 3 11,2 7 90,4 2-85,0 13-105,11-5 10,2 8-582,15-11-2212,27 3 44,15-13-654,24 0 3427,0-17 0,-32 3 0,-9-2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5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189 18 9134,'2'-4'3422,"0"0"-8181,-2 4 5515,-55-4 1189,32 2-1009,-43-1 824,47 7-1133,4 2-179,6 3 431,4 9 2984,4-1-3331,9 8 132,4 0 204,23 20-409,-5-8-17,13 14-139,-11-17-179,-4 0-96,-3-1-28,-4 9-56,-10-11-96,-3 5-285,-13-16 11,-8-5-173,-12-6-106,-40-18 475,25-9 168,-19-17-27,46-1 22,6-1 67,12-1 112,10 2 252,10 2-6,13 1 84,6 0-33,5 3 252,17-9-476,-20 13-112,4-3-73,-29 17 0,-8 4-762,-6 4-1047,-4 2-3305,-3 1 5114,0 3 0,0-2 0,0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6:46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620 479 7425,'-17'-13'1338,"4"4"-1085,13 9 520,0 0-364,-33-1-45,21-1-101,-26-2-123,28 0 5,0 2-66,-1 0-79,-1 2 73,-2 0-68,-2 0 1,-2 3 123,-9 6 363,2 1-37,1 1 625,6-4-856,11-5-156,1-1-29,4 0 6,-1 0-6,-3 2 17,-2-1-51,-3 2 1,2-1-6,-2 0 90,-5 2-90,3-2-40,-12 5 113,8-3-11,-19 8-51,11-5-11,-9 2 0,9-5-6,-1-2 6,9-2 0,1-1 146,11 0 632,3 0-234,1 0 279,1 0-817,3-1 134,3-3-73,6-5-61,6-3 279,5-4-105,5 1 60,6-4 12,2 1-28,5-3-72,3 0 10,0-2 23,3-1-90,-4 0 0,1 0-89,-3 1 44,-4 3-44,-3 3 55,-3 4-61,-4 2 51,8-1-18,-11 5-10,5-1-23,-12 5 11,3 0 28,-6 2 225,11-2-45,-9 1 5,6-2-51,-5-2-33,3-1-78,1-3-23,1-1 6,-1 1-40,-1 0-5,-2 2 45,6 0 22,-7 3-67,5-1 0,-7 2 191,22-7-107,-12 2-34,17-4-11,-19 4-33,7 1 5,-11 3-5,3 2 27,-11 2-27,0 0 33,0 0 6,1-1-40,1 0 63,2-1-63,0 0 6,0-1 73,0 0 45,5-3-123,-9 3 39,8-3-45,-12 5 5,7-1 1,-3 1 27,4-2-27,-3 2-6,0-1 0,-2 1-6,-2 0 6,-3 1-5,-1 0-326,-3 1-4822,0 0-363,-5 0 5516,-3 0 0,2 0 0,-2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5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14538,'7'14'4268,"-2"-4"-3870,-5-10-4901,0 0-824,0 2 5327,0-1 0,0 0 0,0-1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6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13 150 11782,'6'-1'4633,"0"0"-3782,-6 1-229,0 0-275,-10 0 11,8 0-15,-9 0 9,11 0 1983,-1 0-2010,1-1-274,11-15-57,2 1-28,14-11 34,1 6 6,5 1 5,4 0 28,-1 5-39,-2 3-39,-8 5-353,-5 8 325,-11 10-45,-10 9 112,-13 9 39,-7 4-39,-6 2-5,3 0-46,4-2-122,7 9 77,14-11 96,27 18 12,-1-20-12,17 9 0,-18-10-62,-6 11 12,-10-9-1,-8 8 23,-16-12 28,-7-2 0,-9-3-73,-2-3-828,2-7-1116,-3-6 2017,-4-13 0,16 5 0,-1-7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7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97 12169,'4'8'4839,"-2"-2"-4010,-2-6 275,0 0-768,18-33 90,-12 22 16,14-24-95,-18 30 6,-1 1-202,-1 2-89,0-1-62,0 3-297,0-1 297,-2 1 78,0 0-10,-1 2-1,0 2-62,-2 3 57,1 0 61,0 2-5,0 0 22,1 0-23,0-1 1,2-1 16,-1-1-33,1-1-95,-1 1 5,0 0 79,-1 1-40,1 2 0,-3 3-50,2-3 0,-3 4 0,3-5 68,0-1-34,0-1-34,1 0 6,1-2-6,0 1 5,1 0 12,0-1-11,0 2-6,0-1 100,1 2 85,3-1-56,2 1-73,5-1 151,8-3-212,7-2-264,0-7-174,-2-3-812,-3-20 404,-10 4-95,1-10 323,-8 9 349,-3 3 274,0 3 22,-1 5 180,0 5-23,0 4 96,0 4 134,0 1 6,0 1 324,5 0-331,1-2-172,9 0-74,5-3-84,6 0 1,2-1 72,8 1-78,-14 1-28,2 3-45,-14 1-40,-1 18 46,-5 4 95,1 25-3409,-18 13 3487,-16 23-53,8-35 1,-4 1-458,-4 4 0,-1 0 476,1-4 1,0-2-660,-21 32 716,6-11-79,8-12-62,3 4-61,14-22 0,6-6 2614,17-25-2659,28-8-45,1-9 1341,22-5-1251,-13-8 11,-2 0-11,-7-2 12,-6 3-1,0-2-6,-12 10 1265,2 0-1209,-12 11-38,-2 1-57,-1 2 34,-1 0 11,1 3 57,2 3 72,2 4-62,2 4 12,1 1 22,0 2 44,2-1-77,-1 0 10,1-5 12,-3-1 6,0-5 27,-3-2 34,1-2-67,-1-1-157,7-15-224,-4-2-45,5-16-302,-9-1-314,0-3 22,-6-1-363,-20-8 324,3 17-706,-19 1-2049,7 20-1743,1 5 5456,1 3 0,14 0 0,5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8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 0 12847,'4'10'2671,"0"-2"-1489,-4-8 151,0 0-728,-43-11 73,16 17-179,-37-3-62,25 23 212,2 7-5,0 4-78,7 2-118,6 4 45,8-1 34,9-1 206,10 17-576,10-17 28,18 18-185,-2-32-79,11 0-369,-9-17-2000,25-6-301,-10-11-1290,26-17-2615,-20-8 6654,2-12 0,-26 22 0,-8 3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28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 12315,'0'9'4985,"0"-2"-3641,0-7-800,0 0-264,0-4 285,1 3-83,-4 10 78,-3 8-84,-6 17 0,-5 5-44,-5 10-68,-4 5-3454,-4 6 3773,-14 29-1411,11-22 863,-5 17 22,19-33-51,6-7-61,5-7 5,4-7 34,3-7 3007,9-8-2699,34-5-2301,4-5 1909,31-1-73,-11-4-1203,23-9-331,-29 3-1754,9-5-3288,-37 6 6649,-10 4 0,-11 0 0,-7 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0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12 7909,'7'14'3164,"-2"-2"-1099,-5-12 406,0 0-1278,5-6-706,-3 4 43,2-4-424,-9 6 601,-15 0-555,-3 3 39,-12 8 139,0 9 45,-2 11 23,0 7-79,7 6-101,9 2 516,34 28-549,11-33-96,32 13-89,3-45-252,5-8-112,3-13-89,-4-9 128,0-13 129,-8-4 34,-3-3 162,2-13 0,-21 18-84,0-2-23,-25 26-27,-5 6 134,-4 4 174,-15 19 128,2-2 493,-13 30-364,17-14-67,0 10-101,10-16 421,14 1-376,9-11-240,6-3-68,4-14-370,-7-9-986,7-25 303,-9 3-78,0-14-236,-16 13-117,-5 2 134,-4 6 499,-13 0 851,3 12 436,-7 1 1536,10 9-1177,4 1-375,2 1 34,8-1-84,8-1 235,28-7-297,-3 3 28,17-3 146,-16 5 223,11 3-593,-19 4-22,7 8 95,-21 5-85,-4 9-10,-5 3 56,-2 3 5,-5 11-146,0-13-5,-2 3 45,0-18 6,0-6 16,0-3 22,0-2 80,2-1-293,1 0 51,3 0 73,2 0 0,4 0 6,2 0-6,3 0-6,10 3 1,-8 0-57,6 4-134,-10 0-190,1-2-213,-1-2-818,15-1-6,-5-6-1837,21-14 2412,9-22 0,-24 15 0,6-6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0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410 0 14869,'7'7'3276,"-2"-2"-1869,-23 51-338,-1 5-616,1 2 1,-1 6-51,3-3 1,0 2-2096,1 6 0,0 0 1882,2-4 1,1-2-105,3-9 1,0-3 1108,-4 31-1161,2-25 16,3-9 581,-1-8-2244,-4 8 521,2-28-610,-6-2-1121,1-40 940,-5-12-1024,-5-14 1378,-1-7 1529,1-1 6543,3-6-3535,11 22-1647,3 3 57,12 25-495,10 5-329,10 2-376,16 1-212,11 5-6,12 2-3098,6-2 1,5-1-225,-18-2 1,2-1 3321,30 1 0,-5-1 0,-17-2 0,-15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0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13687,'20'7'1383,"-4"-2"-6188,-19-1 4805,0-3 0,-1 2 0,2-3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2.0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94 7095,'-9'-10'2358,"2"1"-1485,7 9 3110,0 0-3367,-8-2-62,6 1-133,-7-2 10,8 3 610,0 0-609,1-2 88,0-1-290,-1 0-79,0-2-16,-1 0-107,-2-4-28,-2 1-107,-3-2 1,-2 3-34,-2 1-6,-4 1 34,-2 2 45,-1 1-6,-2 2-11,5 0-33,0 0 16,4 5 39,1 3-419,-4 20-757,6-9-751,-2 12-2788,9-15 4777,2-2 0,0-7 0,1-2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2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37 10136,'3'13'3657,"0"-4"-2273,-3-9 1024,0 0-1405,-1-11-73,1 3-180,-1-8-44,1 8-62,0 1-224,0 3-229,0 1-191,0 2-118,-2 1 112,-1 5 6,-4 7 286,-3 11-112,-3 7-79,-1 7-39,-3 14-280,4-13-4263,-2 12-1321,9-29 5808,1-3 0,3-15 0,2-3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25.0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252 555 8640,'6'6'2006,"-2"-2"-1239,-9-12-6,2 4-127,-4-6-197,4 5-185,0 1-90,1-1-89,-1 1-23,1 0 23,0 1-6,1 0-33,-1 2 5,2 0 4486,-1 1-4368,1-2-28,0 1-33,0-4-96,0 1 0,0-3-6,0 1-67,0-2 22,0 1 40,0-1 11,0 1 6,0 2 44,0 0-44,0 2 45,0 0-51,0 2 1198,0 0-1030,0 0 40,0 1-57,0-2 11,0-1-128,0 0-29,-1-2-5,-1 1 0,0 0-50,-3 0-17,2 1-118,-4 0 28,1 1 51,-4 0-101,-10 1 139,1 0 1,-7 1 67,6 1-50,1 4-12,1 4-61,0 7 50,3 5 12,1 5 61,4 8-6,2 23 0,5-12 1,1 14-46,13-11 12,-2-15-50,9 2 10,-5-20-44,-2-4-17,-2-6 140,-1-3 146,2-1 50,10-23-196,-1-3-381,18-49-85,-12 16-103,-2-10 1,-2-3 440,-1-5 97,-5 17 0,-3 1-8,-6 0 39,-1 6 45,-3 6 50,-2 6 95,0 9 34,0 5 0,0 7-17,0 3 370,0 3-577,0 6-336,0 2 157,-2 9 106,-2 8 73,-2 12 0,0 15 34,1 10 162,2 45 28,1-20-171,4-23 0,2 0 37,3 15-40,6-5-50,4-8-179,2-8-499,5-9-598,5-8-803,6-12-6355,41-18 8434,-21-10 0,7-1 0,-40 2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2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8909,'0'0'0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3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0 423 11239,'16'3'3305,"-4"-2"-1490,-12-1-986,2 0 156,-1 4-267,3 3-46,-2 6 0,1 7-6,-1 5-78,-1 6-78,0 4-134,-1 4-231,0 1-61,0-1-33,0 5-79,0-18-101,0-1-140,0-20-6,2-3-285,5-6-902,16-17 958,0 2 325,11-11 129,-10 14 11,-1 7-1,-2 4 40,0 4 135,0 5 890,20 17-471,-3-2-319,8 6 17,-9-15-112,-5-8-39,6-12-101,8-8-67,4-15-1251,4-13 680,4-16 212,-28 22 0,0-5-773,13-25 1,-3-2 394,-11 16 1,-2 1-880,4-10 1,-4 4 1682,-5-2 1552,-10 16-740,-9 32 62,-9 21 162,-15 45-160,-7 17 1,-2 9-589,5-17 1,0 2-85,-10 27 1,1-2-9,15-35 0,3-3 224,-10 44-358,14-34 707,4 2-780,6-29 3044,1-9-4523,1-13-571,0-16-2924,-8-23-409,-2-14 5394,-10-17 0,10 27 0,0 6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3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 14387,'-22'-10'6256,"66"28"-8233,30 4-1193,-12 0 0,5 1 2038,-3-8 0,-6-2 0,8 3 0,-15-6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3:33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17860,'15'8'-7405,"-2"-2"7405,-13-6 0,0 0 0,0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18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1 138 9122,'14'-9'1641,"-3"3"-969,-10-2 90,-1 5-90,0-1-117,0 1-331,1-1-28,0-2 56,0-1 1097,0-12-883,0 7-18,1-7-28,-2 11-79,2 1-61,-2 2-44,1 0-18,-1 1 40,0 0-29,0 1-61,0 2 880,0 0-1473,0 6 167,0 8 258,2 14 196,0 16 62,1 17 24,-1-8 1,0 3 53,-1 28-188,0-27 1,1-3 131,0 12 50,4 10-263,-1-24-50,3 4-17,-5-27-56,-1-8 6,-1-7-852,-1-6-363,0-4-18,0-3-767,-2-10-2190,-3-5 4240,-1-13 0,0 12 0,3 3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18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13 458 9537,'11'9'1075,"-2"-2"-621,-9-7 587,0 0-620,0-49 83,0 31 67,0-37 28,0 46-11,0 3-252,0 2-190,-3 3-146,2 0 0,-4 1 89,2 0 354,-1 0 33,1 0-16,0-1-40,1-1 56,-1-1-107,1-2-5,0 0 34,1-4-398,1 1 90,0-4-39,0 4 66,2-6 34,3 4 62,6-5-207,6 1 67,9-3-12,8-3 23,35-12-33,-9 5-46,25-8 34,-20 11-27,-1 3 27,-2 3-39,12 2 0,-24 8-79,4 2-105,-30 6-52,-7 6-27,-9 6-135,-3 12 387,-14 10 11,-10 8 112,-12 8-40,-10 3 13,0-2 22,3-5-107,7-7-225,7-1-279,12-14 112,4 2 235,11-10 157,9 0 0,8 3 101,15 2 0,7 0-12,10 0 29,4 0 170,-5 0 1,1 1-166,7 7-123,26 19-107,-62-18-234,-11 4 341,-6 2 78,-20 4 163,-8 4-67,-19 2-45,-10 0-67,-7-2 5,0-6-67,0-9-499,6-10-2408,9-11-4011,10-14 6918,12-9 0,11 2 0,7 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19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331 120 12158,'10'11'3164,"-2"-2"-2010,-8-9-454,0 0-470,1-28 380,-6 18-122,1-23-34,-7 24-51,0 0-112,-3-1-61,-2-1-79,-2 2-3476,-2-1 3325,-2 4-5,-3 3-40,-3 2 39,-3 6 6,1 7 79,-2 9 106,-3 23-185,13-8-152,2 12 152,15-17 135,4-4 27,8-5 3499,15 2-3560,1-7-101,13 2-51,-8-7-363,0 0-286,1 1-4431,29 3 1950,-20-7 3181,23-1 0,-42-8 0,-5-1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19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11519,'13'2'3249,"-4"0"-1860,-9-2-386,0 0-533,49 50-252,-24-28-50,41 39-11,-33-43-118,0-6-39,1-3-4458,1-6 4195,-2-1 836,-2-3-724,-2-3 162,1-7-11,-10 4-100,0-1-192,-11 10 813,-4 41 605,-4 16-31,-10 24 0,-4 8-712,5-28 1,-2-1-433,-6 23 0,-1-5 418,-1 0-72,3-16-235,3-12 2680,1 0-2736,1-9-6,3-9-1412,2-14-201,3-20-3675,7-16 5288,6-20 0,-3 14 0,1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0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28 301 13015,'-15'-11'4128,"2"2"-2734,13 9-626,0 0-409,51-15-214,-23 4-27,40-15-68,-38 5-50,-6-3-274,-8-3-258,-6-4-494,-6 0 158,-3 0 683,-7 4 101,-3 8 84,-6 6 129,-4 8 62,-2 8 184,0 10 190,-2 11 147,1 11-124,0 8 90,4 2-146,5 1-73,5-2-134,4-4-124,3-5-133,6-3 116,32 4-368,-6-19-1026,32 3 1210,11-39 0,-2-8 0,-19 16 0,8-13 0,1 1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0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2 12533,'1'-1'3540,"0"0"-1546,-1 1-1664,-28 3-268,21 5 128,-21 4 192,31 8 88,6 4 208,4 3-113,7 4 152,7 17-538,-9-10-173,-1 11-6,-12-14-23,-4 1-10,-9 0-135,-7 0-1019,-11-2-1704,-11-9-5796,1-9 8687,-2-10 0,19-4 0,7-2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26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212 539 9850,'0'11'3019,"0"-3"-2050,0-8-174,0 0-123,3-21 1,-2 13 44,1-16-152,-2 20-133,0 0-360,0 3-72,0 0-436,-1 1 228,-4 0 208,-5 0 118,-5 0-34,-6 7-11,-4 6-62,-5 11 95,2 7-22,2 7-22,5 3-17,4 1-45,7-3-45,4-4 45,4-8-39,2-7-34,15-5 73,-1-9-330,13-6-292,-3-11-151,0-6 179,0-8 135,-2 0 229,-2 1 51,-2 5 84,-1 6 11,-1 7 28,0 4 50,7 7 12,-6 2 33,5 5 34,-7-1 123,-2-1 95,0-3 224,-1-3 281,2-2-247,2-4-336,3-8-309,15-31-391,-6-4-331,12-37 140,-13 9 157,-8 10 1,-1-4 489,-3 7 0,-2 1-1550,1-1 0,-1 2 2046,0-19 890,-10 43-1355,-2 19-409,-1 12 409,0 18 151,0 12 236,0 12 162,0 11 0,0 8 151,1 7-247,5 2-89,5-2-173,6-2-85,11 15-50,-6-22-56,6 8-22,-11-29 2316,-1-1-3324,-7-13-1496,-2-2 1383,-11-15-173,-9-10 369,-8-7-5,-26-23 919,8 4 537,-29-22 207,32 26 510,-7-4 62,24 19-102,7 4-475,6 4-252,5 2-398,1 2 17,3 0-68,9 1 292,35 0-45,2 0-48,3 0 1,2 0-48,16 0 0,20 0-79,-36 0 73,11-3-145,-24-1 72,3-1-16,-26 0 162,-6 3 117,-6-2 40,-3 2 23,-2-1 39,0 2-102,-1-1-100,0 2-499,0-1 258,-1 1 0,-3 0 40,-2 3 10,-3 3-11,-1 6 6,-4 6 11,1 5-22,-2 5 33,2 1-22,1 2 11,3 0 39,3 17-95,3-20-51,2 9-77,3-26-91,3-4 107,5-4 168,13-4-56,-1-9 0,20-14 0,-18 2-28,7-5-56,-17 14-28,-4 7-11,-1 4 89,-1 2 34,1 0 34,2 0 0,1 2-34,1 2 0,0 3-560,-1 0-1334,2 0-2643,1 0 4537,2-4 0,-8 0 0,-2-3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1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380 214 13905,'14'7'3019,"-2"-2"-2487,-16-64-95,-4 31-5582,-4-46 5425,-4 49-134,0 5 1263,-4 8-1415,-2 6 865,-5 4-824,-4 14 21,-3 9 95,-5 20 95,0 15 6,0 14 79,7 11-299,5 11 282,9 2 55,5 3-224,9-34 1,3 0 3096,-2 26-3270,7-28 0,2-4-291,1-8-796,8-2-240,-7-31 151,-3-9-443,-3-7-5506,-7-11 7266,-5-5 1,1 4-1,0 1 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2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3 831 15087,'-1'-7'2739,"0"2"-1916,1 5 175,76 0-4427,0 0 3692,-3 0 1,3 0-260,-14 0 0,-4 0 80,-4 0-1,-4 0-367,29 0 413,-17 0-95,-8 0 22,2-2 11,0-2 2613,-5-3-2579,7-9 1616,-16 0-1649,-8 0 695,-19 6-1038,-13 6 34,-2 2 174,-1 1-157,-8 0 213,-2 1-45,-39 13 22,20 1 29,-23 12 5,28-2 50,5-1 1,2 6-96,10-11 45,0 1 50,7-14 141,1-3 150,10-3-194,2-3-142,12-4-5,3-2-135,12 1 12,-9 4 39,20 12-521,8 20-22,-8-6-45,12 7-162,-23-23-2,3-5-48,2-9-85,2-7-79,23-26 1048,-16 4 0,14-15 157,-26 15 991,2-9-397,-19 17-482,-2 0-157,-18 21-23,-16 9 292,-1 10 179,-12 9 90,1 9-50,3 6-186,3 0 213,7 18-241,6-15 79,13 9-33,8-20-129,12-4-3169,29-9 3000,-7-6-537,25-16 403,-9-13-611,11-29 23,-32 12 0,1-6-362,6-14 1,0-8-639,2-10 0,-1-3 50,-3-3 1,-3 0 439,-8 10 0,-5 4 1098,-10 18 0,-3 5 135,1-12 3488,-15 29-2263,-5 13-312,-1 3-265,-1 7-694,-3 2 1311,-19 34-784,-4 13-367,4 1 1,-1 7 94,2 9 1,2 4 45,-2 9 0,3 1-149,4 1 0,3 0 131,1-2 1,5-2-511,5-12 1,4-4 210,4 33-6,8-28-67,-4-29 0,-1-13-347,-5-9-163,-2-6 1395,-3-8-9097,-18-46 8212,0 10 0,-3-15 0,7 32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33 13116,'-7'-10'6900,"2"2"-6401,5 8-410,-6-4-27,13 3 279,31 6 40,15 5-168,37 9-90,-4 0 12,0-1-1694,-26-6 1,1-1 1625,19 3-209,18 2 142,-48-9-2254,-3-1 2058,-22-2-79,-3 2 35,-19 0 2274,-3 4-2045,0 3-6,0 5 17,0 4 84,0 15-84,-1-7 6,0 8 61,2-13 51,6-2 16,2-5 227,5-4-266,2-5 124,2-5-90,5-2 3263,5-2-3690,5-7-620,16-14 17,-15-1-432,2-12-186,-25 9 523,-6-2 284,-5 0 353,-7 1 214,-2 3 296,-12 0 589,5 8 363,-1 3-5,8 6-62,4 2-168,2 1-218,2 0-309,4-5-4007,15-6 3661,4-4-196,16-5 106,1 4 84,3 0 11,3 3-34,0 2 1,-3 4-46,-7 6-150,-6 1 61,-7 5 11,-5 22 157,-8 1 5,-4 41 91,-7-21 105,-2 15 382,-1-10-371,1-17 140,1 4-263,3-17-5,5-3 84,18-2-173,4-8-768,19 0-610,1-14 2837,8-7-4451,7-12 535,-9-8 1,2-7 2461,-1-6 0,-3 0 0,-6 9 0,-3 2 0,16-27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23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11 10657,'3'-4'6598,"-49"-2"-11609,25 14 5493,-37 1 1151,42 15-1566,3 17 163,7-5 1509,7 30-1202,8-24-137,6 15 3,2-20-151,0-2-151,-4-2-207,-4 7 33,-5-10-229,-6 9-1059,-16-9-2936,-6-1 4297,-10-3 0,14-11 0,7-7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5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9677,'6'4'1282,"0"0"-543,-6-4-122,1-1-270,-1 1 12,1-1-18,0 1 6963,-1 0-7349,3 4 39,3 9-21,4 11 27,2 12-12,2 9-21,-1 8 10,-1 4 23,-3 0-3358,-3-1 3358,-2-5 151,1 21-100,-2-30 10,2 13-27,-3-34 27,-1-4-5,0-3-45,0-4 3449,-1-3-3404,1-3 28,-1-2 11,0-1-190,0-1-740,0-5-5007,7-26 2134,1 0 3708,7-21 0,-7 30 0,-2 4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6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101 137 8410,'-14'-11'2208,"2"2"-1626,12 9 785,0 0-969,-21-10-18,14 7 337,-17-9-325,19 11-101,-1-1-151,3 2-11,0 0 50,1 0 248,0 0-114,1 0 2768,0 0-2790,1-1-179,0 0-106,1-2 403,3 0-29,3-2-161,7-1-118,6-3-51,28-9-44,-5 5-6,20-4 0,-14 10-45,20 3 34,-18 2-62,23 8-50,-42 2-404,4 27 477,-27-9 50,-11 19 56,-11-12-11,-13 3-45,-5 1 33,-3-4-22,4-3-5,5-8 28,3-1-6,10-10-28,3-2-84,6-4 28,1-1-12,-1 4-4,1 2-40,1 1-34,1 3-106,0-1 39,4 1 432,31 12-107,-6-9-28,24 12-34,-20-11 17,0 2 17,-1 3-17,-2 2 40,-2 1-23,-3 0-11,-3 0 5,-3-3-5,-6-3 95,-5-3-45,-3-4 0,-4 0-28,0-1 180,-10 13-107,-5-4-34,-14 12-16,-7-10 22,-6-1-40,-6-4-370,0-6 365,-1-6-28,4-3-67,5-3-414,4-6-6666,3-17 6261,16 2 1,2-3 0,13 13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7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13 196 13844,'-7'-17'3036,"2"4"-1944,5 13-594,0 0-291,3-12-128,3 1-3460,4-13 3437,0 4-5,6-11 39,-7 9 218,2-3 33,-6 14-89,-3 5-61,-1 3-51,-1 2-174,0 1 3230,0 4-3280,-1 5 84,-2 9 0,-2 9 129,-2 8 112,2 3-3342,0 2 3353,3-3-28,1-4-101,2-3 28,4-5 67,9 2-167,1-11-51,8 0 2899,-5-12-8012,25-16 5113,-10-5 0,4-1 0,-22 5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7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30 16930,'-2'-16'1753,"0"2"-1753,2 14-1203,0 0 1,0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8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 11962,'15'5'2526,"-4"0"-1226,-11-5 884,0 0-1652,18-30-134,-13 23-118,13-23-73,-18 30 28,0 0-335,2 0 27,0 1 134,5 11 46,0 0 5,4 12 33,-2-1 23,1 3 40,0 2-130,0 4 96,1 2-23,-1 4-67,1 1-45,-2 3-3420,0 1 3521,0-1-140,-2 2 34,-1-4 61,-1-1-90,-2-5 1,-1-4 28,-1-4-1,-1-4 3359,-2 1-3392,-1-13 0,-4 2 6,-1-12 39,-3-2-45,0-4 5,2-4-5,-1-5 0,3-1-11,2 1-56,2 1 50,2 1 118,1-3-6,3 3-56,2-2-39,5 4 45,3-1 22,3 0 51,2 1 22,4-2 28,1 2 67,3-1 292,21-5-476,-19 8-40,10-4-11,-25 10-863,0-4-1120,-1-6-4021,3-5 6004,-4-5 0,-5 11 0,-2 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4:58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25 19305,'-8'-10'3490,"2"2"-3065,6 8-2391,0 0-4520,-1-5 6486,1 8 0,-1-7 0,1 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26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12 10332,'-1'-6'2974,"0"0"-2162,1 6-319,0 0-493,2 8 403,4 3 348,6 11 100,5 6-27,6 6-348,2 6-146,1 2-179,-1 1-78,-2-3 0,-2-3-45,-2-6-28,-3-3-499,-2-6-867,-2-3-712,2-11-1400,0-1 3478,3-7 0,-8 0 0,-2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1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8601,'0'4'2493,"0"0"-1765,0-4 9102,0 0-8452,3 0-1378,1 0 28,5 0-23,6 0 29,6 0-23,10 0-5,8 0 27,8 0-27,7 0-6,4 0 11,3 0-5,-2-2-6,-4 0 0,-8-2-11,-9 1-157,-7 0-17,-13 1-628,-5 2-5,-11-1-593,-2 0-1849,0-3 3260,0-5 0,0 3 0,0-2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2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85 8707,'-11'-1'2011,"2"0"-1187,9 1 5426,0 0-5846,-2 0-152,1 0-96,0 0-72,0 0-78,1 0-6,-2 0-22,1 0 27,-1 0 46,0 0 33,0 0 936,1 0-976,1 0 488,-1 0-414,0 0 5,-1 0-61,-2 0-62,-3 0-6,-2 2 6,0 0 39,1 0 6,2-1-6,3 0 79,1 0 1126,2-1-875,5 0-150,1 0-135,9 0-84,5-2 0,8 0-6,7 0 6,4 0 0,3 1 62,1 1-12,0 0 152,27 0-79,-16-2-5,17-2-51,-24-3-22,5-1-40,-20 4 6,0-1-11,-21 4 40,-5 0 4,-4 1-10,0 0 16,-2-1 40,0 1-23,0-2 34,0 2-1109,0-1-813,-2-4-3186,-1-2 5007,0-9 0,1 8 0,2-2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4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11054,'12'3'3518,"-2"0"-2538,-10-3 353,0 0-739,0-2-68,0 1 2784,0 0-3097,1 1-168,-1 0-213,1 1 39,0 6 129,1 8 6,1 15-6,1 15 0,0 16-434,-2 14 434,1 8 0,-3 3 0,1-4-6,0-8 84,0 10-72,1-29 0,1 14-12,-1-42 6,1-1 34,-2-19 445,1-4-328,-1-3-78,1 0-12,0 0 12,0 0 61,2 0-50,1 0-28,4-2-22,5-2-34,5-2 6,6-2-12,6 0 0,17-3 6,-9 4 6,12-2 112,-16 5 106,3-2 6,1 1-68,0-1-83,-2 2-74,-6 0 7,-7 2-7,-8 1-5,-7 0-185,-5 0-499,-3 0 684,7-16 0,-6 13 0,6-12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6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1 293 8360,'7'8'1518,"-2"0"-1047,-5-7 8765,0-1-8228,2 0 78,12-13-985,2-3 0,30-31-1035,-12 12 979,25-31-40,-28 31 51,10-15-45,-25 30 29,-1 1-29,-11 13 39,-2 4-16,-2 1-415,0 1 1041,0 3-828,-1 4 134,-2 8 34,0 9 51,-3 8-1,2 6-44,0 3-6,1-1 67,2-2 0,0-5-56,1-5 45,0-8 11,0-3-61,0-7-6,0-2-409,0-3-683,3-3-1507,5 0 2599,14-16 0,-10 10 0,5-10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6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26 16258,'-22'-14'3081,"4"2"-3081,18 12-3277,0 0 0,0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7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1 194 9968,'7'10'2913,"0"-2"-1973,-7-8-66,0 0-818,0-9-56,-1 7-39,0-7 39,1 9 89,-1 0 830,0 0-538,0 0 179,0 0 3966,1 0-4302,2-2-73,2 2-50,8-2-17,5 2-17,12 0 0,10 0-11,9 0 28,10 0 46,5-1-7,5-1-56,3-2-17,0 0-10,-1-1-40,22 1 5,-27 2 6,16 0 57,-33 2 105,23-3-50,-16-1 79,44-7-1223,-38 1 1054,22-3 7,-26 1-29,14-3-11,-22 5 11,14-4-11,-36 10 6,2-1-1,-14 4 1,11-2 67,-8 2 22,9-3-28,-12 2 1105,-2-2-1127,-3 2-45,-1 0 0,0 0 0,1 2 6,3-2-1,2 0 35,1 0 21,1-2-10,-1 2-18,-2-1-27,-4 1 33,-4 0-28,-3 1-11,-3 0-84,0 0-336,0 1-807,0-4-2268,0 1 3495,0-3 0,0 2 0,0 2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8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56 9946,'11'-3'3243,"-2"0"-2247,-9 3 842,0 0-757,15-22-264,-12 16-212,11-16-151,-14 22 190,0 0-879,0 2 218,0 6 17,3 9 185,1 12-50,2 11 21,0 11-49,-2 6 27,-1 6-50,-2-1-50,-1-2 16,0-3-16,0-6 33,0-4-28,0-7 12,-2-7-46,1-7-5,-3-5-84,2-10 79,1-4-1,1-6 403,0-1-307,4-5-51,4-1-39,9-7 0,8 0 6,6-3-6,8 0 112,5 0 302,20-2-201,-17 7 162,18-2-240,-33 9-34,4-1-11,-13 2-29,1-2-21,0 0-40,2 0-1239,13-3-1528,2-2 2767,24-9 0,-35 9 0,5-2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9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53 11413,'-10'-2'2560,"2"0"-1636,8 2 1378,0 0-1585,23-21-202,-16 15-218,17-14-297,-23 19-34,1 1-246,-2 0-134,1 1 414,0 5 72,1 5 180,2 11 129,5 29-50,-2-4 67,1 21-124,-2-13-55,-2 0 10,0 0-49,-1-4-24,-1-3-38,0-6-29,-2-5-21,0-4 16,0-4 22,-5-5-95,-3-4 23,-2-4-34,-3-4-6,2-3 6,-2-4 0,2-2 6,0-2 44,1-1-16,0-3-34,2-5 0,1-4 0,3-3-6,1-1-39,2 0 45,1 1 45,0 1-45,4 2 0,2 1 6,5-1-1,3 1-5,0-1 17,7-3-17,-4 5-78,11-1 72,-12 7-27,5 2 27,-7 2-5,0 0 11,0 0 0,0 0-56,2 0-610,-1 0-471,4 0-6548,14-13 7685,-10-1 0,2-1 0,-17 4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09.7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48 18274,'-23'-26'1429,"5"4"-1905,18 22-613,0 0 1,0 0-1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961 0 10931,'0'10'1927,"0"-2"-1020,0-8-156,-52 22 5,19-6-84,-47 20-22,33-9 28,-4 2-264,-1 4-123,-2 4 40,0 3-18,-2 4-15,0 4-41,-2 2-38,2 2-29,1-1-33,3 0-39,6-6-68,4-3-33,-2 5-17,16-14 0,0 0-426,17-16-2330,5-6 1092,8-4 1664,22-10 0,-14 1 0,12-4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27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1 11340,'4'9'3125,"0"-2"-2447,-4-7-179,0 0-505,1-3-84,-1 3-44,1-3 207,-3 12 398,-2 2 49,-4 14-16,-5 5 51,-3 8-74,-6 7-257,-2 2-33,-3 1-191,2-3-79,-1-4-1018,6-5-1861,4-5-1640,5-5 4598,6-7 0,2-9 0,3-5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1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65 10690,'-17'-12'3820,"2"3"-2610,15 9 1198,0 0-1948,0-4-124,0 3-89,0-4-130,0 5-33,2-1-5,5 1-68,6-1 28,9 0-33,8 0 39,8-2-40,5 1 40,3-2-39,-1 1-6,-2-1 39,5-1-6,-14 2-27,2 0 28,-15 1 5,-3 2-34,-2-1 7,1 1 38,-4 0-44,4 0 33,-8 0-39,2 0-51,-6 0 18,0 0 33,1 2 101,1 3 61,2 2-16,1 4-29,-1-1-22,1 2-27,-3-1-1,2 0 11,-3 1-28,0 2 68,-1 2-56,-2 5 16,-1 3-39,-1 3 6,-1 3 22,0-3-78,-6 11-812,3-11-5036,-8 22 134,9-21 5725,-2 10 0,4-24 0,0-4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3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0 262 10018,'1'7'3109,"0"-2"-2157,-1-5-235,0 0-605,8-10-95,-6 8 39,6-8 168,-6 11 280,0 4 241,2 7-3560,1 7 3330,0 8 299,1 23-500,-2-7 129,-2 33-320,-2-33-39,0 9-33,-1-27 38,1-5 3355,-1-10-3394,1-5-3,6-16-304,5-9-96,9-16-1,7-8-111,17-23 421,-11 20 44,8-8 5,-20 31-5,-4 7 0,-4 6-5,-3 5-40,1 3 84,-3 2 62,2 1 72,0 5 315,5 7-213,-3 4-18,4 7-38,-8-3-62,0 2-17,-3 0-90,-1 1 0,-1-1 51,-2 2-62,0-9-39,-1 0 6,0-12-331,4-8-106,0-9 112,7-13 112,2-8-7,4-3 80,3 0 94,-2 6 40,-1 6 40,-4 10-40,-3 5-107,-2 7 18,-1 2 77,0 6 12,2 5 163,0 8 27,4 19-117,-3-7 29,2 10 10,-4-13-107,1-2-5,1-3 6,2-4-511,11-1-537,-2-8-554,11-2-431,-3-6-40,5-4 471,0-4 262,2-6 763,-3-3 571,0-2 95,-2-3 196,-2 2 662,3-8-287,-11 8 214,1-5 666,-14 4-1065,-5 6-150,-5-2-141,-7 7-72,-6 4 61,-5 2 17,-1 2 106,-1 2-55,-1 7 5,4 5 39,1 8-5,5 4 151,4 10 145,5-5 130,8-1-108,8-14-223,3-11-151,5-3-107,0-6-123,4-5-78,1-11 72,0-4-33,0-2-6,-3 2 6,-3 7-320,-2 6-167,-6 7 526,1 10 190,-1 15 141,-2 0-74,5 6 444,0-8-208,-3-8 582,10-2-717,-5-6-251,23-15-107,-10-1-185,14-13-129,-11 1 29,-2-3-6,0-3-381,10-22 498,-12 12-33,13-25 207,-22 36-50,-1 0-343,-13 25 242,-3 5 139,-1 11 68,-1 22 174,0 3 107,0 15 32,0-10-61,1-2-89,1-4-96,1-4 34,3-6-157,1-4-286,5-6-537,4-5-1289,17-5 2112,25-13 0,-24 7 0,8-8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4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64 9178,'10'0'3462,"-2"0"-2258,-8 0 0,0 0-919,-42-35 69,27 32-69,-33-23-33,38 44 12,2 3-197,1 2 22,4 1 18,1 1 139,2-3 398,0 9-235,2-10 162,2 7-284,1-13-80,2-2-34,-2-3-10,-1-3-18,-1-2 68,-2-3 571,1-1 162,-2-1-498,1 0-150,0 0-192,-1-3-55,1 0-18,0-2-33,-1 0-39,1 2 28,-1 1 5,0 0 6,0 2 0,0-2 6,0 1 11,0-1-17,0-1-6,-2-1-44,-6-6-12,-1 2-55,-7-5-69,1 3-27,-1 0-5,-3-1 72,-3-2 113,6 5-68,0 0-22,9 5-17,3 2-146,0 0 45,1 1 40,-2 5 61,1 5 45,0 7 55,2 4 1,1 2 34,1 0-57,1-3 23,4-3 39,3-5 213,14-2-101,-3-6-23,9-1-22,-3-6 23,8-14-40,-8 0-5,3-9-11,-13 8-96,-3 3-145,-5 8-202,-2 1-33,-4 6 442,-1 7 252,1 22 39,2 5-22,-1 22 78,0-2-6,-2 8 12,0 8-11,0 3-129,0 5-85,0-2-9,0-3-58,0-3-55,0-7-6,-2-6 45,-4-8-40,-4-7 40,-6-9-45,-5-9-123,-4-8-29,-3-8-117,-18-13 34,12-12-90,-7-16 51,23-9 151,8-5 61,7-3-319,25-19 331,-1 19-112,22-12-376,-4 25-476,4 3-2033,9 0-3366,-2 3 6413,3 2 0,-26 14 0,-8 5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4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11 12925,'-1'-6'4184,"0"2"-2784,-14 56-279,7-14-354,-14 47-302,11-26-224,1-1-12,1 11-229,3-26-806,1-1-1205,4-32-2643,5-15 4654,2-12 0,-1 4 0,0-1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4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23 15541,'-3'-12'269,"0"2"-3686,3 10 3417,0 0 0,0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5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 9330,'5'12'4323,"-2"-2"-2995,-3-10 1786,0 0-2403,0 53 18,-1-27-68,-1 44-186,-3-38-77,-3 2-185,0 0 50,-2 1-101,-1-2 29,1-4-141,-1-4 6,2-7 45,3-5 12,3-8 77,3-3-190,0-5-695,9-30 185,4-1-134,14-28 398,2 10 246,4 5-89,-5 7 83,-2 11 0,-1 12-83,-9 8-124,8 17 213,-13 6 84,6 12 17,-9 1 67,0 1-168,-3 2-303,0-3-794,-1-1-1883,4-5-2056,0-5 5036,5-6 0,-6-5 0,-1-4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6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317 616 11071,'3'16'3887,"0"-4"-2962,-3-12-91,0 0-201,-5-8-185,1 5 28,-4-8-11,1 7-89,1 1-40,-2 0-34,1 1 23,-1 1-56,0 0 72,0 1-50,1 0-22,1-1-45,1 0 168,-1-2-185,2 1-4,-1-1-18,3 1-1,0 1-55,1-1 101,0 2-141,1-1-89,-2 1-5,2 0-34,-3 0 27,-1 0-88,-4 0 27,-5 0 28,-5 5 6,-6 5 33,-2 7-27,-1 5-68,-11 26 73,18-19-56,-6 16-6,22-31-297,3-5 387,9-5-174,5-4-111,10-6-152,14-5 247,-8 1-46,8 0 1,-14 7 112,-2 3 123,0 5 0,-2 0 39,0 5-33,1 0 33,-1-4 247,14-2-152,-6-11-28,27-20-94,-18-8-12,16-21-241,-10-8-134,1-9-132,-20 29 1,1-1 371,-2 0 1,0-1 50,18-39 84,-3 3 476,-6-7-285,-14 41-158,-11 0-33,-17 48 34,-11 12 173,-3 11 84,-5 16 124,-1 12-34,0 13 25,12-9 0,1 2-913,-8 30 611,12-29 0,2-1-517,2 11 492,6-11-79,2-13-476,2-11-914,4-11-7964,24-12 9354,-4-12 0,7 0 0,-17-5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7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37 679 9845,'-8'-11'2873,"1"2"-1702,7 9 1792,0 0-2213,-9 34 0,6-25 198,-7 25 93,11-34-251,7-5-471,5-7-185,32-37-134,-4-2-90,-10 10 1,0-2-647,15-33 344,-1-6 112,-7 0 190,-7 5-5,-7 11 95,-10 12 0,-7 14-84,-5 9-67,-5 16 67,-5 4 17,-7 10 501,-6 9-496,-2 5 62,-3 11 84,0 7 67,1 6 79,3 8 5,1 5 0,3 9 11,5 5-16,5 4-23,4 1-50,3-3-23,8-9-55,3-6-46,10-14 360,20-5-286,-4-18-158,39-14-55,-25-16-7,18-15-77,-23-6 55,-4-4 118,-6-1 17,-8 5 0,-8 5 34,-8 12-34,-7 8-67,-2 8-124,-2 3 40,0 5 140,-1 8 11,-3 11 45,-2 11 44,-4 6 29,3 2 44,0 9-106,4-19-56,1 1-72,2-23-1183,8-5-605,10-10 1860,24-21 0,-19 13 0,7-12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7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14829,'1'6'-750,"0"0"-2179,-1-6 1592,0 0 0,0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7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0 9506,'14'5'1333,"-2"-2"960,-12-3-1038,0 0 504,-13 56-426,4-12-695,-2 7 1,0 4 178,-9 41-479,10-43 1,-1 2-42,-1 1 0,0 0 129,-7 41-213,3-21-107,5-16-10,3-13-40,3-11 541,2-8-984,1-11-1949,2-10 773,6-4-2732,12-14-477,10-3 4772,8-11 0,-15 10 0,-5 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29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305 730 9996,'6'7'2750,"-2"-2"-1831,-4-5 100,0 0-801,-51-14 17,24 10-151,-43-5-22,38 18-28,-1 7 22,5 5 22,3 3 12,5-1-90,4 7-12,8-9 12,4 2 12,12-12 167,4-4 1,10-2-52,2-3-128,4-1-106,-1 0 28,2 1-12,11 8 23,-9-1 156,27 14 68,-31-14 179,11 3 34,-19-12-185,2-8-73,3-7-112,3-16-292,21-48-66,-5-4 22,-14 23 0,-1-2-1,-7 9 1,-1 0 109,-3 3 1,-2 1-396,7-35 241,-9 6 381,-7 9 292,-4 7 167,0 8-162,-3 17-208,-3 13 600,-17 9-476,3 9-89,-14 4-80,8 12 63,-2 6-40,-2 12 123,0 9 6,0 6 73,4 7 28,4 3 73,6 5 22,4 0-17,6 3-78,2 1 39,2 0-61,5 1-74,3-3 57,7-3 50,9 11-269,-3-22 12,12 11-12,-12-36-39,5-1 185,-3-16-17,3-2-68,6-7-27,22-20-213,-12-2-151,14-18 39,-21 7-11,12-27 263,-21 27 5,6-16 135,-23 38-16,-3 5 27,-2 2 6,-1 5-79,-1 0-140,-1 3-402,0 2 396,0 7 68,1 5 28,2 8 454,6 18-224,-1-9 100,12 21-285,-11-30-68,7 4-5,-12-20 0,1-3-56,-1-1-100,0-1-337,4-8-414,1-5 116,4-11 2,1-5-57,1-2 409,-3 1 359,-2 5 78,-4 6 45,-2 8-12,-2 4-234,-2 5 21,0 1 169,-1 7 11,0 3 157,1 7 677,3 15-302,3-7-100,6 10 44,0-12 415,18 7-494,-6-11-72,14 3-140,-7-14 39,22-3-224,-9-8-95,15-7-68,-16-8-520,12-22 268,-17 8-44,3-13 39,-25 15-527,-10 2-167,-4 4 727,-9 3 359,-5 4 101,-16 1 39,4 7 62,-7 2-68,10 7-5,-6 6 6,6 3 156,-4 7-17,10 2 90,3 2-17,2 2-16,5 1 66,1 2-21,3 0 94,0 0-10,5-1-90,2-1-135,5-2-39,3-4-62,1-3 113,2-3 240,14-4-303,-1-2-66,15-6-28,-2-7-62,6-7-129,6-7-728,30-25 252,-22 8 342,-22 12 0,-1-2-259,8-13 18,-7 0 213,-9 1 291,-10 5 0,-9 5-722,-8-1 599,-8 14 123,-4-1 257,-4 14-341,-3 3-56,5 2 140,2 7 51,5 5 16,4 8 62,7 9 27,7 6-16,6 4 0,9 24-44,-11-13 105,1 15-38,-15-22 55,-4 16-95,-6-17-845,-23 24-2107,-11-33 2829,-41 12 0,39-28 0,-7-2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8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190 652 10931,'2'0'4514,"0"0"-475,-2 0-3406,5-7-168,-4 6-45,3-6-135,-4 7-128,0 0-286,-3 4 129,-3 3 12,-5 7 55,-3 7 6,-5 5 5,-4 4 34,-3 0-112,0-3 0,3-5 34,4-6-29,4-6 62,5-4-67,4-4-5,4-1 5,2-1-174,0 0 174,5 0 34,3 0-1,11 1 7,7 1-7,5 1-22,6 1 40,2-1 33,1-1-79,-1-1 40,0-1-45,-3-1-134,1-7-180,-3-6-218,-3-9-168,-4-7-801,1-21 1182,-12 10 134,-3-12 6,-10 24-45,-3 6 106,-2 8 163,-17 9 425,5 11 90,-15 9 141,11 9-68,0 5-236,3 3 12,3 3-95,6-1 78,4 1-140,2-5 40,6-2 49,4-6 68,11-6-28,4-8-247,48-20-397,-21-9-112,38-22-286,-30-16 366,-27 21 1,-1-3-1780,2-4 0,0-2 1674,-1-3 0,-2 1 187,-3 2 0,-3 2 84,12-33 129,-9 8 627,-9-8-16,-8 27-152,-3-5-179,-7 40-185,-1 8-89,-5 6-6,-6 8 3392,-9 8-3314,-7 11 101,-7 15 129,6 2 1,1 5-57,-16 31-84,16-20 0,2 1 157,-6 31-40,6 2-66,7-7-1094,6-8 942,7-15 0,2-14-67,3-15-156,4-13-494,7-10 650,65-21 0,-49 8 0,43-11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9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0 10158,'7'7'3271,"0"-2"-1960,-7-5 722,0 0-1428,1 0 263,0 2 34,1 7-50,-5 5-7,-3 12-268,-4 6-56,-3 6-229,-2 1-40,0-1-135,2-5-83,1-7-34,5-7-191,0-7-621,5-5-728,0-4-1205,2-2-1988,6-8 4733,4-3 0,-2 1 0,0 1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19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23 16387,'-3'-13'1652,"0"4"-1652,3 9-1154,0 0 0,0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21.1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251 154 11670,'4'3'1659,"0"0"-444,-4-3 40,0 0-46,-15 51-173,5-9-16,-14 53-241,6-9-2558,6-34 1,-1 1 2142,0 4 0,-1-1-118,-1 2 0,-1-1 18,2-8 1,0-2-52,-9 25-62,-3-4 57,12-31-7,0-4-184,11-23-17,7-20 2739,8-7-3103,9-18 162,9-8-89,3-8 1129,2 2-872,-4 5-22,-6 13-39,-7 13-168,-8 9-73,-5 14 151,-3 12 185,-1 12 101,-1 12 134,0 3 17,0 0 213,3 3-370,1-17 135,5-4 168,4-19 11,22-7-409,-4-10-319,17-7-52,-9-9 75,-4-3 161,-4 1 68,-7 3 5,-9 5-430,-5 8 94,-6 6 297,-2 11 101,-2 5 185,2 21 123,1-6 269,7 13-353,-1-21 129,6-1 6,-4-12-74,3-2-262,1-3-23,3-7-583,2-6-358,-1-11-498,-2-11-1267,-3-8-262,-5-7-1513,-12-27 4481,-6 35 560,-7-10 353,-1 47 67,2 4-285,2 2 201,2 0-482,5 2 566,0 3 158,13 1-394,5 5-357,10-1 206,25 7-273,-9-7-113,18 4 113,-16-10-141,0-1-50,-2-2-73,-5-1-56,-3 0-443,-7 3-28,-11 3 471,-4 5 123,-8 6-16,-1 6-18,-2 5 136,-1 3-68,0-1-6,2-2 40,1-4 61,1-4 89,1-8 130,4-3-52,2-7-228,5-2-191,4-7-392,3-3-347,1-11-320,0-7-773,-3-6-408,-5-4-477,-6-1 1648,-4-7 1069,-9 16 957,-7-1-122,1 23-426,-1 2-174,10 5-22,2 1 621,2 0 141,7 0-543,6 0-119,10 2 29,7 0 677,22 4-442,-11-1 117,27 7-564,-32-2 94,10 4-179,-22-1-45,-4 0-40,-5 1-302,-6 6 354,-5-6 89,-8 7-12,-3-8 74,-4 2 50,0-2-6,3-2-123,2-2 73,2-4-34,3-1 504,0-3 207,6 0-492,6-8-342,11-8-325,35-38-112,0-8 59,-12 11 0,1-5-1412,-3-3 0,0-2 1476,1-6 0,0-1 154,-2 0 1,-3 1 106,-8 10 0,-2 4 53,9-23 263,-16 25 460,-11 20-174,-4 8-549,-3 11 0,-8 6 0,-11 22 146,-14 13 246,-22 31 1057,18-19 0,-2 4-1186,-3 4 0,-2 4-320,-12 23 1,2 0 148,19-27 1,1-1-35,-6 12 1,6-4-59,10-1-33,8-9-735,6-9-2391,37-16-2425,1-18 5584,32-14 0,-34-1 0,-5-1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21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0 11290,'3'12'3685,"-2"-3"-2396,-1-9 195,0 0-913,-44 29-151,30-7 45,-31 27 45,41-13-34,4 3-129,3 0-168,1 1 84,-1-3 482,0 14-426,-11-13-133,-10 14-512,-4-27-9505,-20-5 9534,18-14 1,-1-6 0,16 0-1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22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8416,'4'16'4168,"0"-3"-2847,-4-13 4454,0 0-5338,5 0 235,7 0-34,13 0-206,14 0-203,11 0-133,8 0-12,3 0-84,-1 0 0,-6-2 0,-6 0-3796,-7-2 2917,-7 0-5517,3-1 6396,-15 2 0,-2 1 0,-15 2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22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25 8069,'-2'-14'1490,"0"4"-1008,2 10 39,0 0 246,-1 1 67,1 0 1138,-2 2-1664,2-2 78,-1 1 135,1-1 2381,0-1-2258,4 2 202,5 0 89,8 3-224,12 1-84,8-1-49,13 0-158,5-2-202,6-1-78,0-1-39,-5-1-39,-8 0-29,-10 0-44,-2-1-515,-15 0-4924,7-5 5450,-16 2 0,1-2 0,-9 4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1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23 222 7990,'-9'-7'1681,"0"1"-1132,9 6-112,-3-1-34,3 1 2095,-1 0-2335,3 0 285,4 1 235,4 1 62,7 2 6,4 0-281,4-2-44,5-1-202,0-1-3460,2-6 3343,-1 0 22,-3-6-17,-6 1 11,-5 1 73,-7 5-196,-4 0-135,-4 4 3315,-1 0-3455,-1 1 102,0 14 324,-1 3 168,-3 40-95,-1-10 154,-2 9 1,0 2-284,-3 1 17,-3 30-34,6-52-10,1-5-57,0-4 56,1-2-61,0-4 38,2-3-44,0-4 68,1-3 150,1-6 40,0-2 363,1-8-537,0-9-78,0-11 5,0-12 39,3-9-50,3-13-50,7-8-79,3-9 73,4-4 56,3 3-5,-1 5-46,1 12 342,9-9-218,-13 31-73,6-3 0,-17 32-112,0 5-17,0 2 124,3 2-68,1 5 34,3 5-23,2 17-67,-4-5 90,0 9 39,-8-9 79,-2-1-79,-2 2-6,-1 6 12,-1-7 117,-4 2-73,-5-10-39,-19 1-11,0-6-543,-14 1-645,7-8-7751,-15-5 8939,19-5 0,0 2 0,24-2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1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0 10836,'2'10'3820,"0"-2"-2969,-2-8 1042,0 0-1422,-3-4-225,2 3-5,-2-4-45,2 5-34,0 0-15,0 0-142,0 0 29,0 0 5,-2 0 45,-2 2 23,-1 3 49,-5 3-21,-2 6 150,-12 16-128,4-1 84,-19 37-118,15-17 62,-6 21 22,12-18-45,4-1-5,4-3-73,6-2-78,3-4 5,2-2 45,7-5-56,4-4-431,10-4-655,4-6-248,11-7 1334,19-6 0,-24-5 0,4-2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2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11939,'1'16'3742,"0"-4"-2734,-1-12-431,1 0-437,3 0 67,3 2 96,5 5 44,4 4 50,3 7-88,3 4-118,3 4-51,0 2 44,-1 1-116,0 1-68,-3 0 50,-3-3 23,6 11-247,-10-17-442,5 6-2543,-2-20-796,-4-3 3955,6-2 0,-12-2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3.7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2 9587,'4'-1'1971,"0"0"-2161,-4 1 190,0 0 185,-10 32 100,2 2 366,-8 35 60,6 0-6,3 8 29,3 3-292,4 0-137,4-28 1,1-2-199,3 22 16,9 10-56,-6-40-263,4-1-482,-7-17-50,1-2 134,-7-18-150,-4-5-2387,-9-7 3131,-8-5 0,6 2 0,0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3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51 799 8091,'1'12'2952,"0"-3"-1737,-1-9-424,0 0-52,-2-9 6,1 5-12,-1-9-200,2 9-152,-1-1-73,0 2-79,1 1-22,0 0-5,-1 2-28,0-1-6,1 1 112,-1 0-202,0 0-33,0 0-45,0 0-107,-1 0-150,0 0-62,0 2 319,0 5 50,-3 7-5,-1 10 84,-2 8 162,2 29-129,2-14 45,1 16-201,3-24 56,5-8-62,0-8 0,6-8 117,2-7 12,2-5-129,3-6-370,13-19 247,-7 1-101,14-32 179,-19 22 40,0-7-1,-10 22-375,0 7 292,-1 5 89,2 3 5,2 5 729,15 8-448,-7-3 16,10 4-56,-13-9-88,-4-2-52,2-1 6,-2-1-112,1 0-33,2-6-192,1-4-105,3-8-46,-1-3 242,-1-2 134,-4 1-39,-2 2 39,-5 2 50,-1 2 124,-4-4-40,0 7 185,-2-7-99,0 11 317,0-4-173,0 8 95,-2-1-240,1 4 16,-1 0-95,1 2 157,1 0-303,3 5 6,3 3 0,6 6 6,4 2-1,6 1-5,3 1 0,3-4 79,3-4-12,2-5-11,4-3-56,0-10-331,5-8-368,1-13-1363,16-40 438,-17-3-955,-15 16 1,-5-5 1674,-9 7 0,-3-1 332,-1-3 1,-2 0 316,-3 5 1,0 3 254,0-27 774,-4 18 290,0 21-157,0 11-963,0 11 56,0 14 123,-4 15 3602,-2 14-3046,-5 14 200,-3 14-28,-2 17 573,-1 8-774,-1 14 5,1 1-176,5-28 0,0 2-309,4-16 1,-1 0-28,-4 29 0,1-2-59,-1 6-45,-2 12 28,9-49-22,0-13-45,3-12-50,0-10-1,2-7 51,0-5-1041,1-22 470,3-3 190,5-22 17,8 1 16,3-3 191,3 4 107,0 7 39,-3 9-73,5 5 28,-4 11 56,4 2 44,-1 8 231,14 2-107,-5 5 57,11 5-57,-10 4 61,0 2-27,0 0-23,-2-2-11,0-3 34,-2-4-62,0-4-6,9-3-246,-9-9-398,7-6-240,-15-11-432,-4-6-683,-4-5 352,-7-2-654,-4 1 576,-5 3 1009,-6 4 190,-5 7 392,-4 7 296,0 7 248,0 5-141,-1 3-364,2 9 644,0 5-27,2 12-163,2 6 319,4 4 117,4 3 214,3-2 565,10 9-1092,2-16-16,10 1-202,1-21-157,3-4-84,3-4-157,4-8-163,2-4-212,3-10-135,1-6-39,13-10 498,-16 12-184,15-2 134,-25 20 101,6 3 0,-8 11 180,2 1 184,1 9 207,1 0-128,2 1 89,2-3 6,3-2-146,1-5-146,0-5-101,2-2-77,-2-4-68,0-7-381,-1-9-1125,12-26 396,-13 5 164,5-16 722,-19 17 95,-7 8-370,-5 10-772,-4 10 1164,-5 6 107,-7 10 958,-19 21-319,1 1 470,-21 36-723,25-24 6,-1 20-246,18-32-1261,44 1-5472,-2-20 6587,38-7 0,-40-2 0,-6-3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2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426 5 11402,'-2'-2'3069,"1"0"-683,1 2-2352,-5 0 33,1 0 151,-6 3 113,1 4 55,-4 8 45,-6 6 51,-2 6 157,-8 4-107,-3 5-101,-7 2-112,-1 2-16,-3-2-102,3-2-167,4-4 44,6-6-16,8-6-62,7-5-1730,4-2-393,7-5-1876,4-3-1149,9-3 5148,4-2 0,-2 0 0,-3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5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41 165 7414,'10'0'1383,"-2"0"-1114,-8-16-11,0 7 33,0-13-84,0 10-33,0 3-23,0-1-100,0 2 77,0 1-10,0 2 5,0 0 292,0-1 189,0-1 243,0 0-80,0 1-101,0 0-44,0 1-40,0 0-38,0 1 10,0 1-94,0 0 469,0 2 1441,0 0-2001,0 0 1721,0 1-1900,0-2 29,0 1-96,0-1-90,0 1-178,0 0 55,0 4 6,0 1 84,0 5 0,0 3 0,0 2 34,0 1-34,0-3 11,0 1-11,0-7 11,0 2-11,0-5 6,0 4-1,0 1 1,0 7 0,-2 4-6,1 7 0,-3 6 0,0 19 5,0-12 62,0 11-67,1-20-5,0-2-40,1-3 45,-2-1 0,1-1 45,0-2-45,0-1-23,1-2-10,1-1 5,0 6 22,1-9 6,0 4 39,0-10-39,0 0 6,-1-1-6,1 0-39,-1-1 39,0-2 17,1 1 16,-1-2-66,1 1 21,0 0 12,-1 0 6,0 5-6,0-2 11,-1 4-5,1-1-6,-1-1 0,1 1 0,0-3 0,1 2 5,0-3 29,0 0 33,0-1-39,0 0-22,0-3-6,0 2 67,0-4 437,0 1-846,0-3-1014,0-8-5141,0-4 6497,2-10 0,-1 11 0,2 2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6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53 9582,'-13'-13'3847,"2"2"-2727,11 11 835,0 0-1075,0-12-74,0 10-207,0-11-268,0 13 168,0-1-723,0 5 224,0 7 112,0 12 157,0 13 106,0 12 0,0 10-11,-2 7-316,-1 0 215,-1 0 140,-3 14-246,4-22 40,-2 21-192,4-41 85,0 10-51,1-29 62,0 0 159,0-13-277,0-1-207,0-4-1927,0 0 913,0-4-1786,-1-4 335,0-7 656,-3-8-1143,-1-3 3176,-1-2 0,1 13 0,3 4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6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1 408 8125,'4'11'4778,"0"-2"-2919,-4-9-273,0 0-870,45-30-100,-28 23-128,37-23-158,-39 30 85,1 0-107,0 0 73,6 0-107,-6-1-162,5-2-33,-6-4-79,2-4-39,1-4-180,-1-5-78,-1-1-302,1-17 464,-7 10 62,0-11 73,-7 13-5,-2 1-68,-1 2 73,0 0 33,0 3 63,0 1 67,0 3 33,0 4 5,0 5-38,0 2 5,0 4 717,0 0-930,0 10 45,0 3 218,0 15 101,0 6 460,0 35-336,-1-10-152,-2 21-112,-3-25-72,0-1-35,0-5-27,0-3-45,1-4-582,1-5-1284,2 1-3186,1-5 5052,2-3 0,-1-13 0,1-7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7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25 163 12382,'-13'-12'4330,"2"2"-2858,11 10 327,0 0-1441,3-5-302,5-1-5,7-7-18,4 0-27,2-3 100,1 0-100,-2-1 128,-3 1 135,-3 3 224,-1 0-303,-6 8-39,-1-2 0,-5 7-123,0-1-207,-1 3 168,0 3 11,-1 6 34,-1 5 83,0 8 108,-1 3-7,1 3-117,1-1 0,0-2 45,1-3-107,0-5 0,0-3 39,0-3 6,0-2-84,2-3-431,4 0-410,3-4-329,6-1-2051,9-3-2968,0-9 6189,5-5 0,-14 4 0,-4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7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 18212,'-4'-10'1009,"2"2"-1564,2 8-666,0 0 0,0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39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44 8063,'-11'-12'3854,"2"2"-3148,6 2-73,2 6 11,-1-7-56,2 9 2078,-1-1-2156,1 0 3197,-1 1-3835,8 11 122,2 6 6,10 19 0,1 9 50,4 11 93,-6-10 0,-1 3-3350,8 25 3296,-10-25 1,-1-1-702,-1 17 679,-5-3-10,-4-2-24,-2-4-232,-4 1 249,-5-6-16,-7-1 134,-16 9-101,4-17 581,-6 6-592,11-24-11,4-4-45,3-7 396,4-3-396,3-4 3358,2-3-3291,2 0 88,-1-3-144,2 2 78,-7 1-83,5 0 28,-4-1-1,5-1-33,2-1-1669,1 0-3742,0-1 5411,3-6 0,-2 3 0,3-2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44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8304,'1'6'2302,"0"-2"-1540,-1-4 6211,0 0-6710,-1 0-10,0 0 2368,-1 0-2722,2 1 79,0 4-12,2 3 68,-1 5-46,3 3 46,-1 2 0,1 1-1,-2 1-22,0-2 45,-2 2-44,0-1 21,0 1 6,0 1-5,0 1 0,-3 0 27,-4-1-16,-4-1-135,-7 1-498,6-8-705,-1-3-2314,9-11 3607,2-9 0,2 5 0,0-4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45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198 0 9979,'4'13'3394,"0"-3"-2492,-4-10 1865,0 0-2442,-1-4-118,1 3-78,-1-2-96,0 3-38,1 0-29,-2 0-5,2 0 39,-3 0 11,1 0-5,-4 4 55,-1 3 7,-2 7 44,-2 5 11,-2 2 34,-1 4-17,-1 2 61,-1 3-44,0 0 29,0-1-119,0 0 22,2 0 203,-1 8-225,5-10 6,0 5 27,6-5-94,2-7-6,0 2 0,2-9 56,0-3 11,0-2-11,0-2 95,0-1 135,2-2 464,2-1-431,1-2-123,3 1 174,6-1-180,-1 0-100,6 0-84,-2-1 84,1-4-23,2-2-67,-2-3 84,1-2-17,5-8-67,-7 4 34,2-5-34,-9 6 0,-3 0 0,-1-1 0,-2 0 0,-1-2-34,0-1-5,-2-1-106,0-9 94,-1 8-39,0-6-22,0 10-45,-2 0 101,-1 2-45,-3 0 68,0 1 33,-1 1 5,1 2-38,-4-3 33,2 6-28,-2-2 22,3 5 6,0 1-39,-1 0-73,1 1 22,-1 0 17,0 1 73,1 1 0,-1 0 0,2 1-78,-5 0 16,4 0 51,-2 0-28,3 0-11,0 0 44,1 1 0,-1 2-27,2 3-51,-6 9 84,3-1 0,-4 5-56,4-2 45,-1 7-51,4-7 56,-1 3-72,4-10 72,0-1-16,1-2 16,0 0 12,0 0 78,0 2-84,0-1 0,1 1 34,0-4-29,1-1 1,1-1 100,1 2-106,0 0 6,1 1 11,-1-2 22,2 1-6,0-1 7,1 1-40,-1-2 106,-1 0-100,1-1 61,-2 0-34,2 0-21,0 0 21,-2-1-33,2 0 0,-3 0 151,3-1-100,-2 1 5,3-1 0,-1 0 28,5 0-84,0 0 50,8 0-22,-6 0-28,4 0 0,-5 0 0,-2 0 84,1 0-17,-1 0-16,-1 0 16,3 0 23,-4 0 39,1-1-123,-3 1 179,5-3-68,-3 3-66,5-3 27,-6 2-78,0 0-34,-5 0-571,-1 1-626,-1 0 1,0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2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47 8461,'-10'-4'1059,"2"2"-566,8 2 235,0 0-431,-1-1 22,1 0 106,-1-1 153,1 1-85,0 0-157,0 0-157,-1 0-179,1 0-235,-2 0 167,-4-4 152,3 2-11,-4-3-11,5 3 67,-1 1 33,2 0 180,0 1 61,1-1 330,0 2-408,0-2-61,0 2 873,0-1-672,0 0 2257,0 1-2414,0-2-84,0 2 750,0-1-1265,-2 6 207,-2 6 84,-4 9 34,-5 10-34,-3 5 39,-1 3-39,-3 10 17,6-15 33,1 2 23,7-19-34,3-3-39,0-3 0,2-2 0,0-1-728,1-1-252,0-3-393,0 0-749,3-3-1603,5-1 3725,5-5 0,-5 4 0,0-3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4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25 8612,'-4'-14'3310,"0"4"-2038,4 57-236,0-11 95,4 45 96,0-16-387,4 8-455,-3 9 125,-2 6-29,-2 0-168,-1-4-128,0-7-45,-3 22-134,1-45 39,-2 13-12,3-53 40,0-7 50,1-4 39,0-3 178,0-5-492,0-9-72,0-13 40,0-13-96,0-13-264,0-19-168,5-23 26,-2 43 0,1-2 249,2-4 1,2 1-358,-1 6 0,2 2 642,6-28 147,9-3 5,-6 37 84,6-4-51,-5 29 12,13 9 22,-5 6 63,11 12 66,-10 7 230,-2 10 94,-5 7-223,-5 4-90,-7 3-55,-5 3-74,-12 3-28,-24 20-72,-4-17-68,-19 8-330,12-30-476,-3-12-2067,5-13 2963,5-14 0,17 5 0,9-4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2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9682,'2'10'1697,"0"-2"-1081,-2-8-94,0 0 21,0 4 73,0 5 84,0 8-23,0 8 46,0 9-39,0 5-40,-2 6-129,-1 1-129,-2 0-72,-1-2-73,0-3 33,1-3 1,0-5-129,2-5 16,0 1-106,2-13 28,0 4-84,1-15-84,0 1-229,0-5-2298,0 0-341,0-8-2419,0-3 5371,0-9 0,0 8 0,0 1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3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9582,'-5'-13'2946,"2"2"-1871,3 11 2610,0 0-2789,49 13 1,-16-6-4392,47 12 4161,-25-8 172,9-1-373,4 0 39,2-1-218,-2-2 0,-4-1-469,-9-2 222,-8-1 45,-12-2-39,-8 0 2883,-9 0-2928,-4-1 817,-3 1-1114,2-1-54,2 1-1424,7 1 1775,45 3 0,-41-3 0,28 2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3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233 62 9061,'0'3'2189,"0"0"-1461,0-3 1922,0 0-1917,13-24 69,-8 15-63,11-18-123,-14 23-218,0 2-113,-2 1 371,0 1-348,0-1-375,-5 11 0,-4 4 61,-7 15 6,-4 8 90,-2 7-51,-3 6 135,1 2-23,0 1-45,1-5 96,0-2-68,2-3-61,3-3 50,4-3 6,3-2-123,4-4 111,2-3-38,3-3 77,1 10-296,6-8-263,-1-1-409,6-11-796,1-10-2738,0 0 4346,5-3 0,-8 0 0,-1-2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5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91 12225,'2'4'3932,"0"0"-1468,-2-4-1869,5-14-153,-2 8 73,4-10-95,-4 11-129,-2 2-16,0 1-57,-1 1-632,0 1 296,-1 5 118,-4 3-39,-3 10 78,-5 7-67,-4 7 62,0 5-34,-3 1 5,2 0-5,1-1 0,3-2-123,3-2 89,4-5 18,2-2 16,4-4 44,0-3-4,1-3 16,0-4 78,2-2 152,1-3 234,6 0-312,0-4-51,2 1-45,-2-3 90,2 0-101,2-1 22,3 0-73,3-3 1,4-4-51,1-5 0,2-5-213,11-13-95,-10 5-7,6-7 86,-15 8 150,-3 1-21,-3-2-1,-2 1 50,-3 1-161,-3-2 16,-2 2 89,-1-3-117,-1 0-336,-3-9 320,-1 9-12,-4-5 5,-1 14-201,-5-2 190,2 6 84,-6 0-67,5 7 57,-1 2 88,-1 1 35,0 2 5,1 0-56,-5 1 106,5 3 12,-5 2 16,6 5-22,-1 2 0,1 3-11,0 0 5,2 2-27,1 0-6,4 1-1,0-1 63,2 7 44,2-5 51,0 4-6,2-8 56,0-2 11,0-3 78,0-3 282,3 0-58,0-3 645,13 3-768,-1-3-72,11 1-135,-1-2-168,17-2-700,-10 0-1182,16-1-3477,-17-1 5376,1-2 0,-16 2 0,-4-2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5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13 9766,'-10'-6'3731,"2"2"-2835,8 4 240,0 0-1090,1-1-46,-1 1 2705,1-1-2532,0 1 29,1 0 11,2 3-28,2 4 28,2 5 61,3 4-50,1 5-72,3 5-74,0 5-78,1 7 67,-1 3 68,2 29 5,-4-15 28,-2 18-51,-7-23-95,-3 15-22,-2-16 62,-4 11-12,-5-19 1,-24 28 5,10-26-51,-14 19 40,18-36 39,-4-2-84,10-7-481,-3-2-970,9-8-2106,2-2-2676,0-1 6233,3-1 0,1-2 0,2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7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597 33 9167,'-10'-15'1663,"2"3"-1265,8 12-196,0 0 100,-9-2-11,4 1-84,-12-2-16,5 3 45,-5 5-18,-1 0 40,-2 6 78,-1 2-101,1 2-73,-1 3-50,3 4 140,-1 4 107,1 10 128,0 6 73,2 11-78,3 9-23,2 8 28,3 10-168,5-19 1,0 3-141,0 32 20,2-16 0,0-1 8,1 7-735,0-31 0,0-1 684,3 15-711,1 1 712,3-3-85,2-1 96,0-3-95,0-4 17,0-4-40,-1-5-44,-1-4 61,-1-4-17,-2-2 124,-2 11-96,0-14 46,-2 8-40,0-19 0,0-3 1085,-1-2-1012,-10 6 756,0-6-823,-10 3-23,2-10 140,-16-4-56,5-4-50,-14-3-50,11-8 38,1-4-89,3-7-319,3-2-381,5-3-577,2-4-3215,5 0 4492,3-3 0,5 12 0,4 6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5:59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514 732 7285,'-3'12'1153,"0"-3"-850,3-9 571,0 0-745,-1 0-51,1 1 191,-2 0 56,2-1 134,-2 0-28,1 0-11,0 0 746,0 0-729,0 0 117,0 0-123,-1 0-5,-1 0 61,-1-3-44,0-1-146,-2-4-112,0-2-34,-1-1-73,-3-1-33,-1-2-39,-2 1-6,-1-1 0,-3 3-6,-2 1-201,-35 2 201,17 3-89,-27 12 11,24 7 84,1 14 50,2 4 158,3 4 94,6-1 68,7-1 61,6-5 258,7 1-169,4-12 1032,7 0-891,7-14-291,8-1-191,8-9-84,8-5-95,9-10-78,5-11-169,6-9-458,0-10-234,-16 6 1,-1-3 484,16-31-16,-21 24 0,-2-1-466,1-26 258,-5 0 555,-9 7 123,-5 7 393,-6 14 575,-3 2-497,-2 24-57,-1 2-223,0 21-191,0 3-124,0 2 12,-5 0 112,-3 9 101,-8 5 17,-5 13 330,-3 11 56,-4 9 14,6-2 1,0 3-167,-12 29-212,6-7 0,1 0-22,-1 11-115,10-30 0,1-3-3,1 7-314,3-11-672,5-11-874,5-11-1142,8-10 3002,24-6 0,-16-5 0,13-1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00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63 8948,'10'12'2330,"-2"-2"-1181,-8-10-191,0 0-225,-23 52 18,9-20 140,-20 45 105,16-31-156,1 3-179,0 2-168,3 0-134,1-3 89,0 12-280,6-20-11,0 5-11,5-24-18,2-3 85,0-6 274,1-1-28,5-4-39,4-1-95,6-2 107,14-2-309,-3-1-61,13-3-62,-10-5-17,2-7-218,-2-8-231,1-7 18,-3-6 163,-3-7-40,-2-3-44,-3-6 223,-5 0 34,-3-2 22,-6 2 40,-2 0-308,-4-12 307,-7 17-50,-11-16 62,-3 33-90,-15-5 101,14 21 28,-6 0 0,11 10-33,-11 1 33,5 2-73,-8 4 39,7 3 29,-1 6 5,0 4 0,0 5 5,0 1-5,1 2-50,1 2 44,4 1-44,1-1 50,5 0-67,-2 6 72,7-10 29,2 2 0,4-12 604,4 5-330,5-7-56,4 6 381,20-2-404,-1-4-38,19 4-57,-7-6-16,5-2-12,0-3-11,0-2-5,-4-1-51,-4-1 28,-6-2-67,-6-1-140,-7-4-789,-5-1-1003,-3 0-3647,-3 1 5579,-2 3 0,-3 1 0,-2 2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07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0 343 9234,'6'8'1204,"1"-2"-722,1-6-62,2 0-202,0 0-111,-1 0 5,0 0 73,-1 0 157,-1 0 5,1 0-28,0 0 124,1 0-85,2 1-78,1 0 28,3 0 0,2 0 157,4 0 263,18-1 84,17 0-386,5-4-124,11-1 12,15-8-247,-16 4-22,-11 2 0,0 0 5,10 2 45,-14 1 1,-1 0-85,8 2 34,14-1-34,-23 3 106,19 0-44,-15 0-34,19 0 101,-21 0-81,-4-1 0,2-1-20,13 2 11,-3-2 1,-2 0-51,-5 2 0,17-2 6,-24 2 106,-1-2-106,-3 1 291,19-2-146,-17 0 23,37-2-113,-31 1-27,17 0-34,-18 1 33,27 1-27,-18 1 0,22 0 22,-25 1-23,3 0-5,-1 0 6,2-1 11,0-1-17,2 0 106,1-3-106,2 2 67,0-2-61,-3 0 22,-2 0-28,-5 1 0,-3 0 67,26 0-67,-19 1 0,26-2 0,-22 3 73,5-1-40,3 2-33,1-1-240,1 2 263,0-2 44,-4 1 17,-3-2-79,-5 1 203,21-3-141,-36 3-11,16-2-45,-39 1-11,1 1 246,3-1-246,5 0 56,4 1-56,5-2 5,28 0 1,-11 1-1,22-2 1,-19 3 0,1-1-1,1 0 6,0 1-5,0-1 56,25-1 22,-23 0-62,-14 0 0,-1 1-22,6-4 12,15 1 21,-24 2-33,1 0 6,2 0-6,4 1 0,3 1 45,2 1-45,4-1 0,-1 1-40,-2-1 40,0 1-5,0-1-1,32 0 6,-20 0 6,23-1 123,-30 0-57,-3 0-4,-1 0-68,-3-1 95,0 1-95,-2-1 33,-1 0 158,18-2-113,-20 2-22,13-2-45,-22 2 1,27 1-7,16 0 6,2 1-11,2 0-5,-26 0 5,0-1 56,2 0-54,-19 0 1,1 0-3,26-1 0,-26 1 0,-1 1-39,16-1 39,-1 2-5,-2 0 5,1 1 0,2 0 56,4 0-45,0 0-6,1 0-5,-3 0 12,-2 1-7,-5 0 1,-2 0-6,-4 0 0,0-1 0,0 1-28,29 1 22,-19 0 3,-8 0 1,0 1 35,11-1-38,20 2 10,-29-3-5,-2 0 11,-1-1-5,0 0 5,0 0-5,2 0-1,0 0-3397,1 0 3398,-2 0-1077,18 0 1071,-18 0-652,14 0 652,-22 2 0,2 1 0,-1 1 6,-3 1 5,-4-1-11,-7-1 2536,-3-1-2531,6 0 1,-11-1-12,5 0 1440,-13 1-1434,8-1 6,-7 1 0,6-1 1167,-11 1-1173,-2-2 67,-1 1-62,-2-1 125,0 1-57,1-1 11,-1 1-84,0-1 0,0 0 0,0 0-371,-2 0-205,-1 0-628,-3 0-169,-3 0-1584,-1 0 2957,-5-7 0,2 5 0,-3-5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2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849 198 7223,'9'2'1098,"-2"0"-622,-7-2-72,0-5-46,0 2 17,0-4 152,0 4 83,0-2-11,0 0 57,0-2-258,0 0-213,0-2-118,0 1-67,0-3 56,-5-5 140,1 2 213,-6-2-29,3 5 236,-1 2-352,0 0-253,-5-4 78,0 4-94,-4-4 10,1 6 85,-10 0-90,7 3 0,-7 1-6,9 2-10,0 1 4,-1 0 7,0 1-23,-1 4 28,-1 3 33,-1 5 29,-1 4 22,0 1-28,2 3 0,3 2 225,2 4 10,2 4-11,3 6 17,0 4 22,4 7 34,2 5-85,2 6-49,3 5-6,5 4-73,4 4 67,1-21 0,1 0-17,6 27 51,6 17 23,-9-34 89,-3-9 0,0 0-157,0 13-132,-1-15 1,-1-2 63,-3 0 113,4 18-67,-5-16-96,0 13 180,-4-21-74,-1 1-4,-1 0 16,0-1-107,-2-1-44,-2-3 61,-4-2-27,-3-6-6,0-2 11,-4-7 56,-14-1-39,1-9-17,-15-2-17,5-8 17,-3-6-72,1-4 38,0-6-50,2-5-420,-1-3-303,0 0-509,0-1-533,-4-4-3449,5 1 5214,4-1 0,15 13 0,9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4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12472,'3'0'4111,"0"0"-3154,-3 0 1402,0 0-1917,2 0-134,5 0-112,6 0-134,6-2-62,3 0-264,5-2-721,3 0-1127,9-3-2979,0 0 5091,5-3 0,-21 5 0,-6-1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3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10 119 9727,'-5'-8'3019,"0"2"-2212,5 6 940,0 0-1035,0-5 128,0 4-101,2-4-202,3 3-273,4-2-18,7-1-61,4-2-78,5-3-107,1 1 39,1-3 62,0 1-101,-3 0-17,-4 2 12,-4 2-74,-4 3-269,-2 2 46,-2 3-146,1 11 17,1 9 431,0 18 67,1 13 174,-3 16-45,-2 9-73,-3 9-34,-2 2 15,-6-27 0,-1-1-104,-2 30 120,-2-22 0,-1-2-120,0 5 124,-3 13-40,7-34 0,0-5-50,1-7 44,1-6-10,-1-5-29,3-12 123,-1-3 23,2-10 67,0-2-112,-1-8-101,1-7-39,-2-12-5,2-9-79,0-11-23,1-10-78,1-11-3442,2-8 3178,6-8 309,5-1 140,5 1-17,-4 32 1,0 1 49,8-19 23,6-10 63,-10 40-24,0 9-95,-1 9 3302,10 8-3358,-7 7-34,10 8 28,-10 11 62,-1 7 84,-3 10 63,-4 4-2,-4 0-100,-3-1-39,-4-4-1,-1-3 40,-7-3 73,-17 4-264,-4-10-454,-14 1-1343,6-13-6697,4-3 8640,7-9 0,12 5 0,7-4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3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0 11777,'15'15'3629,"-4"-4"-3091,-11-11-420,0 0-118,-3 2 202,-4 5 27,-5 6 90,-4 10 118,-3 10 67,-4 8 17,-1 9 33,1 6-3396,2 5 3374,5 1-118,3 0-523,4-4 294,5-5-84,3-7-96,1-5 29,0-5-17,2-4 3176,4-5-4290,8 4 446,1-14-6434,33-1 7085,-16-12 0,7-4 0,-24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4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17 11598,'-4'-9'4162,"2"2"-3177,2 7-296,0 0-594,10-1 23,0 6 61,13 3 213,-3 9-179,5 7 28,1 6 0,4 5-230,-1 3 62,0 3-67,-1-1 27,-4-1 29,-2-5-62,-4-2-6,-1-5-78,-2-2-264,-2-5-654,-1-5-801,-1-3-343,2-7 2146,4-1 0,-7-4 0,1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4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397 27 11194,'-15'-15'1754,"4"4"-981,11 11 929,0 0-833,-59 48 4,25-14-593,-7 3 0,-1 2 174,0 9-113,1-1-240,6-6 28,6-6-129,7-9-112,7-6-1378,6-6-1904,7-3 101,11-3 3293,6-3 0,-4-2 0,0-2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5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1 10780,'14'9'4609,"-2"-2"-3264,-12-7-488,1-5-292,-1 3-229,1-3-50,-1 5-196,0 0-158,0 3 68,0 4 80,0 10 110,0 9 135,-3 12 112,-2 11-68,-3 13-61,-4 10 0,-1 8-50,-4 6 27,-1 0-134,-1-2-33,0-6-62,1-9 56,3-8-106,3-10 33,4-8 17,-1 10 0,4-24-11,-2 7-45,6-26-784,-1-4-11,2-3-3429,1-13-5607,7-7 9810,2-12 1,-1 12-1,-2 2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6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1 10220,'5'2'3730,"-1"0"-2907,-4-2 259,0 0-405,4 3 186,-3 7-219,2 9 11,-3 13 68,0 9-202,0 10-230,-1 7-39,-3 4-45,-3 2-33,-2-5 44,-5 14-3548,2-25 3330,-2 6 0,6-27 45,-1-2-504,4-10-303,0-3 56,3-9 342,1-2-180,-1-1 2273,1-7-3281,-1-4 376,1-9-56,0-2-230,1-13 1261,0 12 201,2-7 291,1 14 1322,4-1-907,0 6 408,6-1-604,-4 8 717,11 0-533,-5 4-212,6 0-146,-5 0 39,2 0-95,2 0-111,-1 0-130,2-2 101,-1-4-73,0-3-67,1-5-185,-1-3-1115,14-20 12,-8 4-3454,7-15 3421,-13 12 414,-4-2 632,-3 4 275,-4 3 381,-3 4 274,-2 5 219,-2 5 4462,-1 4-4608,0 6-219,-1 2-263,0 4 40,0 1-286,0 6 409,-2 7 286,-3 10 72,-4 11-168,-5 8 219,-10 34-561,4-16-44,-6 20-207,9-30 117,4-7-123,0-7-241,4-5-1063,0-2-2029,0 0-2380,2 0 5713,0-3 0,3-11 0,3-6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7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49 9828,'9'15'3013,"-2"-2"-2150,-7-13 3847,0 0-4054,0-2-23,0 1 50,0-2-196,3 0-302,1-3-101,5-3-39,2-2-6,2 0 50,-1 0-27,-2 3 112,-3 2-90,-1 2-51,-3 3-78,-1 0-274,-1 1 78,-1 0-55,0 2 66,0 6 146,2 7-5,-1 11 89,2 8 72,-2 9 107,0 4-78,-1 5 73,-2 0-101,-5 2 22,-4-4-45,-7-2 6,-4-4-11,-3-6-11,-1-5-34,1-8-129,0-6 129,2-9 0,2-4 101,5-7-101,3-11-454,6-26 320,3 2 134,9-15 84,5 22-51,5 7-33,2 6 11,0 7-11,0 3 6,2 3 67,1 1-68,14-1-766,-8-2-7473,28-19 8234,-22 3 0,2-4 0,-21 12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7.3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 14493,'-8'-8'-2178,"2"2"2178,6 6 0,0 0 0,0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17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11222,'12'13'2863,"-2"-4"-2102,-10-9 1233,0 0-1036,10 50-68,-8-26-222,8 40-164,-10-38-252,0 0-180,-4-3 80,-5 0 32,-11-1-184,-9-3-268,-10-3-1626,-10-8-5891,-2-2 7785,4-13 0,21 5 0,12-5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3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7414,'12'6'1545,"-2"0"-1034,-8-6-181,-1 0-22,2 0-73,-1 0 12,-1 0 5,1 0 16,-1 0 29,1 0 95,0 0 1166,0 0-1172,-1 0-16,0 0-113,0 0 1687,-1 0-1944,-2 0 45,2 0 56,-3 0 44,3 0 3311,0 0-3125,2 0-74,2 0-184,5-4-40,5-2-33,6-5 0,5-2 0,4-2-16,-1 3-18,-3 1-11,-4 5 12,-6 1-298,-3 4 147,-4 0 44,0 3 95,-1 4-62,1 5 63,1 4-63,1 4 107,-1 2-101,4 7 68,-3 11 106,0-6-23,-5 4 17,-4-15 34,-1 2-56,0 1-40,0 1 85,-1-3-34,-3-2 11,0-4-67,-1-3 6,1-4 67,0-2 5,2-4 6,0-2 22,2-2 488,0 0-594,0-2-331,0-6 180,5-7-45,3-7 17,7-4-28,4-5 73,3-2 100,1 1 68,0 2-34,-3 6 33,-1 6-33,-3 7-67,-3 4-95,-2 5 10,-1 1 1,0 9 129,5 39 453,-7 15-325,2 18 40,-13-5-405,-8-15 399,-8 3-17,-8 6 34,-4 1-45,-3 0-465,-1-1 555,0-5-96,3-4 84,4-6-38,4-7-35,4-6 6,4-7 445,-4 13-495,5-14-40,2 2 74,7-19 11,5-11 498,1-1-560,0-3 61,0 0-22,0 0-95,-1-1-28,1 2 28,-1-2 34,1 2-28,0-2-6,0 2 16,0-1-16,0 2 0,0 1 0,0 1 79,-1 2 94,0 0-89,-1 1 23,0 0 27,1-2 62,0-2-45,1-2-95,0-1-39,0-1-17,0 0 0,0 2 6,0-1-1,0 0 68,0 0-73,0 0 0,0 0 56,0 0-84,0 0 28,0 0 6,0 0 604,0 0-610,0-5-778,0-11-3204,0-7 3982,4-13 0,-3 17 0,2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4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11032,'13'5'2319,"-4"0"-1401,-9-5 696,0 0-1261,52 48-107,-28-22-39,40 39-106,-43-35-101,-3-5-364,-2-2-813,-2-4-682,-1-7-1513,-1-4 3372,-1-5 0,-5-2 0,-3-1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4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8427,'11'8'2650,"-2"-2"-1855,-9-6 2554,0 0-2329,0-2-34,0 2 1613,0-2-2431,1 2-95,2 0-6,2 0 45,2 0 78,5 4-139,3 5-12,7 5-33,1 5-1,4 2 57,-2 4-57,-1 2 29,-2 1 218,7 21-118,-9-9 124,9 35-118,-16-27-23,0 16-21,-9-17 32,-2 17-94,-2-16 140,-12 29-174,2-34 44,-9 9 12,4-20 29,0-4 27,3-5-45,0-5-67,4-4 118,0-5-84,4-3 27,1-4 6,2-1-67,0-1-420,-3 0-208,-4 0-2357,-16 3-700,1 1-662,-10 2 4347,9 0 0,10-3 0,6-1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5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0 9514,'8'8'4414,"-2"-2"-4028,-6-6 589,3-5-583,-3 4-22,3-5 156,-3 6 387,0 0-913,0 4 78,-3 6 230,-2 7 79,-4 12 184,-4 8-5,-2 8-118,-3 5-106,0 2-6,-5 13-185,9-21-78,-2 5-6,11-28 0,-1 0-403,4-8-576,-1-2-372,2-6-2519,1-3 1899,0-1-2935,4-5 4839,4-3 0,-2 2 0,0-1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5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9240,'9'8'1982,"-2"-2"-1181,-7-6 225,0 0-388,1 3 112,0 4 90,1 6-55,0 8 55,-1 7-118,0 7-106,-1 6-140,0 4-178,0 1-130,0 0-73,0-6-11,0-4-33,0-9-1,0-6-11,0-6-39,0-5-39,0-4-437,0-2-365,0-3-5533,0 0 6374,0-6 0,0 4 0,0-3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6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12321,'8'13'3915,"-2"-2"-2700,-6-11-123,0 0-571,48-9 11,-15 6 68,43-6-158,-21 7-224,2 1-218,6-1-123,1 1-1165,11 1-4395,-4 0 5683,5 0 0,-37 0 0,-10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6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4 10091,'-17'-2'1148,"3"0"-521,14 2 96,-7 8 39,1 2 229,-9 11 6,1 4-89,-3 9 72,-4 10-213,-2 10-78,-3 8-56,0 6-308,9-21 0,1 3-17,-11 46-235,3-6-73,13-20-773,9-34-913,12-3-2403,4-6 4089,12-5 0,-11-11 0,-3-4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7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33 9716,'0'4'2795,"0"0"-1798,0-4 3573,0 0-4234,-1-3-118,4 1-72,2-2-135,6-1-11,2-1 6,4-1 16,0 1-22,2 2-151,-4 1 11,-2 2-123,-4 1 263,-1 9 33,-4 4 460,-1 14-10,-2 5 77,-1 23-426,-4-13-67,0 11 73,-4-23-17,1-5-83,2-10-40,3-5 0,6-10-163,8-10-492,8-6 179,7-11 353,2-1 84,-3 1-91,-4 9-77,-6 8-79,-4 7 225,-4 14 61,-1 7 151,-3 14 90,-1 6 129,-2 5-157,-3 8 190,-6 3 129,-6 9-28,-7 3-3471,-4 6 3348,0 1-78,-1-2-764,4-6 657,3-7-141,3-10 23,4-10-72,4-10 83,1-6-246,3-11 2514,2-3-3880,2-8-1055,0 0 2578,0-6 0,0 4 0,0-4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8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19 8674,'-4'-10'2582,"0"2"-1848,4 8 7360,0 0-7926,1 1-101,3 2-22,5 3-40,7 7-5,8 9-50,7 11 5,4 11 28,1 10 17,-4 7 191,-5 6 27,-8 1 0,-6 0-100,-7-2 83,-5 20-117,-12-24-11,-8 15-17,-14-30-673,-7-4 741,-6-4-91,-1-8-33,6-7-744,-1-8-566,19-9-2051,4-10-3859,16-8 7220,11-8 0,-5 7 0,4 2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29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357 797 10063,'11'11'2946,"-2"-2"-2094,-9-9 111,0 0-386,-5-32-34,1 16-22,-5-26-106,-1 26-180,-1 0-123,-4 3-62,-3 1-50,-5 3-67,-2 3 67,-3 3-39,-2 3 39,-2 4 190,-13 20-33,11 2-11,-6 18 128,18-7 34,8 0 73,6-3 118,4-4 246,5-6 593,15-7-823,3-8-240,20-4-242,4-17-33,11-9-481,7-20-723,-6-10 0,2-7-1016,-11 6 1,0-4 1483,-4 6 0,1-5 1,-3 3-214,2-9 0,-5 3 287,-5 8 1,-4 4 594,7-21 1009,-9 3 301,-13 25 258,0-8-286,-8 22-324,-3 8-331,-1 6-336,-1 5 2691,0 3-2983,0 2-55,-1 1 123,-7 5 0,-6 5 6,-9 10-3197,-4 10 3450,-4 11-429,-15 40 529,8-11-587,14-20 1,1 1 518,-9 29-440,2 0 350,2-2-94,1-1 2342,-3 16-2449,10-27-1019,0 7-1070,17-37-2963,12-9 5379,11-11 0,-7-8 1,1-6-1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30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80 9604,'4'14'3652,"-2"-2"-2504,-2-12 1608,0 0-2717,26-18-22,-5 6 22,25-14-22,-10 11 27,-1 3 12,-5 2 219,-5 3-275,-9 4-45,-7 1-375,-5 2 420,-4 9 403,0 7 202,-2 16-168,-6 9 264,-6 11-63,-6 4-212,-2 0-242,-1-4-10,3-11-68,4-10-39,8-12 202,3-10-151,6-5-118,9-3-118,8-6-548,11-5 151,5-5 296,1-2 46,-1 3-96,-6 6 129,-5 5-78,-6 10 72,-5 9 146,-5 15 414,-4 15 34,-5 13 146,-10 13 95,-5 11-6,-2-16 1,-1 1-1412,4-15 1,1 0 850,-5 16 1,0 0 21,3-7 1,1-4-84,-5 26 27,-2 12-44,14-46 56,4-12-96,1-12-5,3-9-151,0-10-610,1-3 1133,0-6-372,16-15 0,-13 11 0,13-10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5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10511,'2'11'3277,"0"-4"-2247,-2-8 1491,1 1-2521,-1 6 78,3 6 73,0 13 23,4 12 89,1 13-16,2 10 66,4 35-234,-4-23-79,3 16 202,-3-18-157,-5-33-45,1 7-57,-5-37-150,-1-5-68,0-1-828,0-4-2577,0-21-173,2-6 3853,-1-22 0,1 24 0,-1 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5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157 1 11514,'5'7'2156,"-2"0"-1344,-3-7 3042,0 0-2991,-35 56-169,16-25-313,-29 46-207,28-43-174,3-2-34,5-6-985,4-3-2068,4-2-1136,3-4 4223,7-2 0,-4-8 0,3-4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6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18 191 7845,'0'13'2397,"0"-4"-1669,0-9 409,0 0-604,-7-1 10,5 0 34,-5-2 464,7 3 130,0-1-762,-1 0 28,1 1 571,-1-1-734,1 0 18,0 1-35,0-2-240,0 0-118,1-6 101,5-2 84,2-6-11,8-1 28,5-3-33,7-2-29,7-3 51,5 2-90,6 2 78,0 3-33,20 5-12,-18 6-38,24 10-1,-35 5-5,13 16 78,-27-5 73,0 10-28,-14 23-50,-15-12-57,-9 25 57,-16-17-56,-6-2-12,-1-3 6,5-8-101,3-4 45,14-14-17,4-5-111,10-11-803,2 0 713,6 1 184,5 2 51,9 3 39,5 2 202,17 9-135,-8-4-34,8 6-33,-13-5 224,8 7-100,-8-5 133,17 13-116,-21-15 33,15 11-46,-21-11 259,2 16-326,-15-8 135,-11 14-44,-15-1-102,-17 5 90,-17 4-3521,-12-2 3482,-4-4-101,0-11-580,-16-9-871,34-21 1451,-3-29 0,41 13 0,8-14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6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93 9890,'-1'12'3562,"0"-2"-1681,1-10-469,0 0-510,14-7-85,-1-2-245,13-8-140,-5 0 553,2-7-576,-7 9-168,-3-2-180,-8 12-139,-2 2-107,0 2 73,2 2 67,2 6 90,4 6 0,3 10-40,4 6 85,1 7-79,9 27 79,-9-11-57,6 21-33,-10-21 68,1 21-3455,-6-18 3426,0 14 6,-8-27-28,-2 9-17,-7-18-6,-3 3-33,-8-22-22,-2-5 3453,-1-5-3219,-12-15-167,16-3 44,-4-13-50,19-1 0,4 0-5,4 1-1,4 1 0,6 4-5,11-3 11,-5 8 0,9 0-84,-8 9 0,1 5 73,-2 1-79,3 6-139,-9 0-527,0 3-516,-11-1-789,-2-3-1703,-3-1 3764,-3-2 0,2 0 0,-3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7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35 16034,'-14'-19'1266,"2"4"-3014,12 15 1748,0 0 0,0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7.7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1 349 12433,'3'10'3383,"0"-2"-1642,-3-8 707,0 0-2207,0-15-67,0-1-107,1-20-34,2 0 57,1-7-90,2-4 0,1 0 50,-2 5 85,2 7-29,-4 10 17,0 10-123,-2 8-5,-1 5-219,0 2 78,0 0 40,0 2 72,0 5 34,0 8 34,0 9 66,0 8 326,5 28-135,-1-10-50,6 15-79,0-22-44,1-6-40,1-6-78,-3-7 51,1-9-51,-3-5-577,0-6-3926,11-17-4644,-2-8 9147,10-18 0,-14 17 0,-3 2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7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17 14667,'-21'-9'1569,"4"2"-3289,17 7 1720,0 0 0,0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8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37 148 9458,'-20'-15'1916,"3"4"-941,17 11 5572,0 0-5987,7 0 359,5 1-152,13 2-224,13-1-285,12 0-73,11-2-101,5 0-33,2-5-51,-2-1 0,-6-5-68,-4-2-532,-8-1-659,-3-1-1430,-2-2-2862,-5 1 5551,-3-1 0,-17 8 0,-8 3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8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31 144 12399,'-17'-5'2923,"4"2"-1701,13 3 928,0 0-5370,30 4 4200,-6-2 546,29 2-870,-6-4-2539,6-4 2096,6-5-564,2-4-714,17-11 349,-15 2 716,26-16 0,-54 23 0,4-5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49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0 116 8814,'14'10'2386,"-4"-2"-1669,-10-8 739,0 0-980,2-5-61,-1 4 100,0-3-50,-1 4 773,0-1-852,0 0-117,0 0 45,0-1-275,0 0 0,0-2 12,0-1-1,0-2 40,0 1 442,0-3-180,0 2 41,0 0-135,0 2 16,0-2 40,0 0 207,0-5-309,0 2 214,0-5-208,0 8-27,0 1-180,0 4-224,0 2 123,0 7 90,0 7 107,0 13-1,1 12 180,2 11 22,2 11-72,2 6-102,0 1-5,-1-4-129,0-7 6,0-10 66,-1-9-72,0-10 0,-2-10-1305,2-6-1300,2-7 2605,10-5 0,-7-1 0,2-1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0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12 412 10394,'-6'-14'2935,"0"4"-2230,6 10 4320,0 0-4527,7 0-195,8 0 111,24-3 6,31-8-247,-17 3 1,5-3-622,13-4 0,4-1 546,10-3 0,2-1 61,2 0 1,-2-1-57,-4 2 1,-1 0-54,-7 2 1,-3 1-574,-9 2 1,-3 2 524,-8 2 1,-2 1 160,26-3-598,-18 3 541,-9 3 854,-3 0-848,27-4-112,-20 2-168,17-5-4106,-21-4-3181,-18 3 7789,-4-5 1,-20 11-1,-6 3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1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51 9044,'-9'-10'3277,"2"2"-2297,7 8 1350,0 0-1658,-3-15-140,2 12-123,-1-12-208,2 15-318,0 0 117,0 9 212,0 8 270,2 15 95,2 12-3330,1 8 3240,3 8-123,-1 0-303,0-2 39,1-8-2243,-1-9 2261,2-5-118,-3-17-34,-1-5 2015,-3-12-2423,0-5-1031,0-8-1339,0-10 3080,-1-24-4347,0-3 4079,-1-12 0,0 28 0,0 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37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355 674 11648,'2'11'639,"0"-2"-185,-2-9 66,0 0-357,-53-28 128,27 20 157,-44-20 106,40 28-50,0 3-341,1 5-40,2 6 158,1 5 15,3 3-111,5 3-45,2 11-89,8-12 105,6 10 80,10-21 27,7 1-84,7-9 11,20-3-190,-9 0-100,13 1 21,-14 1 62,-2 3 17,-1 2 34,-1 0 22,1-2 45,2-3-23,1-2 57,18-16-135,-11-3-308,28-42-191,-28 4-504,-4-9 1,-2-6 736,-14 24 0,-1-3 47,9-38 1,-2-1 400,-13 38 0,-3 2 148,3-10 1,-3 4 661,-4-2 116,-2 14-1102,-3 20-6,-1 8 0,-3 12 134,-6 6-128,-5 8 280,-5 9-57,-3 11 46,-3 8 44,1 11 538,-8 41-386,10-15-172,10-24 1,1-1 92,2 22 11,5 23-285,3-28-57,15 30-55,-3-55 22,13 5 5,-4-30 225,18-6-45,38-22-415,-12-6-282,-11-8-1,-3-5 38,-2-11 172,7-13 152,-25 19 157,-4 1 100,-11 13 6,-3 4-140,-9 12-84,-2 2-174,0 1 102,0 5 156,-2 6 123,-2 9 67,-3 7 264,0 15-191,3-11-34,1 6-38,3-18-74,3-5-10,3-4 78,6-4-45,5-3-140,7-2-364,5-6-471,5-5-83,2-8-791,10-16 1317,-17 8 219,3-3 100,-21 16 73,-5 5 61,-3 4-21,-2 2-136,-1 1 46,0 1-6,1 0 56,1 0 84,2 0 381,0 3-45,1 0 0,1 3-84,0 1-16,0-2-79,-1-1-90,-1-1-34,-2-1-33,-1-1 2471,-1 0-2471,0-4 0,0 2-17,0-1-34,0 2-683,0 0 432,0 3 184,0 3 34,2 5 6,1 3 27,3 2 34,2 2 17,3-1 62,2-1 0,6-1 258,21-2-276,-3-6-55,20 0-11,-9-10-62,4-6-67,4-6-757,22-22 230,-23 5-375,9-13-100,-35 9-1082,-11-12 1411,-9 14 12,-7-7 476,-10 21 252,-3 5 73,-7 7 123,-2 3 107,1 4-107,-1 1 229,2 5 135,-1 5 112,1 8 34,2 5 67,3 5 23,4 3-169,4-1-129,3 2 28,8-5 399,19 3-645,4-11-168,19 0-112,-4-13-2330,27-4-885,-8-4-2246,13-3 5461,-21-2 0,-28 3 0,-7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1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42 241 9178,'-16'-4'2744,"2"0"-1875,14 4 1276,0 0-1254,-5-5-135,3 4-101,-3-5-73,5 6 1810,0 0-2140,0-1-67,0 0-84,0-1-28,0 1-34,0 1 11,0-2 1,0 1 77,4-3-21,2-2-96,7-4-5,6-5 50,28-16 16,19-9-66,6 0-6,3 5-39,-26 18-12,-5 7-66,-9 6-34,-10 4-57,-7 9 192,-8 7 16,-5 13 67,-3 8 6,-11 5-73,-4 7-196,-20 21-84,10-18-157,-4 9-521,19-23 627,14-15 270,12 0 61,13-12 5,8-1 1,3 0-3398,1 1 3386,-2 1-47,-2 2 187,-3 1 108,-4 1 133,-4 3 51,-7 2 134,-6 21-420,-10-6 61,-35 40-128,-2-28-73,-27 16 20,11-28-2003,-15-10-2576,21-18 4559,-1-14 0,30-2 0,8-2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2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12433,'13'14'3819,"-2"-2"-2687,-11-12-388,0 0 640,0 12-740,0 0 28,0 13-117,0 0-96,0 5-207,0 2 1,0 0-52,1 13-100,1-13-28,2 5-23,1-16-50,0-6-123,0-4-707,-1-5-609,0-3-639,6-8-4929,1-8 7007,7-9 0,-8 6 0,-2 2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2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13 10521,'-9'-7'1591,"2"2"783,7 5-3407,0 0 1,0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3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25 157 11026,'-14'-11'3904,"4"2"-2789,10 9 2532,0 0-3216,3 0-213,2-3-16,4-1 72,0-2-106,-1-1-11,1 1 67,-4 0-73,3 0-89,-2-2 94,3 0-122,2-4 33,1 0 62,3-4-123,-1 3-1,-2 0-10,0 4-309,-5 4 45,0 2 45,-2 8 224,3 5 73,2 10 33,5 9 146,12 34-168,-4-8 45,8 25-95,-11-17 89,5 29-84,-10-24-33,2 15-1,-10-34 46,-4-4-40,-1-4 63,-2-4-74,0-3-52,-2-3-4,-5-4-268,-13 2 77,-3-9 141,-9 0-12,5-13 45,-2-4 12,1-3 55,3-7-44,-1-18 50,13-2 207,2-28-162,12 21 67,6-9-3387,7 16 3432,4 1-45,5 3 11,2 0 1,4 3 123,2 1 5,0 3-62,-1 3-89,-3 5 3336,-3 2-3437,-6 3-6,-3 2-453,-4 0-578,-3 1-889,-1-2 1926,0-6 0,-3 4 0,-1-4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3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18784,'4'10'1815,"-2"-2"-2426,-2-8-1103,0 0 0,0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6:57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59 5935,'-7'-7'560,"2"1"-431,5 6 196,0-1-241,0 0 6,-1 0 178,1 0-173,-1 1 163,1-1-213,-1 0 16,1 0-10,-1 0-6,0 1 11,1-1 44,-1 0-94,0 1 5,1-1 140,-1 0-61,1 1-34,0-1 0,-1 0 0,1-1 34,-1 1-18,1-1 57,-1 1-56,1 0 0,-1-1 17,0 2 5,1-2-61,-1 1 50,1-1-84,0-1 56,0 1-56,0-1 6,0 1-6,0 0 5,0 1-5,-1-1 0,1 2-11,-1-2 11,1 2-1440,0-1 847,3 1 83,1 0-106,5 2 616,-2-1 0,-2 1 0,-1-1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2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8282,'-13'-9'2179,"2"2"-1205,10 6-263,1 0-72,-1-2-11,1 1-85,0-1-56,0 1 6,0 1-84,0 0-45,0 0 969,0 1-969,0-2-50,0 2 542,0-1-766,6 1 61,3 0 29,7 2-3197,18 3 3152,-6 2-121,12 4 36,-7 3-44,3 5-1,6 8 113,7 10-34,9 13 6,9 10-62,-12-5 0,1 2-541,-11-11 1,-1 2 509,16 16 0,-1 1 3,-16-15 0,-2-3 22,0 2 1,-1 0 16,1 0 0,-2 0 25,-1-2 1,0 0 1369,-2-2 1,-1 0-1435,-3-5 0,1 0-256,6 9 1,-2-2 311,14 18 1388,3 8-1393,-28-36-12,-8-6-6,-5-9-27,-4-7 44,-4-6 23,-2-5 578,-2-2-875,-1-4-1041,0-8-1648,-8-13 2913,-14-30 0,10 24 0,-9-10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3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232 408 8282,'-2'7'2543,"0"0"-2000,2-7 168,0 0-240,-18-25-275,10 14 34,-14-18 100,15 22 51,0 3-168,3 2 33,-1 1-11,-1 1 57,0 0-29,0 0 146,0 0-11,0 0-79,-1-1-33,-1-2 66,-1-1 40,-2-3-67,0 0-22,-1-3 55,0 1-28,1-3-184,2 1-34,1 0-112,-3-5 45,4 4 152,-1-5-74,6 10-39,1 1-51,1 5-33,0 0 6,0 0 201,0 1-100,0-2-57,0 1-50,2 0 78,4 0 264,18 1-163,3 7 17,20 8 0,2 14-112,9 12-1705,4 10 1655,3 6 61,0 5-2779,-5-2 2743,-22-23 0,-2 0-53,11 11 55,5 4-61,-33-33 90,-7-8 67,-7-6-73,-3-4 1119,-3-6-1606,-17-24 3487,0-3-3750,-34-42-2911,17 24 3280,-15-16-310,16 24 383,1 3-2067,1 5 2291,-10-8-148,12 11 148,-8-7 2101,16 12-2067,3 1-180,3-7-202,7 8 342,10-8 51,15 16 16,13-3-10,15 9 3435,39-6-3302,-14 5-9,20-3 287,-34 6-277,-13 1-84,-12 3 112,-12 0 56,-10 3-199,-5 0-70,-3 0-96,-9 1-77,-8-1 5,-17 1-163,-44 7 231,7 2 4,9 2 1,0 1-230,-5 4-370,-7 2-1030,46-9-1848,13-1-371,9-2 3944,5-1 0,1-2 0,0-2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4.7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7 184 8136,'0'14'5618,"-3"-73"-5024,2 35 50,-2-54-107,3 65-60,1 2-208,0 4-258,0 3-347,0 3 661,8 19 319,0 7 84,8 31-17,3 18-434,-9-24 1,0 4-29,1 8 1,0 2-29,-1 2 0,0-1-814,-2-4 0,0-3 834,4 32 61,1-3-151,-4-35-83,3 7-18,-5-30 191,-3-8 5,-2-12-246,-2-16-409,-1-13-134,0-19 1365,0-11-1209,0-3 1,3-4 263,15-33 62,-6-1 9,12 47-3373,-12 43 3391,2 7 34,4 7 0,1 9 242,2 7-18,0 5-67,1 0-157,-3 0-550,6 2-581,-5-13-700,6-1 66,3-17-2010,3-10 3775,8-9 0,-19 3 0,-4 1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5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188 186 8780,'18'-5'3641,"-4"1"-2677,-14 4-354,0 0-72,-9-6-57,2 4-145,-10-5-78,2 6 129,-2 1 122,-3 7 208,-3 6-185,-1 10-28,1 6-50,-3 16-454,10-13-118,-1 9 68,13-26 50,3-4 84,1-9 314,6-7-297,3-2-51,6-6 1,2 1-90,6 3 39,-4 4 67,5 4-67,-7 5 0,1 3 84,1 4-6,0 0-72,0-1 44,-1-2 40,-1-4 72,0-1-123,1-3 17,2-3-61,14-12-135,-7 1-303,24-27 175,-18 10-338,25-37 214,-23 22 174,18-30 184,-27 40 28,3-2-89,-15 27-67,-3 6-113,1 6 270,0 7 10,1 7 119,2 6 368,7 11-178,-5-11 84,7 2-152,-4-14-21,1-5 49,19-2-223,-9-5 38,26-7-83,-26-1-6,8-2 33,-16 5 23,-1 1-112,-8 3-140,-3 2-50,-9 2-18,-2 0 858,0 0-1272,1 1 157,0-1-28,2 1-498,0-1-2056,4-4-2896,0 0 5999,2-3 0,-4 3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0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0 345 8903,'8'3'3625,"-2"0"-2544,-7-8-129,1 2-168,-1-4-73,1 4-50,0 0 11,0-1-117,0 2-141,0 0-140,0 1-570,0 1 66,0 8 230,0 7 6,4 16 27,2 11 40,5 8-62,2 5 62,0 0-17,-1-4-6,-1-8 62,5 7-112,-7-25-50,2 4 0,-9-27-135,0-1 11,-2-2-593,1-8-157,-1-6-908,-10-31 841,2 4 0,-8-24 290,5 11 494,0-8 50,2-3 152,2-4 5,4 1 285,2-19-33,1 29 163,7-7-135,2 38 28,16 8 0,-5 11-61,10 3-29,-6 10 611,23 24-532,-18-7 151,21 35-320,-33-24 103,2 21-231,-14-24-292,-1 5 191,-11-12-582,-17 6-628,-2-8 1311,-18 3 0,25-15 0,0-3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6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102 615 6882,'19'13'907,"-4"-2"-778,-15-11 291,0 0 5,41 0 270,-26 0 2593,35-3-2218,-44 1 655,1-3-1238,-11 1-274,-3 1-62,-6-1-151,-4 2 196,-20 1 118,7 7 672,-27 13-628,27 1 23,-8 23-297,27-15 247,1 9-225,15-12 275,9-6 95,8-6-173,9-6-40,3-4-101,0-10 0,2-10-162,-1-12-50,0-13-258,-2-12-241,0-16-72,-2-20 270,-17 39 1,-1-2-1556,-1-1 0,-1-1 1769,-3 5 0,0 1-76,-1-43 286,-5 33 705,-12 11-638,1 33 107,-11 22 89,3 16 151,-3 29 107,0 27 385,11-26 0,1 4-708,2 5 1,1 1 25,1 1 0,2-1-104,1-9 1,0-2-1284,1 26 1113,4-16-23,3-13-538,6-3-1176,8-8-1563,21-16-4587,6-10 7864,17-19 0,-31 6 0,-6-6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6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9 11245,'-2'-4'2487,"0"0"-1250,2 4 858,0 0-969,0 67-56,3-20-583,1 6 1,0 3 217,12 18-162,3 2-223,2-2-242,1-7 12,-4-10-90,-2-11-3392,-3-9 3319,-3-13-364,-2-7-268,-1-9-214,-2-4-157,1-4-1001,-3-9-875,0-7 3073,-4-7-121,-9-3 0,5 12 0,-4 4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7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27 182 10175,'-15'-11'6038,"4"2"-4649,11 9 409,0 0-1120,48-2-135,-4-2-291,51-2 39,-14-3-151,-1 0 6,0 0-107,-14 0 6,-5 2-45,-11 0 0,-12 2-17,-9 0-257,-9 3 268,-8 2-196,-4 3 186,-3 5 16,0 7 184,1 6 175,10 10-74,-1-7 30,9 2-114,-3-14 29,1-5 33,3-4-61,2-2-90,13-17-112,-9-1-34,5-17-111,-17 4-119,-6-2-251,-7 1 55,-3 3-156,-11 5-145,-10 5-606,-15 8-7079,-59 13 8446,22 5 0,-10 1 0,50-2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8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8 9122,'-7'-3'3086,"2"0"-2027,5 3 195,0 0-862,-9-1-173,5 1-23,-9-1-51,5 1 97,-3 0 183,-3 6-83,-3 4 89,-4 9 73,-2 7-67,-2 6-252,2 3-96,5 2-77,6-2 49,6-3-61,8-5 84,11-6 151,11-6-235,14-6-100,8-5-292,5-4-1126,28-23 476,-20 2 400,-12-7 1,-2-3 585,0-6 56,4-8 157,-29 24-336,-9 8 179,-7 9 6,-3 13 654,-1 7 175,-1 12 56,1 5-219,-1 1-325,6-1 622,18 2-604,2-15-141,15-2-17,-9-14-207,10-15-555,-14-3-465,2-13-844,-19-4-3127,-7-25 2677,-12 15 2314,-7-13 0,3 35 0,3 8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9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1 307 7195,'31'-12'7338,"3"-2"-7165,4-1-44,3-1 50,0 0 101,-1 2 74,-3 1-153,-4 3-201,-3 4 51,-5 3-51,-4 4 705,0 18-318,-6 0 89,1 16 11,-7-3-17,1 1-117,-2-1-95,-1-1-39,-1-2 128,0 3-229,-1-11-62,-2 1 39,-1-14 39,1-4-134,0-2-61,3-3 55,5-9-72,8-7-314,6-11 252,7-5 168,26-15-73,-29 24 28,15-4 17,-36 35 151,3 4-28,1 8 6,2 1-22,-1 0-74,0-3-139,4-5 100,-1-5-55,5-5-203,1-12-834,20-17 493,-7 1 118,14-10 263,-15 13 157,0 6 67,-3 3 67,0 5-67,-1 2-17,8 4-61,-11 1-107,5 7 185,-12 7 1803,13 58-1248,-14-14-309,-4-5 1,-2 2 67,-3 20-141,-3 2-161,-3-4 66,-2-8-72,-1-11 61,-1-9-73,0-22 6,0-4-84,0-26-252,0-12-11,1-23-151,11-34-1082,-1 23 1,5-8 847,6-5 0,5-7 1,-1 3 731,4-6 0,2 2 78,-3 12 1,1-2 0,-1 12 537,11-4-107,-1 25-245,-13 26 553,9 25-385,-15 8 604,-2 52-599,-25-18-264,-7-8 1,-4-1-84,-16 5-23,-17 9-67,13-34-11,2-9 1673,5-11-2950,6-6-1754,7-22-2027,9-5 5069,6-17 0,3 17 0,0 5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09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0 574 11766,'7'16'4565,"-2"-4"-3630,-5-12 1093,0 0-1563,9 0 162,-6 11-129,6 7-128,-8 16-51,-1 5-50,0 1-112,0-2-85,1-6-4,1-7-68,1-9-11,1-8-62,2-4-135,3-6-1287,30-34 1277,-10 14 67,32-29 84,-31 35 67,5 2 50,-15 13 12,0 1 117,0 0 106,3 0-117,4-7-106,3-7-62,4-11-308,21-37 190,-13 5 90,-12 12 0,-1-3 28,11-31-67,0-13 67,-2 3 84,-9 11 224,-3 11-308,-9 28-117,-6 17 117,-7 27 447,-5 79 51,-9-22 1,-1 4-303,3 6 1,-1 0-54,-5-2 0,-1-5 19,-1 11-156,3-11-240,4-11 234,2-10-134,3-17-477,3-12-190,0-9-453,1-4-2667,5-18 3921,7-20 0,-5 11 0,4-7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10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41 146 12746,'-23'-4'3680,"5"0"-2006,18 4-497,0 0-208,35 53 39,-10-27-55,34 40-315,-14-45-229,5-9-157,4-5-264,-1-18 1,1-5-453,13-8-30,-15 0 1,-4-4-588,-7-16-1596,-4-20 1731,-19 19 369,-2-2 403,-22 32 174,-7 10 616,-10 19 235,-9 8 119,-3 18 83,1 11 708,18 20 1,8 6-1325,11 4-227,3-5 0,12-7 148,42-25-95,29-14-263,-32-20 0,5-3-1254,9-5 1,1-3 673,5-4 0,-1-4-742,-4-1 1,-1-1 1275,5-7 0,-7 1 1,3-1-1,-8 0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14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53 152 7615,'-9'-6'2017,"2"2"-1496,7 4 386,0 0-274,-7 0-28,4 0-134,-5 0 408,8 0 5607,0 0-6464,0-2-16,-1-5 0,0 1-1,-2-3 85,1 4-85,1 0 51,0 1-50,-1-4 61,0 3-56,0-3 40,1 3 22,0-1-29,0 4-38,0-1 89,1 3-308,0 0 23,0 4 106,0 8 84,0 12 90,0 10-46,0 10 68,0 5-78,8 22-34,2-21-50,19 18 10,-7-41-3352,11-2 3426,-10-20 140,3-3-107,12-27-308,-8 1-140,8-25-11,-15 5 73,-4-1 89,-3-2-2206,-2 3 2380,-3 1 2240,-1 5-2291,-3 5 107,-2 5 17,-2 6 129,-2 7 252,0 3-180,-1 5 3566,0 2-4008,0 4 224,0 13 6,0 5 313,0 16 6,1 6 67,9 23-359,0-16-424,15 19-388,-9-37-482,7-4-172,-6-18-1810,12-13-1131,1-8 3526,9-11 0,-19 9 0,-4 2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14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121 143 9587,'-22'-17'2218,"4"4"-1400,18 13-196,-33 4 145,23-1-67,-24 4-308,31-5-392,2 0 930,11 3-68,3 3-156,11 5-84,3 4 498,12 20-812,-11-4-33,6 29-275,-22-25-34,-3 13-16,-12-18 50,-7-1-275,-5-2-89,-8-5 51,0-8 234,2-7 73,3-5-274,24-42 442,8 23 63,26-29 83,1 32 683,32-3-649,-15 0-135,20-8-5,-1-17-202,-23 5-73,9-17-302,-31 8-392,-9 1 145,-9-2 179,-9 6-302,-14-1 605,-6 20 140,-12 2 129,0 26 341,-1 10 108,4 14 1522,-1 64-1462,14-34-94,4 37-817,19-58 833,11-8-190,10-10 156,34-8-526,-8-9-442,25-13-2295,-33-3 1,2-3 2736,-1-1 0,-3-1 0,34-10 0,-28 10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0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37 380 8914,'-11'-14'2555,"2"3"-1552,9 11-342,0 0-45,-5-7 72,2 5 7,-3-6-112,5 6-152,0 2-78,1-1 184,7 3 281,5 1-28,12 1-353,5 0-129,8-3-33,3-1-191,1-7 39,-2-4-34,-4-11-89,-6-4-156,-5-4-410,-6-4-818,-6-21 701,-5 13-40,-7-10-33,-11 22 185,-19 5 531,-16 12 74,-1 12 117,0 14 835,6 30-487,15-5-74,-3 17 163,20-13-61,4 0-102,6-1 30,8-3-270,7-4-185,9-5-465,5-6-869,1-5-1752,10-8-2005,-2-5 5091,6-6 0,-23 1 0,-5-1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1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22 101 9162,'2'14'2458,"0"-3"-1752,-2-11-381,-1 0 0,0 0 207,0 8 168,-1 4 196,1 9-5,-1 4-191,0 4-269,1 3-151,-1-2-62,2-1-38,-2-4-80,2-5-32,-1-5-12,0-5-56,1-4-236,-2-3-262,-1-2-28,2-3-202,-2-4-46,3-2 203,0-5 257,0-1 281,0 2 33,3 0 56,1 3 56,9-3 39,0 4 303,13-7-275,-8 5-28,9-3-89,-8 0-62,1-3-168,0-2-348,0-3-436,-3-1-56,-3-2-235,-4 0 492,-4 0 275,-3 3 230,-2 3 246,-1 3 84,0 3 207,-1 3 1171,-3 0-706,1 4-218,-2 1-135,3 2-67,1 2-336,1 0 224,-1 5 487,0 6 163,0 10-84,0 9-112,1 4-102,0 5-77,0 1-186,0 0-110,0-4-108,2-4 51,3 3-180,2-12-986,0 0-1719,0-12-722,3-6-1143,1-1 4604,4-4 0,-7 0 0,-2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0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12920,'4'6'3629,"0"-2"-2856,-4-4-1747,0 0-2337,42 7 3311,-19-6 0,22 6 0,-32-7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0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29 8304,'-13'-15'3882,"2"2"-2818,11 13-140,-54-1 0,30 7-262,-39-1-399,47 8-263,6 1-230,5 3-101,2 1 331,3 2 28,3 3 202,4 2 73,3 4 156,6 4 62,0 3 50,2 4 101,1 4-44,0 2 5,0 2 22,-2 3-179,-1 0-168,-3 3-140,-3-2-84,-5 1-73,-4-4-11,-8-3 297,-34 17-286,10-30-11,-27 8-1926,18-38-7899,19-39 9825,2 7 0,19-12 0,4 24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0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17328,'22'-2'1428,"-4"0"-2767,-18 2-517,0 0 0,0 0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1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238 143 9044,'9'4'2094,"-1"-2"-1427,-8-2 588,0 0-550,1-51-100,0 34 78,1-40-4,-1 49 4,0 0-274,-1 4-409,0 1-68,0 2-256,0 1 324,0 10 151,-3 10 571,-5 27 113,-6 20 0,-5 13-540,3-12 0,-2 5 0,1 0-182,0-2 1,0 1 0,0 0-319,-1 7 1,-1 0 0,4-12 350,-3 22-18,1-5-495,10-44 412,0-2 11,0-7 28,3-10 106,2-10-190,2-7 729,1-17-1266,10-12-46,7-22 112,15-19 1,5-4 470,8-15 297,-3 7 0,0 7-437,-6 26-29,-3 8 169,-13 36 141,-8 19 4,1 14 51,-1 15 123,-2 8-106,-3 7-50,-2-1-51,-1-4-112,0-9-1480,7-6 562,2-20-1283,12-6-1003,15-25 3204,28-21 0,-29 13 0,9-11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2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351 164 10153,'0'14'3058,"0"-4"-2436,0-10 934,0 0-760,-50-9-73,22 10 38,-43-1-240,35 18-79,-1 9-54,3 7-198,2 3-106,2 16-241,13-17 152,3 6 10,12-27 124,5-7 129,5-6 150,32-22-352,-11 5-16,21-17-40,-24 13-23,-6 6-89,-3 6 23,-1 4-1,1 10 90,3 5 403,16 20-190,-8-5-56,10 6-51,-14-18 202,6-6-95,-7-6-73,7-12-56,-8-7-84,2-13-84,2-9-812,18-29 538,-9 10-85,14-18-89,1 9 437,-15 23 67,7-3 28,-20 27 0,-6 9-56,-4 6 56,-3 3 112,-1 9 39,-1 6 107,1 11 83,-3 8 40,2 6 62,-3 4-35,2 1-72,-1 1-84,2-5-67,1-5-185,1-7-34,2-9-145,13-7-330,-1-6-522,15-9-459,-3-8-1265,4-7 481,1-7-449,-1-3 1009,-1-3-1539,-6 3 3253,-3 1 0,-14 13 0,-5 5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3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 10864,'8'2'4285,"-2"0"-3098,-6-2 17,0 0-929,0-9-191,0 7-84,0-7 616,0 15 202,0 5-95,0 10 88,-5 8-228,0 7-107,-7 6-55,-1 3-209,-1 1-27,-1-2-56,2-4-45,1-7-22,5-8 122,1-7-144,4-9 88,1-5-128,1-8-576,18-26-12,1-3 27,20-22 275,-3 10 281,1 3 5,-5 9 0,-8 8-320,-6 12 505,-2 47 34,-5-13 5,-1 33 50,-5-29-38,-3-6-118,1-4-1,-2-6-38,1-5 44,-1-2 84,2-2-1025,22-32 325,-5 6-157,20-29 314,-13 20 12,6 3 217,-11 16 79,1 8 28,-9 18 118,-2 5 78,0 8 84,-1 0-40,-2 0-94,-1-3 56,0-4-152,0-3 140,3-5-16,4-1 72,16-5-246,-3 0-56,25-12 56,-21 1 12,6-8-12,-17 5 0,-5 2-45,-6 3 11,-5 3-106,-4 2-61,-1 2 167,0 8 34,0 4 168,0 10 510,0 15-375,0-13-40,0 7-95,4-20 146,1-5 111,7-3-156,4-5-73,19-17-196,-6-2-577,20-38 56,-25 16-162,3-17-96,-17 18-139,-5 7 5,-6 8-141,-10 7-172,-9 10-2017,-16 5-1686,-4 3 4929,-4 4 0,21-1 0,7 2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4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57 11911,'-2'-10'3182,"0"2"-2331,2 8 969,0 0-1808,0-5 49,0 6 348,-2 3 309,-1 14 88,-2 11-128,-3 8-96,-1 6-213,-2 4-77,-1 1-108,-1-3-60,3-5-40,1-9 28,4-8 23,2-9-202,4-16-539,9-12-2059,42-69 2193,-12 26 458,-6 7 0,-1 2 14,1 0 140,-7 12 85,-7 10-141,-8 12-78,-5 7-6,-3 5 89,0 3 152,2 6 151,2 4-84,1 9 616,6 21-532,-3-7-34,3 13-89,-7-13 124,2-3-113,0-4-50,2-3 55,3-8-5,4-4-22,4-7-157,7-2-34,3-11-22,4-6-45,2-12-12,0-9-94,-2-4 95,-1-6-56,-5 1 67,-4 3 0,-6 7-6,-6 10-89,-5 7 56,-6 9 33,-1 4-207,-3 5 163,0 6 50,0 6 33,0 10 68,0 4 112,-1 6-95,0-1-46,1 0-27,0-3-39,0-4-6,0-6-56,0-3-566,0-6-2822,8 0-169,3-6-3613,5-6 7226,1-9 0,-8 3 0,-2-2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4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10998,'4'-6'-521,"-2"1"0,-2 5 0,0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4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18 9923,'-2'-10'5226,"0"2"-3641,2 8-286,-48 18-217,21-2-203,-38 19-263,35-3-179,1 2 78,5 6-179,4 0 762,14 45-1098,13-48 0,19 28-1065,15-61-1824,24-3-4365,6-8 7254,13-2 0,-39 0 0,-12 2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6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6 11116,'5'3'5540,"0"0"-5540,-5-3 0,3-9 11,-3 7 594,3 2 263,-5 15 34,-2 13-236,-5 10-61,-2 8 470,-12 32-728,5-16-39,-7 18-206,9-32-3337,4-7 3319,2-9-73,5-11 174,2-8-185,5-9-303,9-13-185,11-12-1455,37-42 1171,-8 8 637,-15 16 0,-1 0 68,9-11 67,-10 9 84,-11 13-84,-9 12 3297,-8 8-3605,-3 15 537,-2 5 769,0 26-472,0-6-111,0 11-46,-1-15-61,0-4-134,0-5-96,0-4-78,0-5 101,0-4-79,2-4-22,3-2-201,3-3-96,6-10-213,7-9-134,9-13 185,5-6-494,5-2 853,-3 3 66,5 12 40,-15 13 240,3 16 108,-14 15 570,11 24-342,-6-7-95,11 7-140,-4-18 73,5-8-185,6-5-111,6-5-56,5-3-204,27-22-373,-18 2-219,17-22-263,-30 4-1401,-2-18 706,-21 17 1025,-4-8 538,-23 25 89,-8 8 34,-8 6 773,-6 5 359,-2 5-180,-1 9-174,1 7 673,-11 27-779,12-8 235,-5 33-728,22-30-139,2 7 128,13-23 460,29-5-404,3-10-213,57-5-398,-2-23 236,1 0 45,-12-12 100,-36 6 1,-9 4-181,-10 3-542,-11 4 510,-9 6 134,-4 2 16,-7 5 18,-12-1 78,-2 1-22,-9 3 262,3 5 292,-12 16-235,-2 12-134,5 0-191,8-1-28,17-16 17,4-5 11,3-5 0,2-5 118,0-3 100,6-1-33,3-3-185,9-4-286,18-14 141,-7 5 139,7-5 6,-16 11 34,-4 2-34,-8 4 5,-1 1-10,-6 2-539,-1 1 533,0 3 11,0 4 61,0 6-55,0 3 134,0 4 23,0 1-23,0 1-73,0-1 79,0-2-57,5 4 18,1-9 234,12 1-212,-2-10 22,7-3-151,-1-5-33,3-7-270,3-8-122,0-8 162,2-5-7,1-3 124,-2 1 51,-3 4-45,-3 5 241,-2 5 11,-10 9 34,-2 2 84,-9 7 380,0 1-688,0 7 78,1 1 6,0 7 44,-1 1 73,0 1-78,0 0 45,0-2-85,2-2 174,11-2-55,6-3-63,15-3 29,9-4-90,14-1-95,12-8-6,11-2-1345,4-4 1435,-1 4-28,-5 4 33,-9 4 6,-9 3-498,2 9-1228,-23-2-2973,2 5-4425,-25-7 9124,-8-3 0,-5-2 0,-3-1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2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 8270,'4'5'3748,"0"0"-2583,-4-5 1036,0 0-1893,1 0-280,0 1 6,2 2 72,-1 4 152,2 7 89,-1 7 45,-1 6-106,0 9-40,-3 6-27,-7 7-79,-5 3-62,-9 4-50,-3-1-28,0-4 0,2-7-6,3-10 6,5-10 292,5-10-18,5-7-128,2-4-74,3-3-195,0 0-84,2 0 50,3 2 157,7 3 67,6 3-27,9 4 27,4 1 50,3 2 12,1 0-67,-4-2-62,-2-2-1003,5-1-1086,-8-2-2252,2-1 4341,-8-1 0,-10-4 0,-3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29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61 8086,'5'13'2588,"0"-2"-1440,13-13-5,-8 0 5,13-1-68,-16-1-144,-1 2-68,-4 0-241,0 0-218,-2 2 902,0-1-1311,-2 1 84,2 0 213,-2 0-213,1 0 700,1 0-784,-2 0-5,2 0-1,-1 0-117,-1 3 173,-2 23 17,0 2 68,0 22-85,2-3-50,2 1 73,4-4-73,4-6-84,5-10 84,1-9 84,1-10 207,1-4-173,2-8-118,4-9-236,3-9-239,3-13-57,2-5 173,5-20 359,-12 18 0,-1-8 0,-14 25 28,-5 7 45,-1 5-39,-2 5-34,0 3-6,0 2-84,0 1 1837,0 1-2038,1-1-291,-1 1-336,1-3-338,-1 0-676,0-3 498,0-2-1529,0-10 846,0 4 2117,0-7 0,0 14 0,0 1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1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48 8657,'-9'-6'2179,"2"0"-1697,7 6 2693,0 0-2766,0-2 90,-2 2-196,0-3-141,-2 1-5,0-1 44,-2-1 57,1 0 78,0 0-95,0 0-6,2 1 347,0-1-324,2 3 156,0-1 315,1 2-572,0 8 252,0 6 408,0 32-458,2-4-85,0 22-3380,3-12 3274,-1-3-96,2-1-820,-1-8 748,1-6 0,-1-8-426,0-8-828,0-5-3636,13-11 3330,-2-10 1560,13-11 0,-17 5 0,-1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1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19 13508,'-2'-6'1904,"0"0"-1904,2 6-1423,0 0-638,7-7-891,2 13 2952,6 0 0,-7 5 0,-3-1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2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10366,'5'-3'2834,"0"0"-2588,-5 3-78,0 0 409,6-1 1137,-1 11-902,5 0-129,-2 12-123,-1-2-72,0 3-108,0 3 327,-1 15-438,-1-8-62,-3 10-67,-1-16-28,-1-2-23,0-5-33,0-4-50,0-7 151,0-4 5,1-4-56,1-1-162,8-10-78,1-6 123,7-12-39,3-3 33,10-13 17,-8 14-140,7-5-101,-18 25 67,1 3 174,-6 13 73,1 5 106,1 9-33,0 3 83,0 3-89,-2-2-22,-1-5-51,0-3-67,-2-6 17,6-5 185,-1-2-113,22-12-279,-5 1-118,16-8 28,-9 5-101,1 4-28,-2 5-207,0 1-236,1 1-1001,3-1-1558,7-8 3411,17-12 0,-27 8 0,4-4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2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0 113 10371,'17'3'3478,"-4"0"-2010,-13-3-62,22 51-185,-13-14-311,5 18 0,0 4-484,-8 8-17,0 23-292,-4-33-55,-2-8-62,0-11-112,0-12 112,-2-10 17,-8-9-17,-1-10-560,-10-35-599,11-54 791,4 43 1,2-2-451,6-16 0,4 2 818,7-23 470,7 7-60,-1 22 15,-2 16-229,-3 19-16,6 14-180,-2 14 352,5 10-55,-4 13-1840,-4 8 1818,-3 7-51,-6 2-168,-8 20-56,-9-19-6,-9 8-39,-4-26-811,-3-8-1139,0-10-3079,3-14 5074,3-12 0,10 4 0,6-1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3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107 702 11620,'7'16'3232,"-2"-4"-2695,-5-12 959,0 0-874,5-12-157,-4 9-73,3-10-342,-4 13-50,-1 0 0,-4 0 95,-2 0-5,-6 4 67,-1 4 101,-4 7 364,-6 23-298,5-2 63,0 17-63,13-10-133,3 0-118,10-5 106,6-5-28,10-9 23,10-10-40,18-9-184,-10-15-141,9-11-279,-19-12-336,-7-9-51,-5-2-202,-7-5-213,-6 3 354,-3 3 217,-3 7 265,-4-1 676,2 13-21,-3-1 33,3 13 185,1 0-202,6 1-72,6-2 218,22-3-185,-3 6 16,11 1 35,-14 8 106,-4 12 179,-4 6-180,-5 13-76,-4 5-58,-4 3-28,-1-1-3290,5 13 3256,1-17 35,16 12-12,-4-27-45,11-1 18,21-13-304,-17-12-262,23-10-336,-22-17-377,5-19-1301,-5-17 0,1-10 1313,-9 17 1,0-3 541,-4 4 0,1-5 0,-3 6 2201,-2 1 0,-3 7-1102,8-24 1227,-9 28 40,-9 24-449,-3 6-975,-4 10-274,-1 3 882,-2 15 188,0 10-163,-4 19-71,-2 26-192,-5 28-426,4-38 1,1 2-23,-1 5 0,0 1-92,1-6 0,0 0-1702,-1 7 0,1-2 1587,-2 29-833,-2 3 749,7-41-45,1-17-212,0-16-404,0-10-3646,-7-14 3642,-6-20-5272,-5-11 5937,-4-16 0,11 25 0,2 5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4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13681,'6'8'4789,"91"-2"-9922,-44-5 5687,24-1 1,3 1-141,-8 0-673,-16 0 1,-2-1 403,1 0 1145,18 0-1200,-47 0-90,0 0-101,-23 0 2218,-2 0-2257,-1 0 3280,-3 0-3330,-2 0 190,-5 1 252,-13 13-163,2 3 29,-10 13 84,7 0 5,2 3-39,1 1-39,6-1-57,3 3-38,7-13 22,2-3-22,3-15 185,0-3 10,12-12-341,0-2-95,11-12 55,-5 0 141,1 0 5,-3 3-61,-3 6-118,-3 4 146,-3 6-78,0 2-12,-3 4 78,3 6 51,0 5 101,1 9 112,1 15-157,-3-7-56,0 7-6,-2-17-447,0-7-1899,7-5 503,1-5-2021,12-12-1205,-4-4 5075,4-11 0,-12 12 0,-3 2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4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9 11228,'11'-5'3949,"-2"1"-3154,-9 4 1160,0 0-1401,0 13 125,0 4 60,0 15-73,0 3-106,-1 3-151,-2 1-73,-2-2-61,-2-3-129,1-4-90,1-9-6,2-5 12,1-8 38,1-4 7,1-3-107,0-1-269,3-9-241,6-6-34,7-15-934,25-29 1170,-8 11 303,12-14-74,-19 28-27,0 12 106,-11 12 33,1 17 141,-10 11 196,-1 12-74,-3 5-44,-1 1-61,-1-1-51,0 5-728,0-15-734,0 1-1815,11-19 3137,15-8 0,-9 0 0,6-3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5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154 110 12018,'0'9'4223,"0"-2"-3792,0-7 835,0 0-846,-17-9 50,6 6-21,-13-6-79,9 11-6,1 3-45,0 4-56,0 5-22,1 3-45,1 1 39,4 4 6,1-1 0,4 3 135,1 9-180,2-9 28,6 7-23,1-12 40,9-2-6,3-4-50,6-3-23,4-5-106,4-2-5,5-3-51,3-8-23,2-3-94,3-11-96,0-3-22,0-6-79,-2-3-67,-4-4-135,-6-4-738,-9-16 767,-11 18 207,-9-6 179,-13 26 118,-13 8 173,-2 7 197,-7 12-113,6 6 107,2 14 72,1 6-49,3 5 95,3 4-230,3-1-68,5-4 18,3 3-152,8-15-3918,22-1 2181,15-18-2497,19-4 4167,5-6 0,-31 3 0,-7-4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6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9 12270,'3'1'4369,"0"0"-3249,-2-4-667,-1 3-240,1-4-22,-3 3-3539,-6 0 3444,-5 0 106,-9 1 89,-6 0-61,-1 3 128,0 3-274,2 6-84,5 4 6,6 3 78,4 17-45,7-5 650,30 43-533,-4-34 3404,25 20-3459,-15-31 426,13 11-231,-12-9-144,6 6-73,-16-14-79,-6-4-101,-8-2-51,-4-3 18,-9 0-40,-28 5-56,3-5-363,-21 1-757,21-11-8481,12-17 9166,16-1 0,4-3 0,6 6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3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17 144 9895,'-9'-15'3814,"1"4"-2615,8 11 2565,0 0-3428,9 0 292,5 0 72,15 0-152,10 0-229,7-3-145,6-2-90,0-3-84,0-3-146,-4-1-1097,0-1-2095,2-3-5842,-3 0 9180,-4-1 0,-19 7 0,-10 4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6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252 103 12046,'3'1'4128,"-2"0"-2364,-1-1-1613,-17-47 28,1 36 230,-17-36 197,5 50-136,-3 7-151,2 8 174,-8 26-3795,12-6 3363,-1 13-61,16-16 68,6 4 211,6-14 41,7 0-80,6-16-94,7-2 11,16 3-152,-8-1 1,8 4-6,-16-1-325,-3 1-705,-3 1 2742,4 0-1712,8-1 0,-11-5 0,2-3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7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11043,'2'11'3876,"0"-2"-3108,-2-9-231,0 0-27,0 4 179,-1 4 5,-1 8 17,0 7 741,-2 27-831,2-6-151,-1 20-145,1-16 45,-1 1 0,1-5-168,-2-4-96,2-8-39,0-8-33,1-8 16,1-7 40,0-5-112,4-5-57,4-7-201,10-9-225,8-11 1,5-8-11,5-8-1127,9-14 1592,-15 18-1,0-1-22,-20 29-72,-5 7-51,-1 4 196,-1 5 56,1 6 1553,2 8-1380,-1 5 23,2 2 6,-1 2-40,1-3 96,2 4-309,-1-11 51,1 1-50,1-14 179,16-7-432,1-8-290,12-9-40,-5-6 291,-1-2 146,-5 4-11,-4 6-11,-5 8 11,-3 5-57,0 4-144,1 4-164,3 2-134,4 2-2576,17 1 397,-7-4 1071,14-3 424,-17-2 1127,0-4 207,-4-3 555,-4-2 296,-1 1 589,-4 2 61,0 3-795,-2 2 537,4 15 118,-6 6-39,3 17-314,-8 9 924,-4 34-767,-10 16-666,-8 2-853,-9-6 500,-2-32-90,2-9-17,3-6-39,2-9-34,4-8-425,0-5 123,5-12 28,1-2 308,4-13-163,2-10-106,1-13-268,8-18-382,11-20 35,20-23 519,-14 39 1,2-2 56,3-2 0,1-1-1100,7-4 0,-1 3 1979,14-19-67,5 3 28,-30 47-240,-5 10 301,-1 23-150,-10 13-35,-1 17-38,-7 7-45,-3 1-134,-8 0-62,-7-5-124,-12-4 68,-9-5 3046,-8-5-3596,-6-6-424,-3-7-84,3-9 985,4-29 0,23 14 0,6-17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8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25 12690,'-9'-14'3411,"2"3"-2621,7 11 1389,0 0-1255,-28 63-163,12-16-436,-5 5 0,1 3 241,-2 23-84,1 7-428,1 2 164,1-3-78,3-6-72,1-10-1101,3-9 893,4-11-902,4-9-1103,1-8-2896,3-6-1541,7-5 6642,4-5 1,-2-7 0,0-4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8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 16370,'10'11'2408,"-2"-2"-1153,-8-9-202,0 0-213,1 54-207,-5-17-168,0 46-151,-6-34-3521,0-4 3263,0-6-56,4-11-1911,1-5-816,3-13-1407,1-3 4134,4-12 0,-2 4 0,1-3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8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10898,'9'21'-336,"-2"-4"0,-7-17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7:39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0 11939,'8'1'2974,"-2"0"-1584,-6-1-169,-3 47-225,-1-15-71,-4 42-174,-2-23-40,-2 1-67,-2 1-112,-1-3 17,-8 19-549,13-37-173,-4 9 38,14-40-476,2-9-207,6-7-307,7-16-393,8-8 230,34-43 1775,-25 37 90,17-18-124,-35 53-145,-5 7 589,1 14-438,-4 3-45,4 12-122,-3 0-96,3 0-12,2-2-55,8-4 84,7-5-95,14-7 16,11-5-61,10-6-73,3-8-202,-1-7-240,9-27-465,-23-7 644,-8-1 50,-28 7 207,-17 16 57,-6 16 27,-7 1 101,-2 12-61,-3 3-90,0 4-28,1 5 0,3 7 22,3 1 51,3 5 78,5 3 123,2 2 29,3 6 5,5 5-28,7 9-39,5 10 14,0-8 0,0 2-1512,8 36 1357,-9-30 1,-1 4-1449,-4 4 0,-3-2 1415,1 34-697,-5-19 1,-4-2 629,-11 5-33,-8 14-79,-11-45-140,-5-8 624,-8-9-793,-3-8-55,-3-9-123,2-9 224,-10-17 308,21-15-12,0-20 79,27-15 112,19-6 210,23 8 0,19 0-31,17 10 1,14 2 0,-3 2-139,-20 5 1,-1 2 0,3 3-89,21-4 1,5 4-1,-14 9 75,11 8 928,5 2-4052,-15 3-4758,14-1 7742,-20 3 0,-32 4 0,-12 1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6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7324,'12'11'1019,"-2"-2"-896,-10-9-307,0 0-136,0-2 80,0 1 240,0 6 0,-2 4 0,1 6 11,-4 2 22,2-1 91,-3 0-119,2-1 29,-1-3 55,2-1-55,0-5 56,2-2 330,0-2 2733,1-2-3293,0 1 140,0 0-11,0 2-79,1 1 18,1 1 16,2 2-51,3 6-632,3 7-768,1 5 1507,0 4 0,-5-14 0,-2-3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8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424 203 8343,'-5'-6'2000,"2"2"-1300,3 4-11,0 0-163,-7-25-234,5 14-169,-6-19 169,5 17-96,-1 3 16,-1-2-139,0 5-73,0 0-196,-1 0 62,-3-1 139,2 0-5,-3 1 0,4 2 40,-2-1-40,3 1 5,-1-1-55,2 3 27,2 0-21,-2-1 44,1 0 33,0 1 152,1-1 22,1 3 572,1 0-561,-1 1-324,0 0-85,-3 0 40,-2 0 151,-6 5 62,-21 16 22,0 1 22,-17 13-72,10-9 5,3-1 140,5-5 1250,5-3-836,13-10-274,3-1-319,11-10-184,5-6 184,5-7 28,9-9 44,8-3-66,8-1 0,1 1 106,3 6 11,11 7-11,3 13-28,-2 12-51,-7 15-3285,-10 33 3381,-15-6-45,-2 27 6,-19-2 95,-17 17-121,6-41 0,-2 0-47,-5 2 0,-3-1 14,-3 3 0,1-3-9,-12 16-11,0-4 135,20-40 341,6-11 180,5-8 599,4-5 2221,2-5-3487,8-6 0,7-9 0,16-6 129,15-4-79,12 1 0,12 3-38,7 4 27,2 4-6,-1 2-78,-27 5 1,0-1-107,20-5-90,15-8 39,-42 5 191,6-9-50,-15 1 61,-3 3-219,-18 10-229,-8 11 263,-3 12 135,3 10-3084,10 35 3498,2-7 106,10 16-39,0-26 62,4-10 50,2-12-173,2-7-123,2-8-107,1-12-17,-1-8-22,-2-16-101,-4-14-121,-14 4 1,-3-5-301,-5-6 1,-3-2 190,0 1 1,-4 2-560,-17-43-1374,-57 48 1732,18 27-437,-37 18-745,45 25-1187,15 19-740,12 1 3540,13 2 0,5-20 0,0-6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8.7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59 10612,'10'11'3747,"-2"-2"-1383,-8-9-1675,0 0-381,0-35-308,0 26-17,0-26 17,0 40 112,0 9 437,0 13 263,0 13-145,0 13-270,0 11-56,0-9 1,-1 2-3538,-3 31 3255,1-29 0,-1-2-795,-6 14 809,2-10-1128,1 7-177,4-32-931,1 4-1987,8-31 1780,5-3 2370,7-3 0,-7-1 0,-1-2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9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2 10125,'2'-1'1825,"0"0"231,-2 1-1160,-49 4-4340,30 0 3903,-34 3 400,46 0-769,4-1 0,9 1 906,8 3-184,13 3-296,12 6-84,6 5-57,1 3 17,-1 3 3425,-5 2-3419,5 16-353,-16-12 44,3 14-83,-17-18-6,-6 1-95,-5-1-1518,-39 24 722,6-25-800,-38 10-1905,19-39 3596,1-16 0,22 6 0,9-5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4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22 10590,'-14'-12'2604,"3"2"-2133,11 10 934,0 0-1175,71 1 90,-23 4-133,6-1 1,3 0 209,13 9-117,1-1-151,-2-1-28,-2-2 5,20-3-22,-26-2-84,10-2 45,-36-2 78,-1-1 1,-17 0 16,1-1 67,-15 0 106,-1 1-49,-2-1-108,0 2 416,0-1-616,-2 1-29,1 0 22,-2 0 0,1 0 51,-3 0 0,-1 0 57,-1-2-51,-4 1-6,3-2-28,-3 2 28,6 0-376,-7 1 236,2 1-34,-8 6 101,2 4-50,-1 8 61,-1 6 62,3 4-56,2 2-28,5 0 45,4-1-95,3 1 134,4-11 33,5 0-33,5-15-106,5-3-84,3-2-62,2-8-297,3-4-45,-1-9 253,-3-3 194,4-2 153,-10 9 56,-1 2 185,-9 10 139,-3 4-106,-1 0-280,-1 1-17,-1 0 17,1 5 0,0 2 101,3 7 112,1 2 184,7 7-273,1-7-124,6 2-448,2-10-1345,23-4-2520,5-5 4313,18-7 0,-31 4 0,-7-3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3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452 1 9470,'12'7'3528,"-2"-2"-2397,-10-5 673,0 0-1804,0 8 409,0 5 353,0 13-68,-4 8-44,-4 8-134,-6 10-74,-6 4-196,-4 6-106,-4 2-28,-3 2-44,-2 1 4,-4-3-32,0-5-12,0-7-28,0-9-208,5-10 12,2-7-95,5-9-134,5-6 307,3-6 84,5-3-162,1-7-1490,0-37 1501,6 10 180,5-44 5,6 39 168,17-13 5,-1 28 68,15-1 50,1 11 45,7 3-89,8 3-46,2 4-78,2 5-72,-3 10 38,-5 8 51,-5 12 80,-6 4 418,14 31-453,-23-28-96,9 15-44,-25-38-896,-2-3-2331,-4-8 3182,-2-1 0,-4-5 0,-1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9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1 256 15305,'10'8'4835,"-2"-2"-3732,-8-6-527,0 0-324,61-43-144,-12 19-367,3-6 0,4 0 259,27 1-508,6 2-2248,-17 10 1,3 2-763,-20 4 1,-1 1 3402,22-2 1,-6 2-1,-17 3 1,-15 2-1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29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16 11396,'6'-9'3971,"-2"2"-3713,-4 7-393,0 0 1093,-15 41-179,4-2-225,-13 39-123,7-14-173,4-3-84,2-8-107,4-14-50,4-11-17,1-11-723,2-7-542,0-6-539,6-11-2027,6-10 3831,6-16 0,-6 14 0,-3-2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0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10 306 13289,'-5'-5'3658,"0"0"-2902,5 5-420,0 0-118,59-43-2229,14 13 0,7-2 2073,-16-2 0,2 1-62,22-1 0,-6 6 218,-17 8-532,-14 4-937,-7 4-1500,-8 3-329,-17 5-152,-9 6 3989,-9 5 1,-1-1 0,0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0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1 7302,'-25'18'6514,"-1"25"-5047,31-34-475,1 21-505,11-27-252,1 0-235,-3 0-213,-6 1-335,-4 5 374,-4 6 336,-33 60 270,12-22-127,-3-5 0,1 0 300,-2 5-17,7-4 68,6-6 49,6-4 219,8 2-487,7-14 112,8 1-106,8-18 78,41-5-656,-6-12-425,16-2-168,-22-9-275,-20 3-150,-1 0-7,-1 1-1786,7-7 1064,-11 2-219,5-6 623,-15 3 492,4-14 986,-6 8 762,3-11 1640,1-2-1107,-5 9 1371,15-23-1636,-10 25-167,8-9-158,-5 17-229,1 2 40,2 3 559,24 6-683,-15 6-39,22 12-129,-17 8-6,2 13-27,6 7 27,19 22-134,-1 1-33,-4-3-457,-15-17 232,-26-21-279,-3-7-259,-6-2-1864,3-5-819,-6-2-2132,2-8 5527,-5-4 0,-3 2 0,-2 1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1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0 9749,'13'11'2581,"-2"-2"-1047,-11-9 90,0 0-2393,-59 61 1464,20-19-412,-6 5 0,-1 1 633,-6 11-759,2-6-67,9-5 361,2 0-5409,17-11-211,5-7 5169,15-15 0,3-11 0,1-4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1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371 110 9302,'5'10'2212,"-2"-2"-1658,-3-8 1485,0 0-3473,27-47 2151,-19 33 552,19-36-697,-26 45 380,-1 1-891,0 1 23,-3 1-84,-5 1 1638,-24 0-1464,-2 1-12,-21 4-39,6 4-22,0 9-90,-1 7 23,7 6-34,4 5-3493,2 20 3437,16-14-17,3 10 73,14-24 151,10-7 96,8-6-6,10-7-241,9-3 3115,7-4-3351,1-5 149,0-1-176,-6-5-118,-7 3-139,-9 3-130,-7 3 146,-3 3 185,-3 6-410,3 8-195,6 2 179,9-2-1551,7-7 2296,2-10 0,-15 2 0,-4-2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2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9800,'7'0'3613,"-2"0"-2897,-5 0-296,0 0-274,3 0-112,-2 2 246,4 4 162,-1 5 1099,3 19-976,0-3-55,-1 14-79,-2-8 40,-2 17-370,-1-14-34,-1 8 90,0-18-45,0-10 34,1-3 72,1-10 34,1-2-62,5-5-190,5-9-11,7-10-196,7-12 168,4-3-23,2 1-111,-4 10-35,-4 10-189,3 15 302,-8 15 95,5 8 33,-8 8 320,4 10-241,-6-12 0,1 1 34,-9-16 5,1-8 73,0-1-45,5-3-229,26-19-163,-2-2-370,22-19-38,-9 4 362,-2 6-37,14 8 296,-18 14 5,12 16 281,-18 9 297,1 9-157,1 0-230,1-3-6,20 2-1204,-5-13-3383,13-2 4397,-13-10 0,-26 0 0,-9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4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235 173 6518,'-1'-13'1276,"0"2"-1068,1 11-12,0 0-196,-37-16 50,20 9-44,-30-12 50,31 12-6,0 1-11,2-3-39,-2-3-56,4 1-2475,-12-12 2531,11 7 0,-2 0 0,10 9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4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59 150 8562,'1'3'2716,"0"0"-1769,-1-3 101,0-47 116,0 26 13,0-36-326,0 43-324,0 4-275,0 6-252,0 2-34,0 2-425,0 5 224,0 12 235,-2 21 448,-5 32-3387,-2 18 3107,2-36 0,0 1-557,-5 45 669,4-14-73,5-19 1,0-1-135,1 5-31,2-15 0,-1-4-42,1-16-415,0-8-626,0-10-477,1-8 3055,6-7-3391,2-13 2095,6-10 1,-6 6 0,-1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4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11855,'20'-6'1065,"-4"2"-1244,-16 4 1030,0 0 258,12 81 50,-4-24-621,1 8 0,0 2-324,3 21 167,1-5-34,2-1-202,-1-27 1,0-1-146,3 10-257,8 17-578,-17-60-290,-2-8-786,-4-10-1623,-3-12 3600,-7-8 1,3 4 0,-2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6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55 115 6574,'-11'-4'1495,"-7"5"-834,14 1 280,-7 2 224,9-3 56,-1-1-157,2 0-218,0 0 0,0-1 420,1-1-706,0 1 201,-1-1-514,1 2 1142,-1-1-1597,5 1 208,7-3 477,12 0 5,16-4-169,11-2-150,8-3-107,0-1-56,-5 0-67,-8 2-740,-7 2-1148,1 1 1955,8-3 0,-21 5 0,3-1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5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15 210 12219,'-8'-13'3518,"2"2"-2415,6 11-470,0 0 118,80-18-236,-17 0-361,3 2 1,3-2 7,24-8-50,-14 4-73,-8 4-39,-14 3-241,-5 2-2397,3 2-963,-27 5-858,-2 1 4459,-23 5 0,-3 0 0,0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5.3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17 175 8209,'-5'-14'6464,"1"2"-4885,-4 26-285,11-11-3378,34 5 2756,31-23-512,-8 3 0,4-2 334,4-3 0,1-1-444,0 0 1,-1 0-51,-10 4 0,-3 1-191,27-5-677,-20 7-1255,-8 8-2145,13 0-1753,-1 3 6021,4 0 0,-33 0 0,-12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36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6 10752,'-2'-3'3954,"0"0"-2951,2 3-387,0 0-616,-4 4 314,3 10 531,-4 12-55,5 14-3543,5 10 3252,5 4-107,7 0-101,8-2 190,38 10-313,-17-31-2436,31 4 2162,-24-39-1434,31-29 208,-22 1 828,13-21 1676,-40 16-1486,-12 6-67,-11 5 381,-7 13-134,-4 17 291,-3 21 772,-2 31 57,-3 29-73,2-11 0,0 3-681,1-18 0,1 0-70,0 10 1,0-4 261,2 4-323,1 2-275,3-21-1299,2 8-3097,6-31 4570,6-6 0,-7-12 0,1-3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46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417 293 7369,'4'25'941,"-2"-6"-835,-2-19 802,0 0 1058,2 1-1513,-1-3-285,-7-7-134,-8-9-34,-13-12-6,-9-6-352,-10-5-4088,-4 5 0,-3-1 4446,-24-15 0,33 22 0,3 4 0,9 6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47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51 7503,'-13'-9'1827,"-2"1"-1122,12 7-223,-3-1-157,2 0-68,1 0 931,-6-4-645,3 1-268,-4-2-236,5 3-39,-3 2-487,-2 0-1,-4 2-1349,-12 0 947,5 2 222,-5 3 148,12 0 240,3 2 196,4-3 78,1 1-789,-2 4 795,3-3 0,-1 2 0,5-5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49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44 7598,'-4'-16'2275,"0"2"-1760,4 14 3154,0 0-3305,-1-2-23,1 1 68,-1-2-67,1 3 1198,0 0-1338,0 9-124,0 0 34,0 9 23,0-1 133,2 5 24,2 5 4,3 4 29,3 5-94,1 5-63,0 2 67,-1 3 6,-1 0-62,0-1 140,2 14-179,-4-18 28,2 7-95,-4-22-12,-1-4-10,0-1-18,-1-2 23,0-1-5,-1-2-46,0-2 68,-1-4-67,1-3 44,-2-3-50,1-1 6,-1-2-6,0 1 5,0 0 1,0 0 5,0 3 23,0-3 16,0 3-16,0-5 615,0 1-610,1-4 6,0-2-45,1-5 6,0-4 11,3-15-17,-1 4 0,1-13-146,-1 8-179,0-23 236,-2 13 10,0-16-44,-2 19-179,2-16 201,0 11-39,1-10 62,1 16 33,0 1-17,1 4 62,0 3-11,2 4-39,3-4 38,-1 10-38,4-2-51,-3 12 40,1 1 16,3 5 39,2 0-44,4 2 50,4 0 5,3 0 1,0 3 0,2 1 5,-2 4-11,-3 2 5,5 9 1,-10-4 0,6 5 27,-5-1 23,-6-7 11,4 2-61,-10-7 28,-1-1-29,-1 1 1,3 12 55,-3-5 23,1 12-28,-3-6 34,-2 2 5,1 2-5,-1 1 22,-1 0-56,1-1-17,-2-1-28,2 2 90,-1-1 16,1 3 74,1 10-107,0-10-17,1 6 17,0-16 34,2 1-62,0-6-45,1 2 39,-1-4-16,1-1 33,1 0 39,6 5-50,0-5 40,5 2 72,-1-4 90,3-2 61,5-3 68,31-2-331,-8-8-12,23-3-27,-18-4-17,-8 2-465,-6 2-4066,7-5-2241,-15 3 6772,7-8 0,-24 12 0,-5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0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50 215 7246,'3'2'991,"-2"0"-650,-1-2 276,0 0-12,-13-13 33,9 8 90,-10-10 163,12 12 33,2 1-257,-2 1-258,1 0-174,0 1-162,-1 0-68,1 0 62,0 0-33,0 0 5,0 0 17,1 0 0,-2 0-50,2 0 207,-3 1 61,2 0 62,-2 1 129,2-1 1607,0 0-1428,1-1-195,4-4-264,6-5-129,11-8-56,11-7 6,8-5-1,3 0-5,1 3-50,-6 5 16,-6 7-61,-7 6-23,-6 4-55,7 6 138,-5 9 24,8 7 11,-4 13-5,2 9 5,3 5 5,-1 6 114,0-1 93,-2-3 85,0-6 95,-2-8 62,0-9 5,1-9 17,4-7-79,6-5-195,7-11-68,29-21-83,-18 1 16,13-15-10,-34 15-57,-8 1-1351,-1-15-233,-14 18-1951,1-10-1304,-10 23 4839,-1 2 0,0 6 0,0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2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7011,'2'1'1343,"0"0"-647,-2-1-383,4-10-72,-1 5 117,3-7 29,-3 8-46,-1 1 29,-1-1-6,1 2 67,-1-1 113,0 1-1,1 1-67,-2-1 202,2 1-45,-2-1-135,1 1 85,-1-1-45,0 2 1971,0-1-2762,7 31 253,0 3 84,9 36 85,-2 2 27,3 10 28,-1 2 0,-2-1-11,0-6-56,-3-9-84,-1-9 11,-1-9-79,-3-11 57,0-8 39,-2-7-169,-1-10-77,0-3-247,-2-8-3059,3-17-795,-2-3 4246,2-16 0,-1 16 0,-3 2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2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222 526 8091,'-11'-19'1345,"2"4"-908,9 15-51,0 0-246,-13-15 11,2 8-33,-9-11-112,7 13 89,2 1 56,-2 1-78,-1 0 56,1-1 173,-4 1 45,5 0 124,-2-1-124,7 2-89,-1-3-45,-1-1 128,2 0 1,0-1 33,3 2-50,2 0 33,0 1-122,0-1-169,1 0 95,0-2-55,0-1-68,1-3-34,5-3-5,19-16-28,4 4 28,21-14 84,-2 8 79,-5 6 0,2 0 66,26-13-179,-23 13 1,-2 1 56,14-1-107,-14 7-79,-11 8-100,-12 6 173,-7 3 46,7 21-35,-4-1 46,9 21 139,-6-5 96,1 5-57,-4 1 62,-3 2-50,-6 0-101,-6-1-5,-5 0-29,-12-1 0,-9-3-16,-12-3-73,-30 3 84,14-15-101,-17-1-448,26-16-6279,-1-3 6727,20-4 0,2 1 0,18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3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59 381 10270,'6'12'3535,"-2"-4"-2567,-4-8-296,0-5-475,0 3-197,0-5 252,-3 6-34,-3 0-94,-5 1-1,-1 6-118,0 3 102,2 7 190,2 6 78,4 2 123,2 2 460,5 8-610,4-11-85,2 4 45,5-16-190,-4-5 55,0-2-173,-3-6-257,0-8-455,0-11-4206,-3-60 4045,-9 26 251,-4-36 622,-6 53 778,2 10 930,3 7-1181,5 10 33,2 3-5,13 5-46,8-3 57,19-1-157,10-5 240,35-10-452,-18 3-79,21-9-51,-29 7 17,19-10-84,-21 8 0,9-3 6,-32 13-40,-7 4-56,-12 5-179,-3 1 146,-8 3 123,0 7 0,-1 5 5,0 11 180,0 10 544,0 32-292,0-10-107,0 22-45,1-26-178,2-3 44,1-7-95,3-7-56,0-5 0,2-6-733,1-4-499,3-6-2124,10-7-3225,2-12 5733,7-13 0,-14 5 0,-4-1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47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98 7207,'10'0'2851,"-2"0"-2146,-8 0 1329,0 0-1508,-1 1-56,1 0 2605,-1 1-2296,9-2 55,9-1-178,15-4-208,14-3-162,13-7-180,6 0-55,3 0-1,-7 2-44,-8 5-6,-10 2-482,-7 4-1255,-2-1-2760,-5 2 4497,-2-4 0,-13 3 0,-5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3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37 13782,'-26'-20'2241,"6"4"-2919,20 16-771,0 0 0,0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4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24 16460,'-71'-13'823,"9"2"-678,35 11-145,5 1-33,8 2-141,7 1 141,5 3 33,5 3 196,9 4-2616,8 5 2527,9 5-355,4 3 298,2 2 1,-2 0 72,-3 2 241,10 22-330,-19-20-29,3 18 74,-20-29-23,-12 1 173,-31 7-144,-1-8-85,-25 3-449,20-14 1097,8-6-5970,11-2 5433,13-8 1,7 4 0,5-3-1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4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45 8970,'0'11'1956,"0"-2"-1284,0-9 812,0 0-1153,-35-29 234,9 22-55,-30-22-96,19 29-218,5 4-17,0 4-179,15 2 0,4 4 168,11-1 337,8 4-79,8 5-96,11 4 62,8 4-6,5 2 85,1 0-74,0-2-173,-4 0-140,-6-2-39,-1 7-78,-14-9-1,-3 6 96,-43 14-62,5-18-208,-29 17-710,18-25-1810,9-6-952,9-4 3680,12-5 0,6-3 0,2-2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5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1 293 9330,'21'4'3842,"-4"0"-2605,-17-4-150,0 0-151,16-24-253,-10 15-95,11-19-101,-15 23-173,-1 1-314,-1 2-23,0 1-374,0 1 329,-2 3 68,-2 5 6,-2 4 28,-1 7-3286,2 0 3526,2 1 56,2-2 270,4 3-275,3-8-6,4-1-72,8-8-90,3-4 3375,9 0-3532,5-7-208,2-3-340,-3-10-108,-7-2-235,-9 0-2884,-15-10 3344,-14 9 341,-12-5 320,-30 6 61,22 9 560,-12-2 304,33 11-259,5 2-314,4 1 455,1 1-169,0-1-678,0-1 1,7-5-180,2 0 28,9-6-39,1 0-84,3-1 50,1-1 23,2 1 6,0 0-1,0 1-28,-1 2 1,-1 1-12,0 2-11,-3 1 50,-1 3-78,-5 2 23,0 2-6,-2 0-17,0 0 84,7 2 0,-4 3 5,6 5 40,-3 3 67,1 2-11,2 4 347,24 29-381,-18-15-33,14 20-29,-26-25 29,-3-3-29,-4-4 29,-3-6 33,-1-4 45,-2-5 62,0-3 44,1-2 23,2-5-107,5-7-100,20-26-40,-3 3-33,14-11-56,-9 24 22,2 9 23,5 10 50,5 15 5,5 5 29,1 12-34,-2 2 67,14 11-593,-16-14-1093,11 4-8212,20-22 9288,-21-13 0,4 0 0,-35-7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6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160 166 8707,'25'-6'2538,"-4"2"-1558,-21 4 712,0 0-1183,37-48 46,-26 31-74,28-36-55,-35 43-45,-3 1 11,0 2 56,-1 2-190,0 1-258,0 2-23,0 2-262,0 0 27,-17 14 258,-1 7 247,-19 21 217,-2 18 281,-5 22-400,21-30 0,2 4-26,-1 3 0,3 1-39,3-1 0,2 0-17,3-8 0,4-3-176,-2 31 238,7-11-62,4-2-95,5 9-73,4 2 52,6 0-75,4-7-27,7 13-471,-6-27-856,9 7-1709,5-33-3641,6-9 6632,12-9 0,-25-7 0,-6-5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7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1265 4565,'-9'-9'1484,"2"2"-132,7 7-955,0 0 194,-7 6-306,5-5 85,-5 6-169,6-7 813,1 0-471,-2 1 1799,-2-1-1480,2 1 174,-2-1 298,4 0 878,-1 0-879,1-2-1109,0-5-89,2-5-46,2-9 1,5-6-29,4-9 1,16-36-56,-4 7-9,-5 14 0,-1-2-1178,-1 1 0,-1-1 1114,3-10 0,1-3-121,0-4 1,1-1-688,-1 2 0,0 3 830,-4 11 1,0 3-494,7-24 527,-5 22 11,-5 14-27,-1 0 117,-2 9 33,-3 6 22,-3 8 1685,-3 8-1830,-1 3 1863,-1 4-2205,0 1 722,0 1-531,0 4 161,0 7-16,-2 11-28,-1 8-55,-2 33 61,2-11-221,0 20 288,3-22 51,4-5 10,2-6 68,4-8-78,2-8 56,1-9 134,2-7-56,6-4-224,6-13-157,9-9-4032,22-36 3904,-15 8 261,9-15 18,-30 27-263,-6 14-184,-9 9 229,-2 14 224,-2 11 3421,2 11-2951,3 10 186,4 6-326,3 2-23,3-1-212,1-2-90,2-5-5,-1-5-761,1-3-6269,28 6 7030,-13-13 0,6 1 0,-25-15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8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10898,'1'14'5741,"0"-2"-4095,-1-12-1175,0 0-684,-3-13-118,2 13 331,-3-3 34,2 23 296,0 11-38,1 8 56,0 7-57,1 3-28,0 3-3476,6 18 3336,1-17-266,5 10 99,-1-26-343,0-5-324,-1-7-432,1-4-946,0-5-1193,1-7 1058,1-4 2224,-1-5 0,-6-1 0,-1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8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30 132 10685,'-16'-14'3680,"2"4"-2381,14 10-50,0 0-274,15-2-74,3-1-2312,21-1 2105,6-3-518,7-3 177,5-2-56,24-7-297,-22 3-73,13-2-1036,-30 9-1814,2 4 2923,8 3 0,-24 2 0,1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8:59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19 238 7134,'-3'-17'1775,"0"4"-6640,3 13 5621,-5-8 40,3 5 1576,-3-8-1431,5 8 1487,0-3-1487,0 2-123,0 0 425,0 0 2574,0 2-3481,0 0 326,0 0-427,0 2 185,0-3-369,14-1-119,3 0-10,19 0 28,1 3-18,7 1-105,20 18 89,-17-1 33,11 18 51,-28-5-33,-5 4 33,-8 3-28,-6 33 22,-9-26-3386,-8 22 3437,-13-28 22,-1-9-33,1-3-29,6-12 7,10-9 38,1-3 12,2-1 1058,0-1-432,18-8 2816,5-6-3498,22-13 44,8-7-5,8-9-39,5-6 44,-2-4-50,-4 1 0,-10 1 39,-11 8-39,-13 5-11,-11 7-303,-8-3 68,-10 10 112,-5-4 44,-7 10-151,-11-4-50,7 8-162,-3-2-326,12 10-314,5 3-1601,5 2-1971,8 1 4665,6 0 0,-3 0 0,1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0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38 8892,'-17'-21'4901,"4"4"-4077,13 17 509,0 0-566,51 7-241,5 19 1,11 13-142,-8-1 0,9 9 0,0 2 1,-4-3-1365,1 2 0,-4-1 0,0 4 1063,15 17 0,-1 5 0,-16-9 89,-9 18-38,-17-11-18,-13-3-66,-6 2-15,-8-18 1,-1 0-37,0 23-124,-12 17-329,-11-43-471,-16-7-650,-30 2-2325,-6-6 3899,-13-1 0,37-18 0,14-8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2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43 6865,'0'13'2224,"0"-2"-1435,0-10 8453,0-1-9242,-1 1-117,-2-3-6,-3-1 83,-3-3-11,-4-2-55,-2-2-23,-3 1-11,-2 0 67,0 2 68,1 1-40,0 1-39,-2 3-17,6 0-5,-2 2-174,8 6 196,-1 7 84,1 10 44,0 8-38,3 4-45,2 13 33,3-14 6,10 9 0,-2-28-50,7-1 50,-4-11 89,1-2 130,2-2-146,4-9-73,3-5-84,1-9 84,1-2 0,-3 0 5,-3 3 12,-3 2 73,-5 9-68,-1 3-22,-4 7-207,0 2 123,6 7 134,1 2-11,7 8 23,-1 0 22,7 8-84,-5-8-168,4 4-1506,-6-11-2320,6-4-2077,0-2 6071,8-4 0,-15 0 0,-2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3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288 23 8069,'-10'-11'1664,"2"3"-6832,8 8 5420,-48-1 1147,26 0-1505,-39-1 832,39 2-726,1 3 0,-1 3 0,-13 16 0,20-12 0,-9 8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4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1532 7789,'-8'-4'2599,"2"0"-2005,6 4 2649,0 0-2655,24-18 78,-12 9-3262,19-14 3413,-18 11-245,2-2-242,3-4 68,3-5-152,18-21-123,-9 5-321,15-19 203,-13 6-83,-5 6 0,0-4-135,15-33 73,-13 25 0,0-1 2411,12-32-2271,-1-1 6,-4 5 0,-6 6-1,-4 12-2718,-6 9 2831,2-4-6,-9 21 179,4-14-173,-9 31 640,-1-2-713,-2 13-40,-3 3 34,1 2 3432,-1 2-3466,0 2 46,-1 2 89,1-1-90,-2 1-44,2-1 89,0-6-22,2-3-40,-1-1-27,1-1 78,-2 8 6,0 0-23,0 3-11,1-2-23,0 2-27,1-3 0,0-1 27,1 0-33,-1-2 0,1 2 6,-2 2-12,0 3-22,-2 1-11,0 2-319,-1 0-416,0 11 701,0 6 12,0 15-29,-1 9 62,-2 26 34,2-16-168,-2 13 285,3-29 136,0-3-91,2-14 28,2-4 302,18-13-380,4-12-118,19-6 161,-2-11-318,16-13 146,-19 11 11,1-3 6,-27 20-6,-7 7 0,-4 4-118,-2 2-369,-1 1 302,0 6 185,3 7 28,2 11 437,13 25-331,0-9-50,9 14-84,-3-18-207,2-3-942,11 0 1149,19 3 0,-23-16 0,6-1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5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15 6553,'8'1'3400,"-2"0"-1001,-6-1-1828,0 0 470,2-8-643,-2 7 233,2-7-418,-2 8 1052,0 0-1915,0 7 650,0 7 107,-1 14 654,-4 15-3621,-2 14 3415,-5 11-35,0 7-189,-1-1 13,4-18 1,2 0-266,-2 7-6,-1 23-40,8-58 6,1-5 1,0-5-472,1 0-330,0-8-330,0-1 3011,0-7-3650,0-2-4357,2-7 6088,1-5 0,0 3 0,-1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6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81 11138,'-3'-10'3126,"2"2"-1770,1 8-96,0 0-560,18-7-280,3 4-17,23-7-22,2 5-157,9-1-207,5 1-17,1 0-3837,37-1-1243,-25 2 5080,24-3 0,-61 5 0,-10-1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6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33 212 8674,'-13'-12'2856,"2"2"-1718,11 10 3062,0 0-3354,-4-11-258,3 9-207,-2-9-95,3 11 168,0 0-213,2 0-118,3 0-84,8 0-33,8 0 5,10 0 106,29 12-111,-13 1-459,16 13 453,-27-2-50,-1 21 44,-15-8 6,-5 14-5,-12-14-57,-5-3 62,-5-2 45,-7 3 5,0-12-50,-1 1 464,7-14-425,3-3-39,1-3 157,3-2-151,0-1 257,1-1-67,2 0-23,5-1-89,8-5-50,10-5 0,8-7-34,8-5 0,5-5-40,2-5-49,0-5-74,15-20 163,-21 13 0,6-13-39,-25 12 6,-10 12-102,-4-5-100,-9 4 134,-6 10 23,-2-6 16,-6 14-1898,-7-2-280,6 11-2085,-5-1 4325,10 10 0,3 0 0,4 1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7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34 182 8304,'-5'-7'930,"2"2"-330,3 5 1735,0 0-1248,-4-17-225,3 10-179,-2-12-61,3 13-162,0 1-91,0-2-89,0 1 23,0 0 16,0 0-33,0 0 5,0 0 6,0 1-6,0-1-73,0 2 73,-1-1-32,1 1 116,-2-3-341,2 3 83,-2-3-44,2 2-62,-2 1 34,1-1 11,-1-1 39,0 1 6,1 1 45,-1 1-1,1 1-22,1 1 34,0 0 459,-1 1-689,6 1 73,8 5 157,15 7-17,19 9-78,16 7 5,14 2-28,4 1-36,-30-14 0,0 0-3,26 13-6,-9-5-61,-34-10 5,-25-10-263,-4 0 169,-5-1 55,0 2 45,-5 2 56,-5 4 39,-28 14-33,1-5-762,-22 10 790,10-10 38,-1-3-72,7-2-128,7-4-4431,12 6-264,14-5 4823,14 5 0,0-12 0,5-1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8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13 132 8354,'-7'-14'3490,"2"4"-2106,5 10 901,0 0-980,0-18-235,0 13-253,2-14 181,9 13-741,4 1-83,16-4 537,58-2-593,-26 4-118,-8 3 0,-1 0-12,8 1-878,-1 1-4003,-8 0 1,1 0 4892,19-2 0,6 0 0,-51 2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09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168 116 10970,'0'-5'2734,"0"1"-2180,0 4-100,0 0-236,-6-16-162,4 12-56,-5-12-56,4 16 23,-2 0 33,-3 0 0,-4 5 0,-4 4 44,-3 9 208,-1 5 639,-9 24 487,11 14-784,0 0 22,13 0-39,12-22-28,6-4 45,12-3-68,8-6-157,11-7-111,8-7-84,9-6-79,5-6-39,4-11 17,-2-9-104,-25-7 0,-3-4-182,14-22-95,-22 4 0,-9-5-946,-29-30 498,-16 3-169,-34 20-1158,-8 33-1037,-21 13 3120,26 10 0,2 1 0,-8 3 0,-7 1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2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 5790,'8'16'1221,"-2"-4"-930,-6-9-90,0-2-61,1-1-28,1 0 79,-1 0 117,1 0-308,-2 0-572,-6 0 572,-3 0 0,1 0 0,1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3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390 164 7414,'4'0'2481,"0"0"-1842,-4 0 301,0 0-648,1 0 55,0 0 191,1 0-538,-6-4 95,0 2 90,-2-4 45,0 1 94,1 1-16,1-1 532,0-1-408,0 1 32,1 0-21,1 0-23,1 1 168,-4-5-425,0 2-6,-3-4-73,1 2 0,0 2-28,-1-3-6,-1 1-11,-1-1-39,-1 0-61,-3 1-51,-2 1-90,-17 1 12,5 3 5,-13 2 90,11 6-23,1 6-3330,3 8 3325,-4 28-116,11-4 194,2 20 11,12-14 29,5-2 5,7-6 39,5-5 3358,11-9-3185,16-6 202,-6-10-324,20-18-180,-21-10-84,4-17-22,-15-4-263,-3-20 297,-8 15-903,1-6 600,-6 34 337,2 16 49,3 18 74,2 12-23,5 8 28,2 0 56,3-3-51,1-6-5,0-7-677,13-8-1273,-6-10 1950,8-9 0,-22 0 0,-5-3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3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47 8959,'11'15'1883,"-2"-4"-1290,-9-11 461,0 0-763,-30-1-106,16 7-180,-24 3 113,24 10 201,3 4-67,3 4 129,4 1 352,2 2 685,15 6-881,1-12 7,15 1-102,-3-16-100,4-5-118,2-3-224,2-8-28,3-6-1361,20-29 27,-14 6 382,10-16 516,-23 16 156,-4 3 56,-5 5 140,-3 5 100,-3 5 12,-3 5-72,-3 6-147,-1 4 6,-2 2 213,3 3 62,0 6 235,2 6 212,1 4 46,0 3 145,0 0-5,0 0-146,1-1-146,-1-1-50,2 0 61,1-2 258,8 7-510,-4-9 163,15 6-190,-11-14 45,10 0 4,-5-7-116,4-7 10,3-3-33,1-8-45,-3-5 0,-2-1 0,-6 0 0,-5-1 33,-4 1 1,-4 3 50,-2 4 22,-5 3 6,0 6-5,-3 2-68,-1 3-39,0 2-459,-1 0 156,0 4 214,0 4 89,2 7 39,1 6 39,3 5 40,2 3 44,6 8-83,-2-10-79,3 2-28,-5-14-1423,4-3-453,-4-4-1647,10-2-774,-4-3 4325,4-5 0,-9 2 0,-3-1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3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10237,'16'11'2274,"44"19"-1428,-24-6-5745,43 27 5795,-21 5 398,1 20 61,-3 7-1014,-29-37 1,-1 4 354,0 15 1,-2 1-622,-7-17 1,-1-1-26,0 12 1,-3-2-45,-5 9 33,-4-11 2700,-3-7-2790,-9-6-493,-4-5-5827,-26 5 1246,9-16 5222,-10-2 1,24-18 0,7-6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5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144 237 6809,'-15'-10'1221,"4"1"-600,11 9 550,0 0-941,3-15 84,3 6-3326,4-14 3472,3 11-158,-1-2 572,10-6-291,-5 3-40,6-6-22,-7 6-62,-2 1-22,-4 2 3380,-2 2-3262,-5 3-280,-1 2-270,-4 2-5,-8 3 6,-8 0 117,-12 2 11,-6 0 23,-3 3-50,0 5-113,-6 12-39,18-1 0,2 6 45,20-5 79,15 4 173,11 3 375,43 16-375,-9-11-28,23 10-50,-26-15-51,-5-1-56,-7-1-67,-8 0 0,-8-3 0,-9 2-45,-8 0 45,-31 14 0,-6-9-33,-26 9-387,1-15-740,3-5-4592,-5-3 5752,24-8 0,5 0 0,22-7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6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37 8158,'10'2'3372,"-2"0"-2335,-8-2 581,0 0-1198,-5-13-352,2 10-18,-5-9-33,3 19 380,-2 6 226,-1 13 205,-2 8 18,0 6 240,1 39-772,3-44-314,9 21-123,7-65-689,11-9-739,6-14 133,2-7 147,2-3 420,-6 6-236,-4 7-207,1 15 1294,-8 13 387,13 25-79,-8 0-34,10 11 174,-4-14 40,2-6-236,3-8-107,4-4-145,-1-6-123,3-6-11,-1-6-102,13-16 180,-12 9-28,9-3 22,-17 17 57,-1 4 5,-1 15 1014,12 34-275,-10 7-45,-6 8 1,-3 4-1368,1 21 1073,-10-26 1,-2-2-82,-3 15-123,-4 5-78,-1-26 543,-5-11-465,0-36-146,-6-28-50,2-27-580,6-18 1,1-7 142,-1 17 0,1-2-721,4-26 1,2 1 1157,3 28 0,1 7-34,11-20 34,7 16 0,-1 38 39,1 10 34,15 32 50,-14-3 90,4 43-146,-22-21 113,-21 32-180,-6-34 2910,-29 13-4148,17-37-1036,-7-6 2274,23-23 0,6 4 0,6-3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6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10125,'9'9'2044,"-2"-2"-1400,-7-7 1316,0 0-917,19 50 15,-9-10-3660,14 48 3318,-15-16-222,-2 4-113,-2 1-157,-2-6 67,0-8-67,0 9-218,-2-34 38,0 2 113,-1-35 67,0-3-224,-3-18 3235,-2-7-3576,-3-24-135,1-20-499,3-10 168,2-18 85,4-1 369,3 38 0,2 2 320,4-23-178,8 0 216,-5 47-5,0 11 45,1 9-23,3 8 62,2 2-11,3 11 106,1 4-5,0 12 33,-6 3 34,-3 5 93,-7 3-110,-7 17-190,-12-14 106,-7 9-140,-8-22-241,-4-8-767,1-6-1709,3-9-3007,7-12 5724,7-7 0,7 4 0,4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7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71 9682,'4'0'2218,"0"0"-1910,-4 0 129,-5 0 168,-4 3 0,-7 5-11,-5 5-158,-1 6 18,2 4-73,2 4 163,4 3 559,7 20-515,4-13-56,10 12-55,4-24 396,22-4-531,-3-11-124,15-7-100,-5-14-62,1-9-56,1-12-34,-5-7-173,-5-6-303,-12-3-262,-9-1-1828,-23-11 1962,-9 22-953,-39 0 57,12 29-80,-19 16-2007,26 4 3621,4 9 0,18-9 0,7-3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7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28 10147,'8'-1'2269,"-2"0"-1552,-6 1-202,0 0-465,-56-7 152,29 5-6,-42-5-101,46 8-89,8 1-102,6 3 96,5 0 202,5 3 61,7 1-5,4 3-34,8 4 106,1 4-27,0 4 67,-1 3-34,-1 2-23,-5 3-61,-4 19-112,-6-12-84,-12 13-11,-7-18 28,-12-4 11,-2-7 39,-11-9-117,13-12-12,-3-13-27,20-10-231,4-7-161,13-1 184,11 2 163,15 6 78,13 6 50,7 5 353,5 4 196,3 0-89,-1 0-3404,24-11 2984,-24 0-527,14-9 320,-32 0-2476,1-31 1831,-23 23 325,-3-19 342,-27 36 95,-5 6 89,-6 6 230,-1 4 3355,0 11-2788,1 7 674,2 12 306,6 25-1009,5-12-51,9 13-11,13-24-285,12-5-207,16-8-808,17-11 1,7-5-955,-13-5 0,2-2-2702,27-1 0,0-2 4161,-20-5 0,-7-1 0,5 0 0,-15 3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28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16 363 8511,'-2'-7'3081,"0"2"-1977,2 5-214,-5-12 57,4 7 112,-5-10-18,6 11-246,0 0-263,0 2-246,0 1-62,10 0-140,7 1 179,40 7-88,-6 3-7,25 12 106,-18 4-201,-2 5 5,-6 2-44,-8 2-68,-9 1 23,-12-2 11,-10 0 0,-7-3-45,-16 8 45,1-13 0,-11 2-56,4-16 56,9-6 39,1-2 6,8-3 218,0-1-212,9-4-6,4-6-40,15-9 46,8-10-46,5-9-5,5-5 45,-1-4-3426,13-24 3432,-18 16-46,2-17-5,-25 25 0,-9 3-101,-4 1 12,-9 1-6,-4 4-12,-7 2-111,-4 6-701,-1 6 2138,-2 8-5073,2 7 3854,-1 5 0,10 3 0,3 1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1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36 1211,'-7'-16'985,"2"2"1496,5 14-1877,0 0 365,13-1-936,-4 0-33,10-1-403,-11 1 442,-2 0-39,-3 1 0,-1 0 0,-1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1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30 6630,'-7'-16'437,"2"2"-443,5 14-62,0 0 1,0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2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158 102 7850,'11'13'2896,"-2"-2"-1871,-9-11-27,0 0-4275,0-51 4049,0 35-167,0-36 854,0 47-1011,0 4 12,0 1-516,0 7 56,0 7 0,0 15 330,-3 14 163,-2 13-23,-5 20 101,-3 7 3287,-4 14-3374,-1-13 1,0 1-393,6-32 1,1-1-35,-6 25 1,0-1 249,-2 19-140,11-51 45,-2 11-135,10-52-78,8-14-487,11-11-62,17-16-347,15-14 0,4-3 756,11-12 140,-12 12 0,-4 3 5,-17 13 141,-12 10-6,-10 11-443,-6 8 51,-7 6 180,-9 9 72,-8 6 162,-10 8 28,-1 7-10,1-1 94,5 0 365,5 7-348,9-8 12,4 7-29,8-10 225,17 11-359,0-9-3432,18 6 3292,-3-15-2112,26-4-823,-3-7 2935,37-18 0,-52 10 0,3-11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3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7 15367,'-4'-4'-269,"0"1"-3618,4 3 3887,0 0 0,0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4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130 113 10371,'-7'-4'2834,"1"0"-2526,6 4-128,0 0 413,0 22 230,-2-5 85,-2 22-68,-1-9-218,-2 4-135,-2 3 17,-1 0-196,-2 1-3402,-1-1 3362,-1-4-94,2-2-73,1-7 156,2-4-100,4-10 95,2-3-89,3-7 374,0-11 2861,8-5-3398,5-16-157,12-7-420,23-26-11,6 3 527,0 1 55,-11 20-184,-18 22 72,-12 10 68,1 3 38,-7 9 12,0 5 84,10 14 34,-8-1 72,5 10-66,-6-4 21,0 0 29,-1 0 167,3 7-240,-2-13 140,4 1-40,-2-14 1,4-5 22,4-1 11,21-12-179,-6-2 39,14-10-89,-18 1-6,-6 4-45,-8 6-22,-7 4-241,-4 5 106,-3 1 118,0 6 56,1 5 28,4 7 6,2 4 39,2 2 28,1-2 39,1-2 11,0-4-3246,7-2 3257,-5-6 23,7-3 0,-3-4-157,3-4-6,1-6-319,1-9-162,0-7-129,-3-5-84,-4-4 3314,-7 1-3533,-4 2-392,-11-5 1199,-12 8 112,-2 4 90,-5 10 867,1 6-576,11 4-101,-4 1-173,13 3 33,2 1-140,1 0-258,1 0 258,0 2 34,0 0-23,0 2 594,4 0-106,4-1-68,7-1-157,6-1-111,6-1-57,7-5-39,5-3-16,3-6-1,0-3-44,-3-1 33,-5 3-28,-4 1-5,-12 7-6,-4 1 0,-11 5 0,-2 1-409,-1 0 319,0 2 51,0 6 45,-4 18 67,0 0-68,-4 15 74,2-10-12,0 2 5,2-4 29,2-3-34,1-5 17,1-4 0,0-4 34,1-5 0,3-1 5,3-4 11,6-2 107,20-8-179,-5-3 16,15-9-72,-16 1 50,0-1-112,-14 10 44,-1 1-94,-11 8-23,0 0-95,0 0 213,2 4-39,2 3 50,3 6 0,1 1 5,3 2 40,0-1 39,1-1 118,3-1-96,-2-6 34,6 0-95,-3-6 22,3-1-67,2-2-28,2-6-185,-1-6-313,-3-9-1344,2-22 1062,-11 10 461,0-11 151,-9 19 79,-1 6 117,-1 6 375,0 1-22,0 5 23,0-1-80,0 5-60,-1 0-29,1 0 90,-1-2-85,1 0-128,0-3-78,4 2 0,3-1 10,5-1-10,5 0-6,6-2 0,4 2 0,-2 3 34,0 4-1,-8 3-33,0 0-157,3 1 118,-5 5 28,2 5 11,-8 3-3325,2 13 3376,-4-6 21,0 10 18,-4-7 61,-1 1-28,-1 0-28,-1 1-5,0-1 3336,0-2-3382,0-5 29,0-4 6,0-5 27,2-4 45,0-3 236,9-2-292,2-8-78,13-6-17,6-7-107,6-3 6,3 3-16,-2 5 33,0 8 78,0 4 1,3 7 5,4 6 39,4 8 6,2 8 72,-1 6 1,-5 2 22,-4 1-39,-7 0-61,-5-5-7,2 2-678,-9-12-1387,12-3 2032,1-22 0,-15 4 0,3-7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7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85 6613,'13'5'1103,"-2"-2"-1030,-8-17-73,-2 8 56,4-14-17,-4 14 73,0-2 510,2 0-354,-3 3-88,3-2-107,-3 3-62,1 1-11,-1 0-89,0 2-265,0-1-111,0 2-1713,0-2 2178,0 1 0,0 0 0,0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8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23 6932,'-4'-13'1809,"2"3"-1675,2 10 7770,0 0-7210,23 15-324,-11 8-68,18 17-72,-17 4-6,0 3 0,-3-1-50,0 0-51,-3-1-55,0-4-1,-3-4-62,0-5 51,-2-8 6,-1 2-23,0-14-28,-1 1-11,0-11 68,0 0-35,0-2 1059,0 1-991,1-4-51,0-3-44,2-3 33,4-6-73,3 3 29,9-4-74,5 5 12,10 0-6,10 3 73,5 4-33,3 3 22,-2 5 5,-4 3 6,-7 4 6,-5 0 162,4-3-56,-10-3-112,4-3-1378,-1-15-2302,-10-8-5366,5-12 9046,-15-3 0,-5 17 0,-3 4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39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73 8438,'4'8'2616,"0"-2"-1557,-4-6 1585,0 0-2118,-3-32 51,1 21-73,-1-24-151,1 31 174,-1 1-427,2 2-77,0 0-158,-8 3 130,0 7 10,-9 5 12,2 12 67,-2 9 135,2 9 61,1 9 162,6 9-72,4 5-78,4 5 38,1 1-39,1-1-132,7-17 1,1-1-59,5 10-101,14 24-1373,17-34-463,-3-24-2410,20 10 4246,-15-29 0,-22-6 0,-6-3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0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35 963 7570,'1'12'751,"0"-2"-533,-1-10 146,0 0 46,-4 7-29,2-2 39,-4 6 50,1-3-162,1-1 22,-1 0 68,2-1-40,0 0 825,1-1-657,0-1 168,2-2 825,0-2 1550,0 0-2503,0-3-309,0-5-139,4-7-40,11-22-33,0 0-28,9-20-17,-8 3 0,0-3-190,4-19 120,-5 12 0,-2 2-93,-3-10-10,-1 1 55,-3 3 79,0 5 39,-4 6-6,0 9 6,-2 7 0,0 7 0,0 7 6,0 6 44,0 2 23,0 9-67,0 0 38,0 7-38,0 2-314,0 0 246,0 4 62,1 2 0,1 5 28,3 4 51,2 4 44,2 3 118,3 3-68,0 1-33,3 1-3263,8 12 3241,-6-11-225,5 5 191,-9-15 6,0-4 0,-3-5 27,1-4 18,0-3-29,2-2 3298,6-8-3404,3-8-582,16-34 246,-12 5-11,6-18 145,-19 21 330,-6 6-128,-4 10-34,-2 10-425,-1 8 318,0 7 136,2 10 5,2 9 5,15 23 18,11 10-23,3 0 0,5-4-56,-12-22-622,2-5-1461,-1-7-1423,6-6-2068,-3-3 5630,3-6 0,-16 2 0,-5-3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0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10702,'11'2'2627,"-2"0"-2196,-9-2-90,0 0 908,14 1-750,-7 2 156,13 2-67,-8 1-145,2 2-51,2 0-45,1 0 179,16 8-250,-3-2-41,16 8-28,-4-1-3414,6 7 3431,29 26-151,-17-5-23,-22-16 0,-1 3 34,6 20-16,-8 1-68,-9 2 117,-8-2-111,-9 1 100,-6-2-5,-5 0 17,-8-2-57,-4-5 51,-11 2-112,9-23 3353,0-4-7078,14-31 3725,8-22 0,-4 11 0,5-9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2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21 144 7408,'-8'-8'2958,"2"1"-1833,6 7 1334,0 0-1714,-3 0 106,3-1-38,-3 0-147,3 1 818,0 0-1165,2 0-43,10 0 272,11-2-55,21-2-196,14-3-135,14-2-55,6-3 27,1 0-134,-6-2 0,-8 0 0,-9 1-565,5-4-550,-21 8-756,2-2-1394,-22 9-410,-5 1 3675,-4 2 0,-5 0 0,-3-1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2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24 6787,'-3'-1'1556,"0"0"-1225,3 1 582,0 0-330,-6 11-23,3-8-174,-4 9 96,3-11 139,-1 2-133,-4 1-74,-11 4-106,3-1-39,-8 3 6,9-5 33,3-1 190,4-1 90,2-2-72,5 0 83,0-1 1658,2 0-1792,6 0-5,8 0 111,14 0-135,15-1-60,12-4-96,13-4-96,6-5-55,2-1-123,17-4-6,-33 7 11,3 0-5,-41 8-1,-8 2-212,-8 1-806,-3 0-763,-3 1 196,0 0 1,0 0-1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3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25 7453,'1'5'2655,"0"-2"-1759,-1-3 286,0 0-157,-4-10-179,3 6-130,-2-8 467,3 9-607,0 1 298,-1 1-734,1 1-263,-1 7 123,2 9 297,7 16 829,14 51-1085,-2-8 121,-5-22 1,-2 2 61,5 25-140,-3-8-23,-3-8 12,-2-14-34,-1-11-39,-3-10-5,0-10-354,-4-8-190,1-7-275,-3-2-1799,2-12-1600,0-4 4223,0-11 0,0 10 0,-1 3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4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2 143 8018,'2'1'2644,"0"0"482,-2-1-2869,-5-34-156,11 20 11,3-28 34,17 28-17,6 0 50,6 2 11,3 4-61,1 3 28,0 3 162,13 16-206,-17 1-41,7 13 35,-21-2-18,-5 0-10,-6 0 195,-5 25-156,-11-17 27,-9 18-27,-12-22-84,-8-3-880,-19 3-1159,13-14-4308,-7-1 6313,24-14 0,10-1 0,7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3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3 8830,'-5'-1'2924,"2"0"-1741,3 59-86,0-18-533,4 52 125,2-32 6,4 2-353,-1-3-191,0-4-22,-2-9-129,-1-9 51,-2-9-712,-2-9-611,-1-7-721,-1-5 514,-13-4-1881,-3-6 3360,-14-4 0,14 2 0,3-2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5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4 7251,'12'10'1989,"-2"-2"-1390,-10-8-33,0 0 27,5-7 68,-3 6 23,3-8 22,-5 9 447,0-2-576,0 2-23,0-1-71,0 0 1471,0 1-2307,-1-1 353,-4 7 67,-4 4-67,-6 11 6,-4 9 168,-2 10 38,0 8 68,4 7 90,1 5-73,6 1-39,3 1-11,4-3 21,2-3-88,3-3-29,5-5-84,5-4 73,6-5 28,11 7-168,-4-16-280,8 5-577,-6-19-1092,12-7-2582,1-3 4531,7-5 0,-22-1 0,-7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6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8562,'10'12'2722,"-2"-2"-1921,-8-10-213,0 0-22,0-3 117,0 1-33,0-1-29,0 3 3586,0 0-4268,1 2 61,3 8 5,5 6 79,4 11 6,2 4-23,0 4 34,0 4 11,0-1-34,-3 0 163,3 8-174,-5-14-61,1 5 67,-3-17 5,-5-8 68,1-3-79,-3-8 286,-1-1-337,0-5-16,0-4-151,0-8-101,2-7-128,2-7 44,4-4 78,11-21 168,-1 14 23,8-12 28,-6 23 33,-1 4 1,0 6-6,-2 4-45,-1 6-34,0 6 6,-1 3 17,1 2 33,2 7 34,2 4 67,1 12 331,10 20-129,-7-6 44,5 15 51,-5 2-134,-9-15-107,3 9-50,-9-23-68,0-4-5,0-7-2839,3 7-1530,-5-11 4369,1 5 0,-7-12 0,-1-1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8.2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0 114 7688,'5'9'2930,"-2"-2"-1978,-3-7 1966,0 0-6481,1-13 4376,-1 9 741,1-9-1084,-1 12 23,0 0 1031,0 0-1272,0 1 313,0-1 3191,0 0-3470,0 0-73,0-1-79,0 0 12,0-2-146,0-2 0,0-1 33,0-2 46,0-3-57,0 1 17,0-1-16,0 4-29,0-2 0,0 6 6,0-2 0,0 6-330,0 0 89,0 2 112,0 10 124,0 11 27,0 50-22,1-3 61,0-16 1,0 1 62,2 36-7,3 2 1,0-2-17,4-3-40,1-6-61,1-7-28,-1-10 28,0-7 6,-2-9-1,0-8 1,-3-8 0,0-8 44,-3-8 0,0-4 46,-2-8-12,1-1 5,-2-4 163,1 0-252,0 0-1892,0 0-1934,7-1-2946,1-1 6772,7-3 0,-6 2 0,-2-1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49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1341 6210,'-5'-7'151,"2"0"-145,3 7 274,0 0-62,-7 15-16,5-9-40,-6 11 40,8-10-29,-2-3 90,2 2 112,-1-4 152,1-1 8093,0 0-8205,2-6-57,4-2 34,6-7-50,4-5-101,3-5-3297,16-28 3118,-7 4-764,11-24 708,-11 9-1,-8 13 1,0-2 27,8-29-30,-9 28 0,-1 0-3,2-19-23,0 4-16,-2 2-28,-1 3-12,6-18 74,-5 23 5,1-9 0,-8 32 5,-3 6 135,-1-1-56,-3 11 3067,-1-2-3039,-3 9 1092,1 1-1098,-1 0-52,0-2-15,0-8-39,0 3 5,0-6 1,1 8 0,-1-1-6,1 7 0,-1 1 5,0 8-5,0 0 39,0 1 6,0-2-39,1 1 27,-1-1-33,2-1 6,-2 0 44,1 0-55,0 0-1,-1 2-554,1 0 431,-1 6 85,1 6 44,1 9 0,2 7 5,2 6 118,2 4-83,2 1 189,4 12-184,-3-15-34,3 4 40,-5-21 122,0-8-38,0-4-68,4-5-67,3-11-303,7-7-122,4-13 72,3-4-140,5-16 404,-13 16 89,1-5-12,-17 25-78,-1 6-380,-3 5 302,1 6 117,2 8 51,3 8 241,5 11 39,4 5 113,5 4-136,2-1-122,3-2-46,-2-4-89,-1-6-100,-1-5-937,-1-5-8794,19-7 9666,-11-5 0,2-4 0,-20-1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50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 9694,'7'14'3685,"-2"-3"-2828,-5-11 308,0 0-840,6-15-6,-1 12 264,8-12 273,5 19-363,10 6-146,13 9-117,9 12-25,-6 3 0,0 4 52,25 27-8,-15 2 1,-3 3-85,-24-26 0,-4 0-64,6 15 0,-4 0 55,-3 18-105,-8-9-3393,-6-7 3376,-5-10 16,-2-9-11,-5-6-688,-8 2-4236,-4-13 4885,-2-4 0,7-14 0,7-7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55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149 126 6630,'6'0'1220,"-5"-2"-984,-4 1-231,-3-1 247,2 1 34,-2 1 33,1 0 1,-3 0-46,2 0 96,-1-1 123,2-1 11,0-1-34,1-1-44,0-1 78,0-2-504,1 1-90,-1 0-212,1 3-85,-5 0 208,2 0 134,-3-1 45,2 2 0,0 0 112,1 0 12,1 0 128,0 0 201,0 1-267,2 0 49,-1 1-22,2 0-12,0 0 68,-1 0 28,1 0 78,-1 0 23,2 0 3102,0 0-3203,7 0 33,8-2 13,17 0 66,16-4-68,51-4-341,-19 0 0,-26 4 0,0 1-33,11-2-298,-10 2-442,-8 1-2622,1 2 264,-15 1-319,2 1 3450,-18 1 0,-8-1 0,-5 1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39:56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20 6641,'-5'-11'1405,"2"2"-1237,3 9 146,0 0 196,-8 7 0,6-5 145,-6 5 180,8-7 6558,0 0-7063,9 1 214,10 0-57,19 0-179,18 0-39,13 0-17,10-1-45,3 1-3408,-3-1 3397,-7 1-960,-11 0 865,-14-1-13,-6 0-16,-20 0 7,-3 0-23,-14 0 2899,-2 0-8511,-2 0 5879,-9 1 0,7 0 1,-7-1-1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0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6445,'12'8'1529,"-2"-2"-1087,-10-6 146,0 0-537,28-31-28,10 4-23,10-16 0,-3 17 0,-24 15 5,-3 4 6,-4 1 23,-6 3 5,-2 1 51,-2-1 95,0 1-34,3-2-28,0-1 482,4-1-6,-4 2 39,1-1 253,-6 3-6,0 1-146,-2 0 1082,0 1 262,0-1-1993,-4 1-90,-3-1 0,-19 9 0,2 3 56,-12 12-56,6 6 45,0 7 83,1 10-1631,7 4 1,3 3 1575,-3 15-17,8-13 0,3-2-670,7-1 720,5-5-2057,6-3 2007,3-8 11,7-4-257,13 1-897,9-11-3147,10 0 4741,4-14 0,-25-3 1,-6-4-1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1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1000 9066,'-5'-11'2386,"2"2"-1506,3 9 5135,0 0-5713,0-2 237,13-22-450,-1 4-27,16-22-12,-3 7-50,5-7-11,22-32 5,-11 11-25,-12 19 1,-1-1-127,10-23 34,0-1-62,-2-2-3286,-3 2 3476,7-18-5,-14 28 96,2-8-90,-15 35 240,-4 4-106,-3 11-39,-1 2-56,-4 11 3347,0 2-3392,-1 1-600,0 1 505,0 6 44,-4 9 51,0 6 0,-3 10 6,0-1 84,2 3 6,1 2 161,2 9-145,1-16 39,1 3-61,2-20 44,3-6 124,6-2-157,6-3 50,5-8-89,4-6-118,18-29 50,-13 7-44,7-13-3320,-20 20 3370,-7 14-123,-4 4-79,-5 10-117,5 18 341,-1-1-16,6 16 44,-3-5-50,2 0-196,2-1-1109,2-2 1202,8 0-5521,2-5 5624,5-4 0,-15-7 0,-2-3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1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1 9677,'3'6'3685,"0"0"-2744,-3-6 196,0 0-1081,0-10-207,-3 13 291,1-1 538,-5 22 95,0 12 33,-2 11-123,-2 9-223,-1 5-185,0 2-96,2-4-84,2-8-22,3-9-17,3-9-56,1-11-151,1-5-612,0-7-1522,1-3 577,6-4 1708,8-7 0,-5 2 0,1-4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4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6 166 11525,'-3'-9'3596,"0"1"-2767,3 8 185,0 0-572,53-29-11,-23 16-33,44-22 16,-36 24-99,-3 2-131,-2 0-44,-2 1-50,-3 1 16,-2 1-38,-3-1-57,-3 1 78,-4 1-77,-2 3 77,-2 0-184,-3 2 17,1 2 10,-1 6 29,0 5 34,2 9 5,-1 4 84,1 2-40,-3-1-10,-1-1-185,-1 3-7938,1-3 8089,-1-7 0,-1-7 0,-4-12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1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19 146 10847,'-10'-15'4296,"2"3"-3248,8 12 621,0 0-874,-1 0-83,1-1-63,5-1-139,7-1-163,12-3-151,11-3-39,34-9-152,8-3-1001,3 2-1598,0 2-3113,-27 9 5707,6 1 0,-29 3 0,-8 1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2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17 228 8634,'-9'-13'3372,"2"2"-2268,7 11 2150,0 0-2587,0-6-68,0 4-28,0-5-50,0 7-39,0-2-123,0 2 246,0-3-477,7-1-128,2 1 0,10-3 0,2 5 0,5-1-44,22 8 10,-9 5-11,14 8 40,-19 4-35,-5 4 35,-4 1-46,-5 2-2572,-4 15 2590,-8-10 21,-1 9-44,-7-15 56,-10 11 17,4-17-17,-9 7 0,8-21 2584,1-1-2584,1-4-61,2 0 61,1-2-12,1-1 169,1 0 67,5-1-157,2-3 101,19-13-128,-3-3-29,11-10-6,-8 3-5,-1-3-61,0-2-163,4-17 78,-10 11 34,3-11 45,-14 17 67,-1 3-28,-5-8 28,0-1-34,-2 1 40,0 5-6,0 10 0,0 2 17,0-4-17,0 8 0,0 0-179,0 10-1205,0 3 1384,6 1 0,-5 1 0,4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3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73 8707,'-9'-12'2767,"2"3"-1898,7 9 492,0 0-740,0-11 674,0 6-646,0-8 359,0 10-325,0 0-453,0 1 22,0-1 6,0 1-17,0 0 269,0-1-23,-1 1-263,1 0 39,-1 1 45,1 1-426,15 11 118,1 3 6,19 16-6,-2 4 0,3 9-22,-1 4 22,9 33 5,-13-15 113,1 22-79,-15 1 6,-9-23-34,-2 15-5,-8-31 38,-7-5 12,-8-5-11,-6-2 22,-5-6-27,-2-6 38,-6-3-78,11-12-515,-1-2-448,15-8-1138,5-14 2101,3-20 0,4 12 0,1-9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4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7957,'7'13'2773,"0"-4"-2303,-7-9-330,0 0-140,0-1 6,0 0 458,1 6 416,1 5-1,2 10-67,4 5-67,1 4 57,1 5-35,-1 3-202,-2 1-189,-1-1-40,-3-3-3555,-1-5 3443,-1-6-101,0-3 477,2-11-353,7-15-410,3-11-145,8-15 140,0 0 95,0 1-17,4-2 79,-10 13 3375,1 3-3414,-9 12-29,-1 4 85,8 4 408,9 13-77,2 1-96,7 10-17,-6-4-62,11 14-268,-9-8-656,2 11-2128,-17-5-1983,-7-1 4873,-4 1 0,-2-15 0,0-8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5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25 6518,'-5'-13'1008,"0"2"-762,5 11 107,0 0-269,-6 0-84,4 0 5,-4 0-5,6 0 0,-1 0-72,0 2-18,-2 0-218,-2 3 308,-5 3 0,5-4 0,-2 1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6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0 317 6355,'11'3'3770,"-2"0"-2600,-9-3 5647,0 0-6392,88 24-201,-28-23-120,5 8 0,7-1 22,-6-14 0,0-4-65,4 1 1,1 2-56,0-1 0,-2 1-412,-6 1 0,-4 2 485,17-1 33,-4 0 11,-1 0-2900,1 0 2928,1-2-95,5-2-16,-15 0 0,10-4 1,-6 2-19,-9 2 1,-1-1-10,8-1 0,7-2 0,-4 1 96,3-3 0,-7 2-53,19-5 202,-22 5 0,-2 1-157,-2-1 0,1 3 5,0-1 197,29-3-247,-17 4 2171,22-2-2115,-24 4-78,0-1 365,22 1-320,-13 0-2996,-7 3 2951,-29 1-1,-27 4 2,-7-1 732,-3 1-767,-1 0 45,7 0 44,18 0 3309,-4 0-3392,12 0 72,-11 0-72,-7 0 33,2 0-213,-12 0-549,-3 0-2470,-3 0 505,-21 6-706,0 0 3394,-17 5 0,18-5 0,3-2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7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8 261 8052,'-4'-6'2554,"0"2"-1954,4 4-259,0 0-145,1-12-117,-1 7-23,1-13-51,1 9-5,0-2 0,3-3 0,1 1 6,2-3 33,2 2-33,0 0 83,1 0 96,1 1 84,2-2 219,2 1 1208,14-9-1214,-12 10 28,8-6-56,-16 13-57,-4 2 29,0 2-135,-2 1-100,0 1-113,0 0 465,16 17-252,-6 1-2965,23 38 3049,-18-12 34,4 19-436,-6 6 223,-7-19 0,2 21-146,-7-40 1,-1 3-23,-2-24 17,-1-2 11,1-7 3251,-1-2-3307,4-9-252,3-8-179,7-16-168,6-10-73,6-8 38,14-23 595,-12 22 39,8-8 6,-17 33 659,5 4-665,-7 11-33,13 4 33,-13 10 56,17 23 190,-13 1 147,6 22 257,-6 16-522,-8-14-32,2 14 21,-6-13-145,-3-18-705,2 3-3704,10-26-3880,-2-13 8317,12-14 0,-15 3 0,-2 1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7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14118,'3'7'1899,"0"-2"-784,-3-5-511,0 0-430,13 48-79,-5-13-1686,4 33 1,-1 6-2415,-5-1 3894,-1-10 1,-2-7 0,-3-22 0,0-11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7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11435,'6'10'5556,"-2"-2"-3880,-4-8-1379,0 0-272,35 0 1,-26 0 0,26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8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61 359 7083,'-7'-3'1843,"0"0"-919,7 3 2555,0 0-2869,-19 0 12,13 0-135,-14 0 101,19 0 2190,1 0-2262,8 2 223,5 2-56,14 1-296,7 1-158,10-2 23,30-2-1303,-13-9 955,19-6-1207,-25-11 290,-5-6-349,-7-5-2346,-5-27 2387,-19 14 396,-6-15 572,-25 28 342,-5 8 11,-10 9 437,-2 9 961,-2 4-838,0 5 829,1 7-740,3 4 202,4 10 1200,4 19-903,9-5-302,3 12 722,28 6-583,21-2-665,12-3-152,17-12-753,1-21 255,19-7-542,-33-5 1,5-2 871,25-3 0,-2 0 0,7 0 0,-41 0 0,0-1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4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11816,'2'16'0,"0"-4"0,-2-12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9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25 10629,'-15'-14'2498,"3"4"-2084,12 10 1059,0 0 141,7 1-360,7 1-352,13 1-358,12-2-820,9 0 337,6-1-268,29-1-4319,15 0 3887,-39 1 1,-3 0 0,15 0 0,-22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09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0 10634,'9'1'2235,"-2"0"-1893,-7-1 324,0 0-3943,-38 22 4269,16-2-57,-32 24 212,26-3-711,3 7-161,5 5-118,6 5-593,7 4 324,3 1-560,5 1-1030,9-2 1973,11 5-271,27 14 0,-20-38 0,6 3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1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1 981 16952,'10'-19'1518,"1"0"-1249,1 4-117,3-4-4297,2-4 4229,5-8-73,2-6 443,4-10-448,3-8-2129,1-6 2061,-8 13 0,1-1-5,11-23 30,-12 24 1,-2 2 31,6-12-6,-3 6 2134,-3 5-2095,-3 6-17,-2 6 433,-3 3-337,1-5 3509,-2 7-3499,-4 1 23,-2 12-50,-5 9-73,0 5 33,-1 1-128,-1 2-197,0 3 225,0 4 50,0 8 73,0 5 28,0 5 117,2 2-22,1 2 140,4 8-246,-1-11-29,3 1 46,-4-15-1,1-6 39,-1-3 29,4-2-135,5-4-39,6-7-912,19-23 503,-8 1 101,7-11 224,-18 19-6,-8 7-83,-5 9-103,-3 4 92,-2 7 116,-2 7 259,6 26-40,-2-9-21,5 15-24,7-13-706,-1-9-2789,14 4-3181,-4-11 6570,7-3 0,-16-5 0,-3-2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10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10601,'11'13'3495,"-2"-2"-2930,-9-11-458,0 0 190,2 6 386,-2 7-355,3 10 400,-3 8-190,1 7-174,-1 5-258,0 2-50,0 1-56,0-3-33,0-3-460,0-6-924,0-6-348,0-5-1097,0-9-465,0-6 3327,1-6 0,-1-2 0,1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10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44 11950,'-13'-9'6078,"2"2"-4627,11 7 850,0 0-2043,35-4-197,-9 2-61,34-4-845,8 5-925,-12 0-2588,33 0-3874,-24-1 8232,6-3 0,-34 3 0,-10-2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1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10623,'0'11'2969,"0"-2"-2482,0-9-241,0 0-55,38-1 201,-14 6 320,34 2 682,-2 29-1344,-24-9-50,9 18-67,-34-16 67,-5 0 90,-3-1-17,-3-1 16,-2-2-10,-1-6-7,2-5 52,2-6 116,2-3 612,1-4-146,0 0-40,2-1-436,6-1-51,4-4-179,10-3 17,3-5 67,4-4-84,-1-3 0,1-3-56,-3-2-129,-3-5-22,-2-1-476,0-14 144,-9 13-687,-1-5-2056,-10 19-835,-1 6 4117,-5 3 0,3 5 0,-3 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11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39 9766,'-3'-17'6526,"0"3"-5619,3 14-370,0-3-156,4 2-202,4-3 393,24 11-73,2 3-163,23 11-123,-5 7-12,5 7-111,0 6 5,-5 5-39,-4 6-56,-11 3-6,-10 3-5,-12 1-196,-8 1-711,-21 0-892,-33 6 1810,-4-24 0,-2-3 0,-10 6 0,-15 1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27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15 6787,'-28'-8'296,"2"2"-184,12 10-78,-2 0 5,1 0-33,1-2 33,2 0 0,2-2-39,-1 0-106,1 0 44,-1 0 23,-1 1 33,-3 0-492,1 0 498,-1 0 0,8-1 0,1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28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1034 7682,'-19'-10'2230,"4"2"-1844,15 8 2589,0 0-2533,-2 0 482,2 0 3142,-2 0-4021,4-2 555,10-5-314,3-6-29,13-9-117,2-8-73,8-9-67,4-11-78,1-8-219,1-7-285,-5-4-41,-4-1 192,-8 0 0,-5 2-415,-6-23 617,-7 25 83,-3-16 6,-5 34 135,-1 7-119,0 5-128,0 9-151,0 5 403,0 7 0,-2 4 0,0 4 39,-3 3-123,-4 2 84,0 1 118,-4 1-51,0 5-56,-1 3 40,-1 7-46,-1 8 85,1 6 28,0 10 83,1 9 46,2 8 72,2 11-84,4 7-1696,3-17 0,1 1 1725,0 31-669,2-30 0,0-2 713,0 16-2019,11 16 1767,-2-29-23,9 8 113,-5-37-85,-1-8 1808,-1-10-1869,-1-5 1286,1-5-681,12-10 2977,-1-7-3481,12-13 17,-4-11-51,1-6 56,6-16-67,-13 19-50,0-3-6,-16 29-68,-3 8-105,-3 4-79,-1 3-11,1 2 263,2 5 207,3 6-28,5 6 123,2 3-150,2 0 55,0-1-73,-1-4-78,0-3-11,4-3 257,6-5-61,1-11-39,8-8-152,-1-13 17,2-1-67,-1 0-179,5 9 0,-10 7 39,7 14 140,-8 10 73,1 9-6,0 1-67,-1-2-45,-2-4-722,-1-7-448,-1-6-2129,6-14-1955,0-8 5299,1-16 0,-14 13 0,-5 2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29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 11374,'-4'-4'2123,"0"0"-763,4 4-60,0 53-96,0-9-196,0 52-206,0-18-4410,0 7 4118,0 0-85,0-3 608,1-8-506,10 7-85,7-16-397,5-9 393,50-17-2164,11-33-450,-33-3 0,2-4 2941,42-14 0,-57 6 0,-11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5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255 535 9078,'-15'-5'3573,"4"2"-2957,11 3-252,0 0-151,-33 7 22,18-1 34,-27 10 274,24 0-67,-2 5 505,-10 19-601,7-8-133,-3 12-62,14-13-113,6-4-21,3-2 117,3-4 526,20 2-235,1-11 175,46 0-533,-13-15-101,27-7-118,-15-8-342,5-7 107,-2-2 79,-3 0 78,-8 0 185,-9 4 11,-10 2 0,-10 3 95,-7 2-33,-7 2 117,-1-1-28,-7 6 11,-1-2 62,-4 7-38,-2 1-276,0 1 57,0 0 33,0 0 134,-2-2-61,0 2-62,-1-2 28,-1 2 23,1-1-56,0 1 61,-1-1 56,2 1-39,-1 1-45,0-1 12,-2 1-51,-1-1-45,-6 1 45,4 0 5,-5 1 1,7 0 72,0 0-72,4 0 56,0 0-23,1 0 538,1 0-577,-3-1 5,1 1 46,-2-2-40,-2 2-11,0-1-39,-2 1-62,-2 0-34,-2 0-156,-3 3 22,-4 5 269,-2 7 34,-1 8 16,1 3-50,-5 16 0,11-11-22,0 6-96,12-18 34,2-6 79,3-3-1,5-6 6,4-1-5,7-3-186,3-2-633,13-11 561,-7 2 190,7-8 0,-14 9 12,-4 4 10,-4 3 46,-2 2 5,-2 1 0,1 2 84,1 2 325,9 4-12,-3-2 86,9 0-170,-2-6-128,3-4-95,4-8-90,3-9-163,-1-13-94,0-10-51,1-18-214,-2-7-66,0-17 507,-12 28 0,-1 0 159,7-29 59,-11 36 0,-1 3 379,-3-1 56,-5 17-208,-3 14-364,-2 10-264,0 6 264,-5 6 62,-6 9-12,-9 10 34,-8 15 56,-4 10 143,10-4 0,0 3-1440,-9 29 1283,14-24 0,2 0 70,3 20-36,10-17 0,4-1-160,7 7-3301,9 22 1800,17-62-3556,2-6 5057,12-10 0,-23-2 0,-5-3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29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16 11099,'-5'-9'1524,"2"2"-1110,3 7 1261,0 0-650,-41 53 123,23-15-655,-7 5 0,2 3 218,11 20-55,4 7-1191,5 6 882,2 3-1599,1 1 1341,2-2-49,5-1-40,3-3-409,6-5-1166,2-7-1916,12-3 3491,15 2 0,-18-30 0,3-3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0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0 823 9453,'5'10'4072,"-2"-2"-2516,-3-8 803,0 0-1547,11-9-190,-3 0-90,10-11-84,-4-1-140,3-5-157,0-6-44,3-7 16,0-7-95,2-6-107,10-41 74,-9 18-21,-8 23 1,-2 0-25,3-20 50,-4 5 0,-1 9 39,-3 12-28,-2 13 23,-4 13-17,-1 9-12,-1 6 35,0 3-432,0 2 268,0 7 124,0 4 34,0 13 67,1 5 100,2 4 29,2 1-45,2-4-68,0-4-44,2-6 56,-3-11 72,1-3-77,-1-9-119,12-25-212,-1 0 56,7-20 0,-6 15-124,-5 7-55,-2 11-40,-1 8 186,2 8 105,4 8-38,3 6-7,4 7-1825,15 11-947,-2-13-1081,8 1 3977,-9-16 0,-17-3 0,-5-2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0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10522,'3'10'5282,"-2"-2"-3736,56 52-320,-22-17-780,6 6 0,0 4-21,3 21-2369,-19-13 1,-2 2 1985,-8-14 0,-2 1-66,1 15 1,-4 0 23,-5 22-91,-10-10-234,-6-10-924,-5-13-1876,-8-17 3125,-3-13 0,11-14 0,2-6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1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65 10181,'-22'-4'4396,"4"2"-2749,18 2 1417,0 0-2526,2 0 0,7 0 245,9 0-83,13 0-374,13 0-180,42-5-573,-14 0-1023,26-5-1771,-30 0 3221,3-3 0,-33 5 0,-3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17 102 14925,'-9'-4'3590,"2"2"-1781,7 2-633,0 0-318,54 4-382,-10-3-336,54 1-140,-21-11-1137,8-4-908,11-8-4951,-7 0 6996,-2 1 0,-42 9 0,-17 4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2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9867,'14'10'3221,"-2"-2"-2706,-12-8 695,0 0-353,21 15 22,-7 4-3442,18 21 3935,-4 32-918,-8-9-146,5 23-50,-12-26-213,-1-7 72,-2-2-111,-3-23 112,-2-4-1,-4-20-111,1-3-6,-1-8 2787,3-10-4149,8-41 494,1 5 392,8-26 398,0 25 140,5 0-62,-7 23-6,2 7 6,-7 20 78,1 10 802,14 22-236,-5 0-106,8 17-62,-8-12-218,-1-1-90,11 7-3977,14-4-4991,-1-5 8800,7-13 0,-32-14 0,-5-3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3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16 920 10450,'-9'-7'2823,"2"2"-2499,7 5 2113,0 0-1345,9 7-56,-1-5-78,10 5-353,-1-11-224,6-8-230,4-11-151,2-15-201,4-12-365,-1-11-583,0-17 1,-6-6 140,-4-11 269,-9 1 234,-6 9 354,-4 1 151,-5 18 56,-4 8 196,-8 11-140,1 23-78,-4 5 358,5 17-218,-2 5 28,-2 8 1242,-17 48-816,15-9-74,-7 39 147,20-26-136,4 3-156,8 4-79,3-3-44,8 1 5,2-5-173,0-3 72,6 16-106,-6-23-3397,3 9 3346,-8-29-33,-3-9-45,-1-7 152,0-8 83,-2-5 13,4-10-24,3-10-179,7-14-460,27-45 3790,-21 30-3386,14-20-229,-32 53 122,-2 8 74,3 9 89,3 7-84,18 26 128,-7-6 12,11 14-28,-13-19-28,4-1 107,-8-13 44,6-2-22,-5-11-56,6-7-73,7-2-152,7-8-290,5 1 16,1 2-21,-2 6-410,10 3 431,-18 6-2436,18 8-1222,-28-1 4084,7 2 0,-22-7 0,-3-3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3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14 10489,'-28'-8'4945,"6"2"-3197,-11 71-555,14-18-633,-4 5 1,2 4 66,1 23-5980,6 5 5510,5 1-106,6-2 585,5-30 0,2 0-2243,7 22-2292,8-17 1,4-4 3898,9-5 0,4-1 0,-21-35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4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8 841 10567,'-4'-13'4895,"0"2"-3186,4 11-231,0 0-1281,5-24 10,0 3 0,6-27-126,2-7 1,1-3-116,5-24-39,-3 11 1,-1-1-24,2-16 1,-3 4 95,-2 11 51,0 5 49,-6 31-100,0 6-347,-6 26 229,1 11 118,0 10 73,1 13 219,0 15 172,3 7-55,1 5 291,11 36-633,-5-42 51,6 17 5,-9-56 146,7-13-706,14-37-168,2-1-61,6-27 375,-12 19 257,-5 8-33,-7 14-123,-3 13-35,-1 9 135,2 15-83,3 6 89,3 15 84,1 4-84,10 15-1182,-5-14-1910,11-1-2492,-8-23 5668,2-8 0,-13-4 0,-5-1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4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10427,'7'15'5041,"-2"-3"-3321,-5-12-449,10 57-4391,-2-19 3921,10 51 714,1-6-1403,-2-20-12,8 32-100,-11-51-744,1 2-466,-6-29-297,-3-8 2681,-3-5-7576,-1-10 6402,-3-5 0,0 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42 8674,'13'1'2688,"-2"0"-1752,-11-1 699,0 0-1528,9-20-107,-7 16-191,7-16 7,-9 26 150,0 6 34,-5 14 213,-4 12 168,-8 15 207,-9 11-163,-6 10-99,-4 4-97,-2 0-387,2-4 321,5-9-74,5-9-16,7-12 17,5-9-57,6-12 34,2-7 157,4-9-184,1-4 258,1-17-2640,17-48 897,8-25 1220,4-1 0,1 0 0,0 3 0,-12 33 0,1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7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29 265 11553,'-16'-1'4363,"4"0"-3153,12 1-1165,0 0-118,16-35 11,-3 15 62,14-29-5,-8 26 5,0 3-62,-5 5 1,-2 6 55,-5 3-117,-1 4-84,-3 2 117,1 2 90,0 7 90,2 6 10,3 8 96,3 4 107,2 0 173,5 2-28,1-4-45,6-2 180,2-5 0,4-3-152,3-5-213,5-6-61,1-2-622,37-27-168,-31 5-51,22-25-32,-43 10-68,-7-2-73,-8 2-521,-7 2 571,-3 7 477,-8 6 330,-3 7 140,-8 6 5,-2 4-38,-2 3 318,-1 7 506,-6 17-455,9 2-17,-1 13-140,14-8 23,5-1-135,7 0-11,8-3-79,12-5-94,31-6-678,-3-7-701,21-5-347,-11-12-1696,31-15 2178,-22-2 554,19-9 493,-37 10 174,-11 2 398,-6 3 392,-12 3 39,-6 3-12,-9 2-178,-3 2-342,-5 2-106,-1 0-29,-1 1 56,0-1 74,0 1 32,0-2-38,-5-2-224,2 3 44,-4-1 0,0 5 51,0 0-11,-2 2 369,-6 0-168,2 1-16,-4 0-23,5 0-28,0 0-33,1 0-29,0 0 6,2 0 364,1 1-207,4-1 50,1 1 17,2-1 2140,1 0-2639,-2 0 46,-3 0 5,-5 2-39,-4 1-73,-2 4-180,-13 13 152,7-1-5,-6 12-118,14-4-252,3-1-152,5-3 101,3-4 151,2-5 147,7-5 268,6-5 84,17-3-6,-4-2 17,7-4 28,-14-3-11,3-4-39,-10 4-73,2 1-140,-9 6 140,2 6 79,1 6 16,2 12 56,2 11 79,0 9 39,-1 8 230,0 34-326,-6-14-72,1 23 5,-5-28-61,-5-3 22,-3-6-67,-8-7 0,-4-10-274,-19-4-157,9-17 308,-11-5 72,15-15-83,0-24 134,12 2-84,2-19-68,11 9-162,10-1-22,5-1-95,12-2 61,7-1-173,6-1-62,5-4 12,5-1 32,1-1 152,2-3 73,0 2 213,-2-1 123,-2 4 448,10-9 11,-21 18 102,4-4-63,-24 22 393,-4-2-449,-4 7 12,-4 1-17,-2 3-1,-1 3-82,-1 1-80,0 2 477,-1 0-757,0 7 6,-3 4 0,-4 9 79,-2 7-7,-2 5 46,1 5 22,3 2-11,1 2 145,4 12-274,1-15-28,4 7-638,4-24-2499,21-4-2285,-2-9 5450,16-9 0,-23 0 0,-5-5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5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36 123 14499,'-20'-3'7438,"4"0"-7185,72-14-152,-21 10-101,47-16-34,-33 15-829,-1-1-6318,35-8 7181,-27 3 0,4 0 0,-39 6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5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89 12326,'1'-6'4526,"0"0"-3681,55 8-419,-27 7 252,18 13 0,-1 6-393,-18 12-77,9 31-85,-31-29-28,-2-2-22,-3-6-62,-1-7-11,0-7-11,0-6-129,1-7 140,1-3 84,4-3 173,3-1 18,6-1-175,5-6 96,21-21-190,-7-2 39,26-36-146,-28 21-714,6-16 356,-18 22-521,-4 1-941,-5 2-3378,-5 5 5299,-3 0 0,-3 16 0,0 6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5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11250,'9'15'3126,"-2"-4"-7291,-7-11 6780,73 54-1505,-36-15-5,10 4 0,1 4-557,-10 18-105,-5 9 646,-7 2-1005,-10 0-84,-7-3 5,-9 27-953,-7-43-486,-5 15 1235,-2-53-7055,1-7 7254,5-7 0,3-4 0,3-1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6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14 9862,'-2'-1'3825,"0"0"493,2 1-3803,-1-1 192,1 1 77,5-1 408,9 1-188,12 2-416,14-1-314,48 1-274,-10-1-505,-23-1 1,1-1-2094,35-1-3969,-8-2 6567,-5-1 0,-37 3 0,-15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7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37 7559,'4'0'2521,"-2"0"-1922,-2 0 2599,0 0-2083,1-11-6,-1 7-106,1-8-354,-1 9-212,0 0-118,0 1-218,0 1-207,-2 0 22,-4 1 84,-6 5 33,-8 6 85,-5 11 72,-6 12 175,-4 14 161,2 8-128,2 10-163,9 27-235,10-25-11,13 13-39,15-36-499,14-5-1020,24-3-5284,6-7 6853,13-4 0,-34-13 0,-8-6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8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0 924 7996,'7'9'2571,"-2"-2"-1484,-5-7 3254,0 0-3400,2 0-141,2-3-189,2-1-130,2-5-3441,2-4 3252,0-5-40,3-6 11,11-29-230,-3 4-33,10-26-140,-5 10-16,3-6 16,-2-2-6,-3 2 34,-3 6 45,-5 5 67,-2 9 50,-3-7 29,-3 19 33,-1-2 28,-4 20 3537,-1-1-3470,0 9-50,0-3 117,0 8-33,-1 1 246,1 1-403,-1 3-50,0 1 78,0 2-22,-1 0-102,1 0-195,0 1 73,1 6 134,2 6 11,1 9 79,1 7-23,2 1 17,-2 2-6,0-5-22,0-6 6,-3-6 229,3-7-201,-2-5-22,4-6-68,4-8-259,4-10-49,6-7 174,0-5 67,-3 3 22,-3 7-263,-4 8 39,-3 12 196,2 11 73,0 10 258,11 20-208,-4-8-5,7 9-45,-5-16-213,2-5-9618,35-7 9785,-22-15 0,12 3 0,-33-8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8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12970,'2'9'2145,"-1"-2"-1114,-1-7 1119,0 0-1214,17 60-297,-10-20-320,13 52-95,-6 5-224,-5-39-73,4 24-5884,-3-49 2456,-6-14-1248,1-2 4749,-5-14 0,0-2 0,0-1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8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85 16448,'-10'-8'5125,"2"2"-4279,8 6-129,0 0-4957,42-11 4240,-8 5-78,41-8-1284,-15 7-1931,13-1-3563,-3 1 6856,1-2 0,-33 5 0,-13-1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9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71 10377,'-12'-10'4212,"2"2"-3086,10 8 879,0 0-1910,15-2-84,1 1-11,15 0 0,-2 7-78,0 4 44,1 11 34,-4 4 179,-6 4 28,-4 4 124,-4 16-208,-6-11-129,0 18-5,-4-29-101,0 1 6,0-16 106,0-5 140,2-5 807,19-2-863,-3-7 50,18-5-78,-9-11 12,1-5-29,0-4-39,-4-6-135,-2-2 79,-4-2 6,-3 1-3476,-3-7 2931,-6 17-1270,-3 0 1865,-14 19 0,6 8 0,-7 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39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10970,'14'0'4067,"-2"0"-2667,-12 0-117,63 26-5829,-24-1 5008,6-1 0,2 6-287,-8 10 1,-5 3 356,19 26-123,-20-19 1,-3 0-207,2 21-509,-10-1 306,-10-4 478,-24-2 1,-6-1-1313,-3-3 13,-2-5 1,-5-9-9005,-6-29 9825,12-8 0,2-4 0,15-5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7.8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20 16275,'-17'-11'-1882,"4"2"-3489,13 9 5371,0 0 0,0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40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0 129 7778,'10'10'1675,"-1"-2"-1384,-9-8 644,0 0-4391,-1-34 4616,0 21 769,-1-27-832,0 29 1883,2-8-2207,0 8-240,0-4 105,0 12 2754,0 9-3151,0 6 117,3 14 387,7 34 39,1 25-498,1 3-456,-4 5 271,-4-31-34,-3-7-62,1-7 29,0-9-28,1-10-1,1-6-5,0-7-196,0-3-717,0-3-3369,5 1-558,-1-5 4840,3-1 0,-6-4 0,-2-1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41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0 139 14124,'6'16'4800,"-2"-3"-4077,-4-13 145,0 0-252,36-9-40,-6 3 2,37-8-141,-11 5-275,-5 0 1,4 1-163,39-8-2337,-31 6 0,10-1 0,-6 0-537,-2 1 1,-1 0 2873,27-4 0,-8 0 0,-20 4 0,-23 3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41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529 57 9279,'3'4'4324,"0"-2"-3042,-3-2 2633,0 0-3539,0-9-168,0 4-147,0-7-16,-3 6 61,-4 1-27,-4-3-34,-19 0 78,-13 3-50,-4 1-29,-7 7 220,-10 20-186,13 2 168,-16 24 129,23 0-39,5 8 0,7 8 12,8 3-28,12 2-85,6-1 336,34 22-229,2-27 16,12-18 0,10-5-126,6-19 1,3-7-177,7 4 0,2-6-1367,12-12 1,1-7 1153,-9-5 0,-1-4-1945,5-8 1,-1-3-79,-6 0 1,-4-2 2179,-7-1 0,-7 1 0,3-2 0,-24 8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55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7106,'7'9'2784,"-1"-2"-2107,-6-7 432,1 0-527,1 0-133,1 0-35,-1-1-72,0 0 0,0 0-51,-1 0 2789,0 1-3141,-1 0-141,3 3 202,4 8 6,5 13 95,7 14 89,2 14 34,3 9 17,-8-13 0,-1 1-34,7 26-14,-5-13 0,-1-1-75,3 5-32,1-4 1,0-1-53,2-6-34,10 24-375,-13-40-952,-7-12-1788,-1 3-2055,-8-12 5170,-4-5 0,1-5 0,-1-4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56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37 319 10270,'0'2'1272,"0"0"-275,0-2-784,-3-2 67,1 0 224,-3 0 801,2 1-785,1 0-127,1 0-79,1 1-314,-1 0 84,-1 0 235,-1 2 67,-1 2-27,0 2 5,1 2-73,1-3-67,0 1-34,2-2-33,0-1-17,0 0-67,0-1 11,0-1 107,0 1-135,0-2 1669,0 1-1266,0-5-375,2-4-73,4-7-5,3-7 44,6-6-50,2-5 0,1-2-6,0-1 6,-2 3 6,0 4 0,-1-2-1,-4 13 6,-2 1 17,-6 13-28,-1 2 0,-2 2 325,1-1-274,0 1 178,-1-1-10,1 0 22,-1 0-6,0-2-167,0-2 27,0-3-95,1 1 0,0-1 0,1 2 5,-1 3 46,0 1-527,-1 2 201,0 5 207,2 7 52,2 14-29,19 64 45,-5-31 47,-2-8 1,2-2-48,10-6-426,3-5-1035,3-6-2219,6 2-6151,-3-5 9614,-1 1 1,-16-15 0,-9-4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59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210 640 3723,'14'9'3602,"-2"-2"-74,-12-7-1601,0 0-321,0-13-1130,-1 7 563,1-10-759,-2 10 2183,0-1-2318,-1 0-26,-2-2-69,-6-3-50,2 2-17,-6-3-50,2 6 61,-2 0-45,-1 3-55,-7 1 55,5 2-10,-6 8 22,8 5 33,-1 10 0,3 7 6,1 6 6,4 5 61,3 1 17,3-3 17,2-5 499,7-5-12,3-14-45,10-3-308,5-21-235,7-8-168,8-19-714,-1-22 0,0-7 702,-14 23 1,-1-3 128,13-29 1,-3-1 17,-8-10 49,-12 33 1,0 2 101,4-20 56,0-4 101,-7 42 78,-4 11-85,-2 9-94,-2 6-73,-2 4-140,0 3-152,0 0-50,0 3 633,-8 51-67,0-9 0,-7 49-56,2-25-124,3 3-100,2-4-6,4-7 6,5 2 50,9-25-95,8-2-95,10-25-230,7-6-106,5-4-129,2-6 62,-1-3 116,-6-7 158,-6 1 107,-10 1 117,-8 5-56,-7 2-118,-3 4-106,-1 1 174,0 5 106,-2 7 84,-1 6 610,-1 19 337,2-2-538,7 1-45,1-12-6,7-14-83,1-5-46,3-2-122,4-3-191,3-8-140,3-6-241,3-12-1825,9-49 1594,-20 25-144,3-33-156,-30 44-1027,-21 5 674,1 18-349,-18 5-446,16 22 2060,0 3 0,15-1 0,6-2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0:59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1 237 12180,'14'9'4868,"-2"-2"-4387,-12-7-346,47-30-63,-20 11 18,36-25 22,-36 18-112,-4-1-17,-8 1 17,-7 0-157,-5 4-139,-3 4 100,-10 9 95,-4 3-84,-25 19 185,8 3 17,-11 16 705,9 23 236,7 12-515,4 0-96,12-7-145,8-27-96,2-7 29,6-7 105,24-7-1239,7-6-273,27-10-1735,11-16-1351,3-9 4358,6-12 0,-38 18 0,-15 5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0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6 9503,'-30'-3'3322,"6"0"-2712,24 3 824,0 0-359,-27 42 124,20-17-309,-19 36 276,31-7-813,-2-12-124,4 16-94,-5-20-51,-1-5 5,-3-2-324,-10-2-347,0-12-125,-8-3-833,6-12-1221,3-9 902,5-10-1194,2-6 3053,9-7 0,-4 15 0,3 2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1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37 7772,'3'8'2706,"-1"-2"-1760,-2-6 2207,0 0-2324,0-5 874,0 2-1098,0-4-112,0 4-12,0 1-149,0 0-92,0 0-172,0 0-63,0-1-5,0 0-78,-5-2 5,-3 1 6,-6-1 5,-10 3 29,5 0-7,-6 2 1,9 1-6,3 3-23,4 1-21,2 5 33,3 1 50,1 4 1,1 2-1,1 4 0,0 3-72,1 0 106,7 12 112,1-9 186,17 19-74,5-10-196,0 1-45,-3-6-11,-9-11-6,-5-3 1,-3-2-46,-4-1 51,-3-3 73,-15 8-73,-4-9-224,-14 4-958,-16-11-1451,13-5-2189,-6-7 4822,25-5 0,7 4 0,5 2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2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9778,'5'10'3903,"0"-2"-3236,-5-8 486,0 0-234,4 23-157,-2-3-129,5 24-12,-6-6-138,1 6 71,-2 24-386,0-16-78,-2 14-40,-3-18-44,1-19-6,-2-2-39,4-21 33,1-3-134,1-7-2767,22-54 1932,-3 15 566,20-42 409,-10 39 62,-3 7 168,-3 12 526,6 12-101,-13 15-61,5 11-85,-13 12-134,-1 1-78,2 13-297,-3-12-218,1 5-807,-1-18-1680,0-5-1166,1-4 3871,2-9 0,-4 4 0,-1-4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8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 8601,'-8'-3'1949,"2"0"-1389,6 3 1541,0 0-1569,-13 31 129,10-12 33,-10 28-105,13-18-141,0 2-235,3-2-73,0-3-51,4-4-22,0-6-27,0-6 27,-1-5-67,1-4-1619,8-7-1131,-2-12-1031,5-6 3781,-7-10 0,-5 16 0,-4 4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2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12382,'-2'9'1843,"0"-2"-1037,-3 42-436,1-12-4425,-2 45 4055,2-22-1233,2 6-3737,5-6 4970,5-5 0,-1-26 0,0-11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2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30 10063,'-11'-17'2543,"2"4"-1266,9 13 902,0 0-1065,0 59-274,0-19-403,0 51-90,1-31-189,0 0-12,1 39-281,-1-41-694,1 23-1899,-1-52-1361,1-8 4089,1-5 0,-2-9 0,1-3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3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3 105 13995,'-2'-9'5372,"2"2"-4056,0 7 196,0 0-1461,73-12-1992,-13 5 1439,-1-2 1,6 0-2175,-10 2 1,-1 1-1806,-2 0 0,0-1 4481,4 0 0,-4 1 0,6-1 0,-21 1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3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220 834 9923,'-17'-12'2728,"4"2"-2174,13 10 152,0 0-504,-29-12 139,16 9 477,-32-8-639,29 11 34,-6 5 157,8 4 621,-5 17-459,7-4-50,-2 11 39,10-8-67,2-1-118,2-3-39,0-3 44,5-4 242,1-3 27,8-6-201,5-3-208,8-7-201,9-11-389,2-13 0,3-7-736,-4-1 0,0-5 262,17-19 0,2-9-657,-16 9 1,-1-5-1,-3 4 733,3-5 0,-3 1 187,6-15 1,-7 6 599,-13 13 482,-10 17 1792,-1-4-1165,-6 16-521,1-1 363,-13 30-755,-7 16 443,-10 16 392,-6 16-459,-3 14 240,0 11-1174,1 10 972,4 5-83,5 4-197,6-2-33,8-5 179,9 19-325,11-32-28,5 9-22,9-37 57,2-10 307,26-5-443,-6-13-22,21-5-454,-14-20-538,3-10-710,-4-17-1003,-6-10 454,-10-7-1944,-16-7 4195,-9 4 0,-11 24 0,-1 11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5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198 369 7626,'-53'60'4915,"1"0"0,-18 8-3979,52-13 0,13-2-595,15-16 141,5-7 22,11-10-45,22-9-459,-8-14-62,18-10-660,-1-27 604,-16 8 107,5-8-22,-25 23-208,-9 9-56,-5 16 555,-4 10 50,-2 16 100,-1 10 331,-3 37-470,-2-16-67,-3 24-79,0-30-78,0-6-12,1-7 1,-1-6 0,1-9-34,0-6-247,0-7-134,2-6-16,-1-5 251,3-7-262,1-12-7,2-12-251,5-28-762,17-29 1103,-3 24 1,4-3-208,6-8 0,2-2 117,1 0 1,1 2 293,-6 11 1,0 4 557,17-31 481,-17 39 180,-3 10-476,-8 23-364,0 3-180,-2 7 62,0 9 543,0 20-470,-6 3-129,-2 19 28,-25 9-45,2-15 750,-17 8-750,6-25-67,2-7-45,4-6-39,3-5-28,5-3 56,6-2 39,4-1-33,2 0-107,2 0 157,0 0 34,1 1 425,7 0 123,6 1-67,11-1-200,10-1 15,35-4-240,-12-6-23,25-6-67,-26-9-146,-1-3-392,-4-6-280,-6-5-206,-7-2-1088,2-24 583,-16 15 95,-1-14 818,-18 26 437,-3 5 61,-3 10 364,-24 7 292,10 9 123,-21 9 191,15 6-74,0 9-246,0 1-90,2 4 90,2 1-32,3 3 32,1 3-90,4 0-50,1 0-151,3 0 128,1 8-296,2-13 0,0 2-6,1-15 79,1-3-6,4-4 179,3-1-78,7-3-106,5-2-135,5 0-17,7-7-257,3-3-13,4-11 69,1-2 128,-3-1 90,-2 0 0,-5 3 6,0 1 5,-11 8-11,-1 2 45,-11 8-45,-4 1 0,0 1-67,-3 0 11,1 0-28,0 0 50,2 11 34,-1 1 118,1 9-1,-2 1 85,-1 12-146,0-6-45,0 7 28,0-7-33,-1-10 55,0 0 74,0-13-130,0-3-548,18-26 34,3 2 94,18-24 63,-3 12 156,9-2 184,-14 16-77,0 4 22,-18 14-1,-2 10 35,-2 3 33,2 19-448,1 0-270,1-2-463,2-6-3709,21-6 3305,-12-7 566,18 4 599,-19-9 420,-1 0 112,-2 0 817,-3-3 421,-1 1 17,-2-2-191,-3 0 236,-1 0-192,-3 0-368,-2 0-192,-3 0-833,-1 0 173,-3 3 5,0 1 113,-1 2 196,2-2 269,2-2 1326,7-6-1909,9-8-50,18-16-1473,20-24-216,-11 6 1,8-10 0,0-1 1381,3-5 1,1-2-1,-2 1 1,-4 8-1,-2 2 1,-3 1-1,6-8 1,-1-1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5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774 1 12349,'-57'51'1428,"-1"-1"0,1 1 0,-1 0 0,-4 4 1,3-3-1,5-1-1690,-6 12 0,10-5 262,-12 20-1235,11-8-25,9-9-8571,-2 7 8510,16-27 1,3-2 0,18-29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7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65 9050,'10'9'4195,"-2"-2"-2887,-8-7 1840,0 0-3165,-2 2 17,-3 6 62,-4 8 184,-2 12 45,-3 10 141,1 8-51,1 4-140,5 0 63,4-5-147,3-7 442,12-7-134,1-15-185,27-9-409,-11-22-1752,25-37-1077,-14-31 2022,-2-3 331,-14 1 241,-17 39 135,-4 11 61,-3 11 162,-5 9-67,-1 6 73,-4 5 605,-6 3-263,7 1 39,-3 2 11,7 3 17,1 3 28,1 0-28,1 1 296,1 2-464,1-3-17,0 0 45,0-2 123,2-3 6,2 1 627,12-3-711,2 0-146,11-1-62,-2-5-22,4-3-39,1-5-40,0 0 51,-5 1-56,-4 3-33,-6 3-51,-6 4-51,-4 2-111,1 9 408,6 24 51,-3 3-95,6 18-40,-7-16-3324,8 4 3402,-2-18 29,8 0 67,1-19-67,7-2-129,5-3 28,5 0-84,3 0-56,2 0-118,1 0-229,3 2-549,1 2-1714,11 0-355,-4 1 3021,5-3 0,-31-1 0,-9-1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8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9 215 13306,'-5'-15'2605,"2"4"-2152,3 11-94,0 0 498,3 14 78,5 5-83,6 19 279,11 36-862,-6-12 16,3 28-128,-12-27 45,-3 19-169,-4-29-27,-1 7-6,-2-36-627,0-11 11,-3-16-107,0-17 39,-1-29-660,13-12 0,8-16 0,1 4 1041,6-5 1,2 0 318,-6 6 1,1-4 0,2 11-348,24-22 835,-29 67-358,1 6-107,0 7 314,-1 8 320,-2 11 10,-2 9-84,-3 9 449,-3 2-679,-3 14-285,-4-13-84,-8 8 0,-6-16-504,-33 3-504,3-9-532,-20 0-359,12-14-1534,6-2 3433,8-3 0,18 0 0,9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8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301 138 8741,'2'5'2241,"-1"-2"-1278,-1-3 521,0 0-817,-17-18-102,8 10-44,-15-13 208,4 14-404,3 3-45,-8 2 16,3 2 46,-2 6 0,-1 3-79,-1 8-34,2 1-94,2 2-12,2 8-73,7-8-44,3 4-6,6-12 17,3-6 22,0-1-33,5-5-46,12-4 40,-1-1 0,9-2 40,-9-1-40,-3 3 0,-4 2-96,2 4 141,-2 6 106,5 4-39,-1 6 79,4 2 151,7 9-235,-4-8-7,5 2-4,-5-13-1,0-4-6,4-3-89,3-4-481,14-17 32,-8 0-61,5-15-117,-14 6-2756,8-22 2398,-11 18-80,7-16 667,-13 26 320,0 0 78,0 2 90,0 3 246,1 3 263,-1 3-201,0 3 44,0 2-122,-1 2 77,3 2-240,-6 1 168,0 2 212,-6 4-21,-1 5 559,-2 17-800,0-3 72,-1 13-17,0-6-89,0 1 22,0-1-22,0-2-56,0-5 96,0 3-164,3-12 12,1 2 56,15-9-202,0-3-633,13-1 650,54-25 0,-55 16 0,39-16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09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325 27 8730,'6'2'2750,"0"0"-1859,-6-2 442,0 0-790,-54-15-28,29 11 34,-45-8-44,41 20 161,0 8-123,0 4 387,-6 19-583,10-10-95,0 11-28,15-15-55,6-4 38,2-4 67,2-4 275,6-4-162,4-2-130,19-2-212,-4-2-45,8 0-168,-8 2-84,-10 1-56,0 3-123,-7 0-556,6 2 175,1-3-733,8-1-365,0-6-309,7-5-1903,-2-4 4122,1-7 0,-14 6 0,-5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7:58.7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14 105 10226,'-7'-3'4777,"1"0"-4228,6 3 1557,0 0-2072,71-14-23,-42 4 73,55-11-45,-60 8 34,-2 2 190,-2 1 62,-4 2-34,-4 2-33,-3 3-174,-3 1-50,-2 2-34,0 0 78,-1 0 102,3 2 111,5 12-185,1 0 17,3 12-55,-3-5 16,0 2-17,0 0-34,-3-1 35,1-1-29,-1 0 0,-3-8 79,4-2 72,-3-9-28,7-4-72,4-6-90,7-6-112,6-4 78,2 0 29,1 3-79,1 7 78,2 5 6,6 5 146,7 7 61,7 6-50,4 5-107,-1 2-5,-4-2-45,-10-4-219,-10-4-2682,-4-6-2688,-13-5 5589,-2-8 0,-12 3 0,-2-4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10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8018,'9'12'2751,"-2"-3"-2096,-7-9 1782,0 0-1681,5 11-118,-3 2-5,3 13 471,-5 13-752,0-5-66,-3 11-6,-2-12-62,-3-2-55,-1 0-40,1-3-39,2-2-28,1-3-11,2-4-45,1-5 11,1-3-5,1-4 150,0-2-65,0-3 49,0-1 185,0-1 391,5-8-716,5-4-364,9-12-212,7-8 88,6-3-16,1-4-28,12-9 498,-13 16 34,3-5 34,-18 23 106,-4 3 22,-3 5-39,-3 3-123,-2 1-39,-2 2 33,1 3 6,1 5 348,1 5-152,3 7 258,-2 3-101,1 2 168,0 9-342,-2-9-106,0 3 61,-1-11-134,-3-10 0,1 0 0,1-7-857,10-14 0,3-5-465,15-19-196,1-5-73,3-2 1591,-1 3 28,-8 10-44,-7 13 16,-11 15 649,-4 15 85,-5 11 364,-2 9 700,-6 21-1036,2-14-280,-3 12-247,6-23-101,1-6-128,2-5-6,0-7-2101,0-3-1456,5-4-3282,5-1 6839,9-5 0,-7 3 0,0-4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10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399 35 10298,'6'2'3193,"-2"0"-2538,-4-2 549,0 0-598,-50-17-354,28 12-45,-40-12-28,40 17-145,1 4-34,-1 1 72,-16 16-66,14-7 0,-9 9-6,20-11-213,4 3 123,4-3 79,2 2 22,3-2 79,3 2 50,4 1 549,9 6-320,-2-3-22,4 4-50,-6-6 17,0 1-5,-1 1 363,1 11-348,-3-6-88,1 10-85,-7-10-28,-1 2-39,-2-1-3392,-14 9 3381,0-8-40,-14 6-33,-1-13-67,-2-1-2784,-10-2-3299,14-7 6150,3-2 0,18-6 0,6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11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18852,'18'6'1635,"-3"0"-5058,-15-6-2469,-21 9 5892,5-3 0,-7 4 0,12-5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28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13 207 7061,'2'-8'1613,"0"2"-845,3-12-96,-3 6-129,0 0-146,0 1 40,-2 2 1199,1-9-1244,-1 6-11,0-7 28,0 6 11,0 1-28,0 1-17,0 1-95,0 1 17,0 2 56,0 1-34,0 1-16,0 2 189,0 0-436,0 2-246,0 0 106,0 9 84,0 6-11,0 14 67,1 33 0,-1 19-6,1 1-888,-1-3 844,-1-31 106,-2 27-40,0-29-72,1 21-129,0-35 129,1-1 34,-1-3-1,-2 9-27,0-12-1,0 5 882,1-17-876,2-2 90,0-4-68,1-3 250,0-1 98,0-2-336,11-29-124,2 7 12,11-26-11,0 17-34,1 1-123,16-9 184,-17 17-16,9-4-319,-11 21 318,-8 2 57,7 8-39,-9 3 44,1 7 6,-1 0 6,3 12-6,-5-11-11,0 11 5,-8-13 0,-1 3-330,-9 13 73,-4-4 90,-10 8 173,-4-11 61,-13 3-643,0-10-864,0-3-5256,11-9 6702,10-7 0,9 2 0,3-1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29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29 9828,'-7'-14'3344,"0"3"-2403,7 11 391,0 0-1001,-1-2-107,0 1-184,4 0 273,6 11 919,29 30-546,15 34 1,4 10-771,-19-28 1,-1 1 169,3 5 0,2 6 0,-7-7 115,2 27-27,-7-2-3297,-10-6 3269,-11-16 0,-5 0-197,-8 14-334,0-19 1,-6-5 384,-20-4 203,-5-6-203,-4-7-11,3-7-39,3-8-1609,3-9-2676,16-11 5074,6-8 1,10-1-1,3-1 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3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630 855 7834,'11'2'3226,"-2"0"-2016,-9-2-263,0 0-191,4 0 1238,1-5-1389,2 3-40,-2-6-72,-2 3 369,-2-3-334,0-3-366,-1-1-162,-1-2-157,-10-7 6,1 5-3567,-21-16 3657,8 12 61,-14-8 0,4 7 269,-20-9-230,-6 2-134,2 2 44,8 8 46,23 12 5,2 2 0,4 3-2224,-5 0 2190,6 9 2275,-4 3-2241,6 11 61,-1 56-49,9-35 32,7 38 24,13-53-63,8-4 259,11-2 3347,-6-11-3382,6 0-33,-7-10-73,0 0-3380,2-1 3447,13-10-109,-9 1-8,9-12 28,-14 3 5,-2-3 40,-2-2-23,-3-2 3318,-3-3-3351,-2-4-3383,-3-5 3332,-3-6 6,-3-5-45,-3-6-118,-21-31 85,1 19-71,-7 13 1,-5 1-144,-33-19 74,0 6-483,-3 19 661,21 24 2845,2 6-2895,3 3-1781,-12 0-929,27 7-1105,-6 0 3860,48 18 0,-11-9 0,14 8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4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1119 9671,'8'4'4369,"-2"0"-3076,-6-4-446,0 0 200,11-20-610,-5 2 173,19-64-565,-15 26-43,-2 5 1,-1-2 48,-3-36-51,-3 39 0,0-1-34,-1-2 1,0-2 13,-3-8 0,-1 2-69,-5-27-1205,-8-8 1037,0 42-3027,-3 7 2959,1 8-528,-16-3 775,14 19 78,-8-4-62,20 22 703,3 2-776,1 2 74,-4 29 139,5 12 40,-4 18 3197,7 5-3152,12 24 44,0-17 311,9 15 0,4 0-372,-1-12-62,-3-10 0,-1-7 61,-4-29 316,-1-7-338,-1-4 359,9-2-163,-7-7-67,8-1-67,-9-6-62,0-1-50,3-4 28,1-6-95,1-6 145,19-35-185,-19 24 34,13-19-224,-26 38-61,-2 6 61,1 7 218,2 7 6,9 23 78,-2-3 146,11 23-117,-12-26-62,2 3 419,-5-18-139,-3-7 50,4-3-179,-1-10-117,7-3-74,5-7-10,1 1 5,3 3-219,11 6 130,5 10 38,-2 5 23,-3 6-369,-16-2-270,-2-3-167,-3-4 834,23-26 0,-25 15 0,17-16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4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8296,'2'16'4885,"0"-4"-2180,-2-12-2033,0 0-396,-6 4-214,3 13 477,-6 12 200,3 52-391,3-10-169,0-22 0,2 7 168,11 41 0,3-3-274,-1-6 520,1-2 1,6-11-454,9-46 28,-1-13 39,62-4-890,-32-16-683,42-4-6040,-16 0 7406,-29 2 0,-2 4 0,-37 2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5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73 194 10192,'-22'-11'711,"5"2"-677,17 9 1215,0 0-381,-15-9-179,11 7-163,-11-7 102,15 9 828,4-1-913,4-1 510,29-5-571,4 1-1825,11-2 0,4 1 1606,28-1-490,-24 2 0,1 1 384,33 0-84,3 2 89,-29 2 0,10 1 1,-7-1-102,-10 1 1,1 0-49,5 0 0,6 0 0,-3 0 104,14-3 1,-7-1-98,-26 2 0,1 0 30,27-3 0,-1-1-44,0 0 72,-3 0 3023,-6 0-3067,22 0 463,-25 1-491,16-1 61,-28 1-6,0 0 1,0-1-17,0-1-45,35-3 0,-73 8-6,-7 1-100,-5 1-2185,-3 0-2474,-2 0 4765,-5 0 0,4 0 0,-3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6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109 557 9184,'-17'-13'1730,"4"4"-1030,13 9-257,-16 0-404,7 0-39,-13 4 179,13 3 376,0 17 44,5-1 174,0 9 515,13 3-677,3-10 677,18 8-677,-5-22 521,14-1-701,-15-18-134,5-7-146,-7-14-67,1-37-146,-9 5-360,-16-6 0,-6-17 0,-2 13 248,-9-17 98,-3-8 1,-6 12-31,-1 58-415,1 7-3506,-7 5 549,14 7 3478,-1 3 0,16 4 0,3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0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39 8993,'6'8'3064,"-2"0"-2000,-4-8 952,0 0-1483,3-2 100,-2 1 44,1 0-100,-1 1-50,-1 0 470,1-1-448,0 0 17,-1 0-91,1 0 125,-1 1-410,0-1-56,0 0-134,0 0-476,0 0-16,-2-3 419,-3-1-33,-6-1 100,-1-1-56,-3 1 57,0 0 5,0 2 5,-1 1 1,1 2-12,-6 0-27,6 1-29,-5 6 29,8 1-18,-1 9 46,1 4 5,2 5 0,0 2 5,4 1-5,3-1 168,2 3-95,1-12 0,0 1-12,0-13-55,0-2 50,2-2 95,3 0-33,2-1-12,8 5-100,-7-4 27,4 3-27,-9-5 44,-2 1-1942,0-1-1027,-2-11-6905,1-3 9824,3-12 0,-1 11 0,2 3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6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1 813 9845,'0'11'3568,"0"-2"-2157,0-9 947,0 0-1966,19-40-112,-8 12-168,10-27 0,0-5-106,-2-4 24,-3 10 1,-1 0-3423,-1-11 3392,-2-2-686,0-17 742,-4 25-114,-1-9 405,-3 34-22,-1 6-50,1 6 2895,-2 4-2935,2 5 1058,-2 4-1137,0 3 11,-2 3-452,1 2-63,-1 9 348,0 5 6,1 11 224,5 34-107,-1-20 56,4 21 0,-1-35-16,2-6-7,0-7 270,9-4-236,-2-5-89,9-11-39,-2-7-62,1-13-62,0-5-11,-5-3 62,-3 5-45,-5 5 45,-5 9-571,2 9 458,-1 12 119,3 9 5,11 21 84,-2-8 28,11 8-118,13-17-1299,3-7-3664,14-11 4969,-8-10 0,-26 3 0,-6-1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8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61 9004,'-17'-1'3086,"3"0"-2217,14 1 486,0 0-599,-1 1 96,1-1-74,-1 1-134,1 0 504,0-1-896,1 1-88,3-1 1006,34 0-901,-5 0-129,31 0-3459,-12-1 3352,2-2-425,2-4-107,-2-2-963,-2-1-8357,17-3 9819,-25 4 0,-1 1 0,-30 6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8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77 8088,'-11'12'5456,"2"-2"-2460,9-10-1965,0 0 263,62 1-303,36-9-969,-40 5 1,1 0-23,5-4 0,-2-2-743,14-4-1397,14-2 2202,-32 5 0,-3 0 1,8 0-1,4-2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39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69 9369,'5'4'3282,"0"-2"-2196,-5-2 1289,0 0-1949,-7-33-6,6 25-381,-6-25-537,7 38 498,0 7 162,4 33-424,1 24 710,3 5-333,0 2 182,-2-29-134,0-10-68,-1-9 6,0-10 151,-1-9-78,1-5 906,2-4-1080,4-9-194,17-24-221,-1-2 118,10-18 90,-10 15 106,-5 6-112,-4 12-252,-6 9 213,-3 8 129,0 14 123,1 6 28,0 13 179,0 1 101,0 1 269,5 6-420,-3-13-157,3 4-6402,3-1 6402,-8-13 0,3 4 0,-12-14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27 168 7369,'-13'-12'4290,"4"2"-2917,9 10-382,-4 0 1289,3 0-1748,6 0-275,5 0-100,12-2 190,31-5 488,38-2-2318,-37 3 0,3-1 1631,16 1 1,2 1-37,-5-1 0,0 1-886,7 1 1,1-1 862,0 2 1,2 0-502,-10 1 0,3 0 1,-3 1 514,11 1 1,-1-1-37,-13 1 0,2-1 0,-5 0 17,4 1 0,-3-2-31,-3 0 1,0-1-12,-8 0 0,1-1 28,14-3 0,-3 0 25,11-3 1650,16-3-1695,-53 6 1699,-16 2-1744,-2 1 3471,-16 3-3476,-2 0-100,-1 1-813,-1 0-1277,-1 0 2190,-2 2 0,1-2 0,-1 2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1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0 642 15311,'11'1'3653,"-1"-1"-3172,8-6-134,1-4-195,5-8-68,3-5-34,14-23-117,-9 4-292,9-21 23,-15 11 146,-2-2 0,1-15 190,-9 22 11,0-5 78,-9 29-89,-3 7 73,1 3 50,-2 5-11,0 0-28,0 1 23,0 1 33,0-1-107,0 1 68,2 0-168,-3 3-191,1 0 113,-1 4 66,1 6 74,6 16 5,0 3 45,3 12-12,-1-9 146,0-1-61,0-3 22,6 5 6,-6-17-29,4 4-5,-7-16-33,9-2-326,0-7-212,11-9-84,0-11-46,1-10 242,1-4 16,-4-2 242,-4 4 223,-6 3 68,-7 17-202,-3 4-359,-4 14 270,-2 8 89,2 4 308,0 8 151,1 8-78,2 1 73,5 15-353,-2-11-11,4 7-6,-3-14-2577,25 8-1361,-13-17 3854,19 5 0,-28-20 0,-2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1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10114,'0'11'2699,"0"-2"-1383,0-9 880,0 0-1221,10 58-4706,-4-27 3989,9 46-146,-9-42 853,1-5-965,-2-3-2727,0 3-1407,-3-11 4134,0 0 0,-2-14 0,0-3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1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95 12589,'-26'-1'5013,"5"0"-3702,21 1 470,0 0-1624,47-2-157,-16-2-208,40-1-844,-24-3-724,-1 0-2369,10-6-3747,-4-1 7892,2-4 0,-26 9 0,-8 2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2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0 122 9671,'5'13'3870,"-2"-2"-2789,-3-11 583,0 0-152,5 0-1036,0-1-179,9 1-79,2-1-60,8 1 60,6 0 29,18 5-903,-9 5 656,6 8 0,-20 6 5,-8 3-5,-7 4 0,-5 3 118,-5 21-79,-2-25-5,0 11 666,0-32-582,1-5 0,1-2 78,0-2 0,2 0-68,5-2-44,18-13 6,28-30-51,-10 4 11,11-21-50,-33 24-162,0-27-454,-10 27-572,0-22 1188,-7 28 0,-2 15 0,0-1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2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28 150 8108,'-13'-14'3568,"2"4"-2296,11 10 884,-2 0-812,2 0 219,-2 0 11,6 0-762,2 0-308,9-2-218,9-1-130,12-4 74,42-7-667,21-3-896,-42 7 0,1-2-2739,-2 2 1,-3 0 4071,32-11 0,-41 11 0,-12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0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12 9565,'-17'-7'1848,"4"2"-1014,13 5 253,0 0-689,-44 4-68,27 5-39,-36 6 73,37 5-28,-1 5 0,-2 5 74,2 4 38,1 5-45,3 5 325,2 5-162,3 4-57,3 4-77,2 2 11,2-2 195,1 23-420,0-23-27,0 33-90,0-46-62,1 10 39,0-25-28,2 3-50,-1-11 0,0 1-167,-1-14-209,-1-2-363,0-3-1250,0-2 1446,-4 0-358,-2-1-382,-5 0-425,-5-3-1003,0-3 2711,0-6 0,8 5 0,2 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3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11262,'11'13'4430,"-2"-3"-3298,-9-10-516,0 0-583,18-5-33,-12 13 146,16 3 291,-17 20-6,-1 13-3493,-1 9 3191,-2 10 1,-1 4-495,0 19-4551,-1-2 1,1-2 4645,-1-16 0,0-1 1,0-47-1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4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19 6663,'-4'-5'1932,"0"2"-1125,4 3 1904,0 0-1865,-12 3-140,9-3-62,-9 3-45,11-3 2330,1 0-1612,18 1-645,4-1-146,27 1-290,11-1-119,13-2-3509,8-1 2599,-27 0 1,-2 0-1241,21-1-1770,8 1 3803,-40 4 0,-21-1 0,-5 1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4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19 100 5299,'-10'-14'4072,"2"3"-522,8 11-531,0 0-2469,67 3 167,-14-2-482,9-1 0,5-2-126,-10-2 1,0-1-68,7-2 0,1 0-42,0-1 0,-1 1 129,-10 1 0,-3 1-1523,27-2-2510,-17 2-4145,-15 2 8049,2-3 0,-23 3 0,-7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5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25 2034,'15'1'2045,"-2"0"641,-13-1-2205,0 0 897,9-4-790,-6 2 642,8-3-546,-9 3 1463,1 0-977,-1 0-1159,-1-1-11,0 1-218,-2 0 218,-4 1 218,-4 0 253,-31 0-298,14 1 40,-21 0-51,24 0-122,5 1-40,6 0-124,5 1-178,6 4 543,8 0 28,8 5-17,9 2-5,7 3-12,2 2-67,2 0 5,-5 2 40,-1 15-381,-15-10-117,-11 12 184,-23-15-174,-14 0-487,-13-1-3537,-3-5 1202,-9-5-2364,25-6 5461,5-9 0,24 2 0,5-3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6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0 752 9464,'4'3'3321,"0"0"-2285,-4-3 4062,0 0-4880,2 0 40,2 0-29,4 0-5,4 0-95,4-2-34,2-2-95,3-3-56,0-5-1030,3-14 4,-9 4-950,-1-9 278,-12 11 892,-13 4 862,-2 8 45,-11 2-40,2 12 180,1 4 347,2 8 902,4 15-403,6-8 111,4 7-84,10-11-278,8-4-41,8-4-95,9-5-96,28-4-826,-8-13 278,20-8-532,8-45-442,-16-5-1271,-21 14 1,-2-10 543,-12 3 1,-3-7-1,-3 3 1188,-2-4 0,-3 2 496,7-14 0,-6 10 236,-17 25 369,-6 45-129,-6 13 1020,-11 34 0,-2 11-661,-1 16-482,2-1 0,3 2 347,10 10 1,7 0-368,3-32 0,4 2 2733,12 36-3049,-2-10-202,7-30 890,-9-34-1936,0-8-808,-2-10-2958,-1-13 5014,-4-9 0,-3 7 0,-1 1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6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31 11978,'-20'-17'3994,"3"4"-1882,17 13-353,0 0-897,66 25-481,6-11-3658,-1 2 0,16 4 0,-9-3 3102,-19-6 1,-3-2-1,33 6 1,-16-2 0,-52-8-1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48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50 8410,'11'13'2997,"-2"-4"-1747,-9-9 7022,0 0-8350,-3 4 78,-2 3 33,-5 9 1,-3 8-17,-7 33-768,7-6 756,1 23 79,22 6 17,12-21-3158,18 10 3331,38-24-151,-12-21-424,25-3 374,-27-17 11,-12-20 0,-1-7-84,9-10 156,-17 0 1,-5-6-650,-16-23-319,-11-5 249,-23 6 1,-7 0 461,-13-10-140,1 18 0,-6 7 2685,-25 18-4225,-8 14 1549,-3 24 1,0 4 0,12-6-1,8 7 1,0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1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7816,'9'2'2331,"-2"0"-799,-7-2-1033,0 0 149,-1 1 69,1-1 739,-1 1-1154,1 0 73,0 0-101,4 2 420,2 1-38,9 1-63,7 0 219,33 1-593,-5-4-3448,50 1 2786,-17-8-806,-2 0-7677,-4-8 8926,-45 6 0,-3 1 0,-22 4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1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0 275 9968,'6'7'6044,"-2"0"-5305,25-7-291,-7-3-241,27-4-117,-13-4 38,17-17-716,-13 4-1120,10-13-5030,-7-24 6738,-16 15 0,0-5 0,-20 30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2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 10472,'-1'-1'1792,"0"0"-1282,1 1 106,59 28 118,-22-4-345,5-2 0,4 7-1406,6 25 1,-7 3 1240,3 6-87,-8-4 0,-7-2-137,-26-10-73,-17 15-258,-5-19-1052,-14 8 1383,-5-23 0,15-13 0,1-5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1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1 218 11586,'0'-4'3641,"0"0"-2907,0 4-157,0 0-191,50-22-27,-15 11-46,48-18-10,-23 16-79,7-1-34,1 0-293,-4 1 310,-8 1-66,-10 2 74,-12 2-125,-11 2-12,-9 1 18,-7 3 4,-4 0-32,-3 2-433,0 0 73,-2 0 180,-1 0 112,-2 0 56,0 0-50,-2 8 33,1-1 12,-1 9 55,5-3 96,1 2 45,1-1 38,1-1-27,4-2-84,1-2-6,5-3-40,7-3-251,-2-1-358,7-6-304,-2-4-55,2-6-67,2-6-174,1 0 55,-1 0 326,-2 1 353,-3 2 230,5-2 117,-7 8-6,4 0 6,-9 8 134,-2 3 158,0 2-12,-1 6 95,-1 4 196,1 9 314,-2 3 90,1 4-158,-2-1-173,0 1 203,1 5-612,0-11-196,1 3-39,-1-11-1171,3-3-2083,8-1-1462,1-3 4716,6-4 0,-12-2 0,-4-1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2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13 833 8674,'-6'11'3052,"1"-2"-2144,5-9 1724,0 0-1858,-1 14 1370,1-9-1505,0 9 174,5-13-69,3-1-240,5-5-190,5-6 111,38-52-374,-17 14-51,-7 8 0,2-8-213,8-33 0,-4 0 129,-16 37 0,0-1 8,16-38 1,-4 3 41,-12 21 34,-3 9-50,-2-2 100,-5 16-44,-4 6-12,-5 18-38,-3 10-164,1 2-133,-1 1 167,0 4 113,0 6 212,3 23 493,3 22-342,2 1-44,1 5-174,0-22 56,1-6-45,-1-6 62,2-5-107,-3-11 276,9-6-562,7-34-111,1-1 95,7-23 33,-12 12 163,-3 4-11,-6 10-605,4 16 667,-4 16 5,7 15 61,-2 10 23,10 13-660,-8-14 576,5 6-185,-8-19-801,-6-9-644,-2-5-4957,-5-13 6587,-2-8 0,0 5 0,0 1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3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15 272 9850,'-7'-2'3434,"2"0"-2404,5 2 2213,0 0-2246,-1 2-83,1-2 698,-1 2-1013,1-5-341,2-7-224,5-9 50,16-28-56,16-22-62,-7 13-56,1 1-44,-22 46-124,-1 5 208,1 10-23,28 44 129,-14-12-56,20 34-263,-22-30-1081,-1-4-2101,2 0-3153,-2-6 6598,1-2 0,-11-15 0,-4-5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6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21 6770,'-25'-11'2397,"4"2"-1630,21 9 589,-9 6-359,7-4 470,-7 4-929,9-5 874,0-1-897,0 2-17,0-2 471,0 1-353,5-1-55,4 0 245,10 0-179,8 0-263,11 0-196,10 0-33,45 0-376,-36 0-543,28 0-746,-52 0 1530,10 0 0,-24 0 0,5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6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73 10836,'-4'-2'2924,"2"0"-1961,2 2 2896,0 0-3029,26 0-147,-5 0-241,28 0-235,-8-3-151,6-2-862,27-8-1211,-3 1 2017,-14 2 0,-1 1 0,-6 2 0,6-2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7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8612,'3'10'2482,"-2"-2"-785,-1-8-1103,0 0-12,24-20-39,-17 13 398,21-17-464,-23 21-119,1-1-28,-2 3 23,-1 1-67,1 0-113,0 0-27,1 0 22,2 0 95,2 1 68,3 4 33,3 3-39,1 5 230,13 16-287,-7-4-83,7 12-22,-12-6-3303,1 16 3190,-8-10-22,-1 8-34,-8-13 6,-1-13 79,0-1 72,0-20-101,0-22-50,4-3-72,5-16 72,6 10 44,7 1-44,2 2 0,20-9-5,-16 16-57,13-5 3398,-24 21-3465,-1 4-95,4 3 224,2 19 0,-1-1 73,-1 19 129,-8-5 61,-1 3-112,-1-1-67,-1-2 0,0 2-1316,6-7-1625,5-8-4810,6-11 7667,4-15 0,-14 3 0,-3-3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8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24 1819,'-9'-13'3753,"2"2"1554,7 11-2299,0 0-1201,2 1-1270,4 0 920,5 1-740,8 0 2423,8 0-2664,8 0-106,4-1-151,3 0 33,19-1-252,-27 0-644,10 0-1054,-28 0-2788,1 0 4486,2 0 0,-8 0 0,-3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1:59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59 237 7705,'-8'-7'2207,"2"2"-1440,6 5 17,0 0-28,-6-6 29,4 4-46,-4-4 67,4 4 152,0-1-157,-1 0-61,0 0-57,0 0-129,1 0-44,0 0 230,0-1-225,-2-1-252,0 0-5,1 1-34,2 1 28,1 2 2425,0 0-2671,1 1 39,0 0-45,1 0-12,1 0 12,2 0 0,4 0-50,9 0 50,8 1-17,36 13 12,-12 1-7,19 13 7,-29 2-62,-3 19 22,-18-7 45,-5 13-67,-17-15-17,-8 0-6,-9-3-5,-14 7 11,9-15-17,-2 1 34,17-19 67,6-4 5,2-4 79,2-2-11,6-1-22,7-6-51,12-5 0,10-10 0,10-5 56,6-8-56,4-4 112,0-6-90,-19 10 0,0-6-50,0-10 0,-2-2-84,19-33-56,-16-3-291,-35 43-1166,-16 13-1315,-9 7-3305,-13 13 6245,-4 16 0,19-2 0,3 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0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 7285,'16'15'2185,"-3"-2"-1541,-11-13-51,0 0-44,0-1 0,0-1 101,0-1-129,-1 0-96,1-1-111,-1 2-40,0-1 443,1 1 157,-2 0-381,1 0 151,-1-3-425,0 1-18,1-1 51,-1 1-28,2 0 6,-2 1-57,1 0 113,-1 0-191,0 0 6,1 1-17,-1 1-11,1 0 61,-1-1-43,0 1 15,0 0 23,0 0 11,0 0 3069,0 1-3332,2 7 17,2 6-3365,12 37 3420,3 23 45,0 5-933,-4 3 985,-10-29-13,-1-5-27,0 9-1,0-19-5,-2 3 6,0-23 11,-1-6 2915,0-5-2870,0-3-42,-1-2-20,0-45 0,0 33 0,0-33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0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12 119 8970,'-6'-14'2426,"0"2"-1743,6 12 1535,0 0-375,4 0-728,2 1-197,4 0-279,5 1-84,2-1-141,6 0-111,3-1 161,17-3-318,-8-2 16,23-8-151,-28 0-5,9-3-6,-16 4-112,-2 1-560,-1 2-857,0 0-7293,3 5 8822,-8 0 0,-2 4 0,-10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1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8270,'9'9'4146,"-2"-2"-3071,-7-5 179,4-1 97,4 2 547,20-3-1478,-2 0-218,15-2-96,-11-2-56,1-1-44,3-4-3404,-12 4 3258,3-1-173,-14 5-398,-3 0-320,-3 1-694,-5 22 1439,-8-5 286,-6 20-39,-6-10 117,-8 14 23,0 0 112,4-1 196,6-7 23,13-15 44,1-3 677,3-2-514,1-6 705,5 2-498,3-6-135,9 0 3499,24-2-4009,-3-2-94,19-4-57,-10-2-50,-1-5-874,18-1-5360,-1-2-2322,-4 1 8556,-12 0 0,-31 9 0,-6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2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47 9442,'0'7'2424,"0"-2"-1359,0-5 1343,0 0-1668,-26-21-152,16 13-62,-22-15-313,22 20-146,-2 1-67,-3 1 11,-4 1 34,-4 3 112,-4 5 17,-1 7-90,0 5 0,2 3-34,3 3 40,6 1-90,6-1-34,5-3 28,4-3 46,12 0 167,2-9 17,26-1-224,-9-8-51,13-3-89,-12-2 23,-2-1 10,-1 0 68,-2 2 39,1 1 11,0 5 34,1 4-235,12 11-404,-8-4-2856,33 2 375,-23-12 3075,19-7 0,-36 0 0,-6-3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2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29 9750,'-10'-6'2979,"2"2"-1595,8 4-953,0 0-22,-48-7-62,34 5 57,-36-6-113,46 8-291,2-1-185,1 1-275,1 0 516,0 14 214,2 1 250,1 15 29,3 1-67,1 6-62,0 7-56,1 4-3409,-2 8 3303,0 2 30,0 5 0,-1 1-153,2 19-99,-1-19 1,-2 4 63,-1 0 1,-2-3-67,0 17-9,0-20 0,-2 0 188,1 30-112,-1-48 5,0 19 23,1-56 3428,0-4-3361,0-3 530,0 0-356,4 0 683,29-5-879,-4-2-40,25-6-72,-13 0-62,-2 0 5,0 0-352,8-2-835,-15 4-1770,8-5-5287,-18 4 8239,0-3 0,-11 7 0,-4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3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21 813 5807,'-12'3'2699,"3"-1"-586,9-2 799,0 0-1739,11 6-298,-7-5 238,7 6-239,-9-7 332,2 0-264,6-7-662,1-3-123,6-11-62,-2-4-39,1-7-3448,0-4 3370,7-32-670,-7 14 541,4-24-45,-8 22-45,-2-1 196,0 3-168,-4 5 174,0 6 78,-3 7 2994,0-1-2798,-1 0 773,-1 9-924,1 2 22,-2 15 12,2 2-28,-1 1 300,1 2-390,0 1 84,0 2-45,0 1-11,0 1-73,-1 1-22,1 0-39,-1 0 139,8 11 415,14 22-915,-3-3 568,10 13-6,-14-21 0,-2-6-44,-2-4 111,-1-4-22,-4-5-6,2-1 619,-1-8-753,2-7-84,2-10-252,6-25 207,-4 11 124,2-9-85,-8 24-151,-2 10 6,1 6 168,8 13 56,0 4 11,9 7 5,-6 2-5,0-4 28,1 2-828,-8-7-640,0-1-1343,-8-8-3132,-2-6 5915,-2-6 0,0 3 0,-1-1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3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31 325 12309,'-17'-7'6273,"4"2"-5247,13 5-338,0-4-318,1-6-124,5-8-67,4-10-61,16-28-112,-5 12-1,8-15 46,-11 24-1,-5 8-61,-1 9-112,-6 9-34,2 4 106,-3 9 18,3 6 33,1 8 5,3 9-5,1 6 6,1 2-6,1 1 0,0 0-151,2-3-4355,2-3-2871,25 1 7377,-11-14 0,4-1 0,-21-13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4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11491,'19'-11'4106,"-4"2"-2807,-15 9-83,0 0-852,51-14 79,-26 17-46,23 8 1,1 8-230,-11 21-411,20 37 349,-32-14 94,-5 10-49,-6 9-3342,-3 4 3306,-4-5 0,0 0-745,-3-31 0,-1 0 661,3 26 0,1-5-1739,2-9 1742,7 8-28,-3-22 50,5 5-56,-9-25 1845,-1-4-1845,-3-6 1294,-1-4-1361,-3-5 3375,-2-3-3358,0-4 50,-9-2 257,-5 0 650,-47 0-733,19 0-118,-28 0-22,34 0-34,6 0-762,6 0-918,11-7-3742,6-3 5422,15-12 0,-6 10 0,6-1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4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13429,'6'3'4083,"0"-2"-2979,-6-1-443,0 0-370,58-4-156,-22-2-4387,47-3 3759,-40 0-294,-7 2-3464,-9 2 4251,-9 2 0,-9 2 0,-5 1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4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77 10763,'-1'15'6301,"0"-4"-11205,47-9 4383,36-22-1537,-33 12 0,2-1 2303,9-9 1,-7-1 0,-8 2 0,-12 3-1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26 11463,'-1'-14'3355,"0"2"-2576,1 12-527,0 0-73,0 4 818,0 8 151,-1 12-285,0 15 192,-1 12 1,0 4-725,1 16-429,-1-14 0,1-2 171,1-4-6,0-12-34,0-10-100,0-8-325,0-11-420,2-4-840,0-9-2168,7-14-896,-1-6 4716,5-13 0,-6 17 0,-1 4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5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1 144 9722,'13'4'4217,"-2"0"-2867,-11-4 5080,0 0-6021,0-2-62,4 0-95,6-4 112,17-4-235,-2 0-90,14-5 12,-10 2-6,3-2-45,-1 0 11,-1 0-11,-2 2-6,-2 1-347,-2 3-492,-1 1-612,-4 4-6233,-1 2 599,-9 9 7091,-2 4 0,-7-1 0,0-2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5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8125,'3'1'4761,"0"0"-2974,-3-1 1747,0 0-2980,56 4-195,-29-6-135,43 2-100,-47-4-85,-3 1-78,-8 2-68,-4 1-10,-7 0-158,-1 6 118,0 4 157,-8 8 0,-3 7 40,-6 5 44,-2 3 39,2 3 129,1 0 1069,-2 25-895,10-24-51,-1 15 415,11-27-218,8-12 122,7 2-100,13-12-225,11-2-178,7-4-835,42-20-829,-37 7-1580,21-18-2537,-53 15 5590,-6-2 0,-8 9 0,-3 3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6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22 10612,'-3'-8'2095,"0"1"-1468,3 7-263,0 0 891,-54-5-1239,36 4-16,-43 1 174,51 10 196,0 11 196,1 10-3269,0 11 3834,4 41-750,1-10-719,6-22 0,1 0 652,7 27-188,3-24 0,1 1-19,6 28-40,-7-31 0,-1 0 73,0 20-33,-5-2-23,-3 2-40,-2-3-32,-2 21 32,0-26-38,0 11 2994,0-35-2995,0-8-5,0 2-5,1-13 1319,0-1-1314,1-12 50,0-4 51,0-2 168,-1-2 123,1 0 50,0 0 830,22-2-1003,-2-5-84,23-5-124,-3-5 40,2-1-17,13-4-84,-20 8-61,2-1-331,-24 10-791,-5 0-1825,1-3-4217,-2-2 7225,1-3 0,-5 7 0,-1-1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2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10270,'3'10'3736,"0"58"-1792,-3-20-1048,0 5 0,0 3 219,0 33-376,0 2-279,0 6-29,0-11-196,0-4-129,-2-11-27,1-13-40,-1-11-39,1-12-258,1-10-458,0-9-332,0-6-95,0-6-1293,0-2 2436,0-37 0,0 26 0,0-26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7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8870,'16'-1'2694,"-2"0"-2028,-14 1 2432,0 0-2213,8-2-168,-2 3-79,7 3 186,4 15-3600,4 16 3084,1 3 0,-3 10-382,-8 12 303,-5-14-83,0 16-40,-5-24-5,0 0-67,-1-15-29,0-5 3121,0-14-3193,0-4 817,2-8-1350,3-8 108,5-12 105,5-8 45,4-4 252,2 0 79,1 3 11,-3 7 62,3 1 73,-8 15 94,12 1-21,-12 16 60,9 7 96,-6 8 415,6 17-572,-7-6-101,2 10 40,-6-4-146,-6-11-6061,15 10 74,-8-24 5987,13 0 0,-15-11 0,-3-1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13698,'16'17'5074,"-2"-4"-4042,-14-13-584,48 0-241,-23 0-129,38-2-78,-37-1-851,4-4-2902,0 1 3753,2-3 0,-15 6 0,-4-1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8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94 9688,'-5'-9'4066,"0"2"-2683,5 7 640,0 0-1536,-2-8 694,1 6-765,-2-6 401,9 7-766,1 1 122,21 6-38,-4 3-46,14 8-3234,3 20 3206,-12-7-296,3 13 235,-18-10-5,-7 0 5,-5 0 5,-4 1 62,-11 7-27,5-15 3210,-8 4-3199,12-20 392,1-5-432,7-3-3246,20-12 3285,1-3-107,19-13 63,-7-1-2172,1-3 2172,-2-3 61,-5-1-50,2-14-11,-12 13 2221,1-21-2698,-15 20-194,-1 2-656,-6 11-5300,-8 6 6621,3 6 0,-4 0 0,5 8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19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28 12018,'-11'4'4453,"2"-2"-3490,9-2-509,0 0 150,33-5-307,-11 0 236,41-7-242,-30 7 0,10-1-100,-14 5 16,1 1-67,-1 4-73,1 6-17,1 7 37,-1 28 0,-2 10 92,-1 11-70,-4 0 1,-4 0 125,-15 13-28,-4 1 23,-3-1-141,-2-6-16,-3-6-23,0-6 52,4-6-52,2-4 18,2-5 44,0 14-107,2-16 1,2 9 5,2-20 28,0-3-33,0-3 67,1 4-62,0-12-11,0 4 5,-2-13-10,-1-1 38,-1-3-10,-1-1-18,-1-2-5,-1-1 6,0-1 330,0-1-252,-3 0 45,-3 0 296,-26 0-413,6 0 83,-24-2-95,-7-2-286,1-3-795,2-1-1529,23-7 2610,31-11 0,1 11 0,6-5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20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19 9402,'-2'-7'7724,"0"2"-6940,2 5 348,-1 0-684,3 0-28,4 0 773,31 0-969,-7 1-73,26-1-84,-15 1-817,25-1-2113,-5 0-4167,14-1 7030,-16-2 0,-29 1 0,-8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20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43 11922,'-13'-4'4420,"2"2"-2830,11 2 1911,0 0-2823,48 10-319,-9-7-270,18 2 1,4-1-202,11-10-925,23-2-2103,-37-4-3021,-12 0 6161,-10 1 0,-17 5 0,-10 2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29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9335,'12'15'2599,"-1"-4"-1804,-11-14-246,2 0-151,-2 0 11,1-1-62,0 2-28,-1-1 56,1 1 975,-1 0-862,0 1 1534,0 0-1613,0 0-40,0-1 1,1-1-180,0-2 510,3-6-437,-1 5-67,0-5 6,-1 7-68,-1 0 135,1 2-145,-2 0-12,1 1 6,0 1 89,-1-1 11,2 1-167,-2 0-303,1 0 213,2 8 33,1 5-5,4 13 11,0 11 5,1 11 46,-1 8-46,-2 4 40,-3 0-39,-1-4 39,-2 12-40,0-31 1,0 6 5,0-34-5,0-4 78,0-3-51,0-2-986,0 0-60,3-3-1659,4-11-1646,5-7 4318,4-9 0,-7 13 0,-2 4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29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27 155 9845,'-15'-19'3489,"4"4"-2878,11 15 1030,0 0 151,0-2-991,0 2-185,0-3-67,2 3-84,4-2 241,22-2-426,2-2-101,18-4 17,-4-1-79,2-2-111,0-2-3342,13-6 3000,-20 7-549,4 0-851,-23 10-2336,-7 2 4072,-2 10 0,-6-6 0,-2 6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0.0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10612,'5'18'5562,"0"-4"-5316,46-21-167,-24 2-113,29-3-128,-42 6-23,-13 3-106,-1 5 100,0 6 62,-5 7-3254,-3 4 3383,-6 3 0,-3 1 33,-2 0 12,0 0 1,1-1 1253,-3 22 695,14-6-1339,4 1 846,28-16-863,2-22 3126,14-1-3511,-3-10-152,1-3-230,15-14-1132,-16 5-2077,10-6 3338,-11 4 0,-18 10 0,2-1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0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 9374,'-16'-1'1680,"2"0"-1534,14 1 1607,0 0-952,8 24-45,-1-6 118,6 23-241,-2-8 902,9 47-1166,-9-21-996,3 36 762,-11-34 131,-6-3 1,-2 2-77,-4 13-101,3-16 1,-3-3 151,-3-5-45,2-5-3058,-1 10 3069,2-3-95,0-3-22,4-12 178,3-9 40,1-4 484,1-2-574,0-6 28,2-7 68,3-1 62,4 0 453,17-3 2854,-2-1-3532,16-2-117,-7-3-269,29-12-835,-24 5-1551,17-11-2270,-33 10 4891,-2-2 0,-10 6 0,-3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2.8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63 11771,'-17'-10'2812,"4"2"-2230,13 8 3597,0 0-3451,49 42-168,-17-22-218,42 34-107,-29-35-78,0-4-28,1-4-57,-2-5-4,1-4-68,-1-2 0,-2-7-241,1-4-78,-5-10-387,-4-3 12,-7-4-6,-9 1-343,-8 2 243,-6 3 105,-14 0 695,-3 9 11,-11 2-11,1 8 0,-1 3 140,1 3 107,1 5-74,2 5 113,5 5 520,-3 12-397,8-7-5,1 7-45,6-11 5,2-2-163,1-2 208,4 2-219,1-4 17,7-1-44,2-3-74,5-3-89,3 1-106,4-1-555,2-1-453,1-1-516,2-1-1272,6-1-1203,-2-1 4105,3-1 0,-18 0 0,-5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1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16 10702,'-3'-9'3696,"2"2"-2861,1 7 918,0 0-493,9 20-672,0-1 90,7 22 1215,1 56-1781,-10-47-39,2 41-23,-8-71-44,-1-5 39,0-7 95,3-4-140,3-8-101,6-10-185,6-14-207,21-27 387,-9 13 39,10-8-56,-18 30-12,-6 11 85,0 5 44,6 22 101,-3-1 101,5 17 101,-9-6-6,-2-2 141,3 11-376,-7-17-56,1 4-241,-6-18-2834,10-4-2268,-1 0 5343,12-4 0,-13 2 0,-3-2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2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11423,'12'1'4704,"-2"0"-2564,-10-1-1569,0 0 299,39-18-562,-18 12 123,32-12-347,-29 16-84,1 2-33,1 8-294,2 5 299,-1 13 28,-2 7 42,-7 10 0,-4 9 28,-2 16 0,-3 2-59,2-9 1,-2 0-469,-4 6 0,-3-8 457,0-13 67,-1-2-17,3 13-515,-1-16 465,1 7 6,1-13-6,-3-9 862,2-3-856,-2-9 22,0-10 16,0 0 1573,0-3-1517,0 0 1060,5-1-947,-2 0-11,2 0 123,-5 0-163,-1 0 112,-1 0-447,-5-2 106,-13-2-398,-3 0-700,-10-3-7467,-8-5 8632,14 1 0,-2 0 0,20 5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3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7559,'10'27'2863,"-2"-5"-2085,-8-22 1059,0 0-1529,22 3-39,-13-1-50,16 4 27,-18-3 628,5 3-337,-2-3 13,5 2 402,3-3-661,-3-1-84,6 0-56,-7-1-61,1 0 39,-2 0-12,-1 0-27,-2 0 128,1 0-89,-7 0 162,1 0 158,-5 0-35,0 0-576,-7-1 78,-5-3 84,-9-1 0,-4-2 0,1 1-95,3 2-8005,-4 7 8100,13 3 0,-1 1 0,12-2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4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42 8668,'16'3'3927,"-4"-2"-2969,-12-1 173,0 0 12,-3 0-712,2 0 1008,-5 0-1176,6 0 191,-2 0-303,1 0 175,1 0-197,-2 0-51,2 0 1221,-1 0-991,3 0-235,4 0 0,7 0 72,12 0 40,17 0-28,17-1-68,16-2-248,10-3 254,3 0 0,-24 2 0,-1-1-28,7-1-55,18-2 66,-70 5-78,-10 2-224,-4-1-9607,-33 2 9761,8 2 0,-11-2 1,19 3-1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5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47 160 8814,'-15'-14'4151,"2"2"-3110,13 12 679,0 0-914,-8-2-324,6 2-269,-6-2-129,8 2 621,0 0 136,3 0-426,2 0-57,6 0 34,5 1 213,24 8-269,17 11-297,0 4 39,-1 8-106,-19 31 23,-20-21 5,0 30 0,-25-32 50,-3-3-44,-6-4 44,-3 3-16,11-16-29,0 1 1,9-18 111,3-2 175,19-4-197,4-6-11,19-7-28,0-9 5,3-8-5,1-6-16,-4-6-35,-6-3-190,-18-6 1,-4-2 116,1-3 65,-8 8 1,-3 3-60,-8 18-145,-2 6-437,-2 5-638,-1 6-5905,-12 6 7187,7 3 0,-4 4 0,9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7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33 1471,'-17'-13'4890,"4"2"-1686,13 11 2229,0 0-3784,7 0-1330,4 0 140,54 0-248,-19 0-206,35-1-1957,-7-2 215,-26 1-2480,15 0 4217,-37 2 0,-12 0 0,-6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7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17 12264,'-1'7'4364,"0"-2"-3144,1-5 1083,0 0-1822,48 2-55,7-2-426,26 2-1561,-10-6-483,-14 0-5109,-3-4 7153,-1 0 0,-25 3 0,-9 2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8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1117 9234,'-2'-4'3479,"0"2"-2236,2 2 1440,0 0-1832,19-6-263,-8 0 230,25-16-454,-17 2-140,10-12-123,-8 2-39,3-6-57,1-7 18,19-33-211,-20 31 1,1-2 75,0-1 0,0 1-26,-1 1 0,0-3-52,6-21 0,-1 1 190,2-6 0,-5 9 0,-4 6 5,-11 18 1,-1 5 39,-2 5 5,-1 3 12,-1 4 66,-1 5-16,-2 5 57,-1 6-242,0 3-51,-2 4 7,1 1 50,-1 7 67,0 3 5,0 10 152,0 4 1,0 7 32,0 4-33,0 2 280,1 16-292,1-16-33,1 7-22,1-24 335,17-8-425,-4-16-481,16-11-236,-9-16-129,1-7-3241,-1-4 3494,0-10 548,-8 19 45,-2 1-157,-9 25-73,2 12 488,-2 7 487,8 27-454,-3-6-129,1 16-50,4 3-772,-4-13-2001,10 9-3747,-4-22 7256,6-8 0,-12-8 0,-1-5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9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10846,'7'6'3865,"-2"-2"-2360,-5-4 466,0 0-1438,29 39-102,-17-13 269,25 55-356,-28-35-232,0 18 102,-7 1-214,-1-19-302,-1 9-522,0-26-4923,-2-3 560,-2-13 5187,-3-2 0,2-10 0,1-1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9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39 143 12355,'-21'-12'4862,"4"2"-3089,17 10-1213,0 0-3796,20-4 3588,2 0 451,45-9-803,-13 1 36,22-4-1140,-20 2 965,-5 1 0,-2-1 1,-8 3-1,27-9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7722,'6'-2'3136,"-1"1"-2643,-3-2-134,-1 1-169,0 2-179,1 0-11,2 7 79,5 9 189,4 17 203,6 14-6,5 14 45,2 11-62,3 9-34,1 5-359,0 1 247,-1-2-162,-3-7-38,-3-7-63,-3-11-16,-3-9-23,-5-11-740,-2-9-498,-2-10-420,-4-9 1658,0-7 0,-3-5 0,0-1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3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21 9341,'-9'-11'1814,"2"2"-1114,7 9-319,0 0-381,-43 19 230,32-6 168,-32 20-185,46-11 89,5 4 191,5 3 173,4-1 113,-1 1-96,1-2-179,-4-2-179,-3-3-207,-4-2-34,-3-2 0,-7 6-11,-4-8-230,-13 7-230,6-14-94,-2-1-427,12-8-2475,5-9-2587,8-4 5970,6-10 0,-3 10 0,-2 2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39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31 11710,'-1'-17'3103,"0"4"-2605,1 13 275,0 0-5,48 21-96,-24-4-168,39 21-174,-36-7-72,-4 5-118,-6 4-44,-6 4-3416,-6 24 3455,-11 4-130,0-2-831,-5-13 838,5-29 116,3-6-32,1-11 83,4-2-50,5-8 27,5 0-21,9-4 156,31-38-241,-15 7 2945,24-33-2984,-12-10-2034,-13 19 2034,7-19 68,-21 34-79,-6 5-902,-7-3-67,-6 15-2022,-19-3-4278,-5 17 7269,-13 3 0,15 5 0,5 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1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13 8584,'4'7'2672,"-2"-2"-1782,-2-5 57,-4 0 22,2 0 902,-3 0-1059,4 0 935,1 0-1175,2 0 716,26 0-1052,1 0-119,27 0-2400,6-1 1,2-1-2596,8-2 4515,-4 0 1,-8 0 0,-32-1 0,-7 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1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77 6906,'-23'-9'6967,"6"2"-4288,16-4-2225,4 7 148,3-8-479,9 11 333,25 2 48,34 29-392,-15-8-39,10 28-2739,-45 4 2744,-12 7-27,-5 0-307,-9-7 262,0-23 5,-2-5-6,1-5 1,1-6-6,1-4 0,1-5 3207,0-1-3207,0-4 497,0 0-335,3-1-89,6-8 28,8-3-26,19-23 1,5-6-9,4-7-39,-2 3 0,-2 0 23,-8 0 27,-5 6-28,-4-6-50,-9 7-196,-5 4 79,-8 10 33,-6 11-325,-2 2-796,-5 3-2491,-3 3-2863,0 2 6559,-1 2 0,7 0 0,3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2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85 11054,'-13'-4'4879,"2"0"-3428,11 4 145,0 0-1041,14-10-85,2 5-3470,18-8 3538,54 3-1312,-28 4 450,38-2-908,-49 4 1232,22-6 0,-41 7 0,14-5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2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11 9951,'-11'-6'7136,"2"2"-4834,9 4-1479,0 0-364,49 3-268,-16-2-2717,20 1 0,8 0 2526,31-1 0,-18-1 0,-17 1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3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1045 7850,'-1'-5'6571,"0"2"-3760,1 3-1982,4 1-190,4-3 470,18-9-834,0-4-107,12-11-68,-4 0-32,3-5-63,2-6 40,24-32-129,-14 9-514,-15 18 1,0-2 362,15-26-3048,0-4 2994,-14 21 1,0 0 176,16-22 70,-19 28 0,-2 2-14,5-5 50,4-8 225,-3-1-57,-10 16 40,-7 6 867,-16 31-929,-2 3 3375,1 1-3504,-2 2-11,1 0-5,0 0-376,-1 0 297,1 1 78,-1 4-66,0 23 72,0-5 5,0 18 40,0-12 56,0 24-62,1-20 39,2 13-5,1-30 6,3-5 94,0-3 208,43-14-499,-19-6-206,37-16-1103,5-35 1421,-31 25 6,18-17 95,-44 42-95,-8 7-123,-4 4 263,-3 17 342,-1 2 453,2 37-610,28 41-1529,0-25-1057,-5-22 1,3-6 2432,15-14 0,-19-13 0,-6-8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5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22 121 8633,'-3'-12'739,"0"2"-422,3 10-877,0 0-823,-15-16 364,18 7 625,-6-12 388,24 10-3341,10-3 3347,-1 1 0,-9 4 0,-8 3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5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0 6915,'4'8'1859,"0"-2"-844,-4-6 2065,0 0-2396,-22 22 1696,17-13-1461,-17 13-141,22-17-100,0-4 1506,14 7-1473,4-2-39,17 6-122,9-5-164,7-3-212,10-1-73,3-3-1335,25-8 1072,-26 1-3568,10-5 2525,-37 5-671,-9 1-2023,-11 4-156,-8 0 896,-11 2 3159,-7 2 0,3-2 0,-1 2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5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9201,'42'13'9830,"1"-3"-8251,-11-10-1187,56-6-973,-30 5 592,38-5-11,-48 6-19,-7 3-451,-10 0-667,-7 5-331,-13-4-251,-3 1-180,-8-5 627,-7 0-302,-6-5-447,-5 0 2021,-2-6 0,9 6 0,4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6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118 107 6826,'-8'-17'2593,"2"4"-1624,6 13 2106,0 0-302,-16-7-2398,10 4-207,-14-6-112,14 7 0,-3-1 101,-5 2 55,4 0 124,-2 1 1048,6 0-818,4 0-107,0 0 73,2 0 308,-1 0-571,7 0-152,2 0-66,12 0-18,9 0 18,11 0 61,6 0 1,7-1-46,19-2-3510,-18-1 2244,11-1-1304,-21-3-3388,-4 1 5891,-2-4 0,-18 5 0,-7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6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0 10836,'2'15'2845,"0"23"-1646,-2-7-3028,-5 63 2677,1-41 1,-1 0-555,0 1 0,-1 2-1015,-2 10 1,0-4 770,0 6 1025,-2 12-10906,3-10 9500,0-46 1,1 17 0,2-48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7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33 12959,'-15'-16'3568,"2"4"-2420,13 12-683,0 0-465,0-5 0,5 8-3146,4 1 3555,9 12-5,8 8 33,7 5-90,5 2-2313,23 19 2111,3 0-918,0 1 818,-12-8 1823,-23-14-1739,-24 33 0,-11 7 195,-3-7-232,-6 11 1,-5-5 81,-13-28-90,5-3 2710,3-10-2828,5-4 1341,4-8-3060,3-3 1753,0-5 0,7-3 0,0-2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8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29 9282,'-5'-16'3478,"2"4"-2056,3 12-1119,0 0 16,3 0 1048,10 19-650,0 0 280,8 21-6,-4 20 1,-2 4-779,-1 10-743,0-2 1,-3-3 534,-9-8 372,1-8-371,-2-9 5,2-11-11,-1-10-95,3-10-90,1-6 1408,6-5-3369,42-32 1597,-15 10 129,31-22 168,-30 20 179,-6 6 23,-1 6 50,-4 6 0,-1 3 56,-3 6 50,0 4 57,-3 9 1091,12 32-940,-20-20-11,7 24-197,-28-29-3458,-27 14 3279,-2-11-22,-23 7-756,13-17-151,4-6-1827,4-7-1657,9-4 3944,7-8 1,12 4 0,4-4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49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37 8500,'-1'15'3669,"0"-4"-2784,1-11 4525,0 0-4950,3 0 420,24-1-449,2-2-73,27-4-123,-3-3-193,12 0 0,3 1-658,1 1 42,-8 0 0,-7 3-2355,-28 4-1642,-9 1 4571,-8 0 0,-4 0 0,-4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0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10534,'1'16'6934,"0"-4"-5994,-1-12 321,58 2-5160,-26-1 4056,48 0-157,-41-1 436,2 0-1792,7 0-4776,-3-3 6132,5 0 0,-25 1 0,-6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0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13469,'11'4'4391,"-2"0"-4201,-9-4 740,0 0-342,18 35 79,-9-7-197,13 34-173,-15-15-101,-1 2-73,-1-2-56,-1-5-28,-1-6 12,0-9-51,-1-7-84,-1-7-2324,1-8-1401,-1-12 3809,2-8 0,-3 3 0,1 2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0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25 176 13435,'-14'-12'4733,"4"2"-3781,10 10 208,0 0-713,11-8-55,2 2-84,15-8 96,16-2-298,-6 1-28,15-5-72,-16 7 50,-1 0-50,-3 2-6,-5 0-1070,6-1-447,-14 5-1906,-1 1-1864,-13 5 5287,-5 1 0,-1 0 0,0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1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10606,'9'6'4498,"-2"-2"-3120,-7-4 828,0 0-351,64 1-1687,-36-1-118,50 1-50,-56-1-151,-3 0-207,-10 0-34,-2 2-129,-6 5 123,-1 4 56,-5 9 62,-14 20 179,-1-4-432,-12 15 527,7-12 17,-14 32 135,21-35 128,-8 19 186,24-46 251,2-3 169,7-3 722,37-1-1339,-6-1-129,28-4-83,-2-8-354,-18 0-946,12-4-1720,-18-1-5219,-5 0 8188,0-6 0,-17 11 0,-5 1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60 10657,'-5'-7'3752,"0"2"-3141,5 5-510,0 0-1023,-33-24 1012,23 19 222,-25-13-144,31 27 79,1 10 72,1 6 504,1 32-503,1-7-1457,0-1 0,0 5 1490,0 44-140,0 1-1564,0-5 1480,0-33-259,-1-3 181,-1-5-1679,-7 18 1679,1-19 1784,-7 29-1729,6-39 12,-1 8 39,5-22 145,3 3 496,0-8-714,2 3 220,0-9-299,0-1 3121,0-3-2919,2-1 246,1-4 303,4-2 1263,4-2-832,22-3-4260,0-4 3174,19-3 0,-7-6-376,14-7-2704,-4 0 2929,6-7 0,-31 14 0,-10-1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2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1 803 9934,'2'0'7892,"0"0"-7046,-2 0 414,10-11-918,-2 1-40,10-12-111,-4 3-102,3-6-33,1-5-56,13-34-117,-6 6-74,11-28 73,-7 12 1,-1 0 123,3-4-4,-4 9 1,-1 7 109,-10 27 84,-3 7-33,-2 6-68,-4 7 224,-1 3-241,-3 7-33,-1 1-45,-1 4-45,0 0-5,0 0 22,2 1-3235,8 35 3403,-4-12-22,6 31-12,-9-22-22,1-2 50,-3-3 52,5 1-136,-4-15 68,3-1 3383,-1-13-3680,12-16-90,1-1 39,11-19 34,-4 2 120,0-1-8,-1 4-342,11 5 426,-14 22 0,9 8 101,-16 17 129,10 25-197,-9-16-33,6 13-974,-13-25-1188,-3-6-3120,-1-5 5282,-3-4 0,0-2 0,-1-1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3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12 151 11990,'-6'13'3770,"0"-3"-2421,6-10 1267,0 0-1983,10 5-68,-6-4-89,7 5-106,-6-6-146,3-2-89,13-15-90,0 0-45,11-16 39,24-19-84,-27 27-95,19-13 61,-35 36 23,-1 7 17,13 27 33,-10-7-167,10 23-813,-13-18 986,23 30 0,-22-35 0,16 18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6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13340,'81'-8'0,"1"1"0,-1 0 0,1 0 0,5-1 0,0 0 0,0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3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11911,'8'8'4621,"-2"-2"-3125,-6-6-185,0 0-830,1-19-195,0 14 212,39 39-330,-21 1 73,31 47-28,-32-30-23,0 3 1,-2 2-40,-1 1-3319,6 27 3168,-6-19 50,6 20 41,-6-26-47,10 23-16,-9-30 0,1-1-28,10 31 34,0-1-28,-18-55 5,-1-8 62,-4-8 3537,-1-7-3156,-2-2-454,-3-2 0,-4 0 67,-21-2-34,-19 0-33,-3-1-1496,-18-3-8335,27-12 9286,5 1 0,19 0 0,14 8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4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 11891,'-12'-4'6704,"2"0"-5364,10 4-769,0 0 67,80-2-2045,-35 0 1407,10 0 0,3 1-89,0-1-7103,42 1 7192,-31 1 0,3 0 0,-47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5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20 883 4363,'-10'-16'4901,"2"4"-2237,8 12-1314,0 0 497,-2 1-100,7-8-251,8-9-672,6-6-314,8-9 184,35-40-610,-18 21-312,-7 7 0,0 0 295,7-11-62,0-3-5,-1-2-39,-9 3 0,-2-2-11,8-11 19,-12 15 0,-3 3 42,-4 1 23,-8 21 22,-1 3 1241,-9 20-1297,-1 3-50,-1 2-320,0 1 286,-1 7 84,0 5 135,0 12 117,0 5 504,0 33-628,0-25-43,0 16-12,0-36 11,0-7 342,19-5-426,-3-6-135,16-8-50,-6-7 34,0-2 39,-3-1 61,-4 5-179,2 5 163,-4 5 50,27 25 17,-20-7-358,20 19-1367,-16-10-2868,0-1 4593,3-2 0,-15-9 0,-3-4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6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67 8528,'-27'-10'3523,"6"2"-2397,21 8 515,-15 0-632,12 0 38,-11 0 762,14 0-246,0 0-846,2 0-57,5 0-93,8 0-186,13-2-101,12-1-180,21-3 1,4-2-1366,15 0 811,-12 0 0,-4 2-1567,-9 2-2045,-12 2-5032,-12 1 9098,-14 1 0,-9 0 0,-6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6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3 12539,'-16'-2'4917,"4"2"-2485,12 0-1816,49 11-258,-11-7-395,18 3 1,8-2-4877,0-6 1,-1-3 4912,-2 1 0,-3-1 0,35-3 0,-59 1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2:56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1 11239,'3'9'2028,"0"-2"-1742,-3-7 2996,0 0-2386,-20 30-123,8-9-117,-16 27-63,14-14 533,2 46-779,5-29-6,10 32 411,21-35-338,4-17-117,17 0 100,46-21-2026,-35-31 1,0-6 1580,-6 12 1,-2-3-311,-1-19 0,-13-5 140,-24-7-196,-6-1-332,-10 5-486,-8 4-1697,-20 7-3832,-9 9 6761,-13 4 0,26 11 0,7 4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08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7946,'12'11'2022,"-3"-2"-1400,-7-9-186,-2 0 595,2 0-275,-2 0 532,1-1-756,-1-1-11,1-2-27,-1 1 26,1-1-27,0 1 476,0-2-555,0 4 1,-1-3-28,0 3 218,0-2-353,1 1 95,0-1-347,1 2-90,0 0-78,4 1 107,5 5 61,7 5 0,8 8 17,5 8 55,4 5-4,1 2-1,-2 1 134,12 9 79,-6-5-101,-1-4-78,-11-13 11,-13-12-67,-2-1-34,-1-1 17,-4-2-28,0 1 0,-4-3-11,-3-1-56,1 0 11,-2-2-1053,0 0-45,0-4-1478,-3-3-550,0-11 3182,-5-14 0,4 14 0,0-4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08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19 10046,'7'-4'4940,"-2"1"-4329,-5 3 308,0 0-600,0-5 56,0 4-330,0-5-45,0 6 89,0 9 1401,0 31-974,0-3 66,0 27-156,0-17-85,-2 3-61,-4 1-28,-2-1-67,-2-3-50,1-6-35,0-7-16,2-6-823,-2 2-1361,5-16-3809,0 4 5909,6-16 0,-2-1 0,2-1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09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1 8625,'1'10'2874,"0"-2"-2355,-49-13-188,27 7-4034,-49 17 3748,52 1 1055,-7 20-613,19-10 23,3 6 111,2 2-27,1 5 499,13 23-757,-3-12-472,12 17 422,-7-20 19,-4 10 0,-2 2-255,1 6-47,-3-8 0,-2-2 98,-4-13-45,-1-4 17,0-7 3194,0-3-3082,0-6-135,0-5 97,0-2-46,0-9 635,0 0-686,0-9 135,0 2 229,0-3 572,6 1-538,3-1-23,9 0-173,4 0-73,5-3-2049,34-12-1625,-22 3-3579,22-10 7074,-34 9 0,-14 7 0,-4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0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27 7294,'6'4'862,"0"0"-590,-6-4 261,0 0-72,-5-10-102,4 7 96,-3-6 1393,4 8 6387,0 0-8431,0 0-1821,-7 0-7079,0-1 9096,-8-1 0,6 1 0,2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06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 9968,'0'4'4761,"0"-2"-1709,0-3-2833,0-1-219,0 1-247,0-1 270,0 2 38,-1 0 141,0 0 179,0 0-3013,0 0-4090,1-1 6722,0-1 0,0 1 0,0-1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1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122 734 8007,'-13'-3'3103,"3"0"-1960,10 3 1506,0 0-1489,-8 0-230,5 0-331,-7-4-196,7 0 51,-3-11-354,0-7-38,0-1 28,0-4 112,-1-3-202,3 6 62,-3-9-51,2 8-3375,-1-12 3291,-1-4-29,1-1 24,1 5 72,3 12-66,1 1 72,1-8 196,0 1-117,0 1-6,1 5 33,4 0-61,0 8 3436,1-4-3329,-2 8-57,-2 2 67,1 1 236,3-8-309,-2 7 12,4-7 11,-5 9 28,4-6-73,-4 6-5,2-4-12,-4 9-11,1 2-67,-1 1-39,0 1-61,1 0-52,0 0 113,2 6 67,4 5 179,15 35-61,-7-15-3219,22 44 3163,-23-47-12,8 14-16,-13-30 33,-1-3-11,-1-6 78,12-11-475,-5-6 3313,8-12-3331,-9-3 147,0-22 144,-7 28-55,-1-9-39,-5 31-1,0 1 74,2 2 89,2 3 134,3 7 101,3 3 129,10 12-263,-5-9-101,3 5-33,-8-14-740,-3-2-2207,-4-4 2980,-1-6 0,-3 2 0,0-3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1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24 175 10606,'-13'-5'3311,"2"2"-2712,11 3 4599,0 0-4728,1-5-302,5-5-84,3-7-33,23-27-46,-10 17-5,13-13-3425,-18 27 3330,8 6 83,-6 3-38,8 9 50,-8 7 45,8 26-213,0 15-739,1 2-1155,-3 1-1780,-1-15-1530,0-4 5372,5-2 0,-14-17 0,-4-8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12696,'10'5'3702,"-2"0"-2963,-8-5-95,16-7 353,1 6-627,10-5-123,-3 9-90,-2 8-23,2 10-3128,10 39 3330,2 24-247,-4 6-78,-5 4 29,-14-28-29,-2-2 45,-3-3-2274,-2-2 2375,1 15-79,2 7-39,-1-16-5,2-5-29,-3-37-5,0-4 34,-3-3-34,0-1 162,-3-7 2381,0-2-2112,-6-4 3522,-3-2-3679,-8 2-100,-7-1-12,-41 1-414,22-1-846,-25-2-1999,37-13-3966,7-3 7063,9-11 0,6 13 0,5 3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2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4 10713,'-12'-2'2957,"2"0"-2195,10 2 874,0 0-315,-3 0-878,2 0-12,-1 0 28,2 0 3166,0 0-3625,-2 0 11,1 0 45,-3 0 78,1 0-33,-1 0-6,2 0-16,0 0-29,0 0-44,0 0-6,1 0 0,0 0-45,-5 2 45,4-2 0,-3 2 28,5-2-135,0 0 107,4 1 0,4-1 96,10 1 307,34-1-325,-2 0-44,27 0-1,-18 0-33,-4 0-1300,16 0-21,-32 2-600,8 1-1569,-36 8-291,-5 1 3781,-4 5 0,-1-8 0,-1-2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3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23 214 11166,'-12'-5'6402,"2"2"-3366,10 3-2252,0 0-129,31-2 309,16-10-728,18-1-320,9-13 0,1-3-1200,-3 2-183,-5 1 0,-5 0-5479,-23 9 6946,-11 2 0,-14 8 0,-7 1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4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1 162 9430,'6'2'2616,"0"0"-1776,-6-2 219,0 0-303,0-51 1249,0 21-1277,0-28-151,0 38-84,0 16-387,0 2 23,0 1 297,5 1 39,3 4 134,7 6-3257,22 22 2977,-5 3-353,17 17 241,-13-6-2095,14 24 1997,-23-24 1,-1-1-387,17 29 283,-5-2 2050,-25-46-2555,3 0 174,-8-15-375,3 3 3105,-8-14-3817,2-5-576,2-4 777,1-7-7504,9-42 8715,-8 21 0,4-15 0,-12 37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4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6 10108,'15'-2'4285,"-4"0"-3300,-11 2-150,0 0-516,1-2 734,-1 21-213,-2 0 723,-12 49-969,-2-14-101,-8 23-3477,-7 2 3085,9-23-1120,-11 21 1019,20-44-230,-1 1-2306,10-21-259,5-7-1121,8-5 3916,9-9 0,-6 3 0,-1-2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5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20 4480,'-21'-3'3703,"5"0"2656,16 3-5457,-1-3 474,0 3-905,0-4 78,-1 4-543,-7-4 1364,3 4-1292,-10-3-50,-14 25-28,9-3 6,-15 25 44,18-3 40,3 7 44,5 7 107,1 6-56,5 6 16,1 0 6,2 4 45,1-2 39,1 0 1,1 2-175,3 2-511,-2-10 0,2-5 467,7-23 5,0-3-39,4-5 45,0-3 12,2-3-24,-3-4 52,1-3 945,-3-5-644,5-1 12,-3-3-179,1-1 190,2-3-297,-6-1-45,6 0-44,17-9-225,-9 3-665,17-9-724,-16 5-1490,5-5 3042,13-6 0,-20 8 0,3-1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6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9946,'11'1'3019,"-2"0"-2728,-9-1 151,0 0 141,0 2 77,2 5 181,2 5 2049,14 35-2016,-4-13-168,8 25 296,-4-7-778,-5-12-45,2 10-89,-6-20-23,-3-5-56,0-6 95,-2-5 34,-2-8 63,2-1-158,5-27-332,2-3-385,13-38 0,2-7 594,-2 5-296,0 0 0,-2 7 284,-11 31-162,-2 15 146,13 28 190,-6 4 156,13 23 57,-12-6-6,0 4-33,-3-3-51,-3-1-95,-3-3 709,-1-5-821,-3-4-2228,4 2-1262,0-13 3490,9 0 0,-9-13 0,3-1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6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13340,'10'1'5624,"-2"0"-9980,-8-1 5286,49 0-354,-16 0 1164,43 0-1426,-16-3-314,-19 2 697,2-3-5923,-11 0 5226,-14 0 0,2 0 0,-13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1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163 819 6977,'25'3'638,"-6"0"-531,-19-3 21,0 0 141,46 19 123,-35-14-67,35 13-157,-46-18 617,0 0-640,0-1-55,-2-2-79,0-1 45,-3-1 6,1 1 39,-1-2 106,0 1 11,1-1-111,-1 0 5,1 0 44,0-1 29,0 1-17,1-2-22,0 2 11,1-1 100,0 2 102,0 0-12,1 1-72,-1 1-79,2 0-90,-2 3-72,2 0-29,-2-1 40,0 0-39,0-1 33,-4 0-33,3 0 22,-2-1-28,1 2-146,-1 0-761,-1 1-236,-1 0 146,-2 0 213,0 0 290,1 0 220,-1 0 274,5 0 6,0 0 66,3 0 1424,1 0-936,2 1-28,-2 0 68,3-1 61,-2 0-168,1 0 336,-1 0 1635,0 0-2587,-6 4 123,-5 3 73,-8 8-6,-6 8-61,-4 10 106,0 7 11,4 8 106,5 3-72,8 3-157,6-3 34,5-2 89,7-9 56,5-6 12,6-9 38,1-7 158,8-8-275,-8-7-112,7-13-454,-9-9-543,-1-15-482,-4-9 320,-4-6 151,-4 0 756,-3 1 252,-4 9 739,-6 2-246,1 17-11,-1 4-482,6 13-34,2 3 17,-1 0 17,1 0 0,-1 0 11,1 2 40,-1 2-40,2-2-11,-1 0 73,1-2 324,6 0-61,6 0-117,13-3-51,10-4-89,9-5 27,9-7-16,5-6-40,6-7-50,3-8-151,-18 5 0,-1-2-118,21-26-62,-25 20 1,-5-2-1157,0-24 994,-13-6 230,-13-4 73,-8-2 190,-5 5 381,-6 10 352,-2 16-470,-2 19-263,1 16-145,-7 38 290,2 13-974,-1 28 0,0 11 1302,5-14 0,2 6 63,-1 18 0,0 11 0,2-7-843,3-3 1,0-2 464,2-15 1,0 3 0,0-8 26,2-10 1,0-4 27,0 3 0,0-1-90,2 23-67,1 18 11,2-22-33,0 0 16,0-3-44,-2-6-1,0-9 29,-1-6-29,-2-6 2418,0 5-2428,0-23 2886,0 2-2836,0-23 228,0-1-273,0-6-45,0-10-336,0-15-811,0-53 676,0 8 328,0 21 1,0-1 69,0-23 84,0 7 34,0 10 85,0 12 16,0 10 5,0 8 236,1 7 50,14-3-392,1 10 140,36-9 67,-13 13-106,20-1 0,-20 8-96,-3 3-5,-6 1-101,-3 2-979,-3-1-1777,6-1-935,-1-2 3792,5-3 0,-16 3 0,-5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7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5 146 8980,'0'12'2874,"0"-2"-1782,0-10 325,0 0-474,-2-15 1622,2 9-2024,-2-11-165,5 11 371,2 0-165,12-3-391,0 1 10,9-1-11,-3 5-22,5 2 0,1 1 68,17 4-164,-11 4 1,13 4 11,-16 7-3425,14 12 3296,-10 9-152,-4 2 191,-17 0 6,-15-10 6,-9-1 61,-14 11-17,-2-8 1,0-3 3369,11-15-3123,11-11 74,4-3-175,19-15-146,2-3-50,19-13-3358,-5-2 3403,15-13-399,-15 7 360,7-9-6,-21 13 0,-5 2-403,-1-26-136,-9 25-497,-1-15-358,-8 32-1300,-7 7 3492,-11 3 0,7 5 0,-3 1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18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15 170 12746,'-8'-4'3954,"2"0"-2890,6 4-72,0 0-488,55-54-61,-27 32-85,42-41 342,-25 48-526,-18 7-23,11 9-73,-17 12 6,2 11 45,3 10-28,1 7 11,-2 10 56,-1 6-3286,5 36 3297,-16-44 1,-1 2-82,0-1 0,0-1-561,4 39 575,-8-32-34,-2-2 23,-3-1 0,0 0-51,0 4 6,0 37-50,-1-62 38,0-5 3116,2-2-3059,8 3 825,-1-9-848,6 1 12,-2-10 22,0-2-45,-2-2-17,-2-1-11,-3-2 6,-2 0-39,-4-2 83,0 1-83,-2-2 28,0 1-29,-7-1-5,-7 0 0,-38-4-78,2 2-359,-28-3-532,16 4-6043,-17 1 7012,31-1 0,3 1 0,35-1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5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6367,'19'2'1427,"-3"0"-1231,-8-2-5,-3 0-68,1 0 129,-5 1 84,-1 1 68,0 2 425,0 4-336,0-3 167,0 2 68,0-6-385,0-1-86,-2 1 141,1 0-219,-2 1-78,2 0-62,0 0-89,1 0 50,0 0 414,0-1-72,0 1 626,0-2-475,1 1 309,3-1 799,15 0-1102,3 0-191,15 0-95,1-5-62,6-3-95,3-6-3487,17-9 3016,-19 8-1142,4-2-1725,-30 13 3282,-7 3 0,-8 1 0,-2 2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6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4 125 9610,'-2'-10'3629,"0"2"-2660,2 8 1652,0 0-1691,41 0-275,-16-2-3548,38-4 3207,-21-4-180,6-4-628,5-3-162,4 0-9175,25-1 9756,-29 6 0,0 3 0,-37 7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6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 9817,'5'14'3646,"-2"-2"-2879,-3-12 1272,0 0-1546,13-18-28,-7 11-17,10-14-151,-9 17-68,1 0-22,0 3-106,1 0-11,3 1 50,3 1-79,4 6 7,3 6 22,2 10 341,29 41-347,-22-20 0,20 29-17,-31-33 1,-1-3-29,-5-3 101,7 8-129,-9-19-28,6 8-168,-11-23-123,-2-3 62,-2-3 61,-1-2 101,1 0-2717,11-20 1166,-3 3-1127,12-28 477,-7 9 2285,0-9 0,-7 23 0,-4 4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7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20 9302,'3'1'3075,"-2"0"-264,-1-1-2548,4-13-106,-3 9 275,2 0 150,-3 17 68,0 15 122,-4 5-32,-2 10-1053,-12 29 610,5-16-652,-6 16 462,9-28-259,-1 16-844,6-27-1609,2 10-1831,11-32 4436,5-5 0,-3-3 0,0-3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8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28 7828,'-10'-15'2734,"2"2"-2527,8 13 571,-52 1-503,36 2-270,-37 2 253,50 4 73,2 4 968,3 20-554,12 15 0,4 5-521,-4 22-79,4-13 1,-2-1 101,-11 5-1764,-3 2 1764,-3 1-114,-9 21-5,2-26-44,-8 13-39,7-35 17,-2 8 33,4-18-11,-1 2 1729,6-18-1684,1-6 539,1-1-304,0-5 298,0-1 38,6-2-68,5-1 119,24-3-494,11-6-223,0-1-34,-3-3-79,-20 4-833,-2 0-1799,2-4-3546,-3-1 6257,2-4 0,-10 8 0,-3 1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8.6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9559,'10'-5'4615,"-2"0"-3971,3 8-22,-4 4 1030,15 17-980,-8 0-145,4 13-3129,-2 9 2809,-6-10-83,3 9 16,-8-8-129,-2-15 28,0 2-28,-3-17 107,3-3-118,0-3 3381,5-8-3605,4-8-51,6-8 29,20-31 246,-15 25 0,11-14-45,-23 36 45,-2 3-45,1 4 79,0 8-34,2 4 106,1 10 68,0 3 22,-1 1 95,8 24-285,-9-20-6,5 13-140,-12-27-4034,2-2 1184,3-8-3295,3-9 6285,4-9 0,-7 2 0,-1 1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39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1 106 11245,'1'13'3769,"0"-2"-2805,-1-11-158,0 0-4368,54-50 4161,-31 34-173,42-37 702,-48 46-887,-2 5-123,-1 1 448,30 54-393,-22-20-1120,7 25 1,-1 4 1041,-11-6-61,8 32 2273,-12-38-2088,5 40-163,-6-32 28,5 26-11,-9-47-23,2-4 28,0-3-27,2-3 5,9 5 28,-6-9 3319,6 5-3347,-1-4 33,2 0-21,-1-1-18,-2-3-44,-7-7 78,0 2-79,-3-4 1,-1-1-6,-4-4 5,-2-3-5,-1-1 6,1-1 33,-2 0 107,1 0-73,-7-1 11,-4 0 33,-11 0-33,-8 0-27,-7 0-51,-3 0-6,-1 0-57,3 0-6564,-4-7 6621,20 2 0,1-2 0,20 3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3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4 156 6921,'-2'-20'1825,"0"4"-1348,2 16-12,0 0-79,4-9 544,-3 6-672,2-6 10,-3 9 3054,0 0-3126,-1-1-23,0 0 310,-2 1-282,2 0 90,-1 0 2218,2 0-2178,5 0-45,1-1 5,8-1-50,4-2 5,7 0 208,24-5-230,-7 2 11,16-4-117,-20 3-62,9-2-51,-15 3-5,5-1-403,-15 3-638,1 0-6347,15-1 7388,-13 1 0,2 1 0,-19 4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1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9906,'6'1'3434,"-2"0"-2247,-4-1-139,0 0-1048,0-27-236,0 28 236,1-10 768,3 43 402,3 18-179,4 14-217,0 11-852,0 9 515,-3 2-157,-1-1-168,-3-6-45,-1-10-431,-2 7-84,0-39 196,-1 0 146,0-36-645,-3-14 123,-3-9-907,-2-15 706,0-9 616,4-3 17,4 2-22,8 5 134,7 8 84,8 9 112,7 5 291,2 5 95,3 3-77,0 0-163,1 1-29,-2-2-134,-2-2-95,-1-5-565,11-22-281,-11 2 235,6-19 309,-16 10 229,-3 0 73,-5 3 554,-5 8 415,-4 9-543,-2 11-426,-2 9-252,0 7 252,-1 15 835,-4 11 223,-2 24-291,-5 14-139,0 13-230,1 6-157,4-2-208,3 18-122,3-30-4314,23 15-235,-2-50 4638,20-7 0,-22-20 0,-4-7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4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7 104 7537,'5'1'2095,"-2"0"-981,-3-1 813,0 0-1137,-6 0-124,4 0-279,-4 0 50,6 0 2688,0 0-2739,4 0 24,3 0 21,7 0-156,5 0-63,7 0 421,29-5-331,-5 1-766,22-4 721,-13 1-38,-1-2-96,-1 1-39,-10 0-28,0 3-11,-20 1-12,-2 2-27,-17 1-85,-2 0-441,-4 0-651,0-1-1411,1-4 2582,4-8 0,-1 6 0,0-4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5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9621,'7'13'4609,"-2"-3"-3802,-5-10-62,0 0 1215,10-14-1411,-8 11-62,8-11-94,-10 14 184,0-1-292,1 1-16,-1-1 128,2 1-257,-2 0-56,1 0-78,3 0-56,0 2-23,6 5 106,8 20-605,0 18 639,1 5-11,-5 7 23,-6-16 5,-1 12-45,-3-7-34,0-4 79,-3-14-78,-1-12 39,0-7-45,0-1 0,0-7-235,1-1-1451,0-4-1652,1-9-1041,0-7 4379,0-8 0,-1 13 0,0 2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6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97 9766,'-17'-14'3003,"3"4"-1743,14 10 2341,0 0-6301,39 1 3328,3-7 416,20 2-910,-12-7-50,-20 0-28,9-2-1260,-5 1-2056,1 2 1040,-8 4 2220,-10 5 0,-8 1 0,-4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6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11374,'18'2'3618,"-4"0"-3046,-14-2-236,0 0 33,50-14-66,-30 7-303,35-8 0,-47 12-443,-5 3 320,-2 6 28,-2 3 84,-4 9 44,-20 34 12,10-22 50,-11 23 118,19-33 196,1 0 11,0 0 700,-2 18-3671,4-11 3133,-2 7 174,13-20-56,6-7-157,11-4-89,8-2-252,18-5 0,2-1-589,0-2-778,46-8-1423,-68 3-3119,-5 1 5707,-2-5 0,-11 8 0,-4 1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7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35 10696,'10'2'2935,"-2"0"-2532,-8-2 387,0 0-561,-16-16-16,9 11-3566,-15-11 3320,11 15 83,-1 1 101,-17 20-16,13-4 397,-14 38-72,20-16-108,-1 19-44,7-7 68,1 5-40,2 5-2202,0 30 2051,1-22-45,3 19 2281,0-34-2091,5 44-263,-4-46 17,0 30-45,-4-56-33,0-5 117,1 3-33,0-11 95,1 2 3464,0-9-3296,1-1 100,1-2 578,9 0-594,0-1-145,8 0-96,3-1-90,1 0-56,4-2-374,11-5-853,-9-1-1433,10-6-3243,-16 0 5853,2-3 0,-14 8 0,-3 1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8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9822,'6'-6'4487,"0"2"-3877,-6 4-16,10-11 733,-7 8-923,7-8-208,-8 11 2716,15 78-2537,-10-39-241,3 10 1,-2 1 84,-5-11 5,-1 4-157,-1-16-62,1 0 79,-2-18 409,6-13-689,1-9-101,7-17-134,4-5 151,5-7 168,-1 2 107,1 3-1,-4 8 6,-4 10-6,-4 6-22,-3 8 0,2 4 34,-2 9 44,4 6 393,5 37-74,-3-5-313,2 12 45,-8-19-95,-5-16-6,0-4-51,-2-2-3231,8-2 190,3-8-1439,9-1 4531,3-13 0,-11 4 0,-2-4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49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12343,'9'10'4212,"-2"-2"-3238,-7-8 1082,0 0-1473,41-28-40,-26 18-90,33-20 113,-29 24-415,-3 3-33,5-1-68,-5 3-44,0 0-6,1 1-3465,5 3 3414,-4 6 46,3 7 5,-7 9 117,2 27 103,0 15-153,-2 2-34,-1 0 35,-4-22-7,1-2 6,2 0 29,17 27-91,-12-30 3426,12 19-3425,-14-32 44,-5-9-44,2 1 44,3-1-16,-5-9 16,10 11-33,-5-10 39,0 2-56,0-3-5,-3 0-1,-5-4 6,1 1 0,-6-5 0,0-1 6,-1 0-6,0 0-12,-1-1 7,0 0-6,0 0 11,0-1-168,-4 1 168,-3-1 89,-7 0 12,-5 0 0,-6 0-45,-3 0 5,-3 0-3486,-13-3 2999,10 1-532,-11-2-408,14 3 1366,-26 0 0,33 0 0,-14 1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0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1172 8108,'-2'-4'2442,"0"2"-2100,2 2 806,0 0-302,1 1-359,1-1-100,1 1 1293,14-9-1008,0-2-112,16-13 96,2-5-29,19-19-957,-16 12 1,4-3 463,17-16 0,4-4-82,-14 13 1,1-2-1,6-3-31,5-3 0,5-4 1,1 0-1,-4 4-738,-4 3 0,-3 3 1,1-1 716,14-10 0,3-1 0,-11 11 0,14-10-103,-24 20 103,-18 10-1675,5-5-1411,-20 17-1585,5-5 4671,-22 21 0,-3 0 0,0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1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118 315 6809,'10'7'1753,"-2"-2"-1468,-8-5-43,0 0-63,0 10 23,0-6 33,0 8 392,-5 0-515,0-3 50,-11 12-201,8-12-84,-5 1-409,9-8-578,-12-5 909,5-1 201,-10-2 347,8-1 147,2 1 49,3 2-392,5-1 543,2 0 286,1 0-307,0-2-119,7 0 2745,43-12-2319,-14 9-162,34-8 689,-4 8-1266,-29 5-129,14-1-39,-40 4-73,-5 0-157,-3-2-4375,-8-21 2606,-3 4-119,-8-21 371,0 10 850,-9-16 885,8 13 1127,-4-4 5,11 21-134,2 7-191,2 5-168,4 3 370,0 2-897,1 1 287,-1 4 246,-3 5 683,-10 21-902,1-2-190,-9 13-174,5-10-78,-1-4-45,3-3-1501,6-5-4980,4-7 6481,9-6 0,-3-5 0,3-1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2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0 8545,'-11'4'2873,"2"-2"-2285,9-2-105,0 0-69,-53 5 84,31 5-229,-40 7 162,45 8 247,2 6 16,3 6 29,4 6-174,2 8 582,4 31-733,5-17-51,3 18-140,5-30-105,1-6-1,1-5-23,2 14-78,-7-24-213,2 7-599,-9-28-784,0-6-197,-1-2-1321,0-2-1692,-6-7 4806,-2-3 0,1 1 0,-1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4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158 555 7151,'15'13'2487,"-4"-2"-1608,-11-11 6038,1 0-6844,-3-1-6,2 0 45,-3 0-28,1-1 56,1 2-22,-1-2 38,2 2 1,-2-2-6,2 2-44,-1-1-68,0 1 17,1-1-50,-1 1 33,0-1 281,0-1-107,-1 1 44,1-2-61,0 0 258,0-2-353,0 2-40,0-2-5,-1 4-17,2 0-39,-1 1 0,0 0-89,1 0-90,-2 0 16,1 0 46,-3 0-51,-2 1 84,-6 5 0,-4 7-107,-25 34 191,17-15-84,-12 19-50,27-28 67,5-7-421,3-4-140,1-6 264,1-2 202,5-3 156,5-1-1007,17-8-270,-3-3 504,11-8-290,-11 0 352,-7-1-252,-2 1 834,-9 7 135,-3 2 34,-4 8 16,0 1 113,0 1 627,5 0 100,2 0 219,10-2 112,4-4-431,9-6-404,9-8-240,4-8-6,5-8-62,-2-6-10,-2-4-52,-7-4-16,-4-2-100,-7-5-208,-4-2 162,-2-25 146,-9 26-6,-2-4-587,-7 43 83,-7 46 521,-8 33 497,2-1 0,-4 13 0,1-1-10,-4 13 0,0 2-250,1-5 1,0 6 0,2-8-1062,2-1 1,2-6 1019,2-8 0,3-4-558,0 27 524,4-19-72,7-12-11,3-3-40,6-2-275,4-5 225,-2-12-73,0-10 73,-3-14 2087,1-4-1919,2-15 667,3-10-896,5-15-452,7-36-115,-11 12 164,-3-19 306,-16 25-44,-21-15 146,0 18-207,-17-11-1506,0 21-2202,1 4 3971,-1 2 0,18 15 0,5 7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3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18 315 7410,'-10'-15'3909,"2"2"-1206,8 13-1913,64-17-51,-22 8-401,7-3 1,1 0 221,12 0 413,-2 1-732,-6 0-118,-9 1 277,-10 3-322,-11 1 977,-10 4-1206,-8 0-146,-3 2-101,-3 0 386,0 0 12,-1 4 63,-1 3 60,1 4 17,-1 4 118,2 0 78,0-1 67,3 0-45,3-2 252,11 0-374,2-5-102,10-2-33,17-10-807,3-14 107,-2 0-431,-17-9-1816,-23 7 1535,-12 2 432,-10 2-258,-27-1 1042,6 8 95,-11 0 62,23 7 453,8 1 571,7-1-425,5 1 51,3-3-438,8-3-184,5-2-57,10-3 483,22-7-96,-9 7 72,15-1-111,-18 10-17,-1 2-55,-2 2 520,18 25-560,-17-7-107,12 21-44,-25-14-34,-2-2-51,-4-2-33,-3-5-5,-3-3 72,-3-8 112,-1 0 95,-1-5-117,1-5-39,7-17-107,1-1 34,9-13-45,1 10-252,5 1-818,13 0 222,21-2 0,-26 13 0,8 1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3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11812,'14'10'2184,"-2"-2"-1679,-12-8 1365,0 0-356,17 51-606,-6-12-185,13 48-3739,-8 8 3324,-6-23-140,2 20 827,-7-41-989,-1-11 260,0-7-513,-2-17-973,0-5-534,-2-21-1780,-4-21-247,-3-10 4629,-4-17 0,3 27 0,2 6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4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1 210 10091,'4'-18'5489,"0"4"-4341,23-42-666,-6 34-79,26-42-16,-9 48-46,4 5-10,2 5-56,1 4 55,9 12-263,-18 4 90,3 27-90,-27-6-5,-4 13 11,-13-10 67,-22 12-140,-1-14 0,-17 6-392,8-21-4476,-9-3-1725,15-8 6593,0-3 0,24-7 0,4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4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13 188 8455,'1'5'2140,"0"0"-1132,-1-5 2358,0 0-2806,-5 6-72,3 0 89,-3 7 179,4 1 73,0 1-123,2 5 45,5 0-197,3 1-235,5-3 23,5-1-191,-5-8 17,3-2 39,6-6-207,-4-3-358,7-5-583,-8-6-365,-3-7-609,-4-6-185,-6-3-1093,-3-15 2885,-8 11 302,-3-9 6,-6 18 712,0 5 1691,-3 0-1300,8 9 45,1 0-476,7 8-168,2 1-61,0 1-253,3 0-89,5 0 50,8 0-11,7 2 23,4 0-118,5 0 45,3-1 16,-1-1-11,1-2-11,-1-4-11,-2-2-17,-2-5 45,-2 2 269,4-2-79,-11 6 22,0-1-44,-12 6-34,-3 1-100,-2 1-74,-1 0-61,-1 0 0,0 6 67,-1 7 118,0 8 118,-1 8 5,0 4-112,0 1-95,0 0 6,-2-2-74,2-5-386,-2 1-633,2-13-851,0 0-2106,6-11-1479,2-6 5422,8-7 0,-6 3 0,-1-2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5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29 15137,'-3'-16'1407,"2"4"-2858,1 12-1669,0 0 1,0 0-1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5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0 11676,'1'13'3478,"0"-3"-2710,-1-10 772,0 0-1137,-49 0 56,24 0-263,-39 4-28,39 2-112,4 4-56,6 1 0,2 7 0,7-2 102,1 5-29,4-4 50,1 1-11,3 0-34,2-1 947,29 37-986,-21-25-39,18 25 45,-37-35-6,-6-5-39,-11-1-89,-7-1-779,-3-1-5305,-11-6 6173,17-3 0,0-3 0,22-1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6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30 9262,'-8'-16'3927,"2"4"-3457,6 12-627,0 0 157,-42-1 101,30 6 241,-32 2 150,43 7-88,-1 4 32,2 2 131,0 5 161,2 2-12,4 2 1,4 0 309,10 12-718,-6-11-84,3 16-224,-12-22-34,-3 5 34,-23-2-84,2-9-768,-18 3-531,9-13-2039,1-4 3422,7-4 0,9 0 0,5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7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1 166 11558,'16'0'3568,"-4"0"-2828,-12 0-617,0 0 297,0 3 230,0 5 156,0 6-201,-2 3 415,0 12-662,0-8-66,0 5-119,2-13 96,0 0-96,3-6 46,4-2 22,5-4-264,17-9-447,-4-6-236,10-10-145,-11-6 190,-1-3-6,-3 0 102,-5 2-371,-6 2-397,-4 0 1333,-6 9 34,-4 1 206,-3 11 377,-4 2-91,2 2 449,-2 1-846,6 1-51,0 1-78,6 1 504,0 0-392,2 0 78,-2 0 158,3 0-90,-2 0-107,2 0-112,0 0 6,2-1 6,1 0 49,0-1 7,2 0-40,-1 0 34,0 0-12,-2 0-33,0 0 45,0 0-90,1 0 129,0 0-50,1 0 78,4 0-67,0 0 16,-1 0-111,0 2-1,-3 0 46,-1 0-46,2 0 91,3 0-46,-2 2 6,3 3 78,3 19-89,-6-6 62,2 16-12,-9-11-62,-1 2 23,-1-2 51,0 3-62,0-11 22,0-1 6,0-11 22,5-2-95,5-1-286,29-10 51,-5 1 95,17-7 45,-15 5-6,7 5 135,-11 11 542,32 27-430,-30-7-96,17 15-50,-26-22-375,-2-6-1691,0-5 2066,2-3 0,-11-4 0,-1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0 10444,'13'11'2252,"-2"-2"-1888,-11-9 2246,0-1-2610,-2 1-39,-1-1-12,-2 3-22,-2 0 67,0 2 6,0 0 74,0 0-7,3-1-56,2-1-11,1-1-84,0 0 84,-3 1 62,-1 2-57,-3 2 7,-2 1-12,1-1 0,0 1-56,2-2 229,2 1 1384,2-4-711,2 2 67,8-4 28,8 1-247,15-1-285,18 0-70,18-5 0,3-2-339,18 1-9,-14-2 1,-5 0-463,-14 1-2800,-3 2-1232,-26 3-790,-4 2 5293,-20 0 0,-1 0 0,0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8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95 11122,'-10'-2'3259,"2"0"-1768,8 2 603,0 0-968,11 2-302,3-1-287,17 2-240,34-10-1300,-5-3-16,26-7-2566,-9-1-4598,-3 3 8183,3-1 0,-36 8 0,-13 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5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346 30 10595,'18'-4'3288,"-4"0"-2347,-14 4-376,0 0-570,-16-9-51,0 6 56,-16-7 5,2 10-5,-2 0-5,-1 0-1,2 4 6,1 2 28,4 5-17,1 4-11,3 3-11,3 2-190,5 1-225,7 11 426,8-7 50,11 6 79,8-9-50,7-1-68,1 1 202,0-1 448,-4 1-62,-3 0-212,-4 0-180,-3 0 381,-3 13-375,-5-7-118,-6 11 0,-12-10 107,-9 1-202,-12-2-140,-22-1 39,14-14-196,-7-2-369,24-18-622,11-6-354,6-9-38,10-6-269,10-1 588,10-1 789,11 0 432,6-2 140,1 1 280,24-20 376,-15 12 274,16-13 201,-23 20 45,-4 5 286,3 7-1126,-16 10-50,1 3 419,-13 11 1026,7 20-1204,-6 2 16,7 19-84,-9-6-167,-1 2-146,-1-1-51,-3-3-22,1-5-73,-3-7-392,1-6-3015,5-6-272,-3-8 3679,5-12 0,-9 3 0,0-6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3:59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0 892 10618,'6'2'3803,"-2"0"-2364,-4-2 2286,0 0-3316,5-3 5,1-2-100,6-5-51,2-4-67,2-4 11,29-39-201,-13 16-6,23-33 5,-19 24 7,0-4-12,1-2 11,-5-1-11,-3 3 0,-5 2 0,-1-8-6,-9 17 6,0-5 0,-9 21 6,0 3 27,2-8-21,0 7 38,2-4-50,-3 11 6,-1 4-1,-2 3 1,0 4 95,-2 3-90,0 1 39,-1 3-44,0-1-90,1 9 84,-1 1 0,1 10 375,-3 20-212,2-11-28,-2 16-29,2-16-39,0 0 0,0 1 17,1-3-16,2-1-57,1-5 45,3-4 50,0-8 29,3-3 16,3-5-151,4-7-235,6-8-696,19-34 550,-9 3 113,20-37 256,-27 36 12,1-3 0,-15 29-5,-5 10 5,-3 6-157,-1 3 23,1 13 173,0 4 140,2 13 34,2 2-129,1 2 11,5 1-95,4-3-504,5-1-1629,12-5-4892,3-6 7025,8-5 0,-22-7 0,-5-3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0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 11715,'2'6'3109,"0"0"-2358,-2-6-370,0 0 83,-1 12 399,-1 7 167,-2 18 791,-4 33-813,0 15-756,1 1-118,3-10-95,4-34-39,0-7-22,0-9-437,0-8-543,2-6-422,3-7 1424,21-23 0,-17 13 0,13-16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0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43 15580,'-3'-7'4134,"0"2"-3093,3 5-509,0 0-207,63-2-78,-23 1-158,53-3-430,-10 0-1429,-9 0-3361,17-1 5131,-22 0 0,-33 2 0,-10 1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1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36 180 4928,'-12'-15'4219,"2"4"-1802,10 11 921,0 0-1925,-6-8-859,4 6 249,-4-6-405,6 8 2192,0 0-2489,4 0 179,9 1-34,6 3-139,10 5-6,4 3-12,2 5 40,3 5-39,-3 2-40,-4 4-44,-5 2 33,-7 0-34,-8 3 1,-5 0 5,-5-1 28,-8 8-5,1-14-34,-5 4-6,4-19 1,3-4 5,2-3 101,1-3 45,1 0-6,3-2-34,7-7-111,61-46 22,-14 7-17,-8 7 0,4-4 2,0-7 1,-5 1-182,6-10 61,-16 15 0,-7 3-140,-20 11-475,-6 7-801,-4 7-1547,-13 7-1798,-2 5 4538,-12 4 1,12 1 0,3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5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16 686 8063,'-8'-11'1843,"2"2"-980,6 9 3018,0 0-2878,-1 3-51,4-2-246,3-1-180,8-9-145,6-6 162,35-46-464,-16 16-54,-6 6 1,-1-2 13,6-13 0,-2-2-39,-2 2 6,-3 4 39,-4 4-45,-5 7 11,-4 7-6,-3 6 1,-4 6 16,5-4 12,-6 10 0,3-3-34,-7 11 67,-1 1 39,-2 2-106,0 2 0,-1 1-162,-2 0 162,0 4 89,0 4 102,3 16-6,0-4-68,4 8 12,1-9-34,-1-2 118,4-1-67,-3-7-18,5-2-16,-2-6 79,12-11-191,-2-4-118,10-12-724,-9-2 803,4-8 5,-10 14-39,0-1-291,-8 18 331,-1 4 33,3 3 0,3 4-28,10 9 28,-6-2 523,6 2-1363,-11-8-807,0-3-1479,-2-2-2610,-1-3 5736,-2-5 0,-3 3 0,-2-3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4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240 188 10741,'-10'-7'3321,"2"2"-2262,8 5 1999,-1 0-3047,1 1 151,0 1 1,4 2-158,3 3 74,4 3 33,3 4 11,2 3 275,8 15-358,-6-7 21,5 11-22,-10-13 34,-1 1-73,-3-3-11,-3-2-23,-2-3-44,-3-2-387,-1 2 100,-8-5 108,-4 0-40,-9-5-39,-4-3-39,-4-2-264,-3 0 180,-2-4-258,-14-13 493,14-2-67,-10-8 251,19 4-794,-4-7 778,11 5 56,1-5 62,12 9 5,3-1 11,2 0 62,6 0 230,9-4-129,3 7 72,6-3 141,-4 11-17,2 0-101,2 3-67,4 1 185,-1 4 503,15 1-313,5 1-397,2-1 11,-3-3-17,-12-4-236,0-4 74,0-3-79,0-1-6005,44-17 6005,-31 14 0,16-6 0,-45 18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6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0 193 8685,'9'10'2857,"-2"-2"-2219,-7-8 1451,0 0-1383,5 0 51,0 0 116,5 1-184,-1 0 593,5 2-810,-3-2-131,4 1 706,6-2-812,-6-2-11,11-6-212,-6-7-7,3-8 29,4-6-23,-1-2-5,0-1-1,-3 3 6,-5 6-11,-5 8-67,-5 6-123,-2 6-12,4 9 197,-1 4 5,8 9 0,-3 3-280,3 0-963,7-4-3362,0-4 4605,6-7 0,-15-5 0,-2-2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7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24 9234,'-6'16'3451,"1"-4"-2365,5-12 185,0 0 219,13 0-437,2 0-302,15 0-331,4 0-112,6 0-3588,4 0 3280,2-1-423,18-4-99,-15-1-4552,29-6-2112,-37 4 6651,8-4 0,-32 8 1,-6 0-1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7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23 132 12360,'-12'-5'3596,"2"2"-2521,10 3-778,0 0-118,53-15-179,-17 2-375,49-13-1788,-21 5-4026,-1 4 6189,0 0 0,-28 8 0,-13 4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08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1140 11323,'13'11'3803,"-2"-2"-3298,-11-9-130,0 0-117,5 0 716,6 11-84,12 6 24,7 14 324,26 25-779,-11-10-123,14 16-90,-23-19 84,8 11-246,-16-17 0,3 3 73,-14-19-106,-6-11 16,-1-2 225,-4-7-180,-3-1-28,1-6-84,-2-5-213,1-12-381,-2-27 101,1 4-190,-2-22-219,-6 11 236,-2-3-461,-14-32 797,11 41 0,1 0 330,-1 0 0,2 1 0,-5-45 0,10 34-28,2-21 33,2 23-5,0-14 95,3 30-22,1 4 0,3 4 17,5-6-57,-3 13 29,2-4 61,-6 15 17,0 5-134,-4 4 72,2 4-84,-3 2 6,1 1 0,0 1 68,-1 0-68,3 0 5,0 0 107,3 0 23,4 0-46,1 0-38,3 0-40,0 0 78,0-1-33,4-3-11,-4-2-6,3-3 1,1-4-24,-3 3-16,3-3 12,-3 4 10,-6 2 12,-1 3 34,-6 2 21,-1 2-83,-1 0-1,4-1 1,2 1 56,8-2-12,5 1-44,9 0 33,5 0 263,52 1-100,-24 1-116,-9 0 1,0 0 216,16 0-62,18 1-155,-38-2 1,7 0 83,33-3 0,17-1 0,-7-1-435,-2 0 1,0-1 294,-19 1 1,8 0 0,-1-1 0,-10 0-1553,11-3 0,-9 0 1572,-3 1 1,1-1-128,10-2 0,-4 0 77,-24 3 0,-4 1 3,7-2 0,-4 0-3,4-1 50,0-1-50,6 0-34,30 0 29,-21 6-102,19 0 107,-31 5 3136,1 0-2727,28 0-224,-21 0-6,23-1-61,-29-4 308,-2-3-386,16-9-1,-25 5-28,7-3 73,-32 7-84,-8 1 865,-6 3-871,-5 1-78,-5 2-779,-1 0-8968,-3 1 9718,-7 0 0,6 0 0,-5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5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9923,'12'3'0,"-2"0"0,-10-3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10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1 682 8035,'7'14'2023,"0"-2"-1351,-7-12-51,1 10 141,0-6 56,2 8-152,0-8 12,0 0-34,1 0-39,-2 0-157,1 0 12,-1 0 458,1-1 420,3-1-558,2-2-310,6-10-162,39-57-308,-13 9-14,-5 5 0,1-2-64,12-25-1214,-4-1 1241,-1 3-1429,-20 33 0,-1 1 1513,6-13 18,0-3-329,-19 36 378,-3 9-100,-1 6-123,-3 5 816,-2 2-923,0 2 3404,0 7-3174,0 4 1084,0 25-748,0-4-39,2 15 5,1-12-111,2-3-564,0-6 445,0-8 506,12-10-427,0-13-151,14-14-56,-1-12-180,3-8-33,-2-2 185,-1 1 79,-5 5-1,-5 7-2951,-3 8 2727,-7 11 191,1 4 28,-4 9-62,3 6 73,0 8 123,14 25-845,-9-14-1177,13 15 407,-11-27 1492,4-3 0,-10-8 0,-2-2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10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0 12018,'5'13'1630,"0"-4"-437,-5-9 1428,0 0-1557,-5 58-3808,-6 3 3158,-1 31-229,-4-19 114,5-11-299,5-23 0,1 5-722,4-22-314,1-10-612,0-1-1023,3-9 2148,2 0 523,2-4 0,-1 2 0,-3-2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10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23 101 13827,'-13'-9'4649,"3"2"-3764,10 7 162,0 0-649,55-16-101,-15 5-3527,46-12 3275,-31 11-885,11 2-2840,-22 4 3680,5 1 0,-34 4 0,-5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11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16 186 11284,'-8'-9'4302,"0"2"-3400,8 7 537,0 0-1170,6-2-29,4 2 35,8-2 101,8 2 128,20 2-336,-9 7-34,11 5-61,-20 8 78,-3 1-39,-5 19-106,-9-10 55,-3 13-61,-8-12-5,-2 1 5,-3-3 39,-2-2 28,-4-2-56,5-10-11,1-5-44,4-9 133,8-3-38,3-3-18,11-5 6,21-20-33,-4-1-6,15-18 0,7-19 33,-18 12 74,10-19 44,-28 27-50,-10 4 56,-8-4-107,-6 16-50,-4-2-168,-4 15-605,-1 6-1943,-1 5-2213,2 3 4929,1 3 0,3 0 0,2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1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1 7542,'4'13'1148,"-2"-2"-985,-2-11 274,0 0-95,40 45 263,-26-32 112,32 33 27,-36-45-43,0-1 77,-2 0-5,-2 0 930,-2 0-852,-3 0-123,-1-2-313,0 0-202,-3-3 22,-4-2-95,-7-3-84,-5-3-23,-9 0-33,-9 2 12,-8 5 21,-4 2 18,0 5 217,-9 19 495,15 35-282,10-3 46,26 20 122,26-32-145,14-5-140,12-7-269,6-7-72,31-7-516,-18-7-856,20-3-780,-25-9-1769,2-6-1193,-6-4 5091,-5-5 0,-25 9 0,-9 2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1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13289,'15'10'1356,"-2"-2"-449,-13-8 258,53 12-1486,-15 9 1268,48 20-129,-26 22-477,-28-21 1,-4 5-31,1 11 0,-3 4-99,-3 6 1,-4 0-73,-6 1 0,-3-2-109,-2-10 0,-3-3-2772,-5 27 2674,-8-19-860,-6-13 518,-12 4-419,-5-6-1133,-12 0-3718,1-11 5825,-5-7 1,23-14 0,6-8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4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31 11082,'-13'-15'3031,"2"4"-2331,11 11-577,0-4-34,0 3-89,0 6 639,0 10 246,-1 14-34,-3 13-106,-1 7-151,-1 11 174,-3 34-505,2-19-45,-2 22-61,4-36-62,2-7-61,1-11 16,0-5-134,1-19-918,-3-4-3631,-7-32-2071,-2-5 6704,-5-21 0,10 20 0,1 3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4.7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23 150 12987,'-12'-6'3047,"2"2"-1389,65 1-442,6-3-738,1 0 1,6-1-2959,-7-1 0,1 0 2701,3-3 0,-1 1 97,-8 0 1,-3 1-212,29-8 407,-17 3-799,-11 3-1317,15 2 1602,21 3 0,-39 3 0,3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5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34 205 12309,'-6'-10'2688,"2"2"-2262,4 8 1988,0 0-1686,42 0-178,-18 0-136,36 0 62,-21-10-353,-12 1-123,3-12-425,-20 2-674,-4-3 388,-4-2 218,-7-2-106,-8 3 224,-7 3 280,-39 7 173,21 16 6,-23 10 90,35 11 128,5 3 286,7 0 39,7 0 349,12 9-573,10-9 6,15 6-241,11-15-168,9-4-219,6-7-2750,31-6-1302,-29-17 0,1-4 4271,-5 5 0,-3-1 0,33-24 0,-53 21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5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29 9004,'-1'-16'3345,"0"4"-1973,1 12-68,-6 24-183,15-8-91,1 23-190,18-12-341,2 5 342,7 16-746,-15-7-95,0 9 0,-17-16 17,-8 0-17,-11-1-247,-27 11-258,1-15-351,-18 0-203,20-20-890,11-19-2493,8-10 4442,12-16 0,4 15 0,3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5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35 13883,'-2'-9'812,"33"-5"-683,-15 11-73,25-5-56,-27 8-67,-3 9 419,-6 2-16,0 11-156,-5 3 11,-4 4 341,-1 5-101,-4 2-22,0 2 44,0 0-89,1-2 151,1 13-335,3-16-28,0 7-46,4-19 168,1 1-117,5-9 846,10 3-684,4-10-123,10-2-51,-4-3-145,16-1-341,-12-1-2454,14-8-1484,-28-2-3462,0-7 7741,-15 2 0,-1 7 0,0 3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6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0 236 8500,'37'-31'2924,"-4"-13"0,-7 1-1619,-16 16-442,22-45-1054,-29 59-61,-1 8 252,-2 18 863,0 14 105,0 26-128,0 28-260,-1 3 0,-1 5-373,1-24 1,-1 0-82,-1 21 0,0-3-378,-2 12 252,2-36-28,1-2-672,2-27-3994,-6-10 1462,-1-16 3232,-7-13 0,7 0 0,1-2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6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15 14264,'-10'-5'4536,"2"2"-8924,8 3 5262,63 0-354,-1 0-346,-3 0 0,3 0-174,-11 0 0,-1 0-107,43 0-2666,-3 0-4536,-12 0 7309,-1-3 0,-37 2 0,-10-2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8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1147 8853,'1'13'2263,"0"-3"-1121,-1-10 253,0 0-303,3 0 527,0 0 700,8 0-1574,-1 0-123,7-1-135,0-5-140,4-3-84,2-8-72,5-6-135,4-9 5,4-7-55,3-8 28,4-8-34,1-3-20,-13 18 0,-1-2-13,12-19-46,10-14 46,-23 25-3488,-1 0 3168,11-30 163,-7 17-1021,8-23 1155,-16 31 51,-3 6 5,-4 9 0,-4 8 33,-1-1 12,-5 11 2828,-1-3-2873,-2 11 1606,0-4-1600,0 6 0,-1-3-1,-2 7 186,-1 1-191,1 4 5,0 0-10,-1 3-202,0 0-57,0 4 74,1 37 190,0-7 39,-1 33-39,0-21 123,0 12-11,2-18-5,1 3-18,2-25 23,0-8 62,1-4 16,3-4 230,17-6-336,1-6-56,16-9-28,-3-7-106,1-6-129,0-5 50,-2-5-22,-5-1 89,-3 1 112,-6 5 1,-7 5-1,-5 10 6,-6 8-117,-4 8 55,-2 3-627,-1 10 689,0 5 68,0 13 122,0 10-16,0 8-90,3 4-163,15 35-570,-1-35-696,15 18-1881,4-52-1692,1-6 4918,11-10 0,-23 2 0,-5-3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9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26 9990,'-4'-2'3899,"0"0"-2942,4 2-133,0 0 1786,24 3-1725,-4-1-269,23 1-375,-10-1-135,1-2-106,0 0-263,-2 0-958,1 0-2778,9-4-3535,-1-3 7534,6-3 0,-22 4 0,-7 1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9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12018,'-3'-1'3159,"0"0"-1787,3 1-341,0 0-1031,51 6-68,-22-4-979,44 4-997,-24-6-1569,0-5 3613,8-3 0,-28 1 0,-7 1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29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33 11379,'13'6'4257,"-4"0"-3209,-9-6-365,0 0-683,0 1 179,-10 17 179,1 1 40,-6 20-28,4-1 271,8 16 1,5 2-317,6 4-169,-2-6 1,6-5 162,14-20-16,4-11-57,3-9-33,0-6-73,3-10-34,-5-9-106,-3-14-213,-6-15-83,-7-44 49,-8 17-156,-6-24-112,-12 40-644,-6 16-1004,-17 15-1959,-3 13 4122,-6 8 0,19 4 0,7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6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8513,'19'6'2676,"-4"0"-447,-15-6-1759,0 0 984,51 0-1302,-19 0-18,44 3 45,-31 8 12,-1 8 457,-1 9-77,13 24-279,-17-9 665,10 15-795,-20-13 180,10 21-236,-11-15-44,7 14 5,-11-22-62,-2-4 35,-2-6-40,-2-6-224,-2-7-1032,2-5-26,-5-8-3586,6-1-934,-9-13 5802,3 0 0,-9 0 0,-1 1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7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371 0 9834,'3'8'2436,"-2"-2"-1820,-1-6-409,0 0-173,-4 0 16,0 0 242,-7 4 262,-2 5 79,-7 8 84,-5 9 39,-5 8 39,-6 5-173,2 3-230,-1-2-45,-5 6-240,3-5-858,7-8-1287,6-7-2079,13-16 4117,0 1 0,5-5 0,2-3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7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5 8873,'8'-2'4145,"-2"1"-2466,-6 1-82,0 0-1141,-9-1-75,0 7 34,-12 3-141,0 15 606,-17 35-499,7-2-887,-8 31 752,15-11-145,12-17 0,2 2-101,0 30-79,5-32 1,2-2-1351,6 14-4171,24 18 228,-3-30 4626,20 10 1,-25-48 0,-5-9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8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1063 8086,'0'9'3064,"0"-2"-1574,0-7 3030,0 0-3378,0 2-189,2-2-432,3-4-118,4-6-162,7-9-51,4-8-56,6-7-61,5-10-28,6-6 11,3-11-3437,6-4 3403,-1-9-303,3-2 247,-3-2 1,-2-1 33,-2 1-6,-6 3 6,-5 5-34,-5 8-22,-7 10-5,-5 10 61,-5 12 151,-3 8 207,-2 6 2962,-2 9-3292,0 1 393,-1 6-578,0 0-44,0 2 106,0 6 95,0 7 44,-1 11 91,-1 9 61,-1 6-3398,1 4 3376,2-1-96,0 8-39,0-19-39,0 0 101,2-23 34,2-6-46,2-3-89,4-6 2692,20-27-3033,-3-3 33,15-24-527,-4-4 791,-13 22-119,0 0-145,-16 32 174,1 22 173,-1 5 62,2 18 0,1-3-1,1 0-16,0-5-84,2-5-285,0-6-1183,7-8-2828,0-3 4296,5-5 0,-14-1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8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93 11659,'-12'-11'1754,"3"3"-814,9 8-245,0 0-197,48 0-307,-9 0-118,45-1-73,-24-1-168,0-2-723,-6-1-559,-2-2-724,5-4-1674,-3-2 3848,3-3 0,-27 8 0,-9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10 104 10987,'-5'-14'3590,"0"4"-2251,5 10 1759,0 0-2566,14 0 101,-2 0-275,16-2-168,0 1-190,6-4-156,5 1-1233,6-3-2661,15-5 4050,26-9 0,-38 9 0,8-3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8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14230,'0'4'2991,"0"-2"-2274,0-2-56,0 0-4330,63 38 4241,-25-4 213,6 0 0,1 5-236,-1 26-174,-5 9-2441,-9 7 2144,-8 5-236,-15-28 0,-2 1-1321,-5-4 0,-3-1-3920,-7 45 5399,-12-33 0,9-47 0,2-9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1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29 119 11446,'-16'-15'3176,"4"2"-2156,12 13 503,0 0-1052,21-5 122,0 2 63,25-7-6,-2 5-202,8-3-146,4 1-78,-2-1-101,-2 0-61,-6 0-997,15-4-483,-26 5-2082,9-1-1793,-29 6 5293,-5 2 0,-4 0 0,-5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1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19277,'54'26'2302,"-4"-5"-2039,-21-20-101,0-1-162,1 0 0,-2-2-532,0-1-1209,7-2-3698,-1-1 5439,7 0 0,-20 2 0,-5 2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3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0 10282,'12'6'3299,"-2"-2"-2756,-10-4 4823,0 0-5164,2 0 22,-2 0-129,3 0-50,-3 0-45,1 0 5,-1 6 40,0 5 17,0 11-57,0 11 46,-4 12 33,-3 9-747,-5 11 859,-3 5-168,4-19 0,-1 0 22,-7 22-558,-3 14 513,10-43 62,3-4-61,4-18 28,1-2 66,3-16 712,1-2-667,1-2 529,6 0-517,21-5-96,26-5-22,4-1 6,9-3 22,-2 5-67,-20 2-78,8-1-1103,-22 4-3155,4-5-5208,-2-1 9544,4-5 0,-17 7 0,-6 1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4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15 10234,'-9'-8'2929,"1"2"-1677,8 6-501,0 0-4284,-35 12 4087,15 5 696,-30 17-639,22 9 641,-15 45-804,10-9-216,12-23 1,0 1-348,-4 34 199,2 0 3031,5-1-5585,9-18 0,4 1-616,3 17 744,3-26 0,5-4 2342,12-11 0,-6-24 0,-2-10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4 962 8528,'9'5'3529,"-2"0"-2599,-7-5 1052,0 0-396,-10 12-388,7-9 500,-4 10-1065,21-26-549,2-1 39,13-17-45,1-5-33,5-10-39,6-9-273,1-11 60,2-4 36,-15 18 0,-1-1 160,11-22 11,-15 28 0,-3 3 201,-1-4 51,-5 10 140,-2 0-33,-6 9-191,-2 4-45,-4 9 11,0 8 51,-1 1-62,2-2 329,4-15-402,-1 6-50,3-13-45,-1 11 45,5-11 0,-5 14 68,3-6 39,-7 19-40,-2 1 11,0 2-22,-1 0 73,1 0-39,-1-1-85,2 0 1,-1 1 0,0 0-1,1 1-139,-2 0-371,1 0 337,-1 9 162,0 6-27,0 15 27,-2 8 6,-1 8 6,-1 4 39,-1 23-45,2-32 0,2 10-51,1-42 18,0-5-102,1-3-1477,14-21 334,1-2 152,15-23-794,8-22 1191,-11 15 729,6-13 779,-18 34 111,-6 9-486,-4 10-354,-4 7-50,-1 3-179,-1 2 498,0 12 207,1 1 169,1 12-106,2 1-97,2 1-228,1 1-164,2 0-100,0-2-33,0-2-1004,2-3-2116,5-3-1922,1-3 5075,7-8 0,-13-2 0,0-5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10976,'8'10'3075,"-2"-2"-7554,-6-8 5706,38 51 668,-19-13-1027,29 49-84,-31-24 74,-10-13 0,-2 1-684,0 25-107,-3 24-67,-5-39-409,-2-7-1372,-9 0-3377,-1-10 5158,-7 0 0,10-22 0,3-7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6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1 196 7268,'10'4'1782,"-2"0"-1396,-8-4-78,0 0-4140,47 0 4275,-28 0 257,36 0 1095,-43 0-893,-2 0-180,-3-1 62,1 1 56,-2-2 790,10 0 2406,-1 0-3498,12-2-34,3 1-89,11-2-34,10-1 44,14 0 1,5-1-275,24-1-98,-17 2 1,-1 0 63,9 2-27,-5 2-29,-1 1 57,-3 1-28,3 0 33,9 0-76,-37 0 1,2 0-1235,10 0 0,2 0 1218,5 0 0,3 0-12,22-3 1,-3 0 11,-30 1 0,-2 0-29,9-1 1,-6-1 59,-3 0-6,1 2 2,-11-1 1,0 1 65,28-3-94,-27 2 1,0 0 8,15-2 12,-5 0 2430,-2 0-2347,-4-1-67,-1-1 45,0 0-61,-1-2-46,2 0 35,-4 0-7,-2 0-33,2 0-5,-20 2-1,-2 2-235,-23 2-404,-4 3-1174,-2-1-4578,0 1 6397,0-1 0,0 0 0,0-1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7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7 2022,'14'8'3148,"-2"-2"321,-12-6-2646,0 0 1066,1-9-1205,-1 7 720,1-7-648,-1 9 2707,0 0-3676,0 14 605,0 6 84,0 20-61,-1 9-84,-5 13-23,-4 12-118,-8 9-67,-4 4-89,-5-2 50,2-5-84,0-12 6,3-13-6,2-7 11,8-23 73,1-4 381,9-18 61,1-3-420,4-5-78,4-4 129,12-8-73,-1 6-84,22-3-45,-12 11 12,13 2 33,-8 3-146,1 3-3108,32 2-2314,-15-2 5568,23-3 0,-46-2 0,-6-1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7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1 11721,'9'10'3411,"-2"-2"-2968,-7-8-494,0 0 225,-16 8 408,1 6 163,-16 16 11,3 11-84,-3 12-33,8-5 0,1 2-225,-10 31-931,9-8 1,4 0 477,2 11-474,8-32 1,4 0-5084,15 27 656,6-28 4940,14 2 0,-14-36 0,-2-9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7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21 274 9223,'-11'-3'2851,"2"0"-1787,9 3-414,0 0-320,1 0 29,5 0 89,5 0 331,7 0-102,6 0-173,3 1 17,6-1-90,4 1-33,1-1-152,4 0-89,0-2-51,0-3-89,-2-5-17,-5-5-157,-3 0-22,-6-4-129,-4 2-196,0-11-1047,-7-6 1103,-4 4-370,-7 0 107,-11 14 526,-1 2 129,-8 3 56,-1 1 11,0 4 23,1 1-34,0 3 0,0 1 22,-5 1 34,6 0-17,-4 0-33,8 0 11,-5 6 27,4-2 197,-16 16-90,13-7 57,-8 8-91,10-7 197,-6 11-101,5-5 22,-5 8-44,7-7 190,-3 4-174,7-6-62,-2 2 12,6-9 101,1 4-197,1-5 1,1 3-56,1-5 38,0 0 24,0 0-57,0-1-6,0 0 63,0 1 38,0-1-39,0 2 6,0-2 17,0 1-6,1-2-45,2 0 28,1-1 6,0 0-23,0 0 51,2 3-62,-2-1-33,3 1 55,-2-1-55,2-2 156,0 1 258,2-2 91,1 0-130,2 0-73,1-2 134,9 3-330,-6-4 39,10 2-145,-12-2 27,4 0 1,-8 0-29,1 0-5,-1 0 34,-1 0-34,-1-1 6,0 1-1,1-2 169,10 1-79,-2-1-11,10 0-78,-6 0 27,2-2 1,-3 0-34,-2-1-638,9-3-723,-4 3-1485,17-4-1187,-6 2 4033,7-1 0,-19 3 0,-5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0 748 9940,'10'2'4010,"-2"0"-2968,-8-2 1417,0 0-2006,52-52-212,-27 25-106,42-44-96,-39 37 17,2-4-56,-1 0 5,4-3-5,-1-2 6,0 0 5,-1-1 40,-2 1 173,9-15 62,-12 14-73,5-9 33,-13 21 85,-4 4 273,-2 2-346,-4 9-51,-2 4-89,-3 8-79,-3 4-677,1 0 559,-1 6 79,0 4 0,0 7 34,-2 16 134,-2 5-118,0 0-16,1-6-34,2-16 78,1-6-28,0-3 264,4-4-314,4-7-6,9-6-78,5-8-33,5-8 44,0 1-11,-2 1-190,0 7 89,-9 9 73,1 8 39,-6 12-5,1 5 128,4 16-44,-5-9 44,2 4-50,-7-14-257,-2-6-1015,-1-3-1484,-2-3-2918,0-9 5674,-1-4 0,0 1 0,0 1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9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69 9598,'-4'-7'3596,"0"2"-2297,4 5-66,0 0 2301,-1 1-2839,1 0 581,-1 1-289,6-2-562,-1 0-55,9-3-252,1-3-34,7-4-51,3-3-33,7-1-101,-9 6-50,2 1 0,-10 8-56,0 8-337,3 5-419,2 10-230,0 5-734,-1 1-1960,3 5-1019,-3-2 4906,3-3 0,-10-13 0,-2-7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59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35 11054,'-6'-19'3406,"0"4"-2801,6 15-236,0 0-239,53 20 15,-20 4-4010,45 27 4817,-36 6 513,-3 11-692,-9 8-319,-8 7-336,-15-23 0,-3 1-2429,-3 31 1560,-4-34 1,-6-2-3126,-26 15-3831,-8-12 8212,-14-8 1,26-26 0,7-10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4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7688,'8'3'2773,"-2"-2"-1664,-6-1 4789,0 0-5758,1 0-140,1-1 39,3 2 190,13 21 96,4 4-62,16 22-263,1 0 325,7 5 33,4 1 165,6-12 1,4-2-249,19 6-183,-15-14 0,0-6 60,12-16-52,0-5-100,1-11-588,-1-6-1153,-6-8-1267,-2-8-2666,-13-1 5674,-10 0 0,-22 13 0,-10 5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5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27 9335,'-12'-15'1294,"2"4"-1087,10 11 2616,0 0-2823,-3 1 22,0 3 695,-11 16-342,1 3 174,-7 14 29,2-2-3007,-11 25 2826,9-15-117,-5 14-145,13-27-34,3-6 5,5-9 0,2-6 488,1-6-61,1-3 3144,6-9-3565,4-7-112,11-12-84,3-8 6,15-24 44,-11 15 34,7-10-5,-18 26 5,-4 9 106,-4 6-50,1 6-56,0 4 67,6 2 6,7 5-6,11 1 23,47 8-930,-6-7-1289,-12-2 1,2-1-2023,-15-3 1,0-1 4084,7 0 0,-3 0 0,3 0 0,-15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7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0 823 10780,'2'4'4245,"-2"0"-2777,0-4-359,0 0-499,43-52-246,-18 22 175,35-45-114,-28 32-150,0-1-85,-2-3-22,0-2-28,-2 2-3526,-2-2 3509,7-18-89,-9 17-29,6-13 1,-11 22-1,-1 2-5,-2 3-33,-1 5 33,-1 0-34,-5 14 3342,-3 1-3509,-4 13-7,-2 2-72,0 1-520,0 9 800,0 5 252,0 27 56,0-7 0,0 12-101,1-16-45,1-5-100,1-5 27,2-6 180,0-6-79,1-5 85,1-1-46,3-5-117,5-6-78,6-6-34,5-5-269,8-5-196,-6 10 247,-3 1 84,-8 18 95,-6 6-12,2 7 85,2 9-34,-4-9-655,-2 3-343,-6-14-1791,-2-3-858,-1-5 3647,0-4 0,0 2 0,0-2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7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23 197 12141,'-13'-6'4005,"4"0"-2963,9 6-292,0 0-593,35-49 89,-14 26-61,29-39 5,-27 42-4,-3 4-282,2 6-10,-8 6 106,4 10 5,-7 7 102,12 24-107,-3-4 0,8 15-639,-5-10-1567,8 7 2206,16 12 0,-20-26 0,3 3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7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13329,'10'3'3887,"-2"-2"-3087,-8-1-514,49 0-4537,-21 0 3943,39 0-501,-33 0-3582,-6-1 4391,-4-1 0,-12 0 0,-6-1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8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15 10444,'-22'8'5355,"5"-2"-4151,17-6 801,0 0-2005,66 4-336,-23-3-1025,11-1 0,2 0-4190,11-8 5469,4-3 1,-34 3 0,-11 2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8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17 10662,'-8'-9'5316,"2"1"-4095,6 8 33,0 0-1164,2 0-90,-2 0-34,2 0-61,-1 0 95,1 6 140,2 3-3240,2 10 3974,6 24-488,-3-6-449,2 17 355,-5-15 60,-2 11-301,-1-16 5,-1 2-23,-1-20 29,0-8 235,2-5 3023,10-9-3404,5-7 224,13-12-487,4-7 190,26-22 84,-26 24 6,11-8-45,-36 33-84,-4 4 62,0 1 61,2 5 67,6 16 734,5 27-538,-4-6-106,0 8-11,-10-27-73,1-5-672,-1-4-716,3-5-8443,20-4 9770,-5-2 1,5-3 0,-16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18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627 1 9957,'8'3'3506,"-2"0"-2733,-6-3 196,0 0-1272,0 2 303,-5 6 437,-6 8 247,-11 12 83,-8 8-218,-7 6-129,-7 4-247,-2 1 40,-3-1-73,2-3-50,0-4-12,2-7 17,2-5-33,2-7-62,5-6-168,3-6-162,5-6-158,3-1-240,5-9-358,5-4-163,5-14 190,5-2 309,3-5 414,8 1 167,6 3 68,6 5 101,6 6 337,3 8 77,4 4 236,7 5 179,6 6 426,9 6-585,4 10 484,4 6 504,22 19-1008,-24-10-158,23 19-424,-47-29-68,4 4-168,-23-16-1171,-4-1-784,-4 2-2055,-1 0 4178,-3 1 0,-1-7 0,-2-4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9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 14247,'18'7'4778,"-4"-2"-3462,-14-5-28,0 0-1137,61 0-151,-30 0-17,49 0-1052,-46 0 1069,42-9 0,-47 7 0,27-7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09.8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13 170 11939,'-7'-8'5282,"2"2"-4492,5 6-258,0 0-201,15-2-79,-5 2-62,16-2-83,-5 2 27,4 3 34,4 5 140,15 21-185,-10 2-212,13 31-1,-27-21 90,-1 23-5,-15-27-63,-2-2 63,-2-16 5,0-12 78,0-4-72,0-1 369,0-2-123,4 0-62,5 0-55,7-4-63,6-3 80,5-7 156,22-17-264,-11 4 7,13-12-46,-18 9 57,4-13 0,-11 10 55,1-8-33,-15 14-84,-3-1-39,-4 1-95,-2-1-1098,-2-9-942,-4 12-4704,-3-3 6878,-2 15 0,1 6 0,3 4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1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6624,'6'15'3126,"-2"-4"-2387,-4-11 5708,0 0-5131,0-8-1076,2-1 57,1-8-55,1 4 223,0-1-331,-1 6-11,0 2-22,-3 5-185,0 1-252,5 7 302,1 8 23,8 15-45,-1 12 92,0 10 1,1 4-26,1 13 50,-3-14 1,-2-3-11,-2-8-1,0-12-27,-1-3-208,-1-13-196,-1-4-124,-2-9-1332,1-16 1837,5-23 0,-3 14 0,1-10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1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11 166 10254,'-4'-4'2744,"2"0"-1506,2 4 582,0 0-649,-4-2 318,3 1-1337,1-3 235,6 0 128,9-3-106,6-3-168,10-5-51,40-19-229,-27 12-695,27-10-695,-43 19-1651,2 5-1076,-4 4 4156,-3 3 0,-11 1 0,-4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2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0 204 12892,'11'7'4083,"-2"-2"-3154,-9-5-61,0 0-654,50-6-80,-26 1-83,40-4-46,-38 3-61,11-1-303,-8 2-285,8 2-549,-14 2 57,-4 1 273,-2 4 45,-5 5-285,-1 19 1103,-7-1 924,0 27-263,-4-20 1238,0 22-1474,1-27 74,4 3 189,2-18 131,5-6 486,10-4-785,6-15-408,1-4-11,0-14-101,-10 0-106,-1-4-202,-4 1-297,-6 0-336,-3 4 358,-4 4 421,-2 4-6,-4 3 39,-6 0 319,2 5 57,-1 2-29,7 6-212,3 2 252,12 1-168,1 0 5,12-1-6,2 2 51,1 0 96,1 2 10,1 4 62,-3 6-78,-2 5-74,-1 3-105,-3 1-1,0 9-50,-8-9-168,-3 4 62,-8-15 162,-2-3 268,-2-4-49,-1-8-74,-3-9-201,1-10 34,1-9-34,4-6 101,4-1 16,7 2-77,26-9-124,1 15-835,18-3-1176,-3 22-2783,-3 6 4878,0 6 0,-24 1 0,-9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3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10046,'5'9'4128,"0"-2"-3321,-5-7 985,0 0-1047,3-1-163,-1 1-128,3-1-156,-3 1-142,1 0 186,6 5 89,1 6-39,6 8 420,4 22-414,-3 11-236,0 0-89,-5-4 28,-6-21-23,0-2-11,-2-12 101,1-4 57,-1-9 105,3-8-481,17-29-1943,4-5 0,2-3 2094,15-23-196,-14 23 0,-3 7 163,-9 15-118,-6 13-40,-5 6 90,12 16 185,-6 1 140,10 12 28,-9-3 3327,3 10-3500,-6-11 457,3 6-547,-9-14-108,0-3-575,-2-5-661,1-3-444,6-1-2222,3-2 4021,6-5 0,-9 3 0,-2-3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3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68 12998,'1'10'5304,"0"-2"-4094,-1-8 459,0 0-1411,48-10-141,-21 2-117,37-8-2044,-9-2-840,-19 7-1883,13-3 4767,-25 9 0,-12 3 0,-4 1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3.6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77 11211,'-11'-1'6167,"2"0"-4778,9 1 1456,0 0-2845,55 0-67,-24-4-969,46-1-605,-36-4-2795,9-5-986,-2 1 5422,5-3 0,-26 8 0,-7 2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4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74 12202,'14'1'3171,"-2"0"-2852,-12-1 1093,0 0 2615,-12 81-3647,9-47-44,-6 63 802,34-66-802,-6-15-118,22-1-89,-12-21-62,3-6-11,1-10-56,1-10-89,-3-6-247,-5-3-1367,-6-35 1070,-23 34 112,-34-19-134,-6 49-707,-21 5-8469,-5 31 9585,24-8 1,-2 11-1,33-17 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7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89 7598,'11'-2'1855,"-2"0"-1385,-9 2 387,0 0-359,6-6-44,-4 3-241,4-4-152,-3 4 7,0 0-63,1 0 46,-1 0 296,1 0-50,-2 2 459,0-2-431,0 2 196,-2 0-40,1 0-66,0 0-79,0 1 1025,0-3-1114,-1 1-68,1-1 39,0-1-55,0 1 441,0-1-413,0 0-34,0 1 73,-1 0-135,0 0 23,0-1 235,1 0-236,0 2-50,-1 0 124,0 1 884,0 0-1193,0 3 118,0 1 0,0 4 6,0 8-1,0-2 35,0 7 44,0-5-84,0 1 5,0 1 40,0-1-34,-3 10 68,0-8-79,-2 15 61,1-14-61,-1 14 0,2-15 0,-1 6 67,2-9-117,-1 8 22,-2-6 22,0 7-22,-1-7-11,1 2 34,-4 4 49,3-6-38,-3 6 0,5-12 44,0 0 17,2-3-39,-2 3-28,0 2 17,-1 0-17,0 0-6,1-5 1,0 1-1,0-1 6,0 2 0,0-3 6,2 2 27,-1-4 1,1 2-28,1-4 5,0 2 39,1-2-50,-1 0 6,0 1-6,1-1 0,-3 5 0,0-1 11,-2 3-5,3-1-1,-1 0 29,2-2-29,-1-1 7,2 0-1,-2-3-11,1 2 0,-1-3 17,0 2-17,0 1 0,0 0 0,0 1 0,0 0 33,0-2-16,0 3 61,1-3-72,-1 0 0,2-2 27,-2 0 1,2 0 16,-1 0 1,1 0-1037,0-2-8844,0-16 9830,0 3 0,0-5 0,0 9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4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0 174 6899,'9'8'1864,"-2"-2"-1477,-6-12-118,-1 3-28,1-7 5,-1 6-94,0-1-24,1 1-21,-1 1-12,1 1 11,-1 1 9724,0 1-8077,0-1-1775,1 1 33,-1-1-39,2 1 28,-1 0 50,1 0-15,-1 0-871,0 0 842,-1-1 5,0 0-5,1-1-6,-1-1 5,1 2 51,-1-1-56,1 0-5,0 0 5,2-4 0,0-2-62,1-3-117,0-2-90,0-2 62,-1 2 62,1 1 33,-2 3 100,0 2 1,-2 3 11,0 2-5,0 1 10,0 0-10,0 1 38,0-3-22,0 1 34,0-2-6,0-1 12,1 1 66,0-2-55,0 3-180,0 0 1,1 2-130,0 4 147,1 11 49,2 10 51,4 17-5,-1 9 5,0 9 0,-2 5 50,-2-1 34,2 16-11,-2-26 22,7 12-56,-5-41-5,2-3 33,-5-16 17,-1-3-17,-1-1-845,-1-1-729,0-2-2672,-1-12-1338,-3-3 5517,-2-11 0,1 13 0,1 3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28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29 7335,'-2'-15'3115,"0"9"-2819,1 8 186,0 4-23,1-6 399,0 1-718,0 0 0,0 1 33,-1 0-10,0 2-1,1-1-39,0 0-56,0 0-61,0 0 100,0-1-33,0 2-67,0-1 78,0 0-45,0 1-28,0-1 40,0 0-7,-1 0-32,0-2 3684,1 0-3483,2-1 11,2 0-56,3 0-22,2-1 5,3-1-67,3-2 253,14-3-175,-6 1 17,12-2-28,-10 3 174,8-2-258,-10 4-16,3-1 5,-13 2-56,-3 2 123,-1-2 56,4 1-89,-3-1-40,3 0 51,-6 0-101,-2 1-11,-1 0 0,-2 1-169,-1 0-5018,4-1 5198,-3 0 0,2 0 0,-2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2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0 110 11066,'8'0'4256,"-2"0"-3314,-6 0-7,0 0-280,1-10-17,1 4-32,2-9 44,1 5-40,0 0-185,0 1-44,-2 1-106,-1 1-107,-1 3-84,-1 0-6,0 3-39,0 0-39,0 0 0,0 1-5,0-2-959,0-1-3074,0-1 4038,0-3 0,0 3 0,0 1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3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13284,'16'9'6206,"-4"-2"-5388,-12-7-147,0 0-234,3 1-246,-1-1-191,2 1-751,0-2-2733,2-3 3484,3-2 0,-4 1 0,-1 1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4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67 10982,'13'15'4049,"-2"-2"-2856,-11-13 1255,0 0-1848,0-41 55,0 30-588,0-30-67,0 39-34,0 2-167,-1 3 201,-2 5 185,-8 26 134,0 2 73,-7 24-84,5-4 56,0 11-96,4-15 1,1 3-95,-3 25-98,4-27 0,2-3 120,1 8-196,3-11 101,3-9-68,5-11 118,13 1-72,1-12-79,9 0-17,-4-12-1076,17-4-402,-6-8-1378,15-11 2873,-9-16 0,-20 15 0,0-5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4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14017,'1'6'4279,"53"-14"-3533,-13-3-6149,48-11 5487,-25 6 713,0 2-1285,-5 5-2133,3 4-2280,-8 4 5072,-1 2 1,-26 0-1,-8 1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4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71 126 10954,'-5'-3'3282,"0"0"-2582,5 3-185,0 0-279,-11-2 16,4 5 84,-9 4 84,7 6 5,2 6 135,1 2-128,3 4-186,2 1 79,4-1 56,6-1-123,8-3 5,5-7 415,20-5-832,-8-6 339,14-11-51,-15-7-134,-3-10-285,1-26-124,-14 9 151,-3-17-94,-14 19-163,-11 4-1278,-23 3-3528,-23 18-817,-1 11 6138,1 17 0,36-2 0,7-2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6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63 7789,'-5'0'2756,"0"0"-2011,5 0 5578,0 0-5976,3 0-134,1 0 62,8 0 89,6 0-28,11-3 219,57-8-471,-27 1-90,-2 2 1,-2-1-40,-8 2-459,6-1-639,-26 5-2028,-4 1-693,-5 1 3864,-3 1 0,-8 0 0,-4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7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8746,'-4'12'4493,"0"-2"-3715,4-10 937,0 0 306,21 8-1097,-2-6-285,22 6-191,-4-8-212,4 0-130,1-2-106,0-1-274,-6-1-4306,-1-3-388,-7 2 4968,-2-3 0,-13 4 0,-5 1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8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57 8668,'-18'0'3187,"3"0"-2111,15 0 1433,0 0-1713,4 0-376,1 0 112,7 0 123,5 0-118,8-2-145,7-2 18,7-1-236,2-3-79,-1 2-50,-3 0 39,1 0-336,-14 2-920,8 0 1172,-4-1 0,-12 2 0,2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38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17 8578,'-19'-6'3059,"4"2"-2000,15 4 38,0 0-4760,-46 18 4313,27-10 764,-33 14-904,41-17 313,6-2-101,3-3-302,9 0-196,6-3-33,14-4-141,7-6-50,6-1 106,1 2 3292,9 3-3532,-16 5 33,1 6 0,-22 7 0,-5 6 68,-5 7 66,-6 20 118,-7-7-287,-7 16 310,-4-11 135,-1 0 290,-8 16-392,11-15 28,-3 8 219,15-17-258,3-13 252,3-2 62,7-11 403,19-4-711,7 0-202,20-3-4814,33-13 1369,-6-2-249,-29 4 1,0-1 3668,22-11 1,-34 13 0,-13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4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11 156 8136,'-4'-1'2375,"-1"0"-1714,5 1 2319,-1 0-2566,5 0 208,6 0 286,9-2-147,10-1 23,8-3 0,11-3-139,4-2-135,6-3-146,1-1-124,-2-2-128,-4 1 12,-7 0-74,-8 4-16,-6 0-34,-9 4 0,-6 2-359,-6 2-1042,-4 3-1690,-2 0-640,-1 3 3731,-1 9 0,-1-7 0,-1 7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0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40 7593,'-4'-12'1921,"0"2"-1523,4 10 39,0 0-56,-31-8-129,17 6 28,-26-6 44,25 10-38,-2 6-68,-2 6 673,-13 29-459,6-3 18,5 7 1,2 4-42,-3 31 28,7 11 0,4 5-230,5-27 1,1 0-186,0 28 1,2 0 58,1-29 1,2-4-752,-1-7 1,1-2 859,0 41-44,0 1-141,0-27 118,0 12-16,1-21 27,3 1 247,3 22-157,-1-23-67,1 11 0,-4-29 67,-1-7 6,1 4-12,1-11-151,0-3 363,0-12-178,-1-11 1855,-1 0-1788,0-4-61,1 1 83,0-2 102,2 0 588,14 0-533,18-4-380,5-3 0,13-4-118,-13-4-6,0-1-2571,18-12-3646,-15 7 6223,12-10 0,-36 18 0,-6 4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1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1 758 8287,'2'6'2594,"0"-2"-1474,-2-4 1188,0 0-1620,1 30-15,2-20 66,2 23 258,1-29 5,3-1-38,0-2-286,5-1-275,4-10-168,37-48-442,-18 7-23,-6 6 1,-1-4-253,3-27-92,-14 15 0,-1-1 336,-5 12 0,-1 0 67,1-11 0,-3 4-204,-2-15 151,-6 20 224,-1 10 235,-1 13-173,0 14 5,-1 7-62,0 7 147,-3 1 60,-4 0-72,0 1-16,-3 4 16,0 2 16,0 5 292,-9 15-279,4-2 5,-13 28-101,12-14 78,-4 15 157,7 8-112,5-13 22,-1 18 124,2 6-118,4-15-79,-2 17-89,4-23 101,1-6 95,2 10-190,4-19 78,0 2-34,5-21 129,5-7 51,0-5-134,6-4-51,2-11-51,3-6-16,3-11-29,-1-4 6,-3-3 45,-4 4-50,-5 3-6,-5 9-62,-2 7-207,0 5 179,0 5 90,5 5-5,14 12 5,-5 1 50,11 8 0,-10-10 52,0-1 195,9-4-90,2-5-162,-1-6-45,-3-5 0,-8-3-95,0-1-258,0 4-197,1 1-452,0 3-3781,15 1 234,-11-2 3701,8-1 0,-23 1 0,-4-1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2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 12393,'-3'10'3820,"2"-2"-3540,1-8-224,0 0 790,0 21 801,-5 29-510,-6 42-728,0 0-85,-5 6 29,6-32 241,-1 33-460,5-42-134,1 22 34,5-50 22,0-8-22,3-4 520,17-4-285,0-7-230,19 0-39,-4-6-593,5-6-6796,32-12 7389,-21 0 0,3-1 0,-35 11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2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1 11105,'10'5'2901,"-1"0"-2335,-9-5-23,0 0-403,-2 0 17,0 0 454,-4 6 453,-2 5-202,-4 14-162,-4 8 35,-2 11-198,-2 5 208,-10 30-521,6-18-191,-4 16-33,12-29-100,5-7-970,5-7-1647,3-7-727,18-11 3444,23-7 0,-14-7 0,10-2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3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65 11430,'10'7'2806,"-2"-2"-2274,-8-5 2756,0 0-2616,0-10-67,0 7-157,0-8-39,1 9 56,-1 0-225,1 0-55,-1 1 392,0 0 773,1 1-1198,0 0-35,0 0-509,0 0 286,-1 1 78,0 4 17,-17 29-23,5-5-11,-16 23 40,10-17-7,2 2-111,5-5 90,3-3-113,5-5 73,1-4 73,2-5 258,13-3-107,0-6 23,14 0-124,0-6 62,18-15-263,8-25-292,-9 1 28,-5-17-83,-31 19 5,-3 0-190,-6-1 67,-9 3-134,-5 5-338,-10 5-390,-2 8-4610,-13 9 6088,14 4 0,0 4 0,19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3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11704,'0'8'2095,"0"0"-885,0-8 123,0 0-4375,35 67 4011,-18-26-580,5 7 1,-1 2 1084,-8 7-1099,-4-2-89,-5 1-141,-2 13-145,-4-21-89,-2 6-690,-4-28-509,-3-7-2219,-3-8 3507,-4-5 0,8-5 0,0-1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4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17 9671,'-1'-9'2862,"0"1"-1966,1 8 790,0 0-442,0 4-203,4-2-307,4 4 420,10-1-274,10 1-410,12 1-157,35 0-313,-13-2-635,20-1-1348,-16-3-7214,-6-1 9197,7-6 0,-33 5 0,-9-4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5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0 847 9582,'5'8'4654,"-2"-2"-3136,-3-6-118,0 0-314,29 3-245,-10-2-180,27 1-207,-15-10-174,5-6-113,3-9-55,2-5-61,3-7-51,0-6-160,-13 3 1,0-3-317,16-29-686,-17 19 1,-2-1 724,8-32 151,-5-1 230,-7 6-2776,-4 10 2535,-7 17-11,-5 13 308,-4 14 39,-3 9-39,-1 7-17,-3 4 1248,-3 3-1231,-6 1 3431,-2 1-3313,1 0 56,-5 5-107,6 1 22,-1 6 51,3 0 40,0 4 16,-1 2 219,-10 28-348,7-16-17,-8 21 40,13-22 179,-4 14-213,4-7 56,-1 12-56,3-13 73,1 1-1,0 2 23,1-2-89,0 1 61,-1 12-16,4-15-107,-1 7-17,3-20 67,0 0 85,3-8-40,-1-1-6,4-8 46,0-2-29,2-1 40,6-1 11,4-4-146,8-6 45,5-8-6,5-8 6,0-2-73,13-12 12,-23 21-253,7-5 124,-23 26 61,1 9 73,2 7 45,2 10 56,1 3 33,-1-1 45,-1-3 18,-1-7 55,0-4 347,9-7-403,0-4-73,13-3-123,0-5 0,6-1-5,26 0 5,-17 0-84,15 5 5,-27 5-61,-4 3-380,-6 4-1312,10 0-107,-11-6-2172,10-1-2834,-15-11 6945,-1-4 0,-10 1 0,-4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7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29 7598,'-4'-14'1860,"0"4"-1137,4 10 9107,0 0-6503,2 0-3327,-1 0 50,2 0 1,-1 0-1,0 0 45,0 0 23,0 0-12,1 0-27,1 0-23,0 0-12,1-1-16,1 0-28,1 0 0,-1 0 0,-2 1 17,0 0-11,-3 0-185,0 0 61,-1 3 118,0 8 6,-5 28-1,2 2 1,-7 22-6,2-7-6,-8 30 1,4-18-1005,-6 17 1010,5-28-98,3-7 98,2-3-6,3-8-11,3 5-22,1-17-6,1 3 1034,0-18-1045,0-3 41,0-2 15,0-4 45,0 0-40,1-3 113,-1 0-51,2 0-22,-1 0-40,2 0 46,3 0-1,6 0-50,7 0 6,48-7-6,-22 4 0,34-6 5,-37 4-5,-3 0-1871,18-2-2481,-15 1 4352,13-4 0,-34 7 0,-6-1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7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27 11693,'-6'-11'4268,"2"2"-3131,4 9 117,0 0-996,0-3-258,0 3-50,-1-3-118,-3 5 151,-2 7 398,-16 27 202,4 5-247,-11 26-129,8-6-101,2 6-641,7-19 1,2 2-3371,-2 34 1233,5-32 1,2-2 2671,3 23 0,1-36 0,1-11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5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47 225 6994,'-23'27'4844,"11"-20"-4446,1 24 23,11-29 122,0 0-45,0 0-11,0-2 1020,0 1-622,2 0 118,3-1-169,7 1-77,5-1 16,7 0 178,27-12-665,-4-1-73,22-14-135,-11 3-27,19-8-51,-22 12-129,5-3-448,-31 15-537,-7-2-511,-1 1-2144,4-13-2085,1-3 5854,3-11 0,-13 16 0,-4 3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8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6 660 11603,'-3'-5'3131,"0"2"-1529,3 3-476,3 2-331,1 0-32,3 1-2,2-2 712,14-1-1143,-5-5-134,12-3 0,6-19-196,6-18-101,4-5 57,0-12 38,-11 9-207,-1-5-656,0-3 572,-2-1 157,-2 4 146,4-15 66,-15 34-21,1-7 16,-16 39 34,-3 3-96,0 3 478,-1 1-835,0 2 312,0 6 40,0 8 163,0 9 458,-1 19-296,0 1-246,0-3-23,0-14 78,1-20 287,0-6-248,5-1-72,4-6-101,8-4-61,7-11-130,4-6-5,3-6 11,1-3 129,-3 3-90,-5 4 84,-6 11-201,-5 8 112,-3 9 112,4 24 39,-4-2 89,4 17-89,-5-13 34,-2-4-34,0-5-129,0-5-744,1-5-807,4-4-3636,3-6 5316,2-6 0,-7 4 0,-3-3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8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25 131 12668,'-14'-9'5393,"3"2"-4373,11 7 2167,0 0-3148,14-22-5,-4 8-34,13-18 34,-9 15 16,-1 3 101,-5 5-100,-2 4-51,-3 3-124,-2 2-228,5 6 352,-1 6-34,7 9 34,1 9-757,5 4-659,2 1-764,6 5-2171,-1-5 4351,4 0 0,-15-18 0,-3-6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9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13256,'2'6'2873,"0"-2"-7671,-2-4 5627,48 51 56,-23-14 298,6 3 1,0 5 171,2 45-985,-14-18 657,0 23-960,-15-35-67,-2-6 0,-2-10-212,-1-10-1239,-4-10 2933,-5-10-11313,-22-10 9419,8-11 1,-4 2 0,19-4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49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25 12813,'5'5'4039,"-2"0"-3194,-3-5 310,0 0-999,11-7-49,-8 5 61,7-5-168,-10 7 347,0 0-381,-1 0 29,0 0-1,-2 0-50,2 0 56,-1 0 17,-1 0 33,2 0 51,-1 0-22,2 0-79,-1 0-208,0 0-1349,-4-2-2605,-2 0 4162,-2-5 0,4 4 0,1-1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15 6163,'-10'-8'3512,"2"1"-506,8 7 641,0 0-1960,32 25-1279,-12-15-212,27 19-28,-20-21 380,-2-1-436,-6-3-112,-2 1 0,-6-3 1863,-2 2-1914,0 3 1,-2 2 44,2 7-61,-1 5 67,1 10 39,-1 11 29,0 14 128,-1 13 89,-4 9-55,-2-15 0,-1 3-146,0-16 0,0 0-9,-2 15 1,-1 2 100,-3-4 1,-2-3-54,-4 32-81,4-34 0,0-1 194,0 21-85,4-2-62,1-3-89,3 0 0,1-5-3341,6 25 3346,0-27 12,4 16-17,-3-33 0,0-5 0,0-6 67,0-4-55,1-2-7,-3-13 1,-1-2 33,-4-14 3415,-1-2-2654,0-1-738,0-2-23,-2-2 28,-4-3-55,-4-3-12,-9-3 0,-9-2 0,-12-3 0,-11-1-56,-10 1 50,-5-1-224,1 3-7264,-14-20 7494,41 12 0,-4-4 0,41 17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2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1 911 9778,'2'12'4279,"0"-2"-2991,-2-13-291,0-1-476,1-4-107,4-1 544,18-24-684,-2 6-134,17-24 45,24-17-151,3-2-678,-13 17 0,4-1 590,1 0 1,3 1-37,6-5 0,4 1 56,2 1 1,0 3-9,-7 7 0,1 4-37,5 5 1,-3 5 67,16-3-123,-6 11-510,-50 19-2420,-7 9-229,-5 6 3293,3 4 0,-10-4 0,-3-3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3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0 323 9526,'7'7'2542,"-2"-2"-1713,-5-5 510,0 0-914,50-2 57,-24 2 459,50-2-353,-49 2 12,5 0-248,-17 0 113,3 0-325,-7 0-67,1-1 17,-5-1-12,-2 0-78,1-3 0,-2 1-1518,-1-7 270,-2-1 284,-5-6 258,-10-13 706,2 5 73,-6-13-3247,8 8 3270,2-3-18,2 2 947,2-4 980,2 13-2005,1 5-89,1 13-40,0 5 129,0 0 3392,0 6-2636,0 17-235,0 3-39,0 15-157,-2-7-219,-1 0-1059,-12 18-1992,6-20-2892,-8 9 5837,13-28 0,1-6 0,3-4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4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9296,'10'8'2352,"-2"-2"-1595,-8-6-522,0 0-235,2 1 694,-1 9 701,1 28-639,-1 1 1064,-1 44-1215,0-33-224,0 12-174,0-30-33,0-8-169,0-6 130,0-7 173,2-5-28,1-4-95,4-4-633,18-22-202,-1-4-325,18-22 40,7-14 885,-13 18 50,5-6 61,-22 29 74,-5 9-96,-1 8 112,-4 4 96,3 7 55,-1 4 6,1 9 118,1 4 795,8 36-918,-10-20-74,4 23-55,-12-29-107,-2-3-117,-1 5-824,0-11-919,0 1-1702,4-17-817,2-2 4312,7-5 0,-6 0 0,1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4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12881,'6'2'5410,"0"0"-4407,-6-2-45,0 0-5014,52-7 4157,-21 2-101,42-5 200,-39 6-1567,-1 0-2737,2 3-4034,-2 0 8138,3 1 0,-17 0 0,-5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5:55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10226,'4'14'6010,"0"-2"-4997,-4-12 426,0-1-1281,2 1 16,3-1-90,6 1-34,6 2 191,28 27-124,-15-6-117,19 22-16,-28-13 16,-5 0 22,-5-1-78,-7 14 56,-2-14 39,-4 7-39,-1-18 11,0-6 57,-1-6 21,3-3 522,0-4 10,2 0-369,5-4-101,3-4-67,20-15-78,-4-1 78,12-11-84,-10 5 45,0-3-45,-2 0-28,-3 1-112,1-8-129,-12 11-45,0-3-89,-10 14 403,-25-5 0,18 12 0,-18-3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5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44 9867,'-20'-24'3182,"4"5"-2443,16 19-6,0 0-593,-45-1-5,29 12 212,-35 4 264,41 16-507,4 7 445,2 7 711,6 35-745,6-13-131,3-8 0,3 1-59,10 9-71,-3-14 1,1-2-70,3 1-84,7 12-51,-13-28-44,-2-2-6,-3-6 462,-3-3-1196,-3-5-622,-2-5-727,-3-6 318,-1-4 96,-2-5-1624,-4-1 3293,-4-5 0,3 3 0,-2-4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4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66 6177,'-19'-2'1579,"4"0"-580,10 2-591,2 0 274,0 0-49,1 0 343,1 0-197,-1 0 272,2 0 674,-1 0-1440,0 0 3249,1 0-3376,3 0-7,4-2-78,7-2 61,9-3-72,7-2-62,8-1-280,3 0-264,0 2-2144,10 1-365,-12 4-89,4 2 3142,-16 6 0,-13-2 0,-5 2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5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28 100 7845,'-15'-4'2890,"2"2"-1988,13 2 1546,0 0-1984,2 0-105,0 0-12,1 0-73,2-1-77,0 0-57,5-2 409,15-1-62,0 0-22,13-1-68,-3 1-27,4 0-12,2-1-167,0 2 50,0 1-50,-4 1 55,-3-1-3257,-4 0 3274,-4 0 12,-1-2 16,0-1-190,-9 0-101,0 0 95,-12 3-90,-2 1 3331,-1 1-496,-1 0-2873,-2 0 27,0 0 6,-2 0-6,2 0 12,1 0-40,0 0 40,0 0 100,1 0-27,-1-1-85,1 0 12,0 0 78,0 0-79,0 0 96,0 1-101,0-2 0,1 1-28,-1 0 28,1 0 45,0 1-146,-1 0 101,2 0 0,-2 0-3472,1 0-242,-1-2-1876,0-1 5590,0-4 0,0 5 0,0-2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6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47 7044,'-3'-5'2269,"2"0"-1384,1 5 1613,0 0-1888,0-2-72,-1 1-163,0-2-101,-2 1-44,-1-1 5,-1 1 90,-1-1-62,-1 1 219,-3 1-134,-2 0-220,2 1-77,0 0-34,4 0 67,0 0 5,1 0 90,0 0 90,3 0 28,0 1-51,2-1 309,0 1-102,4-1-49,4 0-163,9 0 39,6 0-61,10 0 10,8-1-33,3 0-33,3-1-29,-5 0 28,8-1-106,-16 1-17,10-1-39,-25 1-218,3 1-1042,-14 0-2190,-1 1-1166,0 0 4616,0 0 0,-3 0 0,-1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7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15 9576,'-15'-8'1490,"4"2"-600,11 6 1367,0 0-1865,-35 16 34,20-8 39,-27 12-17,30-12-44,2-1-119,3-2-10,4-2-107,2-2-45,1-1 325,8 0-135,6 0-156,14-3-45,10-2-112,5 0 73,3 1-215,-1 3 142,-6 9-135,2 17-44,-15 3 179,-4 17-39,-17-4 33,-7 7 1,-10 5 106,-23 30-1,2-20 62,3-13 1,0-2 100,-3 2-15,-5 6 146,20-27 132,8-4-201,4-9 5,4-3 225,9-9-40,6-2 28,14-1-145,13-3-224,14-6-84,10-3-90,5-6-763,-1 0-1051,-7 2-2471,-4 3 4285,2-1 0,-29 7 0,0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8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7 6719,'-4'10'3557,"0"-2"-1522,4-8-1301,0 0 87,-19-11-513,7 8 307,-15-7-262,11 10 623,0 0-797,-2 0 0,1 3-89,-1 4 95,0 7-180,1 5 354,-4 24 5,8 0 36,5 15 1,2 8-312,4-12 1,0 2-159,1 28 1,0 3 104,3-18 1,1 0-370,1 9 1,1-4 309,6 23 23,4 2 157,-4-45 1,7 33-86,-6-21-72,4 22 79,-9-31-29,-1-3-270,-2-1 225,-2-3 68,-1-3-67,-1-1 5,0-7 230,0 12-118,0-26 316,0 6-114,0-27 592,0-2 1564,0-2-1969,2 0-338,4 0-40,5-4-134,9-2 6,7-5 145,32-9-56,-9 4-28,20-3 17,-19 8-44,-5 1 27,6 3-73,-21 3 6,-1 1 0,-21 3-5,-5 0-163,-2 0-359,-2-1-2537,-2-4-1282,-2-2 4346,-2-6 0,1 6 0,2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39.4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9436,'7'14'1277,"-2"-2"-510,-5-12 11,0 0 214,17 15-157,-7 0-141,14 17-84,-12-1-3273,0 5 3133,-1 5-150,-1 3 116,2 22-234,-4-18-51,0 13-151,-3-29 123,-1-5-61,-1-9 11,1-8 3403,-1-5-3269,4-4-207,2-10-174,5-8-218,6-15-772,15-30 1035,-6 13 123,13-22 12,-22 41-1,1 3 29,-12 21 61,-1 4 135,1 6 436,2 6-5,3 9 50,2 8-72,3 5-163,-2 0-263,1 0-678,11 9-2604,-6-11 3069,10 1 0,-20-20 0,-3-6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0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1 749 10584,'1'3'3674,"0"0"-2284,-1-3 2357,0 0-3098,31 5-324,-12-12-140,28-1-185,-18-19-11,1-10-314,1-11-241,-2-10-229,0-11 106,-4-6-129,-3-4 367,-10 26 0,-2 0 43,2-36 307,-1 9-6,-10 33 107,-1 32 6,-1 6 224,-4 6 10,-5 1 29,-1 2 17,-4 3 50,2 5-23,-2 7 119,1 6 21,2 4 80,1 6-135,2 6-34,4 5-62,2 5-11,2 6-3095,1 27 3017,3-18-73,2 18-23,3-31-49,3-5-68,1-9 56,-1-5 106,5-6-44,-4-12 106,6-3 3325,-2-15-3437,5-9-3453,5-10 3346,3-9-10,-1-2-20,-2 4-9,-7 5-100,-4 9-85,-7 10 85,-1 4 44,-2 9 3467,1 4-3321,1 7-11,2 0-45,-1 1 56,0-3-50,-1-4 27,-1-3 57,0-3 72,8-1-38,-1 1-124,8 0 17,-2 2 22,3 3-44,2 1 5,11 5-500,5-1-412,-1-3-628,-3-6-1373,-7-11-1563,-4-4 4476,2-6 0,-14 6 0,-3 2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1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97 8758,'-21'-14'2548,"5"4"-1388,16 10-432,0 0 84,-11-4 157,7 2-106,-8-2-118,11 3 6043,1 1-6737,2 0-85,-1 0 73,2 0-39,-1 0 6,0 0-28,-1 0 22,0 0-6,0 0-5,0 0 5,0 0-27,1 0 21,-2 0 225,1 0-213,0 0-67,0 0 17,3 0 5,0 0 45,4 0 33,2 1 23,5 5-56,4 4-72,11 22 27,-7-2 73,4 16-62,-10-6 17,-4 1 6,-3 1-22,-4 0-51,-3 11 33,-2-16-55,-1 4 55,0-22 1,0-4-96,-1-5 1,0-3 61,-1-1 0,0-3 84,1-1 106,0-1 197,1-1-303,0-6-12,1-5 7,6-12 5,5-9 45,18-29 11,-4 10 28,11-17 28,-11 20-40,-2 3-72,-2 3 96,-3 4-91,-3 5-5,-4 5-61,-4 7-1682,-3 1-1713,-3 10-4267,-1 2 7723,-1 7 0,0 1 0,0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2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61 10220,'-15'-7'4761,"3"2"-3484,12 5 1753,0 0-353,33 2-2402,-10-2-146,29 2-11,-15-2-118,2-2-1048,3-2-2039,9-6-4621,1 0 7708,2-4 0,-25 7 0,-9 2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3.9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6 224 7011,'0'13'1752,"0"-4"-933,0-9-69,0 0 28,0-2 40,0 0-73,0-1-56,0 2-22,0 1 1960,0-1-2163,-1 1-128,1-2 101,-1 2-90,0-1 309,0 0-275,0 0-6,0 0-5,1-1-45,0 2-29,0-2-21,0 1 61,0-2-213,0 1 6,0-1-40,0 1 40,0 0-22,0 0 133,0 0-194,0 1 301,0 0-263,0 0 667,0 1-746,0-2 46,0 2 609,0-1-654,0 0-6,0 0-34,0-1 29,2 0 5,-2 0-6,3 1-55,-2 0 5,1 1-62,2 0 118,-1 0 0,0 0 50,-1 0-50,0 0 0,0 0-11,-1 0 6,2 0-119,-1 0 74,11 5 67,0 4-12,8 9-10,-4 4 33,3 23-28,-9-10-17,0 15 6,-10-16-56,-1-1 61,0-3 6,-2-2-6,-2-5-27,-3 1-23,3-11 56,-1-1-17,4-9 17,0-2 291,1-1-414,5-5 117,3-5 1,10-9-1,6-6 6,8-7 0,6-5 0,3-3 0,3-2 45,-2-1-39,-2 2 22,-6 1-28,-7 6-6,-6 3-100,-7 4 55,-5 3 51,-5 3 17,-2 3-17,-2 1-67,0 2-68,0 0 29,0 3-415,-1 1-432,-1 2-8708,-14 3 9661,6 3 0,-7 2 0,13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5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11 231 11082,'-6'-5'5602,"2"2"-4197,4 3-116,0 0-1015,32-35-61,-5 17-118,29-28-95,-13 25-470,0 0-1362,8 0-3668,-3 2 5500,5-3 0,-26 12 0,-6 1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7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61 7425,'-4'-6'2705,"0"2"-1764,4 4 717,0 0-1030,-5-10-68,4 6 33,-5-6 135,6 9 6,0 1 577,0-1-634,-1 0-665,0 1 32,0 0 1318,0 0-1200,7 0-78,2 0 152,10 0-80,9 0-32,10 0-35,11 0 12,31-4-62,-22 1-39,15-2 51,-37 4-12,-8-1-39,-9 1-1434,-5 0-2078,-8-1 3512,-1 0 0,-4 1 0,0-1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49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17 8494,'-16'-9'2208,"4"1"-1408,12 8 7933,0 0-9075,2 2 337,0 5 5,2 6 67,1 10-11,-1 9 0,1 5-56,-2 6 50,1 13-39,-3-16 29,2 4-35,-3-25 74,1-6-74,-1-6 40,0-4 28,1-3-208,6-7-173,1-6-134,9-11-157,3-7-63,4-5 108,4-3 419,-2 2 40,2 3 62,6 0 83,-11 12-44,3 3 33,-12 13 34,3 4-68,-5 2 146,10 19 45,-11-1 208,5 21 106,-8-3-62,-2 5-56,-3 1-101,0-2-33,-3-2-118,1-6-39,-1-6-34,0-7-34,0-7-430,3-5-527,-1-4-354,9-2-3505,1-6 4783,6-2 0,-8 1 0,-1-1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3.3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7391,'6'5'1860,"0"-2"-1165,-6-3 55,0 0-173,6 4-101,-2-3 392,5 2 275,-5-3-68,0 0-27,-2 0-74,1 0-235,-2 0 1978,0 0-2420,0 0-12,-1 0-117,2 0-44,0 0-1,4 0 6,5 0 22,7-4-78,8-3-73,7-3-6,3-2-240,17-3-1681,-2 1-173,5-1-2157,-13 7 4257,-11 4 0,-17 2 0,-3 1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3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31 104 9386,'-16'-10'3164,"4"2"-2010,12 8-409,0 0 78,-1 1 113,1-1-141,-1 1-90,1 0-156,0-1-129,0 2-21,0-2-58,0 1-50,0 0-89,0-1 5,2 1 90,3-1 56,4 0-79,8 0-240,9-7-34,8-1-790,8-8-1126,12-1-3511,-1 1 5427,5 0 0,-29 8 0,-7 3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4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53 9066,'-14'-9'2240,"4"2"-1450,10 7 784,0 0-1059,-1 1 62,1-1 1345,-1 1-1306,1 0 2397,0-1-2772,0 2-40,0-2 197,1 1-196,0-1-18,1 0 1,-1 0 39,0 0-49,0 0 105,-1 0-213,2 0 17,-1 0-79,2 0 130,2 0-34,4 0-12,4 0-44,5 0-39,5 0 44,4-1-16,21 0 27,-9 0-22,14-1 6,-17 1 11,0-2-5,-4 1-51,-4-2 50,-7 1-44,-5 0-6,-7 1-62,-2 1-599,-5 0-829,2 1-1137,3-3-2957,1 1 5584,6-4 0,-7 3 0,-1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5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36 9094,'-14'-12'2532,"2"2"-1664,12 10-269,0 0 157,-33 14-168,19-8-106,-25 10-56,29-12 89,3-2 146,2-2 112,3 0-213,1 0-560,1 0-185,5 0-117,14-12 324,15-3 29,3-1 21,13 5-21,-22 10-12,5 7-33,-13 6 184,-5 7-33,-4 6-157,-5 6-11,-14 29 78,-9-7-17,-8-3 1,-3 1 10,-16 11 34,-16 18 17,25-35 230,6-4 90,15-17-6,4-3 363,15-14-44,6-2 308,26-3-801,3-1-128,24-10-124,-4-6-252,6-10-1278,3-2-2833,0 0 3515,7-4 0,-36 16 0,-2-1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6.6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375 59 10954,'-22'-21'2263,"4"4"-1395,18 17-437,0 0-56,-49-9 11,26 6 7,-37-6-141,36 9-56,4 0-73,0 7 140,2 2 1,-1 12 32,0 6 57,-1 10 140,0 8-11,3 8 112,9 15 0,2 6-449,2-21 1,1 2-216,-1 37 1,3 3 108,2-28 0,1 0-611,2 21 1,0-3 624,0-27 1,1-3-356,1 8 0,1-7 397,2-6 0,3-3 0,0 4 411,6 16-332,-4-18 55,6 15-89,-3-28-129,-3-3 1420,-2-12-1426,-8-10 875,-4-7-836,0 0 1,0-3 1686,0-1-1490,2 0-45,0 0-78,5 0 190,18-3-241,3-1-28,22-4 12,-1 0 44,8-2 28,0 3-5,-1-2-34,-3 3-40,-8-1-10,-6 1-28,-11 2 22,-10 2-28,-7 1-40,-7 1-4,-2 0 643,-2 0-565,-3 0 16,2 0-5,-1 0 11,2 0 191,0 0-191,-1 0 5,0-1 12,0 0-28,0 0 44,0 0-38,1 1 10,0-1-61,0 0 0,0 0-50,0 0-387,0-1-756,0 0-627,-3-1-1429,-4-2-2111,-3-3 5360,-2-3 0,5 5 0,2 1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8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9744,'16'4'4206,"-4"-2"-2890,-12-2 415,0 0-1182,7-24-235,-3 17-141,4-17-106,-6 23 6,-1 1-73,0 0 45,-1 0-45,2 0 0,-1 0 50,3 2-16,1 3 67,3 5 56,2 6 39,0 6 28,0 5-28,1 27-72,-7-9-46,1 21-78,-5-19 0,0-1 140,0-7-6,-3-4 18,2-16 49,-1-5-201,2-15-470,0-13-152,6-11-415,20-47 153,1 11 503,16-26 381,-11 33 28,-4 10 56,-5 12-84,-6 13-95,-6 10 95,-2 6 778,7 21-44,-3 1 45,8 18-163,-5-3 168,6 14-627,-7-15-157,4 7-68,-8-20-906,-3-4-1771,3-7-2554,-1-4 5299,3-4 0,-6-1 0,-2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09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18 964 11026,'-10'-11'2986,"2"2"-2325,8 9 627,2 4 207,2-2-347,4 4-217,4-5-198,5 0-201,6-1-229,5-9-147,4-7-105,5-15-51,1-11-135,-1-12-206,0-10-62,-3-18 28,-6-5 19,-10 16 0,-2-2 20,1-25 221,-6 18 0,-3 3-210,-5 12-72,-1-9 363,-5 53 34,-1 10 241,-5 8-73,-3 10 73,-1 5 431,-5 30 219,2 25-550,1 8-66,7 13-7,6-17-60,1 4-1,1-1-22,0 0-17,1-3 39,2-6-22,2-4-33,1-7-74,5 11 17,-5-22-95,2 5 62,-4-26-57,-1-9 35,0-6 27,-1-5 39,2-2 79,1-3-123,6-10-107,17-30-39,-2 3 73,11-19 5,-12 22-61,-5 9 16,-7 11 46,-4 7-29,-2 7-55,-2 2 83,3 1-28,2 3-5,18 12 39,-4 0-67,12 11 67,-10-7 39,-1 0-28,2-2 57,2-4 27,4-5-34,6-4-61,6-3-218,30-10 78,-17 7-224,18-7-264,-26 8-89,-7 7-335,-6 1-747,-7 7-1948,-7-4-1921,-6-1 5668,-3-6 0,-8-1 0,-1-2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0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3 795 8086,'3'15'2532,"0"-4"-1782,-3-11-5,-4-5 11,3 3-89,-2-4-141,3 5 3507,0 1-3820,2 0 5,1 0 0,2 0 35,-1 0-85,0 0 45,1 0-79,3-2-10,2-1-18,7-5-56,2-3-5,7-6 28,3-5-73,3-7-50,2-6-275,2-6-768,15-30 225,-13 12 146,8-24-729,-13-3 275,-11 1 1013,-3 3 180,-15 8 218,-10 42-5,-5 1-68,-3 17-106,-2 5 101,1 3 45,-1 2 44,0 3 107,2 0 123,1 1-61,1 1-18,1 3 191,-4 11-364,4 1 112,-2 10 0,3-3-112,0 5 208,-1 22-191,4-8 22,-2 18 45,6-13 68,-1 2-186,2 1 151,0 18-223,1-16 16,1 10 51,0-21-95,0-3-45,2-2 123,6 12-62,2-3-106,2-5 0,-1-9-45,-5-20 45,-1-2 84,0-6 39,-1-1 17,0-2 192,2 0-159,2-5-89,6-5-84,4-11-78,7-9-113,15-30 141,-8 13 44,6-14-44,-18 30-68,-5 9 22,-5 10-83,-3 6-39,-3 5 139,0 9 79,2 5 0,4 10 213,1 5-17,2 2 359,15 13-286,-6-20-11,13 3-146,-10-23-28,2-4-17,2-6-61,1-2-6,-2-5-51,-3 5-27,-2 4 44,-2 4-33,0 6 67,1 3-6,2 8-363,1-1-534,4-1-1146,9-6-3681,-1-4 5730,5-4 0,-21 0 0,-5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6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73 9380,'-24'-12'3820,"4"2"-2739,20 10 308,0 0-840,-3-13-68,2 10-419,-3-9-62,4 12 0,5 1 17,3 10 89,8 6 129,4 16 342,4 10 0,0 12-475,-3 10 301,-1 9-117,-4 7-73,-2 4-96,-4 2-66,-3-4-26,-5-30 0,0-1-19,0 18 61,-1 8-67,-1-43 0,0-10 0,0-12 173,0-7-273,-6-31-68,-1-6-107,-5-37-136,1-16 271,7 30 0,1-3-82,0-5 1,1-1 67,1 0 0,1 1 92,2 9 1,0 3-152,3-26 11,5 19 113,2 12 5,3 4-6,2 5 12,12 4 100,-4 15 157,11 4 146,-7 12 252,13 17-353,-13-2 535,6 18-715,-24-3-44,-4 6 84,-15 4-84,-10 2-134,-13-1-393,-6-4-739,-1-8-868,5-13-2229,7-8 4363,9-16 0,9 6 0,5-6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2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0 9806,'10'5'3819,"-2"-2"-3063,-8-3 1485,0 0-1883,3-3-78,-2 3-56,3-3-22,-4 3 940,0 0-1248,-3 11 145,-1 0 80,-11 29 37,4-5-72,-9 18 135,6-3-62,-2 7-51,1 7-61,2 5 162,6-18 0,1 2 0,-1 28-112,4-29 1,0 0 16,3 22 112,0-1-107,0-2-61,0-2-3437,0-5 3387,2-6-236,19 26 275,-6-36 11,15 15 112,-11-42-2187,0-6 2131,0-6-112,0-4-520,-1-3 1127,5-8-6673,-1-4 6066,2-8 0,-12 7 0,-3 1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3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41 8125,'-8'-5'2185,"2"2"-1401,6 3 907,0 0-862,5-15-118,-3 12-117,4-12-107,-6 15 208,1 0 44,0 0 516,-1 0-1194,2 0-61,-2 0-16,2 2-3376,-1 8 3716,1 6 148,0 12 26,0 9-84,-1 5-122,0 5-180,-1-1 67,0 0-78,-2-7-34,0-3-22,-1-10-6,1-7 3638,1-9-3593,1-6-84,8-14-504,6-10-728,30-39 812,-6 8 95,16-21 269,-18 25 213,4-2 51,-20 23-113,1 3-185,-17 21 90,-2 4 107,3 6 117,0 8 84,2 10 22,1 6 269,-1 24-498,-3-14-96,-1 11-5,-3-23-1388,0-1-3693,12-14 5081,-1-3 0,3-11 0,-6-1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3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13435,'14'7'4665,"-4"-2"-3628,-10-5-404,57 2-241,-26-1-252,46 1-140,-42-1-392,-3-1-1283,0 0 1675,6 0 0,-18 0 0,1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4.2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11032,'-14'-11'4610,"2"2"-3585,12 9-840,60 12-79,-33 2 101,46 14 79,-51 1-96,-5 3-33,-4 6 73,-5 1-79,-3 2-146,-3 1 46,-1-4 72,-1-4-162,-5-4-56,2-12 95,-4-4 173,5-11 74,1-2 392,1-1-214,6 0-217,6-7-96,10-4-40,8-11-21,6-4-1,6-8 51,20-21-95,0-7-135,-5 0 78,-17 9 46,-26 22-34,-6 5-34,-5 3 6,-2 4 27,-1 3-346,-3 4-449,-4 3-2677,-12 3-728,2 3 4240,-6 2 0,14 1 0,2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6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45 8030,'-12'-7'2593,"2"1"-1691,10 6 302,0 0-840,-7-6-56,4 4-5,-6-6 22,6 6 123,-1 0 706,-1-1-622,2 1 554,-1-2-722,3 3-67,0-1 1882,1 2-2442,1 5 263,0 7 347,2 10-106,0 11-45,1 8-28,0 3 5,0 2-167,0-3 168,2 6-163,-2-16 28,-1 2-39,-1-19-45,-2-3-1315,1-1-321,0-6-1719,-1 2 622,2-7-1221,-1-1 3999,0-7 0,0 5 0,-1-5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7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11850,'7'15'3019,"-2"-2"-1960,-5-13-298,51-11 62,-17 6-268,45-10-174,-30 9-185,-3 1-40,-4 1-88,2 1-136,-15 2-5157,18 0 5225,-20 1 0,-1 0 0,-14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7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59 8763,'9'9'3316,"-2"-2"-2369,-7-7 772,0 0-918,0-5-50,0 4-84,0-4-12,0 5-45,0-2-27,2 2-269,2-2-191,2 1-39,4-2-78,1 1 33,4 0-33,4 1-1,5 1-5,2 1-134,14 15-1,-12 0-285,6 28 184,-23-13 236,-3 11 124,-8-13-57,-4-2 17,-2-3 5,-3-4-26,1-4-7,3-4 11,2-4-33,2-3-1,1-3 662,2-1-236,6-1-252,7-5-22,20-18-135,-5-1-50,11-16-39,-15 9 44,4-15-5,-12 11-347,4-20-39,-15 27-555,0-2-986,-6 16-3047,-2 7 4974,-3 2 0,2 4 0,-1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6:59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8018,'0'15'2404,"0"-2"-2024,0-13 819,0 0-325,0-5 28,0 3-113,0-4 85,0 5-146,0 0-44,0-1-113,0 2 1003,0-1-1456,3 1 55,-1 0-10,4 0-51,1 0 11,6 2-112,6 8 45,10 8-5,7 14-46,6 9 46,1 11 66,-3 8 40,-6 7 28,-5 2-12,-9 4-42,-13-22 1,-2 0-92,1 25 27,-10 18-28,-7-40 90,-8-5-96,-4-6 68,0-7 39,2-8-39,4-6-28,5-6-23,6-8 12,2-3 22,4-5-403,0 0-908,1-5-3175,5-4 4402,3-9 0,-2 8 0,1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16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13 998 9352,'-7'-13'3165,"2"2"-2023,5 11-571,1 0-364,2 0-55,3 0 55,-1 0 22,0 0 91,-1-1-34,-1 1 61,-1-1 0,0 1-5,-2 0 33,1-1 538,0 1-364,1-2 56,7-3-426,3-2 191,24-17-163,-3 3 84,43-30-238,-33 22 1,0-1-29,3-1 0,1-1-25,4-3 0,-1 0 6,27-19 27,4-3-33,-1 0 6,-4 1 5,-6 1-5,-7 4-1079,-8 2 1124,-7 5-12,5-11-34,-18 17 23,4-6 17,-21 21-45,-2 5 0,-4 1 56,0 1 28,-5 5 34,-2 0 1077,-3 6-1116,-2 2-74,1 1 23,0 1 40,-1 0-3280,1 0 1,-1 1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17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1021 8746,'14'5'2336,"-4"0"-1333,-10-5 761,0 0-1058,19-22-168,-10 14-152,17-18-66,-15 20 55,1-3 45,1 2 84,2-4 28,1 0-39,6-3 196,19-16-425,-2 3-40,2-3 0,2-4-90,20-17 0,0-7 1,3-5-1789,-24 21 0,-1-2 1684,18-18 1,-2 0-25,-20 20 0,-2 1-467,11-12 0,-2 2 623,11-14 107,-16 19 0,-3 3-151,-11 13-118,0-3 0,-20 27-191,-4 3 2822,0 2-3762,-1 1 2584,-2 0-1733,0 0-113,-1 0-1063,-5 0-219,0 2-195,-3 1-320,2 3 17,-1 0-1025,1 0 3198,-1-2 0,5-1 0,1-2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7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4 183 9526,'-2'-16'3371,"0"4"-2469,2 12-353,0 0-213,0-8 0,0 6-101,0-6-162,0 8 331,1 5 396,3 6-10,2 10 554,7 27-1002,-4-9-28,3 32-230,-9-31-84,0 14-17,-3-30-352,-3-1-52,0-17 169,-1-4-157,0-5-319,0-9-174,2-8 354,1-11 211,2-2 51,6 0 107,13-4 179,2 12 45,10-1 61,-5 15 449,15-1-387,-9 2-39,7 0-22,-14 2-1,0-4-268,-7-1-545,1-7-228,-10 0-230,0-3 78,-3-3 449,0 2 240,-3 1 398,-1 5 196,-2 3 465,-1 6 45,0 5-297,0 1-370,0 3 1238,0 22-5,0 1 178,-1 21-262,1-4-191,-1 2-426,1-1-285,0-4-185,0-4 0,0-6-101,3-4-644,1-3-1345,6-5-3225,1-3 5214,2-6 0,-7-2 0,0-4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20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1 122 7811,'13'0'2661,"-2"0"-1815,-11 0 4380,0 0-4801,2 0-100,-2 0-17,3 0-95,-3 0 964,1 0-813,0 0-56,0 0 50,1 0-50,0 0-50,0 0 83,0 0-95,1 0-38,-1 0-91,3 0-33,-1 0-78,3 0 50,10 0-51,0 1-5,11 3 6,-2 4 0,4 4-6,2 3-34,1 3-44,-4 3-29,-2 2-128,-7 3 95,-7 1 140,-4 1 0,-6-1-45,-1 0-140,-3 8 90,-3-10-39,-4 10 123,2-21 5,-2 1 6,7-11 50,0-3 130,1-1 105,19-9-218,0-4-67,20-11 84,-3-4-33,2-4-18,-1-3-33,-2-3-353,-3 0 353,-4-4 0,-3 2-45,-4 0-23,-2 3-22,-4 4 56,-4 6-374,-3 3-539,-4 10-1691,-3 3 2713,-3 9 1,1 2-1,-2 0 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21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98 8892,'-5'-13'1748,"2"4"-1199,3 9 8110,0 0-8479,3 0-68,3 0-101,9 0 207,27 0-106,2 0 22,25 0-22,-4 0 76,-11-2 0,2-1 36,32-2-54,-11 0 1,-1-2 25,11-3-109,-33 4 0,-2 0 65,11-2-51,-11 0-34,-8 3-62,-12 0 7,-10 2-12,-7 2 0,-8 0-79,-3 1-140,-3 0-3058,-1 0 0,0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22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83 9346,'9'13'2958,"-2"-4"-1950,-7-9 3198,0 0-3674,39-45-95,-28 32-196,30-33-73,-38 46-134,0 0-34,0 0 39,1 0 90,6 6-62,1 3 124,10 18-102,-6-2 96,5 11-84,-9-6 112,0 15 5,-7 3-212,1-1 50,-7-6 5,-1-16-55,-2-4-12,0-5-22,1-5-179,1-5 67,1-3 140,1-10 17,6-6-23,6-11 6,12-9-39,7-5 39,23-21-101,-13 14 0,25-18 113,-33 35 83,4 1-11,-19 19-45,-2 4-89,2 6 27,-4 8 23,4 7 56,-5 7 202,3 20-73,-4-9 33,-1 12-28,-7-15 62,-2-3-78,-1-6-107,0-4-67,0-6-252,0-7-963,4-3 1215,10-12 0,-6 7 0,4-8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2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6350,'9'-1'280,"-2"-1"-426,-7 0-44,0 0-135,0 0 325,0 1 0,0 1 0,0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4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5863,'4'5'95,"-2"0"-95,-2-5-68,0 0 1,0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4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5734,'0'0'0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5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 6042,'11'10'465,"-2"-2"-465,-9-8-84,0 0 11,0-6-39,0 3-17,0-4 123,0 5 6,0 0 40,0 0-40,0 0-73,0-1 67,0 0-117,0-2-67,0 1 190,0-1 0,0 3 0,0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6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6271,'11'10'387,"-2"-2"-281,-9-8 639,0 0-779,0-35-39,0 27-5,0-28-23,0 35 51,0-1-241,0 1 201,0 1 23,-1-1 2346,1 0-2273,-1 1 50,1-2-44,0-1-1,0 1 151,0 1-162,0 1-348,0 0 259,0-2 77,0 1-55,0 0-28,0 0 11,0 0-28,0 0-50,0 0 156,0 1-33,1-1-12,0 0-10,1 1 27,0 0-61,0 0-11,0 0 5,-1 0 6,0 0-318,0 0 1,-1 0-1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6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13 6036,'-1'-7'168,"0"2"-235,1 5-51,0 0 118,-19 22 62,13-11 61,-15 19-44,20-16-23,0-1 44,1-1 35,0-1 27,0-2 107,0-1 224,0-1 151,1-1-359,10-2-234,0 0-51,7-1 0,-4 0 0,-3 2 39,3 7-39,-6-4 0,1 6-118,-8-3-520,-2 10-1059,-6-4 1697,-4 6 0,3-13 0,0-4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7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8175,'11'10'2431,"-2"-2"-1574,-9-8 678,0 0-880,13-46-134,-10 31 34,12-35-18,-15 45-127,1 2 26,-1 2 679,0 0-578,1 1-357,0 0-91,2 0 12,1 0 129,1 5 22,3 4-124,0 9-83,2 8-39,0 6 45,0 6 39,-1 4-6,-2 3 72,-2-1-16,0-1-56,1-5 73,2 7-106,-1-16-18,2 1 1,-4-17-34,-1-3-353,1-5 6,-2-2-1883,5-4-1802,-4-6 4032,3-5 0,-4 4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6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11295,'0'2'1670,"0"0"-1396,0-2-274,0 3 0,-2 6 252,-4 9 73,-3 13-45,-6 8 112,0 11-67,0 8 72,2 6-94,3 4 44,4 26-235,3-25-28,5 15 12,4-36-29,3-10-62,2-7 74,0-7-79,0-6 0,0-6-95,1-3-886,10-4-38,-7-2-23,9-2-263,-12-1-588,-1-4 1893,-3-2 0,-4 1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6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 8142,'3'11'2532,"0"-3"-1900,-3-8 461,0 0-1093,1-1-258,-1 1 258,1 6 39,-1 6 264,0 9 134,0 6 145,0 5 1014,-3 39-1260,-1-27-89,-3 29-118,4-51 22,0-2-89,3-17-62,1-2-56,7-9-891,7-7-50,14-14-173,8-9 435,7-5 287,17-7 398,-18 20-6,7 3 56,-24 23 202,-3 10-29,-2 5-44,-2 9 33,0 3 1,-3 2-51,0-2-56,6 4-1019,3-10 963,21-1 0,-24-14 0,6-1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8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0 7828,'5'7'3137,"-2"-1"-1574,-3-6-124,0 0 84,2 56-195,-7-19-589,-5 52-246,-12-34-241,-6 3-140,-4-3-101,-1-6 73,3-9-84,4-9 0,7-13 0,7-7 157,4-7-34,4-3-123,2-4-101,1-2 40,1-5 134,22-3-1,1 2 120,25 0 9,-1 5-33,5 4-134,1 0-34,-1 2-964,-4 0-7409,16 10 8373,-23-3 0,0 4 0,-30-7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7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73 11452,'-10'-8'3887,"2"2"-3203,8 6 985,0 0-835,36-2-94,-10 1-57,34 0-128,-18 1-259,5 0-150,-2 0-68,1 0-78,-3 0-302,0 0-1344,14-8-4483,0-1 6129,10-10 0,-32 9 0,-8 1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8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 8472,'1'1'2728,"-1"0"453,0-1-2699,17-11 145,-10 7 119,13-8-74,-12 9-230,-3 1-168,1 1-111,-3 0-40,0 1-123,0 0 67,0 2 185,6 13 17,-3 0-45,6 12 113,-4-3-68,2 3 44,-1 0-128,-1 1-11,2 7-90,-4-11-34,2 1-50,-7-15-39,2-5 33,-3-3-83,2-2-169,2-5-151,3-5-196,4-8 224,3-7 34,4-3 134,1 0 207,1 3 1,1 4 10,5 2 51,-5 7 34,3 2 50,-6 7 33,0 3 51,1 3 118,1 6 96,-1 5 463,9 21-3761,-2 6 2961,-1 0-62,-8-4-39,-9-18-45,-2-5-767,-2-4-768,-2-4-2648,-1-2 5076,-1-2 0,0-1 0,0-1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39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79 7397,'-14'-8'2498,"2"2"-2044,12 6 347,0 0-348,-23-3 1,14 2 252,-16-1 212,21 2 6,3 0 6044,0 0-6778,5 0-106,1 0 140,9 0-60,6 0-64,12 0 57,13 0 39,11-2-5,11 0 10,6-2-16,1-1-17,-3 0-45,-8 0-28,-8 1 23,-15 1-34,-10 1-50,-12 1 5,-7 0-39,-7 1-6,-2-1-117,-2 0-280,0 0-342,0 0-555,0-1-1534,0-1-3164,-1 0 5998,1-4 0,-1 5 0,1-2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42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7 222 8774,'-4'-3'2348,"2"0"-1704,2 3 8222,0 0-8675,0-2-135,0 1 39,0-2-11,0 1 50,0 0-50,0 0-22,0 0-12,0 0 62,0 0-11,0 0-95,1 0 44,0 0 0,0 1-38,0 0 21,0 1 23,0 0-45,1 0 29,-1 0 32,1 0 12,-1 0 18,1 0-35,0-1-22,1 0-45,0-1 95,2-2-89,-2 2 55,1-1-55,-3 2 33,0 1-33,0 0 111,-1 0-105,2 0 111,-2 0-28,2-1-50,-1 1 5,1-2-44,0 1 39,1-1-6,-1 1-34,0-1 29,0 2 5,-2-1-5,1 1 27,0 0-55,-1-1 341,1 1-341,3-1-6,4 1-6,7 0-27,8 0 21,6 5-27,4 3-11,1 7-79,13 14 45,-15-5 78,5 10-44,-21-10-202,-7 12 17,-5-8 44,-12 9 113,-5-13 11,-7-2 28,1-4-6,2-5 45,6-6 5,5-3 46,4-4 66,1 0 18,1 0-68,1-2 17,7-5-3398,5-6 3393,11-5 16,5-2-28,4-4 6,4 1 5,-1-3-5,11-15-39,-12 8-34,3-12 0,-17 12-6,-4 0-5,-4 2-39,-3 2 3369,-3 3-3622,-1 4-437,-4 2-5067,0 1-2080,-2 8 7887,-2 0 0,1 8 0,0 2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7:43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78 12847,'3'8'3086,"0"-2"-2492,-3-6-146,0 0 28,52-32-56,-21 18-28,43-22 45,-33 29-45,-1 4 404,20 10-292,6 21-292,-1 6-27,-5 21-118,-23-2 62,-12-4 0,-3 2 16,10 34-901,-14-26 1,-2 1 940,-1 30 112,-6 1-22,-4 0-74,-3-1 1,-1-2-51,0-3-56,0-6-16,1-3 122,2 22-117,-2-25-33,1 16 22,-2-33 11,-1 16-51,0-21-27,0 11-1,0-27 1,0-2 1657,0-2-1652,0 0 39,-2 0-50,1 0 51,-2 9 16,2-11-62,0 4 1,0-14 28,1-5 72,-1 6-39,1-6-16,0 5-1,0-7-39,0 0-5,0-3 44,0-2 1,0-2-1,0-3-5,0-1 0,0-1-12,0 1-27,0 0-1,0 1 35,0 1-29,0-1 62,0 1-23,0-1 6,0-1-22,0 0 50,0 0 95,0 0 28,0 3-129,0-2 23,0 3-62,1-2 12,0 0-34,1 2 22,-1-3-28,1 2 23,-1-2-34,0 0 33,1 0 1,-1-1 28,0 0-56,0 0 72,0-1 40,0 1-18,0-1-44,0 0 56,-1 0 28,1 0 560,0 0-616,-1-1-33,-1-1-51,-3-2 0,-6-2-39,-6-2 5,-10-1 84,-32-4-44,8 5 33,-20-1-39,26 6 0,7 1 0,8 1 6,13 1-157,5 0-482,10-2-818,4-2-1792,16-10 3243,24-18 0,-16 14 0,9-7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09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29 6333,'5'13'549,"0"-2"-208,-5-11 9489,0 0-7656,-4-3-8291,-1-5 6117,-4-10 0,3 7 0,2-1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11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8612,'15'14'2095,"-2"-2"-1512,-13-12-163,0-4-28,-1 2-45,1-2 17,-2 4 45,2 0 1445,-1 0-1793,1 4 35,0 3 49,0 6-10,0 4 112,0 5 27,0 6 79,0 8-34,0 5-95,0 6 129,0 2-157,0 1 151,0 21-229,0-21 5,0 14-84,0-28 67,1 2-27,0-16 128,2-2-61,-2-15-214,0-4-660,0-1-1159,-1-4-2706,0-4 4593,0-5 0,0 4 0,0 1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11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71 8522,'6'9'2280,"-2"-2"-1311,-4-7 152,0 0 564,17 0-1197,1-2-46,19-2 7,3-2 99,6-4 7,10 0-208,4-2 0,5 0-140,1 1 17,-4 3-100,-5 3 27,-8 3-118,-11 1-27,-8 1 39,-10 0-40,-5 0-5,-7 0-296,-4 0-729,-2 0-4330,1 0 5355,0-1 0,0 0 0,0-1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15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41 6792,'-2'-6'689,"0"2"-521,0 2-73,2 1-28,-3-2 40,3 1 150,-2 0 23,2 0-28,-2 0-67,2 1-101,-1-1-84,0 2-112,1-2 62,-2 2-68,2-1-95,-2 0-44,2 0-259,-2-1 516,2-1 0,-1 1 0,1 1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34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6367,'7'16'1825,"-2"-4"-1203,-5-12-179,5-12 66,-4 7 197,3-9-62,-4 11-28,0 0 185,0 1-28,0-1-67,0 1-706,0-2 0,34 30 0,20 20 0,1-1 0,0-1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38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11418,'6'1'2779,"0"0"-2023,-6-1 3080,0 0-2704,20 18-270,-3-9-3570,22 14 3200,-6-17-216,7-1-148,6-2-128,2-2-44,2 0-836,-1-1-1792,2-2-3344,-3-3 6016,-6-2 0,-19 1 0,-9 2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36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6 188 7319,'-3'-3'1058,"0"-5"-823,3 5 45,0-6 118,2 5-34,0-2 0,1 2-16,0-1 122,0 1-61,0 0 72,0 0-44,-1 1-5,0-1-124,0 1 0,0-1-11,-1 1-84,0 0-57,-1-1 12,0 2 157,0 0-151,0 0 240,0 1 107,0-1-112,0 0-162,0 0 223,1-3-235,1-1 241,2-5-375,-2 3 28,1-5 28,-1 5 28,-1-1 44,1 1-78,-1 1 23,0 1-17,0 1-17,0 1 51,-1 1-101,1 1 94,-1 1-128,0 1-89,2 5 33,1 7 11,2 11 28,0 9-33,0 5 72,0 7 17,0-1-39,0 20 0,-2-19-5,3 23-12,-4-32 6,3 5-40,-3-15 40,2-2-45,-3-9 67,2-1-61,-2-11 67,1 1-68,-1-3 29,0 4-34,-1-3-45,0 4 45,0-1 34,0 1-34,1 1-73,-1 2 67,1 0-117,-1 8 123,0-3 0,0 4-28,0-4 28,-1-3 0,1 0 11,-2-4 29,2 0-40,-1-3 33,1-1-33,0 2 23,-1 0-12,1 4 39,-2 2-16,2 3 16,-1 0 6,1 2-50,0-2-1,0-3 74,0-3 61,0-4-23,0-1 242,0-2-359,1-2 0,1 0 0,0-3-135,1 0-352,-1 1-426,0 0-1227,0-6 2140,1-7 0,-1 7 0,-1-4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36.8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8954,'-11'-9'2375,"2"2"-1709,9 7 763,0 0-690,0-8-45,2 6-27,-1-7-135,1 8-16,0-2-12,1 1-56,1-2-90,2 2-56,3-1-78,4 2-33,3 0 78,20 0-140,-4 1-78,38-5-814,-21 2-1359,29-5-3082,-20 1 5204,6 0 0,-31 2 0,-10 3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37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 9845,'6'5'3092,"-2"0"-2409,-4-5 235,0 0-571,-2-8-44,2 6 44,-2-6-167,2 8-35,0 0-122,4 0 83,3 0 169,17 7-57,-1 3 12,11 8-130,9 32-167,-21-16 62,8 25-91,-26-25-27,-4 1 28,-5-5 95,-3-1 6,-4-4 100,0-6 129,1-2-61,5-9-29,2-1 63,4-6 44,0-1 218,4 0 28,4 0-138,7 0-8,25-13-234,-5 1-3448,19-14 3408,-12 1 124,18-21-202,-16 9-51,7-16-66,-25 17 21,-7 0 12,-9 4 34,-6 4 5,-3 4 12,-1 5-191,-3 4-332,-2 4-1017,-6 4 1179,0 4 394,-1 2 0,5 1 0,4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38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2 223 11721,'-1'-2'3618,"0"1"-2990,14-46-135,0 22 83,11-39 12,-3 38-72,-1 4-203,-1 6-66,-1 5-124,0 5 68,11 4-40,-2 8-33,10 6-34,-4 12 106,18 34-134,-8 5 31,-14-13 0,-1 4-1132,-6 2 0,-2 2 1123,2 9 1,-2 1 5,-2 5 0,-2-1-34,-1 0 1,-3-1-7,-3-5 1,-3-1-6,-1-4 1,-3-1 18,0-5 1,-1-2 87,-1 41 55,0-18-72,0-16 78,2-6-50,2-3 6,2 4-23,4-1-6,0-4 17,7 9-77,-5-20-24,4 4 2284,-7-22-2250,3 1-31,-4-9-53,2 3 0,-5-10 67,-2 0-62,0-3 102,-1-1-6,-1-1 229,0-1-425,-7-1 56,-6-6 39,-15-2 39,-13-8-34,-14-1-5,-8 0 62,-3 2-62,7 4-230,12 4-1971,12 5-449,17 1-173,6 6-767,10 5 3590,5 5 0,-3-4 0,4-3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20.5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45 7179,'15'11'2061,"-4"-2"-1501,-11-9 2011,0 0-2476,-18-15-95,14 11 84,-14-12 51,18 16 6222,0 0-6351,2 0-6,-2 0 33,2 0-27,-1 0 5,0 0 23,1-2-29,-1 0-5,1 0 6,-1 0-6,1 0 5,0 0 1,-1 0 5,0 1-5,0-1-1,-1 2 7,1-2-1,-1 1-6,1-1 1,0 0 0,1 0 5,0 1-6,-1 0 1,0 0 896,-1 1-902,1-1 0,2 3 0,3 5 0,3 5 0,3 8-23,2 6 23,2 8 67,-1 3 34,0 7-28,-3-1 0,-1 2-12,-3-3 29,0 12-12,-3-18-44,0 6-29,-2-20 7,-1-2 21,-1-4-27,1-2 27,-2-3-27,2-3 33,-1-2 45,0-4 0,1 0 11,-2-2 146,1 0-202,-1-6-27,0-3 32,1-8-44,1-7 0,1-2-168,6-20 34,-2 9-118,11-25 196,-6 28-17,7-9 28,-5 17-39,7-6 40,-6 11 44,5-2 0,-9 12-62,2 3-22,-4 4 0,5 1 34,-3 3-23,4 6 67,2 6 6,1 10 28,0 7 118,0 28 11,-7-11-23,1 18-16,-8-21 78,-1 9-62,-1-15-16,0 5-29,0-20 12,0 2-51,-1-9 1,1 2-51,-1-13-1226,5 0-2740,9-16-5393,6-5 9359,10-16 0,-14 14 0,-2 1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2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18 106 9626,'-10'-7'2403,"2"2"-1770,8 5 5557,0 0-5843,6-2-118,8-1-5,12-3 101,15-1-34,9-2-11,7 1 28,0 0-56,-2 1-50,-4 0-29,-6 0-55,-5 1-40,-7-1-44,-6 1-34,-8 1-28,-6 2-588,-5 1-1299,-3 2-2897,0 2 4812,-1 2 0,-1-2 0,-1 2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22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5 216 9218,'-2'-11'2727,"0"2"-1741,2 9-202,0 0-6,0-2-66,0 2 72,0-2-537,1 2-85,2 0-11,4 0 0,3 0 146,7 0 157,4 4-12,8 3-111,7 6-7,5 6-66,4 4-50,-1 2-74,-1 2-55,-8 0-34,-5 1-45,-9 0 0,-6-1-28,-8-1 28,-4 0-12,-2-2 7,-4-4 5,-2-2 5,-3-6-5,0-2 202,-1-5-79,5-2 6,1-2-17,3-1 263,9-15-296,4-1-12,30-34-73,-6 12 6,17-17 0,-14 13 0,-6 0 34,-6 1-29,-6 1 29,-6 3-28,-6 3-6,-3 1 5,-5 5 6,-1 2 1,-1 6-12,0 3 0,0 5-62,0 3-341,-2 3-572,-3 3-1053,-4 3-1719,-3 0 3747,-2 5 0,6-4 0,0 5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40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1 706 6518,'14'4'2038,"-2"-2"-1337,-12-2-96,0 0-197,0-2-116,0 2 4015,0-2-3658,2 2 169,2 0 95,5-3-302,8-5-242,9-9-10,39-27-253,-4 1-70,-14 10 1,2-2-305,31-23 316,-17 11 0,0-1-46,-14 11 1,-1 0 56,15-11 0,-1 2-59,16-12-6,-11 10 6,-10 10 0,-17 11 0,-12 10 0,-11 7-180,-9 6-1310,-4 3 465,-3 2-3658,-1 24 4683,0-7 0,0 8 0,0-16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42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26 565 8427,'-14'-8'1754,"2"2"-981,12 6-17,0-1-179,1 1-151,4-3 150,4 1 57,5-4 84,7-1-151,5-4-95,9-3-68,8-6-28,9-4-33,9-8-113,7-7 23,5-4-179,3-6 95,-23 15 0,1-1-1480,24-15 1387,-29 19 1,-2 2 36,8-2 123,8 1-190,-22 11-34,12-3-22,-30 14-2206,0 1 741,-16 5 1,-5 1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43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7845,'9'7'2173,"-2"-2"-1512,-7-5 2896,0 0-2941,5 0-95,-3 0-263,5 0 100,-6 0-95,1 0-11,-2 0 1652,1 0-1691,1 0 6,4 0 5,6 0-33,11 0 100,14 0-134,21-1 33,26-1-123,-30 1 1,6 0 62,5 0 1,6 0 0,-3 1-642,11-1 0,0 1 589,-2 0 0,6 0 1,-11 0-601,-18 0 1,-4 1 633,6-1 0,-5 1-17,-2 2 129,3 1 0,-2 0-218,-6 1 11,38 3-17,-72-6-12,-3-1-178,-3 0 551,-2-1-1745,-2 0-670,-2 2-2421,-6-1 4475,-4 2 0,3-2 0,2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0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341 67 6311,'14'15'1405,"-3"-4"-1035,-11-11-113,0 0 29,23-19-12,-15 12 97,18-14 133,-21 17 117,-2 2-89,0-1 34,-1 1 33,1-1 174,0 0-173,1-1-113,0 0 50,0 0 1,-1 0 17,0 0 55,-1 0-22,0 2-72,-1 0-130,0 2 600,-1 0-1194,0 3 208,0 9 101,0 10 242,-8 15 26,-4 13-61,-11 10-106,-4 7-101,-5 2-29,-1-1-21,-1-6-51,3-8-6,0-9 6,2-6-173,1-10-253,0-7-72,1-8-472,-10-7 584,12-6 106,-5-10-112,14-6-191,6-25 533,5 9-6,5-21 56,7 25 425,14-8-111,1 20 162,12 2-56,-2 9 0,7 3 186,5 2 43,5 5-33,3 4-84,2 4-174,-2 2-145,-1-2-90,-7-1-33,-5-2-12,-6-1-16,-3-3-62,-2-1-773,1-1-1316,4-3 2089,15-4 0,-22 1 0,4-2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0:52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1 264 9548,'20'9'1529,"-3"-2"-908,-10-9 142,0 0-215,-1 0-139,2-1-118,-1 1 51,0-1 128,0 1-10,-2 1-108,0 0-93,-2 1-35,0 0 28,-1 0-241,-1 0-56,0 0-45,0 0 90,0 4 443,1 4-186,1 7-55,-1 4-17,1 5 72,-1 0-105,1 0 66,1-1 34,2-2 28,1-2-6,2-4-33,2 0-50,3-3 123,13 6-224,-4-5 94,23 5-178,-19-10 5,9-1 28,-15-4 29,-1-3-24,1 0 7,3-5-51,9-7 0,11-12-313,21-18 109,13-6 0,7-4-963,-18 11 1,2 0 1130,-5 4 1,4-3 0,-6 5-372,-5 5 1,-4 4-4500,5-2 1,-2 4 4905,11-7 0,-7 6 0,-38 14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01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157 508 7817,'-21'-3'666,"-9"0"-302,21 3 96,-10-1-17,7-1-225,1-1 213,0-3-61,1 1 123,1-2 83,2 1 24,1 1-113,3 1-229,0 1-152,1 2 34,0 0-134,2 1 67,-1 0 1948,0 0-1802,3 0 11,1 0 156,3-1 40,2 0 50,4-1-39,4 1-230,5-1 56,6 0-140,4-1-5,5-1 56,3 0-85,1-1-83,0 1 50,-1 0 73,11 0-73,-11 2 12,6-1-68,-14 2 196,17-2-68,-11 1-10,14-2-17,-12 1 56,1-1-124,2-1 18,4-1 5,0-1-12,4-2 7,1-1-46,1 0 91,0 0-96,-3 1 5,-2 2 34,-5 2-39,-4 1 6,-2 0-12,-4 2 6,10 1 34,-12 0-23,19 0-11,-21 1 0,10 0-17,-10 0 17,3 0 0,3 2 0,2 0 12,1 3 38,2-1 90,-1 0-6,20-1 1,-12-1 16,37-1-146,-33-1 46,18 0-6,-19 0 22,0 0-6,2-1 12,0-1 11,1-1-84,2-1 11,24-1-11,-20 2 34,17 0-23,-26 2 45,-2 0 6,-1-1-23,-3 0 0,-3 0 40,-2 0-7,-1-1 7,17-3 27,-11 2-106,28-5 0,-31 6 84,7-2-84,-18 3 11,-1 0 29,2 1 4,1-1-38,0 1 44,1-2 57,2 1-62,17-3 34,-11 2-74,15-2 63,-18 2-63,0-2 23,-2 2 23,-3-2-40,-3 2-6,-4-1 29,-3 2 0,-5-1-23,-1 1 45,1 0-23,-4 1 7,2-1 10,-6 1 0,2-1 1,1 0 10,4-1 46,3 0-96,13-2 23,-9 1 5,8-1 22,-13 0-55,-3 1 0,-4 1 33,-2 1-34,-3 0-5,0 2 6,-1-1 5,1 0-11,0 1 11,5-2 23,-1 0-28,6-2 5,-3 2 22,2-2-27,1 1 0,0-1 27,0 1-5,4-2-28,-7 3 6,1-1-6,-9 2-6,-1 1 6,-3 0 0,0 0 0,1-1 0,0 1 11,4-2-11,2 1 12,3-2-7,2 1-5,0-1 0,-2 1 6,-2 0-6,-1 1 5,-3 0 1,-1 1-6,0 0 17,-2 0-17,1-1-6,-1 1 6,0-1 0,0 1 28,-1 0-28,1 0 0,-2 0 0,2-1 0,-2 1-5,2-1 5,0 1 0,0 0 0,3 0 0,-2 0 0,1 0 0,-2 0 0,-1 0-34,-1 0 28,0-2-27,0 2 27,0-2-44,0 1-51,0 1-252,0-3-594,0-2-1730,0-10-3019,0-5 5696,0-10 0,0 13 0,0 3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2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1 184 8287,'6'8'2476,"0"-2"-1977,-6-6-141,14-20 28,-5 8 13,12-16-3383,-7 13 3500,-1 2 94,2 1-106,-1 1 1221,3-2-1075,-6 5-135,1-1-44,-7 5 3285,-1 0-3415,0-1-55,1 0 213,3-4-180,-2 3-11,1-1-45,-2 3-22,-3 0-62,1 0-28,-2 1-44,1 2-62,-2 0-404,1 1-665,-1 3 889,-1 8 135,-3 9 118,-3 13 106,-3 10-23,0 4-5,3-1-28,1-7-67,4-8 106,1-13 45,3-8 73,6-6-90,8-4-117,12-7-118,7-4-62,18-17 51,-15 7-303,18-7 186,-32 19 60,7 6 68,-12 11 0,1 5 90,0 3 212,1 3 6,-7-8 79,0-2 549,-5-8-718,0-4-100,6-5-85,3-5-33,4-7-44,3-2-2393,19-19-302,-10 7-3938,14-11 6677,-16 12 0,-15 17 0,-4 3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2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480 0 13267,'15'1'5147,"-4"0"-4301,-11-1-1187,0 0 341,4 17 476,-18 21 45,-14 42-283,-2-22 0,-4 5 27,-6 12 1,-2 2-1073,-2 2 0,-1 0 958,5-7 0,3-5-81,9-16 0,2-4 14,-8 18-17,16-24-313,-2 7-633,8-15-717,-2 6-1451,10-22 3047,10-7 0,-5-5 0,6-4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5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224 43 7095,'4'7'190,"-2"-2"-123,-2-5 1210,0 0-728,0-8-33,0 5 10,1-5 180,0 7-102,0 0-128,0 0-49,2-2-131,0 0 7,-1 0 27,0-1 225,0 2-102,-1-2 68,0 2-11,0-1-342,-1 2 1994,0 0-1849,0 0 1788,0 1-2011,0-1-40,2 1 90,-1 0 45,0 0-40,-1 0 354,1 0 201,0-1-622,-1 0 85,0 0 1165,0 0-1468,0 7 89,-4 4 51,-12 29 0,-1 0-280,-13 22 274,5-8 0,-1 1 1,-1-1 5,3-2 0,3-4 0,2-1-39,-1 11 33,9-16-44,-1 7-1,10-15 46,2-11-29,0-1 34,0-10 325,2-2-325,3 0-11,2 1 11,2-1 51,1 0 44,1-2 56,4-2 23,2-1-3421,24-3 3163,-5-1-689,20-6-1201,-12-3-1319,5-11 3293,7-11 0,-26 14 0,1-4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5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29 12141,'-6'-16'4251,"0"4"-3041,6 12-510,0 0-213,2 0-111,2 0 67,4 0 122,6 0-3408,6 0 3212,10 0-178,7 0-124,31 0-134,-15 0-683,20 0-1234,-14 0 1984,21 0 0,-37 0 0,7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6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146 212 9223,'-8'-17'3747,"2"4"-2464,6 13-343,0 0-278,-8-8-130,6 5-73,-7-6-129,9 8 18,-3 1-343,1 0 57,-3 0-6,-6 5-90,1 1-50,-4 4-22,3 3 246,0 7 123,5-3-157,0 3 270,5-6 229,8 1-342,2-6 253,10 1 100,1-7-208,5-1-72,2-2-101,1-7-190,17-26-241,-18 5-22,7-22 123,-27 15-3504,-7-11 3515,-11 13-6,-10-5-600,-8 21-44,-6 6-347,-1 6-812,0 3-1714,1 13 3607,-3 13 0,18-8 0,1 6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9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6389,'1'9'1254,"0"-2"-543,-1-7 281,0 0-572,-7 1 17,6-1 90,-6 1 346,7-1 8957,0 0-9220,2 0-682,0 0 4,2 0 35,-2 0 27,-1 0 1,0 0-152,0 0 157,0 0 95,4 1-28,4-1 56,7 1 18,23-1-141,-3 0-34,18 0-224,-15-1-285,0 0-734,-4-1-1596,3 0-3081,-2 0 5106,2-2 0,-19 2 0,-4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9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12 11497,'-1'-6'2907,"0"0"-1607,1 6 744,0 0-1328,34 2-256,-14-1-325,46 1-1110,-20-1-4318,13-1 5293,-2-1 0,-26 0 0,-7-1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39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27 12421,'-16'-3'3165,"4"0"-2079,12 3-234,0 0-74,24 3 52,45 0-830,-2 1-961,-11-3 0,1-3-6023,18-5 6984,10-2 0,-41 1 0,-11 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1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93 10814,'-16'-2'3954,"2"0"-2262,14 2 559,0 0-1903,25-10 77,1 4 68,30-10-101,3 5-101,9 1-218,1-1 17,-2 3-23,-10 1-67,-7 2-174,-10 2-1024,-7 2-1793,-6 1-1003,-7 0-84,-5 4 4078,-7 3 0,-5-2 0,-3 1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0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253 13 8657,'-10'-7'1457,"2"2"-584,8 5-167,0 0-4335,-49 6 4093,22 0 203,-39 7 731,36-4-866,5 0-84,9-3 639,5-2-252,7-2-270,3-1 3161,10-1-3524,7 0 62,34 0-203,12 0-61,2 0-33,-9 3-35,-28 5-212,-6 18 275,-10 1-135,-2 16 89,-16-5 91,-23 31 77,-2-16-1631,-3-6 0,-1-2 1811,-9 4-34,-11 9-292,25-26 258,8-5 264,4-1-303,10-10-178,3 0 284,6-12 3402,6 1-3368,8-2 67,13 0-436,14 0-1803,25-2-3956,6 0 5693,15-1 1,-41 0 0,-12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1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14 901 8707,'-8'-11'3350,"2"2"-1905,6 9 1955,0 0-2431,7 0-51,-1 0-55,8 0-163,-1 0-218,6-2-185,6-5-157,7-6-56,6-9-45,6-7-39,5-8-202,4-13-156,3-9-306,-6-13 1,-1-5 495,-19 30 0,-2-1-46,16-31 1,-5 4 213,-11 7 90,-8 10-39,-7 12 117,-4 11 28,-5 11 6,-2 8-68,-1 7-78,-1 4-56,0 3-95,0 1-230,0 1 325,-6 1 67,-3 4-67,-7 3 6,-1 5 28,-3 5-34,1 2 84,-3 6 95,-9 17-62,7-7-10,-7 14-12,13-13 51,0 1-46,2 3 192,-2 20-130,5-13-39,-1 14 196,6-2-201,4-17-34,1 10 5,2-24-21,1-4-35,0-5-16,0-1-17,0-5 0,0 0 56,0 0-56,2-4 62,0 0 10,3-6 46,-1-1 56,2-2 22,2 0-5,3-1-79,8-5-79,6-4-33,8-7-151,4-6 101,2-1-85,-3 1 67,-5 4 35,-5 5 22,-9 5-62,-6 3-185,-5 3 113,-4 1 21,-1 4 124,-1 4 101,2 7 274,2 17-83,2 4-208,0 1-22,1-10 44,-2-14 398,14-7-369,1-3-90,20-10-45,4-3-135,10-9 6,4-1 57,-3 1-68,7 5-3499,-13 6 3516,-6 9-147,-13 9-1191,-6 16 95,-5-5-5160,13 16 6526,-14-21 0,1 1 0,-11-12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2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55 11777,'11'14'3456,"-2"-4"-2095,-9-10-779,0 0-408,9-9 22,0 3 17,8-9 184,5 1-229,4 1-128,0 1 16,1 5 39,-6 6 17,3 0 78,3 1 35,3 1-18,2 4-112,2 5-89,-2 7 33,-3 6 45,-2 6 151,-4 9 320,3 34-236,-9-11-11,4 25-168,-12-20-62,1-3-39,-1-2 6,0-6-45,-1-7-45,1-7-380,-1-9-415,1-6-348,-2-6-1590,1-3-1484,0-4 4262,-1-4 0,-3-4 0,-1-3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3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483 63 7319,'-15'-11'2240,"2"2"-1137,13 9 3832,0 0-4576,-1-8 133,1 4-49,1-6 16,1 7-28,0 0-336,0 1-184,-2-1 89,0 1 39,0 0-39,0 2 50,0-2-16,0 2-51,0-1 6,-2 0-67,0 0 38,-5 0 35,-2 1-29,-18 3 90,1 7 219,-16 7 195,5 12 96,-3 5 482,-24 24-668,16-13-111,-12 10-95,26-24-74,7-7 12,8-6-660,7-4-1093,7-7-1781,19-3-5691,7-6 8265,20-5 0,-19 2 0,-2-1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3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1 8438,'10'11'3148,"-1"-2"-2296,-9-9-505,0 0-240,-3-3-68,0 3-39,-5 1 34,-2 9 408,-6 11 275,-5 9 352,-7 11-15,-3 11-80,-5 8-313,0 7-219,2 1-223,3-3-214,8-7 35,1 7-572,12-23-420,2 3-8879,45-21 9475,-10-13 1,15-1 0,-24-10-1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4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11872,'7'-2'2929,"-2"0"-2060,-5 2 195,0 0-801,1-3 68,0 2 94,0-3-425,0 4-207,-1 0-297,0 2 504,0 3 190,0 4 589,-1 15-471,-2-3 179,-2 17-195,3-16 279,-1 9-190,3-16 190,3 1 135,5-9-186,5-2-200,7-3-96,5-1-156,1-5-175,10-15-403,-11 1 107,2-15-3650,-17-3 3695,-5 9-202,-8-7-286,-8 14-370,-7 3-3270,-19-1 1545,9 7 2941,-8 0 0,24 8 0,4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44:44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25 10886,'-1'-14'3848,"0"3"-2867,1 11-225,0 0-527,16 0 1300,23 33-930,3-6-27,16 33-56,-20-8-164,-4 8-327,-7 8-13,-10 3-7,-8 6-10,-12-1 5,-12 2-588,-11-3-953,-14-4-2626,-21-2 4167,16-31 0,-1-2 0,-7 2 0,-8-1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16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1650 5857,'77'-8'91,"0"0"0,0-1 0,0 1 1,-3-2-1,0 0 0,1-3 0,8-6-798,-9-2 0,6-4 0,5-4 0,2-3 0,-1 1 0,-4 0 0,-6 4 834,18-8 1,-8 2-1,0 0 1,7-4-197,-6 2 1,8-3-1,3-3 1,-1 1-1,-6 1 1,-9 4 244,-7 1 1,-7 3-1,-3 2 1,1-1-152,25-10 0,-1 1 1,1 1 76,-1 0 1,0 2 0,1 1-140,-3 2 0,1 1 1,6 2 77,-3 2 1,7 1 0,0 1 0,-6 3-42,4-1 0,-4 3 0,4 1 0,-8 2 0,4 0 0,-1 1 0,-6 3-30,-6 3 0,-6 1 1,0 1-55,-2 1 0,-1 0 0,0-1 453,-5 1 0,-1 0 0,4-4-388,4-6 1,5-5 0,-1-1 0,-7 2 271,15-3 1,-4-1-226,-4-3 0,2-3 0,-10 8-587,16 9-567,-10 21 1612,13 18 1,-42-5-1,-10-3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5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8511,'3'8'1726,"-2"-2"-1289,-1-6-107,0 0 84,2-1 57,-1 1 112,2-2-79,-3 2-107,1-1 292,0-1-207,-1 2 3780,0-2-4329,1 6 56,1 8 11,1 11 0,1 10 16,1 8 18,-1 6 40,1 1-7,1-1 45,2 9-45,0-16-22,1 2-40,-3-19 46,-3-7-18,0-4 1,-1-5 50,-1-3 56,1-4 11,-2 0 191,1 0-342,0-6 11,0-3 45,3-11-112,1-2 56,3-4 0,2-1-50,1-1-51,3 3 101,0 2 0,1 3-51,-1 2-21,3-1 27,-3 8-6,3-3-10,-7 11 61,2 0-39,-2 3 89,5 1-50,1 7 0,3 5 0,-1 9 17,1 6 16,-3 2 107,-1 0-89,-5 0 66,-1-4-117,-2-5 34,-1-4-28,-1-4-6,0-4-219,-1-1-6149,10-3 6368,-3-3 0,2-1 0,-7-1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5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13698,'15'4'2134,"-3"0"-790,-12-4-543,0 0-353,59-2-241,-26-1-44,50-1-163,-41-2 73,-2 1-73,-3 0-364,-4 0-1120,-4 1-2084,-1 0-2638,-6 1 6206,-2 0 0,-9 1 0,-5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1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27 263 11424,'-15'-9'3870,"4"2"-2290,11 7-264,0 0-537,46 0-297,-11-4-124,43-2-156,-22-5-85,0-3-117,-4-1-263,-6-2-515,-7-1-1054,-8-2-1702,-7-10-796,-8-3 4330,-9-7 0,-4 19 0,-3 4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5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45 13782,'-7'0'3669,"1"0"-2437,6 0-95,0 0-991,52 0-34,-23 0-112,43-2-521,-36-1-1014,12-5-2867,0 0 4402,8-4 0,-26 6 0,-7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6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16 171 9576,'-4'-6'3557,"0"0"-2505,4 6 803,0 0-1032,-8 55-218,14-29 22,0 44 84,19-45-229,7-4-106,3-5-175,2-6 40,3-6 101,-3-3-119,0-7 29,-6-6-252,-5-8 0,-6-8-134,-8-5 61,-6-8-111,-8-5-158,-9-4 34,-8 3-157,-10 5-146,-5 10-593,-1 12-1765,-8 11 2969,-10 18 0,22-6 0,-1 8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9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285 3 10858,'-3'-1'969,"0"0"-5,3 1-225,22 39-268,-11-11-130,14 36-55,-20-19 72,-6 2-61,-11 0-28,-11-3 34,-14 0-124,-7-6-179,-5-5-538,-3-12-1461,5-9 1999,5-9 0,20-3 0,10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29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10114,'3'3'856,"-2"-2"1211,-1-1-1238,2 52-151,-1-11-17,0 50-84,-1-19-34,0 5-89,-1 2-113,-2-4-77,-4-7-91,-1-8 23,0-10-129,2-9-11,2-11 6,2-8-28,1-9 5,1-4 95,0-5-44,4-1 330,7-1 57,12-1-214,13 0-140,10-1-73,5-1-50,4-3-274,-3-1-1457,11-5-3719,-4 0 5450,7-2 0,-32 7 0,-8-1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43 10539,'9'11'2823,"-2"-2"-2212,-7-9-354,0 0-27,7-20 61,-5 12 157,5-15 398,-5 17-527,0 3 1,-2 0 10,0 3 1104,0 0-1546,-2 6 112,-3 6 5,-6 15 34,-4 12-33,-4 17 78,0 10-17,-1 10-11,4 5 31,10-23 0,0 1-42,0 26 3,3-32 0,2-1-43,4 8-10,4-9-220,5-8-1125,4-11-1926,10-10-3602,1-9 6878,9-10 0,-18-2 0,-3-1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2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12090,'5'16'628,"-2"-4"11,-3-12 777,0 0-850,17 56 6,-9-25 44,14 47-185,-15-40-134,-1-1-73,-1-4-79,-1-6-55,-1-5-12,0-6 12,-2-5 89,0-7 168,0-2 51,0-2-398,3-10-610,10-31-432,2-4 460,11-27 419,-3 20 158,-2 5-46,-4 13 51,-6 12 0,-2 10-117,-4 7-79,0 5 123,9 17 157,-1-1 823,17 35-313,-10-15-135,5 14-168,-8-16-106,-4-3-112,-1-4-34,-2-5-997,-2 0-2072,1-10 3030,4-2 0,-7-8 0,2-2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2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49 14006,'13'10'3254,"-4"-2"-2486,56-14-449,-24 0-157,52-5-100,-42 2-62,-10 1-129,-6 1-857,-9 2-2150,-5 0-2550,-5 2 5686,-6-1 0,-5 3 0,-3-1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3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75 13995,'7'16'4581,"-2"-3"-3757,45-13-409,-16-4-253,44-1-162,-27-5-487,-1-2-987,12-4-5463,-6 0 6937,5-5 0,-29 11 0,-10 1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3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87 11586,'7'11'5954,"-2"-2"-10847,-5-9 5432,-8 50-63,5-24 1212,-5 39-1514,7-39 61,2-6-84,3-4 1006,6-2-1045,-2-8 336,7-1-314,-6-10-134,7-7-90,1-11-234,5-12-270,0-7-26,-1-4-226,-4 0 17,-7 5-2174,-11 3 2725,-9 16 278,-8 3 0,6 15 0,2 2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5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11917,'3'8'3607,"-2"-2"-2274,-1-6 2196,0 0-3193,1 1-45,-1 0-39,1 0-78,0 0 2520,-1-1-2767,1 1 73,-1 0-5,0 0-197,0 0 73,0 0-5,1 3 78,1 6 50,4 10 1,4 12-1,5 21 0,5 26-584,0 18 587,-10-42 0,-2 0 0,0-3 1,-2 1-1,-2 11 0,-1-1-2,-1 34-1,-2-29 0,0-2 6,0 5 6,0 6-6,0-42 0,0-11 0,0-9-482,1-7-1002,0-5-1933,7-4-6414,0-9 9809,8-4 1,-7 2-1,-1 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1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7 11575,'-3'-3'3702,"0"0"-3001,3 3-57,0 0 778,110 24-979,-59-4-208,19 1 1,0 3 72,-20 14 34,-1 5-29,-7 5-38,3 32-242,-23-16-28,-12-9 1,-8 0 39,-17 7-45,-14 14-599,-8-32-1177,-11-4-2744,2-10 4520,-3-7 0,24-11 0,7-7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5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1023 13715,'35'-82'683,"-2"3"-347,-9 21-61,1-8-203,3-8 29,0-2 56,-2 1-67,-4 4 201,-3 6-50,-4 9-118,-4 8 163,-3 6 67,-2 7-40,-1 5-44,-1 4 487,0-3-459,-2 11-146,0-2-100,-1 10-46,0 1 130,-1-1 106,1-2-241,2 2 56,0-1-56,0 5-185,-1 4-163,-1 0 124,1 9 168,-2 6 84,3 26 23,-1-5 162,1 13 95,1-16 124,2 6-326,-3-20 96,3 3 5,-4-19 50,2-1-100,2-6-157,4-7-913,13-24 740,-4 5-147,11-17 141,-16 28 78,1 3-213,-8 14 124,2 8 100,3 7-5,19 33 95,-10-12 0,12 18-190,-18-30-4257,11-8 4447,-8-5 0,0-5 0,-11-2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6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12046,'3'15'4279,"42"49"-2907,-14-21-863,2 2 1,1 3 163,9 24-3095,-3 5 2640,-7 1 776,-6-3-876,-8-1-118,-8-7 402,-7-8-436,-3-8-100,-4-10-706,-5-8-600,-4-8-1249,-8-5-565,0-6 3254,-3-4 0,10-5 0,5-4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8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65 11144,'-16'-13'3344,"4"2"-2218,12 11 3321,0 0-4296,3 0 141,5 0 122,8 0-179,13-2-101,17-2-117,13-2-17,11-2-403,1 1-470,-5 1-607,-9 2-1970,-8 1-1159,-10 3 4609,-8 0 0,-15 0 0,-8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8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9 116 10931,'-5'-3'4369,"2"1"-2487,3 2 684,0 0-2113,58 1-453,-4-5-84,4 0 0,6-1-2206,-6-4 0,0-2-959,4-1 1,1-1 3248,0-1 0,-5 1 0,7-3 0,-21 6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8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25 10584,'-1'-14'1961,"0"4"-1413,1 10 1597,0 0-1282,-49 31 140,24-3-371,-40 33-150,39-4-146,1 8-44,5 9-90,5 3-130,8-1-66,3-4-6,5-6-550,8-7-1438,13-1-2050,10-7 4038,9-6 0,-18-21 0,-6-9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9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0 845 12399,'13'9'3002,"-3"-2"-2218,-10-7-330,19-47-258,-6 18-56,18-43-101,-11 26-39,16-36-6,-8 15 3,-3 8 1,0-1 2,2-10 5,6-16 247,-16 34 79,-2 5-135,-4 8 241,-1 6-29,-4 7-20,-1 7-30,-2 6-33,-2 5-325,0 4-280,-1 3 95,0 6 174,0 7 11,0 10 5,0 10 135,-1 4 51,1 3-29,-1-2-16,1-4-29,0-7 1,2-6-17,2-7 0,2-5 139,4-4-150,3-3-90,6-3-515,6-8-28,7-9-545,15-29 668,-14 10 107,9-14-85,-28 35 90,-1 5 241,-8 22 56,1 7 22,1 9 45,1 2-56,0-3 62,1-1-561,8-2-985,4-10 1484,22-2 0,-21-10 0,6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9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11474,'2'10'3053,"0"-2"-1591,-2-8-107,4 55-492,-2-17-190,4 49-181,-4-28-195,0 1-129,0-3-117,1-5 5,1-8-56,-1-8-157,1-7-717,-1-7-947,2-6-1354,1-9-1412,1-2 4587,3-7 0,-5 1 0,-1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39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 15361,'-16'-4'4689,"2"0"-3552,14 4-505,0 0-508,54-14-124,-16 7-633,47-12-1103,-31 13-3418,9-2-2189,-5 3 7343,2-3 0,-28 4 0,-10 1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0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11402,'15'14'2190,"-2"-4"-1412,-13-10-375,0 0 45,51 3 175,-24 6 88,42 5 118,-37 10-309,-1 5-346,-4 5-168,-2 22-12,-12-13-67,-3 14 17,-9-21 56,-1-5 135,-2-5-63,-1-5-66,-1-7 95,2-5 151,1-5-6,1-2 1021,0-2-920,2-3-336,5-6 17,5-5-28,7-10-263,5-4-185,2-4-146,1-5-219,2-1-4810,18-24 5623,-14 19 0,2-1 0,-24 29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0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14180,'10'9'3881,"-2"-2"-3142,-8-7-77,0 0-494,59 15 34,-21 6 94,52 20-10,-39 6-101,0 11-51,-9 7 28,-6 9 18,-13 6-370,-11 2 257,-7 0-5,-11-4-51,-8-7 39,-10-9-50,-5-15-151,-1-10-717,3-14-431,4-12-706,4-13-4207,5-15 6212,6-12 0,5 9 0,3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3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95 9374,'8'11'4100,"-1"-2"-3002,-7-9 1053,0 0-2151,16-18 0,-5 14 0,17-5 140,-6 24 280,4 14 89,4 9 96,-2 5 57,-1 4-3701,-5 1 3167,-4-3-16,-4-3-39,-5-7-73,-3-7-5,-4-7-281,-1-8-229,-1-6 515,0-5-292,0-25-134,0-2 180,0-22 195,4 5-10,7 0 61,7 4 39,6 5 112,4 7 56,1 6 141,5 6 3464,1 7-3537,1 3-18,0 4-49,-3 0 60,12 7-150,-13-3-12,11 4 6,-14-6-380,13-3-253,-11-7-3266,15-23 1592,-30 5 122,2-16 572,-24 17 656,-5 2 845,-10 5 257,-2 5 527,-2 6-185,3 4 1306,-6 18-779,8 3 262,-3 16 187,13 3-254,4 2-161,4 4-241,5-2-236,8-2-219,7-3-178,8-6-152,21 1-307,-6-12-5573,52-1-1503,-31-20 7249,26-5 0,-53-1 0,-10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1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90 10007,'10'3'3775,"-2"0"-2778,-8-3 168,0 0-1243,0-6-275,0 5 218,0 7 135,0 8 101,0 13 454,0 1 111,0 4-134,3 1-179,4 0 22,4-5 118,2-3 130,2-8 441,13-7-818,-3-7-240,27-28-326,-20-1-441,6-24 284,-21 5 219,-8-2 202,-4 1 56,-4 8-184,-8 7-757,-4 10-1888,-17 10-1472,-3 7 4301,-8 5 0,18-1 0,5 1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2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15 124 10125,'-8'-10'3573,"2"1"-2699,6 9 543,0 0-857,2 0-117,5 0 44,8 1 90,10 1-124,13 1 2,19 0-215,27-1-89,-27-1 1,3 0-722,13-1 0,3 0 656,6-1 1,8-1 51,-10-2 1,10 0 0,1-1 0,-7 0-98,-8 1 0,-5 1 0,5-1-755,6-1 0,8-1 0,-1 0 0,-11 1 767,10 0 0,-4 2 33,-10 1 0,4 0 0,-3 0-340,8 0 1,-1 0 298,-4 1 0,3-1 0,-10 1 27,-15 0 1,-5 0 19,7 0 1,-4 0 103,5-1-61,-1 1-12,4-1 0,-1 0 758,-2 0-719,-7-1-55,-8 1 145,8-2-129,-20 1 3033,5 0-3150,-26 1 992,-3 1-1004,-7 0-2044,-3 1-1182,-11-2 3232,-14-1 0,9 1 0,-4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3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1 233 9582,'9'2'3450,"-2"0"-2700,-7-2 796,0 0-1546,0 3 353,0 5 157,0 7 201,0 9 146,0 5-129,0 5-123,8 4-39,5-1 67,11-1-141,6-4-83,4-6 39,4-5-73,0-7 57,2-6-174,1-5-157,-1-7-23,13-22-78,-17-3-425,9-46 100,-31 22-79,-3-22 96,-15 22-196,-23-17 224,-1 22-56,-22-9 39,9 30-112,1 5-296,5 8-786,8 6-1987,11 5 3478,8 12 0,6-7 0,2 7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3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17036,'0'11'2807,"0"-2"-2382,0-9-100,0 0-275,13 51-50,-5-15-162,12 47-1232,-9-23-2589,4 11-2649,-1-5 6632,2 1 0,-8-32 0,-2-12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3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14913,'11'8'1048,"-2"-2"-6683,-9-6 5635,0 0 0,0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5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26 221 9873,'-14'-5'2178,"2"2"-816,12 3 3129,0 0-4491,3 0 0,1 0 73,6 5 745,7 3 73,9 7-180,13 1-263,11 1-190,8-2-74,5-5-77,1-5-23,-3-4-84,-2-7-135,-6-6-318,-5-10-219,-7-8-476,-10-4 302,-8-5 95,-12 0 410,-6 1 173,-4 7 5,-5 6 79,-4 9 11,-7 8 73,-2 4 532,-12 13 62,7 4 100,-11 23-363,19-6 616,1 24-79,19-21-62,9 9-218,13-19-145,8-3-230,11-7-213,6-7-95,11-3-1211,5-11-2357,24-16 3663,-29-4 0,-2-1 0,10-4 0,6-10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6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16 100 14107,'-8'-15'3657,"0"4"-2710,8 11-375,52-13-365,-13 6-201,50-9-6,-22 10-992,20-2-5407,-1 3 6399,7-5 0,-44 6 0,-14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6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27 10097,'-16'-14'2616,"4"2"-1457,12 12-269,0 0-49,-46 33-24,21-5-77,-38 33-337,33-10-67,2 5-207,4 4-129,6 0-6,6 0-1153,6-2-2291,10 5-1385,9-5 4835,7 1 0,-5-29 0,-5-10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7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5 841 13407,'-3'-1'3803,"2"0"-2672,1 1-912,27-31-63,-6 9-77,25-29-79,-11 13 0,5-6 0,4-8-123,4-5-12,1-7-122,2-2 16,-3-1 207,-2 3-11,-7 7 337,9-23 44,-23 34 45,5-12-78,-23 40 195,-3 7-201,-2 3-230,-1 5-67,-1 1-532,0 2 426,0 6 22,0 4 84,-1 9 89,-2 7 40,-1 2 28,-1 0 50,3-3 168,0 3-134,2-14 112,6 2 55,4-14-217,30-5-208,-3-4-101,21-5-145,-16-5-554,9-7 621,-17 10 56,0 0-45,-18 12 79,-3 7 22,-1 3 84,-1 6-6,1 3-1042,7 5-576,-2-8-5590,32 0 7214,-16-10 0,4-3 0,-21-1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7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10461,'9'5'2033,"-2"-2"-655,-7-3-1,0 0 35,-12 58-510,7-20-331,-9 51-336,9-34-117,2 1-113,1-4-5,1-4-638,1-7-1165,0-8-1922,2-8-2380,4-8 6105,3-9 0,-3-4 0,-1-4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3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10730,'1'10'3780,"0"-2"-2525,-1-8-191,0 0-201,31 5-214,-16 2-116,25 8-18,-23 2-33,1 5-23,0 5-67,1 3 50,-1 4-83,1 4-74,-2 2 52,1 2-180,-3 2-40,-1 0-49,-3-1-7,-4 1-22,-3-3-27,-3-2-12,-8 0-28,-7-6-68,-10-2-274,-8-5-263,-5-9-285,-1-7-808,-2-24-3051,4-13 4777,4-25 0,15 23 0,8 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7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27 14846,'-17'-15'4386,"4"4"-3355,13 11-371,0 0-660,47 0-252,-12 0-974,45 2-2252,-14 0-2426,-2 2 5904,2-3 0,-31 0 0,-11-1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8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92 10175,'-8'-18'4184,"2"3"-2778,6 15-151,0 0-1440,15-2 185,-2 1 129,16-2 83,-5 4-77,5 6 100,3 4-28,1 8 124,1 5-141,-3 3-100,-3 2-79,-8 1-11,-5 1-73,-7 1 73,-5-3 11,-11 17-5,2-21 50,-5 8 17,4-27 134,5-2 415,0-3 963,2-1-1053,3-2-353,3-5-179,8-8-11,5-9-56,5-7-23,3-6-95,2-3 96,-1-1-7,-1 3-44,-1 3-302,-6 5-650,-3 5-2515,-5 1 3607,-2-3 0,-6 11 0,0 1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48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12455,'10'12'2895,"-2"-2"-2401,-8-10 217,0 0-235,40 16 56,-9 5-28,38 21 95,-18 8-94,1 10-80,0 11-195,-6 6-135,-5 3-67,-11 0-28,-8-3-39,-11-8-476,-5-9-1295,-16-4-2357,-8-10 4167,-13-5 0,12-19 0,3-9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1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67 974 7778,'-26'3'1966,"5"-2"-1199,21-1 40,-9 19-376,7-11-67,-7 15 191,9-16 139,0-1 152,0 1-118,0 0-16,4 1 228,0 0 175,6-2-29,1-2 1,7-2-241,6-5-437,12-10-269,13-12-373,12-28 1,2-11-141,-21 16 1,-1-3 120,3-6 0,2-5 0,-6 1-1157,-8-6 0,-8 1 983,-2 0 1,-3 2 189,-6 9 1,-2 4-417,0-24 490,-8 21-118,-2 15 280,-1 3 73,0 7 89,-1 7-27,-3 9-175,0 7 1987,-5 4-1942,1 3 650,-4 7-447,-3 5 27,-3 9-22,0 5 78,0 5-28,3 7 415,-1 38-347,5-10-6,3 29-68,5-21 46,2-1-135,1-2-62,0-9-168,3-7 102,2-11 21,3-8 29,2-5 27,-3-15 85,3-4 61,0-13-100,5-10-79,7-8-79,9-17-5,5-7 174,4-3-253,-4 4-296,3 9 218,-11 14 96,2 14 55,-7 17 0,3 7 1,2 6 5,-1 1 28,-1-3-23,-3-4 63,-3-6 156,7-3-163,-6-6-61,21 4-11,-13-1-56,13 6 11,-9 1-129,1 2-380,-2 0-511,-1-4-879,5-6-2425,-3-3 4380,2-9 0,-16 4 0,-7-3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2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0 13592,'12'4'3226,"-2"-2"-2968,-10-2 638,0 0-174,1 51-133,-5-10-68,-3 49 5,-6-18 6,-2 8-345,-1 4 261,1 0-244,7-31 1,2-1 36,-1 20 179,9 19-219,7-54 175,25 0-236,1-27-140,22-3-1277,4-15-2398,27-11-6156,2-9 9554,-37 10 1,-3 0-1,4-1 1,-15 4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2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0 11558,'5'6'3747,"-2"-1"-3001,-3-5-673,0 0-73,-8 0 604,-1 9 410,-9 6-236,-2 13-318,-1 12 5,-2 9 39,1 12-224,4 6-28,5 7-168,7-6 0,3 2-845,3 15-745,6-15 0,4-4-2991,13-4 4497,12-4 0,-17-28 0,-3-12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3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5 9968,'-1'-2'2100,"0"0"398,1 2-1260,0 59-185,0-25-123,2 49-219,0-40-167,2-4-359,0-5-96,0-6 7,0-10-7,1-6 102,1-7 111,3-3-78,5-6-123,6-7-101,7-8-6,6-10-145,0-2-185,4-5 73,-15 16-56,5 6 291,-16 23 28,5 9 78,-1 8 101,3 2-33,2-2-40,1-1-106,0-4-1115,8-5-4217,0-6 5332,5-5 0,-17-3 0,-3-2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3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15009,'5'12'2419,"0"-2"-2419,42-10-1377,-16-2-3536,37-1 4913,-32-2 0,-17 2 0,-7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3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23 100 10842,'-12'-3'9527,"2"2"-8838,10 1-353,53 13-336,-19-10-62,48 11-962,-29-20-814,4-3-2424,13-14-1900,-2-2 6162,4-7 0,-34 15 0,-11 4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3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43 138 9374,'10'0'4313,"-2"0"-2784,-8 0 891,0 0-1379,-25 46-368,17-19-91,-17 38 118,23-34-140,5-3-101,7-6-16,5-5-90,8-6-140,2-5-95,5-3-73,4-8-45,1-7-208,1-9-1892,13-54 879,-25 22-197,2-35-1270,-54 40 2688,-33 2 0,22 21 0,-12 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3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13390,'14'14'2924,"-2"-4"-2924,-12-10-654,0 0 1,0 0-1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4.2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12903,'14'14'2167,"-2"-2"-469,-12-12-242,5 53-386,0-2-513,0 3 0,-1 4 317,3 42-550,-5-47 1,-1 1-5,0 46-680,-2-17 427,-2-6 121,-1-9-188,-1-4-560,2-3-1316,1-5-2650,2-7 4526,1-6 0,-1-20 0,1-10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4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1 993 12180,'14'6'3613,"-2"0"-2459,-12-6-320,0 0-257,27-54-247,-10 22-54,24-50-13,-15 30-45,1-9-134,3-8-33,2-8-18,0-4-16,-10 21 0,-1 0 28,9-24 145,-9 21 0,-2 4 34,-3 6 34,-3-2-12,-8 31-72,-4 7-118,0 6-56,-1 5 0,0 3 0,0 2-129,0 1-39,0 2 162,0 5 6,-2 7 96,-2 9 38,-2 5 17,-1 3 0,1 0 90,2 8-140,2-13 129,4 4-34,5-22 23,7-1-85,8-7-134,8-5-33,7-3-74,4-5-146,0-1-239,11 3 256,-15 5 63,7 2 44,-16 10-229,-2 3-124,1 6-1613,6 5 191,-8-7 1904,27-2 0,-36-7 0,15-5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5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11715,'8'9'4145,"-2"-2"-2493,50 28-375,-20-2-820,5 0 0,2 4 209,6 27-190,-3 9-39,-7 7-280,-11 3-57,-12 2-564,-10-2 492,-8-4 88,-9-8-2905,-10-24 0,-3-3-3233,-6 2 6022,-17 6 0,34-48 0,7-4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5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28 13289,'-9'-7'5299,"2"0"-3792,7 7 1187,0 0-2380,22-1-197,2 0-117,30-2-633,6 1-1294,26 0-3204,3 0 5131,7 1 0,-45 0 0,-15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1:56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13799,'0'5'6766,"0"0"-5808,0-5-958,46 0-101,4-4-1277,4-1 0,5-2-2232,-8 0 0,0-3 3551,8-2 0,-4-1 0,6 0 0,-17 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0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57 9184,'-14'-16'3870,"4"4"-2436,10 12 5063,0 0-6122,2 0 28,2 0-100,6 0-146,11 0 23,14 0-63,24 0 51,26 0-79,-35 0 1,1 0-6,5 0 0,-1 0-201,-4 0 1,-1 0 161,30 0-6,-12 0 39,-15 0-27,-10 0-12,-8 0-39,-12 0-258,-7-1-1064,-5-3-3569,-2-2 4891,-2-3 0,-3 5 0,-1-1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1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253 1 11290,'3'9'3377,"0"-2"-2660,-3-7 409,0 0-790,0-4-17,0 4-50,0-4-11,0 4-29,0 0-184,-3 0 0,0 0 33,-5 0 51,-2 4 73,-5 4 78,-4 7-56,-5 8 0,-2 8 62,-1 8-6,-2 8 28,2 6-67,2 4-157,4 1-51,6 0-33,8-3-2212,13 19-2185,8-23 4397,11 8 0,-10-39 0,-2-9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3 999 10007,'-1'-3'4929,"0"2"-924,1 1-3495,28-26-107,-9 8-73,24-24-27,-15 14-135,3-6-96,2-4-21,4-8-40,4-6 28,3-9-39,4-7-646,2-7 501,1-3 61,-4 0 84,-4 4 5,-7 8 29,-6 9 33,-7 11 62,-4 10 5,-6 9 57,-3 8 415,-4 7-589,-3 4-101,-1 5-106,-2 1-113,0 2 57,0 3 168,0 6 78,-4 7 0,-2 8 201,-9 21-83,6-8 5,-1 11-56,6-19 84,3 0-27,0-14 21,4-2 68,6-11-213,9-3-190,7-7-130,7-4 108,3-9-214,1-1 169,-5 2-270,1 4 410,-15 11 111,0 11 6,-11 12 297,1 20-140,-1-10-51,2 7-11,-2-17 45,9-4-358,1-7-1373,25-2-4128,-1-13 5719,16-4 0,-26 2 0,-6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2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0 12242,'5'5'2979,"-2"-2"-2979,-3-3 1905,0 0-807,-3 40-157,-2-12-364,-3 36-151,-2-20-214,0 2-66,1-2-113,1-3-33,4-7-313,2-5-913,1-9-870,6-9 2096,15-6 0,-10-4 0,9-1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2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39 15087,'-3'-6'5372,"0"0"-4488,3 6 1066,0 0-1748,34 0-158,-1 0-44,37-1-683,-5-1-1561,25-3-2393,1 0 4503,-38 1 1,-4 1 0,5 0 0,-14 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4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0 804 10366,'2'15'4486,"0"-3"-3069,-2-12 174,0 0-1351,48-7-72,-30 1-168,35-6-112,-43 0-33,-4 0 44,-3 1 95,-2 1-61,-1 4-174,0 2 29,-2 3 413,-20 9-5,6 1 62,-16 11 156,15 1-33,3 5-11,5 4 106,4 2-33,3 4-146,10 2-96,7-1-33,10-3 6,9-5-57,6-8-117,6-9-274,8-5-566,7-9-415,7-10-229,3-8 347,-23-3 0,-1-2 728,22-15 157,-22 7 0,-5-1 252,-6-2 33,-2-5 455,-26 20 167,-4 7-44,-3 3-141,-1 5 6,-2 3-11,-3 2-62,-5 1-50,-4 4 61,-1 4 942,-8 28-880,13-9 112,-4 20-33,15-18 241,17 6-472,-2-12-44,18-2-72,-2-16-124,29-22-443,-9-8-381,24-25-486,-15-19 400,-27 21 0,0-4-1963,6-16 1,-1-4 1024,1-6 0,0-3 1030,-2 0 0,-1 1 1185,-4 8 0,-2 6 708,5-16 572,-8 25-706,-21 41-1008,-2 8-17,-3 14 705,-6 14 337,-3 21-39,-6 15 2953,-2 22-3121,1 8-471,9-36 0,1 1 90,-1 47-216,13-16 0,4 0-205,-4-32 1,2-1-34,6 22 0,3-6-224,6-17-723,-5-11-599,-5-12-582,-8-11-7534,-16-25 9662,-6-7 0,-1-2 0,5 5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3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11172,'0'14'5243,"0"-3"-4196,0-11-330,0 0-616,23-3 89,-2 2 0,21-1-22,-7 10 57,1 4-51,2 10 89,-4 3-162,-4 4-34,-6 2-61,-8 2 38,-8 0 1,-4-2-11,-6 0 33,-12 3 17,3-11 11,-7-1 68,11-14 889,3-5-307,5-2-285,7-1-326,7-5-66,10-5-24,5-8-4,4-4 10,0-4-50,0-3-50,-3-4-163,-4-2-45,-3-3-118,-3-1-189,-6 2-510,-4 3-953,-5 5-2268,-3 6 4296,-2 5 0,-1 8 0,0 5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3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12533,'8'13'2302,"-2"-2"-1608,41-8-38,-11 7 195,44 11 101,-22 11-94,7 12-136,1 9-167,-1 9-326,-7 9-150,-10 4-79,-15 4-157,-16 0-1065,-11 0-1685,-33 6-2137,-6-7 5044,-24-1 0,26-37 0,7-13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8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33 348 11939,'2'9'4442,"0"-2"-3031,-2-7 696,0 0-1637,3-40-106,1 24-56,3-32-73,0 32-61,0-1-29,1-2-72,0-2 22,0 1-89,0 0 39,0 1-45,0 2 5,0 1 7,-2 3 38,-1 3 6,-2 1 163,0-1-96,0 3 45,0-3 96,0 0-136,-1 3 1,0-3-78,0 6-23,-2 1-79,1 2-117,-1 1-73,0 3 152,-6 31 38,-5 13 51,-9 49 0,7-38 0,0 2-976,-1 6 0,1 2 995,1-1 1,1-1-15,2-11 1,1-3 33,-2 25 6,4-17-39,1-11 117,3 18-90,1-21-27,1 5 61,3-30-11,2-7-11,5-4 1981,3-4-2323,17-2-454,-2-3-2122,27-1-45,-17-8-1580,7-1 4498,-18-6 0,-12 7 0,-7 2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9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26 164 14516,'-14'-16'4907,"2"3"-3966,84-5-387,-21 3-386,6 0 0,3 0-51,16-6-1025,1 2 740,-10 4-771,3 5-3508,-11 5 4447,1 3 0,-30 2 0,-7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09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82 202 18084,'-44'50'711,"10"-6"-537,32-17-23,1-2 157,6-4 163,5-4 189,7-6-111,5-5-90,3-3-100,19-17-281,-13-2-212,16-31-241,-30 7 39,-1-17 44,-14 11-161,-8-1-353,-5 1-259,-10 7-1114,-17 11-2324,-5 11 4503,-7 10 0,23 6 0,7 1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0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16 10220,'4'5'3825,"0"-2"-2643,-4-3-297,4-10-145,-2 7-80,3-7-77,-4 9 823,-1 1-1445,-6 8 39,-3 7 95,-10 16 96,-6 13 77,-5 22 96,-1 25-143,15-40 1,1 2-839,2 4 1,2 0 761,2-5 1,2-2-1134,-1 34 1150,5-9-734,6-10 662,6-2-28,7-6-6,9-11-56,5-9-683,5-9-2062,11-12-5528,3-7 8273,4-8 0,-24-1 0,-9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2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63 9453,'14'2'2929,"-3"0"-2190,-11-2 1065,0 0-1109,0-11-12,0 7-151,0-8-151,0 8 100,0 0-61,0 0-56,0 0-56,0 0-10,0 0-7,0 1-67,0-1-17,0 2-39,0-1-11,0 1-39,0 1-141,0 0-201,1 1-11,2 8 123,2 7 112,1 16 106,1 12 79,0 13 56,-1 9 67,0 30-202,-3-27-5,2 23-56,-3-56-12,0-2 124,0-25 134,-1-4-72,2-4-219,2-11-146,4-7-44,5-16-191,6-11-112,5-9 85,4-4 217,12-23 186,-14 27-68,6-7-6,-19 38 23,-4 9 17,-2 8 39,0 4 23,1 2 285,14 14 33,-3 0-33,12 17-106,-8-2 22,-1 4-84,-3 1-23,-4 0-106,-4 0 57,-5-3-35,-4-4-33,-2-3-504,-1-6-3344,0-1-515,3-9 4363,2 0 0,-1-7 0,0-1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3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0 103 13575,'16'8'4525,"-4"-2"-3471,-12-6-477,63-18-286,-23 7-162,52-16-786,-41 14 657,-5 1-96,-8 2-587,-6 1-683,-7 2 1366,-5 1 0,-11 4 0,-1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3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0 146 11362,'11'6'7091,"-2"-2"-6200,-9-4-627,47-5-214,-16-2-50,41-6-280,-29 1-505,-1-2-1108,0 0-1915,5-5-2393,0-1 6201,3-6 0,-23 12 0,-7 3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3.7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53 114 10007,'3'14'8278,"-26"51"-7527,16-36-28,-19 42 335,44-30-778,1-15-123,17 2-34,-2-18-11,-1-6-45,3-2-67,-2-8-39,-3-5-112,-4-10-392,-7-6 84,-7-10 16,-7-8-274,-7-7 78,-11-3-358,-6 2-235,-13 10-129,-2 12-1406,-4 16 2767,-4 8 0,18 7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7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419 577 8007,'5'12'2067,"0"-2"-1484,-5-10 486,0 0-665,-6-15-29,3 9-156,-5-11-158,2 14 63,-2-1 72,-2 2-124,-3 0 7,-4 1 27,-5 0-67,-5 2 101,-4 7-16,-5 5 27,-4 9 179,0 4-22,-2 5-145,6 2-85,3-3-78,9-2-39,9-7-40,6-7 18,6-5 61,5-5 168,9-2-168,8-2-392,11-2-1008,40-15 1277,-26 8 44,27-10 29,-42 16 50,-2 2 112,-4 4 33,-3 4 91,1 5 16,-2 2 252,4 0 67,0-4 45,5-4-191,3-3-222,4-5-203,1-7-73,0-8-197,-1-10-301,-2-9-734,13-38-325,-11 8 1089,-12 18 1,-1-2-272,6-30 359,-5 2 453,-5 4 84,-6 11 369,-4 12 550,-5 12 195,-2 9 791,-1 5-1132,0 9 123,0 2-873,0 9-107,0 2-157,0 2-6,-2 1 107,-2 0 56,-4 0-5,-2 5-62,-6 3 61,-1 8-28,-4 6 34,0 8 51,-10 27 89,10-5 151,-5 25-106,11-11 78,3 4-106,2 3-51,2-2-16,3-5-57,3-8-33,1-9-1260,12-2 11,1-20-2448,39-4 3697,-14-18 0,6-4 0,-26-1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4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25 149 15137,'-14'-12'3277,"4"2"-2162,10 10-208,0 0-375,83 0-319,-13 0-210,1 0 0,4-1-1176,-17-1 0,-2-1 652,0-1 1,2-2-1460,8-3 0,3-3 2001,26-8 1,-4 1 0,-40 8 0,-2 0-1,9-3 1,0-1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4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12763,'4'-4'2733,"0"1"-2033,-4 3 112,46 17-33,-9 6 55,46 22-66,-21 10-365,-26-20 1,0 2 4,-3 1 1,0 4-256,10 24 1,-3 2 5,-16-20 1,-3 1 53,5 17 1,-6-1-147,-11 17-67,-11-3-635,-14-5-659,-12-7-2106,-18-3-3842,-4-8 7242,-3-10 0,24-22 0,10-10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19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20 130 9895,'-11'-9'3904,"2"2"-2790,9 7 2790,0 0-3634,3 0-80,6 0-50,7-3 84,13-1 51,12-4 178,47-9-346,-13 3-88,-23 4 1,0 0 13,17-4-33,-7 2-95,-14 3-470,-10 2-640,-10 4-1545,-8 1-1261,-10 2 4011,-5 12 0,-5-10 0,0 10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59 8483,'-4'-7'2958,"2"2"-1619,2 5 2419,0 0-2515,-3 25-196,8-16-71,0 18-170,13-23-129,6-2-117,10 0-55,7-1-113,9-1 0,7 0-28,4 0-45,1-4-83,-1-2-35,-4-4-22,-9 0-61,-9 2-6,-12 2-45,-10 2-28,-8 3-39,-5 0-5,-4 1 162,0 0-45,0-2 22,0 1-16,0-1-51,0 0-67,0 1-101,0-1-1008,0 0-8722,4-12 9426,2-1 1,-1-1 0,1 6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1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17 152 11558,'-9'-8'3355,"2"2"-2430,7 6 861,0 0-1130,2 0-287,8-1-133,7-3-29,14-2-33,6-3 39,9-1-17,5-1-56,3 2-67,-2 0-73,0 0-6,-3 1-1019,9-5-3736,-2-1 4761,6-3 0,-30 7 0,-8 3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2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23 10685,'-10'-13'2716,"2"4"-1904,8 9-168,-40 5-128,18 1-1,-34 6-72,29-1-18,2 1-83,1-1-90,6-2-67,5-2-17,6-3-67,4-2-90,2-1 112,9-1-67,6 0 17,12 0-28,9 0-45,4 0 0,1 0-174,20 26 174,-27-4 39,8 26 12,-33-5 89,-5 7 100,-9 10 57,-9 5 85,-8 7-1,-10 2 72,0-2-55,-1-5-40,3-5 0,5-10-111,5-6-34,6-10-1,5-6 248,5 1-191,4-10 90,10 1 44,7-13-162,15-5-90,9-3-151,9-4-392,6-5-791,5-6-944,1-5-2220,12-8-3792,-6-3 8047,4-5 1,-35 16 0,-10 5-1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3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306 1 7643,'-1'3'3266,"1"0"-2281,0-3 3609,0 0-3816,5 2-106,-4-2-179,3 2-118,-4-2 186,0 0-528,-3 0-27,-2 0 33,-5 1-39,-4 1 6,-5 2-1,-4 4 1,-4 2-6,-2 4-6,0 4-50,2 3-11,2 6-28,2 7 56,4 8 39,3 10 11,2 20-684,3 22 690,6-32 0,1 3-12,0 8 1,2 3 30,0 4 1,1 0 21,0-5 1,0-3-39,1-10 0,0-4-9,0 33 25,0-42 1,0 3-15,2 5 0,0 2 14,-1-4 1,0 2-12,2 17 1,1-2 41,-1 5 6,1 15 5,-3-41 0,0-6-44,-1-5-28,0-5 38,0 7-38,0-13 33,0 5 696,-1-16-702,-1 1-33,1-8 6,-1 0-1,2-7 1,0-1 0,0-1 72,0-1 1187,0 0-906,6-1 207,5 0-67,13 0-180,9-2-84,11-3-22,7-3-112,1-3-34,-2 0-62,-10 2 29,-9 2-34,-11 2-1002,-8 2-707,-7 1-1277,-3-3-4188,-5-1 7174,-1-7 0,1 7 0,-1-2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5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1 962 5832,'6'1'2896,"0"0"-713,-6-1-1046,0 0 384,26 18-160,-13-13 413,23 14-604,-16-19 211,2-1-877,6-9-342,5-7-11,3-12-145,6-9 0,2-7-6,2-11-224,3-14-286,-4-8 187,-23 32 1,-1-1-333,13-46 33,-8 4 124,-9 1 0,-8 14 5,-4 9 140,-5 3 353,-5 25 123,-7-2 34,-1 28 129,-7 1-152,8 10-11,-2 0 62,3 3 89,2 4 1,-1 6 50,2 3-12,-2 4 6,2 3 40,-1 6-79,1 5 1,0 6 312,-3 29-262,4-12 10,-1 22 62,6-19-78,0 1 33,2-2-50,0-1-33,2-6-402,3-1 329,5-5 89,11 12-207,-4-18 134,13 10-78,-13-32 6,5-2 11,-9-13 284,4-3-346,2-9-45,5-8-50,4-12-11,3-9-39,-1-7-17,-1-1 61,-5 2 6,-5 9-140,-6 10-106,-4 13-12,-2 7 107,0 8 117,3 6 129,11 17 68,-2-2-12,9 7 34,-6-13 151,15-3-157,-6-8-78,17-1-68,-8-12-27,5-3-6,0-6-6,-1 2-44,-4 4-129,9 4 95,-13 9-185,17 12-313,-25 0-702,8 7-849,-10-14-2852,-3-3 4985,3-5 0,-12-1 0,-4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6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8399,'-1'7'3383,"1"0"-2469,0-7-220,0 0 2028,0-3-1786,0 1-130,0-1-151,0 3-116,0-1-69,1 0-16,0 0-74,-1 0-44,1 1-95,0 0 0,0 0-180,0 0-27,0 0-79,0 0-324,-1 0 128,1 4 118,2 6 11,1 10 112,3 10 45,0 13 22,0 9 17,-2 13 128,-1 7-4,-2 5-68,-1 2-6,-1-3-332,-4-4 293,0-10-39,-4-6-13,2-10 19,0-8-23,2-8 6,2-2-40,1-12 29,1-1 5,0-11 315,0-2-286,0-1 360,0 0-310,3-1 56,4 0 61,6 0-95,7 0 11,7 0-84,3-2 28,5 0 12,2 0 27,2-1-72,1 0-29,3 0-195,21-3-902,-16 1-1809,18-4-2942,-27 3 5815,-3-4 0,-18 7 0,-6-2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7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4 10086,'-4'-2'3943,"0"0"-2919,4 2 450,0 0-1312,-1 0-162,-1 0 17,-3 0-17,-2 4 84,-5 6 347,-4 10 812,-17 37-587,4-1-9,4 6 0,0 4-2082,-1 24 1608,10-26 1,2-1-1144,6 26 1126,4-5-177,6-9 94,8-11-73,6-9-196,8-8-611,3-9-968,3-6-2309,12-7 4084,17-10 0,-25-7 0,6-6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8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10567,'13'14'3534,"-2"-2"-2817,-11-12 57,0 0-634,0 2 481,1 6 118,3 7 45,1 11-89,2 6 50,-2 9 28,0 4-252,-2 4-107,-2-2-123,0-3-95,-1-5-44,0-8-63,0-6-44,0-7 11,0-5 78,0-6 2,0-5 407,4-5-543,4-9-202,10-12-117,8-15-158,8-11-184,6-9 381,2-2 163,-4 6-51,-6 12 34,-7 14 33,-7 14-146,3 15 169,-8 14 78,4 10 134,-6 9 169,-3 4 21,-1 2-83,-2-5-90,-1-4-67,0-6-84,-1-5-604,3-5-684,-1-6-1642,8-2-1590,2-5 4520,6-5 0,-9 3 0,-2-3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5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12746,'2'11'1126,"-2"-2"-1126,0-9 1338,0 0 298,0 67-286,2 0-798,2 3 0,1 5-464,0-11 1,2 0 252,2 2 1,0-2-129,-1-11 0,-1-1-29,1 8 1,0-3-134,0 10-51,-1 14-67,-5-46-639,-2-8-660,0-11-3166,-8-11 1317,-3-12 3215,-9-12 0,8 6 0,3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8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13917,'11'10'4974,"-2"-2"-4218,-9-8-482,53-4-274,-26 0-196,42-3-655,-40 2-2314,2 3-1781,-4 0 4946,1 2 0,-15 0 0,-4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8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16 135 9654,'-9'-9'5332,"2"2"-3528,7 7 1098,0 0-859,47 22-2272,-15-22-578,41 14-766,-25-29-1116,2-2-111,0-2 509,1-7-913,-4 0 3204,-4-1 0,-21 12 0,-7 5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8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67 9890,'6'14'3108,"-2"-2"-2481,-4-12 2863,0 0-2387,-17 27-156,10-6-140,-11 24-113,16-14-129,2-2-173,3-3-112,4-4-49,4-6-69,1-5 23,3-6 123,8-4-308,0-10-470,9-8-108,-4-11-200,0-10-3796,-7-11 1,-5-3 4573,-7 6 0,9-36 0,-26 76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29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11570,'4'9'4912,"0"-2"-3786,-4-7 1210,0 0-1737,3 7 129,2 6-101,4 13-139,3 10-63,1 14-33,-2 20-28,-4 25-196,-6-42 0,-2 2-339,-3 4 0,-1 0 302,-2-5 1,-2-1 70,-9 36-85,-3-10-38,4-11-9,6-18 0,2 0-37,-2 10-33,1 19 6,9-52-6,1-6 0,0-5-118,0-5 310,0-5-848,0-3-447,0-3-5008,0 0 6111,1-2 0,-1 1 0,1-2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4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1 928 7011,'14'13'1931,"-2"-2"-1235,-9-9-19,-3 0 62,4 1 286,-3-2-50,1-1-213,-1 0 16,1 0 107,0 0 118,0 0-96,2 0 79,-2 0-241,3 0-330,0 0-191,3-3-56,3-3 56,2-5-6,1-5-67,1-4 157,8-17-257,-4 5 5,6-15-28,-6 8-28,0-4-51,0-3 51,0 0-67,0-2-95,3-17-6,-7 16 33,2-10-100,-9 21 185,-1-14 123,-3 11-29,0-11 40,-3 16-11,1 4 11,-1 4-78,0 6-1,1 5 90,-2 2-11,2 6-11,-1-2-11,1 5-57,0-1 51,1-1-22,-1 2 5,1 0 28,-2 2-61,1 2-6,-2 1-655,1 1 621,-1 4 23,0 5-28,0 7 0,0 10 39,0 6 56,-1 6 56,1 2 179,-1 14-157,1-15 62,0 10-95,0-28-17,2-3 39,2-13-11,3-3-78,5-2-34,4-2-219,5-6-279,5-8-230,3-11-11,1-8 150,-1-10-77,1-4 436,-4-1 197,-3 4 33,-5 12-185,-5 11-218,-6 12 33,-4 6 370,-3 11 739,0 18-128,0 1 16,0 16-134,0-6-235,2 0-118,-1 0-56,3-4-84,-2-3-347,2-2-836,-1-6-1556,6-3-1332,0-6 4071,5-5 0,-6-3 0,-1-3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5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13088,'7'9'4497,"0"-2"-3942,-7-7-393,0 0-162,61 2-207,-30-2-1165,55 2-3344,-46-2 4716,0 0 0,-18 0 0,-8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5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29 10209,'-1'-1'8967,"0"0"-8485,1 1-308,49 11-174,-17-9-124,42 9-772,-27-11-1876,13-7-1665,0-2 4304,5-8 0,-31 8 0,-9 1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5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34 147 9436,'-15'-1'3893,"2"0"-2695,13 1 1401,0 0-1647,-6 49-156,13-28-135,-1 37-219,17-43-139,5-4-130,2-5-89,1-3-1450,18-38 967,-27 9-553,8-32-1181,-42 2-108,-2 15-2223,-11-7 4464,4 24 0,9 11 0,5 6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6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10181,'24'15'5629,"32"43"-4111,-28-18-978,1 0 0,1 5 408,12 25-92,-3 6-173,-4 3-2028,-6-2 1609,-9-4 413,-10-6-593,-5-8-84,-5-6 266,-8-10-1678,-27 17-195,7-25-2348,-20 11-900,21-28 4855,7-5 0,7-5 0,8-5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7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26 9548,'-5'-13'2408,"0"2"-1590,5 11 812,0 0-835,-12-1-212,8 1-34,-9-1 11,12 1 2560,1 0-3042,5 0 264,6 0 167,11 2 1,8 2-34,10 2-55,9 2-69,5-2-32,4-1-85,2-1-67,-2-3-45,1 0-22,-6-1-101,-1 0-28,-6 0-577,-5 0-885,-7 0-1608,-12 0 3098,-8 0 0,-9 0 0,-4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5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0 245 13093,'16'9'3843,"-4"-2"-2684,47-9-307,-20 1-96,48 0-213,-36 1-213,-2 0-184,-4 0-40,-4 0-33,-4 0-73,-4-4-162,-4-2-897,8-18-134,-11 2-5276,13-36 2632,-22 17 3837,4-18 0,-15 35 0,-3 6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9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1085 8780,'4'7'3843,"0"-2"-2639,-4-5 1714,0 0-1932,5 0-180,3 0-105,7 0-51,3-1-118,5-5 50,23-14-504,-4-4-112,0-5 1,1-3-1561,16-16 1238,-19 12 1,0-2-731,18-32-216,-20 1 0,-3-5 957,-9 20 1,-3-3 5,4-21 0,-5 1 221,-8-5 118,-7 12 67,-6 14 292,0 7-146,-1 8-162,-5 4-46,2 17-5,-5 0-33,3 15 1209,-3 2-1176,1 2 215,-1 1-170,-2 3 33,-6 8-72,2 3 190,-5 8-34,5-1 152,-6 25 22,7-4 95,-4 23 73,6-4-39,1 8 39,0 5-39,0 4-28,0-2 263,-1 21-459,5-31-336,1 9 358,5-38 107,6-2-152,2-16 40,9-2 10,3-14-82,7-2-96,6-6-40,4-5-50,3-9-56,2-8-45,-2-3 398,-2-1-336,-7 4-41,-7 7-71,-7 8-140,-6 6 5,-3 5 180,-2 8 67,2 4 33,4 18 12,-2-7 100,8 11-39,-7-18 73,8-1 129,1-9-101,11-3-61,10-1-45,10-1-62,5-3-107,2-1-67,-3-2-11,-8 3 17,-8 1 34,-8 3-79,-8 5 62,-5 1-157,-3 5-185,-1-1-347,1-1-5047,24-5 5887,-10-5 0,6-1 0,-20-2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39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0 9906,'12'13'3227,"-2"-2"-2410,-10-11 718,0 0-913,-3-9-17,3 7-79,-3-7-156,3 9 1159,0 0-1540,-2 0-79,2 0 57,-3 0 33,0 4 33,-1 3-27,-3 6 56,0 6 33,-2 5 106,-1 8 466,-7 34-348,4-6 118,-6 29-433,6-12 372,-1 6-35,0 3-88,2-1-1,3-5 140,4 19-308,3-32-11,9 10 22,3-35-95,9-7-286,4-6-879,3-7-8666,28-5 9703,-17-8 1,4-4 0,-26-5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2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6148,'30'8'-138,"-6"-2"0,-24-6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3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189 0 7246,'2'5'2224,"0"-2"-1872,-2-3 7574,0 0-7932,-1 3 6,-1 4 168,-2 6 151,-3 9 96,-1 8 33,-1 10-156,-2 7 217,2 9-61,-1 6-56,2 7-123,0 2-104,1-18 0,0-1-70,-3 26-22,-5 20 22,4-40-44,0-5 38,1-6-10,1-5-12,1-2 23,1-6-46,0 12 12,4-22-44,-1 6-7,4-23 30,0-3 4,0 0-39,-1 1 5,1 1-5,-2 0 0,1 0 12,0-1-7,0 0 6,1-2-11,0-1 45,0-1-39,0 0 33,0-1-39,0 2 0,0 0 0,0 2 6,0 1-1,0 2 1,0-1 22,0-1-28,1-1 0,-1-2 78,2-1 62,-2 0 23,1-1-1,0 0 325,-1 0-369,2 0 61,-2 0 62,2 0 95,0 0 17,1 0-113,4-1-172,3-2-35,5-3-33,7-2 0,25-3 0,-3 2 6,47-4-1,-27 7 40,25-3-39,-21 2 27,2 1-33,1-1 6,-3 1 5,-8 2-5,-10 0 33,-14 2-45,-10 1 1,-14 0 5,-5 0-34,-7 1-263,0 0-313,-2-2-432,0 1-532,-3-1-1607,-2-7-3160,-1-3 6341,0-8 0,3 10 0,4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3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23 11054,'-8'-12'2241,"0"2"-1967,8 10 1093,0 0-314,-24 29 297,10-3-320,-21 30-195,16-4 17,-1 7-253,2 8-95,1 4-157,3 1-95,1 2-34,4-4-95,4-5 29,2-6-84,3-9-24,2-7-44,3-8-1613,9 5-561,6-14 2174,16 9 0,-18-23 0,4-2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4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10164,'15'13'4111,"-2"-3"-3176,-13-10 281,0 0-1216,4-3-56,-2 4 56,4 4 342,-4 8 358,0 10-23,-1 8 91,0 6-51,-1 7-28,0 3-163,0 1-134,-1-6-151,-1-5-96,-1-8-61,1-8-33,0-5 16,2-7 56,0-4 96,0-3 50,0-2-185,5-4-84,5-7-1440,50-58 421,-17 16 862,-4 6 1,-1 0 111,2-2-28,-8 11 39,-9 14-27,-10 13-146,-7 7 16,-3 6 68,-2 7 123,0 7 168,-1 10 129,0 3 95,0 3-11,0-4-40,0 0-156,0-6-107,0-4-78,0-4-28,0-3-632,1-2-618,1-2-1623,6 0 2901,7-3 0,-6-1 0,3-2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4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14342,'8'12'4784,"-2"-4"-3938,-6-8-337,52-3-167,-24-1-236,42-3-106,-38 1-689,-4 0-1910,-3 3-3512,-5-1 6111,-4 4 0,-8-1 0,-5 1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4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11486,'1'9'7965,"0"-2"-6767,-1-7-319,0 0-879,51 0-95,-19 0-560,43-1-790,-30-5-1893,7-7-2354,-1-5 5692,3-3 0,-26 9 0,-9 3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59 143 8707,'-8'-15'3714,"2"2"-2342,6 13 2381,0 0-2779,-20 52-161,15-32-152,-14 40-269,20-47-79,3-4-122,4-4 111,4-3-207,3-2-95,1-3-168,2-7-576,0-8-203,-2-9-2111,-2-25 56,-8 7-415,-7-12 3417,-7 22 0,1 17 0,-1 7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5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12724,'8'5'4867,"-2"0"-3982,-6-5-218,0 0-667,8 4 0,-1 9 313,10 14-10,0 23 178,1 26-151,-10-24 1,0 4-9,-2 5 0,-2 1-33,-1 1 0,-1-1-96,-1-9 0,-2-3 59,-2 27-45,-2-18-106,-5-11-51,-1 2-50,1-3-240,-1-3-1072,2-9-2043,2-7-3304,2-8 6659,3-7 0,1-7 0,1-4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5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0 10198,'5'15'5023,"-2"-4"-5023,-3-11 819,0 0 569,1 43 7,0 4-799,-1 1 1,0 6-149,1 2 0,-2 2-67,1 5 0,0 2-20,-2 1 1,1-2-203,-1-8 1,0-4-20,-3 27-67,2-18-73,0-11-342,2 1-1002,0-1-7444,31 2 8788,-4-25 0,8-4 0,-15-21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6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27 878 10640,'-15'-6'4497,"4"2"-2917,11 4 1126,0 0-2152,2-18-123,3 6-168,5-17-128,2 7-74,2-4-5,3-6-50,2-5-6,3-8 0,2-5 0,4-6-62,2-5-66,3-4-40,0-2-20,-7 9 1,0 0 125,3-8 37,-9 17 0,-1 5 25,-9 16 28,-3 9 44,-3 7 29,-2 4-22,-1 5-79,-1 1-180,0 2 40,1 0-67,-1 3 123,1 4 79,-1 9 5,0 6 100,0 7 18,0 4 39,1 1 11,2 9-101,0-14 6,3 0-73,-1-19-67,4-5 67,2-3 0,6-2-112,4-3-56,3-5-79,4-6-128,-3-6 201,-1-3 6,1-1-180,-11 12 113,0 1 174,-11 19 55,-2 6 6,1 9 67,2 5 0,1-1-27,-1-3-40,2-2-812,3 1-2672,4-10 3484,11 0 0,-12-11 0,3-1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9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 7498,'-1'15'2672,"0"-2"-2079,1-13 23,-6-3 258,4 2-185,-4-1 106,6 2 6056,0 0-6353,5 0 207,4 0-357,9 0-202,5 0-90,7-1-11,6 0-45,1 0-6,3 0-179,-2 1-392,-1 0-834,1 0-2908,3 3-4312,-1 2 8631,-1 2 0,-19-3 0,-5-1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49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9699,'3'3'3702,"0"0"-1999,-3-3 2106,0 0-3086,21 10-427,-4-3-296,21 7-140,-7-6-1232,15-1-3103,3 0 4475,9-1 0,-27-3 0,-8-1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0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0 717 7593,'1'4'4587,"0"0"-2722,-1-4 2627,0 0-3881,10 0-95,-1-3-68,9-2-118,0-8-84,3-4-117,3-5-123,3-5-6,1-2-507,21-33 0,3-7 82,-2-1 293,2-2 0,-3 1-52,-18 17 128,-6 6 56,-5 6 5,-4 7-5,-5 8-39,-2 6 39,-5 6 6,-2 5 145,-1 4 302,-1 2-251,0 3 140,0 0-438,1 1 12,-1 5 51,1 4 33,-1 9 140,0 4 61,0 6-61,0 4 112,0 0-61,0 0 10,0-5-50,3-4 6,1-6-6,4-4 40,2-6 27,1-3-11,3-3-179,3-1-28,1-5-257,3-6-124,1-8-61,1-5 44,0-3 230,-4 3-22,1 3-68,-11 10-78,-1 4 202,-8 11 111,0 15 163,0 0 79,0 10-29,0-10-39,1-4-50,0-3-28,2-4-73,-1-4-314,2-2-677,3-4 991,6-15 0,-5 11 0,2-11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1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14 144 13463,'-7'-12'5411,"0"2"-4381,7 10-145,0 0-644,37-22-135,-13 10 23,29-20 67,-11 12 50,-14 5-72,3 1-174,-20 10-17,-3 2-201,-1 2 100,3 6 118,2 6 0,5 12 0,2 5 0,0 6 45,4 17-263,-9-11-1020,1 10-7606,-8 5 8844,-1-18 0,-2 2 0,-2-27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4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7979,'14'0'3983,"-4"0"-2404,-10 0 7910,0 0-9237,4 0 17,2 0-101,9 0-101,8 0-62,10 0-5,9 0 0,6 0-44,0 0-410,-1 0-464,-4 0-634,-6 0-1719,-4 0-2583,-6 1 5854,-4 2 0,-11-2 0,-5 2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4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13 9990,'-11'-1'5556,"2"0"-3881,9 1 2772,0 0-4105,49 0-190,-20 0-152,42-2-275,-33 1-1377,11-2-3698,-1 2 5350,4-1 0,-24 2 0,-9-1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5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28 9206,'-12'-11'3187,"3"2"-2274,9 9 4924,0 0-5014,6 0-224,3 0-274,9 0-40,5-1 91,5 0-147,3-1-83,5 1-79,21-1-308,-12 2-3982,37-1-2816,-34 1 7039,13 0 0,-39 0 0,-8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6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1 106 11883,'0'12'4196,"0"-2"-3502,0-10-324,0 0 67,3 0-230,5 0-78,7 0-45,5 2-51,4 5 1,2 6 5,3 4 79,-2 5 38,0 2 1,-3 5 152,4 14-163,-11-9 229,-2 10-134,-11-16-107,-3-3-50,-1-2-11,0-4-23,0-3 90,-1-2-56,0-6 185,-1-1-101,1-5 89,0-2 287,1 0 823,3-6-1177,5-5-89,7-9-101,5-6-39,15-25 39,-8 8 0,8-19 0,-15 17-45,-4 0-78,-4 3-118,-5 4-61,-5 7-511,-1 5-1164,-2 6-2689,-5 4 4666,-1 4 0,1 5 0,2 4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6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9038,'13'0'3512,"-4"0"-2291,-9 0-34,0 0-156,52 55-6,-24-19-766,6 6 0,1 3 245,-4 10 61,-5 10-201,-2 3 124,-6 3-203,-7 0 51,-5-4 185,-4 10-476,-5-26-45,-3 3-5063,-13-26 525,7-15 4614,-4-1 1,12-12 0,3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8:46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14538,'10'14'-773,"-2"-2"-1327,-8-12 2100,0 0 0,0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2:57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43 13681,'-15'-17'4005,"3"4"-3736,12 13-51,51-6 230,-19 5-49,43-5-63,-33 6-96,-1 5-105,1 5-79,0 9 101,1 12 27,4 12-49,3 19-21,-24-21 1,-1 5 61,1 11 1,-3 5-962,-1 10 0,-4 3 889,-4 9 0,-4 1-79,-3 2 0,-4 1 14,-8-2 0,-5-1 3,-1-2 0,-3-2 0,-5-3 0,-2-1-22,0-5 0,-1-1-4,2-5 1,1-3-12,2-5 1,0-3 45,-11 40 27,7-18-33,2-10-11,3-4-15,4-15 1,-2 5-32,-2 12 1,-1 0 8,3-9 1,0-2-838,-1 3 1,1-6 833,0-9-35,1-7 41,0-4 1560,-1-5-1549,2-3-5,0-5-6,2-4 2070,3-3-2065,3-4 64,2-1-58,2-3 29,0 0-6,0-2 1080,0 0-923,-2-1-147,-3-3-38,-5-2-6,-9-3 6,-9-4-6,-11 0-297,-10 0-806,-6 2-1625,-11 1-3131,4 1 5859,2 0 0,28 4 0,11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01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27 10097,'-9'-6'4340,"2"2"-3208,7 4 3461,0 0-3960,3 0-258,3 0-207,6 0-17,9 0 135,12 0-46,14 0-88,12-3-68,9 0-50,1-1 5,-4 0-39,-10 2-331,-13 2-436,-11 0-969,-9 0-2633,-8 0-2000,-4 0 6369,-6 0 0,-1 0 0,-3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02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11715,'2'0'4543,"0"0"-2337,-2 0-1802,5 1 212,3-1 135,10 1-35,6-1-150,10 0-6,11 0-61,8 0-135,8 0-78,4-1-40,0-4-128,-5-2-68,-9-1-50,-13 1-5,-13 3-533,-9 1-818,-10 2-1293,-3 1 2649,-3 0 0,0 0 0,0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03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96 10265,'-22'-9'2957,"5"1"-2016,17 8 2005,0 0-2369,-6 0-101,4 0-78,-4 0-39,6 0 324,0 0-229,2 0 201,8 0-398,11 0-156,15-4-28,13-2-73,9-4-101,5 0-868,-4 2-1199,0-3 2168,3-2 0,-29 6 0,-1-2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04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67 10024,'-12'-16'4077,"2"3"-3153,10 13 1804,0 0-2017,-19 3-470,24-5-174,-7-2-67,35-7 6,30-5-96,21 9 23,-13 8 17,-3 16-6,-46 12 22,-8 33 90,-10-8 28,-14 25 39,-11-20 46,-10 4 5,-3-2-12,1-2-16,4-4 425,1 10-347,14-20-95,1 3 391,13-25 578,27-5-4367,2-9 3269,27-3-200,-4-6-1206,-3-7 0,5-2 960,4-2 1,-1-1 0,33-9 0,-18 2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05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365 28 10030,'-6'-9'3052,"2"2"-2313,4 7-313,0 0-84,-47-11 106,25 11-107,-37 0 24,38 18 44,2 15 285,3 11-168,3 20-106,4 25-227,6-29 1,0 4-26,1 9 0,1 3 34,1 5 0,-1 1-1631,1-2 1,0-2 1610,0-8 0,0 0 64,0 9 1,0-3-267,0 23 62,-1-42 0,0-2 14,-4 10-34,-1-13 0,-2 2-16,-5 29-3,3-27 0,-1 0-3,-5 17 0,0-5 11,0-8-6,4-6-5,1-6 6,4-9 5,3-7 90,2-8 67,2-7 3386,0-6-3134,0-6 0,0-2-246,0-3-5,4 0 83,3 0-17,8 0 263,24 0-251,-2-3-90,19-3 5,-8-5 73,17-5-184,-15 4 38,10-1 6,-25 8-55,-5 0 44,-4 2 16,-4-1 7,-4 2-12,-4 0 6,-5 1-17,-2 1-17,-4 0-11,-1 0 90,-2 0 280,0-1-180,0 0 6,0 0 0,0 0-28,0 0-45,0 1-11,0-2-11,0 1-62,0 0-55,0 0-29,0 0-39,0 1-118,0-2-72,-1 1-152,-1-2-644,-2-2-890,-4-9-2459,-1-1 4363,-1-9 0,5 12 0,1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1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8825,'3'4'2033,"-2"0"-1243,-1-4 4878,0 0-5091,4 0-308,0 0-34,8 1 96,3-1 11,10 1 56,8-1 33,12 0-45,8 0-78,5-1-50,3-3-40,-3 0-95,-7-3-44,-8 2-169,-6 0-638,-19 3-476,-3 0-1009,-15 2 624,0 0 0,0 0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1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1 10814,'-3'2'3405,"2"0"-2302,1-2 214,-30 53-231,12-14-341,-26 50 17,20-21-179,1 5-386,4 6 111,8-3-104,8-17 1,4-1-205,6 10-280,9 23-957,3-62-5809,26-11 7046,-11-9 0,5-6 0,-22-3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2.4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51 233 11150,'1'8'3276,"0"-2"-2391,-1-6 275,0 0-903,-2-1 208,-1 3 22,-2 2-117,-2 6-62,-2 5-28,1 2 23,0 4-107,2 2-5,3 2 100,1 0 174,4-1 190,7-1-291,8-5-140,9-5-79,7-4 46,5-5 133,22-6-177,-13-7-30,14-6-16,-22-7 22,-5-2-55,-8-1-1,-9-2-56,-9-2-11,-9-23-118,-9 8-66,-19-36 10,-13 25-12,-1 4-256,-1 21-353,16 22-678,-1 4-2577,5 3 4050,4 3 0,9-2 0,6 2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3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1 10769,'2'3'4923,"0"0"-3455,-2-3 252,0 0-1642,0-4-67,0 9 157,0 4 247,0 17-51,-3 13 112,-1 12-12,-3 12-111,-2 7-151,-2 2-62,-1-3-90,0-6 0,-2 7-660,7-18-644,1-7-752,6-22-1422,0-18 3428,0-4 0,0-1 0,0-2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08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15 9884,'-3'-8'2817,"2"2"-1993,1 6-315,0 0-436,3 25 213,5 4 173,7 32 370,3 4 28,3 10-347,0 7-253,1 0-72,-2-4-112,-2-6-68,-2-11-5,-3-8-106,-2-9-504,-3-8-718,-2-10-145,-1-6-2106,-3-8 2302,0-7 0,-2-5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3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81 8160,'-14'-4'5702,"2"0"-2617,12 4-2693,0 0-135,55-17-5,-15 9-117,52-15 981,-27 15-1116,3 0-163,-4 4-794,-1 1-1754,3 2-3098,-5 1 5809,3 0 0,-32 0 0,-8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3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13961,'8'12'2728,"-2"-2"-1893,-6-10-163,57-1-4251,-24 6 4189,48 3-156,-40 10 685,-3 4-1021,-7 3-84,-6 3 38,-12 2-21,-5 0 61,-6 0 78,-3-1 3308,-4-2-3430,-1-6-63,-3-4 107,3-7 11,3-5 443,2-6-560,2-8 111,13-21-66,-1 1-51,13-15 0,-5 10-292,1-1-284,-1 0 576,27-29 0,-31 37 0,18-18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4.2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12763,'10'6'2419,"-2"-2"-828,-8-4-588,48 27-135,-22-1-145,41 30 100,-33-2 73,-3 9 0,0 5-425,7 20-328,-9-16 0,-4-2 58,-6 1-3486,-7 13 3324,-6-26-73,-17 19 34,-5-41-11,-25 11-90,14-27 0,-5 0-83,17-12-169,7-5 3402,4-1-3441,3-1-3920,0 0 178,1-4 4134,0-1 0,0 0 0,0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6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53 9705,'4'13'3237,"0"-2"-2139,-4-11-236,0 0-94,10-28 117,-8 19 33,8-20-201,-10 26-118,0 1-77,1 0-80,0 0-44,2 1-6,-1 0-23,2 1-66,-2 0-130,1 0-173,-1 0 0,0 0-106,1 4 72,0 8 34,2 11 62,-1 15 352,-1 14-67,-3 10-95,-4-10 1,-2 2-51,-5 29-1798,1-29 1,0-1 1719,-5 13-2331,3-8 2212,4-9 79,2 7-84,4-27-252,0 4-492,2-27-1,5-4-3546,3-2 5139,5-6 0,-5 4 0,-2-4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16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31 13004,'-9'-14'4788,"2"3"-3746,7 11 583,0 0-791,6 0-543,5 0-240,13-2 10,11 0 113,14 1 135,12 0-7,11 1 235,2 0 1,1 0-387,15 0-151,-21 0 0,-4 0-672,-11 0-952,-25 0-1911,-6 5 3535,-18 5 0,-5-3 0,0 2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0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1 9277,'8'10'3523,"-2"-2"-2126,-6-8 1763,0 0-2386,5-7-265,-4 5-84,5-5-151,-6 6-11,0 0 185,0 1-482,-5 0 34,-1 1 6,-9 8 95,-5 6-68,-6 13 51,-7 9 17,-1 10 22,-1 9-185,2 9 292,4 8 72,4 6-44,3 2-23,6-1-67,9-27 0,1 0-61,1 21-23,1 15 79,4-37 10,4-5-27,1-5-62,4-6 6,0-4 10,0-6-60,0-3-40,0-4-168,-1-4-1065,2-3-951,6-7-4666,1-1 6850,9-4 0,-13 0 0,-1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2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67 9178,'5'1'2201,"-2"0"-1473,-3-1 505,0 0-567,-2 1 73,1-1-61,-2 1 45,3-1 7751,0 0-8468,1 1 44,-1-1-11,2 1-27,-2-1 60,2 0-60,-2 0 27,2 0-34,-2 0 46,1 0-46,0 0-559,-1 0 560,2 0 50,1 0-51,3 0 1,5 0-1,6 0 1,7-3 0,8-1-6,5-3 0,8-2 22,4 0-16,2 0 22,-2 0 50,-4 2-72,-9 1-1,-9 1 1,-9 3-6,-9 2 0,-4 0 0,-4 0-3081,-1 0 438,-6-1-1771,0 0 4414,-6 1 0,6 0 0,2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3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8556,'2'13'3232,"0"-2"-1988,-2-11 1786,0 0-2134,0-2-140,0 2-162,0-3-39,0 3-23,0-1 0,0 0-51,0 1 348,4-4-622,0 2-140,5-3-55,4 1 44,4 0-51,9 2 1,6 0-6,7 2-6,1 4-83,14 20 72,-10 21 17,-5 8 0,-15 10 0,-17-11 5,-3 0 35,-3-1-40,-4-4 28,-3-5-28,-2-7 0,-3-7 28,1-2-28,2-13 33,3-2 18,4-9-1,1-2 427,0 0-292,2-1 16,5-6 18,6-6-91,7-9-44,5-6-22,2-7-56,5-7 55,0-7-22,1-6-847,1-3 858,-3 1-160,-5 4 272,-3 7-61,-6 8 50,-5 6 219,-2 0-281,-4 12-61,-3 1-28,-2 13 681,-1 2-1068,0 3-3031,0 0 516,-4 1-1019,-3 0-3388,-3 0 7309,0 0 0,5 0 0,1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5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89 8399,'22'1'2846,"-4"0"-1816,-18-1-32,0 0-119,18-25-202,-10 14 142,15-19 110,-16 21 107,0 3-274,-1 0-342,-2 4-184,0 0-236,-3 2 5,1 17 186,-1 5 201,0 23 336,0 8-23,-1 12-268,-1 11-196,-4 5 33,-1 3-94,-4-5-107,2-7-34,-2 2-39,5-29-275,0-1-554,3-28-195,2-7-158,0-4-1591,-1-3-963,-1-5 3736,-1-5 0,0 3 0,2-2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5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91 13614,'-15'-14'5282,"4"2"-3770,11 12-358,0 0-930,57-10-39,-15 4-840,51-7 548,-30 5-940,-3 2-1093,1 0 2140,7-1 0,-31 3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08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3 234 10886,'-2'-6'2151,"2"0"-1512,0 6 1411,0 0-1921,26-48-23,-8 30 101,25-39-128,-12 42 302,7 0-57,7-1-27,6 1-84,7 1-39,5 3-34,2 3-23,2 5-44,-5 2-73,-7 8-230,-9 5-206,-11 12 60,-12 6 186,-11 7 190,-7 6 39,-19 8-140,-19 1 1,-7 1-690,-14 10-6,5-13 1,0-5-2795,5-14 3590,8-12 0,19-9 0,7-7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5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0 145 11805,'11'16'3372,"-2"-4"-2504,-9-12-129,51 0 762,4 9-912,30 3-135,-16 10-135,-22 4-235,-8 3 179,-10 21-145,-15-8 150,-8 13 12,-14-13-106,-5-4-79,-4-3-61,2-7-29,4-9 118,7-6 197,2-8 397,4-2-364,9-3-168,8-8-90,13-8-17,8-13-72,5-12-6,4-9-73,-3-8-20,-16 13 1,-1 0-126,7-24-37,-11 18 0,-4 1-479,-8 2-1192,-1-2-3435,-12 30 5361,-5 8 0,3 6 0,-2 3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6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13637,'7'13'1803,"-1"-2"-895,-6-11-203,49 32 74,-24-3 16,40 33 12,-37-6 44,-3 7-235,-4 5-123,-4 2-219,-8-1-145,-5-6-84,-3-8-45,-4-11-179,-4-10-365,-7-10-671,-2-7-7299,-12-8 8514,12-3 0,-3-5 0,16-1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26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16040,'11'9'1523,"-2"-2"-6713,52-5 5347,-22 11 61,52 10 1521,-38 17-1408,4 20 362,-27-21 0,-1 5-357,2 11 0,-1 5-48,-1 9 1,-2 4-316,-3 4 1,-4 5 295,-7-8 0,-4 4 0,-1-3 194,0 9 0,-3 0-320,-2 17 0,-1-5 8,-3-40 0,2-2 101,1 13 0,2-1-34,6 25-165,-2-30 1,2-2-21,9 15 43,-3-17 0,0-1-26,9 24-11,-4-15 0,2-3 51,3 4 78,18 19-67,-19-47 529,2-2-530,-13-21 2887,-6-8-2707,-3-3-21,-3-3-13,-1-1 73,-1 0-229,-2-7-90,-4-2-34,-9-10 1,-11-6-46,-22-6-89,-26-5 34,-19 2-4,40 17 1,0 3-239,4 2 1,0 3-1129,-9 3 0,1 1-2231,-33 1-3003,-6 4 6738,32 1 0,32-1 0,12 1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0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2023 9912,'16'11'1154,"-4"-2"-320,-12-9 505,0 0-829,58-35 10,-28 18-60,49-29-35,-37 25-4,5-3 83,8-4-617,18-9 404,-14 6 0,15-7 0,5-4 1,-6 4-197,-3 1 0,-4 2 0,7-4-371,-2 2 0,6-5 1,4-1-1,-2 1 1,-8 3 276,11-7 1,-7 4 0,1-1-901,1-1 1,1 1 0,-1-1 916,-3 2 1,1 0 0,-1 1-5,-1 1 1,0 0 0,0 2-37,-4 1 0,0 1 1,-2 1 24,-5 3 1,0 1 0,0-1-122,4-3 0,1 0 0,-5 3 205,2-1 0,-4 2 502,6-4 1,-6 3-370,2-1-47,1 1-72,7-6 1464,6-2-1436,4-3-40,-19 13 1,0-1-62,-16 9 0,1 0 31,13-5 0,-1 1 546,27-11-241,-34 16-12,-1 1-117,-36 14 1105,-5 4-1217,-6 2-39,-1 0-5337,-2 0 3238,-17 9-2898,-4 6 4913,-18 7 0,19-8 0,2-4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1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73 9520,'-16'-9'2784,"3"2"-1703,13 7-253,0 0-4,-21 0-79,15-1-90,-17 1 17,22-1 980,0 1-570,1-1-449,0 0 206,21-5-771,4-1-35,26-4-33,3 1 0,3 2-1500,-3 1 940,-5 5-722,-9 1-903,-7 1-1579,-6 0-997,-6 0 4761,-7 0 0,-7 0 0,-4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1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31 11323,'-10'18'4302,"4"-2"-2487,15-14-791,9 0-239,12-1-365,11 0-241,9-1-179,8 0-744,5-6-4172,-6-2 1,1-3 3894,22-7 1,7-2 0,-56 12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2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28 9727,'-10'-13'2548,"2"2"-1948,8 11 3102,0 0-3478,-2-1-17,2 1-95,-4-1 152,4 1 564,-2 0-822,1 0 2240,1 0-2285,-1-1-95,-2 1 128,-2-1 12,-8 3-6,-5 5 39,-7 5-39,-5 6 0,0 1-6,1 0 1,5-3 5,6-4-6,6-4-89,5-3-605,4-3 330,12-2-123,10-7 157,15-4 173,13-7 85,6 0 44,2 1 34,0 6 12,-5 3 161,11 5-66,-18 8 16,5 6-123,-21 10 123,-7 25 112,-10-2 197,-10 21 123,-34 24-371,0-16-784,5-24 1,-1 0 728,-13 16-1112,4-8 1112,9-10-12,9-14 158,10-6 301,5-14 153,6-1-231,9-8-83,9-2-113,15-1-123,14-1 849,14-8-1028,14-6 571,8-10-2420,5-5-3067,-23 9 1,0-1 4893,22-6 0,0 0 0,-60 19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3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4 240 9946,'-2'-2'6911,"0"0"-6317,2 2 447,0 0-687,35-16-147,-12 10-33,36-11 117,-15 16 17,9 3-6,4 8-145,-3 7-112,-4 12-45,-11 5 62,-13 7 117,-13 6 140,-8 2-151,-11 3 45,-24 26-208,11-36 34,-14 14 85,27-46 72,3-5 353,3-4-129,10-8-257,6-7-102,17-14-50,9-9 23,8-9-1,-10 7 1,-1-1 0,18-23-18,-21 22 1,-2-1 39,-1-13-50,-4-14-191,-13 19-594,-3-8-873,-9 29-2067,-3 5-6112,0 9 9772,-3 7 1,2 4-1,-2 4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1 464 9341,'11'9'1366,"-2"-2"-907,-9-7 1351,0 0-925,14-15-208,-10 11-139,10-11 174,-14 15 2441,0 0-2419,0-2-51,0 2-146,0-3-83,1 2-68,0 0-145,1-1 46,0 1-13,0-1 0,-1 1-22,0 0 437,-1 1-286,0-1-307,0 0-12,0 0 952,0 0-1109,-1 1-73,-2 0 107,2 0-23,-2 0 23,3 0 90,0 0-51,0-2 28,0 1-28,0-4-34,0 1 34,0-3 0,0 1 0,0 1 0,0 1 0,0 2-6,0 2-705,0 0 655,2 0-45,4 0 34,30 2 73,21 2-173,-5-3 0,8 1 189,9 0 1,5-1-23,15-4 0,3-3 11,-26 1 0,1-2 0,1-1-1101,0-2 1,1-1 0,0-2 1105,0-1 1,1-1 0,-1 0-17,-2-2 0,0 0 0,0 0-128,-1 1 1,-1 0 0,0 0 127,27-8 0,-3 0 0,-10 4 0,-3 2 129,-11 3 1,-4 0-97,-7 3 1,-5 1-34,12-1-56,-11 3 5,-29 7 1,-7 1 3204,-4 1-3255,-5 0 119,-3 0-1390,-1 0-1345,-1-3-2503,0-3 5220,0-5 0,0 4 0,0-1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6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0 501 11116,'11'11'3915,"-2"-2"-2666,-9-9 67,28-10-369,-16 7-470,20-7-214,-25 9-22,-3 1-17,-2 0-420,-2 0 151,0 18 353,0 0 145,0 18-22,0-3 23,0-1-40,0-2 113,0-5 146,10-7 83,10-6-1926,34-13 0,14-9 1262,0-6 1,7-4-93,0 0 0,8-3 0,-1-2-8,-4-4 1,-2-2 0,0-1-202,0-2 0,0-1 0,-2-1-652,-5 0 0,-2-2 0,-2 0-4055,18-14 1,-5 0 4813,-11 0 0,-9 3 0,5-2 1,-24 13-1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1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247 890 10970,'12'10'2129,"-2"-2"-1631,-10-8 802,0 0-1300,-30-21 11,14 16-6,-25-15 119,19 20-24,-1 8 52,-2 3-68,-1 10-28,0 1 67,5 1-106,3 0 17,8-3-51,3-3 17,5-5-124,1-4 91,1-3 33,2-3 140,3-1-140,5-2-163,3-6 1,5-4-45,-1-7 111,1-4 96,-5 1 51,-1 3 240,-3 1-291,-4 9-129,1 2 56,-2 6 73,3 4 146,2 5 106,4 6-33,2 4 22,2 2 11,2 0-56,-2-1 17,0-4-57,-2-2 52,-1-4 307,4-4-101,-4-3-173,4-2-185,0-9-56,2-3-90,1-11-66,1-2-63,-2-4-145,8-13 252,-8 8 6,6-8-6,-8 14 61,-1 4 51,0 4-44,-1 3 44,1 4-6,-1 2-22,1 1 28,-1 1 101,2 1-17,-3 2-6,2 0-72,-2 1 83,9-1-44,-6 3-45,7-1 23,-8 3-23,2 0 5,-1 0 34,-1 1 6,-3 2 95,0 0-134,-2 3 117,3 3-123,-3 0-118,0 3 96,-3-1 22,-1 2 6,1 0 33,0 3 67,2 0-11,1 0-33,0 1 39,7 6 0,-3-6 39,6 4-17,-5-7-56,2-2 107,1-2-57,1-1-10,1-4 45,2-2-63,2-2-33,3-5-56,4-7-39,18-22-112,-9 0 16,14-16-73,-17 11 46,0 0 117,-4 6 0,-3 5 40,-3 8-1,4 3-5,-11 8 5,11 2 1,-17 5 5,3 0 0,-8 1 0,-3 0 5,-2 0 40,-2 0 28,-2 0-6,-1 0 348,-1 0-589,-1-2 107,-3 2-17,-2-3 17,-4 3-17,-3-1 78,-1 1-72,-3 0 44,-2 6 23,-4 5-40,-1 8 18,-3 5 66,-6 19 51,10-10 34,-3 10-34,15-16-90,5 5 79,3-15 134,7 4 46,1-17-12,5-1-11,3-2-90,2-2-140,5-7-191,2-6-100,3-10 50,2-5 28,-2-5 157,-1 0 56,-3 1 39,-5 6 95,-4 5 147,-6 8 83,-2 4-39,-3 6-40,-1 2 774,0 2-1054,0 3-5,0-1-5,0 3 5,0 1 5,0 2 1,0 4 44,0 4-44,0 4 27,0 3 29,0 2-51,0-1-11,3 0-11,1-2 5,4-5-106,-1-3-5,0-5 10,1-3-66,0-3 167,2-2 1,3-1-96,3-6-767,18-17 386,-5-2-50,26-32 212,-23 20-318,17-23 459,-25 31 61,10-10 118,-17 23-11,3 0 11,-6 10-6,-3 2 6,1 2 0,-2 1 6,-1 1 44,0 0 57,0 2 128,4 8-140,-2 1 17,5 15-22,-7-7-40,2 6 40,-6-7 156,1 8-151,-2-7 45,1 8-134,-3-12 28,1 1 6,-3-8 83,3-1-39,-2-4 0,3-1-45,-2-2 123,3 0 146,0-3-162,5-7-146,4-9-28,4-7-84,4-5 34,0 0 72,0 3-44,-5 6-1,-1 7-27,-4 5-1,-2 5 18,3 4-1,-3 1-16,3 0 16,-3 4 62,1 4 0,0 8 56,-2 3 79,1 2 44,-2 2-78,0 0 27,0-2-38,-3-3 11,2-1-45,-5-8-56,2-2-34,-4-6-39,2-1-67,0-5-196,3-8-72,4-12-204,4-9 215,4-5 335,10-9 62,-7 17-33,4 3-46,-10 21 18,1 5 61,-1 2 190,11 13-16,-6-2 100,6 12-11,-6-3-4,0 0 43,2-2 320,8 6-314,-7-10-118,8 3-5,-8-9 22,1-5-56,3 0-45,2-3-106,2-7-5,2-3-230,1-9-213,-1-6-163,-4-3-1064,-1-18 852,-14 10 173,-1-8 169,-12 17 212,-3 7-45,-8 3 263,1 9-21,-9 1 77,8 6 124,-2 6 241,5 2 89,1 7 1,0 4 514,3 15-610,1-5 123,4 10-111,5-9-1,6-2 40,6-2-40,2-3-61,3-4 161,17-7-363,-6-5-112,16-13-61,-6-11-264,4-15-168,5-17-145,1-10-68,2-13-6,-3-6 320,-2-3-95,-6 3 487,-8 8 174,-9 13 140,-9 12 173,-6 13 79,-7 11-84,-3 9-135,-3 6-297,0 5 174,0 1-369,0 9 145,-3 8 285,-8 43-38,1 1-10,1 3 1,2 3 48,1 22-185,3-29 0,1 0 27,1 17-44,1-9-50,1-10-23,1-13 45,1-11-22,0-11-34,-1-9-28,0-7-84,-2-4-263,1-2-185,-1-5-661,0-6 83,-3-8-474,-5-5-349,-4-5-940,-9-4 711,-2 2 2190,-5 0 0,13 15 0,4 5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39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11 7453,'-11'-6'1910,"2"2"-1232,9 4 1136,0 0-1158,-16 15-6,12-9-18,-13 9 18,16-12 190,0-3 208,1 1 637,6-1-239,37 2-987,19 0 0,9 1-322,1-1 1,6 1-6,12-1 1,10 0-1,-7 0-65,-5 0 1,-4-2-825,-13 1 1,1 0 0,-7-1 775,-9 0 1,-6 0 14,32 0 11,-18-1-40,9-2 1,-6 2-12,-4-2 1,-17 3-29,-28 0-190,-9 0-353,-5 0-212,-13 0 548,-13 2 2543,-20-1-2274,-57 4-3414,5-2 3386,25 0 0,-3-1-732,10 0 1,0 0 748,-2 1 0,1-1-17,2 0 0,1 1 5,-4-1 1,3 1-458,-28 1 452,-7 0 2446,24 0-2435,-23 1-11,28-3 2179,-2 1-1552,49-3 107,15 0-549,38 0-146,41 0-290,-9 0 0,8 1 256,17 1 1,5 0 1,-26 0 1,2 0 0,-2 1-1387,30 0 0,-4 1 1297,-18 0 1,-3 1-4835,-7 2 1,-5 1 4471,4 1 1,-12 2 0,-40-8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5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61 6994,'15'15'2201,"-4"-4"-1378,-11-11 829,0 0-4917,33-4 4234,-21 1 686,27-4-866,-29 3 136,1-1-29,2 0-191,-2 0-100,0 0 3858,-2 1-4015,-4 2-107,-2 0-50,-3 2-140,0-1-89,-1 0-179,-15-6 66,-1 2-10,-16-5 61,-13 2 5,8 3 23,-12 2-28,14 3 45,1 6-11,4 4-29,-8 21 85,13-2-6,-2 14 268,16 12-156,6-10 84,4 14 388,19-9-248,-2-17-45,15 3-6,6-17-369,-6-10-308,12-2-9090,44-34 9398,-32 7 0,20-11 0,-54 17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6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12018,'1'4'3562,"0"0"-2262,-1-4-242,0 2-313,0-2-56,0 3 868,12-3-1036,1 2-129,15 0-100,41 3-383,-20-2-1197,37 0-2828,-14-5-4292,4-5 8312,13-5 1,-41 3 0,-13 1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6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22 262 15855,'-12'-9'3909,"2"2"-3091,10 7-314,0 0-729,39-69 314,-20 39 73,29-54-95,-33 59 129,-3 4-196,-6 11-6,-2 3-179,-4 7 176,0 0-338,0 7 274,0 5 533,0 49-141,0-19 73,0 31-3307,3-23 3066,1-18-134,3 5-17,1-21-359,2-3-504,2-6-638,13-5-2593,3-11 4094,10-8 0,-18 4 0,-4 1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6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32 16661,'-20'-18'532,"4"4"-5007,16 14 4475,0 0 0,0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7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0 212 16163,'12'1'4441,"-3"0"-3522,-9-1-359,0 0-229,32-50-258,-16 24-68,25-39 29,-25 39 5,-3 6 79,-3 7-40,-5 4-72,-1 6-6,-3 1-398,1 4 224,0 7 174,1 7 51,3 11 72,0 8 95,2 3 505,6 31-589,-5-31-33,4 16-56,-7-40-45,0-6-1513,11-4-8318,24-43 9743,-3 4 0,1-11 0,-23 22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7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18 13065,'-22'-10'-6082,"4"2"6082,18 8 0,0 0 0,0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3:57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13681,'8'13'1944,"-2"-2"-600,45 37-257,-17-10-645,5 4 1,1 4 470,7 27-331,-2 16-195,-10 3-1415,-21-20 0,-4 1 1028,-4-22 0,-3-1-485,-4 18 1,-6-1-1823,-20 19-4784,-9-7 7091,-8-10 0,20-34 0,6-14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07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31 650 11301,'-17'-18'2352,"4"4"-1752,13 13 1987,0 1-2519,2 0 27,-1 0 168,3 0 241,-1 0 818,9-3-862,2-3-220,12-7-83,3-6-90,6-6 17,1-4-11,1-5-39,-4-4-29,-3-1 46,-4-3-3398,5-23 3380,-12 17-16,1-10-17,-12 29-241,-4 13-67,-1 7-134,8 40 447,-1 0 7,10 33 32,7 23 74,-5-16 1648,-9-23 0,1 2-1679,-1-2 0,-1 1-48,2 8 0,-1-1-33,10 34 44,-1-7-50,-14-56 6,-1-6-6,-3-6-6,-1-6 73,-2-4 23,0-3-23,-1-2-17,0-5-5,-3-5 0,-2-12-39,-9-34-6,-3-31-68,1-8-69,8 21 0,2 1 115,2-20 19,1 33 0,2 2 3,1-18-34,0-11 34,4 28-5,3-13-85,1 45-83,1 1-40,-2 21 90,2 3-29,13 15 147,-3 2-79,9 15-129,-4 14 207,-9-8-140,-1 27-117,-11-27-325,-23 20 397,2-29-2576,-39 5-2979,29-22 5746,-14-2 0,32-8 0,4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08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125 180 3391,'-13'-17'3792,"2"4"174,11 13-326,0 0-1899,-1-1-1494,1 1 596,-1-1-955,1 2 3063,0 11-2918,0-3 18,0 7-23,1-7-28,5 6 33,0-3-33,5 4 6,0-4 50,4-1 106,12 1-61,-5-5 11,7 0 11,-8-5-11,0-2-5,-3-1-18,0-5 18,1-10-107,-7-2-101,0-8-347,-10-17 269,-9 14 117,-7-17-22,-8 21 17,-4 4 5,-4 1-3335,-3 5 3346,-18 3-1657,13 6 318,-10 2-7966,12 17 9356,15-1 0,1 4 0,16-7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2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8108,'11'14'3708,"-2"-4"-2475,-9-10-332,0 0-167,-2-10-281,2 8-262,-2-8-102,7 10 338,4 3 525,10 5-157,5 5-213,7 7-100,6 3-157,2 0 34,2 0-79,0-2-6,-2-1 275,16-1-403,-15-7 150,25-2-167,-28-7-45,9-8-84,-14-3-235,10-18-1014,-6-14 801,-9 5 44,-11-2-38,-16 22 139,0 1 158,0 4 27,-1 2-27,-3 3 83,0 3 6,-2 1 56,3 1 0,-1 0 6,-1 0-6,1 0 72,-1 2-66,1 1 117,-2 5-61,2-1 11,-3 4-23,2-2 163,-6 12-140,6-9 5,-3 8-39,7-12-39,0-1 0,1-1 28,0 9 95,0-6 79,2 10 152,4-8 82,3 3-66,3 0-62,2-1-90,3 0-33,2-3-51,2 0 1,3-4 5,-1 0-51,2-4 12,1 0-34,1-2-5,2-3-62,-1-5-78,-2-5-225,7-15 90,-11 4 46,3-8 105,-11 11 0,3-1 1,-6 9 27,2 2 1,-4 8-1,0 2 34,3 1 6,1 0 44,4 2-50,-1 3 0,0 3 17,4 11 50,-5-1 151,3 10 40,-5-3 11,1 4-12,1-1-100,0-1-23,-2-3-5,0-6-45,-2-5-185,5-5-487,-3-4-655,4-2-930,2-2 2173,10 0 0,-14 0 0,4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2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24 103 9402,'-7'-6'2240,"0"0"-1842,7 6 28,0 0-286,-2 0 23,1 0-23,-2 0 28,2 0 61,-1 0 186,2 0 4088,-1 0-4498,3 0 46,-1 0 77,2-1-10,-2 1 5,1-1 45,-2 0-162,2 1 62,0-2-12,2 1 11,20-7-33,-4 2-29,17-4 6,-11 4-5,2 1 5,0-1-11,1 0 51,15-4-51,-10 2 0,10-1-6,-19 4-1104,0 2-2295,-12 1-286,-3 1 3691,-9 4 0,-1-2 0,0 1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3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1 128 9906,'8'6'2655,"-2"-2"-1915,-6-4 1332,0 0-1753,2 0-78,-1 0 487,7-3-515,-2 0-73,6-2-34,-1-2-38,2 2-63,15-7 1,-4 4-6,11-3 56,-8 5-45,2 2 28,1 0 96,1 1-23,0-1 28,-1 0-17,1-1 39,-2 0-72,0-1 27,13-3-111,-19 3 28,7 0-34,-24 4 0,-2 2 33,-3-1-705,0 1-4436,-5-3 1394,-3 1 3714,-3-5 0,2 4 0,3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5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8819,'1'10'2661,"0"-2"-1652,-1-8 542,-8-26-941,5 16-55,-7-19 22,8 22 683,-2 0-722,2 1-23,0 2-84,1 1-145,1 2-95,-1 0-152,1 1-101,-2 0-61,2 2 94,-1 11 29,1 11 40,0 64 95,0-8-93,1-16 0,1 1-453,2 29 461,4 4 23,1-13-28,0-3-45,0-14 33,-1-9 51,1-4-3601,-3-19 3186,-1-9 341,-4-18-811,-1-13-1282,0-7-40,0-19 2123,-5-27 0,4 23 0,-4-7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5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71 270 8640,'-26'-34'2515,"5"7"-1389,21 27-45,0 0-213,-10-28-190,7 17-141,-8-23-301,11 26-236,0-3 0,1 1 107,5-4 83,4-1 23,22-10-208,-3 7 63,16-3 184,35 11-219,-26 6 6,34 10 152,-38 10-51,-3 7-84,-3 5-51,3 16-10,-19-9-51,-1 9 50,-21-12 6,-6-1 73,-16 2 117,-11 1-33,-47 13-157,15-14-364,-23 2 364,13-23 0,37-6 0,-7-6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9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15 9906,'0'14'3451,"0"-4"-2326,0-10 752,0 0-1065,-3-17-207,3 13-101,-3-13-118,3 17-38,0 0-539,-2 0-67,-1 4 241,-5 9 17,-3 13 191,-6 15 627,-14 47-451,15-37 0,2 3-244,-2 0 0,2 0-487,3-2 1,4-5 503,1 12-417,4-8 378,1-7-95,3-4 72,10 6-78,7-6 0,3-4-185,3-13-649,4-15-129,-4-4 135,7-2-2712,-5-9-549,-3-1 4089,-4-9 0,-9 8 0,-5 1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9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88 15440,'-16'-11'3507,"4"2"-2477,12 9-212,44-17-51,23 0-1669,17 2 1,6 3-1043,-30 7 1,-2 4-659,21 1 0,-6 6 2602,-14 18 0,-27-9 0,-11-3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0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79 186 8058,'5'12'5012,"0"-2"-3246,-5-10 1275,0 0-2798,-6-6-343,-2 4 218,-6-1-118,0 10 382,0 4-314,2 5-63,1 2 321,3 20 88,7-15 113,8 13-1,7-24 123,23-4-492,-5-5 0,29-23-157,-27 0-207,6-22-471,-22 4-1142,-9-27 649,-13 16 96,-9-12-482,-11 28-247,-10 12 1804,-12 8 0,21 8 0,-3 3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0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0 9083,'2'10'3742,"3"14"-2891,-4-15-347,2 12-51,-2-10-111,-1-1 308,-4 7-650,-5-6-297,-8 5-1663,-8-10 1960,-9-2 0,15-4 0,-2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1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55 9475,'-2'5'2380,"1"-2"-1545,1-3 1876,0 0-2117,-19 47-40,14-29 51,-15 35-129,24-42-112,1-2 1037,22-2-1065,-4-3-140,16-2-39,3-2-1910,-5-2 1753,-2-3-409,-18-4-72,-12-3-388,-5-5-279,-7-5-6598,-9-29 7746,0 13 0,1-3 0,10 25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1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1 10595,'9'11'2347,"-2"-2"-1014,-7-9-207,0 0-90,1 63-78,-5-23-1375,-4 57 1005,-7-35-3027,-3 1 2770,-1 0-149,3-7-53,-2 7-124,9-27 40,1 1 190,7-28-61,6-4 483,7-12-657,11-5-191,6-11-251,5-4 168,-3 0 106,4 1 30,-14 11-126,-2 4-10,-12 11 246,-5 27 28,0-8 56,-8 20 39,-1-17-44,-6-3 3346,0-3-3397,-6-4-829,5-6-2677,-3-1-974,10-10 4480,3-2 0,3 1 0,1-1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3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0 189 9397,'1'4'2055,"0"0"-979,-1-4 61,0 0 11,6 6-28,1-1-39,8 5-269,-1-4-207,3-1-173,2-3-191,0 0-118,9-6-280,-6-5-387,5-8-279,-11-4-611,-5-7-17,-5-2 880,-3-2 151,-3 2 146,-6 3 150,-1 7-38,-25 7 162,9 11 162,-13 10 57,15 8 257,2 7 134,3 3 197,4 1-23,4 1-140,4 1 415,2 13-600,4-10-302,5 10 22,3-14 141,7-2-74,3-3 40,2-3-40,2-3-95,17-6-408,-4-5-673,16-4-1199,-8-12 2129,12-14 0,0-4 0,-12 7 0,-2-4 0,1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2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12 9279,'-2'-6'2307,"0"2"-1707,2 4-409,-30-1-68,17 1 129,-25 0-359,29 8 740,10 12 34,10-2 150,12 6 41,3-8 239,1 0 225,1 2-476,-1 0-163,-1 1-100,-4-1-348,-2 1-3481,-5-2 3313,-6 0-95,-7 9 95,-12-9-179,-25 14-4817,-13-19-3086,-1 1 8015,11-15 0,26 1 0,7-4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3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67 8920,'2'4'3585,"0"-1"-1445,-2-3-796,0 0-767,-5-33-157,4 25-84,-5-24-90,6 32 5529,0 0-5881,2 14 162,3 7-50,3 23-6,5 21 0,1 30-2,-6-33 0,-1 8 0,0-2-342,0 7 1,0 0 346,1 27 0,0-8-1023,-1-5 1082,0-23-806,-1-13 750,2 1-6,-3-4 0,1-5 565,-3-10-570,-1-10 1013,-1-7-1019,-1-4 904,0-7-860,0-1 1,0-5 268,0-1-1080,4 0-1004,8-6-4950,6-2 6732,10-8 0,-13 6 0,-1 1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5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23 890 8069,'-12'-3'2621,"2"2"-1433,10 1 5309,0 0-5270,-1-3-275,8-37-896,2 5 11,10-39-33,4 12-34,1-10-40,2-7 35,-1-5-12,-10 27 0,1-1 17,3-25 6,4-12 44,-14 48 85,0 0-113,-5 23-22,0 1-62,-3 21-122,-1 2-225,0 0-56,0 20 454,0 3 11,0 24 0,0 0 118,0 3 83,1 29-162,2-35-39,1 13 6,2-47 179,2-5 56,2-4-23,4-7-151,5-6-67,5-8 0,0-7-157,1 1-817,6 0 672,-12 14 178,7 13 124,-9 16 6,3 10 39,10 12-528,-6-12-1337,6 5-857,-2-22-1059,0-4 3736,9-6 0,-18 0 0,-4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5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14314,'23'8'3994,"46"-7"-3282,-29-6-477,47-6-5896,-26 0 5577,-3 0 714,-8 1-2444,-8 4-1457,-7 1-76,-8 3 3347,-6 1 0,-11 1 0,-5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5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15 212 11362,'-8'-10'9153,"2"2"-8638,68 12-381,10-7-145,-20 1 0,2-2-695,39-13-716,-24-7-1200,1-2-576,12-6 3198,-27 11 0,-3 1 0,6-4 0,7-1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5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0 190 10741,'8'15'3187,"-2"-4"-2414,-6-11-432,0 0-44,-1 5 600,-2 6 335,-1 7-174,1 8-72,0 2 728,16 14-1070,5-11-111,17 4-253,7-18-84,25-8-202,19-35-436,-17-1-80,-4-33-1539,-47-23 1087,-14 17-281,-15-16 28,-16 38-336,-11 14-677,-9 16 2240,-9 8 0,25 7 0,0 1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06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4380,'25'12'3731,"-6"-2"-13,55 12-2620,-23 1-653,5-4 0,7 10 156,-9 14 0,0 11 1,-4-1-356,-1 5 1,-2 4-218,3 4 1,3 5-1,-11-3 86,-14-1 0,-10-4-65,-2-9 0,-5-1-28,-4-1 1,-5-2-28,-9 19-1,-8 9 483,-12-22-2112,-6-3-2409,-12-4-2447,-1-11 6491,1-6 0,19-17 0,11-6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11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27 319 6803,'-13'-7'1624,"4"2"-1109,9 5-116,0 0 312,-2-4-437,1 3-38,0-3 4,1 4 976,0-1-925,0 0 1569,0 1-1519,0-2-22,0 2 23,0-1-23,0 0 427,0 1-494,0-2 5,0 2 768,0-1-801,0 0-101,0 0 62,1-1-179,-1 0 33,2 0-39,-2 1 5,2 1 1,-1-1-6,1 0 0,-1 1 0,0 0 6,0-1 5,0 0-22,0 1-29,1-1 40,0 0 17,1 1-11,2-2-6,0 0 5,4-1 63,-1 0-68,2-1 0,-3 2 5,0 0-5,-2 0 0,1 0 0,-2 0 6,1 0-6,0-1 5,2 0 12,4-3-11,-2 0-1,2-1 7,-4 2 21,-3 2-38,1-1 5,-3 2 33,1-1-33,0 1-39,0 0 39,1 0-6,0 0-5,0 0-28,0 0 39,0-1 11,0 0-11,1-2 0,0 1 0,3-4 6,-2 4-6,0-2-11,0 2-40,1-2 46,0 0-1,0 1-28,-3 1-5,1 1 34,1-1-46,1-2 1,-1 2-1,2-1 35,-4 2-18,0 1-11,2-3 34,-1 2 5,2-3-44,0 1-23,-1 1 6,0-2-39,0 2-34,-2-1 106,0 3 23,-2-1-40,0 3 12,-1-3 45,2 2-6,0-3 0,1 1 5,1-1 29,0-1-28,3-4-1,-3 4-5,2-2-50,-5 5 16,-1 1-139,-1 0-175,1 0-884,3-2-1949,0-1 3181,2-2 0,-4 3 0,1-1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6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1 11967,'13'2'2224,"-2"0"-1474,-11-2-105,0 0-320,-27 27 56,8-3-1937,-25 27 2066,14-4 16,0 10 197,8-5 1,1 7-355,4 5 1,3 2-180,-2 0 1,4-1-520,3-1 0,6-4 654,11 12-124,7-4-94,12-8-460,11-17 0,8-4-2358,21 8-445,-14-15 1,0-5 3155,14-12 0,-31-8 0,-11-4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6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25 12528,'-20'-14'2973,"4"3"-2910,16 11 743,-5 25 202,0 3-34,-4 30-482,-1 4 91,1 10 32,1 8-209,4-11 0,1 0-316,0 14-65,1-23 0,1-2 42,6 7-67,0-24-375,3 4-295,-2-29-669,-2-11-738,0-3 2077,8-9 0,-7 5 0,5-6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8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8175,'10'14'1530,"-1"-2"-1037,-9-12 604,0 0-587,13-3-17,-6 2-123,11-1 16,-9 2-117,-1 0-146,-1 0 135,-1 0 347,-1 0-426,-3 0 78,0 0-94,-2 0-275,0 2 106,0 5-5,0 5 11,0 8 56,-1 3-50,0 5 122,0 14-122,0-11 44,1 6-10,0-19-29,0-7 146,2-6-12,3-3-33,7-2-112,6-5-151,6-6 84,3-9-84,3-8-169,1-3 108,-3-5 94,10-15 129,-18 24-11,2-5-213,-19 29-11,-3 3 157,0 4 67,0 5 17,0 8 73,0 8-40,0 6 297,0 32-190,0-7 56,1 25-51,-1-16-39,1 4 12,-1-1-85,0-2 51,-2-3-101,-2-5 0,-1-5 141,-8 14-136,3-20-106,-12 22-112,5-37-106,-6 3-107,2-19 101,-2-6 12,-1-6 285,0-2-17,0-4 34,0-7-79,0-5-167,1-11-107,2-2 364,4-1 39,4 0 84,5 2 135,4 5 83,3 0 107,2 3 745,16-7-823,0 5-258,17-5-45,-1 6-380,29-10-578,-8 5-744,23-10-634,-13 4-1092,-3 0 3361,-2-3 0,-28 14 0,-11 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4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16 7615,'-7'-9'1765,"2"2"-1401,5 7 773,0 0-723,-35 6-179,22 1-111,-28 6-124,32 0-84,2 1-124,2 3 52,3 0 156,1 3 268,3 0 315,4 3 2391,25 50-2599,-15-35-212,15 38-163,-26-49-79,-2 0 79,-2-2 146,-7 1 62,-7-2 184,-25 6-269,4-9-11,-11 0-112,17-13-1082,9-5-934,8-2-3243,5-4 5259,6-4 0,0 1 0,0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7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59 178 11125,'-32'-22'4694,"6"5"-3029,26 17-34,0 0-1015,68-32-3910,-23 15 3378,4-4 0,5-1-569,39 1 435,-22 8-692,21 2-451,-31 9-1429,-3 3-649,7 11 2867,17 12 1,-37-7-1,4 4 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7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56 125 1255,'11'18'2716,"-2"-3"522,-9-15-2308,0 0 1565,-27 21-1840,17-8 967,-21 20-698,27-13 3285,1 1-2281,6 15-1430,5-16-73,6 8 1,3-21-107,3-3-89,2-2-57,2-4-82,3-5-41,1-9-50,2-7 0,0-7-3516,-3-4 2794,-4-16 184,-11 12 1,-8-9-163,-16 21-180,-10 3-1903,-35-2-1273,11 10 4056,-16-3 0,38 14 0,9-1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17 10366,'-10'-9'3523,"2"2"-2269,8 7 3950,0 0-5154,3 0 40,5 0 27,8 3 186,34 9-119,0 1 1,27 7-45,-10-4-73,3 0-61,-3 0 28,-6-2-29,8 6-5,-26-5 0,4 2 0,-27-7-325,-7 3 118,-7-2 112,-12 5 56,-7 2 39,-14 7 89,-37 25-89,21-17-358,-24 16-1238,37-27-2168,0 4 2916,-3 6 0,15-14 0,0 1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4:58.7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23 8987,'-1'-2'6436,"0"0"-5898,1 2 3103,-1 0-3249,3 0-112,6 0 112,11 0 0,13 0 235,40 0-448,-11-1-100,27-1 33,-27 0 6,-4 0 22,9 0-73,-21 1-16,5-1-51,-24 0-180,-6 0-571,-3 1-1416,-4 0-3501,-1 1 5668,-2 0 0,-5 0 0,-1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1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11 6703,'7'11'1999,"-2"-2"-1736,-5-9 4493,0 0-4600,-4 0-156,2 0 0,-3-1 12,4 1-12,0-2 84,0 1-40,0 0-10,-1 0-28,2 0-6,-1 1 39,0-1 6,-1-1-1,1 0 1,-2 0-45,3 0 51,-2 0 27,2 1 73,-2 0-151,2 1-11,-1 0-17,0-1 28,0 0 6,-1 0-6,0 0-73,-1 0-426,-9 0 393,3 0 72,-8 1 1,7 0 33,2 0 0,1 0-11,2 0 11,3 0-6,0 0 4358,2 0-4128,0 0-168,0-2-23,0 1 387,0 0-420,0 4 6,0 0-6,0 4 6,1 1-12,-1 0 6,3 3 0,-3-3 34,3 4-28,-3-5-6,2 1 6,-1 0-1,1 0-5,1 3 34,-1-2-34,-1 0 0,0-3 5,-1 1-5,1-1 40,0 3-40,-1-4 11,1 3-11,-1-4 11,0 1-5,1 1 5,-1-1 17,2 1-23,-2-1-5,2-1 0,-2 1 6,2-1-6,-2 2 0,2-1 0,-2 4 0,2-2 28,-2 3-28,2-3 0,-2 2 6,1-3-6,0 1 5,0-3 23,0 2-28,-1-3-5,1 2 5,0-4 5,-1 1 6,0-1-11,1 1 0,0 0 12,0 0-12,0 1 5,-1 0 6,2 3-11,-1-2 0,0 1 12,0-1-12,0-1 5,1 5 1,0-3-6,0 4 5,-1-3-5,0 1 0,0-1 0,0 1 0,0-1 6,0 0-6,-1 0 6,1-2 22,0-1-12,-1-1-16,1-1 0,1 0 34,-2-1 0,1 0-62,0 0 33,-1 0 18,1 1-23,0-1 50,-1 1 0,2-1 85,-1 0 33,0 0 465,2 0-292,-1 0-184,3 0-17,0-3 22,4-4-156,-2 1 44,3-3-5,-4 4 117,5-5-150,-4 4 55,3-5-34,-3 4-27,0 1-6,1-2 101,3-2-96,-3 2 46,4-3-40,-4 2 23,1 0-29,8-10-5,-6 7 6,6-5-6,-11 11 0,0 2-34,-3 2 34,-1 1 6,-1 0 44,-1 1 17,0-2-16,1 1-51,0-1-11,1 0-325,-1 1-1283,3-4-6211,1 0 7830,4-6 0,-5 6 0,0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28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242 73 7722,'4'2'2459,"-2"-2"263,-3 0-2487,-1 0-11,1 0 426,-1 0-561,-1 0-44,-1 0 123,-11 1-101,6 0 68,-8-1-90,10 1 117,0 0 56,2 0 135,-6-1-302,3 0-51,-6 0 0,3 2 22,-10 1 12,4 0 83,-4 1-38,7 0-6,3-1 50,1 0-22,3-1-6,1 0 12,0 0-7,1-1 29,1 1 45,0-2 83,2 1 292,1 0-302,0-1 2548,1 1-2678,6-1-10,6 0 77,16-1 85,12-3-3459,15-3 3386,8-3-17,7-3-1199,-3 1 1120,-5 0-270,-8 2 260,-8 0 129,12-2-180,-26 5 11,8-2-5,-28 6 2666,-7 1-2717,0 1 1534,-5 1-4805,0 0 0,0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29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110 123 7867,'-7'-3'3680,"-13"5"-3204,16 0 51,-12 3 1248,12-3-1450,1-1 50,-2 1-50,4-1-39,-1-1-90,2 0 241,-5 2-330,0 0-12,-3 1 62,0 0-34,2-1 106,0 0 505,1-2-387,3 0 381,0 0 1401,2 0-2045,4 0 201,4 0 57,7 0 11,7 0-78,8 0 5,9 0-22,9-5-1,6-3-72,5-5-1598,28-8 1464,-22 6-46,15-4-513,-35 10 548,-9 3-40,-3 2 0,-15 3 5,-1 0 29,-12 1 1526,-1 0-1560,-2 0 657,-1 0-746,0 0-835,-1-1-1099,-2-6-5051,-1-1 7074,-3-7 0,3 7 0,-1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0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11077,'15'14'3097,"-4"-3"-2150,-11-13-236,0 2 2415,0-1-2616,0 0 2301,0 1-2956,1 4 139,2 9-39,2 14 45,3 15 5,2 13 1,-1 9 28,1 35 22,-4-24-45,0 20 29,-3-36-1193,0 13 1198,-2-22 22,2 10-11,-3-26 73,3 7-73,-2-13-11,1 2-39,0-17 44,-2-4 1242,1-4-1286,-1-3 95,1-1-359,1-1-924,6-6-3881,0-5 5063,9-10 0,-10 8 0,2 2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1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77 5038,'-22'-11'2901,"4"2"242,18 9-2202,0 0 461,0-2-943,0 2 729,1-2-639,4 2 1998,6 0-1729,11 0-101,10 0 593,40 0-711,-8 0-145,32 0 101,-23-2-146,1-1-140,-4-3-96,-7 0-61,-11-1-5,-11 2-46,-12 0-55,-11 1-6,-6 2-336,-8 1-773,-1 1-980,-3-2-3266,0 0 5355,-1-2 0,0 2 0,1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2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628 145 9610,'-5'-9'2088,"1"2"-1415,4 7-259,0 0-122,-11-22-220,3 12 35,-11-18 38,6 17-33,-3 1 174,-1-1 50,-2 2 50,0 1-10,-2 1-180,0 1-118,-11 2-78,6 2-6,-9 1-38,-3 16 49,9 0-5,-6 16 185,12 5 146,4 11 33,3 20-140,6 30 128,7-32 1,1 8 0,1-1-1825,2 13 0,2 3 1582,0-10 0,0 4 0,1-6 36,4-3 0,1-4 106,3 9 0,2-2 3,-2-16 0,0-2-118,1 1 0,-1-4-528,7 28 655,-5-21 21,-1 2-89,-3-3-22,-4-4-23,-3-7 2987,-2-5-3026,-2-7-11,-6-5 78,-3-9 96,-9-5 61,-7-7-11,-6-6 17,-29-4-331,13-10-3523,-36-43-3888,54 12 7640,-8-32 1,37 46-1,1 6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4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307 1 11922,'10'15'1379,"-2"-2"-1256,-8-13 224,0 0 622,-7 16 56,1 3-168,-6 23-51,-1 4-190,0 12 0,-1 9-100,1 6-219,1 3-157,4-1-5,2-8-79,4-8 5,1-11-5,1-9-11,0-10-45,0-9-515,0-6-208,0-7-106,0-3-2213,0-6 1228,0-5 145,-6-5 610,-4-5 23,-23-14 1036,4 8 123,-13-8 521,12 10 359,6 2 677,4 3-22,8 5-33,4 2-617,5 5-258,2 1-106,3 1-330,6 1-140,10-1-40,12 0 90,11 1-50,10-1-51,4 1-22,2-1 17,19-5-46,-18 1-21,13-6-18,-27 2-16,8-5 22,-19 6-39,1-1-33,-21 7-1,-5 2-55,-2 1-113,-2 0 51,1 4 50,4 16 191,-1 1 33,3 15-39,-3-5 22,-2-1-106,1-1-28,-3-4-442,1-4-578,-1-3-1680,0-6-1305,3-5-1343,1-5 5376,5-10 0,-7 6 0,0-6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3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1 132 7901,'1'11'2263,"0"-2"-1261,-1-9 2538,0 0-2918,26-2 45,-16 0-57,18 0-89,-22 1-90,-3 0-67,0-1-11,-2 2-28,0-1 1288,-1 0-1697,-4 1 84,0 5 0,-4 3 0,1 18 12,4-2 139,-1 29 56,14-5 0,4 0 118,14-9-34,4-20-73,6-5-89,2-5-6,2-4 45,0-3 52,-2-2 429,27-23-503,-29 6-96,15-22-50,-37 12-84,-8-3-73,-4-2 62,-11-3-123,-24-17 100,-2 12 17,-21-11 45,10 21-140,4 3-1104,-7 4-290,16 11-1715,-5 11-1204,20 14 4509,3 7 0,7-6 0,3-3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4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25 9430,'12'-2'3109,"-2"1"-2118,-10 1 1261,0 0-1406,2-8 44,-2 4-179,3-5-212,-3 8 168,1 1-667,-1 8 0,0 7 297,-3 35-12,-1-2 57,-3 26 296,-1 23-408,3-21 19,2-4 0,1-3-120,1-4-6,6 23-73,1-55 74,15 6-73,-7-16 27,9 3 57,-6-20-79,4-3-56,4-2-185,1-1-174,2 0-269,-2-4-167,-4-1-274,-2-3-618,-5-1-1315,-3-3 3002,-5-8 0,-3 8 0,-3-1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4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17 100 13194,'-9'-14'5153,"2"2"-4206,7 12-157,0 0-68,58-12-207,-15 2-257,55-9-174,-28 7-4336,3 2 3944,-2 3-249,-3 3 557,-6 14 0,-2 2 0,-12-6 0,37 16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5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190 276 7375,'10'3'2005,"-2"0"-1406,-8-3 2723,0 0-2309,-11-28-33,5 18 29,-8-22-169,8 25-219,1 0-195,-1 0 16,0 1-38,1 0-112,-1 1-102,1 0 101,-2 1-179,1 1-56,1 1-50,2 1-6,0 1-6,0 0-33,-6 0-11,-1 3 16,-4 3 23,-7 11 5,7 0 40,-9 14 5,14-11 6,0 3 44,8-8 287,1 0-119,6-5 185,3-1-55,7-6-1,2-3-55,6 0-51,3-8-123,5-4-6,23-43-235,-25 17-201,10-24-153,-34 28 52,-8 3-264,-8 4-128,-6 4-96,-8 6-549,-2 5-2027,-2 6 3450,-5 4 0,15 2 0,0 1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6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5199,'18'8'2790,"-4"-2"394,-14-6-2232,0 0 871,6 15-1157,-2-4-2372,4 12 2327,-2-8-914,-2 1 618,-1-2 34,-1 8-203,-5 1-122,-4-1-34,-5-1 1947,-4-10-3958,-1-5-286,0-1 2297,3-5 0,6 0 0,5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6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115 131 9722,'0'5'3030,"0"-2"-2196,0-3 1407,0 0-1664,-46 20 78,30-6 106,-32 18-33,44-11-38,3 1-108,4 0-128,5-2 5,4-4 34,6-4 22,2-5-122,1-4 111,11-9-420,-7-7-84,6-10-196,-13-7-196,-6-6-85,-4-2 35,-5-1-130,-2 4-133,-4 4-5070,-11-3 1490,5 17 4285,-6-3 0,12 17 0,2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7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10097,'1'10'3030,"0"-2"-2184,-1-8 1137,0 0-6479,3 31 5532,-2-7 1119,3 30-1483,-4-12-274,0 3-152,0 1 773,0-2-840,-2 9-173,0-18 50,-1 3-12,1-21-16,1-6 3324,1-5-3537,2-4-427,12-12 164,1 0 190,8-9 90,-7 5 96,-5 4-58,-6 6-32,-3 2-40,-2 2-11,1 0 196,4 6 157,0 2 185,4 6 998,9 15-1066,-7-11-100,6 10-67,-12-18-79,-2-3-11,-2-2-11,-1-3 11,-4 1 117,-12 0-694,-4-2-470,-3 2-180,8-3-537,11 0-2269,7-6-459,7-2 4492,5-7 0,-3 7 0,-2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47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1 7744,'11'12'1653,"-2"-2"-925,-9-10 1243,0 0-1013,-48 6-107,29 0-263,-35 5-263,42-1-291,5-1 358,4 3 320,3 1 156,2 4 145,6 3-150,4 2 84,4 2-298,-1 0-201,-1 1-129,-2 1-179,-4-3-39,-3 1-45,-3-3-50,-1-1-1372,-8 14-786,-10-10-2429,-9 11 4581,-9-14 0,16-10 0,4-4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3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13 8987,'-4'-8'1815,"-15"3"-1255,9 7-168,-14 4-4201,9 1 4376,-2 4 718,-1 4-927,0 2-84,1 3 118,-4 18-134,8-5 61,0 16 40,10-8 72,2 4 3432,1 6-3387,3 1 50,4 1-162,2-3 454,6 18-314,-6-18-39,1 13 331,-5-3-522,-3-16 40,0 24-236,-2-35-22,0 8 67,-3-14-112,-2-8-11,-3 0-17,-2-9-274,-1-2-504,-3 0-729,-3-2-1635,-5-2-1002,-1-1 4161,-1-3 0,11 0 0,4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3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1 188 14465,'10'6'4285,"-2"-2"-9088,48-22 5251,-16 5 1062,48-15-1431,-7 4-1418,3-1-1669,8-2-1847,-13 3 4855,-20 4 0,-28 10 0,-10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5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11637,'14'3'-603,"-2"0"0,-12-3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3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0 9727,'6'12'3686,"0"-2"-2729,-6-10 1939,0 0-1972,-55 66-173,30-21-415,-10 5 0,1 4 202,9 16-3493,3 4 3229,4 2-101,3-5-55,4-5-51,4-8-56,3-6-1326,8 22-1738,17-34-3999,9 13 7052,15-41 0,-21-7 0,-4-4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4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3 11990,'-3'-1'2246,"0"0"-885,3 1-11,0 0-230,-21 50-106,7-13-123,-17 47-141,12-24 107,-8 34-516,9-25-181,6-16 0,2-1-81,4-2-12,1 8-45,5-30-22,4-4-342,1-7-246,6-4-370,2-4-6995,26-9 7953,-17-5 0,10-2 0,-25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4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29 124 11927,'-16'-6'4997,"4"2"-3002,12 4-1497,51-23-123,-13 11 293,48-19-568,-24 17-258,1 0-201,-1 4-1298,2 4-2959,-9 3 4616,-3 8 0,-26-3 0,-9 3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4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85 10388,'1'2'3181,"0"0"-1086,-1-2-1546,-4 33 67,3-16-39,-4 27-17,5-24 67,4-2-94,2 0 805,21 6-649,-7-13-174,16 3-246,-12-14-196,2-8-6,14-30-185,-19 6-94,6-23-52,-23 22-245,-3 2-174,-5 3-774,-4 6-621,-12 5-2066,-6 6 4144,-4 3 0,13 5 0,5 1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7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12741,'6'0'4486,"0"0"-3321,-6 0-459,0-3-124,1 0-94,0-2-68,2 1-12,-1 1 236,2-2-353,-3 3-66,2-2 548,0 2-571,0 0-51,1 0-28,-2 0-28,-2 2-5,1-1-57,0 1 225,-1 0-196,2 0 61,-2 0-123,2 0 45,-2 0 11,1 0-140,0 11 72,2 0 7,1 12-62,3-1 61,-1 6-5,2 3 5,-2 3-5,2 6-517,-2 6 522,1 6 1,-1 9 5,1 8 39,-2 6-36,-2-6 0,0 2-9,1 16 3,-1-10 0,0-4 3,0-18 6,2 17-6,-1-44 0,0 0 6,-2-21 522,-1-3-517,-1-3-650,0-1-2117,1 2-1651,3 2 4407,3-1 0,-2 0 0,0-3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8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1053 9750,'11'2'5107,"-2"0"-4115,-9-2 1433,0 0-699,3-2-1351,3-6-84,6-4-123,5-10-51,5-6-83,5-9-34,3-7 0,3-8-84,3-9-157,1-8-167,-1-4 217,1-6 90,-12 23 1,-2 0 21,12-26 76,-14 29 1,-2 3 7,3-8 46,-5 7 94,-2 10-5,-4 7 95,-1 6-89,-4 5 33,-1 7-95,-3 4-134,-1 6-230,-1 3 134,0 2-139,0 1 212,0 17 73,0 0 140,0 18 369,0 10-279,0-9-51,0 6-45,3-18 124,2-5-163,2-8 62,1-4-28,3-6 67,13-3-196,1-8-129,11-5 28,-7-5 51,-4 1-12,-5 3-369,-6 7-56,-7 5 112,0 5 330,-3 7 45,2 5 34,1 4 111,7 6-145,-2-7-235,4 2-588,-2-10-1183,10-4 2006,14-2 0,-14-2 0,3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8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 17776,'16'1'3500,"-4"0"-3710,46-11 445,-25 5 95,48-9-482,-26 6-671,-13 0-1120,11 2-2858,-20 2 4801,1 2 0,-17 0 0,-6 2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8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12 114 10108,'-7'-17'5164,"2"4"-2929,5 13 907,0 0-2218,25 4-414,-2-3-308,25 4-202,-6-5-426,4-5-543,6-2-829,-1-6-1602,10-5-504,-6 2 3904,2-2 0,-27 9 0,-10 2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8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71 11418,'0'7'2588,"0"-2"-2229,0-5 1786,0 0 61,-13 37-1382,10-16-34,-9 29-96,15-27 213,15 4-318,2-11-186,15-1-167,-2-11-236,5-3-79,1-6-83,-3-6-785,-6-8 247,-9-10 67,-8-4-162,-8-3-410,-6-2 91,-9 5-8717,-27-2 9827,7 16 1,-5 3-1,22 13 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5:59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11782,'18'13'4274,"-3"-2"-2930,40 31-408,-24-9-608,7 2 0,0 4 304,-3 17-100,-3 7 62,-7 1-230,-6 0 112,-7-2-213,-6-3-151,-3-5-101,-3-5-11,-6-6-1764,-19 5-1204,-10-14-3535,-13 2 6503,4-19 0,20-8 0,8-6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6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8 981 10892,'-4'-7'3131,"0"2"-2229,4 5 1097,0 0-1691,1 1-212,-1 2-96,2 4 0,0 5 84,2 6-28,3 8 50,1 5 101,2 6 308,1 14-386,-4-14 73,3 9-79,-6-29-123,2-4-90,-2-12-5,3-1-330,4-9-813,8-6-342,8-16 135,7-9 185,3-5-2625,19-24 3885,-26 36 415,9-9-146,-31 40-45,0 9 190,0 6 1087,8 23-554,-3-5 218,6 12-275,-6-13-16,2 4 2692,-5-13-3465,1 1-23,-6-15 62,-1-4 17,1-2-123,3-1-34,5-5-1446,24-24 612,-3-3-17,17-20 464,-14 11 152,6-2 112,-15 20 123,6 5 157,-14 21 694,14 19-336,-9 0 527,21 24-656,-21-20-134,7 3-55,-12-16-46,0-6-151,3-3-84,1-4-258,5-1-274,3-7-96,2-5-749,12-18 1091,-14 4 45,4-20 151,-24 19 101,-5-5 68,-6 13-169,-2 2 85,-4 4 10,-20 5 85,5 10 307,-17 9 254,15 10-142,0 7-3464,3-1 3218,5 0-95,4-5-78,5-5 139,4-5 651,4-3-505,5-5-129,8-1 3281,7-2-3494,19-13 40,-7 2-23,12-12 34,-13 3 6,0 0 5,2-2 79,1-1-85,4-4-5,3-4 0,2-5-151,22-32-162,-15 7 215,-18 14 0,-1-3 14,-9 2 0,-3 0 30,1-5 1,-1-1 53,-2-2 0,-2 1 0,-3 5 0,-1 3 34,8-28 475,-7 17-33,-4 18-464,-3 13-12,-4 11-980,-3 14 901,-4 16 79,-5 16 78,-7 19 1,-2 8 2,3-4 0,-1 3-1519,-8 30 1,2 3 1557,5-14 1,4 0 178,1 15 1,3-3-666,3-28 1,1-2 466,2 4 0,4-6 22,4-1 0,3-5-73,2-1-50,0-10-240,-2-7-310,-3-14 214,-2-10 2765,-3-4-4535,-8-24 2476,-18-28 0,12 18 1,-10-13-1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0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297 958 11934,'11'6'3545,"-2"-2"-2559,-9-4 565,0 0-1265,-7-46-146,-4 32-45,-10-33 17,-6 44 79,-4 2 274,-24 13 17,1 12-3650,2 5 3403,15 6-172,24-10 296,7-1 16,4-2 628,15 1-342,5-10-281,19-2-178,7-9 3035,47-25-3702,-15-5-70,-21 3 0,-1-7-221,-12-1 0,-2-8-1552,1-11 0,1-8 1,-3 2-826,5-10 1,-2-2 2570,-6 7 0,0-5 0,-6 7 562,-7 9 0,-3 4 778,-1-8 1,-2 3 935,-1-8-297,1-9-594,-13 42-431,-3 10-263,-12 10-185,-1 8 56,-13 16 482,-1 16 409,-4 27 313,-1 27-622,13-28 1,2 3-104,-1 6 0,2 1-180,1 0 1,2-1-113,3-11 1,1-3 3413,-1 26-3483,4-21-118,4-14-11,0 0-1793,11 0 141,17-20-4006,14-5 5669,14-25 0,-25 5 0,-6-6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0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215 23 10730,'-9'-12'3831,"2"2"-2296,7 10-309,-22 62-78,9-20-630,-3 7 1,0 4 427,-4 20-288,5-13 0,0 4-1838,-8 32 1323,8-32 0,2-3-859,-1 16 772,5-11-50,4-8 44,3-11-50,2-8-291,0-10-387,6-8-4096,16-9 915,9-10 3853,23-23 0,-28 11 0,2-13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0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35 7088,'-12'-17'7142,"2"4"-3776,10 13-3164,0 0-202,66-2 524,-17 1-762,4 0 0,4 1-1028,21 7-1591,9 10-2335,-9 8 5192,-3 7 0,-36-14 0,-14-5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1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12 9318,'7'12'1630,"-2"-3"-930,-5-9 62,0 0 140,-3 12 61,-2-2 129,-2 14-179,0-5 95,3 3 23,1 1-336,2 2 246,1-3 789,13 5-301,13-9-1149,7-2-163,10-11-217,16-31-147,-23 5-520,11-26-415,-37 10-1552,-18-1-3023,-14 4 5757,-15 5 0,13 14 0,3 6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2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85 8164,'-2'-16'2241,"0"4"-1648,2 12 1066,0 0-1195,1-1-172,-1 1-292,1-2 184,-1 1-4,-1 0-57,-2-1-118,0 0 102,-3 0-23,0-2-84,0 0-79,0-2-565,-3 1 482,3 0-40,-3-1 62,2 2-140,0 0 34,1 1 207,1 0 39,1 2 168,1 0-84,2 1 2682,0 0-2407,7 0-180,-2 0-72,6 6-18,-1 2 124,11 18-22,-4-3 55,8 10-56,-6-8 628,14 14-420,-6-9 246,40 35-492,-28-32 16,24 19-12,-26-27-3374,24 14 3229,-13-9-492,17 10 526,-21-12-372,0 0 333,0 1-1,2 1 34,20 14 6,-16-9 39,15 12 2961,-20-14-2798,33 25-152,-27-22-17,24 17 23,-36-30 733,1-1-727,-1-4 10,0 0-5,1-2-22,0-1 11,1 0-68,1 0 512,1 1-534,16 11 23,-12-6-530,12 8 501,-18-7-5,1 0-39,17 11 106,-13-10-67,12 6 6,-18-11 95,-1-2-96,0-1 119,-2-2-3199,19 2 3114,-13-2 162,13 3-201,-16-3-2280,17 9 2275,-12-2-1,14 8-338,1 4 377,-13-9 2012,14 7-2011,-20-14 210,38 6-204,-26-9-29,28 4 106,2-3-122,-31-4 3126,27 4-3121,-39-6 0,0 0 801,0 1-801,-2-1 0,0 1 45,0 0-45,-2-1 11,0 0 45,0-2 28,32 6-78,-22-4 84,41 9-90,-43-9 33,12 2-22,-17-3-5,1-1 2,11 1 1,2 1-4,5 1 12,-4-1 1,-2 0 32,-8 1-44,-2-2-1,1 1 51,38 3-5,-25-3-51,31 5 33,-35-7-27,1 2 0,1-1-1,20 6-5,-17-3-624,14 4 658,-22-3-28,36 5 27,-30-7-22,27 3 57,-13-6-68,-15-1 0,21 3-3,-20 0 0,-1 2 3,16 1 0,-18-1 0,3 0 0,38 9 6,-35-7 617,27 7-617,-46-11 0,-3 1-3398,1-1 3392,24 5-479,-8-2 496,20 4-17,-17-3-11,19 5-415,-3 3 426,-1 0 0,-13 1 2964,-22-8-2964,9 5 6,-12-7 5,6 4 677,-11-6-688,2 0 6,6 1 39,54 11-45,-28-7 0,-10-2 0,0 0 0,8 2 593,2 2-593,0 1-353,1 2 353,2 1-11,26 8 5,-26-8 6,16 6 12,-17-5-7,-15-6-529,10 3 535,-16-6-5,50 11 0,-29-8-6,-13-2 0,1-1 5,33 8 340,-21-6-345,16 4 6,-27-8 0,-2 0-1,15 3-5,-14-3 0,1-1-2843,25 6 2848,-21-5-40,12 2 35,-29-5 0,-4-1 5,-5-3 57,9-1-57,-17-1 3373,8-1-3378,-14 0 11,30 0-11,-13 0 5,22 0 1,-24 0 44,-2 0-50,0 0 6,-1 0 5,-2 0-11,-2 0 11,-2 0-11,-2 0 0,-2 0 17,0 0-6,-6-1-5,3-1 0,-4-1-6,3-2 0,3 1 0,3 0 5,1 0 1,3 1-6,-1 0 0,2 1 5,0-1 1,1 1 11,5-3-12,-10 3 1,3-3-6,-10 2 11,4-2-5,-4 1 5,3-1-11,-5 2 6,-1 0-6,-2 2 5,1 0 1,2 1-1,-2 0 1,2 0 56,3-1 10,-4 1-66,4-1 28,-2 1-23,1-1-11,-1 1-101,3-3-745,0-4-2318,2-1 3164,-1-7 0,-8 8 0,-2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4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10058,'13'2'2442,"-2"0"-1434,-11-2 1288,0 0-1803,2-1-17,-1 1-50,1-1-23,0 0-123,-2 1 45,2-1-280,-1 1-124,0 0 74,1 0 5,-1 4 5,2 5 79,0 9-5,2 6-12,-1 7 11,4 26-16,-3-9 139,4 45-49,-3-33-40,3 21 40,-1-23 212,9 23-3420,-1 3 3212,1 1-49,-3-9-406,-3 1 423,-1-19-2151,-2 18 2095,-3-24-271,-3 1 264,-1-2-21,-1 1 2056,0 19-1990,0-1 427,0-4-443,0-12 10,0-23 119,0 12-130,0-11 7,0 10-24,0-10 3205,0 0-3081,1 17-101,2-12-50,1 10 39,2-15-44,0 0 528,1-1-523,-1 2 61,1 31-100,-3-23 5,1 24 28,-5-32 28,0 1 197,-5 38-141,1-24-56,-3 30 17,2-34-34,-1-1-10,0 10-7,1-17 29,1 5-57,2-18 29,2-4-28,-2 0-1,1 0 46,-2 1-51,0 3 50,-3 4 0,1 6-44,-3 4 84,-1 30-23,3-14-17,-1 22 1,4-23-7,2 1 24,0 14 16,1-18-45,0 9 6,0-24-40,0-2 51,0 8-50,-1 2 33,0 0-39,-2-4 0,-1-12 50,-3 9-50,0-9-5,-1 6 5,0-13 5,-1 0 7,-2-2-7,0-1 29,-5 4-34,4-7 5,-2 3-5,6-7 6,1-3 78,3-1-84,1-3-269,2-2-1198,1-10-2566,7-16 4033,14-32 0,-9 24 0,6-9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6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323 626 7845,'-13'-17'952,"4"4"-947,9 13 523,0 0-299,-30 4 1,21-3-85,-24 4-100,27-5 56,-2 0 45,-3 0 33,-13 4-73,2 1 23,-23 7-56,16-3 39,-7 2 11,18-5-117,4-1 33,6-2-39,3 0-62,3-2 62,1 0 258,1 0 2313,0-1-1950,3 1-94,2-1 61,5 0-28,5 0 23,5 0 61,6 0-84,8 0 5,28-2-436,16-1-78,2-1 44,-2 0-17,-24 1-44,-1 0 28,3 1 117,-1-2-61,2 1 39,3-1 33,1 0 40,34-4-157,-22 2-40,21-2-27,-31 4 72,-2 0-11,24 2-11,8 0 6,-2 1-631,-6 0 709,-27 0-67,-3-1-29,-1 0 175,44 0-74,-35 0 1,34 1-23,-47 0-44,1 1 66,-1 0-50,-1 0-27,0 0-68,15 0-3103,-3 0 3103,-1 1 263,-10-1-263,-18 1 6,0-1-6,0 0 22,34-5-22,-23 1 6,28-5-1,-28 2-5,3 1 0,1-2 0,0 2 3276,-1-1-3276,-3 1 267,-1 1-267,-2-1 0,17 0 0,-14 1 0,16 0 0,-16 3-5,25-2-1,-13 2 6,42-1-2399,-15 2 2399,0-1-1296,-4 0 1,-1 0 1300,1-1-2,-7 0 0,-1 1-507,-3-1 504,2 0 15,29 1-9,-25 0-6,19 0-50,-34 1 50,-5 0-6,-4 1-591,-4 0 597,14 0 1776,-14 0-1776,10 0 0,-18 0-6,1 0 6,1 0 0,2-1 0,2-3 0,3-1-5,3-1 5,30-1 0,-13 2 5,26-1-5,-20 1 6,2 1-6,4-2-748,-6 0 0,3 0 781,20-2-33,-22 1 0,-1 0-52,4 1-9,-3 0 2178,0 1-2129,-2 1 12,0 0 0,-1 0 0,0-1-5,0 1 5,-2 0 267,2 0-267,-1 0 3307,3 1-3299,-4 0 1,5 1-9,-9-1 0,0 1 2,14-1 1,-2 0 129,-16 1 0,-6-1-76,23-1-51,-1-1-33,-25 2 0,1-1 28,25-1 0,18-2 0,-34 3 0,-3-1-5,14-1-1,-21 0 6,9-1 0,-25 1 0,-3-1 0,0 0 0,16-3 0,-8 2-219,14-2 219,-8 2 0,4 2 5,6-2-5,4 0 0,5-2 0,3 0 25,0 0 1,1 0 7,20-2-33,-3 1 0,-1 1 0,-6 1-25,-28 4 0,-2 0 14,14 1 11,-5-1 0,-5 3-6,31-5 6,-36 3 0,21-5 6,-44 4 27,-3 0 46,-2-1-12,3 3 17,2-1 231,4 3-265,2 0 108,18 1-58,-10 0-16,12 0-50,-12 0-23,2 0 45,0 2 56,26 0-112,-33 0-117,10 0-175,-39-2-722,-10-1 1014,-20-12 0,13 9 0,-12-8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7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0 354 8517,'8'12'2252,"-2"-2"-1558,26-68 432,-16 28-78,26-47-365,-25 43 90,-1 3 106,-1 1 2001,10-15-2130,-11 20-168,6-7-218,-14 24-112,-3 5-179,-1 1-73,-1 2-258,0 2 258,-1 7 252,0 10 650,-5 39-392,-3-2-163,-4 2 1,-1 2-68,-10 20-163,7-26 1,0-1 5,-7 18-22,1-6-34,4-9-67,4-7 6,4-9 67,5-8-68,2-7-5,3-7 0,1-4-235,12-4-51,1-5-1540,27-8 191,-11-8-4549,28-25 1148,-28 5 5036,5-12 0,-24 26 0,-6 5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8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17 14706,'-15'-5'4515,"4"2"-3232,11 3 83,0 0-1271,61-3-50,-20 2-6,52-2-39,-34 2-370,-4 1-638,-1 0-481,-7 0-1793,-3 4-3092,18 14 6374,-22-3 0,2 3 0,-30-11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08.4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3833,'11'20'6502,"-3"-4"-3459,-6 10-2074,-1-11 1689,1 43-1795,-2-24-292,3 7 602,3-17-512,6-14 1334,2-5-1659,4-2-39,29-15-297,-13-1 0,20-14-73,-24-1-95,-4-2 51,-6-1-74,-9-1-263,-12-7-207,-15 12-347,-13-2-4627,-39 15 180,15 7 5455,-21 4 0,47 3 0,7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6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13743,'1'7'1310,"0"-1"-1091,-1-6 577,0 0-337,47 7-174,-6 1 135,46 9 140,-16-2 79,4 2-242,3-3-71,-3 0-180,-4-3-46,-5 0-38,9 4-202,-27-2-146,1 5 124,-29 0 162,-7 5 291,-4 7 129,-4 7 17,-2 8-179,-2 1-96,-1 1-67,0-6 0,-1-7-733,0-5 638,16-16 0,-12-2 0,13-11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6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7324,'7'15'1361,"-2"-3"-828,-5-6-147,0-4-84,0 7-83,0-6 38,0 0 40,0 0 11,0-2 67,0 0 118,0 0 9264,0-1-9846,1 1 89,1 3 39,2 4-28,3 15-5,-1-1-6,2 11 56,-2-2-45,0 2-6,1 4 29,4 23 16,2 11 51,0 2-662,0-2 679,-6-20 6,0 0 4,-2 2 158,4 39-230,-5-33 6,5 29-12,-5-44-11,2-2 34,-1-2-3205,5 11 3211,-2-13-23,2 10-93,-2-15 49,1-1 434,-1 2-351,1 9-45,-2 0-11,0-2 23,-3-7-62,0-13 6,-1 1 38,1-2-4,2 13-1,-2-8 59,0 9-92,-1-9 27,-3 0-27,1 1 0,0-2 33,0 9 3358,1-8-3363,0 8 11,2 3-12,0-8-27,1 10 22,0-10-28,0 2 0,1 14-11,2 3 11,0 0 0,-1-8 0,-1-13 5,-2-2 1,2-2 61,0 8-33,-1-9-29,1 8 1,-2-9 0,1 12-1,0 2 1,0 1-1,0-3-5,-2-9 17,0 12-17,-2-9 6,1 8-1,-2-10 1,1 16-6,-1-14 0,0 11 0,0-18 0,0-2 6,0 0-6,0-3 0,0 5 0,-1-7 0,1 3 0,-1-5 0,0 1 5,0-1 1,-3 11-6,2-7 22,-3 9-27,0-3 5,2-7 0,-1 4 5,4-11-10,-2-1 10,2-1-5,-2 0 6,2-1-1,-1-1 68,1-1 56,0-1 129,0-5-499,0-7-946,1-10-2124,4-27-4973,3-5 8284,2-18 0,-3 34 0,-4 7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7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5418,'-12'-19'4156,"2"4"134,9 8-3562,1 5 623,-1-5-875,1 7 740,0 0-1272,-1 0 1323,-2 5-645,-8 32-376,4-4 34,-6 27 22,5-16 45,0 4-123,-1 0 56,1 0-84,1-2 6,1-2 11,1-3-34,2-1-45,2-3 2,1 11-58,1-15-28,3 5 18,4-19-1,2-2 118,9-1-29,-1-7-4,9-1-68,-1-7-34,5-3-50,4-4-202,14-9-167,-12 1-276,5-5-430,-20 6-678,-3-1 1753,-2-3 0,-7 7 0,-2 1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8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25 107 11334,'-14'-12'4162,"3"2"-2857,11 10 2470,0 0-3478,8-1-79,18-10-150,5 1-7,36-12-61,-21 9-593,31-3-729,-35 10-874,9 1-1948,-14 5-1251,-4 0 5395,0 2 0,-15-1 0,-7 2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8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67 119 9682,'1'9'3843,"0"-2"-3177,-1-7 286,0 0-722,-8-4-85,3 2 46,-9-2 5,5 4 39,0 0 23,1 4-118,2 2 56,2 5 123,1 1 146,3 3-3039,6 10 2915,2-5 7,7 5-45,0-10 212,6 0-140,-4-8 90,3-1-174,-4-6 3246,2-7-3531,1-5-6,0-10-39,-1-5-476,-3-17 156,-6 9 107,-4-7-39,-11 16 84,-19 0-45,0 8 28,-16 2-191,11 9-246,2 5-778,5 0-1311,4 2-1440,5 4 4190,6 0 0,4 1 0,4-2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8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0 10158,'8'8'3893,"-2"-2"-3154,-6-6 533,0 0-477,-4 35-280,-6-22-268,-7 24-141,-7-29-106,-3-4-1086,3-2-2146,1-4-2470,8-5 5702,7-4 0,5 2 0,3 2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9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146 17 9727,'-4'6'3053,"2"-2"-2124,2-4 886,0 0-1316,-50 16 83,32-4-100,-37 16-141,46-6 29,4 1 84,3 1 5,2-1-72,3-2 419,13 0-470,-1-9-11,10-2-118,-6-8 17,11-11-224,-6-3-123,15-24-168,-18 9-151,2-11 16,-16 14-207,-4 4 212,-3 3-178,-9 3-314,-3 2-604,-8 3-1189,0 1-1551,1 3 4257,3 0 0,8 3 0,4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19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9464,'10'14'5220,"-2"-4"-4032,-8-10 105,3 63-430,-2-26-214,3 54-161,-4-44 44,0 15-397,0-21-79,1 5-6,0-28 101,6-4-218,2-9 61,7-6-173,4-8-196,3-6-438,24-15 668,-24 16 10,11-6 51,-30 20 84,1 2 314,3 11-39,-1-1-1,2 8-83,-4-5-1,-1-1-11,-2-2 275,-1 1-292,-1-5 1,-4 1-46,-4-3-117,-4-1-1528,-14 1-349,8-3-1865,-4 0 3742,11-3 0,6 0 0,2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0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1 9772,'-6'12'2728,"2"-2"-1866,4-10-352,-47 2-68,29 1-128,-34 2-174,44 1 106,3 0 275,4 2 28,8 2 0,4 3-196,9 4-73,2 3 196,0 2 56,-2 3-78,-4-2 67,-3 3 157,-6 12-533,-3-8-145,-3 10-352,-7-10-948,-9 6-4060,-6 0 5360,-6 3 0,13-19 0,2-5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1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1 114 8119,'29'1'1535,"-6"0"-840,-23-1 1254,0 0-1142,42-37-152,-30 24-45,29-26 729,-39 32-667,-2 3-28,0 2-185,1 0-5,0 1-118,1-1 236,2-2-348,-2 2-90,0 0-134,-2 2-347,0 0-208,0 2 555,0 9 90,-4 10 487,-5 15-45,-6 13-252,-9 24 0,-2 6-1030,0 5 206,1-7 1,3-5-2185,13-28-3651,7-14 6379,9-15 0,-2-8 0,2-7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1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15 12578,'17'-8'3652,"-4"2"-3490,-13 6-156,0 0 408,4 4 1911,-7 46-1530,-3-8-78,-11 43-179,-7-20-484,-2 5 52,-1 2 29,2-4-40,-3 14-95,9-26-123,-2 5-644,10-28-645,2-6-2200,4-5-924,2-6 4536,3-8 0,0-3 0,0-5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7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89 13670,'9'7'3568,"-2"-2"-3086,-7-5-779,0 0 297,-9 11 67,0 7 129,-9 15-17,3 7 112,3 3-111,5 1 55,3-3-11,3-5-44,4-8 55,2-6-50,4-8-62,2-6-106,1-4-17,4-3-1810,12-21 97,-7-2-304,9-22-851,-10 2 802,-4-2 1141,-2 1 925,-7 7 1154,-2 6 11,-4 10-409,-1 5 886,-5 5-494,1 3-308,-2 3-117,3 2 682,2 1 214,0 0-1479,4 1 118,0 0 106,5 0-28,0-4-241,6-3-95,3-4-39,7-3 28,1 2 11,3-2-51,-3 3 51,1 1-5,-3 2 27,4 2-22,-9 2 0,3 3-84,-11 1 185,5 15 56,-5 1 268,6 31-229,-6-13-78,1 12-34,-4-18-39,-1-2-17,2-6 179,16-1-207,-2-9-331,44-5-212,-11-16-11,2-2 0,4-1 329,21-9 225,-27 11 0,-1 1 45,18 5 146,-3 11 134,-5 8 744,19 18-481,-24-6 22,23 11-610,-43-25-5,5 0-1109,-20-11-1838,-3-16-3568,-2-4 6520,-5-18 0,-7 17 0,-4 3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1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1 13709,'4'4'1036,"0"0"303,-4-4 1994,-22 54-2431,8-19-247,-20 48-230,14-29-38,-2 6-180,3 3-140,6-10 1,1-1-147,1 8-565,-3 21-767,13-63-1429,15-11 2840,22-29 0,-14 15 0,11-18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2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0 12349,'3'14'4133,"0"-4"-2397,-14 38-565,1-14-331,-11 42 487,-9 14-1237,12-38-51,-8 24-39,21-53-571,3-7-655,2-9 77,6-3-7812,38-29 8961,-5 2 0,9-5 0,-26 11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2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0 10259,'13'11'6369,"-2"-2"-4169,-37 56-1493,13-36-209,-19 52-139,20-52-158,4-3-100,2-2-101,3-3-1176,7-1 139,12-10-2077,13-2-1479,64-25 4593,-21 2 0,10-5 0,-48 9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2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6063,'8'6'3243,"-2"0"672,-6-6 1114,0 0-3589,38 52-1048,-26-29 594,28 41-784,-35-45-202,-3-3 1866,1-3-1866,2-6 0,-3-3 0,4-3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3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12 960 6159,'5'5'952,"-2"0"-168,-3-5 1502,0 0-2057,7 19-77,-5-13-147,5 14 51,-6-18 499,-1-1 644,0-1-1043,0 1-105,-1 3-46,-1-1 51,-1 4-44,0-3 32,-2 5-38,0-2 100,-1 2-100,2-1 0,1-1 593,0-2 118,2-1-426,0-2-62,1-1-89,0-1-134,0 1 123,0 3 89,0-1 264,0 2 381,0-4 1585,0-1-2135,2-4-21,2-3 27,4-7 45,5-7 44,7-9-150,9-11-6,12-14-78,16-18-430,-20 28 1,4-4 294,22-25 0,4-3-3,-1 5 1,1 0-18,-1 0 1,-2 4-671,-11 14 1,-5 6 616,11-9-207,-4 4-285,-10 12-3927,10 4-2908,-18 16 7361,7 5 0,-29 14 0,-6 2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4.7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125 317 7666,'-1'-16'1658,"0"4"-1395,1 12-100,-18 5 21,8-2 102,-16 5-118,12-4-39,0 0 1008,-3 0 28,6-2-314,1 0 672,8-2-637,1 0 766,1 0-72,6 0-1323,7 0-145,10-2 180,9-2-29,6-3 190,17-7-246,-16 3-72,7-5-62,-20 3-62,-4-4-11,-1-4-868,1-14 168,-10 6 50,-1-10 73,-13 15-358,-7 2 419,-7 4 119,-25-2 397,15 10 151,-12-2 79,23 8 621,-6 2-666,8 1-96,-6 1-72,12 0-17,3 1-437,2 3-638,9 0-3008,7 1 4083,10-3 0,-8-1 0,-2-1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5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23 242 10007,'6'-17'3641,"-2"4"-2510,-4 13 1574,0 0-2705,3-22-56,-3 17 56,3-11 807,-3 43-320,0 6 214,0 24-40,-2 1-90,-2 11-118,0-13 1,-2 2-157,-2 30-822,4-31 1,0-2 608,0 12-448,3-12 375,0-11 23,1-7-34,0-16-62,0-4-582,0-14 1413,0-25-1144,0-3 95,0-26-224,0-5-11,0-8-34,0-10-17,0-7 45,2-2 266,5-2 199,5 5 56,4 7 145,9-11-38,-4 29 66,7-5-33,-7 31 28,1 7 6,2 5 411,22 8-579,-17 12 16,11 11 34,-25 12 281,-5 6 335,-5 17-476,-7-12-11,-8 9 22,-7-20-95,-6-4-112,-2-5-274,-1-5-1284,-2-7-3483,2-3 5041,2-2 0,11 0 0,5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6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65 6192,'13'5'4224,"-2"0"-1620,-11-5 941,0 0-3082,1 1-681,-1 1 431,-1 10-11,-2 0 1149,-2 11-1070,0-2 27,1 2-56,2 2-5,1-2-7,1-1 96,2-2 79,4-2 77,6-5 702,43-12-1194,-25-11-73,28-14-180,-39-9-71,-6-5-533,-7-24 28,-12 18-1148,-12-9-2448,-27 36-280,-9 7 4705,-16 19 0,33-7 0,7 7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29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1642 8394,'1'9'2246,"0"-2"-1972,-1-7 1525,0 0-1010,12-21-122,-7 14-40,8-15-112,-10 19 113,-1-1-85,2 0 695,5-8-785,0 1-134,6-9 1,0 0-34,4-7-45,5-6 5,6-10-27,8-8-632,12-17 415,-17 25 1,4-2 14,7-10 0,10-7-8,5 4 1,11-7 0,4-1 0,-7 7-1071,-7 6 0,-4 5 0,6-3 1064,9-6 0,7-5 0,0 2 0,-8 10-1,9 3 1,-6 9 0,3-1 0,4 2-2,-11 8 1,4 0 0,-3 2-295,5-1 1,-2 3 295,17-4 0,-7 4 392,-1 4-384,-19 8-5,-8 4 84,30-7-29,-17 5-61,23-8-89,-36 7-1956,-2 0-3777,-24 5 5822,-6 3 0,-20 4 0,-3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0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0 283 8483,'16'1'347,"-4"0"-347,-12-1-436,0 0 4,7 9 158,-6-6 324,6 6 264,-7-8 100,0-2-122,0-2-147,1-1 7,0-1 755,0 0-559,0 2-186,-1 2 146,0 0 644,2 0 734,4-2-1344,4-1-225,3-2 46,2-1 89,2 0 106,4-2 1407,34-9-1272,-18 5-85,26-6 404,-9 2-649,-24 7-62,12-4 106,-31 10-90,-2 1 47,-5 2-164,-1 0-472,-2 0-513,-1 0 257,-7 0 409,-3 0-4474,-28-4 4216,3-2-203,-18-4 696,12-2 14,2-2 70,5-3 39,5 0 90,7 0 241,7 4 134,6 3 84,5 5 3031,3 1-3098,1 4 1104,1 0-1569,2 1 180,1 0-35,1 0-44,0 0-157,-1 0-190,-1 4 190,-2 2 179,-1 8 213,0 4-140,-1 8-55,-4 5 100,-15 36-297,8-27-908,-5 18-2067,26-44 2975,38-26 0,-24 7 0,20-14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17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19 9626,'-11'-10'0,"2"1"0,9 9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1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99 11642,'-4'-2'2532,"0"0"-1938,4 2 846,0 0-5653,-33-42 4225,8 32-7,-23-32 939,18 45-771,7 7 118,-1 8 129,1 9 40,1 7-52,2 8 68,1 8-49,4 5-130,3 6 128,4 1 51,5 0 174,2 25-432,6-21-112,1 16-10,4-29-40,-1-3-28,-2-5-28,-1-3 0,-3-8-202,-1-5-509,-2-7-219,-4-6-157,-5-5-4071,-28-8 5158,-11-18 0,10 9 0,7-10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1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13777,'13'3'5562,"45"-15"-4907,-28 4-229,41-10-258,-31 10-168,2 2-241,1 0 241,13-3 0,0 1 0,-14 1 0,47-7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2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290 1 12208,'13'10'1966,"-4"-2"-1658,-9-8 802,0 0-192,-19 14-106,3 2-95,-18 18 124,7 3-102,-2 8-202,-3 8 443,-12 36-700,14-21-3543,-6 24 3386,15-8-123,9-24-2718,3 27 914,6-50-1904,17-1 280,3-27 3428,15-10 0,-13 0 0,-4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2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1 14185,'2'4'3523,"0"0"-3349,-2-4-174,0 0 67,0 8 370,-3 4 303,-4 11 16,-6 6-84,-4 5-62,-4 8 34,2 3 1,-1 3-399,-5 13-168,6-12 1,3-2 78,4-2-39,5-4 10,3-7-38,3-3-23,2-6 112,13 1-179,-2-10-1327,35 0 139,-22-12-542,17-3-1984,-23-12-2167,-5-4 5881,-5-9 0,-5 11 0,-3 3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2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43 15389,'-21'-15'4795,"5"4"-4173,16 11 162,0 0-403,58-6-196,-23 4-151,51-5-466,-16 6-1074,-18 0-2353,18 4-1770,-27 4 5629,-1 3 0,-19-3 0,-8-1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3.1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29 6497,'1'14'4363,"0"-2"-2236,-1-12-1432,0 0 257,0 5-437,0 1 380,0 7-296,0 1 1054,-2 4-1053,0 4 369,0 17-599,0-8-23,2 9 6,2-17-1,4-4 848,87-48-1935,-55-9 626,11 7 0,-5-3-104,-33-19-162,-12 21-1574,-19 0 5,0 14-1500,-20 3-1368,10 13 4812,0 2 0,14 0 0,6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3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12023,'1'4'2190,"0"-2"-587,-1-2-13,0 0-179,-7 46-44,-2-10-488,-5 19 1,-2 4-275,-9 16-429,7-23 1,-1 0-3,-10 23-90,0-3-84,4-7 0,4-7-5611,3 3 2038,9-22-2213,2-1 5786,10-25 0,-3-6 0,3-5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4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167 137 9621,'12'9'2963,"-2"-2"-2241,-10-7-100,0 0 1462,1-14-1452,0 9-21,0-10-130,0 14 803,-1 0-1251,-4 1-33,0 0 6,-5 0 61,-1 1 17,-1 2-78,-2 1 61,-1 2-62,1 1 7,-6 5-7,-1 6-5,-6 10 6,7-1 72,1 15 437,11-5-229,1 0-40,8-4 146,6-13-61,5-2-68,19 4-118,10-5-61,3-2-28,2-7 90,0-10-140,-5-18-96,-2-2-280,-15-39-66,-17 15-656,-14-45 213,-15 17 346,-3 5-604,-7 18-588,11 32-7713,8 8 9438,4 6 0,6 4 0,2 1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34.8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1 12797,'9'11'2072,"-2"-2"-1165,39 9 2208,27 48-5111,-24-22 0,-1 7 2455,-1 26 1,-9 6 256,-12-17 1,-17 5-1360,-28-2 1,-18 10-1,-8 1 1,5-11-2369,-7 8 1,-5-3 3136,3-12 1,-9 6-1,0-5 1,11-14-1,-21 5 1,24-24-1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4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9078,'4'12'2312,"0"-2"-1438,-4-10 6946,0 0-6437,18 0-1305,1 0 40,26 0-18,3 0-10,15 0-17,8 0 42,-5 0 0,4 0-160,-14-1 0,-1-1-317,6 2 1,-5 0-1498,5-3-2835,-43 3-3785,-5 0 8479,-3 0 0,-5 0 0,-2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22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65 9195,'14'8'2739,"1"-2"-2095,-15-6 247,4 0 5,-4 0 1031,1 0-1927,-1-4-140,-2-1-90,-4-6 107,-4-2-73,-5-1-163,-3-1-50,-4 6 34,-3 3 168,-3 4 207,-1 12 0,0 5-73,4 13-134,7 3 50,7 0 17,6-1 140,7-7 168,8-3-6,7-8 118,8-4-22,2-5 39,0-2-135,0-6 124,9-15-191,-11 1 152,10-17-191,-22 18-56,1 1-303,-9 12-145,0 4 84,3 12 246,2 8 118,5 17 252,2 13-73,0 12 174,0 11 1,-1 8-158,-1 6-34,-2 4-44,-2-1-118,-5-2-48,-5-34 0,0 0-209,0 17-231,-4 4 230,-3-47 258,-2-14 348,-2-7-595,-2-33 247,3-1 0,1-29 224,6 5-39,6 0 56,6 1-22,10 4-29,8 2 376,30-18-247,-8 12-33,23-16-6,-19 16-34,0 2-61,-4-2-79,-4 3-50,-6 1 6,-6 5-57,-6 5 29,-5 5-28,-8 8 117,-2 7-45,-6 5-5,-2 6-1053,-3 3 980,-1 10 162,-1 8 135,0 12 84,0 27-140,0-10-90,-3 12-33,1-22-78,-3 0-926,2-13-2245,2-4-1338,1-12 4469,1-7 0,0 1 0,1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4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46 9425,'-1'-10'1383,"0"2"75,1 8 1241,0 0-1606,-1 1 33,1-1-277,-1 2-227,1-2 39,3 1 347,14 0-784,6 0 11,18 1 124,4 0-2984,46-1 2979,-15 0-150,-22-1 0,1 0 82,26 0-12,-2-2 74,18-5-208,-24-1-140,-7-2 0,-31 4 0,-23 3-152,-5 1-4101,-16 1-3012,-7 1 7265,-10 1 0,9 0 0,6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5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2 210 12253,'-1'-14'2957,"0"2"-7592,11 9 5150,3-4 1118,13-4-1325,21-14-201,-8 4-40,18-8 415,18-4-359,-30 14 820,20-6-932,-47 19-11,-5 3-84,-7 2 3336,-3 2-3252,-2 6 12,1 7 301,2 28-139,0-2-51,2 18 51,-2-9 235,2 2 174,1 1-102,4 0 320,13 17-454,-2-18 6,12 10-224,-6-24 22,14 3-330,-6-12-303,1-2-492,-11-16-3597,-4-10-1198,-6-8 5769,4-7 0,-13 5 0,-3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6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565 1 9257,'8'11'3030,"-2"-2"-1960,-6-9 1176,-1 0-2235,0 0 79,-1 0-85,-1 0 286,-1 1 169,-4 4 128,-2 5 67,-6 10-129,-4 7-1055,-23 31 1128,4-4-101,-17 25-162,6-14-56,-1 3-136,15-23 1,-1 1-100,-13 19 28,-10 10 5,30-36-28,7-8-50,6-8 6,5-6-353,6-9 497,2-2-3141,5-6 2991,15-13 0,-12 10 0,12-10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7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20 9369,'-24'-10'2688,"4"2"-3298,20 8 1735,0 0-245,-15 0-510,8 0 200,-11 0 976,10 0-723,4 0-179,0 0 1043,5 0-1306,4 0-218,4 0-74,7 0-89,2 0 17,5 0-6,29-1 51,-17 1-62,21-1 0,-26 1 5,-2 0 1,-2 0-62,6 1-22,-15 2-6,3 0 5,-18 4 79,-1 0 11,-6 10 51,-1-2-56,-7 7 27,-1-4 1,-2 1 50,1 0 123,-8 10-56,7-6-16,-5 5-1,10-10 353,4 3 39,3-11 180,5 1 146,8-10-236,7-1-297,14 0-168,9 0-67,30-5-319,-19 0-896,12-4-2073,-30 3-4179,-8 2 7383,-4 0 0,-10 3 0,-4-1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49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11 8125,'13'3'2190,"-4"-2"-1557,-9-1 1647,0 0-1664,3-5 33,-2 4 534,1-6-517,-2 7 51,0-1-112,0 0 5702,0 1-6369,0 24 62,0 4 45,0 30-12,-6 2 45,-1-10 1,-1 2 0,-7 26-710,5-26 0,0-2 670,-4 13-611,5-10 583,1-7 85,3-5-40,2-17 5,2-3-5,1-15 1394,0-4-1114,0-1-1604,0-1-2300,0-3-6263,0-3 9813,0-4 0,0 3 0,0 1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2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59 5853,'12'11'2807,"-2"-2"-532,-10-9-1609,0 0 332,0-24-707,0 14 142,0-18-433,0 22 734,0 2-1300,3 1-179,0 2-857,5-1-1568,0 2 3170,1 0 0,-3 0 0,-3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3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57 9835,'-4'-5'4414,"0"0"-3785,4 5 1410,0 0-1932,-75-39-1,43 39 59,-19-8 1,1 8-289,22 37 330,-4 16 224,18 14-252,11-27 158,10 13 256,25-36-357,-1-8-136,14-7-100,-10-14-3265,0-7 3226,3-15 39,-14 11-185,-2-1 183,-14 18-194,-5 4 202,5 32-6,-1-12 3425,3 24-3380,-2-22-45,2-3-611,9-3-672,2-7-1416,18-4-494,-3-13 3193,9-5 0,-22 4 0,-4 1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3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4 9979,'-21'-2'2139,"4"0"-1259,17 2-555,-48 13-191,32-5 46,-35 11 396,46-6-38,4 2 0,9 1 17,4 2 962,34 21-1041,-17-14-173,16 16 117,-26-10-174,-10-6-4,-3 7-265,-28-2-1008,1-10-1926,-21-1-2694,11-14 5651,3-8 0,14 2 0,6-3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3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25 9078,'-14'-14'2245,"2"4"-1718,12 10-275,-47 8 342,34 1 179,-34 6 22,46 1 62,7 1-56,3 3 952,14 18-1076,-6-9-229,5 11-111,-13-13-124,-3-1-73,-4 0 95,-16 9-240,-5-7-796,-18 5-975,-5-14 1776,-12-5 0,24-7 0,0-3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4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12505,'14'1'4498,"-2"0"-4386,-12-1 1299,0 0-615,-2 28-270,-2-8-100,-1 26-152,0-17-139,2 0-46,2-5 163,6 0-252,5-12-39,10 0-353,7-17-285,5-7-859,19-20 1189,-14 6 342,4-7-51,-24 17-135,-8 8-50,-5 4 460,-3 8 61,-1 5-79,0 6-44,0 2-50,0 7-107,0-8-644,0 3-1294,0-11-1793,2-2 3731,2-3 0,-2-2 0,2-1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23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 12528,'16'16'1893,"-3"-4"-1557,-13-12 375,0 0-139,33 33 77,-12-7-100,27 28-319,-20-13-57,-3-2-38,-2-3-130,-4-4 34,-1-9-39,-2-4-156,-1-10 49,2-3-240,2-5-840,4-9-247,-1-8 112,3-10 302,-2-9 337,-4-1 476,-5-1 207,-6 4 336,-4 5 1272,-3-1-679,-1 11 522,-1-2-1025,0 14-426,-2 2-140,-1 4 140,-1 4 207,-1 6 219,-2 8 352,-1 19-341,2-6-51,1 11-100,6-14-129,0-3-152,1-2 203,5-4 123,4-4 83,7-4 34,5-4-90,4-3-139,4-2-1,22-14-218,-9-3-157,16-15-246,-20-2-218,-3-3-102,-8-3-190,-9 1-179,-9 2-68,-6-8 913,-12 14 158,-1-1 16,-9 18 28,1 5 45,-1 4 146,0 2-22,2 3 88,0 3 18,2 4 16,2 3-139,2 4 50,-1 11 61,4-3 308,-1 19-363,6-16-46,1 6-77,1-12 167,5-5 22,1-2 63,5-4-52,2-3-105,1-1 22,1-4 6,2 0-34,2-2-23,19-12-201,-6 0-264,16-13-145,-13 1-23,2-3 180,-2 1 173,-3 0 85,-4 2 100,-1-3 51,-10 9 162,1-1-101,-13 13-123,0 1-17,-3 4-140,-1 1 45,3 2 112,1 5 420,3 4 168,2 7 7,2 3-187,2 0-212,0-1-100,1-3 49,0-3-10,-1-4 10,1-4 51,2-4-45,3 0-44,18-5-107,-4-6-219,15-6-307,-10-5 28,20-3 391,-14 9 68,11 2 39,-17 12 84,-1 3-3224,4 3 3476,3 1-17,1 0-509,25-4-1653,-8-1 1843,34-11 0,-55 7 0,4-7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 10892,'15'1'2677,"-4"0"-1579,-11-1 1372,0 0-1411,-1 38-191,-3-16-78,-1 31-224,-2-25-3555,1 0 3582,-3 9-470,3-11 12,-2 8-102,6-22 29,0-1 184,2-9-234,3-2 3380,6-9-4014,28-24 258,-3 0 45,33-27 319,-33 29-6,5 0-27,-25 21-443,-5 6 325,-5 4 151,-1 8 112,-2 4 89,1 8 398,1 14-224,-1 0-291,1-3-50,0-7 72,0-16-22,7-3-84,3-3 0,10-10-134,5-4-191,6-10 45,3-2-3308,9-4 3521,-15 12-11,2 3 72,-16 11 1,-1 2 5,1 2 100,-1 2 74,1 5 44,0 1 241,11 3 3118,-6-6-3375,9-1-79,-7-5 23,1-1-146,4-7 34,1-3 0,3-7 10,18-8-128,-25 13-56,12-3 140,-30 15 146,1 6 442,6 11-437,-1-1-84,4 6 1,2-4-113,-4-6-431,5 0-639,-5-5-1478,3-3 2593,8-2 0,-12-2 0,2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5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23 13390,'-3'-13'-2991,"0"4"2991,3 9 0,0 0 0,0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5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39 11943,'5'10'1881,"0"-2"-904,-5-8 1297,0 0 1190,-3 75-3083,0-42-129,-3 59-3255,0-57 3070,1-13 192,2-2-175,1-15-2918,54-76 2840,-35 51-68,41-53-11,-48 74 57,0 7 16,-1 5 3543,9 14-3448,-1-8 39,9 4 1,-1-15-79,4-5 5,5-2-105,15-20-29,-13-1-146,7-19-10,-4-31 234,-19 29 163,6-21-123,-21 46-45,-3 8-106,-1 5 106,-1 3 73,-3 7-6,-3 6 190,-6 26 1,2-1 28,0 18-3046,7 19 3460,2 12-453,2 4-144,2-30 1,1-1-15,1 15-55,-1-25 0,1 0-29,-2 18 6,-1-5-11,-4-7-2391,-21 0 2329,1-24 1,-19-2 2290,9-25-2229,-1-7 0,4-9 56,2-24-62,30-38-2324,11 9 2274,31-17-504,7 36-700,6 4 1260,13 5 0,0 3 0,-16 6 0,-1 4 0,0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6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33 12146,'19'-6'7070,"-4"2"-6354,-12-6-228,-3 8-253,3-8-230,-3 15 113,0 9 481,-5 14 197,-4 15 386,-13 41-858,5-17-1022,-4 23 782,12-37-53,5-11 58,2-12 107,5-9-50,6-12-84,9-3-62,13-13-706,35-23 404,3-12 1088,-2-1-926,-22 11-95,-33 23-13,-5 6 203,-5 11 45,0 8 28,2 11 40,1 6 16,3 0 151,2 0 286,8 0 408,14-12-794,0-4-68,11-25-67,20-31-17,-9-8-890,-16 12 1,1-2 632,16-26-44,-5 1-1945,0-9-7568,-24 20 9071,-3 9 0,-21 26 0,-2 14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7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 11962,'11'16'5276,"-2"-4"-3932,-9-12 230,0 0-1142,0-5-197,0 3-235,0-3 1843,-18 67-1602,7-26-141,-16 50-32,15-46-68,1-5-28,4-10-572,4-9-498,2-8-8733,23-31 9795,-1-4 0,5-3 0,-11 10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7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0 13676,'11'16'1702,"-2"-4"-5609,-9-12 6282,-30 76-1288,8-24 45,-1 5 1,-2 4-472,-9 17-257,-1-1-823,11-25 0,0 0 509,-11 20-40,-7 15-38,19-40-12,4-7-28,3-7-5630,0 10 1934,9-21 1500,1 7 2224,13-24 0,-3-3 0,3-2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8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420 0 13603,'11'12'3792,"-2"-3"-3283,-9-9 404,0 0 57,-20 38-41,1-3-106,-22 39-3458,2-8 3212,-5 7-1945,-6 3 1541,0-3-38,3-4 33,-6 5-129,17-20-39,6-9-118,19-25-604,13-16 2331,11-2-3552,10-2-6017,66-24 6824,-35 7 3401,34-19-1139,-61 4-611,-23 17 421,-13-4 128,-17 17 168,-3 5 101,1 4 2913,-18 31-3619,22-13-150,-10 21 167,26-10-527,4-13-117,6 8-67,11-20-482,12-3-1042,11-4 1591,22-11 0,1-2 0,-14 4 0,51-13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8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28 13088,'1'-5'3584,"0"0"-2850,-1 5-213,0 0-107,-24-8 651,-5 6-802,-12-6 28,5 12-50,14 0-230,5 5 68,4 1-46,6 20-33,5-7 51,8 16-3382,4-13 3679,11 12-292,-6-10 246,2 8 79,-12-13-96,-1-2 1,-4-1-33,-7 0-674,-41 20 1269,-2-12 0,-3 3 0,21-20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6:58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13015,'31'9'-1145,"-7"-2"1,-24-7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15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0 6568,'-21'16'95,"3"0"-95,6 8 0,5-10 0,5-7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24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10147,'14'9'2868,"-2"-2"-1950,-12-7 146,0 0-761,49-7-6,-23 5-95,43-5 167,-34 10 35,7 7 4,6 9-88,4 7-46,4 6-112,-1 2-5,-4 0-78,-5-3-79,-6-3 5,-8-6-5,-7-5 51,-6-6-51,-4-3-1759,6-4-235,-8-2 1994,8-6 0,-13 2 0,-1-3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16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88 10332,'-3'-5'3282,"0"2"-2509,3 3-543,9 9 324,3 3 231,13 10 1057,22 9-1181,-7-11-151,17 1-107,-16-15-162,1-4 106,10-16-145,-4-13-135,-4-4 23,-15-5 296,-16 10-621,-8 19 157,-1 12 78,-4 29 5,-2 29 79,1 12-1755,-1-7 1,0 1 1737,1 27-503,0-30 0,0-2 486,1 8-5,2-7 28,2-9-68,3-12-1876,3 2 1989,-1-16-85,-3-6 2096,-4-15-1927,-2-8 894,-1-14-1052,-11-25-44,0-10-89,-10-31 30,10 13 0,1-2 653,2 16 1,1-1-595,-1-20 0,2 0 0,4 16 0,1 5-6,1-28-134,7-5 140,1 37 40,7 14-40,2 11-314,40 17 331,-21 12 16,30 13 35,-36 7 256,2 18-223,-13-9-73,-2 9-28,-12-15 0,-4-3-218,-8-2 218,-26 4 0,18-15 0,-15 2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17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16 12152,'8'6'2969,"-2"-2"-2740,-6-4 1418,0 0-1204,-9 19-46,5-4-10,-6 18 476,8 4-421,1-6-128,3 9-29,4-17 12,1-3-28,5-7 22,-1-5 185,2-4-39,0-3-151,0-3-34,7-19-246,-5 1-6,1-18-219,-11-9 163,-9 11-622,-59-23-22,23 38-358,-43-4-914,43 38-2968,7 1 4940,5 11 0,15-12 0,5-4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17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15 121 10500,'-7'-1'6816,"1"0"-6144,6 1 1799,-1 0-2091,4 0 18,5 0-208,10 0-50,14-4-1702,22-8 1,4-2 1567,17-4-6,-11 1 0,-3 0-818,-4 3 275,-15 3-4431,-6 4-202,-20 4 5176,-3 1 0,-12 2 0,-1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18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10405,'5'8'3971,"-2"-2"-2531,-3-6 878,18 0-1393,-3 0-124,17 0-1,-7 0-189,2 0-186,2 0 287,11 0-471,-7 0-17,10 0-112,-10-4-112,0-1-28,-1-3-218,2 1-152,-13 3-639,2 2 393,-17 4 152,-2 1 268,-4 2 184,0 1 40,0-2 0,0-1 56,0-2 1775,0-1-3914,-5 0-4543,-2 0 6626,-6 0 0,6 0 0,1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0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48 9234,'-10'-4'2912,"2"0"-1808,8 4 1708,0 0-1720,-9-16-151,7 11-247,-7-12-172,9 16 1219,0 0-1707,2 1-29,3 3 63,5 7 105,5 11 79,4 14 403,1 19 1,-1 6-437,5 19-138,-6-11 0,-2-1 42,-4 7-39,-3-8-33,-3-10-46,0-11 7,-1-12-7,-1-9-5,0-9-67,-2-5-3876,5-5-678,6-5-1490,4-7 6111,8-4 0,-13 1 0,0 2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0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20 153 10786,'-6'-13'3511,"0"2"-2564,6 11 901,0 0-1103,-3-4-134,2 3-79,-3-4 656,4 5 402,0 0-1225,8 0 200,6 0-173,14 0-106,10-2 33,41-8-246,-14-1-12,24-8-590,-33 4 529,-7 1-131,-10 1-104,-6 4-1215,-3 0-550,-8 3-2823,-1 0 4823,-9 3 0,-6 2 0,-2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1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47 6223,'-6'-17'3646,"0"3"-83,6 14-2326,0 0 410,0-7-1114,0 5-52,0-5 574,0 7-327,0 0 1066,3 1-1794,1 7 408,5 8 523,11 34-346,-6 2 0,-1 6-366,11 34-135,-11-27 0,-3-2-6,-1 6-72,-2-4 122,1 7-122,-3-26 28,-1 0-34,-2-28 0,-1-8-73,0-4-213,0-4-447,0-2-937,0-9-1265,2-17 2087,3-32 0,-2 25 0,1-11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1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0 140 12001,'4'5'4229,"0"0"-3042,-4-5 1788,0 0-2309,53-17-140,-18 7 1,47-14-129,9 0-392,-35 8-12,26-7-56,-51 13-442,-6 1-2639,0 1-1494,-9 3-1289,-2 2 5926,-10 4 0,-2 0 0,-2 1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2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0 132 9716,'4'10'4027,"-2"-2"-991,4 5-1631,-1-7-110,8 11 127,0-13-252,5 0-295,5-3 424,39-11-1170,-21-1-129,26-12-17,-34 4-616,1-3-1070,6-4-2834,-1-1 4537,5-2 0,-21 13 0,-6 5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4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33 162 9699,'-15'-11'2946,"4"2"-1714,11 9-72,0 0-712,-3 0 73,2 0 700,-1 0-600,2 0 1088,0 0-1138,0-2-95,0-1-67,0-2-258,0-4-89,8-9-29,0 0-33,10-6 6,-5 7-6,3 3-62,-2 2 57,1 3 5,0 3-79,9 2-27,2 4 56,0 6 50,-3 6 61,-9 9-3190,3 18 3219,-6-6-17,4 12 22,-7-15 28,15 20-117,-10-25-6,10 14 39,-12-31-39,-1 0-218,2-3-1899,8 0 4371,-6-2-4230,5-3-1088,-11-7-661,-2-3 3725,-3-6 0,-1 7 0,-2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9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0 8354,'13'14'1944,"-3"-2"-1288,-10-12 1439,0 0-1821,2-3-224,-2 2-10,2-3-12,-1 2-28,-1 1-56,1-1-146,-1 2-308,0-2 477,-4 2 33,-5-1 28,-9 1 11,-5 0 17,-18 0 6,11 1-6,-16 4-56,24 0-6,-2 4-89,16-3-118,4 0 213,4-1 106,11 2-38,8 0 10,11 2-78,6 0 6,17 5-6,-14-1 95,9 3 62,-21-1 100,-4-1 79,-3 2-229,-4-2-35,-4 4-38,-4 0-28,-3 4 139,-2 17 34,-9-6 157,-9 13-33,-11-15 22,-9-1-113,-4-5-122,-1-6 0,5-6-84,4-6 67,9-4-287,2-4-368,11-3-1143,2-7 969,6 1 156,2-5 158,6 4 263,5-3 89,7-3-61,6-2-124,5-3 29,7-2 184,5-3 51,29-13 17,-17 8 195,16-7 516,-28 14 1182,-5 1-1048,-14 9 398,-4 1-839,-15 11-270,-1 1-140,-3 2-449,0 0 415,0 6 34,0 4 0,0 8 90,0 7 67,0 4 39,0 2-61,0 0-57,0 0-78,0-6-1300,0 3-531,0-14-941,0-1 2772,0-12 0,0-1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24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454 33 10455,'-8'-17'2106,"2"4"-1484,6 13-118,0 0-258,-5-1 102,4 1 38,-3-1 62,3 1 779,1 0-1227,-2 0-84,0 0-11,-4 2 95,-6 9 263,-6 8 73,-10 13 11,-7 9 124,-5 10-7,-4 5-94,2 3-96,1-1 175,-7 14-1051,16-23 720,-2 7-68,17-29 0,5-5-16,4-5 5,3-7-28,3-4 101,2-4 736,0 0-2450,0-2-2929,5-6 4531,2-2 0,0 1 0,0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4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9430,'4'5'3843,"0"-2"-3043,-4-3 993,0 0-247,-3-1-936,2 1-263,-1-1-128,2 1-130,-1 0-5,0 0 432,-5 7-124,0 4-5,-5 10-35,-2 6 423,-20 47 1,-2 7-714,8-17-43,-7 15 1,3-3 31,16-35-51,7-17-342,-3 7-487,8-23-1949,1-6-2431,3-12 5209,5-7 0,-2 3 0,2 1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5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1 188 12875,'7'-5'3949,"-2"2"-3552,47-52-439,-22 29 272,41-40-56,-41 47 142,-8 10-249,-8 4 1182,-6 32-919,-4-6-95,-2 26-72,0 2-63,-1-9-38,3 8-6,0-17 214,2-2-237,1-4-27,1-2 50,11 3-213,0-10-392,12 1-397,1-11-2006,13-4 2104,20 1 0,-29-2 0,4 1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5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37 11329,'-11'-17'4072,"2"4"-2952,9 13-330,0 0 739,0-3-1030,0 2-12,0-1-112,0 2 146,3 2 941,4 19-745,2 2-95,3 19 44,1 25-442,-6-11-90,2 22-61,-5-25-28,-1-6-39,0-7 27,-2-10-33,1-6-291,-1-14-650,1-1-784,5-15-1927,0-6 3652,5-9 0,-7 7 0,1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7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71 123 2720,'12'6'3596,"-2"-2"-563,-10-4-2081,0 0 1045,11-49-1084,-9 32 681,9-36 535,-11 45 321,0 5-2406,0 0 96,0 3-56,0 0 118,-8 14 44,-1 6 40,-9 20 134,1 12-23,-1 8-21,3 11-96,3 4-64,6-19 0,1 2-99,1 29-803,1-30 1,1-1 724,2 15-2878,11 15 2839,0-29-347,10 5-890,-1-35-274,3-9-450,6-9-3108,1-5 5311,4-9 0,-16 3 0,-5-3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8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0 13323,'6'9'1506,"-2"-2"203,-4-7-533,0 0-224,-10 51-139,1-13-96,-9 47 188,9-13 1,1 13-1,1-10-818,3-19 0,0 0-596,-1 18 1,0 8 0,3-17 514,9-17-6,5-24-68,0-6-1321,13-1 112,-4-10-196,11-1-2022,-3-13-1406,-1-5 4901,0-7 0,-12 6 0,-7 3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8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39 139 14801,'-21'-13'5350,"4"2"-5165,17 11 229,56-23 73,-16 9-263,51-19-134,-27 17-90,0 3-6,-4 4-716,-4 4-577,-9 3-8532,18 16 9483,-24-1 0,1 3 0,-29-6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9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73 168 11878,'8'8'3506,"-2"-2"-2727,-6-6 929,0 0-1344,-2 0-73,0-1 897,-17 13-914,10-2-10,-11 12-24,14-4-38,3 0-12,1 1 12,2 1 100,4-2 17,3-2-27,6-3-3112,24-6 2876,-13-6-56,15-9 0,-20-9-157,-3-7-482,-2-25 90,-7 7-45,-1-18 158,-15 17 60,-5 1 18,-12 9-9473,-38 8 9675,28 18 1,-15 3 0,41 8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29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11715,'16'10'2728,"-4"-2"-2123,-12-8 818,0 0-443,41 14-213,-14 1 628,59 33-656,-33-7-95,22 19-168,-18-9 17,0 5-5,-5 6-107,-5 4-157,-23-17 0,-4 4-129,-6 2 0,-3 1-92,1 0 0,-4-2-3,-16 42-107,-7-43-458,-12-9-657,-2-13-822,1-15-5495,5-8 7539,6-15 0,9 5 0,5-5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30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59 9934,'2'2'2437,"0"0"-1547,-2-2 1547,0 0-1580,-2-20-23,2 12-184,-2-15-146,2 18-167,0 1-97,0 2-27,0 1-213,0 1-106,0 2 106,4 6 241,4 10 201,7 10 124,5 12-68,5 8 90,6 8-123,6 6-34,-5-16 1,3 0-1685,21 21 1421,-17-24 0,3-2 39,2-9 0,0-5-201,22 9 61,-11-16 0,0-5-67,7-6-246,17-16-600,-25-9-829,-3-13-1238,-3-10-5984,-10 1 8897,-7-3 0,-16 21 0,-7 6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31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73 9492,'-14'-15'2346,"2"4"-1527,12 11-119,0 0-107,-1 2-447,0 2 246,-2 3 269,0 3 95,-1 5 1003,-5 22-1278,1-4-5,-4 16-94,2-12-141,0-1-107,1-7 219,1-1-79,4-16 191,1-1-308,22-68-633,-2 16 129,19-47 246,-9 36 95,0 8 6,-6 10-3117,2 11 3117,-5 12 0,6 4 5,-2 7-5,5 5 0,22 13-711,-11 1-2521,21 16-2845,-20-8 6077,1 3 0,-19-15 0,-7-5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29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13 180 6882,'-6'-3'1366,"2"0"-907,4 3 18,-1 1 66,0-1 7808,1 1-8245,3-4-106,3-3 101,6-5-22,4-5-12,2-3-6,5-4-55,2 2-6,2 0 11,-2 4-11,-2 3 6,-5 3-6,-2 4-34,-5 3-5,-1 2-56,-2 2-45,7 4 140,-3 5 0,7 7 33,-3 4-5,2 2-28,2 1-89,2 0 83,1-2 6,1-4 67,-1-2 12,1-4 27,1-2-39,1-3 12,2-2 16,-1-2-5,3-1 224,12-1-213,-10-3-45,7-1 11,-16-2 62,-1-2-23,-9 3 118,2-6-140,-9 3-56,4-7-28,-4 0-106,2-4-269,-3-1-90,0 1-488,-3 3-1052,-1 3-2230,-1 4 4235,0 3 0,0 3 0,0 2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32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101 244 10494,'-11'-10'1546,"2"2"-711,9 8-62,0 0-124,12-24 264,-8 13 225,9-17 939,-11 19-1158,-4 1-913,-2 2-6,-5 2 0,-2 3 0,-2 1 39,-1 0 68,0 5 33,2 3 134,0 8 135,3 6 358,1 19-510,5-9 214,8 22-202,7-28-50,9 1 134,30-20-353,-17-14-17,20-11-118,-28-12-161,-5-6-80,-5-3-218,-8-19 376,-11 16 33,-9-10-39,-11 23-174,-4 4-5470,-15 5 2469,11 11-85,-5 1 3484,19 8 0,8 0 0,5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33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10478,'3'12'5366,"-1"-4"-4842,-2 89 423,0-44-605,0 12 0,0 2 178,0-5 469,0-3-793,0-5-128,0-9 326,0-2-545,0-22-96,1-2-990,10-33 738,2 0 1638,8-12-1363,-2 5 38,-2 5 108,3 5 16,-2 6 135,-1 8 113,-2 5 122,-5 6 140,-1 4 935,1 18-1070,-6-13-111,-1 15-85,-11-16-117,-8 2-33,-7-1-314,-4-3-465,2-3-471,5-9-2420,6-4 3703,8-5 0,4 1 0,2-1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33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2 10086,'-2'-1'2161,"0"0"-88,2 1-1877,-34 11-90,23-5 197,-25 14 167,33-11-139,1 5 67,2-6 139,5 2 23,4-1 1614,51 24-1743,-29-14-274,34 18 324,-43-21-184,-2 0 11,-4-1-45,-3 0 84,-6-1-173,-2 1 219,-27 20-719,2-13-1102,-24 7-3260,11-21 4688,1-9 0,15 1 0,6-1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46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 6591,'-27'15'0,"12"-9"0,3 5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46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 6479,'-12'76'-230,"5"-23"0,3-39 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4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94 7118,'13'8'4077,"-2"-2"-1663,-11-6-386,0 0-4804,7-27 3123,-5 16 950,4-21-1123,-11 22 399,-3 2-540,-7-1-50,-7 3 17,-26 2 6,4 6 0,-19 7-6,15 7 5,2 7 34,3 3-39,5 1-39,4 2-6,3 1 23,4 2 16,3 2-27,-2 30-79,13-23 112,9 21 39,25-31 101,17 2-39,18 0 17,11 2 39,4 0 33,-2 0 174,-6-4-95,-9-1 3403,-11-4-3453,-1 9-158,-24-11 51,-4 11 213,-82 20-292,18-21-193,0-5 1,-2-2 159,-7-8-213,10-6-532,13-6-611,18-4 1356,25-2 0,-3-1 0,12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4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13407,'9'12'4509,"-2"-2"-3697,-7-10-291,0 0-521,1 6 605,0 9-3353,-1 13 3425,-5 31-548,1-11-361,-1 14 299,3-24-67,2-6-1417,1-1-403,9-16-1933,3-5 3753,9-22 0,-10 6 0,-1-5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6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9078,'1'15'-186,"62"27"186,-23-18 33,4 0 1,4 3-5486,30 25 5799,-22-14 146,14 6 1470,-31-24-1425,-7-5 1060,-6-6 828,-4-5-1620,-11-6-806,-1-8-22,-10-7 3414,-6-5-3112,-3-3-3380,-8 1 3413,-7-2-38,6 9-225,-2 2-50,8 12 34,-3 15 5,4 7-6,-1 18 29,7 7 352,3 11 3667,4 6-3260,9 7 0,4 3-250,2 20-344,0-17 0,1 0-1233,0 5 1124,-3 1-116,-10-25 0,0 1 15,0 24-17,-7 18-34,-9-46 34,-8-10 34,-8-18 151,-20-18-180,10-25-10,-10-20 1195,23-15-1066,9-36-124,12 22-551,15-17 500,11 34-89,35-15-476,-8 16-465,21-13-314,-16 16-523,-16 12 0,-1-2 394,20-23 1053,-22 22 1,-1-4 884,-1-8 1,-5 1 453,7-10 236,9-22 167,-33 56 68,-4 8 10,-2 8-1349,-4 4 0,0 10 286,-2 8 1123,0 13 546,0 62-1698,-2-28-55,0 37-3493,0-54 3291,0-10 33,2-10 62,0-10 45,0-7-106,0-5-34,7-5-476,6-12 3106,13-10-3688,8-17-320,21-28 1199,-17 19 179,8-10 100,-25 37-66,-6 12-28,-1 8 918,12 31-352,-8-4 32,11 24-100,-14-13-117,0-3-35,0-2 63,14 4-286,-8-15 23,16 0-46,-8-15-106,6-11-101,4-7-412,0-16 1,-1-5 450,6-5 56,22-28-106,-48 49-201,-7 12 111,-5 7 102,-1 29 239,-3 0 438,5 41-319,-4-27-113,4 11 40,5-20-521,-2-17-649,7-1-8627,9-59 9612,-8 4 0,4-11 0,-15 23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6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12735,'7'14'-589,"-3"4"1,-4-16 0,-1 4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6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19 14829,'-9'-10'3059,"2"1"-2919,7 9 128,0 0 152,-22 82 152,13-23 86,-4 29 0,1 6-465,9-43 1,2-2 35,-1 22 1,1 3 19,1-5 0,0-3-142,1-13 0,1-1-74,-1 14 1,1-3 72,3 17-100,0-12-6,-2-12-275,-2-6-106,-3-24 101,-7-5 207,-7-19-16,-6-9-141,-2-6 191,-11-45 39,17 18 50,-3-26 124,19 31-17,2 2-57,6 1-49,5 3-6,9 0-45,9 1 0,8 1 56,9 2-6,7 1 171,1 11 0,2 3-102,12-2-94,-15 5 0,-4 4 42,-7 14-55,-6 6 60,-7 15 164,4 28-136,-15-10-556,0 17 506,-13-24 51,-3 2-107,-2-16-587,0-2-237,0-20-374,0-5-415,6-16-4558,0-7 6177,6-21 0,-6 19 0,1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0.7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63 7061,'1'12'1243,"0"-2"-733,-1-10 118,0 0-466,-57-28 23,31 17 50,-46-21 146,43 24-90,2 5-224,0 0-22,1 3 151,1 0 0,2 3 39,5 3-84,2 4-139,5 5 380,3 4 34,4 3-23,2 4 34,2 4-6,0 4 1120,22 42-1158,-6-24-18,19 31 34,-11-34 16,-1 0 12,0 2-34,-2-2-179,0 0-84,-4-2-39,-2-2-28,-2 14-34,-5-17-33,-1 9-6,-5-22-6,-1-6-27,-1-4-231,0-1 220,0-10-712,-3 0 627,-4-7-448,-6 1-527,-6 1-794,-11-1-886,0 0 2784,-5-2 0,16 0 0,6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6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16958,'14'10'2846,"-2"-2"-2846,-12-8-3238,0 0-2873,7-3 6111,-3 9 0,4-7 0,-5 7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7:58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166 232 12169,'5'-2'5192,"-5"9"-4973,-15-22 44,-2 15-17,-3 3 118,-1 5-3481,-1 4 3739,-5 20-252,9-5-48,-1 14-19,12-9-46,4 2 40,2-1 207,12 6-218,4-13 297,60 0-583,-18-29 1636,-7-2 1,1-3-1940,21-22-106,3-8 54,-1-3 134,-23 6-1,-2-1 222,5-4 0,12-16 0,-57 38-173,-5 5-57,-4 1 135,0 4 213,-11 0-113,1 3 51,-12 3 28,4 1 23,-18 12-23,8 4 100,-12 13-32,15 2-29,2 3 6,5 1 83,5 21-116,7-30 105,4 10-50,8-33-16,16-10-275,0-3-11,10-10-6,-8 0 106,-5 1 7,-5 5-24,-5 5-256,-5 5 122,-2 3 23,-2 2 0,2 10 179,1-2 33,3 10 35,0-5 49,1-1 6,2-2 0,1-3 40,4-2-29,3-2-72,7-2-62,5-5-280,6-7-308,3-7-1490,18-26 1238,-16 10-24,7-13 864,-24 22 404,-4 3-29,-9 11-375,-2 4 0,-6 6-62,-2 1 62,1 0 667,1 2 146,5 13-482,1-1 44,3 10-17,-2-5-33,-1 2-34,0-1-106,0-1 11,-1-1-118,0-2-11,-1-3-27,0-2 312,2-3-296,-3-4-11,4-1-45,-2-10-577,12-16 309,-3-1 77,9-11 113,-9 12 78,-2 4 6,-3 6 44,-2 4 28,0 3-72,-2 4-6,3 0-6,8 2 152,-3 4 11,10 1 33,-5 4 68,3 1-57,1-1-89,3-2-61,2-2 16,20-2-112,-10-3-229,16-7-337,-13-4-122,4-11-541,1-6 428,1-2 381,-2-2 364,17-12 549,-28 18-448,3-1-112,-31 23-95,-7 4 207,-1 0 428,-3 0-249,-10 2-72,0 2 10,-4 5 113,7 5 269,1 4 83,3 5 51,3 5-123,3 2-29,3 1 718,30 14-896,-3-19-135,29 3-62,-7-24-106,10-10-50,8-8-325,4-11-679,-25-3 1,0-5-263,17-17-401,7-18 1275,-44 25-357,-15 10 592,-7 11 207,-12 11 739,-19 11 807,-15 24 890,-23 49-2094,27-20-67,4 25-46,38-50 1,9-2-230,15-5-784,21-4-2274,32-8 3058,-11-11 0,0-1 0,6 0 0,19-6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00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63 5496,'-2'-16'3836,"0"4"-1378,2 12-1064,0 0-406,-16-15-635,9 12 429,-15-12-350,13 15 1084,-1 0-559,-5 0-783,7 0-17,-2 0-101,8 0 22,1 0 1642,1 0-1681,-3 3-33,0-1 5,-1 2 28,2-1 6,0-1-50,2-1-40,0 0-750,0 0-4650,0-3 5445,1-5 0,0 4 0,-1-4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09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2904 2888,'-15'-10'577,"1"3"1133,5 12-1531,-1-1 921,2-2-489,1 0 231,2-2-422,-1 0 661,1 0-1087,0 0-50,-1 0-33,-1 0 89,2 2 162,-1 0-100,4-1 263,1 1 39,1-2 638,0 1-380,5-1 22,6 0 336,20 0-543,-1 0 11,12 0-34,-10 0 421,18-7-499,-8 0-100,16-6-102,-9-2-61,6-1 67,6-2-98,2-1 0,1-3 47,18-7-308,-17 7 1,-2-1 297,0-4 89,-5 3 100,11-8-156,-20 10 90,11-5-107,-17 9-44,4-2-46,7-1 23,1-3 0,3-1-22,16-9-4,-15 8 1,-2 0 3,5-6 5,-5 2-3155,18-12 3250,-23 10-45,12-8 146,-28 12-184,-1 2 111,-2-3-1951,13-11 1912,-12 6 1832,9-7-1888,-14 9 51,21-29-51,-19 21 556,16-21-432,-27 31 78,-2 3 84,-1-1-112,5-11-95,-5 8-51,4-9 3267,-7 12-3273,-2 2 496,14-21-507,-9 16-16,10-17 44,-12 22-33,2 0-11,-1 0-34,1-1 0,0 1 0,2 0 0,1-1 0,1 0 11,20-23-5,-16 19-1,14-17 1,-21 26-6,0 0 17,8-10-12,-6 6-5,7-9 0,-6 8 0,9-15-45,8-13 101,-8 11-50,0-2 0,-19 27-6,0 1 0,0 2 0,-1 0 0,1 1-6,0-1 0,2 2-128,8-10 28,-3 6 50,7-8-6,-5 9-28,12-7 46,-9 8 33,16-10-1,-18 14 12,5-3-5,-11 5-6,7-1-29,-5 0 40,5-1 0,-6 2 0,1 1-16,9-6 16,-6 3 5,6-3-5,-8 4 0,0 0-5,1 0-1,-1 1-11,7-3 17,-4 2-5,5-3 5,-4 3 0,12-6 28,18-7-28,-10 4-12,5-3 12,-27 12-16,-2 0 16,4-2 0,-7 4-6,4-2 0,-5 5-44,10-6 44,12-2 1,-5 1-1,6-1-16,-9 4-17,-11 5 33,5-3 6,-11 5 6,0 0-6,2 0-12,1-1-27,9 0 34,-10 1 5,8-1-6,-9 1 6,-1 1 0,2-1 0,-3 1 6,3 0-6,5-1 0,1 0 0,-1 1 0,-5 0-12,-6 2 7,-2 0-1,-1 0 1,1 0-1,-2 0 0,4 0-33,-1 0-67,7 0 95,-3 0-45,3 0-62,-4 0-84,1 0 12,5 1 184,-3 0 6,4 2 0,-4 0-5,3 2 5,10 1-6,-5-1 6,5 1 0,-8-2 0,-2 1-5,-2-2-7,6 4 12,-9-4-22,6 3 28,13 5-1,-6-3 1,15 5-1,-10-4-5,0 0 0,1 1 0,-1-2 0,11 7 0,-10-4 0,6 4 0,-13-6 17,16 9-6,-12-7-5,14 8 5,-18-8 56,2 0-3453,8 6 3386,-6-4 11,5 4-11,-10-6 6,-1 2-1,1 0 68,19 15-39,-14-10-34,16 10 3386,-19-13-3391,0 0 5,-1-1 0,1 2 5,-1-1 1,0 0-1,-2-1-5,-2-1 12,13 10 49,-10-9-55,10 8 5,-13-9 23,2 1-29,0 2-5,2 1 6,2 1 27,1 1-27,2 1-6,10 10 0,-8-7 0,7 8 0,-11-10 11,10 11-3403,1 3 3392,1-2 0,-4-2 0,-11-11 0,0 0 6,7 8 27,-6-7-33,13 13 0,-15-13 0,10 7 157,-7-5-146,4 1-11,1 1 0,0-1 0,-2-1 45,-1-1-56,16 15 5,-16-13 3398,13 13-3397,-17-16 5,-1 2 0,1 0 5,0 1-3397,0 0 3392,12 11-136,-8-7 136,8 7-6,-11-11 6,1-1 0,-2-1 6,0-3-6,-3-1 11,-1-3-11,0 0 56,-2-1-45,1 1 23,8 7 102,-6-4-136,7 6 6,3 2 50,4 1-6,1 1-44,-2-4 28,-10-7-29,0-3 1,0 1 39,1-2-45,-1 1 3392,-1-2-3387,1 1 74,-1 0 49,24 10-38,-16-9-85,18 8 1,-21-12 44,0 2-50,0-2 0,-2 1 0,1-1 0,0 0 12,0 1-7,0-1 29,-2-1 50,18 5-84,-16-5 0,14 3 5,-21-5 35,1-1-24,14 7-16,-11-5 6,11 4-17,-17-5 56,3 0-40,19 7-5,-12-6 0,15 6 45,-19-7-39,-2-1 22,0-1 5,-3 0-33,-2-1 0,-3 0 11,-2-1 12,-1 0-6,9 1-23,-7-2 6,7 2 0,-8-2 11,-1 0-11,5 2 0,-3-2 6,5 3-1,-4-3 1,1 1 0,0 0 66,10 2-66,-5 0-12,8 0 6,-7 0 34,16 4-34,-15-3 0,13 2 0,-18-4 39,0-1-33,-1 0-12,-1 1 6,1-1-5,4 3 5,-3-2 0,4 2 5,-2-1 1,3 0 27,4 0-33,1 1 6,0-2-6,7 3 11,1 0-11,-5-1 0,-4-1 6,-13-3-6,-1 0 5,5 1 1,-3-1 0,4 1 5,-3-1-6,1 0 1,1 0 0,1 0 27,1 0-27,-1 0 5,2-1-5,0 0 78,8 2-23,-1-1-61,0 0 6,-5-1-6,-7 0 5,-1-1 12,7 0-11,-3 0-1,6 0 1,-6 0 28,-2 0-34,-2 0 16,3 0 29,-5 0-45,3 0 0,-5 0 23,9-1-23,-6 0 0,7-1 5,-9 1-5,0 0 0,-2 1 6,-1 0 50,0 0-112,-2 0 56,-1 0-6,-2 0 6,0 0 0,0 0 0,0 0 0,1 0 0,1 0-263,-2-1-7875,-3-9 8138,-5 1 0,3-2 0,-3 5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03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10455,'9'1'3378,"-2"0"-2438,-7-1 383,0 0-903,0-6-135,0 3 18,0-3 10,0 5-425,0 1 73,0 6 39,0 4 0,0 10 6,1 46 66,2-14-55,2 35 6,1-26 128,1 4 45,2 5 39,3 5-106,0 5 72,3 5 12,1 3-11,1 3 30,0-4 1,0 2-171,-7-32 0,1 0-1021,5 32 1,0-4 1059,-2 3-62,0-2-101,-6-26 1,-1 1 117,4 32-40,-5-35 1,0-2-17,3 18 0,-1-9 79,1-7-17,2 8 5,-2-20-61,3 8 72,-6-20 34,5 34-101,-5-24 1883,2 27-1860,-4-32 5,0 3 241,1 1-247,0 3-208,3 16 209,-2-16-1,0 9 23,-2-22 118,-1 7-79,-2-10-5,0 9-23,-1-11 73,0 29-23,0-18-66,0 23 50,0-28-45,0 2-56,-1-2 117,0 1 62,-3 11-111,1-11 38,-1 10-106,1-17 11,0 0 45,0-2 360,1 0-388,-1-1-28,1 1 0,0 1 45,1 2-3235,-2 32 3258,2-19-18,-2 22-11,1-29 28,1-1-55,-1-3 88,0 11-94,-1-12-6,-1 8 6,0-13 5,0-3 3386,1-1-3341,-1-2 51,3-8-1,-1-3 45,2-7-3002,0-43-2879,0 1 5730,0-40 0,0 43 0,0 7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04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200 704 5820,'-52'13'896,"-1"1"0,-32 8 354,80-16 801,2-3-1070,1-1 1158,2-2-234,0 0-1143,6 0 302,67-9-2016,2 2 1124,-9 0 0,13 0 0,0 0-62,-5 2 0,0 1 0,0-1-951,4 1 0,0-1 1,-1 0 896,-3 1 0,-1 1 0,-6-1 8,2 0 0,2-1-182,3-3 0,12-2 1,2 0-1,-10 1 143,13-1 0,0 0-25,-15 1 0,10-1 0,-3-1 0,-13 3-6,-5-1 1,-7 2 36,17-2 0,-2 0-29,-22 2 1,-2 0 155,9-1 0,-3 1-96,11-3 44,3 1-22,14-3-33,4 1 66,7-2-61,-2 1-50,-2 1 64,-27 4 0,2 1-70,32-3 22,-33 4 1,0 1 815,26 1-804,0 1-29,-2 2 46,-3 0-23,-28 0 0,0 0 39,27 0 160,-16 0 0,-1 0-137,11-2 1563,-28 0 1,3 0-1612,11-2 0,0-1-39,-14 1 0,1 0 16,21-2 1,0-1-3,-21 2 0,-1 1-15,17-2 1,0 0-3,32-1-738,-39 3 0,-2 0 743,14 1-5,-7-1 418,-6 2-413,24-3-5,-18 2-869,24-1 869,-18 1 0,7-1 0,6 0-1285,-1 1 0,4 0 1285,-32 1 0,0 0 0,33 0 0,-3-1 18,3 1-7,-1 0-8,-26 2 0,1-1 2,32 0-2,-32 1 0,-1 0 2,24 0-684,1 0 685,-2 0 27,-2 0-33,-1 0 0,-3 0 11,-2 0-5,-4 0 11,2-2 0,2-1-17,8 1 0,-12-2 0,-2 0 0,-9 2 5,0-2 2229,0 1-2223,-5-1 0,1-1-11,18-1 3,-17 0 0,-1 1 1172,8-1-1181,28-5 6,-22 4 452,-13 1 0,-1-1-452,8 1 1102,17-1-1108,2 3 6,-18 2 0,22 2-5,-26 0 5,0 0 0,-1 0 5,27-2-5,-21 0 5,-11 0 1,-1 0 0,7-2 0,17 1-6,-28 1 0,0 0 333,-1-1-333,-1 1 5,-1-2 1,47-2-12,-36 2 6,39-2 0,-45 5 6,29 0-6,-20 1 0,20-2 0,-26 1 5,2-2-5,1 1 0,0-1 0,18 0 34,-23 0-34,9-1-6,25-7 62,-40 3-50,36-4 0,-51 4-6,-2 1 33,-3-1-27,0 0-6,13-3 0,-7 3 0,11-1 0,-15 4 5,9 1-5,-14 2 0,4-1-184,-18 3-959,-5-1-1725,-5 1 2020,-21-2 0,13 2 0,-12-2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16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0 473 6613,'28'-20'2773,"-5"5"-2393,-11-5-161,-4 6-6,-3 0 335,0-6-296,-3 6 23,0-5 218,-2 5-23,1 0-128,1-1 201,-2 2-111,2-1-158,-1 2-78,1 2 56,0 0 22,-1 2 1065,3-7-1047,-2 6-1,4-8 6,-3 10-6,4-6-213,-2 4-78,3-4 6,-3 5-1,0 1 1,-1 1 0,0-1-1,-1 2 1,-1 0-1,0 1 455,2-5-208,-1 2-45,2-4-17,-2 1 17,1 0 12,-1 0 476,4-6-68,-3 5-369,1-2-62,-3 10-12,-2 2-116,0 1-225,0 2 51,0 3 100,0 7 17,0 43 23,0-14-29,0 35 29,0-28-29,0 0 29,0-2 0,0-3 10,0-3-10,0-1-6,6 45-28,-4-36 34,5 35-29,-7-49 6,1-1 68,0 18-68,1-18 45,2 15-45,-2-24 73,1 0-11,-2-2 5,0 6-10,-1-9-63,0 4 40,0-8 17,0 2-57,0-1 57,0 0-29,0-2-27,1-3 28,-1-5-1563,2-1-2056,0-8-3326,2-7 6911,1-9 0,-2 6 0,0-1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16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28 8511,'-8'-4'1597,"2"0"-1115,6 4 363,0 0-386,6 0 119,-1 0 234,10 0-555,-4 0-61,4 0-28,-2 0 118,7 0 117,5 4 45,3-1-157,1 2-44,-3-2-84,1 0-40,3 0 437,27-1-431,-21 0 117,21 0 460,-11-2-3841,-8 0 3292,15 0-62,-13 0-16,2 0-6,0-1 106,12-2 0,4-1-5,22 0-152,-25 0 0,-4 1-10,-4 1 27,-32 2 12,-1 0 3800,15 0-3655,-8 0-11,13 0-129,-13 0-11,0 0-12,0-1-6502,39-7 6469,-29 2 0,19-2 0,-41 5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17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83 10590,'-19'-13'3601,"4"2"-2200,15 11 38,0 0-347,53-18-919,-21 11-21,48-14 55,-32 16-50,4 1-11,1 2-12,13 1-94,-21 1-40,4 0-45,-29 0 39,-6 1-184,-3 8 133,-5 1 12,1 8 6,-4 12 17,-1 11 22,-6 3 44,-5 5-38,-5-11 0,-4 0-1,-1-1 69,-4 27-13,9-23 46,-1 17-23,12-32 106,2-4 157,1-5-11,0-3 12,2-4 10,4-2 101,5-1-2905,59 6 2520,-28-8-266,43 3 192,-46-8-757,22 0-318,-26 0-381,15 0-1524,-32-7-1513,-5-1 5313,-6-6 0,-3 7 0,-3 1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18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 11077,'-2'-2'3579,"0"0"-1994,2 2 515,0 0-1427,6 0 66,6 0-50,12 0-297,11 0-157,61 3-700,-33-1-224,-6 0 1,0 0-3458,4 1 4146,6-2 0,-33 0 0,-8-1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1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35 219 12253,'-19'-12'3641,"4"4"-2230,15 8 208,0 0-1081,16 0 44,1-4-139,20-3-208,2-6-118,11-5-61,5-1-851,3-1 453,1 0-1248,14-5-3614,-1 3 5204,10-5 0,-39 15 0,-11 1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18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35 10752,'-14'0'2806,"4"0"-588,10 0-980,0 0-661,20 1-213,-3 0-45,21 1 23,-6 1 22,6 0 28,6 0 285,17 0 1,4 0-476,4-1-583,-4 0 0,-4-1 482,-18-1-50,-7 0 16,-7 0 34,2 0-101,-14 0 5,4 0 1,-14 0 890,0 0-896,-2 0 0,-1 0-51,0 0-2183,5-9 2234,6-10 0,-5 6 0,2-4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0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13 9649,'-15'-7'1652,"4"2"-829,11 5 113,0 0-712,0 1 28,0 0 39,0 1 247,0 3-40,0 0 17,5 6-21,2 0-102,4 1-140,1 3-96,-2 0-32,0 1 10,-1 1-22,-3 1 34,1 2 794,0 37-710,-2-22 22,0 31-56,-4-32-3178,3 17 3245,-2-13-128,4 12 27,0-17 12,1-1-12,2 0-2180,2 12 2113,-2 2-62,1 0 113,-2 39-140,-6-49 33,2 32 2237,-4-49-2270,0-1 5,0-1 34,0 8-12,0-7-33,0 7 39,0-9 73,0 12 33,0-9-106,0 7 3365,-1-13-3354,1-1-39,-3 5 40,3-4-46,-3 4 34,3-4-39,-2-1 17,2 2 50,-3 4-61,3-4 22,-2 4-22,2-7 38,0 0-44,0-2 45,0 0-45,0 0 6,0-1 78,0 6-79,0-5 1,0 4 5,0-2 0,0 4 45,0 0-56,0-4 51,0-4-18,0-6 40,0-1-2346,2-24-7558,4-5 9339,6-29 1,-4 27 0,0 1-1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2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5611,'14'12'1787,"-4"-2"-576,-10-10-897,0 0 267,0 2-195,0 0 505,0 4-315,0-2 181,1 2-321,-1-2 919,3 3-1075,-2-3-84,1 1 45,-1-3-90,0 1 107,-1 0 297,3 2-219,-2-1-78,2 2-96,0 0-22,0 1 146,4 11-219,-2-4-34,3 10 1,-2-1-34,-2-4 6,1 7-1,-3-7 6,0 1 29,0 1-12,0 0 11,0 20-28,0-20-11,-1 14 45,1-24 0,0 9-34,0-3-6,1 7 1,-1-6 56,-1 0-57,1 0 29,-2-1-34,2 1 5,-1-1 1,1-1 50,1 0 78,4 16-128,-3-14 5,3 12-11,-4-19 6,-1 2 33,-1 0 11,1 14-16,-2-9 28,1 11 22,2-11 56,-1-1-62,1-3-39,0-4-5,-1-4-23,3 8 28,-1-4-39,0 8 0,-1-7 6,0 1 11,3 11-12,-3-9 34,3 9-33,-2-13 0,-1 0-1,0-2 29,-1-1-29,-1-2-5,1 0 6,-2-1-6,2 0 45,0 8-45,0-4 11,1 5 28,0-3 0,-1-3-39,0 1 79,0-2-46,-1-2 23,0 1 28,1-2-44,-2-1-35,2 1 29,-2 0-6,4 6-23,-4-2 35,4 4-7,-3-5-27,1-1 5,-1 0-5,1-1 39,-1-1-34,1 2-5,0-1-6,0 1 6,-1 1-1,1-2 1,-1 1 16,3 5-16,-3-5-6,3 4 0,-4-6 5,1-1 1,0-1 5,-1 1-5,1-2 442,-1 1-790,0-3-1014,0-3-2290,-3-5 3646,-3-11 0,2 10 0,-1-3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3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25 8881,'-8'-10'2985,"2"2"-2228,6 8-12,0 0-745,-2-3-39,1 2 33,-2-1 6,1 2 778,-11 9-430,5-2-52,-10 9-27,8-3 0,-2-1-6,2 1 298,-6 7-477,7-7-45,-3 3 191,9-10 10,2-4 46,0 0 151,4-2-90,6 0-168,9 0-28,49-11-117,-22 4 5,29-10-33,-40 9 33,-6 1 95,-4 1 74,-12 4-1,-1-1 589,-11 3-1104,0 0-28,-3 0 336,-1 0 0,-4 2 5,-2 2 40,-6 5-39,5-1 39,-3 1-40,8-4 1,2-2 55,2-2 231,1 0-136,1-1-55,3 0 39,6 0-134,63-11-6,-30 6 0,43-10 0,-56 12 0,-6-1 11,-8 3 0,-6 0 23,-5 1-29,-3 0-626,-1 0 32,-9 3 583,3 2 6,-9 2 0,6 1 40,2-2 201,2-3-235,3-2 134,9 0-140,8-1-123,16-2-309,10-3 68,6-2 156,3 0 96,-8 2 68,-6 2 32,-11 2-16,-7 1 28,-10 0-151,-3 0-196,-5 0 297,-5 1 50,-4 4 140,-7 0 106,-2 5-33,-3-2 61,-3 2-117,9-4 33,2-1-167,12-4-3499,22-2 3257,0-4-89,19-1 62,4-4 240,-13 3-22,2 1 28,-19 3 56,-3 3 56,-5-1 28,-1 1 3415,-1 0-3555,-2 0 0,-1 0-79,-1 0-89,2 0-2879,1 1 1883,0-1-35,-1 2 275,-2-2-2740,0 1 3664,0-3 0,0 1 0,0-2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4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29 9234,'-2'-8'1776,"0"2"-1351,2 6 421,0 0 442,32-2-924,-19 2 6,25-3-62,-26 3 11,5-1-168,-5 1 6,4 0 22,-4 0 35,-1 0-18,1 0 196,2 0-95,17 0-297,-10 0-6,11 0 6,-19 0 0,-1-1 0,-1 1 62,-1-1-62,1 0 0,1 1 0,2-2 11,2 2 0,14-2-5,-6 2-6,10-1 5,-10 1-5,-1 0 0,-1 0 0,-2 0 6,0 0-6,-1 0 0,0 0 5,1 0 7,35 2-7,-25-2-5,25 2 34,-34-1-29,4-1 7,-7 1 21,4 0-33,-7-1 6,0 1-6,3-1 0,1 0 11,12 0-5,-7 0 38,8 0-44,-8 0 6,14 0 0,-13 0 10,9 0 85,-16 0 73,0 1 117,3 1 112,3 0 129,19 2-353,6-3-179,-1 1-1360,-8 1-3738,-27-1 5098,-6 2 0,-7-2 0,0-1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6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19 8338,'10'3'2134,"-2"0"-1692,-8-3 225,0 0-611,0-7-56,0 5-39,-1-6 459,-7 8-325,2-1 28,-3 1 1,6 0 402,2 0-111,8 0-180,9 0-84,14-1-67,11 0-11,5 0-68,2-1 119,5 2-119,-19-1 68,0 1 481,-23 0-604,-6 0 28,-5 0 22,-6 3 50,-4 3 23,-7 4 285,-18 9-190,12-6-61,-11 4-1,19-11 23,-1 3-124,3-2-5,-1 2 6,6-2 51,-2-1-52,2 2-5,0-1-135,3-2 135,5 0 247,47-4-241,-14 0 27,37-1-33,-30 0 56,-7-1-28,-8 0 56,-9-1 219,-8 1-303,-4 0-196,-4 1-90,-9 4 292,-1 2 50,-9 3-11,1 2 33,3-2-44,4-1 38,5-2-60,3-3 44,5-2 123,10 0 84,30-1-224,2 0-576,21 0 543,-17 0 39,7 0-51,-20 0-162,3 0 62,-28 0-180,-2 0 107,-8 0 50,0 0 638,-12 11-431,7-5 6,-9 7-44,10-9 189,7-2-22,11-1-100,11-1-40,11 0-22,6 0-40,1 0 1,9 0 0,-15 0 33,2 0 95,-17 0-11,-3 0-89,-2 0 5,2 0-5,-6 0-34,4 0 0,-8 0 0,-2 0 0,-1 1 61,-3-1-49,0 1 55,-1-1-1546,9 0-476,-1 0-1013,13 0-1944,-4 0 4912,4 0 0,-11 0 0,-3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7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47 976 7375,'-7'-10'1601,"1"2"-1231,6 8 118,0 0-264,-1-14-208,0 5 24,-1-17 27,2 14-67,0-2-84,0 5-151,0 1 235,0-1 0,-4 2 39,-1 0 123,-1 2 57,1 1-113,1 1-33,1 2 980,1 0-925,1 1 6078,1 0-4206,2-6-1473,6-3-219,29-33-1185,0 5 1,4-2 876,4-6 0,4-1 0,15-14 0,1 0-62,-10 12 0,-1 1 31,3-1 1,-1 1-35,-8 8 1,0 1-474,9-8 1,-2 3 4,8-5-996,8-9-1456,-50 43 2985,-10 6 0,-5 7 0,-4 1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28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31 400 6535,'-7'-7'2267,"2"2"-1779,5 5 56,0 0 1225,-8 1 533,6-1-1736,-6 1 173,8-1-83,20-2-326,-1 1 79,21-2 78,-6 2 34,0 0-106,-3 1 245,-1 0-368,-11-1 5,-3 1-39,-8-2-213,-1 1-40,1 0 40,-3-1-11,1 1-12,-2-1-22,1 0-67,-1-2-1821,4-18 639,-5 6 173,2-16 309,-5 10 190,-3-1 230,-2-1 45,-2 0 302,1 0 50,1 1 314,1-6 39,1 8 90,-1-5 0,2 10-168,-1 2-146,0 1 79,1 3 414,-3-3 95,2 7-504,1 0-263,1 5-95,0 1-56,0 0-163,-9 19 314,0 2 437,-17 41-235,8-18 213,-7 16-197,11-26-10,2-5-152,5-6-4431,8 9-3528,7-16 7903,10 6 0,-6-18 0,-1-3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30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12 219 9201,'-6'7'5539,"4"1"-5086,-2-14-10,4 6 1635,0-1-1949,4 1 280,0-1 801,40-12-1076,-16 3-44,28-11-17,-25 6-12,-4-1-55,-2 1 246,11-12 6,-17 11-68,9-6-50,-19 12-140,-5 5-67,0 1-118,-4 4-78,0 0-6,0 4 258,0 50 16,0-8 85,0 48-31,-1-41 0,1 0 13,-2 32-761,0-29 0,1-1 694,-4 18 57,2-3-57,0-7 63,1-7-63,0-6 1,0-8-1,0-8-5,0-9 84,0-8-44,1-8-40,-1-5 28,0-6 1345,-2-6-1373,-1-10 0,-2-12-34,1-10-143,2-11 1,0-4 171,1-18-63,0 13 1,2 1-319,1-9 196,4-1 10,4 0-352,16-25-146,10 6 544,1 6 167,27 6-100,-35 52-56,19-5 67,-29 30 56,2 7 106,2 8 225,14 33-326,-16-17 1,7 20-6,-22-28-34,-12 5 34,-10-9 0,-16 3-711,-19-12-2806,-5-4 3517,-5-5 0,29-1 0,12-1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39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31 108 10662,'-17'-14'2107,"4"3"-1116,13 11 1165,0 0 219,0-1-1809,0 0 22,4-1-213,8-1-207,15-1 23,25-3 16,27-1-367,-30 3 1,2-1 271,5 1 0,-1 1-34,-5-1 0,3 0-86,34-2 0,-3 1-3951,-10 1 3180,-3-3 0,-24 8-8255,-54 9 9034,-6-2 0,-3 4 0,3-6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1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0 7934,'3'15'2045,"0"-4"-1619,-3-11 2010,0 0-1948,-1-4 66,0 2-16,0-3-107,-1 4-106,2 1 207,-1 0-308,0 0 28,1 0-241,-2 0 1,1 0 32,-1 0-44,-1 0 0,-4 4 0,-3 3 62,-4 7 44,-3 6-106,-2 5 6,2 4 0,0 4 173,3 4 118,3 6 22,3 2 134,5 4-5,2-1-196,1 1 68,0-2-56,3-2-113,7 11-151,1-16-17,6 6 17,-3-20 56,1-4-56,1-3-50,1-1-466,0-4-2262,16 5-583,0-11-801,12 1 4162,-6-9 0,-18 0 0,-6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39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19 9761,'-40'-10'1769,"7"2"1497,33 8-264,0 0-1870,20 2-3984,40-2 3233,8 2-280,-19-2 0,2 0-147,8 0 1,-1 0 45,33 0-1851,-13 0 0,0 1-5235,10 0 7086,-31-1 0,-5 1 0,-13 0 0,-14-1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47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10 270 8774,'-3'-12'2286,"-2"2"-1631,5 10 2426,-2 0-2740,2-1-61,0 1-10,0-2 178,1 0-28,3-2-107,4-2 7,18-11-281,-2 0 0,12-9 6,-10 5-12,-1 0 40,-5 3-39,-3 1 27,-7 3-10,-2 4 10,-4 3-61,-1 1-151,-2 3-106,0 1-701,-1 2 857,1 11 96,4 6 114,7 42 0,1 11-8,1 9 83,3 16 1,-1 1 39,-6-15-694,-4-30 0,0-2 566,1 8 10,-1 8-67,2-14 6,-3-5-6,0-21 12,-4-16 38,0-5 118,-1-2 589,0-29-796,-3 1-84,-1-31-275,-3 2 57,-2-13 74,0-5 1,0-8-75,3 3 0,-1 0-721,0-3 0,1 3 911,2 16 0,2 10 112,2 17 61,4 7-66,9 7-34,3 9 44,22 4-5,-11 11-5,12 6 1607,-11 5-1624,-4 3 22,-2 2 34,-2 9 22,-7 3-12,-3-1 40,-13 9-84,-7-17-50,-9 6-874,-4-14-851,-6-5 1775,-7-4 0,16-4 0,-1-1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47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98 10758,'-1'-7'3646,"0"2"-2498,1 5 689,0 0-1490,30-8-139,-7 0-175,29-6 12,-15 1-45,1 3 6,-5 1-6,-3 3-163,-4 1 163,22-1 0,-30 3 0,16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48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9694,'7'17'8126,"0"-4"-7364,-7-13-196,34 0 106,20-9-582,16 0-152,-9-3-386,-26 5-471,-17 6-1007,0 1-1121,8 0 2199,17 0 0,-19 0 0,6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49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9761,'3'2'3360,"0"0"-2368,-3-2 2329,0 0-3489,1-1-45,1 4 213,3 7 112,4 12 599,7 30 1,1 7-364,1 6-178,1 0 1,-2-2 126,-6-11 45,5 6-264,-6-21-22,0 1 11,-4-23-67,-2-5-336,0-2-4347,1 1-150,-1-2 4833,0-1 0,-3-3 0,-1-3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49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27 8640,'-17'-4'2678,"4"1"-1675,13 3 2637,0 0-2912,7 1 179,3 1-229,12 2-72,6-1-3461,5 0 4065,49-2-1961,-28 0 975,35-6-1934,-25-2 1754,-11-3-44,-5 2-67,-21 4-470,-20 3-794,-4 1-1543,-2 0-290,-1 5 3164,0-1 0,0 1 0,0-3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0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202 237 8063,'11'5'2739,"-2"0"-1871,-9-5 735,0 0-971,-11-12 830,-1 3-1153,-5-7-18,4 7 599,-1 1-750,6 3-129,-6-1 23,6 4 44,0 0 102,-12 1-147,0 0-27,-5 1-1,7 0-66,4 6 55,6 1 6,-1 7 6,7 4 151,1 5 218,5 3-118,8 4 556,28 14-365,2-12-61,21 6-79,-12-21 299,5-12 1,2-5-452,6-6-122,-9 0 0,-3-6-1,-15-14-33,-4-5-56,-6-3-185,-7-5 174,-7 0-230,-7-1 68,-4 3-365,-3 3-902,-22-5 908,-2 14 62,-21-3 28,3 18-303,-25 0-3350,-2 5-716,13-1 4867,15 2 0,36 2 0,4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1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5 8707,'-14'-2'2515,"2"0"-1630,12 2 135,0 0-930,-1 4 738,3 7-307,3 6-39,5 8 280,4 5 140,3 8-214,2 10-161,2 8-180,-1 9-1777,-7-14 0,0 3 1593,3 29-99,-6-28 1,-1-1 109,-1 18-57,1 17 74,-1-5-141,2-7 51,-2-16-23,-1-27-33,-1-4-39,0-3 5,2 5 3196,-2-15-3862,2 0-421,-5-15-851,1-2-1310,-1 0-152,1 0 3389,-1 0 0,-1 0 0,-1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1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43 148 7974,'-19'-6'2078,"4"2"-51,15 4-856,0 0-112,-4 1-35,3 0-32,-2 1-292,3-2 39,0 0 213,11 0-805,7-3 211,16-1-2703,38-10 2821,-8 3-73,28-7-224,-25 6-78,-6-1-51,-11 2-1444,-3 0-416,-25 1-2917,-2 0 4727,-20-2 0,0 6 0,0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2.5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1 160 8214,'14'8'2712,"-2"-2"-1968,-12-6 1771,0 0-1725,2-2-3445,14-4 3394,4 0 621,16-4-889,3 1-6,9-2-67,9-1-40,8-1 20,-15 3 0,2 0-596,27-5 299,-28 5 1,1-1 30,7 0 0,-5 0-107,1 0 113,23-3-157,-67 13-516,-1 1-800,-1 0-2009,10 0 3364,12 2 0,-13-2 0,4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2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30 10052,'-7'-10'2593,"2"2"-1646,5 8 1299,0 0-1865,5-4-174,-2 2-61,6-3-146,-2 4-51,4 1 23,6 5 28,7 5 0,7 8 90,6 9 67,4 6 33,1 3 101,-5-2 0,0 0-218,7 7-23,-6-5 1,-4-2-45,-9-10-6,2 3-247,-13-14-352,-3-3-381,0-2-437,-4-4-880,3-1-2307,-4-3 4604,2 0 0,-5 0 0,0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3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28 5392,'-3'-15'2531,"0"4"-97,3 11-1885,0 0 91,-3-1-634,-1 1 445,-4 3-267,1 5 1159,-2 6-1074,1 4 683,-7 20-336,6-2 34,-4 19-84,6-7-1,2 9-72,2 2-39,1 6-197,2 0 23,2-1 7,5-1 15,3-5-64,8-1 0,3 0-182,-1 1-34,0-7 1,-1-5-23,-5-18-1636,10 5-1383,0-17-2380,10 3 5399,-3-18 0,-14-1 0,-3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4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31 119 9985,'-17'-10'3876,"3"2"-2588,14 8 1137,0 0-2330,33-21 303,28-3-275,-2-6-73,6 9-50,-45 17-140,-8 4-369,-4 17 559,-4 0 12,-2 18 5,-3-4-33,-5 4 33,-4 3 22,-16 32-49,8-24 27,-7 21-3297,13-17 3398,6-22-5,2 9 750,33-19-728,-8-11-45,25 2-140,-14-9 84,0 0 3308,1-1-5364,21-9-50,-23 4-1439,12-8 3461,-31 5 0,-7 4 0,-3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5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17 131 12724,'-9'-2'3495,"1"0"-2470,8 2-421,0 0-223,52-3-123,-19-3-96,44-3-162,-13-15 0,-5-1 0,-14 9 0,4-6 0,0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8:55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12881,'1'3'3136,"-1"0"-2055,51-5-314,-18 5-201,44 6-67,-30 11-1,2 12-1077,-5 11 0,-1 5 791,10 16-139,-6 2 0,-3 5-20,-22-22 0,-3-1-50,1 2 0,-2-1-330,6 37 327,-15-31-2706,-4-4 1923,-3-5-1517,-2-4-1246,-5 1-2487,-4-5 6033,-6-2 0,6-17 0,1-8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2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48 121 8528,'-17'-4'2672,"1"1"-1670,15 3-273,-1 0-152,0 0 16,1 0-44,-1 0 297,1 0-442,-1 0 587,1 0-599,0 0-168,0 0 1496,1 0-1379,-1-1-341,2-4 0,7-4 62,6-5 106,28-13-112,-7 6-28,16-3-28,-15 15-11,-1 6-96,12 13 107,-13 6-33,8 16-1669,-23 22 1,-7 8 1706,3 8-236,-7-1 0,-5-2 271,-13-1-40,-9 0 50,-2-3-44,-2-1-217,-7 17 222,9-20-2047,-2 12 2069,11-26 2009,5 11-2008,5 9-34,8-14 417,7-1-422,47-16 139,-22-18-27,34 7-57,-34-21 227,-1-2-209,1 0-416,30-11-396,-25 2-478,20-9 1222,-11-28 0,-30 30 0,13-21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2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35 238 12589,'-19'-6'2588,"4"0"-1854,15 6 1472,0 0-1752,1 1 1859,58-7-2106,-13-3-151,3 1 0,4-2-50,25-12-6,8-4-621,5-2-4295,0 4 1,1-1 4027,-38 11 1,-2 1 0,22-6-1,-9 4 1,-33 7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3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16 113 10500,'-9'-5'6206,"2"2"-5618,7 3 67,2 0-179,7 0 96,7-4-45,13-2-197,9-4-196,8-2-3458,24-4 3290,-17 5-296,12-2-404,-27 6-1076,-5 1-1791,-2 0 3601,0-1 0,-14 4 0,-1-1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3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1 101 9184,'3'0'3512,"0"0"-2000,-3 0 930,0 0 168,53 15-2212,-19-11-157,48 6-180,-28-21-609,36-15-1413,-8 2-1460,-31 8 0,0 1 3421,22-5 0,-34 9 0,-13 4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5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154 166 7890,'4'2'2890,"0"0"-1960,-4-2-34,0 0-67,0-6-28,0 4-28,0-5-6,0 7 757,0-2-141,0 0-1142,0 0-112,0-1-34,-9 0-128,2 1 22,-8 1 5,2 1-61,-4 6 67,-2 4 0,-12 25-11,8-3 11,-4 21-23,27 2 1,10 1 218,21 5-54,-4-6 1,7-6 76,45-23-29,7-13-31,-24-11 1,3-6-68,-1-8 1,0-5-60,7-4 1,-4-7-1125,-12-9 1,-8-6 1040,10-28-703,-29-7 456,-22 19-22,-7 3-2857,-28-9 2302,-20 18 45,-11 9-62,-9 22-330,18 16 815,0 5-2327,2 3 2425,-2 9 1,24-7-1,2 0 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6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17 121 10042,'-2'-3'3679,"2"0"-2583,0 3 175,-1-9 561,0 2-1457,1-6-28,-1 5-178,0 1 23,0-1-91,-1-8 39,1 4-23,0-3 57,0 7-73,0 2-68,0 3-66,0 2 33,0 0-359,0 1 242,1 9 77,0 9 80,3 20 66,6 22-1497,3 18 0,1 10 1520,-2-15 0,-1 3-68,0-5 1,0 4 0,-2-5-172,-2 3 0,-1-6 169,-2-14 0,-1-4 8,2 25-1021,2-13 1,0-2 987,1-2-6,1 1 0,0-6 6,-2-29 2124,0-1-2158,-3-16 348,-2-3-773,1-2-3688,1-1-2726,1-3 6839,1-2 0,-3 1 0,-1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2.9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0 9682,'8'12'3199,"-2"-2"-2214,-6-10-358,0 0-190,0-2-28,0 1 40,0-2 21,0 3 488,0 0-1138,-1 0-72,-2 0 180,-2 4 72,-3 5 78,-3 9 84,-3 9 124,-3 9-56,-4 5-1,0 5-106,-3 2 79,0 0-6,0-2-11,0-3-23,1-4-44,3-5 62,1 1-175,7-13 85,1-2-45,7-14-45,2-2-522,1-3-939,0 0-1351,1-1 0,0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6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89 188 8382,'-14'-7'2572,"2"2"-1576,12 5 3010,0 0-3446,-27-5-185,21 4 45,-22-3 5,28 3 763,-1 0-1092,2 0-52,6 0 768,27-3-1285,37-6 826,7-2-101,18-5-134,-26 4-60,-20 3 1,-2 0-59,9-1-39,15-3-297,-51 10-650,-3 0-885,0-6 1871,3-8 0,-10 8 0,1-5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7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1 117 8237,'10'0'2532,"-2"0"-1642,-8 0 544,0 0-986,-1 1 34,1 0 476,2 1 470,6 0-330,10 1 223,35-1-911,-3-1-203,25-1-100,-16-2-35,-2-3-72,-5-4-621,15-7-1239,-14 2-6069,24-9 1858,-19 5 6015,3-4 1,-29 10 0,-9 4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8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4559,'10'7'2728,"-2"-2"167,-8-5 1329,0 0-2604,3 1-886,4-1 245,4 1-705,6-1 1517,12-2-1808,-6-1-689,9-3-717,-6 2-5335,9-5 6758,17-3 0,-24 5 0,6-2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08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10265,'11'7'3752,"-2"-2"-2749,-9-5-342,0 0 274,4-1-929,-1 1 252,5 5 128,-2 5-33,3 9-2584,1 8 2539,2 7-163,0 5-58,0 5-451,3 27 364,-2-12 0,-1-2 0,1 10 0,5 16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1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 7867,'9'10'3193,"-2"-2"-1725,-5-12-690,-1 3-5,2-2-129,-3 3 3714,0 0-4257,-2 0-51,1 0-50,-1 0-123,-1 0 39,1 0 151,-19 16-50,5-1-11,-15 20-6,10-1 5,0 8 46,1 9-3314,2 37 3414,8-16 39,2 25-55,8-28 100,8 20-157,4-40 1,2 0-79,9 29-6,15-7-397,0-37-325,-6-12-1183,20-3 140,-12-14 1771,6-5 0,-22 0 0,-6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1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10237,'4'0'3153,"0"0"-2425,-4 0-241,0 0 174,0 16 292,0 3-113,0 21 116,-2 30-553,0-11-251,-3 25 67,1 14-780,2-41-616,0 20-1864,11-55-410,5-7 3532,11-9 1,-10-3 0,-3-3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2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13239,'6'1'3988,"0"0"-3434,-6-1-167,45-9-29,-19 6-106,39-7-139,-28 9-63,1 1-611,25 0-1494,-5-2 2055,36-6 0,-53 3 0,6-2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2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10466,'9'9'1759,"-2"-2"-1490,-7-7 22,26 19 146,-13 1 224,20 24-4016,-19 4 4052,-6 3 1,-2 4-879,4 34 385,-5-24 1,-2-1-162,0 25 111,-3-27 0,0 0-42,0 22-90,0-31 1,0-2 78,-2 16-101,1-28-129,-2-1 2410,0-28-2281,-5-9 2430,-1-14-2581,-2-13-62,2-18-105,5-3 0,4-7-164,7-10 0,2-3 303,-2-2 0,3 0-760,5 3 1,2 5 719,10-18 219,-3 18 180,2 12 312,12 11-452,-14 21 105,10 6 248,-16 19 201,-2 6 1546,-1 8-1916,-4 4-56,-4 0-118,-3 15-3229,-19 1 2591,-27 4-1457,4-22-3757,-12-21 5802,31-23 0,9 5 0,5 1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 12321,'0'11'5057,"37"45"-3825,-14-17-742,4-1 1,-1 10-1003,-5 36 1,-8 7 564,-6-26 1,-5 2-618,-1 5 0,-3 7 0,-5-7 564,-9-1 0,-7-5-650,-6 0 1,-4-3-1679,3-12 1,-1-4 2327,0-4 0,1-6 0,-1 0 0,10-15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6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47 7666,'-8'-4'2196,"2"0"-1541,6 4 4425,0 0-4671,0 2 280,0-1-2586,19 5 2805,24-4-1287,13 2 491,19-3-112,-9-3-45,-2-3-719,-4-2 91,-8 0-369,-9 1-1069,-5-1-1737,-8 2 4579,-2-3 0,-15 4 1,-4 1-1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4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8578,'13'7'3916,"-2"-2"-2813,-11-5-190,0 0-140,2-8-44,-2 6-102,2-7 11,-2 9-95,0-1-61,0 0 1608,0 1-2202,0 2 5,0 6 107,0 8 0,0 12 39,1 10-39,1 12 34,1 7 61,1 6-16,1 3-637,0-2 586,2-1-202,0-6 174,1-3 67,0-6-22,4 12-45,-4-20-56,4 7 56,-6-23 67,0-5 525,-2-4-587,-1-6 219,-1-3-67,-1-3-73,0-2-1411,-1-1-1496,4-6-5624,-1-1 8447,5-9 0,-4 7 0,-1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17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3 190 6086,'-1'-8'3455,"0"2"-455,1 6-356,0 0-1123,30 6-888,-10-4-84,29 6-2496,-14-7 2288,5 0 931,3-3-1188,6-7-84,3-5-459,6-10 459,11-9 0,0 0 0,-15 7 0,-2 0 0,1-1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6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173 156 9162,'0'2'2066,"0"0"-1075,0-2-503,0-3 33,0 2 106,0-3-50,0 2-79,0 0-123,0 0 52,-1 0 463,0-1-576,0 1-23,1-2-84,-2 2 135,-1-4-253,0 2-55,-3-1 5,3 1-28,-3 0 6,-8 1-17,1 2 6,-3 1-1,4 0-5,1 0-33,-1 2 27,-1 4-44,1 5 10,-1 4-10,1 5 50,2 37-11,5-16-28,1 28 39,9-26 33,4-2-3229,34 21 3263,-10-27 6,25 11-221,-21-35 232,1-5-6,-3-4 23,15-4-56,-15-3 11,9-4 17,6-17-68,-18 8-5,13-10 3283,-24 15-3250,-3 2 326,-4 3-359,-3 2 6,-3 0 66,1-2-60,-1 0 38,1-5-44,-2 0 0,-1-3 5,2-14 0,-3 5 29,0-23-40,-3 18-6,-4-23 0,-3 22 1,-4-8-46,-4 15-168,-10-3-257,-21-1 133,8 7 203,-12 3-100,20 13-113,0 3-616,-10 1 364,11 1-230,-4 0-1276,14 0 604,9 0 1507,1 0 0,6 0 0,1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7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79 3840,'6'10'2801,"-2"-1"93,-4-9-916,0 0-633,-10-38-667,6 26 392,-7-27-454,10 35 1333,1 2-964,0 1 91,0 0-1070,0 12-6,8 16 6,2 8 38,7 15-38,0 1 39,3 10-45,2 8 176,1 1 1,1 3-82,7 19-53,-7-21 0,0 1-1666,-7-19 1,-2-5 1679,10 24-643,4 15 621,-11-36-177,-1-7 149,-3-6 5,8 10 34,-10-24 3000,3 7-3045,-12-27 855,-1-1-2149,0-3 457,0 0-591,0 0 78,-1 0-358,1 0 21,1 0 416,0 0 0,-2 0-208,0 3 1205,-1 1 274,-4 4 750,-28 22-375,11-13-2338,-37 24 2360,35-28-1417,-11 6 1418,18-11-141,1 0 303,-5 7-229,5-5-79,-2 5 1568,6-4-1444,6-5 2974,-1 0-3210,6-6 1980,0 0-1464,8 1 324,5-1-162,14-1-225,11-6 657,57-22-1127,-36 9-28,35-14-95,-57 22 67,-6 1-727,15-6-551,-20 6-1825,11-12 3036,-26 2 0,-5 8 0,-3-1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7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37 200 3125,'-20'-1'1860,"3"0"582,17 1 1053,0 0-1238,22-1-1506,0-6-202,26-3-253,-4-7-83,8-3-2479,23-9 2266,-18 8-449,36-12-2558,-36 15-1777,11-1 5061,-20 6 0,-24 8 0,-7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8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 11127,'18'13'3910,"-4"-2"-2913,-14-11 448,0 0-1070,59-3-168,-29 0-16,47-3-191,-44-1-5728,-2-1 4602,0 0-963,5-4-655,-2-1 2744,5-4 0,-19 8 0,-5 2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8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2563,'12'15'4906,"-2"-4"-1961,9 35-2665,-8-16-359,24 60-1601,-8-35-2868,7 10 4548,2-18 0,-18-24 0,-3-8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39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0 9520,'6'6'3937,"0"-2"-3141,-6-4-281,-2-1-213,0 1 96,-3-1 22,-1 1 40,-3 6-119,-3 6 1,-2 10 72,-1 9 555,-10 40-529,10-9 0,2 6-241,-1 5 0,2 5 8,0 18 0,2 2-268,6-14 1,2-3 183,-1-4 0,2-2-28,1-12 1,2-3 38,5 33 51,4-26 44,10-6 1,3 0-180,9 12-685,-6-13 0,1-1 641,6-5-482,0-7 521,-2-5-2676,15 4 2631,-13-14 0,8 2 227,-16-16-613,7-1-273,-5-1 144,-5-4 468,-9-3-245,-11-6 3404,-3-2-4613,1 0-331,-4-1-1652,-3-6 3484,-4-2 0,2 1 0,3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0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0 9178,'-9'16'3294,"1"-3"-2393,8-13 29,0 0-583,4 19 297,3 4 253,6 27-2508,11 46 2215,-6-12-377,-6-25 1,-1 0 7,1 22 174,6 7-253,-4-23-105,-1-11-18,-3-27 7,-7-19 21,-1-5 2066,-1-4-6076,-1-15-2510,0-5 6459,-2-15 0,1 17 0,0 2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1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0 184 6592,'25'-13'3176,"-5"2"-5437,-20 11 3593,79-49-328,-46 32-1004,15-11 0,-2 2 1012,-21 17-1023,-3 2-5478,17-3 5625,-16 5 1,6-2-1,-20 5 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1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61 9817,'10'10'4934,"-2"-2"-3970,40-11-163,-16-4-325,42-4-247,-26-2-229,0 0-403,1 2-1362,5 2-6202,-3 3 7967,2 3 0,-26 2 0,-9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7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35 116 7296,'0'3'2174,"0"0"-1536,0-3 79,0 0-17,1-2 118,-1 2-124,2-2-106,-1 1-67,0 1-90,1-2-55,-2 2 240,1-1-179,-1 0 28,0 1 0,0-2-68,0 1-89,0 0-22,0-1 22,0 2-650,0-1 309,0 4 21,-2 4 12,-1 4-67,-2 4 67,-1 3-33,0 3 5,1 4 22,0 2 6,1 1-11,1 0-51,0 0 62,3-1 0,0-1 0,0-4-84,0 1-134,4 5 218,2-4 235,11 10-84,-3-14-28,6 4-39,-4-9-5,-2-2-46,1-1 35,5 1-57,-6-5 78,4 2 18,-7-6 16,6 0-78,-2-1 117,11-1 57,-2-1 330,28-15-454,-19 4 163,23-20-107,-35 14 17,5-5-50,-12 7 5,0 0-22,-2 0-51,-2-1-50,-1 0-39,-2-3-56,-1-1 11,-2-3-45,-1-1 56,-2-2-11,0-2 51,-1 0-35,0 0 35,0 1-6,-2 1-40,-5-7-5,0 9-28,-4-6-45,3 13-106,-6-7 90,3 8 43,-7-6 24,5 9 16,-3 1 40,0 0 50,-2 2-40,0 1-72,-4 0 56,5 4 45,-2 0-84,6 3-56,-5 1 117,4 0 34,-4 0-5,7 3-57,2-1 62,0 4-90,2-1 40,0 1-12,-2 5 51,1-1-50,-7 10 16,7-7 45,-2 6 0,3-5 45,1 0 5,-2 0 40,-2 6-51,1-5 17,-4 10-6,5-12-44,-2 3 61,4-6-67,1-2-6,0-1-61,2 0-34,0-1 51,2-1 44,0 1 1,1-3-68,0 1-5,0-2-62,0 0 28,0 1 112,0 0 33,2 2 90,1 0 146,5 3-78,-1-2 44,4 0 11,-1-2-72,3-1-39,2-1-23,2-1-17,2 0-22,2 0 11,-1 0 22,2-1-5,0 0 101,19-4-101,-16 0-12,11-2 12,-22 0 0,-1 2 28,-4-1 33,-1 0-39,-1 1-5,-1-1-29,0 0 12,0 0-17,0 0 134,1-1-145,-3 3-11,0 0-12,-2 2-11,-2 1-33,1-1 0,0 1 33,-1-1-39,3 0 5,-2 1-5,1-1 0,0 0-459,2-1-980,4-1-2538,10-7-2077,6 1 6054,5-6 0,-13 7 0,-3 2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1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11676,'0'5'2845,"0"-2"-2167,0-3 857,0 0-1345,0-18-190,0 14-84,0-14-95,1 26 353,3 5 285,3 12 39,4 7-3038,9 26 2832,-3-11-12,5 16-2342,-4-20 2214,-1-1-29,1-4 11,6 7-102,0-8 69,0-5 2114,-2-14-2456,-4-13 1637,11-6-4572,-4-14-1053,4-5 4229,-10-12 0,-9 15 0,-4 3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2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19 9784,'-7'-10'3602,"2"2"-1619,5 8-1596,-2 0 54,0 0 331,-6 6 982,-18 35-1211,2-2-11,-18 32 88,10-13-205,-4 7-152,11-16 0,0 0-103,-11 23-110,-6 16-15,23-43-41,4-5-756,8-19-840,3-6-1535,12-20 2333,18-24 0,-12 15 0,10-12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2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69 10657,'-10'-3'3792,"2"0"-3792,8 3 1058,0 0-4850,27-26 4352,-17 18 641,20-19-870,-22 26 145,0 1-112,3 0 50,7 0-414,-4 0-17,2 0-134,-9 1 3437,-2 4-3286,-3 7 274,-1 6 1189,-13 37-1167,6-20-55,-9 23-112,10-31 112,4 3-157,7-10 22,5 2-89,11-11-17,6-3-969,8-5 969,15-5 0,2-1 0,-13 1 0,42-4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3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11553,'15'8'2112,"-4"-2"-1513,-11-6 2241,0 0-6196,2 47 4163,-1-18 674,1 39-1005,-2-27 364,0 29-733,0-29-74,0 17 12,0-39-45,2-6-302,0-3-3333,1-4 1101,1-4 2534,1-9 0,-3 4 0,0-4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4.2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10242,'1'9'3226,"0"-2"-2501,-1-7-36,0 0-156,0 8 156,0 1-25,-1 10 36,0 3-3437,-1 5 3274,-1 8-110,-2 5-114,0 6 387,-2 34-464,2-14-38,2-6 1,0 1 53,2 16-596,0-27 1,1 0 421,5 21-38,1-4-29,6-4-78,18 28-353,-11-41-191,13 19-2313,-14-49 2924,30-1 0,-30-10 0,20-1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4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10276,'14'13'4061,"-2"-4"-2869,-12-9 1351,0 0-2134,2-16-140,-2 12-185,2-12-84,-2 16 208,1 14 240,0 5 95,1 21-67,0 10 204,-1 38 1,0 8-611,0-44 0,0 0-876,0 48 0,1-4 873,2-24-55,2-10-2809,3-13 2797,1-10-1919,4-8 1555,0-7-465,1-5-398,-1-6-2458,7-6-1596,-5-13 5848,3-4 0,-11 0 0,-4 2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5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75 13833,'-13'-11'4043,"2"2"-1981,60-8-1737,-13 9-135,43-13-128,-25 16-62,0 2-1271,20 2-1373,-10 9-2542,10 1 5186,-20 7 0,-26-7 0,-10-2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5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23 139 9402,'1'5'2778,"0"-1"-1954,-1-4 1293,0 0-1512,-5 21-112,1-8-118,-4 18-50,4-14 22,2 1 101,1 0 6,1-2 10,3-3-9,3-2 54,3-3-83,5-3 95,9-2-236,9-8-195,12-15-23,-10-1-291,-1-35-78,-22 24-773,-19-32 267,-10 33-2698,-34-13-594,17 25 4100,-10-2 0,29 16 0,5 1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6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11474,'15'6'3143,"-2"-2"-2096,-13-4 79,0 0 588,60 18-403,6 41-1183,-23-30 1,-2 3 5,-6 11 1,-9 9 274,-15 22 0,-8 1-169,-3 19-223,-2-20 0,-3-2 73,-11-1-4305,6-28 2332,2-2 1883,6-26 0,2-8 0,0-3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6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11570,'0'11'3299,"0"-2"-2173,58 24-113,-22 2-604,7 1 0,1 8-23,-18-3 1,-4 11 277,-4 15 0,-2 19 1,-1 10-1,-1-4 0,-2-13-2022,1-10 1,-2-9 0,0 8 1384,0 10 0,1 12 0,-1 3 0,-2-7 0,-3-17-720,-3-7 0,-2-11-109,0 30-924,-7 14-3926,-9-16 981,-8-5 4671,-5-2 0,11-34 0,6-15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37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9408,'-14'-15'2935,"4"2"-2101,10 13 830,0 0-1390,1-2-44,0 2 22,1-2-151,-1 2-95,0 0 38,2 0 141,3 2 851,12 11-677,1 1 5,12 12-68,-1 0-72,2 5-16,4 3 16,1 5 6,4 3-6,0 1-140,0 2-17,0-2-67,-5 1-11,-2-2-17,-4 1 28,-4-3 0,-4 1-45,-5-3 6,-4 1 73,-6 15-23,-3-14 39,-3 22 34,-3-30-84,-2 4-22,-1-18 11,-3-3-23,1-4-112,-2-1-353,0 1-1248,-3-1-2829,1 1 4576,2-4 0,4-2 0,4-4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59:47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31 738 8119,'-3'-14'2986,"2"2"-2057,1 12 1508,0 0-1776,-12-22 459,9 8-554,-9-12 44,12 15-447,0 9 234,14 0-257,24 2 174,53-3-1158,-13-1 0,9-1 970,-10-1 1,4-1 0,5 0-24,-11 0 1,2 0 0,5-1 0,6-1 50,-3-1 0,8 0 0,4-2 0,2 1 0,-2-1 0,-4 2-655,2-1 1,-4 0 0,-1 0 0,2 1 0,5-2 522,-11 2 0,3 0 1,4-1-1,0-1 1,-1 2-1,-3-1 0,-4 1-12,10 0 0,-4-1 0,-2 2 1,-1-1-1,1 1 1,1-1 0,1 1 0,0 0 1,-1 0-1,1 0-4,-2 1 1,0 0 0,0 0 0,0 0 0,0 1 47,-2 0 0,-1 0 0,0 0 0,0 0 0,0 1-340,-4 0 1,1 0 0,-1 0 0,0 0-1,-1 1 353,14-2 1,-3 1 0,3 0 0,5-1 34,-9-1 1,7 0 0,3-1 0,0 0-1,-6 0 1,-7 1-9,-3 1 0,-8 0 0,-2 0 1,6 0-65,4-2 0,9 0 1,-1-1-1,-8 1 1,-17 1 52,-8 1 0,-13 1 0,19-3 1721,-26 5-1805,-15 1-168,1 2-689,-14 0 1931,-1 1-4781,-26 0-2007,-7 0 5714,-16 0 0,15 0 0,4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05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459 751 4306,'29'13'985,"-6"-2"988,-23-11-1216,21 7 538,-14-4-422,14 4 91,-20-6 2437,-1-1-1770,-3 0-572,0 0-953,-4-1-95,1-5 68,-8-9-7,0-3-66,-8-6-12,1 4-16,-3 1 16,-5 1-3559,-56-3 3514,36 13-38,-42 11-21,48 37 1,7 11 109,-3 7 62,5-1 0,5 0-23,21-10 67,5-10 6,7-9 717,19-10-174,1-9 3180,18-9-3611,-4-17-732,-3-28 1,2-22 0,-4 3 151,-5 4 1,-2-4-657,6-13 1,3-8-1,-9 7 556,-14 13 0,-6 6 19,3-35 290,-5 23 147,-3 19 0,-1 6 214,0 5 144,-1 8-201,-1 11-353,-4 15 661,0 19-353,-10 75 17,10-39 0,1 4 1143,-3 29 1,1 3-1086,4-13 1,1-3-65,1-5 1,0-4 21,1 29-145,3-27-95,4-23-1406,6-8-459,14-11 1960,17-9 0,-19-7 0,7-4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05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10153,'16'13'3500,"38"47"-1848,-20-17-3751,4 5 0,3 6 2586,-8-6 1,-1 3-424,5 11 0,-2 5 272,-1 4 1,-2 4-412,1 19 0,-6 2 97,-11-11 0,-5-2-210,-2-9 1,-7-5-523,-8-15 1,-8-7-2226,-25 5 71,-4-6 2864,-11-10 0,25-17 0,6-9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08.2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12 359 9453,'-6'-11'2604,"0"2"68,6 4-2034,0 3 107,0-3-123,0 3-236,0-1-89,0 0-73,0-1-112,5-1-112,2 0-22,51-3 22,-19 4 0,37 7 0,-33 7-6,-3 10-3386,5 13 3387,-17-7-386,0 8 341,-18-8 50,-5-1 101,-4 14-62,-8-4 51,1 1-40,-3-15 544,8-14 2853,10-12-3324,11-7 437,10-10-493,8-6-17,3-7-3352,18-21 3369,-18 10-167,5-15 167,-25 16-56,-7-1-67,-5-18-1028,-5 17 742,-4-9-263,-9 25-1596,-16 2 2917,-26 16 1,20 1 0,-6 12-1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08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19 10847,'-11'-10'2862,"2"2"-1820,56 17 807,43-2-3745,0 4 1949,-35-7 0,-5-1 97,-6-2-150,-5 0-285,-6-1-1245,-2-1-1646,-1-5-2480,-4-2 5656,-3-3 0,-11 4 0,-6 4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08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9408,'3'4'2509,"0"-2"-1097,-3-2 1489,0 0-1579,18 15 459,62-12-2823,-18 7-62,-6-11 1,3-4 1103,23-9 0,-36 6 0,4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2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 14286,'-4'-12'1888,"2"2"-2437,2 10-2101,0 0 1,0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2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78 12578,'1'-4'1445,"0"1"-1131,-1 2 380,1 0-274,-1 0-39,1 0 1815,-1 0-2695,-2 20 499,-5 3 0,-4 27 95,-8 3-89,-3 8-3303,-3 1 3415,-6 12-90,8-26-13,-2 4 53,15-30-1,2-7 39,4-5-22,2-4 62,1-3 3478,1-1-2996,0-1-242,19-44-554,-1 11-56,20-40-140,-2 20 109,-6 13 0,3 0 59,16-20 151,-15 21 0,-1 3 22,11-6-78,-3 7 34,-6 10-73,-6 7-140,-2 9 123,-11 4-67,1 10 73,-8 4 369,8 31-134,-6-11 17,5 21-23,-10-16 73,-1 1 29,-2 4-12,-1 3 128,-1 19-3441,-1-3 3223,0-4-92,0-15 58,0-23-10,0-5 5,0-5 68,3-3 593,11-2-112,3-1 3105,13-2-3480,2-8-79,28-20-134,-10-3-364,2-15 0,-1-4-28,-1-8-246,-12 11 1,-4 1 486,-8 2-146,-4 2 122,-11 19 91,-2 5 17,-8 16 11,-1 3-145,0 1-275,0 7 1594,0 5-1118,0 13 0,-3 6 89,0 10 135,-3 6-28,0 2-22,2-3-62,2-6 202,3-2-207,4-20 178,4-1 96,6-17-146,6-9-235,7-7-1396,7-21 1,2-8 1194,10-11-251,-9 7 1,-2 1 389,-6 3 29,-8 11-29,-7 12-129,-7 12-666,-3 5-1778,-2 23 2741,0 2 1173,2 20-999,0-1 56,2 3-68,0 0 579,1-2-439,10 14-307,-5-22 6,6 9-46,-7-26 3228,-1-1-3452,1-2-812,6 1 163,-4-6-175,8-1-2547,8-12 3534,23-19 0,-22 12 0,7-10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2.8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0 10119,'15'15'3859,"-4"-4"-2532,-11-11 460,0-10-1529,0 7-146,0-8-56,0 11 207,0 0-263,0 5 140,0 4 107,-1 11-7,-3 8 327,-6 34-321,2-10-67,-2 20-72,5-23-6,3-5-45,-1-8 28,3 4-84,-1-16-566,1 4-695,0-15-1539,6-5-477,3-3 3277,5-4 0,-5-1 0,-3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3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1 12258,'2'1'2583,"0"0"-6294,-2-1 4293,-51 0-420,30 1 1259,-39 2-1416,45 0 855,2 4-1275,0 7 79,5 0 90,1 10 3459,6-2-3213,2 3 78,6 4 101,19 30 45,-6-21-95,11 22-3392,-14-22 3179,-8-6 22,-2-2 62,-18-11 28,-12-5-28,-14-3-1608,-24-1 1608,13-22 0,5 9 0,25-14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9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0 7464,'1'13'3070,"0"-2"-2018,-1-11-340,0 0-297,-50-1-225,32 1-190,-39 4-6,46 3-100,3 6 106,3 2 196,3 4-6,1 3 135,1 4-28,1 2 134,3-1 107,1 2 145,4-1-10,0 0-147,2 0-184,1-2 27,2 6-363,-5-11-6,-1 2-118,-7-13-515,-24 5-1193,-18-4 1826,-52 8 0,43-12 0,-11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5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11 8797,'-16'-6'1165,"1"2"-711,7 4 112,-2 0-180,-1 0-100,-2 0 5,-1 0 62,0 0-17,-2 0-67,1 1 134,-9 9-280,5 0 57,-7 9-29,7 0 45,-1 3-51,1 6 124,-4 18-129,8-7-117,0 12-23,10-14-152,3-3-44,1-2 196,8-6 213,4-5 218,11-5 34,4-4-39,4-5-123,4-3 5,4-3-107,3-7 12,25-21-213,-15-1-33,17-17-29,-26 10 62,-4 2 0,-8 3 0,-5 8-17,-6 6-302,-3 6-62,-6 6-34,2 14 415,-4 3 146,4 13-34,2-1 40,2-1 44,2-4-68,1-3 152,1-5 40,0-6-96,2-4-101,10-6-314,-6-5-598,5-10-337,-13-5-2476,-2-22 1704,-9 4 1898,-1-11 0,-6 29 0,0 7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4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329 42 11810,'11'-3'2090,"-2"2"-1362,-9 1-224,0 0-308,-46-19 140,21 14-3336,-38-8 3846,15 35-510,13 2-17,-11 16 286,4 39-521,23-38-84,-6 32 0,27-53 78,6-4 51,7-3 78,8-5-67,5-2-128,2-3 3380,0-2-3409,-1 2-168,-5 0-145,0 9 122,-8 0-268,0 5-733,-6-3-3390,9 1 3751,5-8 0,-5 0 0,-3-7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5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32 9610,'4'2'1870,"-2"0"-1344,-2-2 332,0 4 10,0 5 28,0 5 348,0 6 542,0 18-1170,-1-5-280,-3 15-3262,-5 8 3178,0-12-112,-3 13-34,3-20 6,-1-4 17,-2 2 89,4-12 213,1-6-162,5-11 89,2-9-296,17-25-213,0-3-84,19-28-84,-2 3-421,2 0 382,7-10 364,-13 24-202,-5 7-73,-16 26 178,-7 11 3619,6 29-3400,-3-5 96,6 26-89,-5-13 5,-1 3 50,-1 0-72,0-2-17,-2-6-17,2-5-17,-2-8 34,3-2 111,7 7-167,-4-12 39,6 5 157,-7-17 470,9-3-621,0-7-90,10-9-17,0-12-56,7-11-151,4-12-521,6-6 1,2-2 531,10-11 196,-10 14 0,-2 5 6,-7 19-533,9 6 494,-20 16 0,8 2-18,-20 9 46,0 0 22,-1 4 101,12 5-28,-9-2-6,8 2 50,-12-7-201,-5-1 90,-1-1-454,-5 0-650,0 0 1020,-2 0 78,0 0 50,-1 1 90,1-1-6,1 2 146,0-2 12,-1 2-74,2-1-218,-2 2 0,0 0 6,-2 3 330,-5 10 336,-11 30-498,8-13 28,-4 16 10,15-29-60,0-1-52,1 0 23,2-1-44,3 0-23,5-1 5,3 0 46,2-1 470,35 1-359,-11-8-95,32 0-3436,-16-14 3285,6-9 0,2-5-79,19-7-1136,-17 1 0,-3-1 1019,-3-5-62,-8-3-274,-12 1-437,-7-25 784,-17 24 73,-8-17 28,-25 26 34,-9 11 78,-6 0 0,-1 13 2274,9 8-1972,-15 19 3359,10 2-3358,-9 15 61,15-7 11,7 1 28,6 0 806,15 31-928,9-27-23,16 19-129,10-38-129,8-6-914,9-6-1259,17-5-3159,0-3 5332,7-2 0,-38 0 0,-13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8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89 7207,'5'6'151,"0"-2"285,-5-4 35,0 0 1142,14-38-1019,-10 26 151,10-28-213,-14 36-224,0 1 6,0 1 582,0 2-706,0 13 376,5 1 145,5 14 147,9-1-46,6 0-68,7 1 180,18 0-660,-10-9-96,9-3-28,-19-11-56,-3-4-12,-4-1-32,-1 0-304,-7 2-598,-2 7 78,-5 13 610,-2 77 208,-5-47 0,-3 3-32,-3 30 1,-4 3-585,-3-14 1,-2-4 693,-2-5 0,-1-4 95,-11 29-67,7-28-659,-5 5 626,13-33 49,-6 13 102,14-37 941,1-8-936,2-15-263,0-15-207,1-28-51,10-30 104,1 28 0,2-4-121,4-9 1,5-5-135,1 7 0,2-4 1,-2 5 315,2-3 1,-1 2 10,3-9 1,3 5-98,20-8 179,-21 47-73,21-9 17,-26 40 1024,-1 13-1068,-3 8 100,-5 14 50,-6 9 0,-4 9 989,-11 4-915,-8 1-124,-11-2-728,-21 2-1115,13-25-2252,-7-3 4095,26-27 0,6-1 0,7-1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9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323 122 9806,'3'-3'2867,"0"1"-2043,-3 2 49,0 0-190,-14-25-223,3 18-169,-15-18-139,3 24-24,-4 3 326,-31 28-269,21-7 89,-20 26-179,31-17 73,1 11-168,12-14-128,2 2 4,10-19 68,5-6 56,5-3 34,7-3 11,20-9-45,-7 1-6,10-8-117,-15 6-118,-6 5-95,-3 3 174,-4 7 162,1 5 33,-2 8 203,2 3 49,-1 0-78,3-1 1233,16 0-840,-9-10-242,15 0-184,-11-11-90,3-6-84,5-3-124,3-10-172,1-4-260,1-8-88,2-7 157,-2-4-1411,17-25-1960,-16 20 3657,8-9 72,-21 29-39,-8 10-218,-5 9-992,-6 12 1378,-4 11 34,-2 12 363,-3 10 3555,-1 6-3297,-1 3 51,0-1 370,3 11-600,7-19-45,6 4-347,77-26-1478,-32-16 581,-1-3 1,1-4-1103,3-21-1239,11-11 119,-4 0 2187,2-2 0,-33 20 0,-12 8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19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353 0 8304,'10'10'3820,"-2"-2"-3439,-8-8 364,-31-7-487,10 6-6,-30-7 173,17 10-44,-4 8-2635,-15 22 2842,14 3-23,-8 17 135,20 3-459,11-17-95,4 2-74,10-24-66,2-7 3560,6-5-3202,4-2-124,10-3-240,7-6-575,20-14 385,-12 2 39,9-7-196,-24 15-213,-5 5-286,-6 14 840,-4 4 6,-1 10 34,-2 0 227,1-3-261,0-3-2442,20-3-386,-5-9 2828,17-7 0,-22-1 0,-1-2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20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11418,'6'7'2812,"-2"-2"-2140,-4-5-10,0 0-450,5-1-72,-2 1-16,3-1-18,-4 2 34,0 3 140,1 4 302,-1 5-234,2 5 217,-3 31-363,1-16-62,-2 24 33,0-27 91,-1-1-96,-2-1 163,-4 16-264,2-18 6,-1 8 28,4-23 44,2-5 359,0-3-17,6-4-397,8-10-90,11-9-1114,34-36 660,-10 8 157,19-18 95,-28 28 28,-9 10-89,-10 14 0,-2 29 364,-10 4-6,0 21-11,-8-9 140,-1-2-90,0-2 164,0-2-164,0-12 57,0-1-152,3-12-146,12-11-700,8-5-531,17-16 733,4-3 370,2-2-152,-1 10-302,0 10 689,-16 20 454,-2 12 84,-15 12 72,-2 0-212,-1-1-309,7 1-1080,10-14-2605,7 0 3596,12-13 0,-22 0 0,-2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20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16936,'9'2'-6352,"-2"0"6352,-7-2 0,0 0 0,0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28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7285,'-1'14'-190,"0"-3"190,-1-12 576,1 1 1211,1 0-1787,-1 0-134,-2 0-432,-1 0-246,0 0-73,0 1-358,1 1 1243,1 1 0,1 0 0,1-2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29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8209,'1'15'4632,"0"-4"-4100,-1-11 3775,0 0-3887,-6-19-5,5 15-73,-4-16-163,6 19 29,0-2-63,0 1-111,1-2 89,-1 0-5,1 1-118,-1 0 11,0 2-123,-1 1-471,0 6 505,0 7-1,0 15 79,-2 14 5,0 11 1,-1 10 28,2 2 6,0-4-35,2-8 29,5-12 27,2-10 7,6-12 346,11-8-246,-1-8-78,33-29-90,-14 0-82,-5-8 1,-1-4-53,3-9 50,8-18 45,-25 25 5,-5 5 45,-4 0 23,-6 12 16,-2 4 12,-3 12 201,-3 5-773,1 2 331,-1 4 129,0 5-17,0 12 67,0 13 0,2 24 0,2 12 0,0 7 30,1-15 1,-1 2-926,2 25 1,-1-1 941,-1-34 1,-1-6 81,2 26-28,-1-16 5,3 20-106,-3-17 12,2 24-12,-4-30 5,0-1-2774,-1 31 2769,-1-32 0,-2 21 1183,-3-41-1189,-3-6-38,-1-4 4,-1-6-10,0-4 44,0-5-44,-17-3 151,8-6 3375,-15-6-3370,14-9-106,-1-6 0,2-5 73,-4-21-73,8-7 62,2 0-12,8 3-50,5 19 6,4 1 436,26-26-324,-1 18 72,27-25 28,-6 24-5,8-4-284,6-1 373,4 0-44,-1 0-90,-4 4-101,-7 1-118,7-6-514,-23 15-4509,17-12-1054,-29 24 6128,6-5 0,-21 17 0,-4 1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2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1 186 2490,'9'5'2263,"-2"0"413,-7-5-1982,0 0 568,-2 4-937,2-2 1096,-3 6-844,3-7 1436,-1 2-1487,1-3 847,0 0 1231,13-16-2554,1 0-39,17-17-5,-2 4-6,2-1-163,13-9 85,-19 18-17,5-4-34,-24 22-50,-3 1-28,3 2 207,2 3-51,7 6-195,13 20-565,9 21 900,1 2-476,-1 4 555,-13-20 185,4 2 358,3-14-111,-1-5-157,3-14-214,-4-14-150,5-7 862,5-9-1064,18-21-314,-25 20-57,6-10-1662,-31 29-2718,-4 4 4874,-1 3 0,-1 0 0,0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57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2 107 9453,'-1'-12'2693,"0"2"-2367,1 10 66,0 0 67,24-27 179,-11 16 477,26-23-723,-24 28-106,6 0-112,-7 5-62,1 1 5,1 3-27,1 4 33,-1 5-17,-1 7-66,-1 4-35,-1 2-5,-2 2 123,0 11-55,-3-9 55,-4 6 17,-1-16-51,-3-3 18,2-5 335,1-5-442,0-5-207,5-13-980,8-26 497,0 0 310,8-16 27,-5 20-78,-3 10 55,-2 10 102,-4 7 134,-2 6-56,5 17 269,-3-2 235,6 16 61,-6-8 169,2-1 50,-2-2-11,1-5-241,-1-2-263,0-4-73,1-3-2425,20-2-3714,-2-8 6139,16-5 0,-24 2 0,-5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3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742 49 9895,'6'8'1109,"-2"-2"-678,-4-6 555,0 0-532,-55-27-202,27 19-3336,-63-19 3386,52 26 113,-15 4-327,15 4 69,-2 6-2226,-2 7 2411,-18 23-146,14-3 56,-12 22 258,21-2 123,1 17 1196,8 14 1,2 6-1668,13-40 1,0 1-738,0 9 0,0 7 1,7-12 849,15 9 128,10-1 2336,29-24-2560,-10-20 73,16-7 168,14-34-420,-25-4-67,20-19-235,-37 1-191,-5-1 101,-8-3-561,-4-31 863,-7 28 12,-6-22 50,-4 39 3420,-5 3-3381,1 4 56,0 3 79,2 2 78,2 4 79,2 1 212,3 3-358,2 2-123,1 1 83,1 2-117,1 0-67,3 0-45,5 1 79,17 2-85,-1 8 168,28 22 57,-20 2-96,10 17-3336,-13 5 3325,-10-14-5,0 8-1088,-10-12-1814,-2-10-1176,-1 0 4083,1-14 0,-4-7 0,-1-3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4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355 71 2556,'-31'-26'2134,"6"4"1528,25 22-2598,0 0-2113,-51-9 1424,27 7 916,-40-4-1100,39 12-6,0 7 2210,-9 18-1986,11-2-67,-4 11-79,15-9-84,4-2 12,4-2-141,2 0 3342,2-11-3319,5-1 50,2-12 163,8-1-90,6-2-96,4-5-49,4-4-113,11-8-111,-10 6-124,1 0 67,-14 10 1,8 21 279,-9-7-11,8 17-33,-13-15-6,-1-2 56,0-6 207,-1-3 168,3-4-151,3 0-129,5-10-145,5-5-68,20-32-318,4-13 184,-1-1 84,-9 5 106,-18 27-56,-7 7 62,-5 9-44,-5 7-12,-3 3-415,-1 3 477,0 19 699,0 10-374,0 10-23,0 4-61,0-14-79,2 0 112,6-1-73,0-12 269,6-2-17,-1-12-201,5-7-258,5-7-258,19-25 1,-7 1-79,9-15 78,-17 16 68,-3 3-17,-9 14-118,-5 4 10,-8 12-26,-2 2 246,0 7 95,0 5-2939,0 22 3265,0-4-80,1 11-67,2-13-72,3-2-68,5 2-476,0-10-510,5-2-330,2-11-2582,12-9-1311,5-6 6018,8-7 0,-20 5 0,-5 1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4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11 10573,'12'11'2868,"-2"-2"-2157,-10-9 67,0 0-660,-16-14-29,4 11 74,-14-10 5,9 13 152,-7 6-276,9 0-38,-2 5 0,9-1-1,3-1 1,1 7-1,2-2 35,1 5 223,1-4 269,5 3 28,4-1-39,6 2 509,14 6-536,-6-4-248,7 3-246,-12-8-207,-4 2 16,-6-3 191,-5 4 79,-13-4-18,-8 4-10,-14 1-169,-37 10-639,29-16-715,-15 4-629,44-18 2101,24-16 0,-9 11 0,12-11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5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14 10080,'-24'-7'1546,"5"0"-1434,19 7 392,0 0 347,-6 23 17,9-9 23,1 22 2234,29 13-2397,-11-16-307,10 18-119,-21-25-206,-5-2-96,-3 1 78,-3-2-128,-20 10-892,2-9-2133,-17 0-1994,11-14 5069,6-7 0,8-3 0,5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6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15 9895,'-7'-8'1994,"2"1"-1877,2 7 1,3 0 73,-5 0 117,3 0 207,-7 3-352,0 2 55,-6 5 196,0 5-50,-2 6 79,-4 6 1021,-6 25 1,0 8-1067,-3 11-253,3-3 1,3 1 168,8 4-56,5 4-56,3-1-46,3 0 35,3-1-23,1-7-3364,3 17 3241,2-26 167,10 24-212,1-43-688,18 12-976,-8-30 1664,37-2 0,-40-15 0,19-5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7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17 206 9878,'-9'-9'4223,"2"1"-3383,7 8 729,0 0-1429,31 0-6,-11-1 6,28 0-61,-19 6 10,-2 4 432,13 30-409,-19-11-33,8 20-79,-23-19-28,-2 2 28,-3 0-84,-6 1 72,-13 11-27,1-13-140,-7 4-6,11-20 152,5-5 486,4-5-374,6-4-79,6-6 61,7-4 18,8-7-7,5-2-4,9-3-1,1-2 235,25-18-111,1-12-68,-2-2-341,-12-5 218,-22 18-61,-8 2-18,-4 5 79,-6 5-184,-3-9-600,-4 17-1368,-1-5-1897,-4 19 4049,-2 3 0,1 3 0,0 1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7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233 1 9867,'13'12'3025,"-2"-2"-1900,-5 18 51,-2-9-72,4 25-415,-3-13 409,-5 32-1009,-8-29 1,-10 23-90,-13-40-263,-9-2 263,-44-17 0,47 5 0,-24-14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8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0 8438,'15'0'3490,"-4"0"-1468,10 55-1339,-11-25 163,16 46 0,-17-37-107,1 0-223,-3 0-3528,3 8 3102,-5-5-90,-1-2 0,-3-11 62,-2-10-18,-5-3 141,-43 16-218,17-18-225,-32 9 51,33-22-96,-1-5-77,-1-4 3296,2-5-3499,1-4-280,-20-35 729,26 21-79,-11-26-117,31 31-40,3 0 45,1 1-16,9-13 503,-2 17-33,9-10 140,-4 20-17,0 1-6,0 2 364,6-1-285,-3 3 695,16 0-3852,-7 3 3756,27 1-493,-16 2-38,16 0 21,-13 3 12,1 1-40,0 3 85,0-1 481,37-1-812,-25-3 22,26 0-61,-6-17-387,-31 6-615,20-12-925,-39 6-3523,-5-2 6197,-2-3 0,-8 9 0,-1 2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39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10405,'20'-5'5181,"-8"7"-5080,4-13-45,-8 11 67,5 2 39,5 6 522,22 23 44,-3 4-118,16 24-179,-11-1 112,-5 9 1,-1 5-320,5 18-398,-11-16 1,-3-3 245,-13-2-27,-7-7-45,-5-7-3368,-19 11 2550,-4-19-913,-35 14-4240,-1-22 5971,-15-1 0,34-18 0,9-8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40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26 9934,'-3'-14'2538,"0"2"-2213,3 12-163,0 0 941,-9 29-173,3 0 297,-7 32 75,11 4 0,4 2-853,7 21-206,0-14 1,3-4 165,19 1-68,7-9-145,1-11 6,26 5-202,-28-30-336,17 3-695,-33-27-1988,-2-15 3019,0-18 0,-9 10 0,-2-6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58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9 9772,'-1'-5'1820,"0"2"-1075,1 3-414,0 0-510,-43 22 179,32-7 201,-31 18 40,50-11 185,2 1 156,8 3-84,2 1-16,0 0 717,-1 0-745,-2 0-454,-3-3-180,-5-1 91,-5-1 89,-5 1 67,-12 2-67,-8 1-6,-15-1-677,-4-5-5657,-16-12 6340,21-13 0,1-1 0,25-5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40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23 242 5020,'-11'-2'1921,"2"0"1012,9 2-1729,0 0 166,-1 3 412,1-3-377,-1 3-750,1-3 3122,0 0-2909,4-10-807,6-3-61,9-12-5,7-3 5,4-2-12,4 1-111,29-13 67,-23 19-45,21-7 57,-31 22-23,-1 4-23,-3 2-100,-3 2-510,4 17-6,-8 2-1031,2 18-1377,-4 7 2266,7 20 0,-11-29 0,3 5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42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87 379 6484,'-1'-7'342,"0"2"27,1 5-195,-13-38 16,6 19 337,-10-32-29,10 28-123,3-2 1452,0-25-1172,3 19 381,0-17-302,0 28-129,1 3 67,-1 4 600,0-1-690,0 7 12,0-1-141,0 6-89,1 1-190,0 1-701,-2 13 527,0 6 269,0 20 162,-1 9 651,-2 42-763,1-20-1013,-1 23 873,4-39-275,0-9 247,1-11-50,0-10 56,10-10-135,3-7-22,12-12-1241,14-28 1,1-8 859,-2-1 286,1-3 0,-6 1 95,-23 16 1130,-5 12-1034,-5 7 145,0 6 90,-8 14-12,-1 2-11,-9 11 40,3 2 408,-4 11-465,8-9-28,1 6-50,8-13 22,17 11-336,0-14-783,19 7-875,8-20-2392,3-3 4099,10-4 1,-27 1 0,-6-2-1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0:44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82 10864,'4'12'1888,"-1"-2"-1558,-3-10 191,0 0 145,2 17 253,0-4 207,0 18 705,-1 8-2192,-1-6 809,-2 13-50,-1-12 134,-7 12-398,3-12 163,-5 13-118,9-30 51,-1 0 927,4-16-877,0-12-370,5-3-252,4-15-50,8-4-83,8-4 32,5-2 152,3 2 123,0 4 95,-3 5 6,-6 8-6,-4 6-11,-7 7-258,-2 3 342,-5 6 67,-1 5 101,-1 6 46,0 5-7,1 4 67,0 1 29,0 1-7,0 0-49,1-2-7,0-4 169,10-1-308,-4-9 123,11-1-73,-2-9-50,5-6-95,23-18-118,-13 3 22,10-8 6,-25 16-84,-8 6-101,-6 5-604,-4 11 873,-1 3 5,0 9-5,1 0 180,7 14-68,-3-15 44,4 7-38,-6-21 22,0-1 84,11-14-1109,-4-2-566,10-15-487,-8-2-117,-3-3 55,-5 0 488,-2 1 784,-8 3 571,-6 5 157,-4 5 487,-6 4 824,-3 3-404,8 4 745,-3 4-1030,12 3 185,2 1-650,3 0-628,1 0 623,2 5 256,2 1-66,3 5-12,3-1-38,1-1 133,3-2 982,21-2-1217,-8-5-89,19-7-45,-15-6-6,0-4-16,3-7-40,-12 8 1,-2-1-85,-14 10 23,-3 4 22,-2 1-285,-1 2 71,-2 17 259,1-3 73,-3 16 29,2-8 38,-1 3-12,2-1 225,0 15-224,1-18-23,0 7 12,0-22 207,7-3 16,3-2-55,9-5-141,5-5 7,17-15-147,-10 5 6,7-6-11,-21 14-895,-7 4 603,-5 4 208,-3 6 68,-1 3 16,1 6 5,1 3 62,3 6-33,0-6 16,2 2 57,-3-10 27,1-2 6,-2-3 95,5-1-235,-1-2-67,7-5-1562,9-16 245,-5-2-1635,8-24 1400,-15 17 1261,-2-7 341,-6 15 17,-3 3 465,0 5 868,0 0-762,0 6-11,2 0-44,0 4 60,5 0-570,3 0-28,2 1 27,10 1 74,-5 2 105,16 1-21,-6 4-107,-1 0 5,-5 5 102,-11 1 402,2 9-217,-3-4-85,1 7-112,-5-7-28,0 0 45,-2-2 63,3 5-181,-4-4-5,2 2-40,-4-6 51,1-1 280,1-4-78,0-2 50,5-2-157,4-7-151,8-3-577,10-9 197,10 0 240,7 0 72,6 5 63,2 7 5,1 3 207,16 6-1019,-24 4 969,8 4-315,-26 6-727,-7-7 885,8 0 0,-18-8 0,1-2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3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1 177 6915,'6'0'1075,"0"-3"-778,-5-1-112,0-1-101,1 0-78,0 0-6,1-4 5,0 2 85,1-3 235,0 2-5,-2 3 27,2-3 45,-2 3-185,-1-1 370,1-7-370,-2 5-45,1-5-16,-1 6 246,0-1 6,0 1-79,0 0 17,0 1 79,0 1-18,0 0-38,0 1 1181,0 1-985,0 0 27,0 2 17,0 0 331,0 0-482,0 1-66,0-2-164,0 2 23,0-2-56,0 2 263,0-1-818,0 4 252,2 5 51,4 26 17,2 2 89,3 21-73,-3-6 34,-1 5 0,-3 26-3313,-1 7 3318,-2-2 29,-1-11-65,0-32 37,0-8 33,0-4-28,0-7 40,0-8-51,0-7 73,0-10 4255,0 1-4300,0-3 18,0 0-52,0-2-139,1 0-23,2 0 90,3-1 72,5 1 0,5-1 152,37-1-51,-16 3 39,27-1 40,-28 2-40,0-2 40,30-13-258,-33 7-526,20-8-751,-42 10-2190,-2 2-3182,-4-1 6733,-2 2 0,-2 2 0,-1 1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4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0 10444,'15'8'3305,"-4"-2"-2471,-11-6 169,0 0-594,0-3 246,0 2-448,0-3-184,0 4 21,0 0-44,-3 6 90,-4 5 616,-16 27-264,4 1-61,-9 21-39,8-4-90,1 5 95,4 5 309,-3 32-460,10-26-9,3-4 1,2-2-149,2-8 45,5 25-34,1-54-5,6-4-45,3-4-689,2-1-1003,5 1-6421,0-1 8113,0-1 0,-9-8 0,-4-5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5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1047 10394,'8'13'3735,"-2"-2"-2239,-6-11-331,0 0-504,4 0-146,0-3 11,2-5-4,1-4-220,1-6-122,1-3 21,1-6-128,2-6-11,1-6-62,2-5-62,1-7 56,1-2-3492,10-28 3330,-7 18 45,6-17-34,-12 25-84,4-18 50,-4 0 185,-1 1 6,-4 11 0,-5 24 34,-1 3 28,1 6 179,0-4 3291,0 11-3375,0-2-17,-2 12 263,0 2-369,-1 4-34,0 2-51,-1 3-212,0 0 252,0 2-45,0 4 56,0 13 0,0 2 34,0 10 5,1-2 246,4 39-251,-1-30-28,6 24 83,-5-44-22,4-2-33,-2-3 11,2-1-40,-1-2 63,0-3 16,-1-4 100,2-1 175,15-14-471,-8-3-152,12-14-88,-13-4 128,-3-5 106,2-16 113,-7 14-1,1-3 6,-6 23 28,-1 8 22,-1 4-33,0 5-56,0 1-101,0 2-112,3 11 252,-1 3 6,4 14 89,-1 4-22,3 4-40,0 2-33,2 0-1938,3 11-1596,2-13-1844,3 6 5378,-1-23 0,-8-8 0,-2-6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5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20 7117,'-4'-11'2829,"0"2"-1849,4 9-84,0 0 95,-2 0 2768,1 0-3115,-2 0-213,3 0-78,0 0 50,9 0-325,-1 0 146,8 0 869,17 12-673,-3 7-364,8 6-50,-14 6-6,-10 7 0,-8-5-3320,-7 25 3108,-27-7-328,11-13-216,-14-8-2392,26-33 3148,9-19 0,-2 13 0,5-12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6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23 144 9565,'-13'-14'2318,"4"4"-1432,9 10 1415,0 0-1673,0-5-12,0 3-140,0-3-67,0 4-152,6 0 7,3 0 1019,28 0-858,-12 3 29,29 12-448,-29 1 27,6 12-27,-14-4 67,-4 4 16,-2 2-10,-2 12-51,-5-12-28,-2 7 44,-2-16-38,0-3 33,0-3 23,0-2 27,0-6-10,0-2-6,0-4 419,0 0-447,4-3 22,3-4-33,6-5 33,4-5-17,22-28-50,-15 13-5,15-21-46,-25 20 46,-2-1-253,-3-26 6,-5 25-392,0-16-425,-4 35 1069,-18 3 0,14 7 0,-14 4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7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32 9923,'-2'-16'3814,"0"2"-2666,2 14 1485,0 0-2219,4-2 96,5 5-112,5 0-34,6 8 6,3 4 554,38 35-723,-20-13 12,26 27-67,-31-20-45,-2 2-17,-4 3-12,-5 0-750,2 19 717,-13-17-273,1 11 234,-12-25 0,-1-1 0,-11 13 12,0-12-7,-10 8 62,4-17-22,1-6 770,4-5-776,2-5 221,4-6-859,2-2 224,2-4-1905,0 0-2738,-11 0-69,1 0 5087,-9-2 0,10 2 0,3-2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8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53 8970,'-5'-3'3238,"-24"-2"-2621,18 5 88,-17-2 40,21 2-252,3 0 795,2 0-476,2 0 902,0 0-1411,8 0 504,9 0-2968,43-1 2436,26-5-370,3 0-51,-34-1 1,-4 1-908,-2-1-8778,7 1 9587,-39 4 1,-4 1 0,-13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58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12623,'-12'-13'2178,"2"2"-1741,10 11 1093,0 0-830,13 70-101,-5-18-356,1 4 1,1 4 42,1 24 218,-2 5-218,-1 0-196,0-4-12,-3-32 0,1-2-78,3 20-1361,5 24-330,-8-54-1060,-1 1-105,-4-29 2856,-1-5 0,0-7 0,-1-1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08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53 9481,'-12'-7'4200,"2"2"1144,10 5-4453,0 0-376,47 2-291,-16-3-224,42-2-56,-29-2-1238,10-5-2980,-4 2 4274,5 0 0,-26 4 0,-9 1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1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9374,'8'3'4666,"0"0"-3793,-8-3 640,0 0-729,0-13-123,0 9-124,0-9 254,0 12-590,0 0-380,1 11 179,0 9 11,1 26 249,-2 23 1,1 6-110,0 19-1026,-1-13 1,-1-4 885,-1-10 113,0 4-74,1-28-44,1-3-51,0-26-62,0-6-83,0-4-79,0-4-4918,0-34 2129,2 1 2668,4-47 0,-2 47 1,2-6-1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1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17 143 8428,'-6'-10'2184,"2"2"-949,4 8 120,0 0-4736,-3-20 3857,2 13-152,-1-16 1281,12 11-1415,1 2-2165,13-7 2149,1 5 5,5 0 417,25 4 0,3 5-411,-4 4-143,4 0 0,-4 7 2260,-26 14-2061,3 18-151,-10-10-85,2 13 1,-13-3-6,-5-8-2168,-11 19 2325,-22-12-157,-1-2 2002,-13-9-2640,11-14-3182,-11-1 140,12-5 3680,-8-2 0,25-3 0,5-3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2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233 1 10517,'8'6'1540,"-2"0"-1008,-6-6 555,0 0-499,-22 11 89,9-1 1732,-50 60-1877,36-26-263,1-1 0,1 2-329,6 12 458,2 4 70,7-5 0,2 0-76,0 12-587,2-17 0,4-2 380,8-9-84,4-4 0,9-3-1704,30 14-1936,-6-21-4214,19 8 7753,-18-25 0,-22-5 0,-5-2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3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8444,'11'10'2101,"-2"-2"-1900,-9-8 236,0 0 17,2 0 50,-1 0 62,2 0-51,-1 0-22,1 0 5,0 2-66,1 0 554,5 7-734,-3-3 11,4 3-22,-6-3-12,1 0 191,2 2-257,-3-1-40,2 0-28,-2-2-28,-1 1 40,0 2 251,2 8-184,0-3 44,2 10 1,-3-3-3129,3 16 3218,-2-6-118,2 11 1,-4-11 16,-1-1-112,0-1-5,-2-5 33,1 6-112,-1-13 3387,0 1-3337,0-14 102,0-1 509,0-2-605,1-6-280,5-17-145,2-2-57,7-16-5,0 7-975,30-45 1171,-19 37 84,20-28 34,-28 50 55,-1 5 46,-3 5-96,-3 4 67,-2 2-55,-3 3 5,-2 0-90,0 1 101,-1 5 645,7 27-169,-3-6-22,5 23-39,-6-15 61,6 9-302,-3-12-101,3 5-6,0-17-1030,10 0 1036,18 0 0,-16-9 0,5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4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27 8231,'-5'-15'2538,"0"3"-1250,5 12 2039,0 0-2207,14 39 717,-2-9-1304,8 24-236,-8-20-124,-7-12 12,-1 9-78,-10 2-57,-5-1-50,-13-1-101,-6-12-779,-3-2-1886,5-7 2766,6-9 0,12-2 0,4-4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6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4030,'4'11'213,"0"-2"995,-4-9-1180,-4 3 414,2 0-442,-2 2 226,2 0-232,0-2 719,0 0-674,2-2 174,0 1-68,0-2-582,0 1 0,0-1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18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6568,'4'11'1826,"0"-2"-1591,-4-9 415,0 0-347,12-11 497,-7 5 774,8-8-1389,-11 9-22,-2 3 5,0 2 7292,0 0-7387,0-2 28,0 1-11,0-2 10,0 2 52,0 0 55,1 1-56,0 0-62,0 0 449,0 0-488,-1-1-44,0-1 0,0-1-1,0 1-5,0 1-493,0 1 253,0 5 178,0 5-3335,2 29 3397,0-3 0,3 19 5,0-17 74,12 23-18,-7-32 6,10 13 51,-7-36-1,3-3 40,17-5 3073,11-17-3510,2-2-134,1-14 122,-16 3 24,4-9 184,-14 11 11,2-4 28,-16 18 39,-3 4 6,-2 4-50,-2 1 95,0 3 44,0 1 79,0 1 79,0 1 553,0-3-598,0 2-62,0-2-62,0 3-548,0 0 212,0 4 124,2 6 123,1 30-423,1 1 395,0 25 39,-2-9 6,-1 6-6,-1 0 5,0 2 1,0-1 28,0-2-34,0-1-6,1-5 17,1 17-11,-1-23-634,1 10 634,-2-25-6,0 8-33,-1-13-750,-14 18 842,2-28-546,-14 6 123,5-21-44,-3-1-3118,-20-23 3527,18 4-199,-11-20 237,24 8-5,5-29 23,4 21 5,4-21 16,8 29 186,5 0 123,7 2 84,6 1 22,4 1-44,6 0 44,5-1 3191,7-1-3186,0 2 1,1-1-118,10-6-359,-13 6 1,-2 1-17,-9 2-627,-6 0-1251,-8 0-4692,-4 1 6570,-6-1 0,-5 10 0,-2 4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3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1 238 8724,'1'16'2678,"0"-4"-1990,-1-12 97,11 0-119,-4 0 550,22-7 649,13-7-997,16-5-190,34-7-1906,1 5 0,8 1 1401,-18 4 1,3 0-847,-7 2 1,5-1 0,-2 2 842,-9 3 0,-2 1 0,-4 0-103,14-2 0,-5 2-31,-5 0 1,-5 0-415,23-3-65,-64 9-1918,9-1-1285,-30 4-40,-24 19 3686,0-6 0,-5 9 0,11-13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3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10 179 10209,'-1'-13'1887,"0"2"-1030,1 11 342,0 0-998,-1-1 158,0 1-326,-1-1-33,1 1 0,-1 0 34,2 0 3534,-1 0-3602,6 0 34,7 0 258,36 0 39,2 4 62,31 1 16,-9 4-235,-2 1 112,13 1-129,-31-4 28,3 1 6,-34-6-6,-7-1-302,-5-5-638,-5-3-567,-1-7-1641,-12-5-2408,-34-25 4557,-19-6 0,11 9 0,8 10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9:58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31 148 14342,'-17'-12'4335,"3"3"-3623,14 9-331,0 0-331,59-28-50,-21 14-201,51-22-398,-35 23-1245,7 0-2373,-4 4 4217,-1 1 0,-26 5 0,-10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4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63 9234,'7'15'6626,"26"-41"-6144,-24 15-40,20-28-89,-26 37-34,-2 2 975,0 0-1770,-13 6 476,-1 5 67,-17 10 196,-23 25-3576,9-7 3464,-15 16-151,24-19 113,5-1-113,7-2-3583,-1 14 536,9-9-1653,0 8 4700,11-19 0,2-11 0,2-8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5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40 9610,'0'-2'3595,"0"0"483,0 2-3361,6-14-129,-4 9 583,4-9-919,-6 13 694,0 1 1737,0-1-2980,-1 3 135,-3 7 162,-6 10 34,-7 14-29,-5 8-3380,-16 29 3308,5-5-2881,3 6 1497,15-31-246,12-18-1938,14-17-3372,5-8 7007,11-8 0,-10 3 0,-3-2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5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9428,'11'6'-1579,"5"-6"-253,-11-1 1832,5-4 0,-5 5 0,-2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6.2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10791,'1'1'1692,"0"0"212,-1-1-503,2 49 934,-2-2-1764,2 30-66,-5-19 44,-6-5-297,-2-8-152,0-7-49,3-17 106,6-16 150,1-3-32,1-2-130,0-17-704,8-4 83,3-17 336,9 3-236,9-5-487,-7 17 813,-2 9 50,-10 21 252,0 36-247,-4-18-10,6 19-342,-4-29-2465,12-4-2772,5-3 4736,13-5 0,-18-2 0,-2-1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7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360 929 12746,'-10'-17'2761,"2"4"-1993,8 13 341,0 0-695,-47-23 12,9 18-415,-24-18 56,25 28 23,16 2-23,0 7 22,0 3-5,0 3 6,1 1 16,3 3 7,3 0-34,3 1 273,4 20-156,3-21 62,7 15 11,4-27 638,15-2-353,-3-5-44,11 0-224,-2-7-202,8-7-17,5-6-27,7-11-29,29-25-17,-15 4-70,-21 16 1,2-6-578,14-25 0,-2-6-1048,-17 19 1,-1-3 1409,21-28 0,-4-1 61,-23 26 0,-5 3-466,-1 4 1,-2 1 510,16-29 185,-7 10 263,2-2-39,-14 24 174,2-3 2558,-16 31-2805,-3 8 1210,-2 3-1277,-1 4 745,0 1-644,0-1-477,-4 1 242,-3 3 44,-5 5-78,-4 6-5,-2 4 78,-1 5-23,-2 6 0,-10 33 34,5-4 0,6-12 0,1 3 6,-12 32 41,14-34 1,-1 0-335,-17 45 371,1-6-73,2-4 23,6-14 38,10-18 1,3 0-67,-1 8 28,0 18-1,14-48-33,0-5 67,0-6-61,3-3 212,9-3 350,4-6-383,11 0-78,4-5-23,9-7-56,7-3-112,28-22-68,-20 5-212,16-14-73,-34 11-397,-5-3-622,-12-24 1248,-13 24 146,-10-14-28,-11 34-10,-3 6 10,0 4 6,1 2 78,1 6 6,1 6 331,0 19-84,7-3 431,1 33-471,12-29-22,5 12 139,9-29 124,46-6-409,-20-8-39,31-4-156,-35-5-63,-8 2-856,4 10 1002,-17 12 73,2 14 291,-16 43 1,-8 10-169,1-5-87,0 6 1,-3-5 8,-5-34 195,-4-3 18,4-22-90,-1-6-168,7-30-235,6-51-163,17-12 132,-6 20 0,2 0 36,5 6 1,2 3-375,-1 3 0,0 3 530,16-24-133,9-1 190,-20 35-33,6-2-90,-20 28-11,-2 6 420,2 15 224,-2 4 106,4 14-179,-6 1 576,-2 2-991,-4-1 79,-2-3 67,-4-2 45,-8-3-84,-9-5-666,-34-5-9277,-17-28 8962,5-6 0,16-6 1,37 8-1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40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149 700 9688,'4'3'5304,"-2"-3"-4452,-2-2 1432,1-1-1858,-1 2-67,1 1-17,0 0 162,-1 0-179,2 0 44,-2-1 6,1 0-22,-1 1-45,0-2 22,1-2-318,-1 2-7,1-2-5,-1 4-39,0 0-381,-14 4 263,-2 3 79,-16 6-124,-13 23 129,21-13 23,-5 12 50,26-21 34,7-3 212,7-2 420,27-3-666,0-3-33,18-7-393,-11-7-5281,29-52 5091,-38 27 364,17-31-17,-47 49 17,-3 7 67,-2 6-11,-1 3 196,0 2 291,2 0 723,1 0 851,6 0 1373,44-21-4748,-5 1 1521,42-23-126,-37 9 1,1-5-463,3-9 0,-1-2 266,1-2 0,-3-1-265,-6-2 1,-6 2 317,4-16-61,-14 13-683,-15 22-3004,-36 48 3989,-27 46 17,1 2 0,-5 9 160,11-15 1,0 3 0,-4 6 227,-3 7 0,-3 7 1,-2 2-1,3-3 96,7-9 1,1 0 0,0-2 0,1 1-324,0-1 0,-1 0 0,2-1 0,4-4 301,-12 28 0,10-14-24,13-20-141,5 0 2589,15-38-2886,12-14 2745,18-37-3704,25-38-1341,-7 1 1,0-4 1453,-12 17 0,-2-1-656,4-14 1,-5 4-4238,-13-4 5739,-14 17 0,-2 27 0,-1 9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40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108 1 10780,'7'14'2761,"-2"-2"-1825,-5-12-24,0 0-1203,0-3 291,0 10 196,-1 3 835,-6 16-28,-4 7 1187,-21 49-1832,13-31-38,-12 29-108,21-50-44,3-9 913,6-9-470,9-9-611,13-12-381,19-16 0,4-5-850,12-9 1178,-8 4 0,-3 3 47,-8 4-111,-12 12-225,-9 9 12,-2 17 414,-3 25-6,0 5-78,-2 17-9831,-5 38 9459,-2-41 1,-2 20 0,0-58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45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8282,'11'14'632,"-2"-4"-632,-9-10-33,0 0-1496,36-5 174,-22 4 1355,29-5 0,-36 6 0,-2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46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46 8830,'-1'-9'1720,"0"2"-980,1 7 2519,0 0-2458,-9 0 124,7 0 721,-7 0-996,9 0 1551,0 0-1960,1 0-67,5 0 638,45 0-470,-10 0-62,38 0-56,-24-1-123,-2-3-17,-2 0-45,-5-1-112,13-1-403,-17 3-493,9-2-890,-23 4-5210,-2 3 7069,-12 11 0,-3-7 0,-11 6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47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15 6482,'-11'-8'1642,"2"2"-488,9 6-415,0 0-270,-13 6-43,8-3-61,-10 4-119,10-6 377,1 1-241,1-2 503,-1 2-505,0-1 18,0 0-28,0 1 5,0-1 17,0 0 79,1 0 89,0-1-17,2 0 952,0 0-984,1 1-35,0 0-320,0 1-66,4 1 459,5 0 212,10 4 612,54 8-964,-19-4-90,41 4-129,-36-10-733,0-2 761,1 0-111,-4-2 27,0 0-5,-4-1 179,41-4-308,-48 2-28,25-2-95,-63 2-376,-3 1-789,-4 0 1473,-30-1 0,23 1 0,-23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0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1 804 7890,'8'10'3148,"-2"-2"-1753,-6-8 2391,0 0-2498,6 2-224,-2-1-167,5 2-304,-3-8-358,4-3-151,2-8-28,4-5-56,2-5-100,1-1 32,-2 0 57,0 2 6,-3 6-3427,-2 4 3354,-4 6-521,-1 5 28,-3 2-46,2 12 494,-1 0 123,4 9 78,0-1 3448,2 0-3397,0-1-45,3-1 101,-1-2 12,3-3 44,0-2-6,1-4 22,3-3 51,14-7-308,-6-5-302,22-23-23,-23 3-106,12-26 347,-24 23 84,0-7 0,-9 21 129,-3 4-17,-1 9-39,-1 1-34,-1 5-291,0 0 89,2 1 67,0 4 18,2 4 78,1 5 95,1 4-27,1 1 16,0-1 6,1-1-57,-1-3 63,3-1-12,-3-6 33,4-1 163,-3-6 67,11 0-347,-2-6-89,8-3-23,-4-7 39,-3-2-67,-2-1 56,-3-1 39,-4 1 45,-3 1 101,-3 5-6,-2 1 34,-1 3 89,0 3-10,0 0 16,0 3-23,0 1 23,0 1-213,0 1-224,0 2 141,0 4 72,1 5 5,1 5-5,1 5 17,2 3-51,1-1 1,1 1 33,2-4 50,0-2 68,2-4-51,-1-5 11,1-3 124,11-3-168,0-5-34,12-8-118,-1-5-95,5-10-72,2-3 44,1-1 90,-1 2 16,-3 6 35,-4 4 44,1 4 11,-14 7 45,1 2 45,-13 4-45,-2 0 33,-2 0 18,-2 0-46,-1 0-38,-1 0-130,-2 0 62,0 0-11,-2 0 34,1 0 39,-11 4 39,6 4 33,-9 4 12,7 3 112,-3 19-157,7-14 45,-1 14 151,7-20 229,7-2-89,2 0 56,6-4-45,5-3-95,3-4-84,8-2-151,4-11-17,9-7-437,25-43 90,-13 2 56,-20 15 0,0-2-129,13-34 246,-19 24 1,-2 0 173,9-20 75,-14 27 1,-4 6-76,-8 15-431,-3 8 33,-8 19 415,-7 26 84,1 1 95,-8 26 123,4 0 39,0 8 146,2 5-134,4 4 22,3 24-269,1-26-123,3 10 62,2-35-62,3-9-34,0-8 28,-1-7-5,0-6-185,-1-4-50,1-3-387,4-2 292,-2-1-281,1-3-426,-4-5-694,-2-6-481,-3-6 2223,-47-46 0,34 41 0,-34-28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1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39 6582,'9'15'1154,"-2"-2"-295,-7-13-691,0 0-28,8-9 313,-3 2 27,4-5-150,-4 6 231,-4 4 184,1-1 2,-1 0-293,1 0-6,0 1 12,0-2-124,0 1 44,1-1-307,-1 1 0,0-1 106,0 3-56,-2 0 6083,1 1-6155,-3 0-51,1 0-6,-3 0-44,1 0 16,-1 0 23,-2 0-6,-8 2 17,-16 19-33,5-4 33,-9 17 28,17-9-28,-3 17-6,7-6 6,-2 16 0,9-11-6,0 5 6,4 2 6,0 22 39,2-17 44,1 13-3329,9-9 3307,-1-16 157,15 21-1025,-4-24 863,2 0-62,-4-12-140,-5-11-885,1-3-863,5-2 160,1-2 1728,4-4 0,-12-1 0,-2-3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2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1166 10556,'3'7'5993,"0"0"-5360,21-57 17,-11 26-247,21-42-45,-15 35-53,13-22 1,2-6-261,8-12-45,-3 3 0,0-1 34,0-8-34,-1-2 2,-12 24 1,-2 0-3350,11-25 3347,-14 30 0,0 2-67,1-7 67,-4 8 162,-1-2-33,-8 18 571,1-7-565,-8 26-79,0 0-51,-2 11-318,0 1 3637,0 3-3324,0 4 6,-1 6 0,-2 7 117,-1 5 330,-4 29-566,4-19 203,0 17-85,4-30 147,0-6-80,2-3 248,15-7-320,0-5-68,12-10-72,-5-6 164,1-8-243,-1-1 12,3-6 23,-11 16-85,-1-3-280,0 39 515,-1 8 34,4 11-89,-4-1-741,-4-15-1309,3-2 2139,8-3 0,-9-9 0,3-3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3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11967,'1'14'3759,"0"-4"-3759,-1-10 2951,0 63-2312,0-25-2364,0 18 0,0 5 2273,0 30-158,0-17-329,0-6-49,0-48-298,0-5-302,0-8-157,0-2 2742,0-5-3744,0-3-2628,0-4 4375,0-7 0,0 6 0,0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3.3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51 11396,'-12'-15'5271,"2"4"-3978,10 11 114,0 0-4600,58-5 3433,-23 3-128,50-4 748,-37 3-5776,13 1 1,2 0 4888,5 0 0,-13 1 1,-7 0-1,-27 1 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3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12545,'0'13'3539,"0"-2"-2867,0-11 17,0 0-409,45 0-33,-22 7-74,36 4-22,-35 10 12,-4 5 22,-5 6-62,-7 6-5,-5 4-28,-3 3-3281,-11 21 3191,4-19 73,-9 8-22,7-23 49,3-16 740,4-3-358,10-12-281,7-8 3298,11-6-3438,7-9 113,44-41-174,-28 19 0,-10 8 0,-2-1-3330,6-20 3212,-10 6-134,-6 2-599,-14 16-891,-15 15-2700,-8 4 4442,-5 3 0,3 5 0,3 3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4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10276,'17'9'2745,"-4"-2"-1681,-13-7-208,57 14-4093,-27 1 4399,23 12 0,2 8-1479,-5 26 681,9 16-854,-31-12 691,-21-15-213,-3-2 146,-5 1 135,-18 20-118,-23 8 1392,5-16-2019,-10-10-9355,27-56 9458,9-10 0,2-3 0,9 4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5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9234,'20'7'3573,"-4"0"-2473,-16-7-226,0 0-291,3 1 162,0 6-13,1 5 427,2 18-611,-2-4-262,0 13-28,-3-10 246,-1 16-436,0-20 38,0 8 73,0-26-22,1-4 45,6-2-163,6-4-39,12-6-342,9-5-50,5-9 241,1-2 73,-2 0-135,8-3 6,-21 15 66,6-1 141,-22 22 113,1 5 335,5 24-325,-5-5-45,3 11-78,-7-11-3633,-3-2 2289,-1 3-8487,-9 20 9481,-1-15 0,1 1 1,0-26-1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6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21 301 7979,'-12'-4'213,"3"0"1081,9 4 2739,0 0-3417,2 0 22,0 0-397,0 0 207,-1 0 286,0 0 45,4 0-298,4 0-66,9 0-102,7 0 29,13-3-40,11-1 73,33-8 1,28-5 0,-9 0-256,-15 5 1,2-1-236,-4 0 0,11-2 1,0 1-1,-14 2 210,2 1 1,-10 2-7,-3 2 1,-1 1 117,7 2 0,-2 0-1698,-16 1 1,-2 1 1577,13 0 0,-1 0 19,-15 0 1,0 1-685,7-2 1,2-1 652,3 0 1,0 0 11,-1-1 0,6-1-472,8 1 0,8-1 1,-8 1 414,-6 0 1,-1 1-29,1 0 0,5 0 0,-12 1-173,13 1 216,-16 0 6,-10 2 55,-5-1 28,3 0 68,-1 0 100,-1-1 242,42-5 1214,-36 2-1641,29-3-72,-48 5 1273,-9 0-2881,-9 0-1204,-16 1-2974,-12-1 5741,-14 2 0,8 0 0,2 1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6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0 164 9240,'3'1'2139,"-2"0"2611,-1-1-4083,14-39-163,-11 29 173,12-29-453,-15 38-56,1 1-168,1 0 0,1 3 740,12 22-376,-4-3 11,6 20-67,-7-11-72,-3 0 195,2 23-314,-5-25-55,1 14 61,-3-35-123,4-4-286,6-18-352,8-9-129,11-18-1672,8-6 1,2-3 2399,10-9 22,-11 12 0,-2 5-94,-10 16 111,-6 13 5,-5 6 768,10 44-358,-11-13-23,9 33-11,-14-23-191,1-1 3300,-2-4-3490,2-3-504,-1-3-1215,7-7 889,11-3 1,-12-8 0,4-1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7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17272,'13'3'2123,"-4"0"-975,-9-3-992,11 40-32,-5-10-124,10 39-795,-8-18-2370,2 13 2317,6 17 0,-7-36 0,2 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0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30 8993,'-5'-14'4072,"2"2"-3008,3 12 1698,0 0-2611,-18-3 431,17 5 320,-8 1 208,26 8-58,9 2-301,9 1-427,5-4-324,7-3-134,2-4-1411,16-5 1545,29-16 0,-41 11 0,8-10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7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17400,'8'8'2404,"-2"-2"-2404,-6-6-1384,0 0 1384,24-15 0,-19 11 0,19-11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8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5 198 10349,'-3'-11'4077,"2"2"-3578,1 9 1556,0 0-1007,6 22-270,4-9-49,8 20 38,5-14-3039,21 6 2647,-6-9-173,16 1-62,-12-12-56,1-4-44,0-2-40,0-9-393,-5-6-1932,-9-22 1,-7-11 28,-17-25 2161,5-17 135,-46 46 3510,3 41-1538,-24 31-992,24-5-247,-15 25 24,34-11-79,5 0-46,5 1 18,5-3-113,12-3-144,9-6-124,17-5-168,12-10-4244,44-13-773,-9-33 1,4-9 3947,-21 17 0,-3-1 0,11-15 0,-13 2 1,-28 12-1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8.5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8032,'5'12'4319,"0"-2"-1212,-5-10-2199,0 0 647,39 0-1062,25 1 40,17 2-5449,11-1 1,0 1 4348,-3-2 1,-20 1 0,-8-1 0,-32-2-1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8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19 10618,'-3'-10'2677,"0"1"-2095,3 9 1933,0 0-1456,-50 41-331,24-13-73,-40 38-3273,26 8 2875,7 13-2212,2 3 1955,13-4-950,14-28-2680,2 2-4491,9-8 8121,2-4 0,0-24 0,-2-10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20 847 13446,'-11'-1'4380,"2"0"-3428,9 1 572,0 0-1317,44-50-4106,-5 4 3916,-6 7 0,1-1 17,15-22 892,-11 12-926,1-6-89,2-1-2348,-1-3 2067,-7 6 1,0-1 285,7-11 67,-11 16 1,-3 4 16,-6 8 2324,-2 4-1848,-6 13-409,-3 5-67,-5 11 3347,-4 5-3711,0 0 280,0 3 84,-5 4 56,-1 5 174,-15 20 151,-1 6-247,0 1-28,5-4-27,10-19 27,4-4 533,13-6-488,7-7-151,15-6-34,2-6-162,4-5 23,-3-1 61,-5 2 72,-9 4-710,-5 5 655,-9 10 89,-1 7 6,-2 7 6,-1 2 28,2 0-1,3 1-884,10-6-1972,11-3-2487,7-11 5310,5-8 0,-20 4 0,-3-3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59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1 11060,'11'0'3142,"-2"0"-1977,-9 0 325,0 0-426,-23 62-437,9-24-267,-19 51-198,15-40-61,3-3 16,4-4-117,5-7-168,4-7-975,1-7-4900,10-9 6043,-1-6 0,3-5 0,-5-1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0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31 14706,'-5'-17'5238,"2"4"-4393,3 13-27,0 0-779,59 0-39,-21 0-1667,28 0 1,5 0-2680,0 0 1086,-18 0 0,-1 0 3260,5 0 0,-27 0 0,-9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0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57 11194,'-1'-10'2717,"0"2"-1961,1 8 1149,0 0-1065,51 20 880,2 20-1552,19 3-577,-21 11 482,-33-23 5,-6 1-5,-7-4-17,-3-3 5,-2-4-21,0-5 44,0-6 106,0-5 1322,0-3-745,2-14-767,3-2-62,5-15-537,22-33 353,-9 19-146,15-24-330,-18 36-741,0 3-1869,1 3-2140,-4 4 4664,1 3 1,-10 9-1,-2 3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0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11430,'1'11'3467,"0"-2"-2246,-1-9-73,54 56-50,-29-16 33,13 33 1,-4 7-903,-19-1-179,-5-16 1,-4 0-51,-10 0-4414,-3-4 3137,-5-8-1874,-10-5-3520,-1-9 6671,-5-10 0,12-12 0,5-9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1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9867,'11'15'3887,"-2"-2"-3411,-9-13 689,0 0-504,12 0 840,0 1-1064,8 2 11,-3 5 12,0 3-79,0 4 123,30 19-504,-18-12-465,19 11-673,-26-22-1029,-2-5-1838,-2-3 3157,0-18 0,-8 12 0,0-11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3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85 222 11374,'16'9'2839,"-4"-2"-2139,-12-7-364,0-4-140,0 4 63,0-4 71,0 4 342,0 0-582,-1 0-34,-2 0 28,-2 4 67,-3 4-39,-2 7-6,-1 6-27,-1 5 89,0 5 11,2 3-62,1 4 79,4 5 28,2 1-89,2 2-135,1-1-90,2-4-27,6-3 117,4-6 78,6-3 45,1-4-5,3-3 27,1-3 271,11-4 43,-8-8 274,24-4-537,-19-12 39,25-16-156,-23 0-34,9-12 5,-17 9-22,-2-5-28,-3-3-118,-2-4-139,-3-3-152,-5-4 73,-3-1-17,-4-2-117,-2 1 10,-4 0 275,-4 3 129,-5 3-45,-6 2 34,-3 4-56,-4 5-224,-17-5 151,7 14 61,-11 0 7,14 14-158,-12 5 252,12 2 34,-9 6 62,15 5-28,0 6 22,4 8-17,0 5 50,5 3-21,1 3 4,4 2 57,1 16-28,5-13-11,2 6-90,4-21 0,0-5 212,5-4 180,4-3 73,6-2-22,5-2-179,2-1-46,4-4-95,2-2-196,19-2-699,-10-7-1352,23-8-2300,-17-5 4424,6-5 0,-23 13 0,-8 2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1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2 10102,'-13'-1'3523,"2"0"-2823,11 1-414,0 0-4537,-42 47 1943,17-11 2523,-24 25 0,33-35 0,13-18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2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 11112,'16'6'3540,"-2"0"-2769,-13-11-771,-1 4-124,1-2 124,-1 11-2859,-1 24 3217,-3 7-478,-1 23 120,-3-1-739,0 5-1507,0 14-2515,0-5 4761,2-1 0,3-35 0,1-14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3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57 174 8282,'-4'-4'1580,"0"0"-528,4 4 1559,0 0-2007,-16 1-150,9-1 33,-11 1 113,14-1 654,2 0-565,1 0 1681,1 0-2017,7 0 890,57 0-4361,11 1 3163,-23-1 0,1 0 5,39 1-132,-20-1 150,3 0-68,1 0-2204,1 0 2299,-9 0 0,1 0-33,17 0-314,-20 0 0,-3 0 285,-1 0 1939,-2 0-1821,20 1 31,1 1-42,-2 0 2832,-9 1-2855,-25-1 1036,-1-2-991,-2 0-89,0 0 39,-2 0-45,-1 0 34,0 0-12,1 0-2801,20 0 2756,7 0-516,4 0 495,-3-2 10,-17-1 187,24-1-220,-19 1 11,18 0 45,-26-1 11,1 2-5,1-2 78,19-1-73,-17 1 2522,10-3-2584,-24 1-2361,32-13 2362,-27 6-6,23-10-442,-38 8-919,-9 2-2235,-9-1 3596,-19-2 0,6 7 0,-11-1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4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1 879 11726,'62'-52'1474,"-8"10"-769,-35 31-100,2 1-101,1 0 23,0 0-28,2 0 100,-4 2 498,7 3-150,12 9-767,-7 4 522,10 18 1,-1 6-378,-5 2 50,33 31-5,-43-37-146,-1-3-28,-3-2 61,2-2-223,-9-8 34,0-1 66,-11-9 135,0-5-482,-1-8-163,3-9 35,2-12-382,0-12-100,0-8 230,-2-8 111,-4-4 179,-1-3 236,-1 2 67,0 3 17,0 6 50,3-11 73,2 19 17,4-6 28,4 20 39,14-5-134,0 10 67,13-3 11,-1 14 0,9 3 196,9 2 128,11 2-177,-6 3 1,13 0 0,-4 0-1175,2 0 1,1 0 912,6-1 1,6 0-1,-8 0-18,-12 1 1,-5-1-1355,0 0 1,-4 0 1317,25-4-215,4-2 215,-24 4-259,-5 1-721,-7 2 539,-8 12 0,-22-4 0,-4 7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5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55 10114,'-2'-2'4206,"0"0"-3489,2 2 353,0 0 2139,-9-5-2548,6 2-246,-4-4-410,16 3-5,7-2 95,8-1-89,14-2-873,-13 4 643,3 1-51,-20 4 46,-4 6 167,-7 15 62,-6 4 0,-6 13 0,-6-5 50,-2 1 23,-1-2 325,-8 9-219,12-13-22,-1 3 475,15-9-44,21-8 392,6 0-980,19-10-594,2-3-632,3-5 1226,48-29 0,-55 21 0,28-19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5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10814,'14'15'3058,"-4"-2"-1837,-10-13 146,0 46-275,0-16-297,0 40-4576,0-30 4050,0 0 62,0 12 528,1-24-1200,1 6-825,3-29-4855,18-12 6021,-4-7 0,4 3 0,-13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5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9778,'1'6'4878,"0"0"-3282,-1-6-128,3 46-4930,1-21 3950,3 37-173,9-18-315,-7-20-17,7 9-370,-8-24-520,1-5-527,-1-1-5786,0-9 7220,-4-2 0,-1 1 0,-3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5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30 133 14275,'-16'-12'5170,"2"2"-4767,14 10 6,57-16-84,-16 8-157,55-14-1613,-4 10 0,2 1-1448,-42 5 0,0 0 2778,47-5 0,-11 0 0,-46 7 0,-13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6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227 119 5684,'7'17'4464,"0"-3"-1177,-7-14-1282,52 74-1742,-35-43-201,12 14 0,-3-1 1053,-22-17-1109,-3-2 106,-8 10-62,-3-16 503,-11 4-867,-26-19-150,-29-34-320,13 5 134,-7-30 135,44 13 380,1-18 135,13 17 180,1-9 256,10 24-37,2 5 233,7 4 91,16-1-404,4 7 252,14 0-44,1 6 190,8 2 106,10 0-72,10 1-169,8-1-212,6 0-247,2-2-431,-2 2-386,-10 1 36,-23 2 0,-3 1 0,-6-1 0,16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7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1 183 7943,'6'10'2896,"-2"-2"-1376,-4-8 143,0 0-4764,36 27 4289,-16-15 1495,42 25-1983,-32-26 25,12-2-316,-10-5-168,0-3-157,-1-1 3276,1-7-3752,0-5-278,-2-10-2192,9-26 1472,-16 7-764,3-18 1230,-20 17 84,-16-3 879,-18 20 1524,-29 25-975,12 16 73,-3 25 482,32-8 2957,15 48-3384,11-37-273,15 30 5,9-53-202,31-7-481,-10-7-562,24-9-3471,-7-24-4251,-1-8 8350,5-24 0,-36 28 0,-13 3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4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1 10293,'0'11'2616,"0"-2"-2146,0-9-201,0 0-163,-8 0 17,3 0 45,-10 4 23,5 3 156,-3 6 185,-1 4-16,-1 4 49,-2 6-10,-1 6-57,1 6-33,1 6 11,0 31-174,7-15-134,4-6 0,4 0-49,8 10-119,6 18-45,10-30 45,17 11-118,-7-20-734,12 5-1029,-2-27-2096,-1-7 3977,8-9 0,-23-3 0,-7-3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7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14723,'4'16'1277,"46"-3"-1277,-12-11-6232,45 2 1925,-29-2 0,0 0 4657,22 1 0,5 0 1,-53-3-1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8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249 0 10550,'9'12'3658,"-2"-3"-3014,-7-9 3826,-91 116-3913,68-56 0,1 3-487,-29 23 0,3 0-1035,31-16 1,10-6 964,3 6-460,3-3-876,4 2-4320,7-7 5412,5-6 0,-4-26 0,-2-12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9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 13 16297,'1'-7'1305,"0"2"-1187,-1 23 234,0-2 12,0 17-78,0-6-22,1 0-62,1-4 83,5-2-89,2-5 62,4-5-45,4-5-12,3-3-374,32-15-186,-19 0-22,21-13 90,-31 5 50,-5 1 157,-5 4 50,-6 5-67,-3 5-89,-3 2-57,-1 3 113,0 5 134,0 5-3073,-1 45 3185,-3-11-360,-2 34 388,-5-25-16,-3 3 89,-12 27-140,3-20 28,-9 19-96,9-31 29,-4-4-1,1-7 7,-13 0-46,11-17-56,-8-4 3171,15-16-3210,-2-28 213,10-19-224,1-11 34,18-8 72,9 18 129,12 4-179,28-5 11,14 10-140,2 6-969,-3 14-8677,-2 12 9723,-24 2 1,0 2 0,-29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09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14846,'14'8'3960,"-2"-2"-3494,-12-6-326,51 0-68,-21 0-72,42 0-207,-34 0-1194,-2 0-6446,2 0 7847,8 0 0,-21 0 0,2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0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11614,'14'7'2678,"-4"-2"-2129,-10-5 1282,43 19-1618,-27-5 6,32 18 156,-42-9 45,-3 4-224,-2 3-112,-5 3-51,-5 0 40,-4 0 11,-2-3-17,1-3-5,3-7-56,2-5 78,4-4 106,2-6 80,2-2 94,1-3 666,2-1-845,7-5-135,7-5 34,9-8-67,6-4-17,5-5-95,21-20 83,-16 11-653,10-13 548,-24 19-3420,6-13 3223,-16 18-459,4-7-6458,-18 19 7231,-1 5 0,-2 1 0,0 5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0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10478,'7'13'2027,"0"-3"-1567,-7-10 1001,0 0 337,46 55-269,-20-5-918,29 33 106,-39-1-616,-11-32 11,-4 15 0,-6-22-112,0-5-3722,-13 9 2382,6-23-1645,-10 2 2985,6-32 0,6 4 0,-1-7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0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21 13385,'-13'-11'1982,"2"2"-1752,11 9-196,0 0-416,52-1 125,-38 6 38,38 2 219,-51 7 56,-1 1 482,-6 11 504,3-6-151,-3 8-253,5-8-78,2 1-3503,7 0 3441,18 9-375,1-10-487,33 6-986,-18-18 1228,17-14 1,-1-3 0,-19 4 0,40-15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1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1093 1 9093,'2'10'3153,"0"-2"-1697,-36 49 449,-9 6-923,2-11 0,-17 16 1,-6 7-1,1-2 1,9-12-2371,8-9 1,4-6 0,-5 5 1474,-4 5 0,-9 10 1,-2 0-1,5-5 1,12-15 209,-25 17 1348,17-10-1578,5-4 40,2 2 776,5-4-1331,6-3-992,11-10-1680,11-10 3120,19-8 0,-2-9 0,8-4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1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4 10371,'10'9'4946,"-2"-2"-3563,-8-7-599,4-9 163,-3 7-325,6-7-437,-3 9-95,5 0-57,3 0 1,6 0-1,2 0-33,2 3-39,-2 1-319,-2 9-186,-9 12 544,-4-3 0,-13 9 157,-5-12 398,-24 13-197,5-8 29,-15 8-79,14-12-62,5-2-67,6-2-22,9-5 44,7-3 35,3-3-113,6-1 560,26 4-1411,58 2-761,-9-2 421,-20-4 1,0-2-3391,19-8-1714,-5-5 5324,-1-6 0,-35 5 0,-10 3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2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53 11452,'12'4'2050,"-2"0"-1036,-10-4 2845,17 45-2890,-7-18-129,14 39-285,-12-33-197,-3 0-168,-1-3-100,-2-5-84,-4-5-102,0-2-49,-4-8 72,-8-3-336,-23-5 90,1-4-123,-16-7-2600,-15-54 2236,32 22 677,-14-38 129,40 45 6,4 5 890,15-3-415,-2 10 141,14-1-45,-3 11 11,3 1-123,2 3-353,4 1-11,5 4-101,2 1-381,4 2 381,54 7 0,-59-5 0,35 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5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18 10343,'-9'-6'3775,"2"0"-2683,7 6 1222,0 0-1794,0-2-139,0 1-134,0-2-147,1 3-66,3 0-34,6 0 141,9 7 592,48 25-520,-20-4-78,37 21-51,-39-18-45,-1 0-6,-4-3-27,-6-2-6,-3-3-3392,-6-5 3224,-5-4-235,-4-3-342,-4-3-600,-1-2-1523,2-3-1349,1-1 4217,1-6 0,-6 3 0,-4-2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12.7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20 13278,'-2'-11'2319,"2"2"-2123,0 9-392,0 0-4302,35 11 4498,-26 2 706,26 22 2110,-34 6-2105,-1-1-195,1 0 1394,19 12-1541,-1-25-369,23 18-778,10-31-4201,4-4 4415,11-1 0,-31-5 0,-10-2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0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1263 6843,'-2'8'1842,"2"0"-1085,-5-7 27,3 1-23,-1-2 1625,0 1-1826,2-1-89,-1 0 1736,2 0-2202,0 1 399,5 0 822,14 1 24,13-1-713,4-6 169,38-40-639,-31 6-81,10-23 0,3-12-552,-14 1 1,-2-2-750,1 1 1,-3 0 1112,-3-2 1,-7 5-421,-6-5-603,-6 2 474,-5 3-765,-8 13 0,-1 1 1437,1-12-204,-6-27 283,-2 62 1265,-3 7-1259,-1 7 1352,-9 0-1341,7 12 3209,-9-1-3220,10 10 647,0 5-647,-3 5 5,1 8 62,-1 5-3135,-9 51 3258,9-20-1105,-8 43 1122,14-32-223,1 6 195,2 4 112,2 4 0,2 1-168,-1 8-51,2-13 1,2-5 11,4-21-46,4-5 68,12 21-61,-10-30 2669,7 14-2714,-13-35 672,1-7 1247,-2-3-1555,0-5 453,-3 0-448,5-5-257,1-1-33,8-8-35,-1-3-5,5-5-45,1-4-39,11-11 39,-10 11-34,4-4 34,-12 17-45,-3 4-28,0 4-286,5 2 113,-3 2-118,5 8 213,-5 3 151,0 9 151,9 22-67,-9-19 28,5 11 50,-12-27 6,0-4 252,1-1 24,5-7-248,8-6-96,6-11-38,22-18-3829,2 9 3571,-5 2 21,-8 20-9,-20 19-203,8 14-822,-2 7-236,-1-1-6879,-3-4 8324,-12-17 0,0-2 0,-6-6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0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15277,'0'45'2902,"0"2"-2173,0-3-97,0 9-284,0 6 94,0 6-4150,0 31 4206,0-5-352,3-3 512,1-26-602,3-32-2107,5-2 2135,-3-11-50,7-2 83,0-11 2052,10-2-2410,7-3 241,35-21 0,3-4 0,-22 13 0,10-10 0,-1-1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1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13 9276,'-15'-7'1988,"2"2"-626,13 5-163,0 0-3912,-14 27 4780,-1 15-1378,-6 18 712,5 9-303,5 24-1299,8-39 1,0 2 309,0 0 1,1-1-60,1-3 1,1 2-637,7 15 1,2-3-1527,2 4 983,2-10 1,5-6-4663,4-22 5791,6-8 0,-13-12 0,-5-5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2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1147 7865,'15'1'2823,"-4"0"-1250,-11-1 5540,0 0-10289,4-16 3249,3-1 10,7-20-16,3 1-1697,4-9 1664,1-3-302,3-7 279,1-3 1664,1-5-1670,-1-1 1,-2-1-6,-2 2-1201,-3 4 1122,0-14 2116,-8 21-2054,2-7 17,-8 23 50,3-18-11,-5 22-33,2-12 651,-4 28-557,-1 7 420,0-1-307,0 7 3263,0-1-3257,0-8-174,0 5 61,0-5-100,0 7-6,0 3 11,0 0 179,0 2-89,0-1 39,0-1-45,0-2-44,0-4-51,1-9 0,0 1 50,1-4-50,-1 8-39,1 6-17,-2 2-56,1 3-269,-1 1-118,0 20 460,0-1 39,1 21 168,5 18-50,-1-12 128,10 42-360,-7-49 198,5 13-50,-5-40 5,1-5-459,32-27 184,-10-2-38,21-22-34,-22 8 156,-7 3-385,-8 7 201,-7 13 394,-5 11-75,-3 14 17,0 11 325,0 22-241,2-9 84,2 13-168,5-17 0,47 26 0,-37-34 0,32 16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2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11346,'14'1'3556,"-2"0"-2486,-12-1 84,0 0-370,20-4-140,-9 3 1154,27 8-1283,-24 3-201,7 12-191,-14-1-61,-3 4-57,-2 3 57,-8 18-991,-9 0 929,0-4 0,-1-16 0,9-20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61 7898,'-16'-4'2515,"4"0"-678,12 4-1216,0 0 2018,71 13-2118,-37-3-1,55 14 526,-60-3-345,0 17-578,-14-5-117,-2 13 348,-11-12-281,-2 0-22,-1-2 133,-2 2-116,2-16 864,-2-1-898,3-16 123,3-1 279,12-7-329,2-4-51,11-10 22,-1-6-44,-1-5-1,0-4 34,3-16-11,-10 14-44,-1-7-12,-12 18-5475,-2-9 2114,-3 12-1137,-2-4 4498,-2 15 0,0 7 0,1 2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3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10444,'12'2'6368,"39"49"-5130,-28-18-425,34 45-175,-31-24-16,-2 5-3995,-2 34 3681,-11-22 281,-5-12 1,-2 0-551,-10 3 23,-2 12-62,-7-34-1131,-11 2-583,3-14-3770,-6 0 5484,7-17 0,11-6 0,3-4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4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17 13250,'-17'-9'5175,"4"2"-4692,13 7 239,0 0-16,5 2 514,12 1-357,38 1-863,-6-1-33,25-1-881,-25-2 914,38 0 0,-51 0 0,23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4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99 17736,'6'6'2734,"-2"-2"-1222,-4-4-856,0 0-376,63 5-146,-22-6-2590,19-4 0,3-3 943,0-7-2391,15-14-3605,-40 10 7509,-12-1 0,-14 11 0,-6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0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28 8046,'-14'-14'1916,"3"3"-1020,11 11 830,0 0-1256,-3-1-16,2 1 50,-1-1 78,2 1 1978,0 0-2560,6 0 11,8 0 152,25 0 83,28 0-140,20 0-25,-17 0 1,1 0-77,20 0 9,-34 0 0,-4 0-14,-5 0 0,-11 1 23,-9 0-18,-12 0 1,-8 1 33,-4-2-39,-3 1-353,-1-1-587,-4 0-2191,-4 0 3131,-4-1 0,3 1 0,2-1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5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17 9565,'-2'-9'2637,"0"2"-1863,2 7 335,-1 0-913,0 0-196,-1 0 5,-1 0 51,-2 3 168,-3 6 196,-4 9 107,-5 10 39,-4 7-79,-7 8-89,-2 5-236,-5 3 269,-1 3 0,0 0-229,-3 3-99,7-8 1,3-5 53,14-20-6,5-5 12,2-5-39,3-5 21,3-3 51,0-4-56,2-1-1496,0-1-2766,6-13-3154,4-2 7276,6-15 0,-6 15 0,-2 1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6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8248,'7'-4'3865,"-2"0"-3501,-5 4-100,2-4 139,-2 3 840,2-4-420,1 15 309,-2 4-208,3 13-246,-3 5-163,0 3-162,-1 2-3297,-1 19 3028,-1-25-16,1 9 133,-1-34-38,2-3-163,2-6-3820,50-64 2957,-22 29 742,4-5 1,1 0 69,-7 10-49,-7 10 3486,-6 8-3459,-6 8 73,-2 4 549,4 18-1236,12 30 1639,1 13-1167,0 6 383,-7-15-1322,5 3-2644,-4-22 3798,12 12 0,-18-33 0,-3-4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7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1005 11794,'-16'-1'2655,"2"0"-1815,14 1 2050,0 0-1747,2 1-449,4-4-352,5-6-107,35-52-235,-13 9-37,-4 5 1,0-3-176,6-24-147,-1-8-216,-9 0 1,-2-2 470,-9 33 1,-2 0 27,5-29 1,-4 5-3390,-9 12 3420,-14-8-16,4 40 61,-10-6-39,5 37 442,-22 45-202,14-17-9,-14 41 37,22-27 314,1 28 2256,2-15-2552,3 20-180,3-22 236,2 1-63,0-1 102,0 17-224,0-20-1,1 9-27,1-25-12,2-6 842,5 14-903,-3-21 199,3 9-211,-6-22 46,0-3-6,-2-2 28,1-2 28,-2-1 17,2 0-6,-1 0 22,1 0 112,7-5-195,-1-1-46,8-6 1,-3 1 0,1 0-18,11-4-49,-11 6 61,9-3-6,-15 9 6,2 0 56,4-1-56,-2 1 0,3-1 0,-5 1 0,0 1 6,0-1-6,1 1 11,2-4-5,-3 4-1,4-4 12,0-1-11,-3 3-6,2-2 28,-5 4-23,-2 1-10,0 0-29,0 1-5,-3 0-101,0 0-62,1 0 202,1 1 6,9 10 27,-5-1-3318,12 18 3458,-7-2-139,1 0 0,-5-5 61,-4-11-90,-3-4 96,0-3-17,1-2 3252,0-1-3403,4-2 0,2-4 0,9-7-421,3 3 455,-1 0 33,0 12-684,29 22-2077,-11-10-2577,27 10 5338,-25-19 0,-19-3 0,-6-2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8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5 11374,'-2'-3'2996,"0"1"-1988,-16 49 460,8-15-281,-13 45-436,12-23 465,1 36-897,4-20-2064,2 23 1874,4-30-420,9 19-1295,2-23-3169,7 20-3221,-3-32 7976,-5 2 0,-4-25 0,-3-6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8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0 928 10881,'2'7'3635,"0"-2"-2139,-2-5-483,0 0 1127,22-21-1737,-10 7-27,20-20-136,-13 12 68,14-23-207,-6 5-39,10-17-57,-10 8 29,1-3-29,-2-3-1681,-4 7 0,-1-2 1676,2-8 11,11-27-196,-25 52 190,0 6 74,-2 1-46,-3 11 62,0 0 73,-2 10 3253,-2 1-3286,1 1 357,-1-3-290,1 0 224,0-6-180,8-16-246,-3 8 34,5-13 44,-5 15-72,-1 4 39,-1 2 72,-2 2 85,0 3-68,-2 2-66,0 2 268,0 1-331,1 1 6,0-2 23,0 3-549,0-1 431,-1 8 0,0 5 84,0 12-3219,-2 42 3287,0-23-280,0 28 280,2-40-18,0-6-16,0-7 22,0-6-40,0-7 3269,5-3-3324,5-4-157,10-9-135,8-8-3268,19-26 3487,-6-1 106,-1 3-266,-18 15 9,-17 22-246,-2 6 509,-1 7 117,1 4 90,1 6 3285,1 1-3452,2 1-12,6 9-4223,9 1-1435,1-3 5668,3-6 1,-14-14 0,-4-3-1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13581,'7'-4'5107,"0"1"-5045,-7 2 1322,0 40-768,0-9-112,0 40-140,0-17-101,0 1-190,-1-1 96,0 12-97,0-22-72,0 5-454,1-25-3685,1-5 1361,1-9-3109,1-9 5887,0-9 0,-1 1 0,-1 1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29.6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39 13547,'-7'-10'6212,"2"2"-5635,5 8 940,0 0-1175,53-1-342,-22 1-67,42-1-729,-38 1-984,-2 0-2007,8 0-2340,-3-3 6127,7-3 0,-21 2 0,-6-1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0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11670,'6'10'2588,"-2"-2"-1647,-4-8 1344,0 0-688,60 18-1132,-36-8-6,47 17-4251,-54-9 4453,0 15-432,-8-3 776,-2 12-915,-6-9-29,-1 1 40,0 15-67,-1-22 5,1 7 3476,-1-28-2797,3-3-601,4-9-44,8-6-73,6-10-5,4-7-29,4-5-39,-1-3-11,1-2 11,-4 3-61,-1 1-118,-5 4-1630,-1-7-5170,-2 4 7052,-4 2 0,-4 13 0,-5 12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0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14169,'6'14'2145,"-2"-2"-1473,-4-12 106,23 24 102,-4-2-62,21 26-23,-8-4-269,-1 7-44,-2 6-129,-6 5-129,-8 4-1744,-13-3 1,-6 1 1570,-10 14-26,1-16 0,-4-4 14,-18-8-2307,-12 3 425,9-20-1934,4-6-3863,16-22 8200,14-15 0,2 5 0,2-4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1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18 10175,'-20'-7'4022,"4"2"-2219,16 5 1424,0 0-2247,10 2 280,89-1-2492,-31 1-684,4-2 1,3-2 1064,-21 1 1,-6-1 0,7-1-1,2 0 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1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1 10055,'12'4'2341,"-2"0"-1163,-10-4-786,0 0 1373,-3 9-528,-3 5 510,-12 31-1047,1-5-219,-8 22-106,5-8-95,0 5-95,2 1-73,3 1-112,4-4-4916,9 1 1,2 1 3167,2 0 0,2 29 0,0-74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7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37 311 7397,'-20'-8'2353,"4"2"-1827,16 6 2090,0 0-2090,2 0-67,0 0-11,1 0-67,-2 0 1625,-1 0-1334,1 0-118,0-1-50,1 0 57,1-1-186,2 0-89,4-2-79,6 0-34,4-2 29,9-1-51,5 0 23,9-1-34,3 0-6,5-1 51,1 1-45,2 0-39,-2 0-34,-1 0-17,-6 1 12,7-1-62,-25 5 45,2-1-40,-24 4 34,-3-1 40,0 1-40,0-1 39,0 1 338,-1-1-271,0 0-78,0 0 57,0 0-315,-3 0-45,-1-1 135,-4-4-307,-3-2 49,-3-6-94,-4-1-124,-1-4 163,-5 0 100,0 0-201,-1 3-315,2 1-743,0 3-1878,-1 1-1142,3 2 4593,0 3 0,12 2 0,1 3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2.8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1026 6502,'-10'-6'4201,"2"2"-1757,8 9-1318,0-3 740,0 3-712,0-5 748,8-1-1359,2-6 721,11-8-1046,4-9-72,6-9-85,6-8-58,-5 4 0,1-3-3,18-26-1867,2-10 0,-1-1 1705,-3-3 120,-13 16 0,-3 4 37,-8 8-1,-6 6 6,-4 8-6,-3 6 90,-2 2-11,-5 12 11,0 2 67,-3 10 73,-1 2 28,1-1 3415,4-5-3555,-1 2-44,5-5-1,-3 6 50,5-8-111,-3 2 28,3-4-29,-4 2 1,2 0 95,3-6-96,-6 11 118,3-4-117,-9 13-28,0 0-152,-1 1-72,-1 16 290,-3 2 29,-3 20 28,-3 0 280,-5 20-252,5-17-17,-1 8-40,8-26 130,1-9-17,16-7-370,3-12-241,16-7 90,2-11 51,-1-4 32,10-12 46,-22 19-68,2-3 130,-21 26 106,-1 7 39,2 4 78,1 9-16,0 2-12,1-1-50,1 0-9831,30 9 8537,-15-18 1,14 6-1,-25-21 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3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 10830,'9'3'5310,"-2"0"-4610,-7-3-50,0 0 723,0 17-628,0 4 61,0 22-95,-1 3-137,-3 9 1,-2 3-486,0 2-89,0-7 0,0-5-566,3-21-4060,0-5 84,3-11 4542,-1-3 0,1-8 0,0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3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95 14566,'-6'-7'4262,"0"2"-2962,6 5-516,0 0-711,64-9-39,-24 3-1317,40-6 0,5 0-5388,-17 0 6671,-6 1 0,-8 1 0,-29 4 0,-9 1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4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0 112 12847,'16'3'2829,"-4"0"-1704,-12-3 208,0 0-863,43 8-82,-23 1 48,33 10 113,-36 0-3386,0 18 2999,-9-8-229,-1 14 162,-8-12-27,-4 0 4,-2-3-10,-3-6-6,3-4 3306,3-6-3255,2-4 397,5-4-364,6-4 230,7-8-318,8-7-52,5-9 0,1-7-163,-1-14 0,-2-3-72,3-5 75,-5 5 1,-3 2-558,-8 13 168,-1 7 549,8-4 0,-12 17 0,5-2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34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237 0 11417,'10'5'3417,"-2"-2"-1663,24 33 0,3 12-902,-8 1-634,12 9 0,-3 2-22,-22 5-95,-8-3-16,-7-1-85,-22-10 0,-7-1-1020,-14 12 55,-4-13 1,-6-5-4866,-23-5 5164,-9-6 1,39-15 0,14-8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2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65 6977,'-1'-14'761,"0"2"-553,-15 12-18,8 0 163,-14 0 117,12 0 1861,-1-1-1676,5 1-16,1-1-40,5 1 5142,0 0-4464,17 0-611,0 0-330,19 0-184,-2 0-52,3 0-100,0 0 0,0-2-672,-1 0-1327,8-4-4296,0 0 5447,7-4 0,-24 5 0,-7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2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 10713,'3'10'3736,"0"-2"-2381,-3-8 1210,0-16-1976,0 12-287,0-12-246,0 16-5,1 19 156,2 1-22,0 23-12,0 41-598,-2-29-1704,0 35-2654,-1-47 4783,0-3 0,0-18 0,0-9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13121,'8'0'3428,"-2"0"-2347,-6 0-129,51 0 12,-14-1-23,45-3-359,-27-4-1151,33-8 378,-33 9-1044,23-3-311,-40 10-2409,4 4 3955,9 11 0,-23-7 0,2 5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3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146 59 9593,'-22'-12'3534,"4"4"-2929,18 8 2649,0 0-2862,-45 0 90,32 0 38,-33 0 467,44 0-920,7-3 6,5-1-40,9-4-33,5-1 12,1 1-12,19 3 0,-21 4 5,13 6-50,-22 21 45,-7-5 51,1 17 16,-16-12-67,-5 2 196,-34 27-11,15-22-68,-17 18-3251,22-20 3201,11-10 34,0 2 106,12-12 51,2-4 285,4 0-1629,25-3 1461,1-2-39,29-1 2145,-4-6-2397,6-3-50,18-10-4190,8-5-1645,-19 5 5801,-8-1 0,-46 14 0,-4 1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4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27 9789,'0'9'3310,"0"-2"-2285,0-7-202,0 0 1294,2-18-1271,-2 13-353,2-13-168,-2 17-11,0 1-348,-3 1 118,-4 7 12,-6 6 100,-5 10 89,-3 8-27,-3 6-1364,4 9 1,1 3 1475,-5 15-482,6-13 1,2-1 358,5 3 123,3 15-292,4-20-78,5 11-101,7-25-2341,14 6-5220,20-9 8440,-3-5 1,-5-14 0,-20-11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08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26 9408,'-4'-14'3277,"0"2"-2387,4 12 56,0 0-800,9 0 212,0 5 46,10 4-101,3 9 33,3 7 123,3 8-118,2 6-201,-2 6-61,-2 5-18,-4 4 29,-5 4 117,-6 2 163,-6 2-73,-3 0-34,-6 0-90,-5-3-27,-5-3-34,-5-7-16,2-8-34,1-9-152,2-6-773,6-13-4777,3-3 5640,4-13 0,1 2 0,0-2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5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8685,'7'10'4985,"-2"-2"-4033,-5-8 1020,0 0-1423,1-22 22,-1 16-425,1-16-146,-1 22 11,0 3 22,0 5 1514,-2 60-1278,0-29-113,-1 41-10,2-44 11,1-14 89,5-2 34,3-15-56,8-4-106,6-1-1,32-24-117,-22 9 11,19-18-5,-35 18-23,-1 5-341,-7 5 117,0 6 56,-2 9 488,4 42-74,-4-10 6,2 32 51,-7-25-51,-1 4-1724,-3 2 1,-2 1 1493,0 5 12,-1-10 1,-3-3 54,-8-8 12,-9-11-84,0-1-39,-3-16-28,8-8-46,2-6-296,-2-38 376,10 12 3419,4-32-3464,17 25-3236,32-20 3365,-10 23-647,24-13 596,-22 28-123,1 1-1288,2 2-2258,4-4 3669,13-6 0,-24 11 0,2-4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5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49 14577,'-17'-13'3596,"4"4"-2509,13 9-3686,41-11 3069,-17 7 474,36-7-793,-31 10-881,19 11-2647,-15 1-3333,14 8 6710,-18-4 0,-13-6 0,-5-4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6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72 10584,'-4'0'5590,"0"0"-4666,4 0-308,0 0-101,19-7-442,6 17-11,8-2 178,-2 20 86,-11 0 16,-4 3-130,-5 3-10,-4-2-51,-4 1-84,-2-1 17,-6 1 96,-13 12-52,6-19 35,-6 3 49,14-25 85,4-4-95,5-1-17,37-31-146,-8 9-34,31-26 46,-23 16 10,12-13-61,-16 9-319,3-10 280,-20 16-162,-7 2-477,-2 2-627,-4 3-2279,-4 4-1603,-1 4 5187,-3 4 0,0 6 0,0 2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6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12494,'2'10'3400,"0"-2"-2946,-2-8 934,0 0-620,46 23-6,-23-2-1383,19 32 0,-2 7 968,-18 2-873,-3-4 1,-4-1 626,-13-5-101,-3-4 84,-7-3-39,-6-4-45,-11-5 2690,-5-6-3055,-3-6-514,2-7 1530,3-9-651,11-31 0,6 17 0,10-21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7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41 9016,'-7'-16'3209,"2"4"-509,5 12-1849,0 0 85,-3 0 38,2 0-319,1-1-27,7 0-443,7-2-118,6 1-33,3-1-34,5 2-477,-12 0 320,-1 4 292,-31 41-34,2-16 123,-14 32 23,10-31 38,2-2-5,4-1 314,3 3-219,5-9 84,7 4-67,11-10-185,13-1-207,11-1-6730,59-3 1482,-38-3 5248,33-2 0,-69-3 0,-9-1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8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12 129 8255,'-7'-6'2823,"2"0"-1580,5 6 1709,0 0-1702,33 16-180,-11-8-219,32 12-162,-14-14 482,51-3-667,4-1-316,-21-5 0,5-1-166,-7 0 1,7-2 173,3-2 0,13-3 1,1 1-1,-10 0-865,14 0 0,-1-1 706,-17 3 1,9-2 0,-4 1 0,-14 2 21,-16 1 0,-7 2 83,12 0 1,-1 0-20,21-2 6,14 1 22,-34 3 1,4 0-35,-2 2 51,30-2-420,-40 2 286,18-3 1249,-42 1-1283,-2-3-1322,7-2-1411,-17 3-2717,0-1 5450,-17 5 0,-1 0 0,0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8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27 253 11038,'8'-7'3629,"-2"2"-1657,-6 5-1367,0 0-101,27-6 33,-13 7-10,22 0 873,-13 22-767,-4-2-207,3 10-102,-6-7-111,-2-1-56,-3 0 1,1 9-158,-6-13-6,0 7-40,-6-17 41,-7-1-96,-5-3-806,-36-7 537,16-7 62,-21-9-308,12-56 605,21 32 6,-7-37 268,23 32 50,3 22 23,0-10 39,2 22-95,4 1-78,5-1-17,23-6-73,-1 5-34,20-5-72,-5 9-1701,6 4 1,1 1-2663,7-4-3309,37-2 7666,-65 2 0,-16 5 0,-5-1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49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 13138,'10'6'4990,"-2"-2"-4726,-8-4-130,34-5 40,-8 0 73,31-3-3124,9 2 2877,-30 4-157,13 0 0,-43 4 281,-33 32 66,3-8 17,-26 27 34,15-20 168,3-2 16,9-3 622,9 1-301,12-10 3408,32 2-4048,58-17-903,-12-7 309,-22-1 1,-2-5-1512,6-14-3334,-8 0 5333,-5-4 0,-23 14 0,-8 2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56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86 8674,'8'6'1160,"1"-8"-612,-5-8-402,2-5-17,1 1 140,-1 5 78,-1 1 22,-1 2 338,-1 1-97,-2 2 28,1 1 757,-2-2-560,1 3 1416,0-5-1725,0 4-66,1-1-118,-1 2 162,-1 1-179,0 0-622,2 3 297,1 6 112,1 9 56,1 10 157,1 29-3555,0-10 3513,-3 4 0,-1 1-132,0-1-241,-1 23 190,-1-42-10,0-3 78,0 17-112,0-22-45,0 12 62,0-26-62,0-5 231,0 0-242,0-5-1098,0 0 1098,0-2 0,0 1 0,0-1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56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21 8330,'-7'-11'2324,"1"2"-607,6 9 1666,0 0-2516,13 4-402,-3 0-2179,35 12 2168,-17-6 231,19 6-254,-13-7 34,7-1 11,8-4-213,9-3-5,7-1-85,5-2-1132,-21-2 0,2 0 1169,4-1 0,0-1 1570,35-4-1696,-12 2 75,-48 5-125,-1 1-113,-15 1-218,1 0 2920,-15 1-5188,0 0-712,2 0 3277,13 0 0,-9 0 0,7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1.9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1 301 6915,'3'2'2448,"0"0"-1731,-3-2-101,3 0-95,-1 0 11,3 0-191,-3 0 58,-1 0-86,0 0 12,0 0 8110,-1 0-8200,3 0 39,-1-3-26,4-1-142,1-4-28,5-4-72,3-3 0,4-6 5,3-3-11,2-2 0,0-3-39,-1 0 33,-2 1 0,-2 3 1,-4 3-1,-3 3-5,-3 6 5,-2 3 6,-2 4 0,-2 1-5,-1 3-1,0-1 1,-2 3-472,1-1 393,1 1 39,0 0 45,3 1 0,1 2 28,2 1-28,1 2-6,0 1 6,6 4 6,-5-1 28,6 4 5,-3-2 39,4 2-39,2 1-5,5 3 17,3 1-51,3 3 6,2 3-41,26 26 2,-22-18 33,16 18 0,-30-28 5,-6-3 1,-3-4 62,-4-5 10,-3-5-27,-2-3-51,-3-3-572,-1 0-1142,0-2 1714,0-16 0,0 11 0,0-10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2:58.0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626 91 8562,'15'13'2436,"-2"-2"-2508,-13-11 801,3-8-66,-2 5-433,3-8 338,-4 7-192,0-2-35,0 0 309,-7-4 200,0 3-535,-6-2-97,2 4 45,-2 0-84,-2-2 208,-23-4-314,11 5-17,-15-5 5,20 8-22,-20 1-39,16 1 73,-16 1-39,21 0-23,0 1-5,0 2-6,1 3 56,-2 2 28,0 4 28,0 1 78,1 4 353,-15 17-408,14-11 21,-12 14 35,19-15 10,0 1 24,2 1-68,1 1 73,2 1 94,1 1-32,3 0 27,0 0-23,2-3 46,1 0 235,2 6-359,1-9-50,0 6-61,3-9 39,6 11-112,1-5-34,3 7 39,-3-8-6,-1 0 1,2 0-23,0 1 73,3-2 6,1-1 55,4 0-72,3-1 118,2-1-147,3-2 91,17 5-130,-9-7 46,12 3-46,-14-9 57,-3-2 22,0-1-34,-1-4 51,17 0-62,-11-3-5,13-5-28,-12-5 55,21-18-61,-11 5 39,17-11-39,-20 10 0,-1 1 6,-4 1 0,-4 2-6,-4 4-185,1-1-3613,-13 6-2817,-2 3 6615,-17 6 0,0 3 0,-3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3:17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6031,'65'58'1030,"-15"-20"-843,2 0 1,3-1 126,21 4-197,-4-2-3309,-11 18 0,-5 6 3192,5 16 0,-18-22 0,-8-4 0,-24-17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27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3 103 7559,'-1'-3'2627,"0"-2"-2296,1 4 122,0-3 102,0 1 644,1-3-958,-1 3-40,1 0-66,-1 3 1097,0-4-1098,0 2 45,0-3 6,0 2-39,0-1 27,0 0-50,0 0-67,0 0-5,0 0-17,0 0 28,0-1 145,0-2-67,0 2 78,0-3 57,0 4 49,0 1-4,0 0 318,0 2 1037,0 0-1781,0 5 95,0 3 5,0 6 6,1 5 0,0 3 140,3 15 34,-2-6-57,3 11-16,-3-8 0,2 0 369,3 35-358,-2-23-11,2 25-17,-4-31 5,0-2 253,1 30-275,-2-26 23,1 20-40,-1-32 96,0 8-90,0-1 11,1 0-22,-2-5 5,0-11 1,1-1-18,0 1 23,1-1 11,0 1 102,2 28-118,-2-23-12,1 19-28,-3-29-5,-1-2 156,0 2-112,0-7-10,0 2-7,0-8 34,0-1 981,0 0-864,0-1-184,2-4-1092,3-5-2167,5-13-4460,3-6 7629,3-7 0,-7 16 0,-2 5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28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1417 8125,'6'15'2644,"-2"-4"-1681,-4-11 2078,0 0-2105,16-1 89,-7-3 325,19-11-897,-14 0-195,6-10-73,-1 0-67,1-5 56,5-7-3292,14-26 3275,-8 11-644,8-18 487,-13 18-5,-2 0-46,-5 2 1,1-3 5,3-13-352,-4 13 0,-2 1 397,-1-4 2175,0 2-2259,-2 1 78,0 3 353,-1 2-347,0 1-6,-1 3 6,0 2 11,15-47-5,-13 40-6,10-33 0,-16 53 0,-3 2 1275,1 2-1236,-4 9 659,1 3-698,-3 10 374,0 2-794,0 1 336,0 3 40,0 3-3360,0 19 3404,0 1 68,-2 17 66,1-5 56,-1 19-10,1-3-119,1-4 18,3-16-29,-1-21 23,3-6 3487,-1-3-3168,6-4-392,1-8-135,9-6-621,12-25 381,-6 7-6,19-26 348,-27 36-657,4-5 477,-17 30 213,-1 6 34,1 8 72,0 4-33,2 1-252,14 14-1367,-6-13-1691,15 10-3759,-12-19 6996,4 1 0,-10-8 0,-3-2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28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10397,'15'0'3607,"-2"0"-2739,-13 0-571,0 0 276,24 3-47,-10 4 815,32 14-629,-24-1-2963,12 21 2419,-18-15-112,-2 8-56,-10-10 0,-3 2-50,-43 24-432,24-27-241,-30 14-1299,40-41-1831,3-8 4701,8-9 0,-2 8 0,1 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29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5864,'-19'-12'3882,"4"2"-646,15 10-2597,0 0 833,1-5-1136,32 3 173,-11-1-391,27 10 128,-21 7-39,-2 7 1732,-3 7-1727,-7 2-94,-5 6 0,-6 2-67,-3 3-3320,-9 14 3420,-7 4-258,2-13 174,-2-9 274,10-30-122,3-3 206,1-3-117,7-3 3151,4-5-3397,10-5 16,22-18-66,-7 3 162,15-11-101,0-9-56,11-18-23,-13 11-128,-3-15-342,-35 40 476,-18-19 0,5 32 0,-13-8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1:30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11586,'6'3'3624,"-2"0"-3265,-4-3 100,0 0-3209,59 18 3733,-20 10 0,2 4-706,8-6 0,0 5 260,8 27 0,-7 4-285,-6 9-1194,-18-24 0,-4 2 1077,0 44-518,-11-28 423,-4 10 1805,-7-38-3362,-7 1-1732,-14-10-1736,-8 1 5132,-14-7 0,21-11 0,3-3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3:21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360 343 609,'-17'-18'62,"4"4"2126,15 7-2188,1 4 942,2-6-903,-1 4-27,-2 1 172,1-3 476,-3 2-598,1-3 1687,-1 5-1800,0-2-111,0 4-29,0-1 18,0 2 145,0-1 145,-3-1 79,0 0-67,-1-1-95,0 0-29,0 1 438,-6-7-320,6 5-123,-7-4 6,7 6-6,-1 1 16,-1 0 18,-8 0-28,2 1-6,-5-2 39,6 1-34,-1-1-5,-4-1 0,4 1 34,-3-1-34,6 0 0,-2-2 134,-1-3-128,0-1 0,2 0 44,2 1-44,2-1 128,-10-8-78,6 6 17,-7-7-34,8 8-39,0 0 0,1 0-11,-1 0-68,1-1-10,1 1-40,0-1 123,2 3-55,0 0-846,3 1 907,0 2 0,2 2 0,0 3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18.7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344 504 11334,'3'7'2812,"-1"-2"-1787,-2-5 476,0 0-1114,8-11 27,-6 7-89,6-9 5,-7 11 51,-1 0-174,0 1 164,0 0-97,0 0-274,0 0-134,0-2 39,0-1-90,-4-3 10,-1-1-43,-4-3-79,-3-1 152,-1 0-57,-3 1 135,0 2-40,-2 1 12,0 4 22,0 1 68,-2 2 5,-8 1-56,6 2 56,-7 4 0,9 4 61,0 7 40,1 5-95,-6 24-6,7-7-107,-3 15 1,11-16 106,5 6-6,4-16 6,4 1 208,3-16 38,5-3 17,2-3 12,0-2 83,3-3 24,1-1 26,4-4-184,3-7-84,4-9-33,1-10-6,13-28-96,-13 10-10,3-20-158,-20 16 12,-6-25 151,-8 18-140,-9-18-62,-6 28 202,-6 2 0,-3 7 107,-12-5-107,9 15-101,-8-1-397,14 16-618,2 5-1006,-1 4 2122,-3 2 0,12 3 0,0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19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7 950 10119,'-4'-1'1966,"2"0"-1092,2 1 442,0 0-426,1 0 91,2 0 178,1 0-201,0 0 11,1-5-504,2-6-280,5-13-112,4-14-73,2-13 0,1-15-191,-2-11-374,-5-10 138,-6-5 282,-3-2 27,-7 33 1,-1 1-91,-5-24 29,-6-9 56,2 49 5,4 15 113,1 11-34,4 9-57,1 6-4,2 2 100,0 1 67,-1 6 39,0 4-39,-3 27-39,3-4-22,0 18-6,3-8 123,0 4 51,3 4-17,4 2 16,4 4-50,3 3 12,1 0 56,8 21-73,-7-25-12,12 22-100,-14-43-1,4 0 6,-9-20-11,-2-5-28,-1-4 28,-3-3 174,1-2 212,-1-1 85,4-4-130,9-22-335,2-5 28,7-20-34,-4 8-6,-4 3 6,-2 9-157,-5 11-44,-3 10-51,-2 6-23,1 5 141,2 6 134,4 5 224,13 18-51,-6-7 113,14 13-219,-16-20-61,2 0 78,-10-11 11,-1-3 6,-3-1-1,1-1-16,0 0-16,3 0 32,4 0-66,15-3-34,-2 1-134,10-3-376,-9 4-643,1-1-875,7-4-2067,-1-4 4095,3-9 0,-17 10 0,-6-2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4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59 9985,'-3'-7'2890,"0"2"-2240,3 5 1887,0 0-1831,0-2-146,0 2-219,4-2-100,4 2-17,8 0 213,29-3-342,-2 1-89,40-5-51,-33 3-286,11 0-453,-28 2-576,-6 0-831,1-2-1785,-5 0 3976,-1-1 0,-11 2 0,-3 1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0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12959,'7'3'3310,"0"0"-3237,-7-3 582,0 0 224,-3 49-50,-2-7-50,-3 48-241,0-18-51,3 3-112,2-3-5,2-4-152,4-8-11,4-7-145,6-8-6,6-7 11,7-6-67,6-7-56,7-8-571,9-6-734,8-6-1316,9-3 2677,16-5 0,-37 2 0,1-1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0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81 258 7850,'-17'-11'2465,"4"2"-1412,13 9-89,-17 0-242,11 0-324,-13 0-236,16-1 141,1 1 89,0-1 151,1 1 151,0-1 354,1 1-1048,0-2 0,5 1 90,2-2 240,11-1-643,16-4 677,31-6-109,-14 3 0,5-1-23,16-3 1,5-1 61,12-2 0,3 0-39,4 0 0,0 1-84,-4 2 0,-1 1-71,-5 4 1,-2 2-268,-12 2 1,-4 2 186,-8 2 0,-3 1 52,31 1-60,-19 2 60,26 4-858,-20-1 808,-23-2 1,1 0 44,23-2 6,-2-1-651,-7-2 589,-7-3-11,-7-2 273,-9 0-839,-8 2-4032,0 0-454,-15 4 5385,-3-3 0,-15 4 0,-3-2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1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210 534 8735,'-6'-4'1653,"2"2"-1138,4 2-196,0 0-78,-52-2 118,29 12 94,-40 4 46,42 18 33,5 6 252,3 6-291,6 2-224,3-1-107,3-2 163,9-8 247,4-6 117,10-11 660,17-6-688,-8-11-229,13-12-242,-13-17-190,1-16 0,-2-24-123,-5-22 86,-17 33 1,-2-3-1091,0-4 1,-4 0 930,-6 1 0,-2 2-39,0 10 0,-3 3 156,-29-34 79,7 35-28,-11 7-358,13 26-2986,-11 21 415,15 15 2957,-4 19 0,21-17 0,3-5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3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1039 8063,'5'9'2101,"0"-2"-1166,-5-7 4661,0 0-4611,1 1-61,1-3-413,2-5-248,5-9-78,4-12-185,3-11 101,5-11-73,2-12-28,3-7 0,-1-4-68,-1-3 12,-2 1 56,-3 3 34,-2 7-28,-3 4-6,-1 6-56,1 3 39,3-19 6,-2 21-29,3-19-60,-10 41-281,-2 2 38,-5 19 86,-1 5 111,0 2 113,0 2 33,0 10-6,2 8 6,1 14 90,3 7-51,3 9 34,1 1 83,1-2-72,-1-7 34,0-8-68,-3-12-44,0-7 286,2-9-51,0-8-241,5-10-146,1-12-100,3-12-85,1-8 230,-2-4-6,-4 4-16,-2 7 56,-4 14-157,2 11-50,0 11 61,13 28 420,-3-2 90,10 20-152,-6-13-2340,38 1-3563,-15-21 5758,31-10 0,-49-10 0,-5-5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3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21 110 10422,'-11'-4'3875,"2"2"-2738,9 2 729,0 0-1413,2 0 158,3 0-118,3 0-202,7 0-67,8-4-95,12-1-50,11-5-35,8-2-44,3 0-364,-1 1-639,-3 0-1130,-4 2-1867,-1 0-1763,-7 1 5763,-4 2 0,-18 2 0,-7 2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4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8 115 10483,'-4'-2'4442,"0"0"-2879,4 2 677,0 0-1825,63-4-146,-28-1-113,51-6-83,-44-1-73,-1-3-582,-2 0-998,-1 0-2940,-5 3 4520,-3 0 0,-15 7 0,-5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6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19 190 7811,'-10'-3'1625,"2"0"-1054,8 3-106,0 0-45,1-26 112,1 12 196,2-22-83,1 19-248,2-1 146,-1 2 141,1 0-180,-1 4-185,0 2 1,-2 2-24,1 4-38,-3 0-90,0 3-168,0 0-78,0 1-438,3 4 875,10 26 201,-1 2-39,8 24-213,-8-8-73,-2-1-78,-4-7-12,0-2-33,-4-18-112,2-4 0,0-15-196,3-9-532,5-9-1300,19-42 511,-7 5 542,12-23 651,-16 29 60,-3 16-380,-6 15 644,-4 18 560,0 17 112,2 12 40,1 11 223,7 21-739,-3-17-51,3 10-145,-7-26-940,-1 0-2298,-3-7 3238,-2-1 0,-4-11 0,-2-4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7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11 307 10181,'-6'-6'2806,"2"0"-2011,4 6-453,0 0 201,2 0 191,3 0-291,5 0-309,8-2 124,11-4 352,16-2-441,22-5 480,30-3-324,-34 6 0,4-1 22,10-1 1,2-1-1378,5-1 0,0 0 1234,-1 1 1,-2-1-62,-7 1 0,-2 1-73,-8 0 0,-4 2-475,-8 0 0,-3 1 410,27-5-371,-16 3 410,-12 2 183,-4 1-216,0 0-11,-3 1 2046,-3 1-3188,8-2-130,-12 5-2514,9-3 549,-17 5 3237,-4 0 0,-10 1 0,-6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8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37 359 6714,'7'2'1993,"-2"0"-1443,-5-2 1432,0 0-1523,-21 28 175,15-18-237,-15 19-145,21-24 90,0-3 39,0 0 11,0-1 3075,0-1-2342,5-5-693,4-6-241,7-10-90,5-11-34,4-10-34,4-9-33,0-6-5,-1 0 5,-4 5 0,-6 8-101,-5 13 0,-7 10-173,-3 11 15,-3 5 103,0 4-253,0 1 409,0 7 50,-2 4 57,0 9-35,0 7 12,0 3-78,2 1 89,0 0-33,0-3-23,1-7 67,3-4-54,2-9 620,12-10-415,-3-12-178,11-14-79,-4-6-45,1-5-11,-4 3 56,-5 8 0,-5 9-235,-3 10-73,-2 5-56,8 13 364,0 2 0,8 9-304,-1-2-816,2 0-1983,3-3-610,0-3 3713,2-6 0,-12-4 0,-5-2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8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9946,'16'8'3663,"-2"0"-2207,3 43-218,-7-13-381,15 49-393,-11-26-234,-1 1-140,0-5-18,0-9-72,-3-8-352,-1-11-1043,-3-7-1400,-3-8-504,-1-7 465,-8-3 2834,-3-5 0,2 1 0,-1-1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4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96 9514,'-12'-8'3070,"2"1"-1642,10 7 756,0 0-1097,11 0-29,1 0-262,14 0-236,-2 0-246,5 0-174,3 0-140,3-4-622,5-2-2380,17-8-3439,2-2 6441,11-4 0,-33 9 0,-10 2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8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21 157 12970,'-11'-17'5696,"2"4"-5247,53-1-248,-14 6-201,41-12-100,-26 10-747,2 0-1830,4-5-2529,-3 1 5206,0-5 0,-22 10 0,-9 1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8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0 226 11043,'18'-3'2700,"-3"0"-1759,-15 3-45,0 0 101,59-6-190,-24 5-365,49-4-224,-41 12-10,-3 6-220,12 57-16,-28-29 28,7 36 68,-31-48 55,0-5-22,0-6 22,0-7 113,0-5 167,0-4 532,0-2-431,5-35-504,1 6 0,6-35-229,4 12-796,0-5-583,4 0-442,7-4 2050,16-12 0,-19 35 0,5-2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9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20 119 13183,'-11'-11'4273,"2"2"-3500,9 9 141,0 0-449,64-4-247,-19-1-215,5 1 0,2 0-3,15-4-583,-2 1-1036,-5 0-2218,7-4-1904,-7-2 5741,3-5 0,-30 8 0,-10 2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29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11715,'10'21'4330,"-2"-5"-2969,1 45-672,-6-19-292,6 52-397,-8-35-100,1-4-1183,7 1-1926,4-8 3209,8-8 0,-10-19 0,-1-10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1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0 103 7190,'15'7'767,"-4"-2"-694,-11-5 1551,0 0-1041,1-14-197,0 10-156,-1-11-225,0 15 679,0-1-376,-2 1 303,0 0 173,-2 0 72,3 0 3636,0 0-4217,1-1 33,4 1 348,4-2-102,10-1-101,11-2 208,44-7-582,-10 1-26,-4 3 0,1 0-954,8-1 884,16 0-742,-33 5-540,-5 1-824,-4 0-2145,-3 1-157,-6 1 4425,-4 1 0,-14 0 0,-6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1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23 101 8438,'-13'-8'3003,"4"2"-1681,9 6-163,0 0-996,0 3 16,0-2 392,2 4 667,3-2 78,4 1 0,6 0-44,8 0-236,9-2-308,10 0-246,8-3-213,7-5-140,2-3-129,0-4-34,-6 0-980,-3 1-1747,6-2-5370,-6 0 8131,4-3 0,-27 9 0,-7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3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180 598 9223,'-7'-11'1479,"2"2"-791,5 9-161,0 0-454,-52-2 89,29 2 79,-39 0-22,46 2-23,7 1-146,4-1-16,5 0 100,5 0 258,7 1 79,11 4-130,9 1-94,5 5-96,0 1 342,-2 3 207,-7 0-353,-7 1-347,-9 0-61,-6-1-40,-4 3-22,-14 1 123,-7 4-712,-35 9 12,13-12-1961,-19-1 483,41-16 940,2-8 963,23-5 275,6-4 107,12-2 290,4 0 388,5 2 990,12 1-795,-10 3 230,9 1-62,-16 3-257,-1 1 302,11-4-946,-9-1-130,7-4-33,-15 1-661,-1-7-420,-11 5-610,-1-4 716,-8 10 880,-7 2 22,2 3 23,-6 1-28,6 5 352,2 3 0,2 5 488,1 3 258,5 0 912,12 5-1087,2-7-32,12 0-225,0-13-174,35-34-498,-10-3-227,-15 3 1,-1-4-513,22-38 229,-33 29 0,-1-3-416,-2 0 1,-1-5-109,-2-17 0,-5 2 906,3-14 60,-7-4-77,-14 65 145,-1 13 101,-4 13 588,-5 17 95,-5 20 672,-7 50-1013,5-11-188,7-8 0,1-1-93,3 9-831,3 15 669,3-46 625,0-12-1561,3-10-1192,-1-11-23,1-9-1574,-3-14 3725,-7-11 0,6 5 0,-5-1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3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 12433,'-14'-3'6598,"69"12"-6061,10-2-537,2 2 0,8 1-224,-8-4 0,0 0-1569,1 0 1,0 0 1792,-4 0 0,-5-1 0,4 1 0,-23-2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3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49 148 10315,'4'10'3697,"-2"-2"-2773,-2-8-100,0 0-1144,-2-3 320,-4 3 314,-2 4 358,-4 9 196,2 13-22,1 7-342,4 5 90,3 2 201,11-2 577,24 4-229,23-18-902,4-3-34,5-28-207,-23-11-201,-4-16-236,-9-10-432,-11-10 40,-8-6-195,-14-4-13,-16 3-3002,-25 31 1,-11 7 4038,-27-5 0,31 16 0,4 6 0,6 6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6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525 939 10181,'13'-3'3579,"-2"0"-2521,-11 3-296,0 0-174,1-11-84,-1 4-392,1-10-112,-3 7-257,-4-1 257,-6-1 101,-7 0-29,-4 1 18,-5 2-6,-3 3-3420,-1 3 3342,-3 1-6,1 2 0,0 6 106,5 2-106,2 9 190,5 28-38,11-15 111,5 19 3566,14-26-3264,3-5-32,8-5 72,2-7 50,1-3-134,4-7-247,2-12-151,4-12-89,2-17-34,-1-12-163,-4-14-201,-10-17 302,-11 37 1,-5-3-1153,-10-25 0,-6-1 1068,1 20 0,-2 2 9,-8-10 0,-5 6 137,-20-4 25,10 31 0,-3 4-674,-18-8 554,-19-1-354,32 33-811,7 14-1417,9 10 2677,13 64 0,7-49 0,8 37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4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45 103 10237,'-17'0'1988,"4"1"-1108,13-1 2749,0 0-2957,41 16-235,-23-11-163,32 12-67,-35-16-67,-4 0-61,-2-1-79,-2-5-398,-3-4-537,-1-6-45,-2-6 437,-3-9 273,-4 9 41,-2-3-6,-6 14 145,0 4 90,-3 4 342,-10 7 33,8 4 611,-12 17-516,17-3-44,-1 11-23,10-8-106,4 0-174,1 0 757,21 16-656,-7-16-39,30 13-202,-18-29-740,13-1-1320,9-12-2141,4-6 4218,12-8 0,-30 5 0,-8 2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7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1007 9335,'-1'15'3260,"0"-4"-1922,1-11 1950,0 0-2537,0-2-427,0-4-4,3-6 39,3-8-130,4-7-128,5-9-22,3-10-79,3-9-23,-6 8 1,0-3-180,4-30-59,-7 8 1,-3-2 52,-5-14-33,-10 16 1,-5 2-23,-4-3 39,-17-12 11,9 44 129,0 10 84,4 10 45,2 8-23,5 6 12,2 4-29,3 2 214,-2 7-219,3 4 56,-1 10 84,4 5 358,1 30-117,1-6 51,3 25-124,4-13 297,11 31-303,0-23-117,5 19 5,-7-35 118,13 22-308,-13-34-39,7 11 39,-16-43 50,0-5 286,-1-4-173,3-10-68,12-33-230,-2-1-72,19-43 202,-18 39-130,4-2-234,-13 36 184,0 9 185,3 12 0,5 6 78,6 12 73,4 4 45,1 2 34,-1-3-174,-3-5 146,2-4-96,-9-9-11,4-3-28,-5-6-67,5-1-56,7 0-84,5 0-184,4-1-85,1 1 51,0-1-286,-2 1-410,-2 0-3656,14-9 593,-13-2 4117,7-11 0,-27 12 0,-7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8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11732,'3'13'4089,"0"-2"-2347,-11 54-561,4-15-629,-1 4 0,1 4-2763,2 26 2900,1 6-95,1-1-580,7-5 193,4-11-22,11-14-185,6-12 72,6-14 807,34-11-1288,-7-12-2182,-2-14 1,2-5-5028,13-7 7618,18-13 0,-59 15 0,-13 4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9.1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5 345 8046,'3'2'2885,"0"0"-1473,-3-2-309,0 0-448,-6-7-492,5 1 302,-3-5 61,9 2-38,4 0-79,3-1-197,4 1 63,4 2-3292,6 2 3532,7 2 84,8 2-50,16 1 1,4 0-399,23 0-48,-13 0 1,1-1 98,16-3-146,0-3 95,1-1-101,-2-4 57,1 0 5,-1-3 45,1 0-40,-1-1-10,0 0 21,-5 3-21,-5 2 66,19 4-72,-27 3 89,12 2-27,-30 2-57,-2-1 3421,-2 0-3135,24-3-240,-17 0-40,18-2-56,-23 3-23,1 0 1,-1 1-23,-1 1 45,3-1-6,-2 1 12,1-2 78,25-3-67,-18 1-6,18-3 0,-24 2 17,-3-1 17,-2 0-6,-1-2-5,10-3-85,-18 2 1,5-1 28,-22 5-34,2 0-168,-6 4-824,2-1-1147,-7 3-3916,-1 0 6055,-4 3 0,-3-2 0,-2 1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39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478 394 9716,'10'9'2408,"-2"-2"-1551,-8-7 364,0 0-946,-36-11-96,17 8-78,-29-7-101,27 10 0,-1 9 151,0 4 118,0 11 44,2 4-116,5 5 251,6 3-28,4-2-56,4-2-17,9-4 207,1-5-55,10-7 28,1-4 705,10-7-700,-6-9-163,18-29-369,-19-4-72,6-24-136,-16 4 57,-6-5-89,-5-4-68,-9 2 123,-7 2 45,-13 7 134,-9 6 1,-7 9-253,-7 7-50,-3 8-141,1 8-503,2 7-907,6 6-5143,-3 11 7002,18 1 0,5 2 0,18-4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0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16 355 9352,'-5'-15'3226,"0"2"-1983,5 13-313,0 0-117,-2-2 116,1 1-10,-2-1-225,3 0-240,0 2-208,0-2-60,0 1-18,4-1 128,3 0-139,8-1-45,8 0-67,8-1-11,9 2 33,4 0 157,2 2-207,-2 4-17,-4 6 0,-6 7 39,-6 7-39,-8 3-45,-7 5 39,-7 2 1,-4 1-46,-2-2-5,-1-6 51,-1-5 5,-1-9 22,1-5 129,0-5 6,2-2 129,0-1-163,5-6-78,3-5 95,8-9 33,5-7-38,6-6 21,0-6-10,2-3 11,-3-4-157,1-20-6,-14 18-201,-1-28 73,-12 38-90,-6-6-264,-2 20-2122,-10-1-913,4 9 3523,-5-2 0,12 13 0,-1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5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0 174 7850,'11'6'1183,"-2"-2"-690,-9-10-169,0 5-27,0-7 11,0 8-101,0-3 29,0 1 105,0-2-27,-1-1-118,1-1 134,-1-1-27,1-1-118,-1 0-28,1 0-157,-1-1-6,1 0 6,0 0 107,0 0 89,0 1 5,0-1 158,0 1-236,0 1 39,0 0-55,0 1 413,0-2-189,0 2 38,0-1 91,0 3 425,0-1-459,0 3-29,0-1 85,0 2 386,0 1-963,0 7 95,0 7 376,3 15-12,1 10-45,3 11-123,2 5 39,-1 4 17,-1-3-78,-1-5-74,-1-8 1,0-2-62,-2-18 62,1-2-28,-3-17 39,0-2-1333,-1-2-107,0-3-1797,0-3-572,0-9-2066,0-2 5763,-1-5 0,1 11 0,-1 2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6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13 111 9352,'-7'-5'3501,"2"0"-2426,5 5 3338,0 0-3914,4 0-118,1 0 45,7 0-101,7 0 190,10 0-95,13-1-23,13-4-33,9-4-67,7-3-111,0-1 54,20-5-240,-30 4 0,6-1-50,-38 7-494,-10 4-721,-10 3-6185,1 3 7450,-4 3 0,1-1 0,-3 1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8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11267,'1'6'2661,"0"-2"-2129,-1-4-611,0 0 79,0 9 146,0 7 190,0 11 179,0 8 96,1 1-73,4 1-40,2-4-235,5-5 40,0-6-62,0-7 128,1-7 146,0-5-189,4-2-136,1-5-100,5-6-45,0-7-45,-1-4 5,1-10-5,-9 10 140,3-7-246,-12 20-236,0 1-45,-3 9 152,2 7 235,1 10 134,4 12 79,1 11 90,3 9-23,-2 7-61,-2 5-85,-1 3-44,-4 2-57,-1-1 23,-2-2-28,-1-6-33,0 13-74,-5-24-369,-2 4-297,-8-28 459,-5-10 191,-7-6 95,-7-5 39,-4-10-33,-3-6 89,3-9 45,4-7-28,9 1-22,9-12 342,8 14 256,15-13-620,8 20-18,14-4-16,9 7-12,6-2-22,8 0-706,3-2-784,3 2-1602,9-7-632,-4 2 3724,4-4 0,-33 13 0,-9 3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8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13149,'6'3'3193,"-2"-2"-2067,-4-1-690,54 0-251,-22 0-185,45 1-157,-35 0-1203,0 0-2035,11 0-4312,-1-3 7707,10-4 0,-30 2 0,-8-2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9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11 223 12326,'-6'-17'3596,"2"3"-3366,4 14 10,0 0 12,47-4-5,-22 3 5,38 0 112,-37 10-135,-2 6 46,-4 7-34,-7 4-141,-6 2-100,-4 3 0,-3 3 12,-4-1 122,-1 0-22,-4-3 62,0 0-130,5-10-44,0-3 119,4-11 4,0-4 275,2-1 184,5-4-347,7-7-106,9-9-129,8-11 101,26-29-202,-13 9 34,14-20-6,-22 20-336,-2-14 236,-14 19 173,-4-6-101,-13 25-319,-3 6-611,0 6-2397,-3 6-2409,-4 5 5837,-3 4 0,2-1 0,2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5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17 9162,'-2'-9'2587,"0"1"-1719,2 8-140,0 0-716,-29 37 301,21-19-10,-21 31 273,32-28 130,5 3-11,4 1 173,4 2-302,0 0-320,-1 1-246,-3-1 6,-3-3-85,-5 0-78,-2-4 101,-3 0 51,-8-2-622,-16 1-454,1-7-4106,-13-6 5187,23-15 0,3 3 0,11-3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59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51 218 8086,'-9'-13'1837,"2"4"-885,7 9 2571,0 0-2201,-15 0-168,11-1-768,-11-1-33,18 0 146,4-1-180,7 0-224,9-1 51,21-2 78,27-2-45,-18 2 1,5 1 88,14-2 1,4-1-936,9 1 0,3-1 1031,2-1 0,0 0-51,-4 1 1,-2 1-67,-5-1 0,-1 1-79,-8 0 0,-1 1-6,-6 0 0,-2 0-542,-7 1 0,-3 0 497,30-3-605,-17 1 555,-8 1-67,-5 0-235,4 0-3008,13 1-2840,-20 2 6083,1 1 0,-34 2 0,-8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0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39 124 11670,'0'8'2527,"0"0"-1917,0-8-78,0 0 118,45-4 246,-20 9 34,38-1-225,-33 13-228,-1 3-158,-1 2-128,-4 0-191,-5 0 0,-6-1-51,-5-3-167,-5 0-101,-4-3-147,-9-2 197,-10-2-134,-11-3 118,-10-4 100,-2-4 6,-2-10-68,3-6 197,7-12 44,7-4 6,11-3 185,8 1 190,5 3 163,9 2-219,7 5 337,48-12-281,-12 15-123,6 2 0,3 3-252,5 6-129,19-2-1467,-20 10-3518,-7 1 5114,3 1 0,-28 0 0,-8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0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75 13127,'-15'-16'2442,"2"2"-1848,13 14-381,0 0-68,46-18-145,-24 12-45,35-12-296,-38 16 201,-8 3 140,-6 7 89,-4 5 119,-1 10 256,-3 3 113,-1 4 95,-2 0-134,3-1 6,1-1-141,3-2-33,6-3 78,5-4-107,11-2-341,9-5-280,11-3-1585,24-6-3383,2-8 5143,12-6 0,-38 2 1,-12-1-1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3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69 10242,'-20'-12'3535,"4"3"-2399,16 9 2943,0 0-3598,4 0 230,5 0-184,11 0-231,14 0 91,15-1-130,16-3-55,9-2-285,5-2 134,-4 2-51,-5-2-112,-8 3-1014,-8-1-1815,-4 4 2941,0 0 0,-23 2 0,-3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4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91 10657,'-2'-6'4688,"0"2"-3142,2 4 184,0 0-687,46 1-119,-12 0-191,43 1-279,-18-2-258,9 0-129,6-4-67,5-1-487,-1-5-2232,0-1-1174,5-1 3744,14-8 0,-43 11 0,0-5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5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2 666 7957,'-1'-7'2459,"2"2"-1529,5 5-533,7 2-246,6 1 107,6 3 241,3 4 251,2 3-122,-3 2-220,-2 3-139,-8 0 56,-6 2-235,-6 9-146,-8-4-1003,-21 14 264,0-18 213,-14 1-270,12-16-106,9-4-425,7-6 1064,9-5 319,14-5 101,9-2 694,14 3 258,5 1-141,4 3-116,3 1 643,17-3-795,-18 3-106,7-3-140,-26 2-157,-7-2-135,-5 2-106,-4 1-218,-7 3-264,-1 1-739,-4 3 504,0 0 734,-1 1 185,1 3 66,-1 0 253,1 2 336,0 0 51,1-1 201,4-2-208,3 0-15,8-2 144,26-7-811,-1-7-219,24-14-437,-7-14-560,6-20 313,-31 21 1,0-6-939,9-26 1,-2-4 918,-13 19 0,-3 1 703,2-10 0,-5 4 140,-9 4-3532,-9 23 3303,-2 15 89,-2 9 890,-7 21-84,-4 12 130,-9 17 235,-2 13-208,-1 9-589,0 5 237,4 5 3029,4-3-3405,5-2-78,4 14-152,4-26-167,2 16-672,1-42-651,0-2-318,0-19 1018,0-4-2352,-7-11 3137,-5-6 0,3 3 0,-1 1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5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11290,'75'-2'2288,"0"1"1,-22-1 0,5 1-4747,14 7 0,15 3 1,1 1-1,-12-2 1992,3 1 0,-8-1 1,8 1-1,-14-2 1,-32-3-1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6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107 186 9363,'10'9'3355,"-2"-1"-2341,-8-8 2576,0 0-3164,0-12-135,0 9-134,-1-9-73,0 12-84,-1 0-45,0 0 17,-31 20 123,15-2 146,-24 23-140,28-4 95,6 5 247,4 4-85,15-1 23,5-2 61,14-5 17,5-8 202,24-8-493,-11-12-84,17-8-84,-20-16-621,8-29-158,-19-5 68,-2-25-247,-23 7-45,-11-4 197,-14 1-376,-15 8-795,-30 10 1977,10 29 0,-1 4 0,-5-3 0,-13 8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7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16 9962,'-5'-8'2347,"0"0"-1686,5 8-336,0 0 78,67 4 129,6 9-263,-1-1 0,8 4-218,-7 4 1,0 4 186,3 2 1,-3 3-1042,-6-1 1,-4 1 925,-13-3 0,-5 1 101,23 24-67,-18 1-84,0 7-73,0 13 0,-3 3 224,-5 4 152,-10-5-213,-8-4-57,-10-5 2100,-6-3-2335,-8 24 90,-11-20 33,-7 20 6,-10-25 101,-5-1-50,-1 0 5,-2-2 123,0 1-174,3-3 102,1 2-74,5-3 68,3 0-84,2 19-11,10-18-6,3 13 0,12-25 33,10-2 158,10-3-51,8 0-12,5-1-55,1-2-17,-2-2 112,-3-1-61,-5-2 95,-1-2-129,-3 0-68,0-1-5,3 10-5,-8-11-236,-2 19 61,-11-18 34,-26 24 146,-1-16 40,-25 13-35,4-8 113,-21 25-124,19-12 1,-6 21 5,31-15 56,10 5 62,6 8-68,14 14-1347,-3-35 0,3 3 1361,5 12 1,2 4 38,1 6 1,2 7-771,-2-2 0,1 7 0,-1-4 812,1 12 1,0 0-543,-3-14 1,0 3-1,-1-6 562,-1 5 1,0-4-15,2 4 0,0 1 0,1 1 1,0 1-68,1 2 0,1 1 2,-1-3 1,0 4-157,-2-9 1,-1 5-1,0-5 171,0 12 0,-2-2-51,-2-15 0,-1 2 1,-2-6-1,-4 1 1,-1-5-26,-1-3 0,-2-2-150,-1-5 1,-2-2 160,-1-6 1,-1-3-31,-6 28 757,-4-15-769,1-9-361,-1-5-288,-2 2-1801,-14 0-1039,-6-23-2693,-13-8 6188,1-32 0,21 7 0,8-6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8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331 0 8937,'9'22'958,"-2"-5"-577,-78-4 229,26-5-319,-6 1 1,-1 1 61,2-1-353,12-1-146,14-2 146,13 0 129,7 1 846,8 3 251,7 5-296,8 4-179,7 7-74,3 2-150,3 4 66,-2 1-117,-2-1-151,-5-3-129,-7-2-185,-8 8-212,-10-8 111,-12 9 79,-10-10-392,-26 10-84,14-14-628,-7 0-773,30-17-134,14-3-4284,16-7 6306,11-2 0,-8 1 0,-3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5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0 11648,'10'9'1826,"-2"-2"-583,-8-7 29,1 54-4325,2-12 3910,0 52 648,1-22-844,-1 6-280,0 0-908,1-2 639,-1-9-34,2-6-78,-2-12-1955,2 7 1836,-4-29-3152,-9-3-1433,-3-35 4704,-12-12 0,11 8 0,1 2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09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114 799 10584,'-4'-3'2336,"2"0"-1367,2 3-465,-34-8 5,21 6-134,-27 0-128,32 14 493,1 7 72,4 5-124,1 1-234,2-2 5,0-2-77,3-4-91,1-4-28,2-6 73,0-4-190,6-7-969,1-9-1547,17-27 740,-9 4 499,5-14 503,-12 20 1188,-1 4 387,-5 14 1848,3 1-1551,-2 9-259,7-6-279,8-3-124,33-27-503,-3 0-79,24-24-241,-19 3-1997,-6-7 1801,-5-7 45,-11-4-310,-9 1 181,-9 6 521,-11 12-68,-7 10 51,-11 24 17,-10 12 1795,-11 26-1744,-7 12-46,-2 16 225,0 11 224,6 9 16,6 6 178,8 5-156,9 1-161,7-1-191,3-5-90,5-8-44,5-9 50,4-9-56,5-11-392,1-7-1747,20-8 43,-6-7-1589,22-5-73,-13-8 3758,2-4 0,-21 2 0,-8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0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84 12875,'0'4'4352,"0"0"-3563,0-4 1441,0 0-1816,47 59-179,-26-28-95,38 46-28,-38-48-28,-2-7 45,-3-7 0,0-8-129,1-3-146,3-9-554,5-8-3688,2-11 3615,3-11 173,4-20 454,-12 17 34,-2-6-280,-16 28 96,-3 9 212,-1 4 84,-3 5 4125,-5 7-3296,-7 8 1602,-19 46-2157,18-31-5,-10 26 107,26-48 72,2-4 79,9-4-7,10-1-234,14-4-185,15-6-101,8-8-297,7-10-459,0-9-365,-4-3 225,-10-3-1451,-11-8 1703,-20 18 247,-9 1 268,-23 23 129,-8 7 157,-11 13 397,-4 8 298,-3 14 5,3 7-113,3 4-245,10 1-107,9-2 168,7-3 45,15-6-95,12-4-247,17-6-263,24-4-689,10-4 689,16-10 0,0-1 0,-17 0 0,-6-4 0,-1 1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2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215 267 10830,'24'-14'3423,"-4"4"-2595,-5-32-239,-10 21-387,10-33-141,-14 30 253,-1 2 218,0 2-174,-3 4-83,-3 2-208,-5 4-67,-2 2 0,-5 2-56,-3 3-101,-6 1 123,-4 4 29,-3 9 5,1 8 0,-1 13-11,7 8 11,6 9 912,8 39-486,11-14-1705,10-10 1,6-1 1469,7 7-650,18 14 459,-12-43-1261,7 1 208,-18-23-902,2 0-2481,-36-21-788,-6-8 5224,-19-4 0,18 3 0,4 2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3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30 167 8158,'-17'-7'6358,"4"2"-3143,44 5-2258,-2 2-239,35-1-264,-3 0-124,-9-3 0,1 0-3480,27-5 3200,-28 2 0,-1-1-195,9-6 190,-11 2-45,-11 2-6,-14 3-280,-10 2-346,-9 2 66,-3 4 3785,-1 6-3073,1 7 749,11 33-442,1-11-330,3 8 28,-3-24 34,-8-16 0,1-2 22,-1-3-11,3-1-196,3-1-375,5-7-526,1-2-606,0-9-6072,-6-27 5692,-13 17 1097,-7-19 790,-12 27 375,2 4 315,3 5 278,4 4 281,5 4 169,3 2-399,2 1 841,3 1-819,4 0-83,3-2-572,8-2-240,6-2-57,8-3-15,9-1 27,4-1 39,3 1 45,-3 4-96,11 2-16,-17 11 213,8 9 38,-18 12-167,1 6-22,-4 4-135,-3 1-40,-4-2 40,-5-3-33,-6-6-639,-4-3 672,-2-12 84,-2-3 448,0-9 224,0-7-454,0-10-302,6-14-190,7-13 190,11-9 0,12-3-135,10 4-789,12 10 924,15 33 0,2 6 0,-16-7 0,-1 15 0,-1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4.1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19 711 6899,'9'5'2027,"-2"0"-1500,-7-5 262,0 0 208,-15 21 583,11-16-135,-11 17 247,15-22 21,0 0-346,2 0-543,6-6-567,7-6-145,10-12-22,9-8-45,7-11-45,7-9-51,3-7-94,2-8-130,-1-3-205,-3-3 407,-5 2-67,-7 4 34,-7 9 111,-6 1 51,-11 24 73,-4 3-123,-8 21-6,-1 6 323,0 1-541,0 2 167,0 6 51,-1 7 40,-4 9 49,-1 7 130,-4 6 441,2 23-660,3-26 79,1 12-62,4-35 442,12-5-207,2-5-140,14-9-112,2-8-135,2-9-33,1-3 34,-7 1 67,-4 4 61,-7 8-246,-5 8-145,-3 6 262,-1 9 102,16 33 83,-7-10-50,13 25-526,-10-28-1603,12-2-3002,1-6 5131,12-4 0,-22-7 0,-2-5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4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1 12533,'8'14'3372,"-1"-2"-2257,-7-12-1115,0 0-118,2 2 118,-1 6 594,0 9 5,-1 12-45,0 9 29,-3 8-168,-1 4-113,-4 3-106,-1-1-84,1-3-56,1-7-5,3-6-51,0-9-6,3-8-95,0-8-162,1-6-129,0-3-190,0-4-6594,0-26 3703,0 2 3473,-1-22 0,1 27 0,-1 5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4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31 101 15485,'-17'-11'2604,"4"2"-1321,15 14 112,13-1-326,12 4-491,21-5-321,15-1-602,13-2 25,10-5-1276,3-5 1596,4-9 0,-2-1 0,-18 3 0,-7 1 0,1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5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8 261 11900,'-4'-9'3798,"0"1"-2779,4 8-705,0 0-309,48 3 35,-16 5-40,41 6 100,-31 8 74,-3 6 72,-8 4 230,-11 3-212,-8 5-197,-7 0 0,-5 2-17,-6-2 1,-2-4 38,-4-7 51,2-8 52,5-8 149,3-7 566,3-3-498,10-12-129,29-31-280,3-5-101,-10 9 0,2-2 45,20-28-1278,-1-2 1154,-6 1-32,-11 3-561,-12 6-1031,-12 5 1804,-9-2 0,-5 26 0,0 2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19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196 101 7106,'14'6'795,"-4"-2"-627,-9-12 420,-1 4 96,1-6-119,-1 7-251,0 0 11,1 2-62,1-1 95,1 1-89,0-1-269,-2 0-28,-1 0-45,0 0 73,0 1 359,0-1-34,0 2 1450,0-1-1450,0 0-95,0-1-85,0 0-145,0-2 0,0 2 0,0-2 45,0 2 22,0 0-44,0 0-18,0 2-5,0-2 73,0 2 162,0-1-44,0 0-68,0 0-73,0-3-44,0 0 5,0 0-5,0 1 33,0 1 23,0 1 246,0 0 235,0 0 135,0 0-101,0 0 123,2-1-431,0 0 61,1-2-172,0 1-91,0-1 34,-1 2 11,0 1-51,-1 0-55,0 1 78,0 0 89,0 0 46,-1 0 307,1 0-403,1 0-106,-2 0-17,1 0-89,0 0-432,-1 0 431,1 1 90,-1 5 34,0 3 5,0 8-33,-3 4 27,-1 6 1,-3 1 83,-1 2-33,1 1-28,1-2 28,1-1 45,-1 16-118,3-18 34,-1 12 6,2-22-46,0-2 6,1-1-5,0-3 0,1-2-1,0-1 1,0-1 27,0-1-27,0 0 50,-1 1-51,0-1-5,0 0 6,0-1 28,1-1-34,0 0 0,0 1 5,0 1 1,0 0-1,0 1 7,0 0-12,0-1 5,0 0 1,0 0-6,0-1 5,0-2 40,0 0 448,0-2-403,-1 0-23,1-2-17,-1-1 85,1-4-46,0-2-83,0-3-6,1-2-146,1-2-55,2-2-147,-1-3 124,2-1 62,-4-2-39,1 1-12,-2-1 39,0-1-22,0 1 17,0 1 134,-2 1 45,-3 2 0,-2 2 0,0 2 6,-4-4-34,5 9 28,-2-5-11,5 13-45,-1-1-12,1 2-16,-2 1 0,-1-1-173,-1 2-74,-2-1 73,0 1 118,-1 0-196,-1 0 185,3 0 44,-3 3-44,4 2 0,-2 3 151,0 2 0,-1 1 0,1 0-67,0 1 0,2-1-376,-1 2 197,2 1 246,2-1 17,3-1 111,1-3 136,0 0 21,0 1-55,0-1-23,0 0 247,1 2-180,1-3 203,4 5-337,1-6 39,3 4-117,-5-6-12,2 1-22,-4-3-22,0 1-6,-1-2 0,0 2 11,0-1-6,-1 1 63,1-1-18,-2-1-11,2-1-5,-1-1-23,0 0-5,1 0 44,-2 0-11,2 0 129,-1 0 308,5 0-353,0 0-5,6 0-45,0 0-6,7 0-62,-6 0 29,4 0-6,-8 0-28,0 0 0,0 0 0,0 0 39,2-2-33,0 0 27,2-2 29,0-1-62,0 0 11,0-1-5,1 1 27,-2-1-27,1 2-6,0-2 0,0 1 6,1-1 27,1 0-27,1 1-1,0 0-5,1-1 0,0 2 6,1-2-6,-2 2 6,-1 0-1,-4 0 1,-3 3-40,-3-1 23,-2 2 5,-3 0-5,2 0-56,1 0-1137,8 0-4588,1 0 5792,7 0 0,-9 0 0,-2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1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14 131 10013,'-8'-13'4895,"2"2"-3399,6 11 1568,0 0-2672,24-13 123,3 2 11,30-11-134,3 6-157,8 0-128,2 3-96,-4 4-11,-10 4-863,6 3-620,-23 2-6931,9 4 8414,-31-1 0,-1 2 0,-13-3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5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12550,'7'13'4744,"-2"-2"-3607,-5-11-464,0 0-399,21-9-168,0 2 29,25-9 33,0 3 67,6-1 23,4 0-96,-2 1-16,-3 0-57,-7 1-44,-3 1 5,-6 2-50,17 1-50,-23 4-6,14 5-123,-25 8 56,-2 7-17,0 8 140,-3 4 22,-1 3 152,-2 1-96,-2 0-78,-1-5-134,-2-2-925,-1-5-5136,-1 0 6195,-1-7 0,-2-3 0,0-8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1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19852,'52'1'596,"0"1"1,41-3-547,-44-6-50,0-3-772,-5 1-1132,1 2-4005,-7 2 5909,-3 1 0,-17 2 0,-8 1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4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1 249 6915,'19'0'1613,"-4"0"-1075,3-12-112,-8 6-101,14-10-90,-13 9 6,-2 1-73,-1 1-112,-2 1-51,-1 2 1,-2 1 0,-2 1-6,0 0 3853,0 0-3444,-1-1-101,0 0-62,0-1 130,0 1 206,0 1 214,0-2-147,0 1-246,0-1-128,0-1-102,0 1-33,0-2 29,0 2 16,0-2 22,0 2 56,0-3-44,0 1-29,0-3 68,0-1-68,0-1-5,0-2 11,0 1-34,0-5-83,0 5-7,2-3 63,0 6 22,0 0-6,-1 2-6,1-1-44,-1 1-45,1 0-22,0 0 5,-1 1 28,1 0 34,0-2-55,0 2 26,1-2 24,-2 3-91,1 1 29,-2 1-34,2 1-140,-1 0-287,7 14 259,0 7-11,8 19 123,-3 7 101,7 32 5,-8-19-50,2 15 0,-8-35-33,-4-9 33,0-10 117,-1-9 91,0-6-427,5-15-55,3-9-68,7-16-44,3-7-202,13-20 521,-9 20-28,3-3-29,-15 31-100,-2 7 152,-1 9 72,4 6 44,0 7 315,8 17-208,-5-6-78,5 9-62,-10-11-11,0-3-750,-2-2-1894,2 2-1456,0-3 4100,0 1 0,-4-9 0,-2-4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5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119 255 8354,'-6'-12'1636,"0"4"-1305,6 8 38,0 0-122,-16 0-46,6 0 35,-13 0 44,10 0-84,2 0 151,1 0 197,2 0 318,1 0-67,2 0 79,2 0 151,3 0 1602,0 0-2419,2 0 32,1 0-55,2 0 146,1 0-91,4 0-77,8-2-6,9-2-57,7-3 7,7-1 21,3 0-4,1 0-124,2 1 61,-1 0-61,1 2 34,2-1 39,2 1-40,29-2-61,-15 2 28,19-1 34,-24 1 55,-3 1-44,0-2-39,-4 0 50,-2 0-6,-2-1-50,-3 1 0,-1 1 0,-2 1 0,-1 3 0,-3 0 39,-1 1-39,-2 0 0,-1-1 6,2 0 33,18-2-39,-10-2 51,40-3-57,-31 1 6,42-4 0,-42 6-6,13-2 6,-29 4 6,-4 1-6,-5 0 0,-1 1 17,14-1-17,-8 0 5,15-1 1,-10 0 0,3-2-1,-1 0 1,16-3-6,-17 3 0,9 0 0,-20 4 0,-5 0 0,-3 1 5,-4 0-5,-1 0 0,-4 0-5,-1-1-550,-3 1-1208,-2-1 1763,-3 1 0,-3 0 0,0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7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1039 9470,'-5'-5'1187,"2"1"-577,3 4 4655,0 0-4397,29-10-257,-12-3-236,24-12-112,-18-3-106,2-5-106,3-8-51,0-8-5,19-38-147,-13 15 152,-5 9 0,-1 0-960,1-6 955,6-14 5,-18 40 39,-2 8 62,-5 7-11,1-1-1,-3 11 29,-1-2 926,-3 9-927,0 0-33,1 0 67,1-7-151,0 4 6,3-5 33,-2 4-39,1 0 0,1-2 6,-1 1 27,1 0 1,-1 2 0,-2 2 16,2-1 23,-4 5-68,-1 0-5,-1 6-5,-2 1-684,1 1 387,-1 5 71,1 5 164,0 10 67,2 10 123,0 9 96,1 6-79,1 5 23,0-1-1,2-3-72,1-8-85,0-9 35,1-10 88,2-9 197,4-5-118,15-18-347,-2-5-11,13-15-34,-11-3 152,-4 0 27,-5 3-106,-7 7-145,-6 10-96,-4 8-6,-2 6 140,-1 7 219,2 6 112,2 9 151,1 5 80,5 14-321,-3-10-22,7 5-331,-4-15-515,4-4-1158,8-7-2265,3-4 4269,5-4 0,-15 0 0,-3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7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12180,'16'13'1725,"-1"0"-425,-12-5-51,4 9-191,0 11-223,1 9-112,-1 9-230,0 5-135,0 2-201,-1-1-107,0-4-44,-1-7-6,1-7-605,-2-10-3602,2-4-3046,-4-13 7253,1-8 0,-3-2 0,0-3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7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22 192 12337,'-12'-5'5198,"2"2"-3590,10 3-264,0 0-1260,63-25-84,-23 10-59,6-2 0,2-2-854,7 0-1848,11-4-1406,-3 1 4167,4-1 0,-32 11 0,-10 3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8.0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0 228 11777,'8'8'4223,"-2"-2"-3427,49 0-164,-30 1 29,43 9-375,-44 3-185,-4 6 67,-5 3-40,-3 3 19,-6 4-69,-2 0 34,-3-1-56,-1-2 67,0-7-39,0-5-11,0-8-22,0-3-40,0-5 45,0-2-28,0-1 577,0-1-34,4-1-241,3-5-218,8-7 17,4-8-124,6-8 63,5-5 27,1-4-95,-1 0 28,-2-3-28,-4 3-11,-6-1-62,-3 0-22,-5 1-510,-3-15-381,-4 16-8845,-1-20 9789,-4 30 0,2 2 1,-2 16-1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8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12797,'11'1'3915,"-2"0"-2807,-9-1 1072,0 0-1648,61 4-241,-24-3-174,52 4-117,-40-5-459,2 0-2499,13-5-2329,-3-2 5287,11-6 0,-34 6 0,-9 1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4:48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0 12987,'7'5'1495,"-2"-2"-599,-5-3 180,0 0-550,1 51-240,-1-10-286,-5 49 0,-4-18-1680,-13 21-2482,0 0 4068,7-42 1,2-4-1,-2 6 1,4-17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29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55 9302,'-23'-24'2284,"4"4"-1337,17 16-275,0 1-173,2 1-202,0 1-34,0 1-269,-3 0-67,-1 2 34,-4 3 39,0 2 39,-1 3 85,-1 0-57,-1 1-34,-1 0 7,0 3-35,-2 1 40,0 5-34,-11 20 28,4-3 96,-11 48 134,14-20-82,7-15 1,3 2-747,1 45 774,5-38 1,1 2-68,2 6 1,3 2-26,2 2 0,1 0 14,3-1 1,2-1 4,3-4 1,1-2-3,-1-4 0,2-3-6,0-5 1,0-2 123,13 34-68,0-15-39,0-6 23,4 1-17,5 7 33,-8-19 1,2 1 0,18 26-105,-17-29 1,1-2 14,12 10-39,-1-5-12,-4-7-50,8 4-420,-15-20-477,7-1-2189,-5-24-2016,-1-14 5358,10-10 0,-22 6 0,-4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1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51 8455,'-12'-12'2963,"2"3"-2055,10 9 1422,0 0-1865,0-13-236,0 9-128,0-9-101,0 13-353,0 0 0,0 6 281,0 7 72,-6 14 117,-3 15 130,-9 13-29,-2 10 51,-4 6-123,0 2-62,2-4 56,3-5-1429,2 14-497,9-36-499,0 4-1194,8-39 3479,0-10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6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10410,'1'4'0,"0"0"0,-1-4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0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10618,'8'4'1500,"-2"-2"-1001,-6-2 414,0 0-661,25-1-56,-9 1 129,21-1 168,-14 8-101,3 2 168,4 11-151,4 5-157,3 10-5,2 8-23,4 9-17,1 12-67,1 7 101,-1 5-45,-3 5 5,-3 1-540,-3 0 557,-4 1-11,-3-1-56,-7-9 1,-2 2-101,4 18-18,-7-21 1,-3-3-34,-5 0-67,-4-1 67,-2-2 134,-9 31-67,-4-21 20,-4-10 0,-4 0 31,-8 11-62,7-26 0,0-1 123,-7 15-56,0-5-6,2-5-49,1-7-12,2-5-51,0-5 531,3-7-682,-3-2-212,7-15-472,-9-2-1018,6-24 1848,-13-24 0,17 15 0,-2-12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1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5488 21 7431,'-4'-11'1708,"0"2"-1187,4 9 308,0 0-476,-33 18-45,10-5-107,-31 20 1,12-6 27,-10 9 68,-9 7 29,-8 8 15,-7 6-754,36-25 0,0 1 514,-2 2 0,0 1 22,-2 1 0,1 1 76,-1 3 0,-1 1-79,-1 1 0,0 1-58,-4 4 0,0 2 8,-5 3 0,-1 1-34,-8 5 0,-2 1-1551,-4 2 1,-1-1 1567,-2-2 1,0-1-10,2-3 1,2-3-1024,5-5 1,2-2 998,6-5 0,3 0-171,5-5 1,2 0 155,-31 25 425,10-4-397,0 0 2092,-5 7-2123,28-25 1,-2 1-3,-5 5 0,-4 2 3,-7 4 0,-6 3 27,0-2 1,-7 2-1,3-2-28,17-12 0,1-2 0,-3 2-1,-6 3 0,-6 3 1,2 0-1,7-7 273,-6 4 0,4-4-168,-22 15 0,6-2 18,5-2-119,-7 9 118,24-10-66,3 3-18,0 3 34,5 2-6,13-14 0,1 1-798,-18 21 826,18-21 0,0-1-58,-15 11 288,-22 17-124,14-21-105,-16 11-96,20-23 151,0-3-56,-3-2-5,1 0 2834,-2 1-2835,1 2 35,-1 3-24,2 2-38,-1 2 128,4-1-16,1-1-73,7-2 5,5-5 1,8-6 1231,7-5-1299,6-7 137,9-6-176,1-1-67,5-4 6,-1 5 61,-3 3 11,-2 5 45,-2 3 5,-3 1 1,0 1-51,-3 0 56,0 0 163,-13 10-157,12-13 11,-10 5-5,14-14-73,-3-2 50,-2 3-6,-5 2-16,-2 3-29,-4 3 46,2 1-12,-2-1-34,7-2 1,1-2-56,11-7-226,3-1-480,7-7-201,4 0-5098,36-26 6055,-6 3 0,11-7 0,-24 13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7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 6731,'15'14'1024,"-2"-3"-1304,-13-11-16,0-1 419,0 4 134,-2 3-33,-2 3-61,-3 4-107,-4 1-56,-2 5-112,-7 8-1333,0 1 1445,-3 4 0,11-14 0,3-6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8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1156 9744,'-7'-8'3601,"2"2"-2542,5 6 2514,0 0-3102,5-32-91,-1 20-26,6-27-52,-2 26-55,2-4-68,3-4-11,3-4 22,3-7-61,4-4-34,17-28-95,-7 11 34,12-19-34,-12 20 6,0 1-6,-1 1 5,13-18-5,-11 16 6,8-12-40,-15 22 68,9-13-34,-11 13-6,6-9 6,-11 17-5,5-11-46,-8 12 51,2-5 0,-11 19-157,-4 4 51,-2 7 39,-2 2-56,0 6-73,0 0 134,0 1 62,-3 5 11,0 7-5,-5 8 44,0 8-5,-2 8-39,1 7 44,1 7-50,3 2 6,3 0 72,2-4-78,3-8-95,4-8 95,6-8 123,5-10 112,3-7-28,3-6-78,5-10-107,5-8-296,21-37-107,-13 4 12,9-23 201,-23 20 173,-3-7-5,-11 25-117,-3 2-90,-9 26-153,-2 4 153,0 10 207,0 6 39,0 11 315,0 28-175,2-13-84,0 12-44,2-23-40,5-2-347,-3-12-393,6-2-587,-4-11 1316,10-45 0,-10 32 0,5-33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8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0 321 11911,'9'5'4241,"-2"-2"-3329,-7-3 158,0 0-779,38-50-134,-17 20 39,31-41-66,-26 33-24,1 3 0,-3 4 18,-2 5-40,-4 6-40,-3 7-10,-3 4-34,-1 5-78,1 2-118,1 6 84,5 9-12,1 10 124,3 15 73,6 31-73,-4-11-695,7 18-1500,2-20 2195,20 9 0,-23-30 0,8 2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9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79 9598,'-9'-13'3871,"2"2"-2399,7 11 1273,0 0-2263,-4 0 280,3 0-454,5 0 84,6 0-50,13-2-85,9-1-89,15-2-73,9-2-44,6 0-46,-1 0-5,-6 0-308,-10 1-683,-8 2-846,-8 0-1703,-9 2-157,-8 1 3697,-6 1 0,-4 0 0,-2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39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9178,'1'2'3030,"0"0"1989,-1-2-4011,28 13-195,-9-8-181,27 8-3525,-14-11 3201,5-1-291,4-1 45,2 0-62,3-2-532,-2-2-678,1-2-2039,0 3 3249,8 0 0,-24 3 0,1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1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204 228 7251,'-13'2'913,"2"-2"-913,11 0-207,0 0 313,-33-47 415,18 26 163,-26-37-236,27 41-73,1 3 140,1 3-67,1 2 140,2 2-106,0 0 123,1 1 185,2 0 56,2 0-130,1 1-21,2-1 17,0 2-141,1 1-241,0 1-772,0 2 442,0 7 213,5 9 453,0 15-33,6 14-128,0 11-74,-1 7-140,-2 4-117,-3-4-62,-1-8-23,-3-1-33,1-25 123,-2-5 45,3-20-224,0-12-476,6-9 152,3-15-618,19-47 628,-4 13-65,-4 8 0,1 2 206,0 0 105,3-3-128,-16 41 196,-2 10 191,2 7 106,3 11 50,6 7 101,2 10 118,3 6-90,1 0 45,-2 2-146,5 10-257,-10-12 259,3 3-377,-13-16-532,-1-6-733,-3-4-2371,4-5-839,-1-3 4475,4-2 0,-6 0 0,1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1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59 13788,'11'8'3752,"45"-2"-2973,-19-8-645,42-2-134,-21-5-1400,8-3-2795,-3-2 4195,4-2 0,-33 7 0,-9 3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2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10819,'5'-8'3411,"-2"2"-3243,-3 6-381,0 0 768,-2 8 223,2 8-156,-2 10 56,2 7-62,2-1-252,4-1-106,3-4-79,5-6-73,1-3-55,0-6 27,-1-5 84,1-3-5,3-3-78,2-10-11,4-4-57,11-23-11,-2 1-34,-4 2-112,-8 14-78,-3 23 179,-3 15 45,7 17 146,-4 17 90,-2 13 44,-2 11 50,-3 7 56,-4 3-78,-1 1-78,-3-3-1300,0-5 1187,-2-7-55,0-4-57,-1-9 46,0-4-18,-3 8-167,-4-21-460,-16 14 219,0-36 168,-25 0 140,15-19 67,-11-13 67,13-10-67,2-31-90,13 6-2046,2-17 2192,18 15 285,28-21-173,5 15 0,29-16-2220,-1 24 2186,11 1 68,8 4-1037,5 6 835,1 6 605,-3 9-3719,-7 10 3114,-2 9 0,-38 2 0,-6 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7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10114,'1'1'2778,"0"0"-1910,-1-1-689,1 5 135,2-2 223,1 7 23,3-1-61,0 4 16,1 3-123,0 3-22,0 5-68,-1 0-10,-1 2-7,-1 0-50,-2-3-106,0-2-45,-1-5-22,-1-3 16,1-5 51,-2-4 51,2-2 61,0-2-84,2 0-370,21-34-146,-5 8-5,18-30 190,-12 19 118,0 3 56,-5 8 50,-5 5 40,-4 9 33,-5 3-28,-3 6-33,-2 1-62,-2 2-84,0 0 84,1 5 202,1 3 56,2 8 72,1 4 23,1 4-90,0 3-44,-1-3-79,0 0-79,-1-5 130,1-4-107,-1-8-28,-1-2-23,-1-5 18,2 0-51,2-8-118,4-4-128,4-10 78,9-12 106,-7 12-33,5-5-56,-13 21-62,1 2 118,-2 4 61,4 4 34,3 2 0,4 7 0,1 2 0,1 0-106,1 0-545,1-2-844,4-2-1546,11-4-1238,2-4 4279,8-3 0,-22 0 0,-6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3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44 156 7744,'-13'-5'2818,"2"2"-1446,11 3 1299,0 0-2195,-9 1-117,7-7-95,-6 0 167,13-9 22,4-2-167,7-2 140,3 1-197,6-1-128,4 3 0,7 1 11,3 5 73,5 5 106,2 2-73,1 11-72,-3 5-85,-3 12 103,-7 8-125,-8 7-39,-9 7-95,-9 5 60,-4 4 13,-11 0 22,-2-1 73,-7-7-67,-1-7 196,0-5-118,9-16 11,1-3-17,8-14 342,6-5-173,7-7-91,11-9-49,8-10 27,7-8 51,3-4-51,-1-4-27,-3-1 61,10-20-118,-13 17-50,4-14 0,-16 25-11,-5 6-56,-6 7-90,-6 9-78,-3 6-303,-4 5-279,0 2 54,0 2-570,-3 0-4257,-7 0 914,1 0 4676,-4 0 0,8 0 0,2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4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1 226 10674,'4'16'2235,"0"-4"-1099,-4-12 3440,0 0-3825,19 3-280,-3-4-180,20-5-157,-6-8-55,5-9-40,0-4 11,0-4-50,0-4 6,-4 2-6,-4 1 0,-5 7 0,-5 8-84,-5 8-202,-1 5-128,3 10 56,10 25 150,-4 0-481,9 26-728,-6-10-476,11 14-1726,1-3 3619,8 3 0,-20-29 0,-6-11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4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32 10315,'-11'-4'3719,"2"0"-2117,9 4-946,3 0 16,5 0-107,10 0-178,9 0-197,9 0-100,7-2-90,3-1-129,1-2-5864,29-1 2391,-32 4 3602,16-3 0,-46 5 0,-7-1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4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37 11189,'-10'-11'4503,"2"2"-2951,8 9 789,0 0-1607,54 16-236,-12-12-201,51 12-174,-24-21-123,1-2-392,-4-4-857,-3 1-3120,-10 2 4369,-6 2 0,-22 3 0,-10 1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6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0 226 12096,'23'-67'2039,"-5"11"-1557,-14 41-141,-1 3-16,-2 1-44,1 0 71,-1 1-27,1-1 78,0 1 90,-1 1-106,0 2-74,-1 3-106,0 2-117,0 2-90,0 0-106,0 5 106,0 9 212,0 13 136,0 14-147,1 9-77,5 5-68,4-1 90,9-7 167,22-5-195,-4-20-118,17-5-11,-9-24-353,20-26 257,-19-2 63,10-21 38,-28 11 6,-4 3-6,-6 7-128,-5 11-130,-2 11-5,0 22 269,-1 19 651,13 55-198,-5-7-257,-5-21 0,0 0 174,7 32-6,-3 3-73,0 2-162,-4 0-317,-5-1 260,-2-4-72,-4-7-33,-1-6-40,-5-9-39,-5-8 6,-6-9-152,-7-11-285,-3-9 333,-2-11-47,-3-9-310,-20-25 220,14-11-84,-10-26 431,26-8 504,14-33-146,18 26-94,18-15 5,13 38 112,11 7-3297,6 6 3230,7 4-46,6 2-201,-18 9 1,1 1-320,30-8-569,-29 9 1,-3 2-4709,10 0 5529,-11 3 0,-27 6 0,-10 2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5:47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10405,'15'15'2056,"-4"-4"-824,-11-11-426,0-10-380,0 7 55,0-7-55,2 9-213,3 1 129,5 0 134,7 7 190,8 8-218,9 14-61,11 13-124,7 15-120,-20-19 0,1 4-1312,4 10 0,1 4 1317,6 15 1,1 6-30,-13-17 1,1 2 0,-2 2 18,2 6 0,-1 2 0,-2 2-15,-1 3 0,-2 1 1,-2 1-26,-3-2 1,-2 0 0,-1 1 24,-3-2 0,-2 0 1,-2 0-12,-2-4 0,-2 0 0,-1-1-724,0-3 1,-1-1 0,-1-1 717,1 28 1,-2-1-37,0-5 0,-2-1-39,0-3 0,-1-2-745,0 0 1,-1-1 716,-4-1 0,-2 0 22,-1 0 0,-3 0-381,-4-2 1,-3-2 355,-2 0 0,-1-2 415,-2-4 0,-1-3-415,1-7 0,-1-2 848,3-9 0,-1-2-837,-22 43-5,14-32-1,-1 2 2140,14-26-2077,4-3-68,5-14 1314,3-6-2076,4-11 922,6-27 1,-4 20 0,4-21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08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11 143 9934,'9'12'3014,"-2"-3"-2096,-7-9 1900,0 0-2242,-7-10-55,5 6-129,-5-7-50,5 9 0,0-1-51,0 1 23,-1-2-6,2 1-90,0 0-55,1 0-62,0 1-101,0 1-829,0 0 644,5 7 174,2 5 5,8 11 6,6 9 56,2 7 95,4 3-151,0 1 0,-2-4-44,-2-4-57,-3-7-39,-3-7 140,-4-6 11,-3-5-11,-4-5-73,-1-2 28,0-2 12,1-2-248,3-6-167,3-6-213,3-9-2033,14-33 1904,-5 4 790,4-13 17,-10 20 241,-8 14 156,0 4 169,-4 1 112,0 5-29,-3 1-84,0 4-38,-2 1-40,0 3-90,-1 3-133,0 3-130,0 2-95,0 3-56,1 0-308,0 1 145,1 5-28,2 7 191,0 9 315,1 33-164,-2-7 39,-1 22 34,-7-17-134,-4-3-51,-5-5-39,-1-8-33,3-9-85,2-10-375,3-7-3613,4-11 4106,2-8 0,1 3 0,0-3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09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34 11032,'-30'-15'1888,"5"2"-1474,25 13-55,0 0-85,-54-5-61,31 11-73,-43 0-6,49 17 62,1 9 303,4 36-130,5-6 164,3 28-253,7-16 90,5 2-62,3 6 0,2 3-84,0 1-14,-6-24 0,0-1-14,2 30-112,-3-21 0,-2-3 39,0 3 0,-1 10-4,-2-40 105,-1-3 111,0-18 477,2-4-302,1-13 66,3-1 12,1-1-195,7-3-242,9-5-285,35-17-1082,-5 3-2279,35-15-4453,-20 9 7948,5-2 0,-35 14 0,-10 4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09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1061 10399,'-4'-2'4520,"0"0"-2778,4 2-6,0 0-1259,20-26-130,-4 4-72,18-29-74,-5 3-94,4-18-57,4-21-36,-18 38 0,-1-2-11,1-1 0,-2-1 75,12-43-78,-7 18-526,-5 7 409,-3 10 133,-1-15-10,-4 23 89,-1-12-44,-6 43-51,-1-1 0,-1 19 453,0 1-537,0 3-90,0 0 140,0 4 34,2 4 34,0 7-23,2 7 34,2 2 67,-1 3-28,3-1 73,4 3-107,-3-11 331,10-2-6,-7-12-112,9-5-123,0-8 62,17-19-197,-10-2 74,9-11-46,-18 13-33,-5 7-117,-4 8-230,-3 7-45,0 9 224,2 9 168,2 9 134,10 18-128,-6-11 61,5 5-67,-9-19-280,-3-8-269,-1-2-633,-2-6-2980,0-18 4162,-3-24 0,0 14 0,-2-7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0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4 309 12645,'-2'-4'4520,"0"2"-3473,2 2 130,0 0-858,19-37-123,-6 12-5,17-35-124,-11 21-22,0-1-45,0 4 45,-5 7-45,-2 9-196,-5 8-353,1 7 459,0 10 23,3 5 67,2 9 22,12 18-717,-2-7-1466,21 13-2567,-7-14 4728,11-2 0,-24-13 0,-5-6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7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217 620 9492,'-7'-10'2621,"1"2"-1865,6 8-224,0 0-56,-49 0 90,26 8 112,-38 2-107,39 10-128,5 2-326,2 1-38,6-2-79,4-1 61,3-5-61,2-3 583,4-4 16,5-3-78,4-2-135,5-2-246,1-1-56,3-1-39,1-3-45,12-3-45,-8 1 45,10 0 0,-9 6 0,1 0 51,19-4-12,-9-2-39,18-9-34,-13-6-279,6-11-79,0-9-28,1-9-20,-17 2 0,-1-3-209,13-30 531,-17 24 1,-4-1 117,3-23 884,-7 7 203,-7 15-326,-5 17-519,-6 20-411,-1 19 169,-2 19 208,-3 16 83,-4 16 303,-5 9-17,-4 8-169,5-14 1,1 2-190,-5 27-127,6-27 0,3-1 43,2 15-85,2-6-16,2-8 11,2-10-45,2-8-96,3-11-396,-1-6-219,2-8 162,-1-4 224,1-4-73,0-1-358,-1-3-768,-2-4-3539,-9-24 1831,-8 3 3232,-13-18 0,10 27 0,1 3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0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13390,'6'0'3221,"0"0"-2269,-6 0-241,0 0-610,58-13-96,-27 21 7,50-2-12,-40 29 134,1 11-39,2 8-16,-2 9-1251,0 7 1178,-3 6-6,-2 6 34,-3 2 0,-7 1 39,-2-5-12,-7-3-64,-5-17 1,-2 0 2,1 10-116,-4-12 1,-2-4-176,-5-16 274,-2 1 17,-7-20 157,-5-3-28,-10-4 1221,-8 0-1153,-25 0-113,11-5-84,-14 0-151,24-6-785,9-2-2727,8-9 3663,10-6 0,5 5 0,3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0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35 11329,'-12'-6'3982,"2"2"-2464,10 4 717,0 0-1837,5 0 128,2 0-100,9 0-152,5 0-274,9 0-291,8-1-1215,7-2-2180,8-1 3686,12-4 0,-29 4 0,1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1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12701,'0'18'4968,"0"-4"-3853,0-14-683,59-2-432,-18-4-505,55-3-1643,-23-7-2904,-1-1 5052,2-1 0,-36 8 0,-12 3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2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 9307,'6'3'3434,"0"0"-2359,-6-3 2778,0 0-3506,0-17-55,2 13-208,-1-12-84,4 16-152,1 4 152,6 9 202,8 12 196,26 47-252,-6-6 25,-4 0 0,1 2-121,4 12-28,-16-28 1,-1-3 16,4 2-39,4 0-123,-15-27-40,5-1-5,-13-24-1098,3-13-1535,6-9 679,7-27-1015,3-6 3137,1-13 0,-13 32 0,-5 8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2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1 10931,'5'13'5904,"0"-2"-6571,-5-20 667,0 17 656,0 0-46,-3 26 51,-1 11-152,-2 9-60,-3 6-247,0 3-79,-1-2-95,-2 14-639,4-24-2195,1 6-2403,4-30 5209,3-11 0,0-7 0,0-8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3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413 83 8758,'-15'-9'1316,"2"2"-935,13 7 67,0 0-4201,-56-25 4128,26 16 210,-46-19-153,38 25-336,0 1 296,3 2-151,3 3-157,8 2 2892,5 6-3021,3 17 1040,8 1-575,-1 42-246,7-17 5,0 27 56,2-18 39,1 1-10,3-1-124,2 0-12,3-2-38,0 2 84,0-2-67,-2 1-35,-2-2 301,-1-2-261,-2-4-112,-2-4 106,0-5-106,0-7-17,1-5-22,2-2 218,1-13 6,1-1 213,-1-12 996,6-3-749,1-1-96,10-1-241,6-1-308,9-6-728,9-3-1894,14-13-2335,0-1 4957,5-6 0,-31 14 0,-9 4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4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9363,'7'9'1848,"-2"-2"135,-5-7-1249,13 50 223,-7-21 74,11 42-314,-12-33-112,1-2-224,-2-1-118,-1-5-106,-1-5-56,0-6-23,0-6 286,0-6-146,1-4 24,2-11-242,2-8-62,5-18-61,3-9-208,3-8 208,0 0 123,0 7-11,-3 11-197,1 13 96,-4 10 68,14 16 49,-4 7 90,9 9 40,-5 4-12,-1 0-39,-2 0-11,-3-3-73,-3-3-151,-1-5-3613,13-4-162,-4-5 3926,12-6 0,-22-1 0,-2-2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4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12416,'10'9'5382,"-2"-2"-4548,-8-7-418,59 2-416,-23-2-185,51 0-1854,-27-7-2935,-1-3 4974,4-5 0,-30 7 0,-11 2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11290,'2'8'2279,"0"-2"-2083,-2-6-196,0 0 96,-9 5 128,4 5 0,-6 5 44,8 6 24,3-2-46,0-1 488,6-2-79,2-7 68,6-2-152,2-6-285,1-1-62,3-2-90,1-4 23,0-1-56,-1-5 5,-4 2-100,3 0-264,-5 4-140,2 4 62,-3 14 157,3 10 179,3 16 6,0 11 173,0 9 162,-8-10 1,0 2-1800,4 29 1551,-6-26 0,-2-1-627,1 20 702,-1-3-168,-3-6 0,-2-5 5,-2-6-10,0-8-236,-6-3-178,-3-9 329,-10-5 79,-15-7-45,3-9 56,-11-10-51,12-17 46,1-12-34,5-12 1522,7-6-1460,8-1 268,6 2 969,5 5-722,19-7-398,1 16 48,18-6-188,-6 16-470,5 3-730,2-1-2418,8-6-3354,-5 0 6972,3-9 0,-24 17 0,-7 2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5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99 12477,'14'-11'3781,"-4"2"-2739,-10 9-382,0 0-312,51-35-130,-32 27 17,41-27 186,-42 36-175,3 10-229,4 7-17,5 16 11,4 13 37,-6-1 0,0 3 52,15 34-269,-5-5 0,-2 2 169,-15-31 0,-2 0-338,12 35 0,-2 0 389,-1 11-49,-10-34 1,-3-1 3,3 20 44,-1-5-16,-1-3 27,-1-5-61,-2-5 6,0-6 5,-1-6 331,-2-7-342,-1-8 768,-3-3-981,-3-15-269,-3-3 482,-9-12 95,-9-2 45,-12-6-16,-7-1 60,-3-6 57,1-2-90,5 2 6,7 1-95,5 2-1059,4-1-2381,9 1-5287,2-2 8665,7-1 0,0 6 0,0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8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84 10522,'-1'-4'3641,"0"1"-2739,1 3 1092,0 0-1199,53 6-224,-18 0-111,47 5-96,-29-2-17,3 0-61,1-3-79,2-1-67,0-3-39,-2-1-39,-3-1-18,-6 0-44,-10 0-5,-11 0-169,-11 0-218,-9 0-123,-5 0-320,-2 0 835,-3 3 61,-1 3-27,-3 6 16,2 5 51,1 3 51,1 3 5,2 1 0,0-1-51,1-2-39,0-2 1,4-3 940,16-1-835,-2-8-173,14 1-347,-10-13-370,1-5-264,-4-7-514,-2-5-118,-7-1 134,-5 0 611,-4 1 381,-1 2 437,-1 3 50,-2 3 369,-3 2 107,-2 1 152,0 2 234,1 0 135,0 1 375,2-2-1372,2 1-168,1-2 73,6-1-202,18-9 292,2 5 5,17-4 61,-6 9 74,2 4 111,1 3-89,-4 2-112,-4 3-40,-6 6-5,-8 6 801,-6 21-258,-6-4-133,-3 11-80,-1-10 79,7 9-364,1-11-45,10 5-661,5-16-1288,17-4-3602,2-6 5551,13-5 0,-27-2 0,-5-1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8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10 160 7542,'1'2'1462,"0"0"717,-1-2-1848,-2 0 105,1 0-43,-2 0-191,2 0-141,0 0-10,0 0 257,1 0 11,-2 0-62,2 0 4280,-1 0-4363,5 0 111,1 0 119,9-1-208,7-3-45,14-4-61,13-7-45,15-4 0,8-4-12,2 1-33,-6 1 0,-10 5-173,-12 5-349,-12 4-744,-9 3-4676,4 1 5942,-3-1 0,-5 2 0,-6-2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18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49 6915,'-10'-8'3232,"2"2"-2470,8 6 571,0 0-879,-2 0-23,1 0 5585,0 0-6011,5 0 281,1 0-112,6 0-90,5-1-12,11 0-4,12-2-12,14 1-45,9 0 62,9 1 95,1 1-17,-1 0 28,-3 0-17,-7 0-55,-7 0-1,-10 0-11,-8 0-28,-10 0-67,-7 0-28,-7 0-3668,-4-5-3249,-5 1 6945,-1-4 0,-2 4 0,0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24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30 202 8248,'-16'-17'1748,"2"4"-1222,14-2 1,0 8 16,0-12 95,0 11-94,0 0-73,0 0-130,0 0 23,0-1-45,0 1-50,1-2-11,0 2 487,1-6-353,-1 5 381,1-6-420,-2 8-157,1-1-129,-1 6 196,0 1-224,0 1-139,2 0-52,1 0 57,4 4 95,6 9 84,5 9-78,9 14 67,6 11-23,3 5 68,2 4 38,11 20-27,-15-22-90,16 23 51,-27-40-84,4 4 27,-13-20-22,-4-7-11,-1-3 112,-1-3-61,-3-5 55,1 0-100,-4-3-6,0 0 45,1-1-118,2-4-218,2-5-157,1-6-1815,4-19 863,-1 5-23,1-16 73,-4 9-1064,3-24 1736,-3 13 633,0-15 45,-3 21 314,-1 2 95,-2 4 263,-1 5 152,0 4-85,-1 7 6,0 6 95,0 4-106,0 5-225,0 1 12,0 3 627,0 0-1221,0 5 73,-2 9 84,-2 9 169,-5 16 189,-1 10 124,-1 8-140,1 4 369,-4 24-577,2-20-123,-2 12 1,5-29-96,0-7 5,1-6-5,1-6-140,1-7-537,2-7-1188,0-6-2762,1-4 4627,0-3 0,2-1 0,0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25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71 9380,'-7'-14'2991,"0"2"-2022,7 12-336,0 0-561,-1-9 141,-1 6-11,-1-8 5,-2 9-145,1-2 134,-2 1-56,2-1-12,-2 0 7,0 2-130,-2 0-10,-4 2-1,-3 0 6,-4 0 6,-3 7-6,-1 3-79,2 8 79,2 6 0,4 7 17,3 9 50,4 9 45,3 11-8,3-10 0,2 1-31,-1 28 89,0-12 1,2 0 27,2 10 6,4 19-50,2-30-62,3-3 33,-2-2-111,1-4 61,-2-4-22,0-6-84,0 25 5,-4-31 34,0 16 6,-4-38-6,0-6-135,0-4-33,2-4 68,0-2 94,0-2 6,0 0 1014,5-1-270,2 0-172,8-1-224,7-3-164,7-2-100,5-4-33,1-1-51,-2 0-258,-3 1-667,-4 0-2631,1-4-1826,-3 0 5382,0-6 0,-12 11 0,-6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25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8825,'6'16'1815,"0"-4"-1468,-6-12 1670,0 0-1620,-1 0-184,0-1-269,1 0 56,1 6 398,3 5 67,4 9 156,3 8 74,2 5-297,-1 2-12,1 2 1,-2-3-102,2 6-38,-3-10-203,-1-5 18,-4-13 78,-3-10-22,0 0 111,0-5-458,9-22-85,-2-2-84,7-20 107,-4 8 151,0 6 56,-2 7-67,-2 11-286,-1 9 292,0 5 111,10 21 51,-1-2 44,9 19-61,-6-4 751,4 14-466,-6-13-150,1 8-34,-8-20-230,1-1-543,-3-10-1216,5-5-3293,-4-15 5181,3-7 0,-7 5 0,-1 1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26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0 103 9957,'16'14'3618,"-4"-4"-2420,-12-10 169,0 0-963,49-33-119,-23 16-128,39-26-39,-38 27-118,-3 6-45,-4 4-62,0 4 107,-1 8 135,4 4-12,1 8 6,3 7-73,0 4 11,1 4-67,1 6-140,-2 6-28,0 5 67,-2 4 219,4 29-17,-9-19-31,-6-9 0,-1 1-3,1 9-28,2 19 51,-6-27-1,0-6-27,1-5 78,0-6-84,2-8-45,0-3 62,1-6 11,-2-2-84,1-2-6,5 1 85,-3-5 133,16 12-212,-17-14-162,10 9-45,-20-14-247,1-1-123,-5-4 398,-1-1 179,-6 1 179,-6 0-16,-10 1-23,-5-2-23,-6 0-38,0-2-79,0 0-23,3 0-917,4-4 940,-12-20 0,23 14 0,-8-12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3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82 8662,'4'-9'2152,"0"3"-1329,-4-1-83,0 3-130,0-2-140,0 1 1,0-1 50,0 0-141,0 0 68,0 1 7,0 0-136,0 2 34,0 0 72,0 2-156,0-1 67,0 1-146,0 0 40,0-1 39,0 2-163,0-2 34,0 2-151,0-1-224,0 8 28,1 7 67,3 15 22,1 11-28,3 9 146,0 3 90,-1 0-34,-1-4 39,-1-6 51,-1-8-29,0-4-111,-1-6 44,0-5 68,0-4-112,1-2 27,-1-6 18,-1-1 44,-1-4 22,0-2-4233,0 1-314,-6-1 4430,-1-2 0,1 1 0,0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4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11 109 9475,'-6'-5'1815,"2"0"-1009,4 5 852,0 0-1098,1 0 174,4 0 280,3 0-157,8 0-202,5 0-196,9 0-100,7-1-85,10-3-49,6-4-80,7-2-33,2-1-39,1-1-67,-4 1 44,-7 1-50,-7 1 0,-10 2-157,-8 0-342,-7 4-3836,3 1-649,-5 1 4984,4 0 0,-12 0 0,-3 1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5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0 112 10237,'3'12'2408,"0"-2"-1299,-3-10 818,0 0-1708,0-4-79,1 4-129,1-4-11,1 4-112,4 1 11,3 7-5,5 8 106,5 12 263,5 9 34,1 8-79,1 3 6,0 2-78,0-4-6,-3-6 16,-2-7-27,4 0-73,-12-14 73,5 0-39,-12-14-1,-1-2-139,-3-3-454,2-3-331,2-6-84,3-8-307,2-7-12,2-6-89,0-5 184,-1-7 611,0-2 336,-1-3 196,-1 3 0,-1 2 51,-4 7 27,0 4 135,-3 6 240,-1 2 7,-1 5 974,-1-4-796,0 8-11,0-2-67,0 7-117,0 2 38,0 0-105,0 2 16,0 1-229,0 2-74,0 1-302,0 1-123,0 2 331,0 9 5,0 10 213,-5 16 139,-1 11 124,-6 11-156,-2 4-91,1 1-100,0-7-28,-1 8-684,5-23-1506,2 2-2072,5-23 4161,2-8 0,0-6 0,0-5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6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12 7179,'-7'-4'487,"2"0"-325,5 4 448,-42-1-139,24 0-162,-31-1-147,35 2-28,4 0-33,2 2 431,-2 12 1129,5 57 0,6 16-1303,-1-1-1900,2 13 0,3-1 1772,6-19-68,-2-1-16,-2-3 27,0 23-61,-5-30-39,2 15 45,-3-36-79,1-5 28,0-5-22,0-5 61,0-2-106,-1-5 0,0-4 3392,0-5-3369,-1-3-23,1-4-6,0-1-173,0-3 0,0-1-23,1-1 45,-1-2 247,4 0 498,-2-1 510,5 0-208,0 0 443,17-1-968,-4-2-141,15-2-112,-11-1-34,-1-1-78,-2 1-5,-2-1-477,1 0-767,1-2-2532,7-3 3781,13-8 0,-18 10 0,2-4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9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407 49 11603,'-28'-19'1922,"5"4"-1418,23 15 123,0 0-95,-57-14-156,30 19 268,-47-3 162,44 31-67,-1 11-100,1 12-191,1 9 0,4 8-56,3 6-128,6 1 44,10-22-1,2 1-3469,-1 27 3240,5-32 1,2-2-29,5 9 1,9 5-102,-2-25-89,2 1-392,-7-28-44,-3-7-192,1-4-4133,-4-16 4148,0-2 753,-8-12 0,3 13 0,-4 2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7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9750,'11'12'856,"-2"-2"-856,-9-10 1860,0 0-1210,-1 50-269,1-24-62,4 40-157,5-39 73,3-4 90,2-3-45,1-5 168,1-4-106,1-5-45,3-4-224,2-3 89,1-7-44,0-4-68,-1-7 12,-2 0-51,-5 1-22,-3 5-151,-5 6-102,0 3-291,6 24 320,0 5 235,10 25 0,-3 5 465,-3-7 0,-1 1-1273,10 28 922,-10-25 1,0 0-184,5 19 175,-3 0-50,-3-3-56,-3-5-28,-6-3-286,-2 13 264,-3-22 33,-4 10-123,-5-28-358,-18 0 201,-1-15 78,-13-2 1299,7-16-1231,-13-28 151,16-1 5,-3-22 309,21 9-118,14-19 107,7 24-219,10-12-22,6 32-18,3 2-789,20-2-1534,-7 1-1822,9-2 4101,-14 0 0,-19 10 0,-4-1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6:38.0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51 11726,'-4'-1'4017,"2"0"-2892,2 1-324,0 0-767,43-18-29,-20 11-5,35-12-5,-32 16-135,-1 2 56,-1 5-129,1 9 0,3 11 90,1 17 123,6 21 143,-7 9 0,0 13-22,-7-15 0,-2 5 1,0-3-702,7 20 1,-2-3 621,-3 7 0,-5-12 25,-5-25-405,0 5 371,1-1-33,0-4 0,-1-6 12,0-5 83,-1-6-34,1-3-61,-1-6-16,2 2-18,-2-14 34,1 0 1239,-5-13-1127,-1-3 443,-3-2-365,0-1 315,-2-1-343,-4 0 12,-3 0-118,-8-4-50,-7-1-6,-6-4-34,-8 0-1468,-1 1-2670,-6 0-3513,4 1 6837,1 0 0,19 3 0,7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07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8 7302,'-9'-4'1680,"1"0"-896,8 4 73,-1 0-45,0 0 4257,1 0-5018,3 0 33,3 0 302,7 0 202,8 1-73,9 0-162,12 2-162,7-1-85,5 1-27,-2-2-45,5 2-382,-20-2-1931,12 1-808,-20-1-934,5-2 4021,-5-3 0,-14 2 0,-6-3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07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3 122 8993,'-1'-8'1423,"0"2"-549,1 6 3528,0 0-3450,39 1-330,-10-1-208,38 1-122,-18-1-80,5-2-111,1-2-95,0-4-6,-2-2-683,-1-3-2023,8-3-2082,-4-1 4788,4-3 0,-28 9 0,-10 3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1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1040 9302,'17'3'2016,"-4"-2"-795,-13-1 599,0 0-1131,22-12 79,-11 4-18,16-9-173,-17 7 22,-1 2-101,0-2-66,-1 1-68,1-2 12,-1-1-80,1-2-10,0-2-56,2-4-62,0-2-45,2-3 5,1-4-77,2-5-1,3-7 0,3-8 1,0-5-101,9-15 50,-6 11 0,-1 2-6,2-4-50,7-15 22,-11 23-77,3-7 77,-14 26 0,-1 4-22,-3 2 12,0 2-46,-2 1 28,1-4 57,-3 10-79,0 0 50,-1 11 1,-2 4 21,1 1-1612,-1 2 1607,0 6 17,0 3 129,0 9-51,0 7 12,0 6-34,0 3-51,0 3 1,0-1 5,0-2 102,0 5-113,2-15-11,0 1-62,2-17 73,0-3 56,0-4 84,1 0 84,2-1 45,2-3-213,6-4-6,12-18-100,-2 0-68,6-13 90,-9 7 28,-3-1 0,0 3 0,-3 4-50,0 2 50,-7 10-40,0 3-116,-7 8-254,0 1 80,0 8-180,6 20 510,0 1 73,5 17-23,-3-12 29,-1-1-79,1-3-124,-1-4-805,2-5-965,0-4-222,4-7-2439,2-4 4555,4-6 0,-10 1 0,-2-1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1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9150,'2'14'2364,"0"-3"-1557,-2-11-197,0 0-442,-1 2 336,0 7 106,1 7-33,0 11 118,0 9-152,0 5-78,0 6-134,0-1-158,0 0-78,0-4-61,0-3 16,0-7-128,0 4-230,0-14-409,0 1-241,2-13-358,-1-2-213,0-1-146,0-4 1675,0-2 0,0-1 0,0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1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79 9839,'-11'-13'2930,"3"2"-2074,8 11-279,0 0 162,0-2 46,0 1-57,3-3 11,3 2-425,7-1-34,6-1 78,9 0-128,3 0 83,4 1-161,-2 0 5,9 1-162,-12 0-1962,27-2-1998,-20 1 3965,16-4 0,-30 4 0,-5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2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81 8814,'-9'-10'2504,"2"2"-1676,7 8 1648,0 0-1961,-2 0-106,2 0 208,-2 0-511,7 0 6,2 0 39,7 0 29,5 5-18,4 3-44,4 7-118,0 6-219,-3 6 214,-6 4-214,-8 6 40,-5 4 291,-13 21-106,-2-16 262,-19 33-167,15-51-11,-5 9 78,17-35-168,2-1-146,0-1 197,5 0 240,5-4-140,10-5 11,7-7-55,8-8-62,9-7 50,5-6-90,5-5 119,0-3-91,11-17-167,-23 18-73,-1-6 184,-28 25 74,-8 2 44,-3 9-95,-2-2-230,0 8-1786,-3-3-3434,-1-1 5450,-2-3 0,3 7 0,0 2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4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31 8405,'-11'-12'1143,"2"2"-796,9 10-84,0 0-11,-3-4 0,2 3 168,-3-2 325,3 3 2913,1 0-3782,-1 1 68,1 8 56,0 8-3257,-2 15 3403,-1 11-344,-2 7 377,-2 7 68,0 1-46,0-1-66,0-5-40,3-6-90,1-8 46,2-8 38,1-8-83,0-6 0,0-6-6,0-4 117,0-3 2131,1-2-3727,2-4 1611,5-14 1,-3 10 0,0-8-1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5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22 119 9968,'-12'-6'2823,"2"0"-1658,10 6 532,0 0-1103,62-12-17,-22 2-12,54-10-212,-39 6-191,-2 2-156,-5 3 44,-12 3-50,-7 2-201,-7 3-802,-2 1-1036,8-2-2352,2 0 4391,7-5 0,-17 4 0,-5-1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19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43 176 9858,'-24'-22'4968,"6"4"-2983,18 18-417,0 0-1293,1-7-84,13 6 16,13-5 241,18 7-78,14 2-79,8 3-33,4 0-90,0-1-51,-7-3 80,-5-1-119,-9-1-72,-8 0 28,-10 0-34,-10 0-96,-9 0-144,-7 0-68,-4 0-325,-2 0 443,-2 1 190,-1 4 5,-2 4 130,-2 15-135,3-4 0,0 9 0,4-7 72,1-2 85,5-2 185,2-3-57,7-2-50,2-4 29,2-4-264,5-3-168,4-1-370,4-4-39,2-5-285,-2-6-2219,1-13 908,-15 6-628,-4-17 2695,-21 16 106,-3-5 252,-7 12 201,1 1 320,1 3-106,2 1-124,0 1-11,2 3-56,2 0 185,1 2 241,3 1-56,3 1-135,1 1-263,1 0-308,0-1-185,15-8 45,0 1 45,20-8-45,-3 4-5,25-6-29,-16 8 34,11-1 0,-24 10-56,-7 1-168,-5 5 224,-6 8 230,-4 9 162,-3 8 6,-2 5-56,-1 3 162,0 0-23,9 18-470,-1-23-11,7 8-890,-1-28-1877,3-6 2767,8-3 0,-11-3 0,1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6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69 9733,'11'12'4402,"-1"-2"-4284,-11-10-270,1 0 152,0 6 112,2 2 62,2 9 78,3 4 34,0 5-12,0 2-33,1 17-106,-4-9 178,1 24-279,-4-27 0,0 5 10,-1-17 57,0-4-101,0-4-33,0-2-35,-4-4 24,0-1 44,-6-3-432,-14-2-44,2-1-84,-15-4 67,7-4 269,-2-6 78,0-2 74,2-3 72,2-1 67,3-1 22,2-1 29,3 2-12,4-1 107,1-5-84,8 5-129,0-5-185,6 8 118,3-1 67,5 0 174,2 0-79,6 0-39,1 1 28,1 3 28,9-4 11,-5 7 230,18-6-135,-14 11-78,8-1 90,-8 5 62,-1 2 55,3 1 39,0 0 17,4 0 79,1 0 11,5 0-84,2 0-146,0 0 12,0 0-169,-3 0-38,-2 0-68,-4 0-101,-2 0-578,0-3-1331,4-5-3082,-1-3 5092,1-5 0,-15 7 0,-7 1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17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25 7974,'-2'-14'1484,"0"4"-924,2 10 975,0 0-1143,-3 1 23,3-1 55,-3 1 202,3-1 1210,0 0-1103,7 0-370,5 0-236,11 0-50,5 0-33,4 0-84,0-1-6,-4 1-40,-5-1-66,-8 1-157,-5 0-157,-5 5 11,-3 20 510,-7-3-40,-1 14 1,-7-10 84,-8 13-62,6-7 22,-4 9 6,9-15 185,2 0 16,3-4 242,1 7-370,3-12-180,0 3 141,3-13 902,20-2-1037,7-3-11,44-6-3916,2-7 3916,-25 2 0,-2-1 0,5-3 0,-12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1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25 7503,'-4'-14'1154,"0"4"-633,4 10-117,3 0 88,-2 0 40,2 0 79,-2 0-96,0 0 1614,-1 0-1889,2 0-16,-2 0-61,2 0 5,-2 0-67,2 0-57,-1 0-38,3 0 28,1 0-34,6 5 0,3 5-90,9 10 0,5 10-27,5 9 5,19 34 179,-16-13 23,11 20-12,-21-28-5,-3-5-6,-4-6-61,-2-8-6,-4-6-90,-1-6-257,-4-7-751,4-3 555,-5-7-1972,10-7 2515,-6-7 0,1 2 0,-6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2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0 10450,'2'12'3747,"0"-3"-3025,-2-9-498,0 0-134,0-3 89,0 2-118,0-2 18,0 8 269,0 3 144,-3 10-66,0 8-73,-5 10 84,-1 8-180,-3 8-78,-3 8-5,-2 6 16,-2 2-33,1 2-78,3-3-40,4-7-28,3-10 51,4-12-62,2-11 0,1-11-1412,1-8-1254,7-11 2666,10-24 0,-6 15 0,4-13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2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19 9089,'4'9'2122,"-2"-2"-1668,-2-7 297,0 0-572,-18-15-117,13 11-57,-16-11 174,18 18-39,-3 6-16,-1 8-12,0 10 100,0 9 152,3 9 45,2 8-95,2 7 106,0 7-28,3 3-16,2 7-66,0-19 1,2 1-188,1 35-78,-3-13 0,-1 0 22,-1 12-50,-2-34 0,0-2 16,-1 14-5,0-9 17,0-6-39,0-8 27,0-4-27,0-5-6,0-4-6,-1-7 6,1-5 0,-1-6-5,1-6-12,0-5 17,0-4 470,0-1-89,2-1 190,4 0-123,4-4-156,9-4-79,5-6-123,7-2-90,3-3 0,1 1-1037,0-1-2665,5-5-1961,-2 1 5663,3-5 0,-20 13 0,-6 4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3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89 10046,'-6'-8'3540,"2"2"-2554,4 6 1215,0 0-2106,24-17-95,-5 11 0,24-11-72,-11 15-158,1 4 0,-4 8 1,-2 7 156,-5 10-39,-5 5 106,-6 5 12,-5 1 168,-3 3-1,-4 15-66,-2-15 83,-1 11-190,0-31-67,2-2 100,2-15 119,1-2 324,5-2-146,5-5-134,6-4-62,4-7-50,3-6-16,2-5-40,-3-1-28,-3-4-90,-4 0 6,-5-2-78,-3 2-12,-5-1 0,-1 2 68,-2 2 106,0 5-1630,-4-5-1770,-1 11 3400,-3-2 0,4 14 0,1 2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4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2 272 9481,'-1'-8'3215,"0"2"-2039,1 6 2184,0 0-2559,0-2-526,5-4-147,2-7-27,6-9-17,5-5-17,1-6-67,3-3 56,-3 2 40,0 4-96,-4 7 0,-4 7-6,-4 6 6,-3 6-146,-4 2-22,1 2 146,1 1 22,4 6 62,3 4-12,5 8-50,5 5 0,2 5-448,2 0-538,2 1-4116,11 8 3237,-1-15 1865,17 1 0,-28-18 0,2-3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4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12337,'1'3'3708,"-1"-2"-2857,0-1-901,33-10-62,-14 18-39,29 0 151,-21 28 112,5 12-17,2 12-22,-1 9 106,1 6 0,-3 6-1524,-4 3 1468,-4 2-42,-11-25 1,-2 3-4,0-1 0,-1 0-19,-2-2 0,1 0-608,1 4 1,-1-4 548,1 3-22,3 10 22,-6-33 39,-1-8-33,-1-7 1234,-1-9-1229,-1-5-11,-1-7 6,-1-2 1341,0-3-1123,0 0 308,-2 0-532,-4-3-56,-6-1 56,-6-3 50,-8-1-44,-3 1-6,-4 2 0,1 0-6,0 1-610,3 0-4357,-4-4-91,10 0 5064,2-6 0,14 8 0,6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5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39 8466,'-6'-8'3081,"2"2"-1686,4 6 946,0 0-1232,7 0-241,4 0-112,12 0-375,6 0-196,8 0-185,4 0-330,2-3-1513,1-1-6176,-5-3 8019,-6 1 0,-15 3 0,-8 1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5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61 11626,'13'9'4968,"-2"-2"-4234,-11-7-454,62-2-280,-21-5-756,9 1 0,3-1-3619,9-10 4375,1-2 0,-30 9 0,-10 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21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134 184 9705,'-6'-5'6021,"-3"8"-5198,-3 18-263,-5 9 28,-4 10-173,0 5-35,1 4-156,4 2-151,5-2 236,10 32 156,8-33-23,8 20-50,5-41 28,1-6 0,2-2 325,17-7-436,-5-4-164,18-6-55,-6-11-96,31-20-156,-18-3-62,17-17-186,-32 7-592,4-25 492,-19 12 57,-1-17 363,-22 22-33,-4-16 39,-10 17 34,-4-11-51,-7 23 34,-3 5-90,-2 3 90,-2 4 67,-2 6 5,-18 2-5,9 10 45,-27 0-45,27 14 0,-9 3 0,16 10 0,1 5 0,0 4 0,2 0 67,2 2-67,1 0 0,1-1-5,2-1-1,2 0-112,-2 9 113,8-11-51,1 5-113,8-13-21,2-4 190,1-3 240,4-2 310,5 0-18,7-2-146,7 0 113,21 2-331,-5-4 33,14 1 46,-13-5-46,2-2-38,0 0-46,4-4-22,-2-2-50,0-6-11,-5-3-359,3-10-778,-15 7-8728,6-13 9386,-20 15 0,-1 0 0,-7 10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8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2 130 6411,'10'3'1271,"-2"0"-974,-8-3 392,0 0-263,0-11 22,-1 6 62,0-9 22,-1 8 0,0 0-84,1-1 95,-1 1-33,1-1-39,-1 1-113,0 1-33,1 1-51,-1 0 29,2 0-34,-2 1 22,2 0-22,-1 0 16,1 0 52,0 2-7,0-1-27,0 1-113,0-1 152,0-1-62,0 0-174,0 0 73,0 0 152,0 1-141,0 0-123,0 1 101,0 0-129,0 0 45,0 1-28,0-2-5,0 2-85,0-3 34,0 3 79,0-3 72,0 2-45,0 0-38,0-1 16,0 2-84,0-1-67,2 1 61,-1 0-27,3 0 33,1 0 0,1 4 0,4 1 0,0 4-6,3 3 6,0 0 67,6 11-67,-5-6 0,11 16 0,-8-12-28,6 11 23,-3-4 5,3 5 28,1 4 61,1 1-89,2 3 40,0-2-29,0-1 28,-3-2-33,-1-5-1,-3-4 29,-3-5-23,-3-3-5,-4-5-6,-3-3 0,-1-4 5,-2-2-5,-2-3 39,0-1-95,-2-1-286,1-1-369,0-6-880,1-4-397,1-10-1630,2-12 330,1-3 3288,2-7 0,-3 20 0,-2 6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8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1 8942,'6'3'2465,"-2"0"-1922,-4-3-240,0 0-281,-2 0-16,2 0-6,-3 0 202,2 4 179,-2 6 173,0 10 113,-1 12 55,-1 8-140,-2 12-83,-2 9-6,-5 8-295,-2 3 88,-2 0-101,0-5-73,2-9-11,2-11-62,3-12 11,4-10-39,3-9-500,3-8-1578,1-8-2363,6-8 4430,4-7 0,-2 5 0,-1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29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11 10265,'9'13'2823,"-2"-2"-2308,-7-11-190,0 0-174,-10-7 258,4 2 72,-7-4-212,7 4-34,3 2-128,-2 0-107,2 2-34,-1 0-16,-2 1-68,-4 1-5,0 4 123,-2 6 0,2 7 0,1 7 11,2 8 34,0 8-11,3 10 72,0 6 57,3 7-73,0 5-1,1 6-10,0 3 10,0-20 1,0 1-34,1 26 0,0-29 0,0-2 39,2 12-3229,3 15 3201,-1-27-22,-1 7-2308,-2-33 2308,-1-5-1,0-9 12,-1-4 45,0-5 280,1-2 2111,1-2-1920,1 0 3346,1-1-2859,9-2-863,2-3-78,13-6-118,4-3-650,4-3-639,3 0-1528,3-2 2817,10-6 0,-23 12 0,1-1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0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36 11228,'-16'-20'2661,"4"4"-2521,12 16-230,0 0 96,-2 6 27,1 2-33,-1 7 0,2 0 11,1 0 6,3-2-11,2-2 207,2-2 117,0-3 331,2-2-241,-2-1-112,2-2 152,-4 0-63,1-1 1,0 0-202,1-1-95,0-1-90,0-1-11,0 0-67,1 1-40,1 1-246,4 5 68,3 8 167,3 9 17,2 11 348,11 29-12,-8-7-11,5 21 62,-8 11-286,-8-19 0,0 20-23,-9-29-10,-3-1-57,-1-4 28,-1-1 57,-3-5-1,-4-3 1,-11 7-1,1-17-145,-8 4-56,5-23 123,-3-7 84,0-4 106,1-11-22,0-9-84,-3-34-39,11 3-140,1-21 44,11 20 135,10 6 336,13-1-302,4 17-34,12 1 0,-6 15 112,3 2-112,2 2-801,5-5-6131,-4-2 6932,1-4 0,-18 8 0,-7 1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1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1 153 11351,'14'2'3926,"-2"-2"-2564,7-50-511,-9 28-397,13-37-191,-14 45-95,-3 7-129,-1 4-22,1 3-17,2 5-146,5 6-22,4 10 163,3 11 5,2 9-3331,0 7 3337,2 7 72,-2 5-594,-1 6 600,-4 5-86,-3 3 69,-6-19 0,-2 1 0,2 26-64,-4-29 0,1-1 75,1 11-78,2-5 6,2-10 123,1-7-89,4 1-40,-5-18 3104,2 1-3104,-7-17 1034,-2-4-798,-2-2-224,0-2 442,-1 0-443,-2 0-22,-2 0 11,-5 0 0,-4 0 50,-6 0-16,-5 0 22,-3 0 5,0 0-61,0 0 0,5 0-50,5 0-751,2 0-644,6 0-2252,3-3-3315,3-3 7012,3-5 0,0 4 0,0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1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93 10998,'-3'-12'3759,"2"2"-2684,1 10 264,138-19-1530,-82 10-422,26-3 0,-3 1-2440,-41 2-666,-9 4 3719,-7 2 0,-12 1 0,-5 1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1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17 8500,'-8'-2'3989,"2"2"-2662,6 0 1143,0 0-1697,30 15-426,-3-11-347,29 11-1081,-7-15-2005,12-8-2949,-1 0 6035,3-9 0,-30 9 0,-11 1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2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159 150 9554,'7'7'840,"-2"0"-264,-5-7 735,0 0-683,34 23-68,-16-6 89,26 22 174,-24-10-83,-3 2-129,1 1-119,-2-2-228,-2 0-136,-3-6-128,-2-2-240,-4-5-119,-2 1 359,-9-8 0,-7-2-145,-11-6-57,-8-2-196,-6-4 28,-4-6 152,0-7 151,2-7 67,4-1 67,6-4-6,5 2-3335,2-10 3476,9 10 364,3-16-443,8 18-67,4-7 168,4 11 151,5-1 6,4 3 3291,4 0-3280,18-3-185,-1 6 101,18-2 539,19 7-467,-12 3-44,21 1-201,-8 2-370,-23 0-852,5 1-2392,-25 1-1685,-6-2 5164,0 0 0,-12 2 0,-3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2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87 11435,'-18'-14'2532,"4"4"-2151,14 10-96,0 0-212,51-24-39,-26 16-288,39-19 299,-40 25-45,1 0 0,-7 6-235,5 14 16,-11 1 214,-2 16 5,-7-2 112,-2 4 364,-1 6 78,-4 1 612,2 14-651,-2-18 254,5 5-30,13-25-167,12-7-572,17-7-427,14-4-3084,20-15-3278,2-4 6789,5-14 0,-40 14 0,-14 3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6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6 8192,'-1'-3'874,"0"0"-543,-15 3-1,7 0-95,-15 0 6,11 5-28,-1 0-6,1 8 387,-6 11-79,7 0-101,-5 10-71,9-5 26,2 4-44,3-1-280,3 11-51,8-13-117,2 4 123,9-17 168,4-7-168,6-5-2196,26-18 214,-3-13-1099,16-14 3081,-19-6 0,-23 22 0,-9 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28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11396,'2'6'1272,"0"-2"-645,-2-4 1159,0 0-1724,2 2-62,-1 0 73,3 5 117,1 3 113,2 6 39,6 8 184,3 8 29,7 11 5,6 10-180,4 10-398,4 6 382,4 4-105,1-1-19,-12-25 1,5 0 291,13 0 0,3-3-378,-9-7 0,1-3-62,9-5 1,-1-9-93,10-14-801,24-17-414,-25-4-2218,7-17-2779,-40 3 6212,-15-3 0,-8 16 0,-4 3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7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99 7901,'13'6'1395,"-2"-1"-393,-11-5 807,0 0-1265,9 41-12,-1-20 78,12 32 68,-2-32 5,4-6 135,3-3-56,0-7-269,2-2-180,-1-3-133,1-6-63,-1-4-50,-3-7-240,0-20-298,-12 8 46,-1-13-242,-10 12 455,-6 2-265,-4 4-44,-8 4 96,-3 5-191,-2 5-1877,-11 3 667,10 3 1826,-6 3 0,19 1 0,5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7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9307,'12'4'1859,"-3"-2"-699,-9-2 683,0 0-5333,27 32 4050,-12-12 888,23 28-1078,-21-19-140,0 1 100,6 17-229,-10-21 5,6 11-106,-13-28 3320,1-3-3320,-2-4 55,2-1-100,2-1 28,4-5-548,3-3-219,4-7-158,0-6-917,3-14 1125,-6 5 168,0-10 163,-8 12 392,-2 1 11,0 1 397,-2 3 920,-1 1-807,-1 9-510,-3 3-56,0 8 44,0 2 354,-4 6 823,-5 17-509,-3 3-102,-2 16-151,3-8-190,1 2-112,-2 10-773,3-14-2582,2 7-2409,5-22 5663,2-5 0,0-6 0,0-4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8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24 9173,'-8'-13'1949,"2"2"-1205,6 11-273,-39 48-118,23-15 168,-30 46-67,37-22 150,4 8-352,3 6-307,2 1 178,4 2 6,0 0-6,5-2-118,-1 0 158,1-1-35,0-1-60,0-1 22,0-2-84,-1-3 5,0-6 28,0-6 67,1 6 163,-3-20-359,0 3-252,-3-24 40,0-6 302,-1-5 0,3-2 151,0-3 387,4 0 901,16-1-901,1-1-247,18-6-151,0-4-140,7-8-1137,9-8-3086,-1 0 4223,3-3 0,-30 15 0,-9 4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9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1250 9834,'-4'-4'4010,"2"0"-2739,2 4-414,0 0-241,12-59-95,-2 26-73,10-51 123,4 14-397,-5 13-43,-1 4 1,0-2-65,4-12-1210,6-24 1143,-12 23-50,-1-1-23,-3-1-55,-2 1-646,-2 3 819,-3 5-393,-1 7 241,-1 9 1187,-1-4-666,-1 10-83,0 4-191,-1 13 868,0 13-632,0 2 187,0 4-389,0 0-40,0 3 34,1-1-78,0 1 38,0-1 46,0 0-141,0 1 74,-1-1-158,2 1-94,-2 0-208,3 6 297,1 4-95,4 9 151,1 7 6,2 6 61,2 2 28,-1 1-33,1-3 16,-2-5-28,0-5-50,-1-5-17,0-6 17,-2-3 84,0-4 68,-1-3 44,3-1-101,4-4-162,16-24-135,-2-2-111,9-21 38,-14 8 124,-4 4 145,-5 7-279,-2 11-169,0 13 320,0 16 78,2 10 56,0 8 33,1-1 63,-2-1-12,-1-4-73,-2-5-11,-2-6-62,-1-3-307,-3-4-870,1-7-4659,-2-6 5898,-1-8 0,0 7 0,-2 1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39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0 258 10528,'16'10'4766,"-4"-2"-3281,-12-8 206,0 0-1237,6-16-123,1 4-6,7-15-51,3 2-112,3-3-38,1-3-35,-1-2 6,-1 3-27,-2 3-63,-4 6-5,-2 7-28,-2 6-101,0 4-229,12 9 235,1 6-17,12 9 134,14 27-235,-10-5-997,13 22-2576,-11 4-1558,-3 1 5372,-1 10 0,-17-37 0,-7-12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40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9699,'12'2'2543,"-2"0"-1652,-10-2-102,0 0-738,7-1 66,-1 2 113,8 5 151,-1 7 72,2 9 1,2 5-11,-2 5-186,-2 2 46,-5 2-113,-3 19-128,-8-10-57,-7 11 130,-16-8-135,3-20-90,-6 1-240,13-22-1586,6-12-1624,4-8 3540,4-10 0,2 8 0,0 2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41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19 9464,'-17'-10'3260,"4"2"-1888,13 8-17,0 0-828,3 0-269,4 0-146,6 0-107,5 0 146,19 0-22,-4 4 22,14 5-44,-13 7-107,1 6 0,-5 5 0,-4 6-191,-7 21 96,-8-10 95,-7 16 123,-10-18 6,-4-3-50,-3-5 33,1-7-23,4-8 6,3-8-83,4-5 212,1-4-62,0-2 152,3 0-18,4-3-122,7-5-40,5-7-16,4-8-62,4-5 28,4-6-50,1-6-34,1-3 0,-2-2-140,-5 1 28,0-7-28,-14 17-101,-1 0 39,-10 21 197,-1 4-320,0 4-342,0 1-800,-2 2-1546,-4 1-297,-3 0 3310,-3 1 0,5 0 0,3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42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24 264 9901,'-13'-16'3696,"2"4"-2744,11 12 757,0 0-1166,37-56-229,-17 30-180,30-45 6,-28 46 163,-1 4-119,-5 5-100,-5 5-151,0 5-118,-3 3 12,4 5 156,1 9 17,2 7 129,5 7-56,0 3 123,3 0-146,-2-1-50,1-2-420,-1-1-1411,7-2-2074,2-4 3905,3-4 0,-14-7 0,-6-3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7:42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10679,'14'5'3058,"-4"-2"-2218,6-18-464,-8 10-180,13-10 5,-10 14 80,2 4 144,2 8-66,3 10-169,0 10-83,2 11 117,4 43-23,-7-10-123,-8-21 1,-1 1-79,-2 31 168,-3 4-95,-2 1-17,-1 0 28,0-3-28,0-6-1128,1-6 1078,3-9-552,2-7 585,3-9-39,1-4-28,-1-6-252,7 8 269,-6-16-275,9 13 113,-9-27-96,3 5 269,-9-15 1000,1-2-950,-5-5 831,1-1 984,-1-1-1646,-5-1-219,-4-3 39,-8-3 0,-5-5-39,-5 1 6,-4-1 0,-2 0-6,-1 1-449,1 1-778,4 1-2340,4-4 3567,2-10 0,12 11 0,2-4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09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6389,'11'66'-122,"-1"1"1,1-6 0,1-4 121,4-4 0,-1-6 0,2 5 0,-5-24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29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154 109 9626,'-7'-11'947,"2"2"-947,5 9 1310,0 0-564,-11 30-114,3-9-94,-10 26-68,3-17 40,0 0-17,-1 1-112,1-1 11,2-3-129,1-4-61,4-4-68,2-5 62,3-6 107,2-4 122,1-4 438,1 0-516,17-21-621,1-1 50,14-25-40,-3 3 158,0-5-96,0 0 186,-5 3 16,-1 5 50,-4 8 40,-4 9-12,-4 8-78,-3 9-84,0 3 84,0 5 45,4 7 56,4 6 27,3 9 91,21 16-197,-6-8-22,19 10-1842,-1-15 1842,27-1 0,-36-12 0,7-2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10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5952,'72'39'304,"-1"1"0,-2-2 1,-2 0-179,-6-2 0,-2-1-926,-1 1 0,0 0 937,0 1 0,-1 1-78,-3-1 0,-2 0-56,-3-3 0,-3-1 41,31 25 1,-12-10-45,-8-2 0,-4 1-5,0 5-23,-6 2 28,-6-1 0,-10-4 50,-10-5 540,-6-6-584,-6 2 229,-5-13-325,-3 1 29,-1-13-74,0-2 1123,0-3-983,-2-2 1,-1-2 33,1-3 51,1-1 2195,1-2-2083,0-3-1,0-2-55,-1-2-45,-2-3-101,-2 1 0,-5 0 112,-3 2 95,-19 1-134,2 3 33,-17 1-89,8 6-11,-18 6-6,15 0-90,-14 5-151,17-4-666,-20 8-695,-1 2 1602,-15 7 0,36-12 0,7-5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15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1 250 6994,'4'0'1568,"0"0"-963,-4 0-84,0 0 45,3-11 55,-3 7-72,3-8-79,-3 11-94,0 0 856,0 1 2437,-1-1-3210,1 0 459,-1 1-660,1-2 34,0 2-96,0-1-6,0 0 68,3 0 28,2-2-34,7-1-124,9-2-49,11-2 5,9-3 84,11-2 11,3-2 17,1-2-23,-1-1-49,-6-1 27,11-6-101,-22 7-55,6-3-46,-30 14-150,-4 3-141,-9 4-1063,-1 0-91,3 0 124,2 0-1916,12-3-302,4-1 3590,8-4 0,-14 3 0,-2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16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 7537,'10'5'1137,"-2"0"-644,-8-5 510,0 0-438,-8 7-55,5-4-12,-5 4-16,6-6-129,2-1-112,-2 1-39,0 0-57,-1 1 29,-1 0-45,-1 0 106,0 0 56,-4 1-207,3-1-17,-2 0-22,3 0-11,1-1-34,0 1 0,1-1 5,0 0 292,3 0 1641,0-1-1736,1 1-157,3-1 128,4 0 449,4 0 100,4 1-99,6 0-13,6 1-100,5 0-62,4 0-45,3-1-67,1 0 156,25-1-273,-14 0 56,35 0-169,-39 0-50,25 0-5,-37 0-6,13 0-40,-27 0 34,3 1-39,-14-1 45,-3 1-45,-3-1 11,-3 0 45,-1 0-3865,-1 0-946,0-6 4755,0-4 0,0 2 0,0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1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262 271 6719,'5'5'2314,"-3"-9"-1603,-4-1-145,-1-7 50,2 6-191,0-1-134,1-1 17,-1-1-33,0 0-118,0-1 39,-1 0 45,-1 1-151,0 1 89,-1 1 314,0 0-286,-3-1-95,0 0-39,-1 1 190,3 1-45,-1 0 141,2 2 201,-3-2-387,3 2 24,-1 0-108,1 2-21,0 2-63,-1-1 6,-6 1 23,0 0 5,-4 5 6,1 2-39,-2 9 55,-3 6-50,0 9 169,0 8-1,1 6-22,3 4 83,4 0-111,5-3-17,3-5 11,3-5 29,9-8 111,4-4 470,29-6-509,-3-8-72,19-4-147,-5-13-302,28-21-279,-17-2-152,17-18-34,-27 11 12,-6-1 340,-6 3 186,-10 6 224,-9 6 118,-8 7-236,-8 8-167,-3 3-180,-4 5 84,0 7 381,0 5 829,0 24-140,2-5 549,11 24-611,0-24-179,13 5-6,-4-19-89,3-5-118,1-5 298,11-4-331,-7-11-101,7-6-101,-10-14-236,-4-8-212,-2-7-1048,-6-30 740,-7 17 398,-13-13 252,-9 29 55,-27 8-5,7 15-50,-12 5-421,18 11-291,5 3-223,6 1-410,8 2 67,4 1 528,6 0 682,9 0-302,20 1 145,-1-3 129,14 1-151,-11-4-117,-1-1-482,0-1-246,-1-6 1198,-3-2 157,-3-6 1164,-5-2-139,-3-1 28,-5 1 1237,-1-4-1573,-3 9-84,-3-2-68,-1 9-268,-1 2-118,0 3-101,5 1 253,0 9 66,5 7 169,3 12 324,12 28-784,-5-11-22,9 19-95,-8-24-34,-2-4-39,-1-6-67,4-4-6,-7-11 179,12-3-308,-12-13-644,19-25 185,-14-2 117,8-24-22,-12 5 247,-3 0 240,-4 3 6,-1 7 174,-4 7 196,-1 8-34,-2 6-336,-2 6-6,0 5-806,-1 3 812,-1 11 644,-11 28-90,0 4 214,-16 46-600,11-34-168,-2 14-224,11-33-1277,4-8-2885,2-5 4386,8-9 0,-4-6 0,4-5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2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279 61 8970,'6'0'3059,"-2"0"-2605,-4 0 1887,0 0-1955,-27-27-78,11 20-100,-23-20 27,15 29-28,-1 6-22,0 9 73,0 12 184,2 9-83,2 12-29,3 10-5,4 9 44,1 7 7,5 5-905,2 4 534,3 1 51,2-1-56,1-4-11,0-6 11,3-7 67,1-12-67,4-8 0,-2-11 6,1-7 697,-1-7-787,0-4-22,5 3 106,-5-11 0,4 4 0,-6-11 0,1-1 112,0 0 252,3-2 168,4 1-51,7-2-117,7 1-123,8-1-90,5 0 56,3 0-100,1 0 72,16 0-106,-13-2-6,12-1-56,-19-2-5,-3 1 44,-2 0-50,-6 1-45,-7 1-156,-5 1-236,-7 1-324,-3 0-4230,1-2 420,-3-1 4571,5-5 0,-5 4 0,-1-1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3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7688,'14'5'1826,"-2"-2"-1361,-12-3-22,0 0 89,1-4-68,-1 3-150,2-4-23,-2 5 191,1 0-168,0 0-174,-1 0-62,3 0 158,-1 0-46,3 0-134,1 4-22,1 3 201,3 7 95,0 7 331,2 6-17,0 6-207,1 3-22,-2 4-85,-2-1-100,-1-1-141,-3-4-83,0 0-6,-3-13 78,0-3 34,-2-13 12,0-4 49,1 0 34,0-1-128,3-2-208,5-18-95,2-1-521,17-36 482,-7 19 73,8-13 150,-8 21 29,-2 7 11,-1 5-5,-1 7 5,-1 4-40,-1 4-49,-1 2 22,1 5 61,-1 5 779,15 37-258,-13-9-106,11 27-28,-20-21-17,0-1-208,-4-1-4,0-5-68,-2-7-23,1-7-134,-1-7-604,1-7-460,1-5-1008,5-11 2145,11-19 0,-8 13 0,4-11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57 8797,'2'0'2297,"0"0"2615,-2 0-3025,0-1-1388,0 0 22,0 0 1019,0 0-1338,-1 1-40,0 0-67,0 0-28,-1 0 6,1 0-67,0 0 27,-1 0 29,1 0-62,0-1 11,-1 1 40,2-1 44,-2 1-62,2 0-705,-1 0 622,3 0-17,-1 0 50,2 0 17,-2 0 0,0 0-39,0 0-112,1 0 61,0 0 90,2 0 67,-1 0 146,3 0 0,3-1 61,22-2-207,0 0-16,18-2-18,-7 1-33,-4 0 6,-2 1 5,2 1-5,-13 1 27,6 1-21,-16 0 27,0 0-34,-7 0-5,-3 0-61,-2 0-410,-2 0-2788,-1 0-1071,5-3-1786,-1-1 6116,6-4 0,-5 3 0,-1 1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6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9962,'3'5'2745,"0"-2"-1983,-3-3 173,0 0-935,0 2 22,0 8 381,0 6 113,0 12-34,0 4-163,3 5-106,1 0-51,3-2-162,1-4 56,1-5 118,-1-6 117,2-7 39,-1-5-16,2-5-79,2-2-95,3-5-45,3-5-95,2-7 68,9-18-35,-8 7-33,5-6 56,-15 16-106,-2 5-73,-5 7-51,-2 2-100,-1 3 173,-1 4 101,3 4 5,0 9 1,3 8 112,-1 10 22,2 8-40,-3 9-32,2 8 35,-4 2 1,0 2-37,1 15-28,-2-16 0,0-3-5,-2-5 16,1-3-10,0-5-35,0 0 79,1-6-22,1-1-57,-1-4 74,1-4-79,-2-5-263,0 1-124,-1-12-78,0-3 292,-5-10-656,-24-17 263,7 0 28,-18-15 225,21 1 77,0-19 57,10 10 179,2-12 123,6 15 241,5 2 365,5 2-119,7 1-274,7 2-89,5 2-29,3 3 247,16-3-303,-11 9-38,21-4-567,-26 12-1764,11-2 2207,-5 0 0,-16 5 0,0-3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7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28 8578,'5'-1'2241,"0"0"-1910,-5 1-163,0 0 28,23-10 72,-13 6-10,20-7-45,-19 10 129,0 1-62,1 5 218,0 3-22,0 6-11,1 5 129,-1 3 44,0 5 12,-2 2-6,1 3-168,-3 2-218,-1 0-129,-4-1-129,-1 0-90,-4-2 85,-5-3-40,-6-5-252,-2-4-285,-7-10 582,-4-9 0,10-1 0,0-5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7.7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6848,'6'11'-683,"0"-2"683,-6-9 0,0 0 0,0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0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1 327 9307,'2'1'1675,"0"0"3825,-2-1-4324,5 1-308,0-2-419,8-6-281,1-7-112,7-9-23,4-6-27,5-6 0,0-5-12,-1 0 6,-4 0 0,-4 7-6,-7 5-5,-3 8-45,-7 8-95,-1 7-270,-3 3-615,0 2 846,0 6 184,-1 6 6,-2 11 123,0 8 12,-2 4 134,2 6 61,1-2-28,2 0 186,10 17-353,-1-24 10,9 12 175,-2-33-80,2-3-83,6-5-157,4-3-106,7-8-454,3-4-527,2-9-5663,26-29 6750,-21 12 0,2-3 0,-31 24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8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6899,'6'11'1735,"0"-2"-1291,-6-9 8410,0 0-8848,52 69 145,-33-49 152,42 50-102,-46-68-50,16-13-151,-4-3-50,11-13-6,-12 0 56,-2-3 0,-3 1 34,-2 4-34,-4 3-79,-4 8-162,-5 7-95,-3 4-117,-1 3 156,2 5 157,1 6 140,2 10 112,3 10 62,2 6 27,0 9-38,2 6 49,-2 8 264,3 36-263,-5-19-109,-5-12 0,0-1-917,-2 8 813,-2 17-96,-1-34-27,-3-3-3106,-4-3 3229,-7-4-67,-2-5-1793,-2-6 1502,-1-7-448,-9-3 800,4-13 399,-10-2-382,9-12 2516,-2-8-2527,3-10-207,5-12-112,8-8 2823,5-2-2504,5-2 40,8 5 526,5 4 240,22-2-470,-5 15 40,13-3-84,-10 16-68,2 1 16,1 4-111,-1 0-129,1 1-1496,10 0-1898,-9-3 3394,17-5 0,-31 6 0,0-3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29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89 11094,'4'14'4307,"0"-4"-3164,-4-10 72,0 0-935,50-34-67,-27 19 22,40-26-95,-42 30-39,-3 5-57,-2 2 7,-1 3 50,1 1 0,3 0 17,2 5 44,5 3-83,1 7-74,4 6-5,1 7-45,15 32 146,-13-4 22,6 29 6,-21-11-73,-6 8 163,-6 5-63,-4 5-66,-2 3 56,-1 0-68,0-1-3420,2-3 3387,1-7-39,3-8-2235,1-8 2279,3-11-341,4 9 296,-2-24 1,1 4-1,-6-25 2159,-1-6-2164,-2-5 3212,-2-4-3156,-1-3 722,-1-2-476,0-1-302,-3-4-62,-5-2-22,-6-6 84,-9 1 12,-6 0-12,-3 2-202,-4 4-559,4 2-1211,-3 2 1972,-3 8 0,18-5 0,-1 5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3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99 6154,'-12'-5'722,"2"0"-229,2 6-303,3 0-100,-5-1-90,4 0-79,1 0-60,-1 0-46,0 0 73,0 0 112,1 0 45,1 0 72,1 0 57,2 0-85,-1 0 18,-1 0-57,0 0-44,-1 0 106,0 0-56,0 0 100,0 0 158,0 0 128,1 0-10,1 0 39,1 0 6468,1 0-6804,5 0 111,1-2 135,10 1 89,5-1 1,10-1-79,8-2-44,6-1-96,6-1-95,1-2-40,30-9-162,-34 8-453,15-7-600,-45 12-1092,-5 1-1221,-4 3-85,-3 1 3496,-2 0 0,-3 0 0,-1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4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14 158 6770,'-8'-10'1769,"2"2"-1001,6 8 7152,0 0-7758,0-2-67,2 0-22,-1-3 67,3 0 34,-2-1-29,2 1 12,-2 0-73,1 1 51,-1-1-35,0 1-4,0-1-1,0 1 11,0 0-15,-1 0 9,0 0-44,1 1 23,-2 0 50,1 0-45,0 1-23,0 0 85,0-2-29,1 1 85,0-1-152,0 3-50,-1 1-39,1 0-6,1-1 45,2 1 90,7-2-51,9 0 118,11-2-23,12 2 40,9-1 11,5 1 156,32-1-195,-23 1 11,19-2-40,-35 1-78,-7-1-33,-11 1-6,-8 1-17,-11 1-89,-5 1-6,-6 0 11,-2 0-6273,-1 0 2129,0-3 4245,1 0 0,-1 0 0,1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3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1 8595,'1'8'3406,"0"-2"-2392,-1-6-488,0 0-464,8-2-56,-6 1 212,4-1 118,-9 1-213,-4 1 0,-3 0-11,-5 0 84,-5 4 538,-15 15-168,6 3-84,-7 12-113,15-3-201,6 3-56,6-1-5,4 0-23,7-6 145,8-4-38,9-6 5,10-5-196,7-6-224,5-3-325,3-9-1036,16-16-2295,-18-1 3684,12-16 191,-34 20-163,-5-1-297,-13 15 56,-2 2 409,-2 3 269,-3 6 3857,-2 5-3291,-2 9-85,2 4-117,3 3-17,2 0 45,2-2-202,5-2 202,8-2-241,3-9-72,6-3-124,-2-8-180,4-9-368,17-22-225,-10-3-382,8-18 108,-20 8-1434,-6-11 1719,-7 16 96,-10-2 134,-7 22-90,-8 7-173,-3 4-224,1 4-236,3 2-448,4 1-95,7 0-688,7 0 2262,6-1 0,-2 1 0,2-1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4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8360,'1'6'3075,"-1"-2"-2638,0-4 672,0 0-565,11 9-113,-5 5 610,11 11-26,-7 5-343,2 2-180,-1 0-144,0 0-175,1-3-134,-1-5-39,0-5 0,1-6-33,-1-5 22,3-5-225,2-3-374,3-8-527,1-4-1479,9-24 1725,-7 6 40,3-17 851,-16 23 347,-2-1-22,-6 13 40,-1 5 150,-6 4-17,-1 4 247,-8 8 230,-2 6 565,-8 19-1187,8-7-353,-4 9-157,12-13-84,4-5-660,4-3-533,2-4-112,16-6-1395,3-3 2941,17-2 0,-18 0 0,-2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4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23 9722,'-16'-12'3142,"4"2"-2543,12 10-381,0 0-117,-8 5 6,1 6 100,-8 11 118,1 10 307,-1 10 125,0 13 72,0 9-191,1 12-83,0 6-191,0 6-233,1 4 173,3 1-125,1-1-11,3-3-34,3-6 107,1-5-51,2-8-106,15 23-39,-6-41-45,11 14-50,-12-49 50,-1-4 355,-2-6-64,1-2-67,-2-2 0,3-2 11,-1 0-184,11-1-577,-2 0-880,10-2-1608,2-8 3014,14-15 0,-19 10 0,4-5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5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 10326,'10'6'1456,"-2"0"-1366,-8-6 1187,0 0-554,-12 30 66,4-6-49,-10 28-213,9-14-152,1 0-224,4-2-151,2-6-90,1-5 90,1-7 51,0-7 190,4-5 207,3-3-135,6-2-223,6-1 11,2-5 5,3-3 0,-1-5-100,2-2-12,-10 6-100,1 2-258,-11 7 101,2 11 263,0 7 325,1 17 190,1 9 28,-3 9-100,-1 7 112,-3 34-1450,-2-22 1007,-6 21-195,-4-36 94,-9 12-78,4-24-90,-5 3-335,8-27-120,-2-7 411,0-5 201,-2-5 1200,0-2-1161,-1-10 153,1-6-97,2-10-61,3-6-34,6-1-73,4 0 56,8 0 17,4 3 190,10 2-150,3 3-164,18-3-654,-10 9-1087,11 0-1607,-10 8 3472,9-2 0,-20 5 0,3-1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5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9038,'14'9'4761,"-2"-2"-3350,-12-7-161,3 59-562,-2-23-167,-3 48-314,-4-41-11,-7-5-196,2-8-67,0-9-907,5-9-1144,1-6 97,3-6-3301,1-10 5322,3-7 0,-1 4 0,0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6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0 8892,'11'12'3086,"-2"-2"-2195,-9-10 2974,0 0-3927,-3 1 62,0 8 230,-3 5 22,-1 11 34,1 5-85,0 3-55,1 0-6,3 0-51,1-6 79,1-5 617,13 1-477,-3-14-33,13 2-96,-6-11-6,8-8-105,-4-2 4,11-17-72,-14 8 0,3-5-72,-14 17-46,0 1-72,-6 6-57,0 0-5,1 6 101,0 5 95,2 10 17,1 9 39,-1 7 78,0 5 23,-2 9 89,-1 3-44,-1 6 0,0 1 38,-1 2-94,-3-2-40,0-4-5,-8 13-45,5-23-61,-9 18-7,8-36-100,-6 6-106,3-18-73,-2-3-80,-1-3 349,-9-1 78,3-5-6,-5-1 6,6-4-28,-3-19-72,9-1-169,0-18 224,10 5-5,3 2 50,3 4 151,2 6 347,4 4-27,3 4-157,2 2-68,3 0 90,12-3-324,-4 2-7,23-3-559,-19 9-2549,21-7-236,-18-1 3339,19-18 0,-30 15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1 327 9184,'14'3'2061,"-3"0"-1255,-11-3-385,0 0-197,26-38-79,-9 17-111,24-32 33,-12 23-67,8-1 0,5-3 0,6 3 6,3 2 123,1 6 106,-1 4 90,-2 7-79,-5 5-168,-6 3-22,-3 5 140,-5 9-145,5 24-51,-12 1 95,0 42-89,-16-27 72,-6 19 23,-11-22-96,-9-2 91,-10-3-12,-27 8-174,12-18-56,-17 2 23,21-20 0,3-4-252,5-5 61,7-1 90,5-1 90,9-2 106,6 0 129,3-1-101,11 0 0,0 0 50,11 0 28,1 3 258,4 4 308,5 9-140,3 8-61,6 7 61,1 4-28,5 2-100,-3-1-175,0-1-38,-5-6-57,-4-3 23,-3-4-28,-4-5-68,0-3 124,10 1-157,-7-9-101,11 2-397,-10-8-381,2-8-460,1-6-252,-2-11-1165,-6-14 863,-6-3 1893,-10-5 0,-5 21 0,-4 8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0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9 8578,'-21'-5'2129,"4"2"-1255,17 3 84,0 0-952,-45 24 223,34-12 85,-34 21 201,51-17-45,2 6 158,8 1-108,2 3 35,2 1 61,-3 2-140,1 0-22,-4 0-101,0-2-196,-4 0-157,-1-2-101,-5-1 62,-3-4 22,-1-1-431,-6-2-9383,-47 2 9741,18-9 1,-20 0 0,39-10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7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17 10259,'5'4'3254,"0"0"-2464,-5-4 296,0 0-760,21-10-102,-9 7-79,18-7-72,-15 9 140,2 1 134,2 2-84,3 6 146,13 23-235,-5 2-29,8 20 91,-13 0 44,-3 6-68,-6 8-44,-5 5-22,-7 6-16,-3 3-7,-5 3-22,-5 3-45,-3-2 16,-2-1-27,2-6 39,4-8-78,3-7 83,3 7-10,2-22-79,0 6 89,0-23-77,0-4-7,0-2 12,5 7-17,-1-9 34,3 4-34,-3-12 33,-2-1-10,0-6 10,-2-2 34,0-5 460,0-1-376,-7-2-78,-4-2-23,-10-5 28,-5-2-78,-4 0 0,-3 1-571,0 4-1597,-6 2-4390,2 3 6558,0 2 0,17-1 0,7 1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2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41 9178,'-15'-15'2492,"4"4"-1785,11 11 469,0 0-672,-7-6-34,5 5-84,-5-5-100,6 6-73,-1 0-101,-2 0-11,0-1-56,0 0 39,-1 1-73,2 0 140,-1 0 230,3 0 3030,0 0-3405,4 0 39,0 0 190,5 0 95,3 0-44,6 0-62,7 0-34,8 2 45,6 0-27,3 3 10,3-2-67,-3 0-11,1-2-28,-5 1-5,-3 0-28,-5 0-6,-6 1 22,-4-2-95,-6 0 0,-4 0-393,-5-1-565,-2 1-1153,-2-1-3109,-6 1 5220,-12-1 0,8 1 0,-6-1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7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97 116 6484,'3'3'1450,"0"0"-856,-3-3 280,0 0-437,18-13-78,-12 8-12,14-9-56,-17 11 79,0 2-29,-2-1-100,0 2 387,-1-1 4793,1 1-5376,-3 0-6,2 0-5,-4 0 5,4 0 62,-2 0 50,2 0 522,-1-1-516,1 0-29,0 0 46,0 0-180,-1 1-61,0 0 17,-1 0 16,0 0 17,-2 0-44,-1 0-6,-3 0 61,1 0-151,-7 7 118,2 1 39,-4 6 0,4 1 11,-5 10-11,5-4-68,-3 5 29,7-6-202,2 8 241,3-6 34,1 15-40,2-16 6,2 8 34,1-11-29,2 1 1,2-3 5,0 1 23,1-1-96,4 7 62,-2-8 6,4 6 134,-3-10-5,2 0 83,0-2-55,3 0 5,1-2 22,4-2-55,3-2-12,4-2-62,5-1-268,29-18-56,-12 1-85,-3-8 1,-1-4-17,8-11 84,14-16 274,-30 16 1,-4 3-29,-9 6-16,-7 6 44,-5 6 0,-5 4-33,-3 2 39,0 2-11,-3 1-23,0 1 34,0 2 124,-2 0-40,1 2 117,-1-1-66,0 3-135,0 1-56,0 2-924,0 0 980,-3 2 106,-1 6-28,-4 6 46,-1 7-18,0 4-95,2 15 101,4-9 73,2 7-135,1-16 46,5-3 111,4-5 174,6-4 73,4-4-79,4-3-44,4-2 5,21-17-264,-12 1-4,12-15-68,-21 3-191,-5 0-33,-7-1-218,-7-2-107,-4 0 319,-6-1 56,-5 2 107,-6 1 67,-6 5-185,-20-5-22,15 13-107,-11-1-296,23 11-684,4 3-823,5 1 235,2 1 157,10 0-79,6 0 718,18 0 1086,4 2 0,-12-1 0,-7 2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7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36 8136,'8'0'5226,"-2"0"-4526,-6 0 431,0 0-1125,7-23 84,-3 22 285,7-11 180,-4 33 862,11 25-913,-3-8-157,9 15-168,-8-18-5,7 5-106,-7-16-18,4 0 23,-9-17-12,1-4-61,1-4-532,10-23 28,-4 1 33,14-34 471,-15 22 17,2-9-11,-10 22 274,-3 5-387,-3 8-274,-2 4-106,-2 5 347,0 0 140,-3 3 359,-2 5 117,-3 9-73,-4 6-129,0 6-83,-1 3-74,1 0-117,1 0-89,1-3-847,1-3-2150,2-1 3086,1 1 0,3-12 0,1-2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8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29 8511,'1'3'2835,"0"0"-2124,-1-3-279,-16-14-119,8 9 29,-11-9-141,10 13-44,2 1-67,-1 0 22,-1 6 151,-4 20 191,3 4 106,-1 22-45,5-2 348,2 40-527,1-16-185,3-23 0,0 0 96,0 23-1,0-1-39,0 1-84,0-3-67,0-2-22,0-5 28,-1-4-23,-2 11-34,0-23 29,-1 6-34,2-29 6,1-6 38,0-6-38,1-6 56,0-2 50,0-4 1182,0 0-689,3-1-196,3 0-118,5 0-79,7 0-122,5-3-90,5 0-56,4-3-2806,22-3-2145,-6 0-1983,12-2 6990,-18 0 0,-20 5 0,-8 1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9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9313,'9'16'2991,"-2"-4"-2325,-7-12 219,0 0-795,5 0 682,-1 3 220,5 4-107,0 7-179,0 6-180,1 7-61,-3 5-185,-1 2 45,-2 4-33,-3 0-63,0 0-89,-1-3-39,0-4-67,0-7 22,0-4-51,0-8 29,0-3 117,0-6-78,0-1 252,0-2-325,0-3-140,3-6-101,4-7-17,4-7-44,6-6 145,3-5-50,2 0-29,1 0 213,-2 3-33,-2 5 28,-3 6 23,-3 6 5,-3 4 5,-1 4 51,4 1-50,-3 3 72,5 0-72,-4 2 84,7 12 17,-3 3 61,4 13 56,-6 1-84,-2 3-39,-2-1-23,-1 1-78,-3-2-722,0-3-1267,-1 1-2693,0-5 4682,0-1 0,-2-11 0,0-5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39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1 11900,'13'4'3664,"-2"0"-2679,-11-4-117,0 0-694,11 47-51,-11-26 17,4 38-90,-17-39 118,-5 0-168,-2-4-201,-3-3-527,1-4-1244,4-5-2223,4-10 4195,8-6 0,2 2 0,4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0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43 9968,'-2'-9'4212,"0"2"-3271,2 7 991,0-12-1753,0 9-128,0-8-85,0 11-201,0 0 112,0 2-28,-1 3 106,0 6 45,-1 4 5,0 3-5,0 1-106,1 0-6,0-2-39,1 5 145,0-6 6,2 2 79,0-8-23,3-1 0,0-2-51,1-1 96,0-3 285,0-1 40,2-2-286,2 0 17,9-8-118,-3 2-28,6-7 40,-7 5-46,-1 2-10,-3 1-1,-3 3-39,-3 0-61,-2 2-152,-2 0 101,1 0 157,1 4 174,8 16 56,0 2 162,12 38-79,-6-12-83,2 25-12,-6-12-47,-8-11 1,-1 1-83,0 27-47,-2-12 0,-2 0-42,-5 7 45,-3 16-39,-2-34-12,0-6 40,1-3-68,0-3 17,1-5-123,-3-4-482,1-3-728,-8-2 695,4-11 655,-4-4 50,4-11 494,-7-58-500,10 23 24,1-46 156,17 41 212,4 4 141,3 6-134,1 5-129,0 5-79,2 3-78,3 3-67,4 1-90,2 2-140,3 1-521,0 2-578,-3 0-951,-1 0 2190,20-31 0,-28 25 0,15-22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4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 12287,'10'13'4268,"-2"-2"-3294,-8-11-128,0 0-622,31-1-28,-15 4-67,27 4-123,-22 7-6,1 7-62,0 6 22,-1 9 40,-2 9 24,-4 8 43,-4 10 0,-6 6 0,-3 4 0,-2 22-33,-1-20 0,-2-1 94,-5 4-958,-1-7 875,1-5 11,2 16 5,3-23-55,3 11-1,0-30-5,0 4-44,0-16-113,0 0-544,0-18 7,0-6 1575,-6-2-680,-14-10-134,-3-3-67,-14-8-728,5 1-4351,-16-11-870,14 9 5949,-7-8 0,28 19 0,5 1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54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2341 86 7263,'7'-14'2263,"-1"3"-1731,-4-3 28,-2 5 84,1 0-84,0 1 51,-1 1-79,1 1-140,-1 2-68,0 2-144,0 1-197,0 1 17,0 2 0,0 3-84,0 7-101,-4 5 39,-2 5-27,-6 4 173,-3 5 78,-3 4 57,-3 3-23,-1 5-79,-2 5-27,-3 2 50,-2 5 50,-3 1-27,-1 2 94,-2 0-38,-2 0 346,-15 23-285,13-18-56,-14 17 235,19-23-105,-16 25-197,13-16-23,-10 19 34,-1 0-78,10-19-590,-13 19 618,13-26 89,-1-1-117,-1-1 117,-1-2-33,-1-1 55,1-3-61,0 0 17,1-1-6,1-2 12,2 3-18,-1-2-27,2 2 50,0 1-67,1 1-40,0 0 113,3-2-12,-9 16-44,13-21 44,-7 8 17,17-24-117,2-5 39,1-1 78,-3 7 539,4-6-657,-3 6 29,4-8 151,-8 11-152,3-7 23,-5 8 11,4-10 1,1-1-12,-1 2-6,2-2 51,1 1-45,-1-2-23,1 1 130,-11 12-85,7-9 41,-16 19-119,15-20 95,-8 8-50,7-8 22,-2 0-6,-1 1-49,1 0 77,3-1-10,3-4 27,4-3-50,2-4-6,2 0-5,-1-3-11,0 2-1,-1 0 23,-2 2 23,-11 11-46,3-5 1,-8 7 11,7-7-40,-6 6 1,8-9 16,-4 3-22,10-11 62,2-1-17,1-2-6,2-2 28,5-2 0,1-2-5,3-1-107,1-1-1170,9-17-4325,6-6 5540,13-22 0,-11 20 0,-1 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0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11 14813,'-15'-6'1087,"4"1"-2068,11 5-963,0 0 1,0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8:56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160 104 8696,'-16'-17'2090,"4"4"-1687,12 13-213,0 0-151,-5-1 202,1 1 134,-5-1-100,4 1-151,-3 2-7,1 4 40,-2 2-51,0 4 96,-1 2-51,1 4 6,0 2-157,0 4 0,3 1 532,1 15-118,3-7 835,17 35-487,2-32-3515,17 15 3162,0-29-152,4-4-263,2-4 6,2-4 33,-1-3 68,-2-4-67,-2-1 5,13-2 11,-13-4 1,21-12-51,-31-1-314,7-24 157,-24 11 3300,-1-30-3143,-15 19-39,-5-14 76,-9 16-149,-22-14 62,5 16-264,-37-15-111,22 29-51,-17-1-236,18 16-739,2 3-582,-2 10-1361,7 8 3394,0 7 0,22-5 0,7-2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03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6551,'17'21'1607,"-2"-4"-1265,-4-8 67,1 0 6,-1 0-107,0 2-90,-1 0 46,-1 2-68,0 0 56,0 2-68,-2 1-77,2 0 83,-3 1-50,0 0 112,-1-1-101,-1-1 68,1-1 156,-1 0-83,0-2-186,-1 1 85,0 0 44,2 7 90,0-4-236,1 6 34,-2-5 169,2 8-203,-1-6 29,1 7-29,-2-10 242,0 5-141,-1-7-44,2 6-141,-4-11-5,1 0-50,-1-4 50,-1-1 17,1-1 44,0 0-61,0-1-16,2-1 212,-1 0-107,3-1 158,0 0 140,16 0-326,-1-4-61,17-3 11,0-5 12,9-1-23,7-2 0,7 0-79,7 0 1,3 0 22,4 2 22,0 3 34,-3 3-5,22 4-35,-27 1 40,14 2 0,-31 0 40,-2 4-23,-2 0-17,0 5-6,-4 3 6,-2 3 11,-2 4 0,7 14 62,-14-6-28,4 8-6,-17-14 12,-2-5-29,-5-4-22,0-5-185,-2-4-2067,10-6 919,-1-7 560,14-8-100,1-9 89,7-4 116,6-1-24,2 1 855,0 6 459,-3 8 554,10 11-448,-14 13 286,12 7-73,-13 8-213,5 1 145,4-2 18,6-1 5,5-6 124,33-6-746,-21-3-106,17-6-151,-37-6-398,0-9-450,-18-1 831,1-10 0,-24 15 0,-3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04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10 125 9100,'12'6'3147,"-2"-2"-1987,-10-4-359,54 36-129,-27-17 0,43 29-5660,-41-27 5408,-4 0 1381,-3-3-1286,-2 1 429,-8-6-944,-2-1-224,-7-8-404,-3-1 3427,0-2-3118,-8 1 319,-4-2 0,-11 1-45,-7-1-6,-19-7-44,11-3 95,-9-9 39,19-1 45,4-4-50,7-1 22,2-1 62,8 0-118,2 0-96,4-9 96,5 12 342,8-10-6,3 19-90,8-1-72,-1 6 5,5 1 112,18 0-44,-9 3-51,12 0 22,-17 4 51,7 1-269,-11 0-560,7 0-2392,-6-1-2256,0-2 5208,6-2 0,-18 3 0,-2-1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04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49 12085,'-17'-14'1580,"4"3"-1132,13 11-376,0 0-77,50-10-102,-34 7-184,35-8-151,-47 13 263,-4 5 179,-6 6 784,-3 7 156,-6 6-88,1 2 207,4 0-253,4 0-476,3-2 197,22 4-527,6-9-4916,24-6 1,7-5 4372,21-2 0,12-2 0,-53-6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07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21 215 8629,'-11'-6'2045,"2"2"-1603,9 4 4330,0 0-4268,3 0 101,3 0-39,5 0-29,6 0 68,7-1-72,9-5-191,11-4-62,12-9-40,10-7-139,6-2-56,0-3-453,-7 4 442,-10 4-34,-14 7-34,-11 6-425,-10 5-651,-6 3-1527,-5 2-931,-3 3 3671,-3 8 0,-1-6 1,-2 6-1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08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15 127 8304,'-4'4'4672,"1"-2"-3681,3-2 1222,0 0-1749,-3 0 12,2 0-207,-3 0 106,4 0-212,0 0-158,5 0 152,4 0 174,10-1 66,10-3 46,11-1-11,8-3 10,8-1-67,2-3-106,1-2-45,-3 0 112,31-12-336,-39 13-34,18-7-55,-49 16-29,-6 2-285,-5 1-3171,-1 1-587,1 0 4161,6 0 0,-6 0 0,3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11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97 7442,'1'1'1809,"0"0"-1064,-1-1-336,-2 0-28,1 0 7869,-1 0-8542,5 0 113,0 0 179,3 0 67,2 0 57,2 0-108,5 0-10,3 0-6,3 0 68,3 0-68,2-1 0,3 1 0,0-1 6,0 0-1,0 0 85,-1-2-57,-2-1-33,-1-1 0,-2-1 40,0 0 21,-4 1-61,-3 0 34,-3 2-29,-7 1-5,-1 1-331,-5 1-1853,0-7-3899,0-2 6083,0-10 0,0 9 0,0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12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0 9330,'7'16'1769,"11"11"-811,-8-15 11,14 16-308,-5-3 95,2 2 45,1 4-73,1 0-100,-4-1-248,-1 1-105,-4-2-197,-4-1 51,-2 0-129,-5-1-73,-1 1 0,-2-2 73,-5-1 34,-6-1 28,-19 4-197,0-10-229,-32-1 331,21-12-57,-16-7 90,19-8 0,-8-22 0,15 1 0,0-17-34,18 10-817,5-32 795,4 29 45,3-22 11,6 39 0,4 2 6,6 2-1,2 3 90,4 2-33,2 3 28,5 4 234,3 1 124,4 5 516,19 0-455,-12 2-33,13 1-10,-19 1-209,-2-1-117,0 1-140,-1-2-16,0 0-1072,-1-4-2804,4-7-3797,-3-4 7689,0-7 0,-16 10 0,-5 3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13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87 11099,'-9'-8'3361,"2"2"-2117,7 6-152,0 0-986,41-22 0,-16 11-100,31-16 5,-29 19-11,-5 5-101,-5 1-95,-6 5-123,-4 7 274,-4 6 45,-2 11 236,-4 6 251,-3 5 90,-3 3-129,-2-1 16,4-1 24,3-6-90,3-6 112,9-6 744,23-5-991,7-8-263,26-3-392,-1-12-3501,-8-5 1,2-3 3595,22-10 1,5-3 0,-57 16-1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24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1293 9386,'11'4'2430,"-2"0"-1830,-9-4-231,18-17-27,-9 6 179,13-14 22,-12 7-28,-1 0-89,0-3-29,-1-1 24,1-3-203,-1-1-22,2-2-61,-2-1-62,2-2 72,-3 1 57,2-3 16,-3-1-139,1-6-1,0-3-28,-1-3 29,6-23-79,-5 16 0,4-13 5,-6 24 130,2-11-135,-1 13-45,2-9 45,-1 13 28,0 0-28,2-2 0,0 1-22,2-1 22,-1 2 0,2 3 0,-2 0 0,1 6 72,4-8-10,-5 12 16,4-3-27,-7 14-46,-1 3 46,-1 3-51,-2 2-67,1 2-23,1 1-33,3 1-191,12 4 118,-2 3 118,9 6 78,-5 4 89,1 3 18,0 2-102,1 2 119,0 2-74,-1 1 6,-2-2-56,-1-1 28,-3-3-28,-3-1 0,-4-3 0,-3-2-39,-5-3-51,-1 0 90,-6 1 157,-21 12-56,-2-7-45,-34 14-101,22-16-1316,-22 3-1445,30-14-2706,-3 1 5512,18-8 0,8 1 0,5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1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332 151 9996,'9'6'2386,"-2"-2"-1826,-7-4-50,0 0-337,-17-48-5,5 29-44,-14-38-68,9 44 11,-1 2-6,-1 4 29,-1 3-23,-1 2-16,1 2 21,0 2-16,-1 6-22,1 4 44,-2 10 225,-8 22-68,9-4-56,-4 17-78,15-16 84,4 0-173,4-6-12,5-5 302,4-6 28,8-6 68,5-6 252,21-7-561,-6-11-89,16-8 0,-11-13 0,-1-5-95,3-3 0,-1 0-68,-3 7 91,29-14 206,-46 68-16,-6 2-1,8 13-61,-8-11-56,1-5-123,-1-3-571,10-7-2639,0-3 3333,8-7 0,-16-2 0,-4-3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25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9 534 8780,'-5'-3'3675,"2"0"-2303,3 3 95,0 0-1018,0-5-57,2-2-79,3-5 63,2-2-7,2-1-33,2-4-112,1-4-101,4-4 185,21-39-302,-11 22 56,15-28-62,-18 33 5,-1 2 1,-2 5 5,-3 4 23,-2 4-34,-4 6 50,-1 3 6,-3 5 95,-1 1 0,-2 3-151,-1 3 6,-2 0-6,0 3-638,-1 0 638,0 4 0,0 1 72,0 5-27,0 4 11,0 1 34,0 5 89,0-1-73,0 2 57,1-1-118,0 0 45,2-1-51,0-3-28,1-3 40,0-2-18,0-3-33,-1-2-28,1-2 23,-2-2 5,2-1 73,0-1 78,3-1-50,4-6 39,14-19-140,-3 0-6,14-24 51,-18 25-6,0-6-11,-11 20-347,-2 4 44,-1 4-39,1 2 241,-1 5-50,4 3 89,1 5 34,2 2 96,-2-1-96,1-1-79,-4-2-2004,0-2-62,-4-4-1535,0-1 3680,-2-7 0,0 3 0,0-4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26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10293,'0'12'2772,"0"-2"-1870,0-10-185,0 0-258,2 1 219,-1-1 213,3 1-29,-1-1-95,2 0 724,14-12-1340,-4 3-146,16-13-5,-16 10-61,6-1 10,-12 9-111,4 1-157,-4 3-298,10 7 617,-3 5 34,8 9-34,-7 5-874,9 17-1831,-2-10 2705,18 12 0,-23-29 0,4-1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27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10310,'6'5'2867,"0"0"-2256,-6-5 716,0 0-1165,18-4-156,-8 2-6,16-1 0,-12 2-174,1 1-66,0 1-91,-1 4 258,-1 5-22,-2 5 22,-1 3-83,-3 3 156,-3 1 67,-2 1 22,-2-3 18,0 0-46,-3-4 7,0-2-18,-4-3 12,1-2-57,0-1 118,1-1-117,1-2 61,1 0 23,0-1-85,2-1 102,0-1-68,1-1 746,0-1-270,2 0-235,3-3-118,5-2 62,2-5 11,2-3 45,2-4-190,2-1 5,1-3 45,2-2-67,0-2-6,-1-2-28,0 1 129,4-7 107,-6 4-79,-2 3 85,-6 9-231,-7 12 68,-1 1-118,-1 3-1060,-1 1-3947,1-1 5007,2-2 0,-1 1 0,0-2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28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1 169 7408,'10'10'1642,"-2"-1"-1183,-8-9 50,0 0-184,0 2 370,0-1-91,1 2-83,1-2-61,0 0 27,2 1 56,-1 1 1154,5 1-1142,-3 0-51,3 1-78,-5-4 16,2 0-106,-2-1 62,1 0-17,1 0 50,2 0 6,4-3-162,19-16-208,-3-2 11,14-18-38,-9 8-35,-4-2-5,-5 7 0,-6 6-33,-6 7 33,-5 6-51,-3 4-55,-1 2-1,-2 1-105,2 0-85,0 0 106,2 4 191,2 2 0,2 5 0,1 4 0,1 2-639,-1 4-6698,1 27 7337,-5-14 0,0 5 0,-5-24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33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1 116 9677,'1'1'2851,"0"0"3943,-1-1-6340,0 0-29,3 0 129,2 0-72,5-2-230,7-3-134,9-4-68,8-3-11,8-4-39,29-6-5,-14 6-1,14-2-442,-5 9-157,-20 5-369,10 0-421,-24 4-806,-2 0-1771,-3 2 3972,2 4 0,-14-2 0,-1 2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34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45 8416,'-10'-2'2515,"2"0"-1412,8 2-16,0 0-129,-1 1 78,1-1 544,-1 1-1216,7-1 308,6 0 235,12 0-122,11 0-186,12 0-78,12 0-85,8 0-167,3-4-39,-1 1-926,-3-5 814,-6 2-253,-8-1 146,-7 2-11,-9 0-963,-1 2-818,-11 2-2453,-2 1 4453,-7 0 0,-8 0 1,-2 0-1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02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3 123 11721,'-1'-9'1988,"0"2"-879,1 7-335,1 0-198,0 0-77,0 0 27,0 0 471,0 0-689,0 0 186,2 0-209,1 0 6,4 0-78,7-1-11,7-4-34,9-1-45,7-6-28,9 0-22,5-2-23,4 0-72,26-3 11,-22 7-118,12-2-364,-31 10-3792,6 0-3353,-16 2 7638,3 0 0,-22 0 0,-6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03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57 9514,'-14'-1'1636,"3"0"-454,11 1 946,0 0-1848,-8 8-45,5-5-5,-6 6 27,9-6 164,0 0 340,0 2-16,1 0-174,6 1 174,6-1 34,10-1-213,11-2-129,9-1-129,7-2-208,4-5-94,2-4 39,-5-4-45,-2-1-778,-5 2-1278,1-1 2056,4-3 0,-22 8 0,0-1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36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 10125,'6'15'2744,"0"-2"-1988,-6-13 163,0 0-706,-2 0-34,0 0 22,-3 0-21,0 0-96,-1 0-6,-1 0-28,0 0 52,0 0-102,-1 0-90,-13 12 39,4 2 51,-22 34 45,19-7 140,-5 22-61,18-12-85,3 2 112,14-3-28,7-4 17,14-8-134,9-7 179,5-12 95,7-9-40,3-8-88,35-32-152,-20 1-82,-22 3 1,-3-3-132,15-17 23,-5 3-12,1-9 113,-23 20-118,-2-4-73,-24 26 280,-4 3-124,-3 6 12,0 2 61,-4 7 51,-2 5 12,-3 11 190,1 3 83,4 5-94,1 1 178,7-1-10,4-3 5,7-4 353,17-2-281,-6-11 86,11-1-270,-10-13-151,1-9-219,9-27-72,-13-4-1452,0-46 1217,-18 29-511,-24-29 113,-2 48-846,-19 1-499,-1 29-1501,2 6 3669,-1 11 0,19-5 0,6 5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37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63 10282,'-3'-19'3159,"0"4"-2045,3 15 1457,0 0-2095,0-5-146,0 3-122,0-3-175,0 5-240,0 0-39,3 2 162,3 6 84,6 10 89,3 11 102,4 10 173,3 8-23,0 4-32,-2 1-7,-2-1-139,-4-8-40,-1-5-39,-3-9-34,-2-7 6,-2-8 62,-1-6 246,-2-3-179,0-4-34,0 0-151,0-5-151,3-4-275,2-7-95,4-8-140,1-6-56,2-6-101,-1-3-453,8-25 935,-7 14 240,10-28 159,-14 37 149,3-4 141,-8 25 521,-2 3-566,-2 8-11,-1 3 89,-1 4 1412,0 1-1932,0 4 134,0 6 6,-4 9 257,-8 26 22,-1-4-89,-7 16-17,6-15 129,-1 6-207,5-17 22,-2 7-61,8-23-62,-1-1 6,3-8 27,0-1-33,0-1-117,1-2-1026,0 1-2161,3-3-2522,5 1 5826,6-1 0,-4 0 0,0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2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9990,'10'12'3955,"-2"-2"-3675,-5-11-275,0 1 51,4-1 644,5 19-106,0 0 140,8 20-202,-3-3-67,1 5-152,-2 1-83,-2 1-45,-2-1-62,-3-4-123,-1-6 0,-4-7-84,-1-5-202,-2-10 286,-1-2 129,0-6-129,0-15-106,0-1-90,0-17 151,0-1 45,2-2 106,3 0 79,3 3-179,4 4 83,3 3-21,2 4 21,6 1-5,4 3 6,7 3 16,5-1-44,5 4-62,1 1-4246,18 5 4246,-23 2 0,1 3 0,-31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38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0 8427,'5'3'1776,"0"-2"-1160,-5-1 62,0 0-174,-49 2-89,27 1-34,-39 1-73,40 2-213,3 3-90,4 1 1,1 4 67,2 6 16,0 6 51,2 8 6,1 8 212,1 41-212,4-12 33,0 29-39,3-26-14,4-24 0,2 2 59,2 24-62,6 19-33,-5-33-23,-3-3-33,-2-3 5,-1-3-6,-2-2 29,0-4-12,-1-3 6,0-4-11,0-7 12,0-2-52,0-8 7,0-4-12,0-5-46,0-4 46,2-3 40,0-2 55,1-3-61,0 1 67,-1-2 201,0 1 0,0 0 18,2-1 273,1 0 90,3-1 12,3 0 280,20 0-695,-5-1-11,15-2-96,-11-1-16,10-4-112,-12 2-45,6-1-347,-10 2-9484,27-7 9638,-22 3 0,12-2 0,-32 6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0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14 944 9817,'-8'-14'2761,"2"2"-1641,6 12 1966,0 0-2464,0-2-342,0-4 11,0-4 51,0-6-6,3-4-83,1-5-141,4-5-17,2-5-45,2-5-50,3-6-5,3-5 5,1-3-96,2-6 12,-1 0-5,1-1 83,-2 3-51,-1 3-4,-5 5 61,0 6-11,-4 6 11,0 5-6,-2 5-39,2-1 45,-4 10 6,1-1 83,-2 10-9,-2 3 9,0 2-122,0 2-1,-2 2-331,1 0 175,0 2 55,1 3 135,3 7 0,1 9 34,4 8 16,1 7 23,1 5 118,2 1-96,0-2 45,-1-5-50,0-7-84,-3-6-1,0-8 79,-3-7 124,1-4 122,2-3-330,3-9-73,6-7-319,4-13-62,1-7 39,-1-4 141,-2 0 274,-4 0-34,-6 17-229,-2 6 0,-6 16 179,0 6 84,2 4 0,3 6 129,0 6-34,2 1-95,-1 1-1098,3 9-2408,-5-8 3506,3 4 0,-7-18 0,0-2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0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1 146 9593,'12'6'1405,"-2"0"-296,-10-6 1933,0 0-1838,1 1-73,3-1-22,2 1-257,5-5-499,4-4-230,5-5-11,1-6-73,4-3-5,0 0 16,-2 0-44,-3 3-6,-4 4-34,-3 6-139,-2 4-219,0 4 11,1 1 107,3 4 71,3 5 203,2 7 0,0 6 67,13 14-587,-8-2-8688,30 29 9208,-22-27 0,2 2 0,-21-26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1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1 10254,'1'1'2716,"0"0"-1540,-1-1-1232,5 0-89,-2 2 145,6 4 134,-3 5 224,4 7 141,2 5 229,0 5-112,-1 3-44,-2 3-102,-5 0-128,-1-1-174,-3-3-112,-4-4-56,-6-5-51,-10-5-951,-14-7-2577,-3-5 3579,-5-11 0,19 5 0,8-5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2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9705,'7'6'1859,"-2"0"-1478,-5-6 661,0 0-532,52 5-219,-26 2-90,40 6 113,-40 2 358,0 2 57,-2 5-181,-2 2-217,-1 4-202,1 15-68,-9-7-16,-1 25-45,-10-25 39,-9 8 28,-1-18 73,-11 2-39,9-13 67,-2-1 84,10-13 112,2-1-123,9-5-202,2-6 68,13-9-23,1-7 67,5-3-84,-1-3-67,-1 0 50,-1 0-16,-5-1 84,-2 4-118,-5 1-196,-1-4-135,-6 9-94,-3-1-1339,-4 11-3726,-1 3 5490,-3 1 0,3 5 0,-3 1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3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0 144 12718,'5'2'4699,"-2"0"-4357,-3-2-185,0 0-118,22-15 28,-8 3-11,20-14 11,-14 6 23,1 1-79,-2 1-11,-3 3-39,-3 3 39,-3 6 0,-2 2-123,-2 4-169,0 0 186,-1 2-45,3 6 145,7 19 6,0 0-369,7 15-1043,-2-7-1786,10 3-6361,0-3 9559,6-5 0,-17-13 0,-4-8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3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14185,'5'10'3003,"0"-2"-2600,-5-8-375,0 0-90,55-7 62,-28 16 28,46 1 95,-43 26-16,2 11-6,-1 19 11,-2 21 25,-17-37 0,-1 1-8,-2 3 0,-1 1-2132,-2-4 1,-1-2 2204,-1 38-96,-2-4 838,-2-5-821,1 1-112,0-2 118,2-10-79,0-7-38,1-12 55,-1-7-67,0-11-23,-1-9 18,0-7 3352,-2-7-3560,0-4 213,-1-2 51,-9-1-46,-7-6 124,-31-8-908,-8-6-1148,-2 3-3383,13 5 5310,24 11 0,11 0 0,4 1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5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204 224 6311,'-17'-10'1332,"3"2"-1069,14 8 835,0 0-470,-49-2-219,31 0-252,-39-2-23,44 1 101,2 0 269,2 1 11,1 1 118,4 0-55,1 1-214,2 0 1915,1 0-1909,0-2 112,1 2-482,4-3 84,6 3 44,11-1 113,13 1-11,22 0 89,25 0-134,-26 0 0,3 0-29,8 0 1,3 0-37,6 1 1,1 0-1253,1-1 1,-1 0 1173,-5 1 0,0 1 3,-3-2 0,0 1-785,-5 0 0,-1 0 757,0 0 0,-1 1-1,0-1 1,-1 1 47,-5 0 1,-1 0-239,44 3 205,-45-2 0,-2-1 121,27 2-35,19-1-1956,-10-2 1951,-37-1 0,2 0 5,8 0 1,3-1-287,2 0 1,2-2 210,-3 1 0,0 0 421,7-2 0,-3 0-463,22 1 0,5-1 67,-39 4-62,5 0 130,-1 0-124,0 0-11,-4 0-5,-2 0-1,0 0 2247,3 0-2241,3 0-6,5 0 6,6 0-5,3 0 5,6-1 0,-1 0 3409,0-1-3409,-25 1 0,0 1 0,26-1-601,-29 1 0,-1 0 601,16 0-28,31 0-45,-23 0-78,21 0-1,-29 0-38,-3 0 16,1 0 34,0-3 90,1-2-107,3-4 28,1-2 8,-21 2 1,1-1 58,24-2 62,17-4-11,-35 8 1307,-5 2-1296,-3 1 51,-3 0 16,2 1-16,-2 0 5,4 0 185,30-1-230,-11 2 23,26-1-23,-18 3 50,1 0-55,0 1 56,-2 0 38,-7 0 24,-6 0 32,-7-1 259,15 0-197,-17 0 185,33 0-190,-33 0-45,15-1 0,-17-1-112,2-1-50,0-1 38,-2 0-44,-6-1 0,-5 0-420,-6 0-811,-3 0-2069,-5 2 3300,0-1 0,-12 2 0,-4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7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23 440 7453,'2'1'2185,"0"0"-1,-2-1-1422,-11 14-40,8-10-123,-9 11 118,12-15 1608,0 1-1401,3-1-163,2 0-88,6-2-314,5-6-214,5-7 1,6-8-113,5-7-33,21-29-72,-10 9-29,13-18-308,-18 21 325,-4 3 84,-4 7 5,-8 7 29,-4 7-1,-6 7 68,-3 6 101,-3 3-73,-2 3 213,-1 2-275,-1 2-67,0 0-431,-1 0 431,0 5 56,2 5 145,1 9 6,1 5-22,1 2-28,2 2-62,-1-3-28,1-3-22,0-5-11,0-4 27,-1-5 12,1-3 22,0-3 23,4-1-118,5-8-39,18-21-85,-6 1 46,9-15 72,-15 17-50,-5 5-84,-4 9-111,-5 7 49,0 3 146,1 5 50,1 5 6,2 5 12,-1 1-12,0 0 33,1-2-442,-6-7-3427,0-3-2365,-5-11 6201,-4-4 0,1 2 0,-2 1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6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335 166 8601,'0'2'2353,"0"0"-902,0-2-1199,2-1-163,-1 0-38,3 2 55,1 6 258,1 6 308,4 9-134,0 5 55,2 5 237,-1 3 217,-1 19-678,-5-13-77,0 11-96,-5-19-96,-3-4 96,-14 4-112,-2-13 0,-15 1-84,2-14-56,-4-4-117,-3-3-331,-18-21 285,16 0-44,-10-20 0,23 4-39,5-1 111,6-2-111,6 2-158,6 1 275,2 2 152,3 1 33,1 2 0,11-10-17,-1 13-17,12-5 68,-3 18 302,23 0-28,-3 7 101,21 1 207,-7 6 515,33 1-543,-20 1-172,22 0-36,-28 0-4,23-2-376,-21-4-140,17-2-1457,-19-5-4895,-4 1 6492,0-2 0,-27 8 0,-10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3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18 12141,'10'2'1507,"-2"-2"-1082,-8 0 679,0 0-521,0 18-107,0-11-56,0 16-62,0-17-196,0 0-122,0-2-35,0-2-5,0-1 56,-1-1 207,-1 0 208,-2 0-62,-1 0-40,-2-4-94,1 0-157,0-4-118,2-1-1244,2-4-4676,1-1 5920,6-4 0,-4 9 0,5 1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7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1 176 10875,'14'0'4195,"-2"0"-2761,-12 0-342,0 0-190,6 0-179,-1 0-297,8-4-152,-2-4-117,4-6 11,3-4-112,3-4 6,0-1 33,0-1 39,-3 3-100,-1 5-23,-3 3-11,-2 6-118,-1 3-72,1 3-73,2 1 72,13 13 203,-5-1-12,8 12 0,-7-5-3529,19 15-2268,-7-10 5797,15 6 0,-29-19 0,-6-5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8.7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278 147 10702,'-2'-14'2061,"0"2"-1238,2 12 885,0 0-1052,47 28 117,-26-7-62,37 28 34,-37-13-33,-5 5-186,-3 1-111,-6 0-186,-3 1-128,-3-4-45,-4-3-50,-5-6 66,-6-6-66,-8-6-6,-7-5-34,-8-7-246,-4-2-705,-27-16 424,18-3-44,-29-30 594,41 9 11,-3-12-6,25 15-83,6 3-90,6 2 151,2 1 28,3 2 67,5 1 6,3 2 55,18-7 119,-4 6 89,12-4-118,-4 8 63,5 3 66,7 1 40,7 3 38,7 1-94,7 2-29,5 1-45,6 0-55,3 0-118,0-1-84,-1 0-84,-4-1-963,2 0-2482,-10 0 3529,-5 2 0,-29 4 0,-11 1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49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1 126 8338,'5'-4'3394,"0"2"-2105,-5 2 1550,0 0-2004,6-26-113,-1 15-229,6-20-163,-2 22-156,1 1 28,3 2-102,3 0-100,6 4 101,5 0-95,7 2 62,3 4 49,2 6-16,0 7 95,-3 6-95,-4 5-62,-7 4 6,-6 2 22,-8 2 84,-5 1 79,-6 12-152,-7-15-33,-11 10-39,1-25-6,-5-2 67,12-12 45,2-3 28,5-2 28,1-3-163,2-6-5,1-9 62,6-10-56,6-7 61,9-6-118,26-34 7,-17 31-130,15-20-699,-28 43-691,-2 3-2479,-2 2-2611,-1 3 6654,-1 0 0,-5 6 0,-3 3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09:50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17 153 9324,'-9'-13'2677,"2"2"-1663,7 11 4335,0 0-4682,0 1-202,3-1 11,3 1-135,7-2-195,6-4-141,8-5 40,5-5-11,4-4-29,1 0 62,-4-1-61,-4 4-6,-7 4 0,-6 4-78,-4 4-141,-4 2-94,0 2 134,1 6 89,2 5 90,2 9 11,1 7-11,0 3-319,0 2-903,-1 1 1222,18 11 0,-19-23 0,13 5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06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55 8970,'15'0'1704,"10"-1"-904,-16 0-172,14 0-152,-6 1-84,2 0-50,0 0 95,1 3-62,1 2-45,0 5 202,3 4 779,16 13-588,-7-3-158,12 11 225,-2 4-449,10 19-436,-16-16-241,-4 20 336,-32-43 151,-24 10-151,-2-19-168,-24-2-162,6-6-23,-6-2 45,0-3-386,-18-18 498,20 0 185,-8-14 11,27 5 44,6 1 52,6-1-46,4-9-44,7 10-6,1-8 56,6 13 11,4 0 34,6 2-96,6 0 57,5 3 111,4 2 354,25 1-163,-7 6-28,20 2 11,-13 6-27,5 1-90,3 1-90,2 0-79,2 0-605,25 3-1505,-13 3-5937,12 1 7986,-25 3 0,-31-5 0,-10-2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05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0 162 8746,'8'6'2370,"-2"0"-1356,-6-6 6777,0 0-7684,4 0 66,2 0-111,8-1 27,9-1 35,8-2 60,13-2-49,9-1 72,9-2 22,4-1 18,3 0-18,1-2-55,-2 1 0,0-2-45,-6 1-56,-3 1-6,-8 0 51,10-2-73,-22 4-40,6-2-5,-26 7 0,-6 0-5,-6 3-40,-4 0 6,-2 1-2695,-1 0-531,-7-1-2297,-1-1 5562,-4-2 0,5 2 0,2-1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07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9 529 9430,'-5'-11'1339,"1"2"-774,4 9 1810,0 0-1859,26-4-46,-2 2 62,29-4-11,-1 0 235,18-1-212,21-6-379,-33 5 0,2 0-550,10-3 0,1 0 505,6 0 1,0-1-15,1 1 1,-1 1-88,-5 0 1,-1 0 30,-4 2 1,-2 1-281,-5 2 0,-1 0 263,-1 1 1,-1 0 8,-2 2 0,0 1 62,1 0 0,-1-1-1,0 2 1,0 0-34,1 0 0,0-1-8,-2 2 0,3-2 52,37-1 1,-1-2-62,-38 3 1,-1-1-12,28-2 0,-5-1-2839,-11 0 2881,4-1 672,8-1-638,2-2-45,1 0 27,-5 0-38,-23 2 0,0 0-751,28-2 739,-28 3 1,0 0 181,23-2-204,0 1 14,-10-1 0,2 0 48,16-3 1379,-19 3 0,-4-1-1463,0 0 162,26-3-157,-21 4 73,23-3-78,-27 3-1,2-1 1276,-1 1-1247,1-1 16,-2 0-39,-1 3 28,-2-1 23,-3 4-12,-1-2 129,-4 3 0,2-1-167,16 0 21,-2-1 1,-1 1 16,-3-2-50,18-3 0,-27 1 11,-1 0 23,2 0-23,28-1 28,-16 3-27,26 1 32,-19 3-38,3 1-6,1 0 45,19 0-40,-31 0-5,8 0-140,-40 0-1007,-10 0-2881,-11 0 4028,-22 0 0,5 0 0,-11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0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1257 9156,'-8'-5'2638,"2"2"-1507,6 3 3736,0 0-4727,1-1 17,-1 1-101,1-1 140,0 1 107,-1 0-298,2 0 46,-2 0 89,1 0-208,0 0-21,3 0 89,6 4 0,5 4 5,6 8 23,3 4-22,4 4 0,3 5 50,1 4-23,1 4-22,2 1-5,-2 4 40,-2-1-13,-3 0 12,-2-3-28,-5-5-17,-3-5 73,-3-7-6,-3-8-22,-3-4 128,-2-6 51,-3-2 437,5-7-661,-1-3 0,4-8 67,-1-5-67,0-4-50,-1-4-73,-1-4 16,-2-3 96,0-1-107,-1-4 85,0-1-46,0-1-5,4-21 79,-1 15-29,3-15-67,-3 21 6,-1 0-34,-1 1-5,0 3 78,-1 1 6,-1 3-18,1 3 24,-1 4 4,1 1-112,-1 1-44,0 1 90,0-1 5,1-9 45,-2 7 45,2-5 5,-2 12-111,-1 1-18,1 0-111,2-9 156,-1 7 46,4-5 44,0 4 0,-2 10 5,-1-2 1,-3 12-1,-1 2 51,-1 0-28,1 2-28,-1-1-67,1 0 62,8 0 44,0-1-28,8 0-11,3-1 6,2 1 38,4 0 40,3 0-84,3 1 0,1 0 0,1 1 6,0 0 67,1 0-23,0 0-44,2 0 22,4 0 33,4-2 203,35-2-192,-12-1-27,28-2-39,-21 0 44,-20 1 1,1 0-51,32-3 2,-32 3 1,-2 0 25,22 0-28,-4 0 0,0 2 0,-1 2-67,-1-1 67,1 3 28,-2-2-6,-19 1 1,2-1 78,29-1-96,-27 0 1,0 0 61,27-2-67,2-2 34,-1 0-880,-2-1 880,-4-1 11,-3 0-45,-3 0 39,-2-1 22,1-1-53,-20 3 1,2 0-3,28-5 10,-28 4 1,0 1-17,24-2 6,-3-1 50,4 1-28,-25 3 0,1 1-28,26-4 67,18-1-56,-37 4 45,-4 1 12,1 1-1,1-1 50,2 2-44,5-1-39,0 0-29,4 0 40,-6-1 0,2-1-39,16-1 44,-5-1 0,-2-1-50,-9 2 6,17-5-6,-28 5 39,2 1-39,-1 1 863,1 2-863,22 2 6,-20 1 72,16 1-67,-23 0 90,19-2-6,-17-1 12,11-2-23,-21 0 22,-5 1-39,0-1 96,-3 1-57,-2 1-33,-3 0 56,-2 2 100,7-2-100,-10 2-11,9-2-118,-20 2-12,1-1-38,-11 2-342,-2-1-577,-1 1-443,-1 0-1875,-3 0-466,-5 0 3753,-6 3 0,5-3 0,1 3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1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1069 9442,'14'2'3198,"-4"0"-1776,-1-2-436,-2 0-342,8-4-140,-1-5 124,4-9-136,4-7-144,4-5 32,3-7-77,4-4-85,0-5-111,1-4 27,-2-2 1,-1-3-79,9-16-28,-4 2 0,-1 0 17,-4 4-45,8-19-34,-14 30-10,-2 3 44,-3 4-3387,-2 6 3387,-3 3 51,-1 6-18,-3 5-33,-1 5-95,-3 6-17,-2 5 90,-3 5 22,-1 4 3392,-1 2-3561,0 0 102,0 6 67,-2 6 145,-8 45-4,2-17-57,-5 30-17,7-33-33,2-4-34,2-7 33,1-6-27,1-7 67,0-7 28,0-3 61,4-2 23,6-5-118,21-20-196,-3 1 28,11-16-39,-14 14 129,-5 5-129,-6 8-28,-5 6-202,-1 4 135,-1 7 44,2 7 68,5 21 117,-4-2-10,3 12-85,-7-14-762,-1-4-553,-1-6-1514,4-8-1529,1-4 4459,6-6 0,-8-1 0,0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2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10814,'12'3'1153,"-2"0"46,-10-3 834,0 0-935,5 61-123,-4-24-415,3 52-286,-4-39-168,0-4-44,0-3-12,0-7-50,0-7-84,0-5-884,0-7-791,0-5-4750,-3-7 6509,-1-5 0,0-1 0,1-2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3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10 11273,'-10'-5'2414,"2"0"-1893,8 5-124,0 0-150,3 2 234,4 5 30,5 5-119,4 9-56,3 7 84,2 5-6,2 4-84,-2 3 90,8 13-291,-9-16 11,9 10-50,-16-29 16,2-2-5,-8-10-84,0-4-17,0 0-275,-1-2-296,2 0-790,-1-2-566,2-5-2800,6-26 4727,-2 4 0,-1-4 0,-7 18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2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69 13194,'-14'-3'4873,"3"0"-3920,11 3-612,26-9-22,-2 3-89,26-7-146,-9 6-84,1 1 0,-3 1-666,-3 2-819,3-1 1485,13 0 0,-24 1 0,5 1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2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1 162 11066,'19'3'3416,"-4"0"-2397,-15-3-111,0 0-577,52-19-96,-31 14-28,42-14 73,-44 19 112,1 6-101,0 1-201,0 8 27,-3 2 57,-3 2 56,-5 3-28,-4 2-112,-3 2 22,-2 1-28,-2-1-84,-1-3 0,-1-3 78,0-6-72,1-4 27,2-5 18,0-2 21,1-2 348,0-1-179,2 0 134,12-13-268,3-1 100,13-15-56,-1-1-33,1-4 10,0-2-21,-2 1-57,1-8-78,-10 14-78,-1-3-264,-11 16-346,-3 3-892,1-4-5886,-3 3 7494,4-4 0,-5 9 0,2 1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3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 13497,'9'2'1092,"-1"0"-919,-8-2 443,0 0 404,0 35 195,0-7-156,0 35-247,0-13-313,-1 4-214,-3 2-195,-1-2-40,-2-5-50,2-7-16,0-10-656,3-8-617,-1-8-649,3-9-879,-3-3-1826,-1-12 4643,-2-3 0,3 1 0,0 1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3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97 13883,'-7'-17'4341,"2"4"-2946,5 13-572,0 0-381,45-10-145,-13 5-213,42-9-84,-25 8-28,3-1-957,1 2-1631,10-1-2913,-1 1 5529,4 0 0,-31 3 0,-10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4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12281,'6'7'3058,"-2"-2"-2313,-4-5 431,0 0-655,39 15 50,-22-4-167,31 15 78,-31-5 28,1 2-130,-1 1-133,-2 2-51,-2 2-62,-2-1 124,-4 1-113,-2-3-27,-3 0-12,-1-2-39,-4-3-67,-6-3-11,-7-2-62,-10-5-151,-3-4-5,-4-3 5,0-6 106,1-11-162,-4-26 219,14 1 22,2-18-96,15 17 180,3-8 207,3 18-95,3-3 78,2 19-134,3 5 50,4 1-62,3 3-5,6 1 28,8 1 84,6 2 90,6 0-17,4 1-128,31 0-825,-29 0-1209,26 0-3158,-41-2 5051,1-3 0,-16 1 0,-5-1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14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39 11827,'-4'-13'4689,"0"2"-3413,4 11-1012,0 0-192,22-4 52,-4 1-80,18-2-44,-10 4-84,-3 0-56,-4 1 140,-6 3-33,-3 22 257,-6-5 84,-1 17-33,-6-10-68,1-2-16,-2 0 66,2-3 85,1-3 167,3-3 62,9-1-263,10-4-308,14-1-1142,10-6-2286,13-1 3428,22-16 0,-37 10 0,4-9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20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6591,'8'10'1444,"-2"-2"-1080,-6 26 84,0-16-128,0 27-17,0-23-169,0 1-11,0 0 40,-1 0-35,0-2-66,0 1 44,0 7-66,1-6 10,0 5 112,0-6 135,-1 1-134,1 5-7,-3 4 192,1 7-24,-3 5-105,-1 5-74,0 4 114,-2 1-13,1 1-72,-1-1-1,1-2-61,0-3 17,-1 21-118,2-17 23,-1 17-23,3-21 28,0 24-33,1-17-6,0 18 84,3-22-84,0 2 0,0 3 185,0 1-40,0 5-22,0 2 23,-2 6 5,-2-16 0,1 2-95,-4 33-20,2-29 1,-1 0 92,-3 27-123,0 0 27,0-5 34,2-2 45,1-5-44,2-2-35,1 0-27,2 0-1,0 0 17,2-3 1,1 3 33,4 20-56,-3-20 0,2-1-1208,5 8 1259,-2 0-3032,0 4 2981,-1 1 6,-1 2-63,-1 2 63,-1 1 44,-1-2-33,-2-2 16,0-28 1,0 0-28,0 30 30,0-31 1,0-1-32,1 22 85,0 1-85,0 2-5,0-1 0,-2 0 56,0 1-56,0-1 498,0 2-504,0 2 3189,0 2-3183,0 4 0,0 1 151,0 0-140,0-29 1,0 0 27,1 32-37,0-34 1,0-2 54,2 22-273,1 0 221,-1 0-5,0-22 0,-1 0 0,3 32 0,-2-32 0,1 0 423,1 22-423,1 1 6,1 0 39,-1 4-45,1 3 73,-2 3-73,0 1-527,-2-26 0,-1 1 552,-1-17 0,0 0-6,1 15 1,-1-1 70,-1 26-17,0 1-23,0 1 1,0 2-51,0 2 16,0-45 1,0 1 8,0 2 1,0 5 5,0 5 1,0 6 0,0-3-1307,0 12 1,0 1 1296,0-10 1,0 3-1,0-5 0,0-1 1,0-2 118,0 20 0,0-1-94,0-21 1,0 0-17,0 17 0,-1-1-409,1-21 1,-1-3 394,0 0 0,1 1 2,-1 0 1,1 1-687,0-1 1,0 1 699,0-2 1,0 4-9,0 28 1,0 2 130,0-22 1,0 0-132,0 22 0,0-1-180,0-29 1,0 0 196,0 22 0,0 1 2,0-20 1,0 1-42,1 18 0,0-1-1,-1-24 1,1 1 81,2 25 0,0 2-329,-1-20 0,-1 0 248,2 23 0,0-2 398,-1-22 1,-1-2-385,1 2 0,0 1-14,-1-2 0,0 0 2,1-1 1,-1-1 699,0-3 1,0-1-703,0 0 0,0-1 44,0-1 1,0-1-32,0 0 1,0 3 22,1 21 1,-1 1-484,0-19 0,0 0 444,0 19 0,-1-2 271,0-24 0,0 0-235,0 25 1,0 0 588,0-21 0,0 0-622,0 30 0,0-4 58,0 0-58,-2-16 0,-1-1 36,-1 13-180,0-24 1,0 1 174,-1 29 22,2-3-51,0-2 7,2-2 21,0-4-33,1-1 6,0-3-1,0 0 1630,1-2-1624,3 32 62,-1-22 605,0-28 1,0 0-595,1 19-12,0-1 28,0-4 40,1-2-39,0-7 641,2-2-624,-1-6-46,1 17-60,0-17 27,-1 13-34,-2-20-5,-3-3-689,-2-2-3069,-7-5 3758,-2-10 0,1-8 0,1-8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02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4834 2310 8853,'8'1'2106,"-2"0"-809,-6-1-619,1-26-87,-1 15-176,1-19 122,-1 21 0,0 1-218,0 0 46,0-1-169,0 0-123,0 0-12,-1-3-66,-12-9 5,-8-7 0,-3 0 0,-4-1 33,8 9-27,-1-3 33,0 0 0,0-2-33,-1-2 0,0-1-1,-2 0 1,0 1-1,-9-10 1,8 10 5,-18-17-11,17 20 0,-9-9-3392,9 10 3398,-1-2-45,-1 2 45,2-2 27,-1 1-33,3-1 0,0 2-5,0 0 3338,-12-9-3333,6 7 19,-12-6-47,9 9 28,0 2 6,-2-2-1,-1 1 1,-1-2-6,1 1 0,-2 0 5,1 0 29,-15-9-28,13 6-6,-9-5 0,19 9 5,1 2-5,3 0-5,-8-5 5,9 6 5,-7-5-5,8 8 0,0-1 67,0 2-67,1-1 0,-1 1 6,1 0-6,-1 0 0,2 1-6,2 2-27,-1-1 33,-10-4 0,5 1 11,-10-3-11,7 3 6,1 0-6,-2 0 5,1 1-5,2 1-50,3 0 50,0 1 5,2 0 18,-15-8-18,8 4-5,-10-7-28,10 6 28,1 0 0,1 0 40,-11-7-40,11 6 0,-9-5-6,11 8 0,-2 1 6,-1-1-5,-2 0-34,-1-1 39,-2 0 0,0-1 0,-1 0 0,-17-8 50,13 7-61,-22-12 11,27 13 5,-21-11 1,23 11-45,-11-5 78,15 7-28,0 1-11,1 1 0,1 0 6,1 1-1,-8-6-5,7 6-5,-7-6 5,-5 1-28,9 3 28,-11-4 0,10 7-6,-1 0 6,-2 1-5,-1-1 5,-1 1 0,0-1 5,-10-3 1,12 4-6,-7-2-23,16 5 18,-4 0-40,6 3 39,-4-1-94,7 3 100,-3 0 11,-1 1-34,-11 0-10,8 1 10,-9 0 18,9 0 5,-13 0 0,-4 0-56,0 0 17,4 0 33,12 2 0,1 1-27,1 2 27,-1 1 1,0 1-46,1-1 18,1 2 33,1-2 0,1 2-6,0-1 6,0 2-6,-8 1 6,7-1 0,-7 2-11,10-4 11,1 0 0,1-1 6,0 0-6,0 0 5,-1 1-5,-1 0-72,-21 10 66,12-5-28,-16 8-10,18-8 44,-1 2-18,1 1-21,2-1-45,1 2 34,1-1 5,1 1-56,0 1-5,2 0 55,1-1-16,-3 8 61,3-7 6,-2 9 56,-9 11-5,10-11-46,-10 15-5,12-19-33,2 2-12,-1 0-28,-3 9 96,5-8 10,-2 7-10,5-10 16,0 0-28,2-2 23,-4 12-34,3-9 5,-3 9-5,5-10 39,0-2-33,1 1 0,-1-2-1,1 1 1,-2-1 5,1 2-5,-1 0 33,1 0-34,-1 0 1,1 0 5,1-2 12,-2 11 10,3-11-22,-2 7 29,4-13-40,1 0 44,1 0 12,0 2 12,1 1-12,0 1-5,0 8 10,0-5 46,0 6-18,0-8 68,0-1 84,3 6-146,-1-5 23,3 4 10,-1-6 46,2-1-73,-1 2 11,4 1 123,4 10-134,-2-6-28,5 5 100,-5-9 57,7 7-113,-4-7-10,4 5-57,-5-7-11,0 0-39,-1 0 6,-1 0 22,-1 1-22,0-1-1,-2 0 46,3 2-7,-3-3-44,8 10 68,-5-8-18,4 7 90,-1-3-106,2 1 22,3 1 50,-1 0-56,2 1 35,-1 0 22,1 1 72,1-1-106,1 2 44,0 0-27,1 1-51,0 2-33,2-1 83,1 2-83,1 1 117,13 10-78,-8-10-40,10 7 46,-13-13-46,-1-2 57,1-1-28,0-1 22,-1-1-6,0 0-44,0 1 44,12 7-44,-10-7 5,9 6 28,-12-9-33,1 1 33,0 0-28,0 1-11,0-2 6,0 0 27,6 6-33,-9-7-33,4 6 33,-11-8 0,0 1-6,9 7 12,-4-4-1,8 6 29,-8-7 11,1 0-40,2-2 29,0 1 61,22 12-11,-6-6-34,7 5-44,-13-9 44,-11-6-16,2 0-34,1 2-34,0-1 34,18 13 0,-17-10 23,13 8-23,-21-11 50,13 4-44,-5-1-6,11 3 0,-7-4 11,1 1-11,4 1 0,-1-1 45,18 8 5,-13-6-50,28 12 39,-30-14-5,11 5-29,-18-8 40,16 5-28,-13-3 39,38 12-50,-37-14 72,19 6-39,-28-12 56,9 4-44,-7-5-46,9 6 1,6-1 0,-9-1 106,14 3-68,-11-2-38,0-1 39,16 5-40,-12-4 51,10 2-22,-19-5-28,-3-1 38,-4-1-44,-3-1 6,-2-1 61,-2-2-33,-1 0-23,1-1 28,1-1-33,5 1 5,17 0-11,-6-1 6,12 1-6,-13-2 5,-2 0 1,0 0 5,-4 0-5,0 0-1,-2 0 40,9 0-39,-9 0-6,8 0 0,-8 0 0,0 0-34,2 0 68,18 0-34,-11 0 5,12 0-5,-15 0 6,1 0-6,-1 0 5,0-1 1,0 0-6,-1-2 0,-2 0-6,-2-3 6,0 0-33,-5-3 27,-1 0-22,6-9 67,-7 5-39,6-8-5,-6 5 5,1-1 0,1-2-28,1 0 67,12-10-39,-9 6 0,8-5-67,-13 8 67,-2 1-39,5-9 33,-7 5 12,4-4-6,-8 7 67,1 1-67,0-1 5,1 0 7,9-10-7,-6 8 1,7-8-6,-9 10-17,7-12-45,-8 8 29,6-7-6,-11 10-23,-2 2 23,-2 0 39,-3 1 22,0 1 12,-2 0-34,0-1 56,0 0-56,-1 0 0,2-2 39,1-8-33,-1 6-6,2-5 0,-2 9 5,-1 2-5,2-10-45,-3 6 6,0-6 39,-2 8-61,0 0 61,0 0 0,0-1-6,-1 0-11,-2-1 17,-2 0 0,-5-10 6,3 7-1,-3-5 29,4 10-34,1 1 0,-1 0-56,0 1 22,-1-1-27,-2 0-57,-8-7 113,2 5 5,-6-7 0,5 8-6,3-2 12,-1 1-12,3-1 0,1 2 1,1 2 5,2 3 0,0 1 5,1 2-5,2 1-5,-3-7 5,2 5-56,-3-6-247,-2 0 46,-1 4 39,-6-6-46,1 6 63,-2-1-622,-9-7-24,4 3-917,-14-11-1708,8 5 3472,-6-5 0,16 13 0,4 4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23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8668,'4'13'1748,"0"-2"-886,-4-11 3440,0 0-4307,0 2-35,0-1-16,0 5 56,0 0 39,0 5-39,0 3 0,0 5 0,0 4-5,0 5 10,0 3-10,0 5 16,0 5-6,0 2 1,-1 4 0,-1 4 56,-5 29-57,1-16 3,0-7 1,1-1-3,-1 13 33,-3 21-345,4-25 306,-3 32 50,0-21-47,3-26 0,1 0 30,-4 20-22,2-19 1,0 1-7,-3 28 12,3-28 0,-1 0 11,-3 21-22,-1 1 55,0-2-55,-1-2-6,1-7 5,-3 14-5,6-25 6,-2 10 28,6-27-29,1 0-5,1-1 17,0 0 295,-1 1-279,1 2 18,-2 2-46,1 1 85,-2 2-84,1 1 33,-1 1 45,1 40-79,1-29-5,2 29 56,1-38-11,0 0-39,0 2 55,0 1-27,0 4 11,0 2 11,0 4 56,0 33-1392,0-20 1286,0 25-399,0-30 404,0 30 79,0-24-40,0-11 1,0 0-18,-2 11 12,-1 21-45,-2-29 19,1-8 1,0 2-20,-1 14 22,1-17 1,0-1 1264,1-1-1276,-1 24 22,2-18-33,-1 19 12,2-21-40,-1 31 28,1-17 0,0 24-2816,0-27 2816,1 1-39,0-5-66,0 0 166,0-6-21,7 21-35,-2-22-5,6 15 6,-1-26-6,-1-1 5,1-1 1,-3-1 0,2 0 3334,-3 0-3340,1-1 5,-1 2 152,-1 1-146,1 24-5,-3-17-6,1 20 0,-2-22-56,0 0 56,1-1 45,0-1-40,2-2 6,2 20-11,-1-16 0,1 15 12,-2-21-12,2 22 0,-1-17 5,-1 14 1,-3-25-1,-1-3 1,-1-2-6,0-3 0,0 0 0,1-1 6,-1 2-1,1 0 1,-1 0-1,0 10-5,0-12 0,0 5 12,0-17-12,0-5 11,0-4-6,0-5 1,0-1 5,0-3 34,0 1-45,1-1-157,0 0 6,2 0-84,-2 0 5,1 0-33,1 0-247,1 0-834,4 0-4582,13-1 5926,-4-3 0,2 2 0,-11-3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25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0 220 9251,'8'2'622,"-2"0"-202,-6-2 1826,0 0-1826,42 0 140,-20 0-190,34 0-29,-27 0-106,4 0-39,4 0-89,6 0 44,7 0 45,9 0 67,8 0 96,7-1-90,7 1-673,0-1 600,0 1-151,-5 0-40,-3 0 68,17 4 17,-22 1 134,15 3-179,-26-1 95,-1-2 33,1-1 23,-1-2 34,2-1 78,36-1-224,-19 0-28,-25 0 0,1 0 84,19 0 5,-5 0 46,-4 0-51,-6 0 0,-3 0-5,-2 0-23,0-2 650,0-1-683,3-3 61,32-4-67,-16 1-26,-5 1 1,2 0 2,15-4-28,-27 5 1,-1 0-17,18-4 44,-3 0-44,-4 0-1,-4 2 1,-3 0-1,-1 2 1,-1 0 33,2 1-33,0 0-6,4-1 5,2 1-5,5-1 34,3 2-34,2 2 28,2 0-28,-2 3 0,-3-1 34,-1 1-34,-4 0 11,0 0 84,28-3 34,-20 1-26,-23 0 1,1 0 30,29-1-83,8 1 33,5 2-738,3 0 733,1 0-74,-1 0 29,-4 0-34,-32-1 0,0 1 6,24-1-4,-31 0 1,-3 0 36,11-1-33,0 0-6,4 2-6,9 0-263,6 0 269,6 0 6,1 1-4,-14 3 1,2 0 314,-18-1 1,-1 1-377,23 1 1,-2 0 58,22 1 0,-15-3 0,-6 0 0,-5-1 0,1 1 73,1-1-40,0 2 1,0-1-29,1 0 37,-22-2 0,0 0-42,26 0 3,-29-1 0,-1 0 36,15 0-33,-1-1-6,-1-1 5,-1 0 288,-2-1-287,24 1 22,-17 1-28,20 0-6,-23 1 6,1 0 6,-1 0 0,-5-1 5,-3 0-11,-4-2 11,-3 1 23,17-3-29,-17 2 46,11-1-46,-21 1 1,-4 2 27,2 0 12,-1 0-39,2 1 50,1-2-56,0 1 11,-1-2 39,-5-1-234,5-5-908,-20-2 1092,1-11 0,-17 12 0,-2-4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3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27 9817,'9'9'4548,"-2"-2"-3120,-7-7 2314,0 0-3647,0-19-89,0 14-6,0-13-376,0 19 376,-1 16 247,-3 3 156,-3 19 101,-4 1-45,-1 6-95,-2 0-118,2 2-94,1-7-68,3-3-51,2-9-33,2-6-403,2-7-823,1-6-444,1-4-1668,9-4-560,5-1 3898,11-2 0,-11 1 0,-1-1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26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1234 10494,'0'7'3585,"0"-2"-2314,43-6-245,-18-3-158,36-2-208,-30-2 7,1 2-101,-1-3-107,2 1-27,0-4-96,0-1-112,2-4-174,3-5-11,4-4-33,4-8 66,-6 5 1,2-2-1414,25-20 1372,-22 15 0,0-1-211,19-18 166,-22 16 0,-1-1-20,17-18 34,12-14 0,-31 29 67,-6 5-67,-3 3 140,-3 4 1295,-2 2-1429,-2 1 248,0 1-159,8-10-95,-7 10-11,12-14 22,-17 19 34,2-3-39,-9 12-1,1-2-33,-3 5 28,1-2 0,-2 5 45,1-3-11,-2 4-29,1-2 1,-4 4-1,-2 2 29,0-1-28,0 1-6,0-1-17,7-8 6,-1 2-73,9-7 44,-2 0-206,13-11 246,-7 8 45,5-7-40,-13 13-10,-3 3-1,-5 6-89,-2 2-56,-3 2-711,-1 0 626,0 5 113,-3 4 73,-3 10 50,-3 7 50,-1 4 208,1 4-17,1 0-135,1-2 23,3-2 44,1-4 1,2-7 78,1 1-95,6-8-23,5-2-123,12-6-11,6-3-11,6 0-263,22-14-118,-6-5 381,-2-4 5,-19 3 6,-20 11-123,-5 5-45,-4 1 11,0 2 6,-1 0 235,0 7 89,2 3 46,2 9-12,3 3-50,4 2-79,3 0-78,4 2-773,5-1-2419,16-3-6639,1-4 9688,11-8 1,-24-4-1,-7-5 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28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4 321 10511,'-2'-14'3870,"0"2"-2491,2 12-265,0 0-302,0-2-420,1 0-218,4-1-46,2-1 74,5 1-23,3-2-27,1 1-12,2 0-95,2 0 22,1 2-16,2 1-46,1 1-10,0 0-35,-2 1-94,-1 5 134,-3 4 0,-4 5-34,-4 3 29,-4 4 5,-3 2 0,-2 4 5,-2-2 29,-3 1-17,-4 5 22,-1-6-28,2-4 28,3-11-33,4-9 100,0-2 135,5 0 325,3 0-297,9 0-96,6-3-44,9-4-23,4-4-16,5-7 39,0-3-96,-1-6 23,-1-3 28,-4-3 84,-4-3-50,-3 1-51,-6 0-28,-3 2-33,-5 1 44,-3 4-78,1-21-224,-7 21-655,0-14-1222,-5 22-5057,-2 5 7186,-1 0 0,1 8 0,-1 2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0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8097,'2'9'498,"0"-2"-498,-2-7-78,19 50-118,-9-25 33,14 40 35,-16-38 10,-4-2 118,-3 0 112,-1-1 78,0-2-5,0-2 269,-1-1 168,-2-2 56,0 1-57,0-1 85,0 0 420,1 7-678,0-5 135,1 13-477,1-13-33,0 6-34,2-9 34,0 0-73,1 1-107,0 1 107,-3 2 0,0 2 0,0 3 174,-3 12-68,-1-7-100,-2 8 89,1-14-44,2-2-46,0-1 51,2-2-50,0 1 55,1-1-10,0-1 38,0-2 7,0-2 475,0 8-224,0-10 68,-1 8 39,0-12-118,-1-1-40,0-1-10,1-2-34,-1 0-84,2-2-45,-1-1-33,1 1-51,0 2-5,0 0 27,0 3-27,0 7-62,0 0-700,0 19-1154,1-11 420,-1 11-1344,1-11 2806,-2-3 0,1-8 0,-1-5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1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1 702 6703,'2'18'1461,"0"-4"-828,-2-14 101,0 0-549,2 17 5,0-11 1,2 13 38,-1-15 107,1 0 0,-2 0-78,0 0-79,0-1-61,-2-1 95,1 0 39,-1 0-51,0-1 276,0 0 189,0-1 986,0 1-486,1 0-46,1-1-560,1 0-230,1 0 28,1-3-26,0-1-58,2-4-84,0-1 1,2-2-46,2-1-55,1-3-6,4-2 22,0-1-22,2-3-44,-2-1-35,2-1 34,-2-2-39,1-2-5,0-2-68,0-2-117,9-19 190,-6 11-6,7-14 6,-10 16-11,5-14 11,0-3 5,-1 1-5,-2 4 0,-5 18 0,0 2 6,-1 3 95,1 2 5,-5 8-27,-2 4-7,-4 8-4,-3 3 223,1 0-286,0 1 1,-1 0-40,2 0-83,-2 0-68,1 0 118,-1 5 61,1 3 6,-1 9 0,2 5 0,-2 6 45,2 2-45,-1 0 34,1-2-1,1-4 1,1-6 39,1-5 67,11-5-140,-2-5-213,13-6-224,-3-8 39,4-8 163,-1-6 28,-2-2 101,-3 1 55,-5 6 0,-5 5-223,-5 7 50,-3 4 117,-2 4 102,-1 7 5,1 4 33,0 7 74,3 1-7,1 1 7,0-2-57,0-3 12,0-2-62,-2-3-2061,4-1-1893,-3-3 3954,2-2 0,-4-2 0,-1-2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2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9184,'1'13'2106,"0"-2"-1227,-1-11-145,-1 17-219,0-8 73,1 14 118,0-12 162,0 1-67,0 1 465,0 2-846,3-4-62,0 1 40,0-7 73,1-2 195,-1-2 471,11-3-997,-1-7-73,13-6-67,-2-10-61,4-3-51,1-4 61,9-11 46,-13 14-79,5-3-6,-20 24-67,-1 2 107,-4 8-51,1 5 101,1 6 73,1 6 11,-1 6-39,0-1-45,-2 0-79,1-1-1029,3-2 1108,9-1 0,-8-10 0,4-2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38.7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4 6557,'-4'-2'2273,"2"0"-1628,2 2 9185,0 0-9180,1 0-729,2 1-21,3 0 94,1-1-100,2 0-6,1 0-28,-1 0-28,0 0 72,-2 0-139,2 0 150,-5 0-21,0 0-51,-4 0-1125,0 0 716,0 2 157,-1 1 68,-2 2 22,-2 1-18,-1-3 141,0 1-56,2-2 45,2-1-51,1 0-1198,1-1 991,4-2 224,2-1 11,5-1 29,2 0 111,0 1 12,0 3 5,-4 0-28,-2 0 101,-2 0 0,-3 2 263,0 2 180,-2 2-107,0 0-201,0-1 128,0 2-162,-2-3-40,-1 1-16,-2-2-39,-2-1-1,2-1 68,1 0-73,1-1 0,2-2-470,0-3 195,5-7 90,0 3-123,6-2 168,-3 7 28,1 3 45,-5 1 67,-1 1 140,-1 1 134,-1 0 192,0 1 178,0-2 1719,0 0-2155,-1-1 94,0 0 101,0-1-117,-1-1-146,1-1-73,0 0-67,0 0-50,1 3-57,0 0-2705,-8 0-2032,0 0 4844,-6 2 0,7-1 0,1 2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39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15 8976,'-9'-8'1210,"2"2"-734,7 6 919,0 0-762,0 11-269,0-3-201,0 11-23,0-6-73,0 4-67,-2 2-941,-1 8-1227,-2-1 2168,-2 2 0,3-13 0,1-5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39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7957,'9'11'2353,"-2"-2"-1805,-7-9 12,0 0-560,0 29-252,0-12-1472,0 24 1724,0-20 0,0-10 0,0-3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2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1384 10914,'4'9'3451,"0"-2"-2292,67-64-229,-14 9-2963,6-7 1,7-5 2239,-9 4 1,0-1 338,-14 12 1,3-1 0,0-2-486,4-3 1,2-1 0,0 0 21,1 0 1,0 1 0,-1 0-73,-3 5 1,0 0-1,-2 2-735,19-15 0,-3 4 724,-10 10 0,-5 4 0,-10 9 0,-4 2 2023,19-14-2023,-16 12-5,-8 3-1,-2 2-44,-5 2-661,12-6-1126,-16 16-1334,12-3 3171,-9 20 0,-11-1 0,1 1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3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1 331 7671,'14'6'3675,"-2"0"-2964,-12-6 90,17-22-67,-11 15-90,12-16-118,-15 20-50,-1 2-61,-1 0 67,1 0 22,0 1-79,3-2-83,2 1-17,5-2-12,3 1-55,6-1 39,5 1 34,2 0 162,18 0-185,-11 1-51,10-1-128,-18 0 179,3-3-162,-11 0-146,-1-3-297,-11 1-851,-4-12 470,-1 2-2061,-7-24 1277,-4 13-235,-14-18 1349,3 21 348,-6 0 23,9 12 84,4 5 128,2 1 73,4 3 812,3 1-263,3 2 247,0 0 396,1 1-1516,-2 3 16,-1 4 476,-3 4-56,-1 6-135,-2 2-122,-1 2-79,1 1-84,0-2-1916,0 13-1377,1-5-2163,0 8 5456,4-10 0,2-12 0,1-5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34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11530,'14'15'3361,"-2"-4"-2543,-12-11-342,0 0-162,1 3-68,-1-2 68,1 1 190,-1-2 1888,0 0-2084,1 2 72,0-1-44,0 2 140,0-1-56,-1-1 175,0 0-590,-1-1 63,-3 0-102,0 0 34,-4 0-6,1 0-986,0 0-2178,4-3-6661,0-2 9711,3-3 0,0 4 0,0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5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1141 8052,'12'7'2347,"-4"-2"-1092,-8-5 2817,0 0-2431,1 1-252,3-1-700,4-1-190,7-7-264,7-7-6,9-8-44,7-6-23,6-7-128,5-8-34,2-6-6,4-17-478,-2-5 310,-26 29 1,-1-2-85,-1 1 1,-2-2-96,16-41 247,-4-3 33,-9 12 67,2-17-941,-12 31 947,1-7-33,-11 36-147,-2-4 278,-2 15-137,-1-2-12,-1 16-4,0 3 923,0 4-1008,0 1 39,-1 2 28,-3 0 23,-2 0-6,-5 4 22,-2 2-106,-8 11 90,5 0 38,-5 7-44,7-2 56,-1 3 28,0 3-28,0 4 0,-1 4 28,0 4-28,0 1 34,-7 31 78,6-16 90,-6 23-74,9-22 1,1 1 78,1-2-77,1-5-35,2-4 45,-1 9-89,4-18-18,1 5-27,3-22 44,1-4-11,0-5-33,1-1 28,0-5 10,0 0-10,0-3 56,0-1 33,0 0 28,0-2 331,0 1-331,3-1 39,-2 0 62,5 0-34,-2 0-145,5 0 6,2-2-46,5-1 18,14-7-46,-5 2 46,8-4-51,-11 3 5,-2 0 34,-1 1-33,-2 1 0,-1 1-1,6-3 1,-7 3-6,5-3 0,-8 4-6,0 1 1,1 0-40,0 1 39,-1 0-274,-1 2-106,-5 0 134,3 8 252,-4 2 28,3 19 6,-3-7-1,0 9-27,-2-12 44,-2-1-39,1-5 28,-2-3 90,3-4 0,-1-3 465,10-3-594,2-8-56,12-7-101,2-7 95,10-8-22,-12 12-56,0 1-145,-17 14-253,-2 14 740,-1 1-73,1 10-68,-2-4 12,-1-1-23,0-3 17,0-2-39,-1-4-28,0-2-453,1-3-1037,11-2-4016,3-7 5506,13-5 0,-15 3 0,-1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6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270 0 11273,'3'6'661,"-2"-2"11,-1-4 84,0 0-162,-2 40 285,-4-12 96,-5 36 16,-4-15 62,-3 7-342,-3 10-111,-3 7-96,-2 6-112,-1 1-17,2-2-140,0-7-128,3-6 167,-2 15-190,12-34-22,-2 15-57,13-43 102,0 0-74,1-12-27,2 1 268,4-4 270,5 1-79,8 0-218,7 0-102,8-1-78,7-1-67,4-1-1272,23-1-699,-9 0-2689,15 0 4660,-21 1 0,-25-1 0,-8 1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7.8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37 10791,'-12'-14'3260,"2"2"-2650,10 12 163,0 0-739,0 4 263,0 1 112,0 7 179,-1 2 11,-2 4-78,-1 1-28,-2 3-28,1 0-129,-3 1-33,1 0-51,-1 0-112,1-1-11,-1-2-23,2-4-39,1-3-28,1-4 79,3-5 56,0-1 55,1-3 213,0 0 141,2-3-454,5-7-129,8-10-247,7-10-100,5-7 0,3-1 168,-2 3 139,-4 5 35,-4 9 5,-6 4 5,-6 9 29,-2 2-34,-4 5-106,0 1-45,-1 0-40,0 1 158,1 5 33,1 2 67,0 7-17,1 1 57,-1 2-35,1-2-21,-1-3 44,1-2-28,-1-4 39,2-2-22,1-3 90,3-1 16,4-1-128,8 0-157,25-17-112,-6 3-342,28-24 471,-33 20 10,10-6 29,-30 18 6,2 2 33,-9 4 5,0 0 85,-1 0 33,-2-1 62,-3 1 39,0-2-6,0 1-84,-1-2-134,0 0 107,1-2-40,-2 2-50,0-1-12,0 3 74,0 0-202,0 4 117,0 3 6,-1 6 6,-1 4-1,-1 2 1,-1 1-1,0 1 1,0-1 28,0-1-29,0-1 1,0 0 55,-1 4-49,2-7-1,-1 5-6,3-11 40,0 0-45,1-5-845,0-1-393,0-1-280,0 0-515,14-3-5120,2-5 7153,14-3 0,-15 2 0,-1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8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45 11357,'9'2'3663,"-2"0"-2834,-7-2 252,0 0-745,-10-20-162,6 14-174,-10-15-68,7 20-60,-3 0 77,-4 1 51,-2 6 118,-5 2 5,-1 7 381,-11 13-297,10-8 45,-6 13-112,17-17 6,3-1 157,7-9 33,3-6-45,6 0-151,4 0-140,8-4-101,6-1-291,16-7 342,-17 5-6,9 0-28,-26 6-62,-2 1 45,-2 0 34,-1 0-34,0 0 50,-1 1 46,2 4 5,-2-1 11,3 3 73,-1-3-6,2 0 35,1-1 16,3-1 5,4 0-16,4-2-45,6 0 5,19-6-145,-7-2 56,27-12 5,-29 6 1,9-3-1,-21 11-28,-3 1 29,-2 4-51,-1 0 17,0 1 33,2 3-5,0 5 11,3 5 50,-1 4 23,1 2 39,-3 1-39,-1 0-40,-3-2 23,0-3 28,-2-1-190,6 1-516,-5-5 622,16 2 0,-18-8 0,7-1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48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464 0 13861,'15'9'3455,"-4"-1"-3051,-11-8 77,0 0-234,-63 26-113,21-4-98,-6 1 1,-2 2-37,-9 15-146,1 4-1892,3 7-3054,9-4 5092,8 1 0,18-24 0,9-8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3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9 9604,'-16'-4'3697,"2"0"-3081,14 4 1243,0 0-1209,30 0-34,-14 0-50,26 0-174,-19 0-236,4 0-156,4 1-744,7-1-7142,50 1 7886,-23-1 0,8 0 0,-44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3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10662,'11'13'314,"-2"-2"-1648,45-11-738,-20 0 2072,45 0 0,-54 0 0,-6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4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7990,'2'6'2689,"0"-2"-2095,-2-4-387,53 0-201,-29 1 5,42 0-11,-42 1-62,3 0-16,4 0-314,6-1-62,3 1 398,3-1 56,1 1 649,23 5 1,5 1-549,1 0 81,2 0 0,-4 2-64,-14-2-144,-2 0 278,-3-1-151,-5 0-45,-2-2 381,10 3-112,-14-3 55,11 3-27,-16-2 185,2 1 51,3-1-276,4 2-346,19 0-253,-14-2-583,17 0-419,-4-3 1288,30 1 0,-40-1 0,7-2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5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21 214 9262,'-11'-3'3703,"2"0"-2438,9 3 1877,0 0-2666,3-18-78,2 11-34,4-14-16,2 14-214,3 0-94,16-3-40,-3 3 0,10 1 0,-7 4 0,-3 1-6,1 1 0,-3 3-38,-2 4 44,-3 6-6,-3 4 0,-2 3-55,-4 4 61,-4 3-90,-4 15 85,-4-10-86,-4 9 24,-4-17 11,-1-4 56,0-4-6,2-2 6,4-6 28,1-3 23,3-4 157,1-1 296,6-1-336,7-8-101,10-6 17,6-12 6,7-5 184,1-6 17,1 0 185,7-15-3650,-17 17 3359,3-8-179,-21 21-6,-4 1-510,-3 4-621,-3 2-1675,0-2 2806,-1-3 0,0 9 0,0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0:55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1 135 9912,'0'8'4531,"0"-1"-2716,0-7-381,0 0-246,3 0-617,3-5-3706,8-4 3219,5-7-50,4-4-28,4-2 78,0 1-79,-2 0 29,1 3-152,-11 8-145,2 2 45,-10 8 111,8 11 3454,-3 1-3347,6 11-39,-7 1-292,1 2-1467,4 4 1798,13 8 0,-13-18 0,4 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47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22 208 9167,'-12'-7'2733,"2"2"-1652,10 5 594,0 0-1149,0-2-55,0 0-90,0-1-28,0 1-17,0 0-28,0 0-56,0 0 308,0-4-415,1 0 23,-1-1-61,2 1-23,-1 1 173,2-3-156,-1 3-6,-1-2 52,0 3-74,-1 1 11,1 0 44,0 0-77,-1 2 33,2-2-73,-2 3 269,1-1-90,-1 0-22,0 1-28,0-2-28,0 1-11,0-1 6,0 0-68,0-1 5,0 1-38,0-2 44,0 1 12,0 0-23,1 0-5,-1 2-409,1 0 246,-1 3 73,0 4 17,0 7 39,0 6 0,0 7 0,-1 7 11,-1 4 28,-1 1-33,0 1-6,0-2 5,2-3 1,0-4 0,1-3-1,0-3 1,0 4-1,0-9-5,1 3 0,2-10 0,1-1-44,3-1 38,0 0-44,7 0 100,-3-2 51,14 0-51,-8-5 40,9-1-1,-5-2-5,3 0 51,0-2-1,0-3-50,1-4 0,0-4-17,2-5 0,-1-1-61,0-2 61,6-10-28,-7 7-33,1-7 50,-10 9-50,-3-1 27,0-2 1,-3 0-34,-1-3-56,-3 1 11,-2-1-17,-2-14-33,-1 11-6,-4-10-50,-3 16-39,-4 2 50,-3 2 6,-3 4-107,0 2 95,-13 2 90,6 5 51,-9 3-1,10 4 0,-13 2 6,10 3-50,-8 1 16,12 4 29,-7 6-1,6-2 6,-6 4 0,8-2-28,-11 12 28,12-10 0,-7 9 0,17-16-33,3 1 27,1-3-28,3 1 34,0 0 6,2 1-6,0 2 0,0 4 62,0-3-57,0 1 74,3-5-23,0-1 11,2-1 56,-1 2-73,1-3-5,0 0 0,-3-2-51,0-2 6,0 0-5,0-2-1,0 0 6,0 0 34,1 0 100,0 0 40,3 1-6,0 0-28,2-1 106,6 0-134,-2 0 0,4 0-6,-4 0-27,1 0 10,1 0 7,1 0-29,0-2-6,0-1-16,0-2 28,4-1 12,-4 0-7,11-5-39,-9 3-5,7-4-28,-7 4 55,-1-1-10,-2 0-46,-2 1 29,-2-1-1,-1 2-27,-3 0 33,1 0 0,-3 2-33,-1 0 28,-1 3-1,-1-1 1,1 0-1,-1 2-33,0 0-2347,-1 1-325,0-1-2542,0-2 5214,-1-2 0,1 2 0,-1-1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1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33 217 7285,'9'11'2532,"-2"-2"-1950,-7-9 2824,0 0-3059,0-2-62,0 1-16,0-1-106,0 1 458,0 1-267,0-1 1085,4-1-1159,3-2-146,7-3 124,8-2-57,7-2-100,11-3 17,7-1-34,9 0-45,10-1-28,7 0-6,-14 4 1,3 1 62,33-7-860,-30 6 1,-1 1 824,21-3-33,-7 2-568,-14 0 524,-15 4 44,-14-1 0,-68 8 0,-51 4 0,-31 2 0,-8 1 0,11-1 0,13-1 0,-1 0 0,1 0 0,0 0 0,0-1 0,0 1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2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6098,'7'8'493,"-1"-2"-297,-6-6 50,1 0 146,0 0 543,-1 0-935,2 0 39,-2 0 17,3 2 34,-2 2 5,3 2 34,0 2-129,-1 1-17,2 1-78,-3 1 78,0 1 17,-1-2 0,-1 2-554,0 5-236,-1 0-559,-2 4 1349,-3-3 0,2-10 0,0-1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2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0 313 12416,'2'1'2430,"-2"0"2220,0-1-4359,1 0 22,1 0-100,2 0-67,2-3 89,4-4-112,-1-1 6,3-2 11,-2 2-56,-1 0 56,2-3-56,1 0-17,14-11-39,12-9-28,4-2 11,23-11-11,-27 19 0,10-2 0,-22 12 0,-5 4-5,-3 2 5,-3 2-34,0 0 23,4 0-84,-3 3-51,2-1-296,-4 4-1866,8 0 645,-2 2-360,9 3-1203,-4 2-980,-1 2 4206,-3-1 0,-10-3 0,-4-2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3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11 8769,'-12'-6'2593,"2"2"-1719,10 4 3187,0 0-3579,1 1-107,2-1-308,3 1-67,5 0-39,4 1 39,7 3 67,4 2 247,26 8 212,-7-3 29,19 3-230,-16-7-185,-1-1-89,-5-4-51,-7-1-84,-8-1-903,-10-1-1724,-6 1 2711,-7 0 0,-2-1 0,-2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0 688 7486,'11'3'3356,"-2"0"-2208,-9-3 1098,0 0-1305,21 4-39,-9-4-1,19 4-117,-13-4-173,0 0-158,1 0-149,-1-1-131,1-4-89,0-3-84,1-6-28,2-6-101,2-4-167,1-8 82,2-6-55,1-5-218,7-24 241,-10 16-85,2-15 18,-15 26 117,-4-1-51,-4 2 197,-2 2-34,-2 2 78,0 3 6,0 4 0,0 6 140,-1 3 51,-1 6 5,-1 2-51,1 4-10,0 3-124,0 2-6,0 0-5,2 2-78,0 0-51,-1 0-89,0 0 78,-2 1 78,-1 5-11,-2 3 73,-2 5 0,-2 1 84,0 3 146,-6 15-68,3-5-5,-4 12 6,6-8-29,-1 1 28,2 1-5,-1-2 0,2-2 95,0 12-129,3-11-39,1 9-22,3-14 16,2-1 6,0 7-84,0-9 90,0 3-33,3-10 21,0-3 28,3-1-16,0-3 117,3 1-128,-3-3-35,2 1 24,-3-5-24,-1 0 113,3-1-56,-1-1-28,3 0 11,-1-1-39,3 0 16,1 0-10,3-2 10,-1-2-55,2-3 27,0-3 1,-1 0-28,0-2-1,-1 0 29,0 0-29,-1-1 7,0 1 21,4-6-27,-6 7-1,3-2 12,-7 6-6,-4 3-11,1 2 0,-4 2 0,1 0-140,0 0-100,0 0 10,3 3 140,1 6 130,11 21 10,-3-3-11,6 13 6,-6-12 89,1 2-72,-3-11 33,1 0 62,-4-13-45,14-3-246,0-3-118,14-9-101,-3-5-414,4-9 508,-3 0 97,-6 4-141,-8 7-374,-4 9 615,-8 12 62,1 6 751,-2 19-387,-1-11-100,2 4-91,-4-16 34,-1-5-27,0-4-180,1-1-79,1-1-997,10-6-2811,2-4 3887,8-10 0,-11 9 0,-3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5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 9346,'10'10'1490,"-2"-2"-1199,-8-8 1524,0 0-908,-4 39 17,-1-10 79,-5 36-51,0-18 73,-3 4-459,-1 3-662,-1 1 416,3 0 145,-1 15-218,7-21-3064,0 16 3109,5-37 32,3 3 1,5-16 50,4-1 219,27-1-476,-3-5-118,21-2-314,-9-5-772,4-4-2611,-5-5 3697,-2-6 0,-21 5 0,-8 1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7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1 156 7352,'0'6'2392,"0"-2"-1955,0-4 112,0 0-510,26-20-28,-16 13 157,19-16 56,-23 19 67,-2 0-128,0-1-57,-1 0-56,1 0-16,1-1 257,4-3 96,-1 1 240,2-3 6,-2 2-22,-1 1-40,0-1 751,3-2-812,-5 3-124,2 0-151,-4 5-117,-2 2-129,0 0-555,-1 1 286,0 1 280,0 7 17,0 5 336,0 9 615,0 18-727,-1-6 11,-1 12-39,-1-15-61,0-3 122,1 6-234,1-14 49,1 4-27,0-14-57,0-3 68,0-1 17,0-4 11,0 0 352,0-2-290,2 0-12,2-2-151,5-6-34,3-7-151,6-6-72,2-6-102,4-3 135,0-2 168,-2 3 0,-1 2 56,-4 4 6,-3 6 0,-5 4 5,-2 5-6,-2 3 23,-2 2-28,-1 2-61,0 0-293,-1 1 141,1 2 146,1 5 50,1 4 17,1 7 107,1 3 157,3 9-163,-3-9 55,1 5-21,-2-14 16,-1-1-140,-1-3 56,1-2 17,-2-3 17,0-2 28,-1 0 5,1-1 18,-1 0-1,4 0-62,1-2-150,13-11-23,-2 0 0,10-11-62,-6 3-67,0-1 107,0-1 100,-2 0-5,-3 5 6,0-1 5,-8 9 33,1 2-33,-6 6-67,-2 2-325,0 0 140,1 2 162,1 5 90,3 6 12,3 6 66,1 4 90,1 0-11,1 1-62,-2-4 95,3 5-139,-4-8-46,3 2 51,-2-2-16,-3-6-35,5 6-78,-8-10-50,3 2-118,-3-4-67,1 0-124,-1-1-312,2 1-242,-2-1 28,3-1 168,-1-1-543,4-1-706,5-1-745,3 0 2784,2 0 0,-8 0 0,-4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8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128 126 7532,'1'5'3489,"0"0"-2348,-1-5 135,0 0-767,7-28-218,-5 17-5,5-24-169,-7 25 363,-6-4-475,1 5 1,-7-2-1,4 4-5,-2 3-61,2 0-34,-1 3 61,1 0 34,-2 1 263,0 3-50,-2 4 0,-3 8-67,5 0 403,-4 9 1243,9 4-1619,2-9 12,5 2-28,3-16-17,4-1 29,1-2-24,4 0-10,1-2-34,1 0-101,-1-1-623,12-18 422,-12 7 61,8-13 72,-16 14-10,-3 5 78,-2 1 95,-1 4-800,-1 0 761,1 5 285,1-2 12,2 2-34,2-2 29,3 1-85,3 0-78,5 0-50,5-1-12,4 0-50,4-2-157,22-10-129,-14 2 140,15-8-33,-25 7 10,-4 3-44,-8 3 6,-4 2-29,1 5 152,-3 1 11,2 5 112,-3 1 0,1 1-67,0 1 56,0 1-56,1 1-12,0 1 12,1 1-45,1 2-67,-1 1-291,2 0-2443,3 7 79,-4-9 526,3 2 2196,-4-10 0,-6-6 0,0-1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8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428 0 11446,'8'14'3098,"-2"-4"-3098,-6-10-465,0 0 482,-26 6 341,5 4 79,-26 11-34,8 7-156,-6 9-247,-3 4-835,-10 17-3231,4 1 4066,-2 5 0,28-29 0,8-11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8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71 9397,'-7'-16'3691,"0"3"-2521,7 10-240,0 1 45,0-2 33,0 3-191,0 0 310,0 1-618,0-2 23,2 2-106,3-1-146,4 0 117,25-1 85,29 1-247,10-1-44,19 2-112,-17-1-40,-3 0-39,-6-2-34,-12 0-543,-10-1-1075,-10 1-2448,-3 0-3154,-4 2 7254,2-1 0,-15 2 0,-2-1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48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1 250 8584,'5'17'2941,"0"-4"-1703,-5-13 638,0 0-946,1 0 17,2 0-147,2 0-189,1 0-130,0-2 2,3 0-147,-2-2-17,3-1-5,0-1-46,3-2-83,1-2-78,5-3-1,27-25-73,-16 10 1,19-19-23,-24 21 68,-5 0-79,-3 6 0,-4 4-6,-4 4 6,-2 5-6,-3 1 6,-1 4 0,-2 0 0,0 2 0,-1 0-39,1 0 34,0 0-57,2 0 62,2 0 269,9 9-146,1-1-73,6 8-5,-4-3-370,6 4-750,-4-5-2033,11 4-2846,-6-8 5954,3-1 0,-12-4 0,-4-1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9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11206,'12'0'3170,"-2"0"-2829,-10 0-397,0 0 387,7 18 397,-2 14-554,4 9-12,-5 10-5,-3-11-101,-9 28-1176,-1-15-1669,-11 23-1429,3-26 4218,0-2 0,9-23 0,2-9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19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19 11978,'-7'-10'3260,"2"2"-2436,52 8-275,-16 0-146,44 0-201,-23 2-202,7 2-975,12 4-3948,-3 1 4308,0 2 1,-32-6 0,-13 0-1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0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30 8802,'-14'-16'2124,"3"2"-1374,11 14 281,0 0-594,-31 0-96,19 0-111,-25 0-23,29 0-28,1 0-95,3 0-78,1 0 224,3 1-230,0-1-84,5 1-34,5-1 118,10 0 0,6 0 56,4 0-50,3 0 83,-2 2 6,-3 0 23,-4 4 106,4 7-224,-11 0 0,2 6-67,-12 0 61,-3 13 6,-3-7 0,-8 9 39,-6-12 51,-6-1 100,-5-1 51,0-2-3302,0 0 3347,1-2-34,2 0 129,2-1-163,1-1-67,3-1-22,-1 3 50,8-5 3499,1 1-3017,6-6 112,6 0 73,8 1-219,14 1-196,15 0-162,13 1-90,13-3-50,7-2-68,2-2-61,-6-1-414,-12-1-885,-16 0-2577,-17 0 3876,-12-5 0,-9 4 0,-4-4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2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8394,'2'12'1776,"0"-2"-1144,-2-10-195,0 0-403,0 2-34,0-1 0,0 1-6,0 0 6,0 0 207,0 1-11,0 1-50,0 0 16,0 0-10,0 1-24,0 0-88,0 2-34,0 0 27,0 3 68,0 8-62,0-2-33,0 23-343,0-10-379,0 14-371,0-7-302,-5 6-140,0-3 1529,-5 1 0,4-19 0,2-7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2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7123,'14'4'1618,"-4"-2"-1270,-10 6 21,0-4-77,0 6-7,-1-6-78,1 0 12,-2-1-18,2 2-83,-2 0-45,1 1-28,-1 1 11,-1 2 67,-1 14-73,2-5-95,-1 19-190,3-16-230,0 7-195,0-7-1094,0 12 298,0-7 678,0 9 778,0-11 0,0-11 0,0-2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2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 6305,'2'4'2397,"2"65"-2341,-4-46 0,2 50-51,-2-60 46,0 0-18,0 0 6,0 0-39,0 1 62,0 0-56,0 2 0,0 11 0,0-5-6,-1 10 0,1-10 0,-1 0 5,1-1-5,0-2 0,0 0 0,0-2-85,0-1-340,-2-2-18,-1 1 337,-4 0 106,-2 2 6,-9 8-6,4-4-196,-7 14-6,12-14-33,0 6-577,7-6 812,1-3 0,1-7 0,0-3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3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5952,'1'13'146,"0"-4"-146,-1-9-202,0 0 202,-3 52 0,2-39 0,-1 39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3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6131,'1'15'0,"0"-2"0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6238,'20'59'941,"-9"-29"-936,-4 9 90,-7-34 381,0 1 123,0-2-50,1 1 818,1 2-532,1 2-583,1 3 11,1 2-45,1 2 135,1 2 118,0 2-252,4 11-214,-2-6 1,2 11-1,-3-9 79,-2 3 163,3 14-186,-3-9 7,0 11 4,-1-15 1,-2 0 6,0-1-79,1 0 156,1 12-94,0-11-62,0 10-56,0-13-140,1 0-3302,-1 0 3442,1 0-40,-1 2-352,0-1 252,2 15 28,-3 5 168,2 0 0,-2-3 6,1-15 5,0-1 51,1-2 3330,0-1-3392,-1-1 0,-1-2-62,-1-1 62,-1-1 0,1 10 0,-1-7 0,1 6 6,0-10-1,0-1 1,0-1-6,0 0 0,-1-1-202,-1 6 79,0-6-73,-1 2 44,0-8 12,-2-1 23,-2 0 117,-2 0 78,1 2-78,0 1-11,0 0 5,-2 8 12,2-5 33,-3 7-11,3-7-22,-1 2 27,0 2-16,1 1 22,-2 12-39,3-7 12,0 9 60,3-12-10,0 11-62,1-9-67,0 20 112,-1-18-45,-2 12 5,-2-11 62,-2 5-16,-2 0 5,0 1 89,0 2-88,3 1 66,0 0-61,3 1 22,0 2-45,2 0-5,0 1 22,1 1-23,0-3-33,0 0 67,0-2 1,2 13-29,0-12 0,2 10-33,1-15 66,1 14 24,0-11-40,-1 8 89,-1-16-111,0-2-34,-2-4 39,-2-2-33,0-3-1,0-1 1,0-1 61,0 7-33,-1-6 16,-2 6-44,-1-10 27,1-1 6,0-2 40,2-1-18,0-2 18,0 0-6,1-1-23,-1-1-11,0 0 23,0 0 11,-1-1 11,1 1 72,-2 7-38,1-1 39,-1 8 537,-1-1-368,1 1-203,0 0-118,1-2 7,0 0 27,2-7-34,-1-1 1,1-6-6,0-1-6,0 0-262,0 0-405,-1-1-833,1 0-2477,-2-1 3983,2-6 0,-1 5 0,1-4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6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0 6350,'7'4'1411,"-2"-2"-1198,-5-2-23,-6 31-16,2-16 27,-3 24-66,5-22-51,0 0-12,1 2-10,0 0-12,-1 2-10,1-2-35,-2 2 1,1-1 11,0-1 17,1-2 5,0 3-28,1-5-5,-2 4 44,1-5-50,-1 2 6,-1 2-6,0 2 34,0 0-34,-1 0 0,0 0 11,-4 14-62,3-13-95,-5 11-106,6-16-224,-3 10 274,2-6 57,-2 10-34,3-7-23,0 3-145,-1 1-185,-1 6-213,-1-1 745,0 3 0,2-16 0,3-6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8 7834,'-12'-4'2974,"2"0"-2756,10 4 505,0 0-140,-40 13 44,29 1 319,-29 14-33,39 2-162,3 2-168,4 3-231,5-1 52,14 8-348,-3-14-56,8 3-236,-4-15-1567,2-5-1300,11-4 3103,13-4 0,-22-2 0,2-1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50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0 250 7974,'12'12'2067,"-2"-2"-1541,-10-10 471,0 0-218,3 0-107,-3 0-22,4 0-214,-4 0 40,2 0-134,-2 0 4839,1 0-5018,0 0 66,0 0 34,3-2-173,1-5-90,5-4 0,2-5-62,6-3-38,3-4-12,3-2 56,3-2-3431,1 1 3408,3-1 46,-2 2-1,-2 3-16,-4 4-18,-4 6-44,-7 4-134,2 5 3504,-4 5-3365,4 4 62,-2 3 40,1 4 5,2 0 39,1 2-33,2 1 55,2 1 12,1-1 11,0 0 67,10 3-78,-7-7 84,13 5-45,-16-10-11,6 2 78,-8-7 22,2 0 6,0-2 219,9 0-258,-10-5 78,14-7-173,-17-2-34,5-7-33,-9 4-6,1-1-269,3-7-733,-3 9-987,2-4-3315,-6 12 5304,0 1 0,-4 4 0,-3 1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28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 6266,'11'3'1053,"-2"0"-762,-9-3 73,0 48-107,2-24 1,2 40-57,2-37-94,2 2-1,1 1-44,-2 0 51,-1 0 43,0 0 7,-2 1-118,2-1 44,-2 0-38,1-1-46,0 0-3391,-1-3 3386,1-1 5,-1-2 1,-1 0 0,1-1-6,-2 1-56,1 8 106,-1-7-44,-1 6 3442,1-9-3437,0 0 78,1-1 96,2 1 67,0 1-61,2 1-107,-1 1-23,1-1-55,-1-2-6,-2 0 89,0 5-38,-2-5-46,0 4 51,-1-8-44,1-1 49,0 1-44,1 11 73,1-6 16,2 10-72,0-8-34,0 0 11,0 0 50,-1 0-61,-2 0-11,-1-2 6,-1-2-46,-1 3 62,0-5 1,0 1-7,0-5 68,0 0 33,1 1 18,0-2-29,1 2 62,1-4 44,0 1 40,3 2-140,-2-3 17,2 2-17,-1-3-45,-1 1-51,1 0 29,-1 1 5,0-1-28,0 2-5,0 0 39,2 8-6,0-4-22,3 12-17,-2-12-51,2 11 46,-5-12-62,-1 6 67,-1-7 44,-2 1-44,1 1 23,-1 6-18,0-6-5,0 5-56,0-3 56,0-6 34,0 3 56,0-6-85,0-1 40,0 0-39,0 1-1,0 5-10,0-1-40,0 3 45,0-3 11,-5 8 51,2-4-51,-4 7 11,0-1-55,1-3 16,-1 5 17,-2 3 67,2-6 23,-3 6-51,3-8 34,1-1-17,-1 2 0,1 0-17,0 2-34,-1 1 40,-1 0 84,-6 12-51,3-8-33,-3 7 56,3-11-28,0-1-23,-1 1-11,2-1-39,-1-1 0,1 0 34,1-1 0,-1 9-34,3-5 56,-6 17-51,5-16 57,-10 23-57,8-19 7,-7 12 21,7-12-33,-2 0 11,2-3-5,-1-1 44,-4 7 6,3-9-16,-4 5-1,5-11-34,0-2 7,-2 5-7,4-8 1,-3 3 50,7-7 84,1-2 190,1 1 45,2 0-22,0 1 309,1 7-310,0-2 29,0 3-90,0-5-67,0-1-106,0-1-45,0-3-17,0 1 50,2 4-67,-2-2 17,3 5-50,-2-6 28,1 2-23,0-1 62,1 1 33,0 0-11,2 2 34,5 5-123,-2-3-1,3 4-5,-3-5 6,-1 1-1,1 2-5,-1 3 40,1 1-40,-2 0-12,1 2-27,0 9 39,-3-5-140,2 18 73,-2-18 67,1 7 6,1-12-6,1-2 5,0 0-5,0-2 0,1 0 6,-1-1-6,-1-1 0,-1-1-45,0 0 11,0 0-78,0 1 12,0-1 44,0 2-45,-1 0-174,2 19 270,-4-13-12,1 14-39,-3-17 56,0 9-62,0-8 62,-3 3 0,1-10 0,-3-2 6,1-2-6,1 1 6,1 0-6,1 2 33,1 2-22,0 9-11,0-4-5,0 19 5,0-14 0,0 9-6,0-8 1,-1-1-51,0 1 5,-2-3-5,-2 7 51,0-9-1,0 6-44,0-9 50,2-1 0,0 0-6,-1 1 6,0 0 0,0 1 11,0 0-3397,0 0 3386,1-2 33,0 8-33,2-11 6,0 5-6,1-13 6,0-1-6,0-1 3397,0-2-3330,0 0-67,0-3 6,0 0-168,0 1-505,0 2-263,0 1-935,0 0-1999,0-2 3864,0-1 0,0-1 0,0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0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55 8455,'2'-2'2073,"0"0"-1491,-2 2-201,0 0-157,-2-17-50,0 11-101,-1-12-34,1 15-39,2 2 50,-2-1 23,2 2 2100,-1-1-2161,4 1 49,2 0 29,5-1-23,6 1-28,4-1-33,8 1 67,5 0-73,7 0-112,4 0-583,7 0-862,1 0-7604,40 0 9161,-29 0 0,4 0 0,-43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0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9996,'25'5'3277,"-5"-2"-2510,32-3-459,-17-2-168,46-3-140,-28-2-135,0-1-301,1 2-376,-4 0-147,-3 3-88,-5 0 129,-4 1 498,-3 1 313,-4 0 102,0 0 5,0 1 252,-1-2 291,0 2 599,23-1-862,-19 1 96,28 0-376,-30 0-124,11 0-525,-5 0-706,3-1-1037,37-2 953,-19 1 1439,24-1 0,-51 2 0,-8 1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1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 6456,'76'-5'2302,"0"1"0,-12 1 0,-6-1-1943,5-2-163,-16 2-73,-4 2-62,-4 1 63,-8 1 32,-7 0-66,-7 0-34,-4 0-22,-2 0 16,5 0-44,-2 0-12,6 0 12,-2 0-1,5 0-5,4 0 6,7 0-6,3 0 11,4 0-11,5 0 6,-1-1 33,3-2-28,16-3-5,-16 1-6,11-2 5,-22 3-5,-1 0 0,0 1 6,2 0 95,6 1 39,28-2-79,-14 2 180,37-3-163,-43 4 40,10-2-23,-28 3 7,-5-1 60,-5 1-89,-1 0 50,9 0-67,-6 0-17,10 0-33,-8 0 39,5 0-34,24 0-6,-11 0 7,14 0 66,-20 0 118,-4 0-112,0 0-28,-6 0-50,-2 0 44,-5 0-50,-2 0 0,-2 0 0,-3 0 11,19 0 28,-8 0-39,19 0-5,-13 1 5,17 1 0,-13 0 0,12 0 5,-17 0-5,-2 0 6,1 0-6,0 2-6,2-2 1,3 2-79,23-2 84,-11 0 0,18 0 5,-17-2-5,2 1-33,0-1 27,-1 0 6,0 0-5,-3 0-1,0 1-5,-1 1 11,-1 0 11,-1 2-5,25 0-6,-16 1 0,40 0 5,-40-1-5,13-1 6,-26-2-1,-2-1 1,-3 0 44,14 0-44,-13-2 0,11 0 33,3-1-28,-10-1 28,13 1-28,-16-1 51,9 0-12,-16 0-50,5 0-33,-19 0-258,-1 2-219,0 0-235,0 1 745,28 1 0,-27 0 0,18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3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7794,'17'5'1648,"-4"0"-1436,-13-5-105,0 0-29,52 1-22,-26 0-5,43 1 38,-39-2-44,-1 0 0,-2 0 11,-4 0 39,12 0-89,-14 0 10,18 0-16,-19 0 6,6-1-6,-5 1 17,15-2-17,-7 2 5,13-2 51,-10 2 107,2-1 61,1 1-28,17 0-118,-10 0 51,13 0-39,-16 0-46,2 0-44,-2 0-67,0 0-280,-2 1-751,13 1 695,-14 0 202,23 3 195,-27-2 6,7 2 0,-15-3 0,-2 0 6,0-1-6,2 0 5,13 0 74,-6-1 133,10 1-111,-10 0-28,0 1 84,-2 0-68,-3 2-44,-3-2 11,-4 1-45,0-1 1,6 0-7,-4 0-66,17-1 55,-14 1-5,11 0 5,-10 1 1,13 4-1,-6-2 6,9 2 0,-11-2 0,-3-2-6,14 0-89,-11-1-230,22-2 230,-21 0 39,8 0 45,-15 0 11,8 0 0,-8 1 17,7 0-12,-8-1-5,1 0 6,1 0-6,-1 0-11,0 0-28,0 0-34,-2 0 73,-1 0 0,-2 0 0,-2-2 45,-1-1 22,-2-1-17,5-3-50,-3 2-129,17-5-275,-8 4-88,13-2 55,-5 3 6,3 1 246,1 2 140,1 0 45,-2 1 34,-4 1-23,-2-2-5,-4 1 72,-4-1 79,-2 0 139,-4 1-128,1-1-22,-1 2 156,2-1 1,2 1 224,18 0-454,10 0-673,7 0-1679,0 0 2279,-14 0 0,-20 0 0,-5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4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43 7481,'10'6'1630,"-2"0"-851,-4-21-746,-3 9-33,2-12 0,-8 11 95,-4 3-16,-6 0-74,-4 3 29,-8 1-34,5 0-28,-6 0-118,9 0-576,-1 3-2314,-21 4 3036,11 0 0,-2 0 0,19-5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5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33 173 7033,'-11'-5'1960,"2"0"-1075,9 5 5120,0 0-4986,-5 0-375,3 0-336,-3 0-95,7 0-185,0 0 11,4 0-39,3 0 84,7 1 73,8 1-17,10 1-17,9 2-3273,9-1 3273,6 2-1596,3 0 1613,3 0 28,-1 0-95,22 2-62,-25-3 157,27 5 28,-44-6 39,9 3-28,-18-5 62,3 0-129,4-2-39,1 0 33,21 0-44,-17 0-28,11-1-62,-27 0 2595,-1 0-2578,-14 0 2398,-2 1-2415,-11 0 11,-1 0 0,-1-1 67,0 0 12,0 0 0,0-1-57,2 0-27,0-1-6,2-2-157,0-1-73,-2-1-307,0-2 5,-2-1 106,0-3 62,0-2-16,0-5-131,-2 1-32,0-2-11,-2 2-57,0 0 281,0 2 167,0 3 79,0 3 34,0 4 11,1 0 44,1 4 46,1 0 27,1 2 773,0 1-851,5 0 152,15 2-74,3 5-72,12 4 50,-6 7 39,-2 4 17,-3 3 56,-6 2-79,-8 1-55,-4 2 89,-8 3-123,-11 0 112,-10 1-112,-14 0-4316,-4-5 2210,1-8 2106,4-9 0,17-8 0,7-3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6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89 6826,'-11'-18'912,"2"4"-587,9 14-106,0 0-12,-15-1 179,10 1 304,-11-1 189,15 1 1418,0 0-2510,0 0 213,-1-1 22,-2 0 51,-1-2-23,-2 1-50,0-1 12,-1 1 27,2 0 39,1 1 264,3 0 291,0 1 828,2 0-323,0-1-802,1 0 201,4-3-369,2 2-78,4-3 16,5 2 17,6-1 17,10 0-16,10 1-46,9-1-22,12 2 0,7 0-56,6 0 6,5 2 27,-1-1-27,0 1-1,-7 0-5,-5 0 0,-10 0-140,-12 0-599,-12 0-1070,-11 3 1809,-16 17 0,-3-12 0,-8 11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7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79 6938,'-20'-7'1148,"4"0"-689,16 7 1311,0 0-739,-26 0 100,19 0-352,-19 0-354,26 0-77,4 0 307,7 0-269,2 1 158,7 2 100,-2 3 90,2 3-180,2 4 376,12 10-645,-9-5 164,13 10-158,-19-15-106,2 1-45,-6-9-28,-1-3-22,3 0-90,1-2-112,-1 0-1228,7-11-88,-7-1-398,4-13-363,-10 2 66,-3-9 11,-5 1 2112,-2-4 0,-1 16 0,0 6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7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399 6 9979,'17'-3'2890,"-3"0"-2890,-15 3 493,-7 1 230,-5 5 430,-24 11-811,3 2-213,-13 11-129,9-6-376,1 4-861,-3 0-1021,-6 7-2715,2-2 4973,-1 1 0,21-16 0,8-6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0:59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318 159 12763,'2'-4'2050,"0"-1"-1412,-1 0-201,-1-1 6,0-1 22,1 1-90,0 0-202,-1 0-117,0 2-56,0-2-123,0 1-67,0-3-96,0 0 107,-3-3-471,-3-2-543,-6-1 95,-5 0 421,-2 2 548,-13 2 129,5 5 0,-8 1 28,8 4 17,0 4-45,-1 3 39,-7 13 34,13 0-28,-2 9-45,17-3-6,4 1-67,3 3 73,3-1 151,5-4 101,12 4 331,-1-14 526,19 1-740,-13-14-116,9-5-91,-11-5 34,-1-6 45,-1-3 45,-5 0 94,-1 0-217,-5 0 50,-1 2-17,-3 4-96,-2 3-66,-1 5-275,-1 1-240,0 2 184,1 7 196,1 4 101,2 10 202,0 9-90,1 8 11,-3 7-118,-1 8 135,-2 37-1328,-1-18 1188,-2 23-210,-2-29 233,-7 18-23,-1-23-90,-3 12-72,1-28-17,-1-4-124,-2-5-330,-3-2 101,-1-7-269,-12-3 711,9-12 85,-7-3-29,11-18 1249,2-6-1618,4-13 403,3-7 241,6-5 72,2-2-44,4 1 39,7 4-45,5 4-94,10 3 38,5 4-28,6 1 396,4 2-104,3 1-18,-1 2 275,12-3-576,-17 7-427,12-4-2374,-19 6 2649,10-10 0,-21 12 0,2-3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38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29 9033,'16'10'2733,"-4"-2"-2010,-12-8 593,0 0-1036,26 16 56,-17-6-73,17 13 11,-22-7-117,-2 0-6,-1 2-3408,0 1 3397,-1-1-50,0 0-12,-4-2-5,-1-3-11,-12 4-62,-1-5-6,-8 1-50,-1-7 3409,-1-3-3420,-2-1 61,1-2-123,2-6-28,4-2-106,1-8 44,3-1 62,0-2 45,1 0 56,2-1-78,0-8-84,5 8-130,1-6-172,7 10-40,2 2 78,1 1 454,7-1 129,4 3-28,8-1-23,5 5 583,16 1-146,-6 3 17,11 0-22,-9 3-1,1 0 7,3 0-68,4 0-123,2 0-6,28 0-246,-20 0-40,18-1-5,-29 0-341,-5 0-1060,-3 0-2911,-8 1 4312,-1 1 0,-13-1 0,-4 1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0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24 533 3788,'-9'-15'1512,"2"4"872,7 11-1163,0 0-160,-3 0-552,2 0 556,-3 0 11,4 0 3322,0 0-3726,5 0-140,3 0-185,8-1-3509,3-3 3308,6-3-34,6-5-101,4-3 29,5-5-29,4-3-11,2-4-95,1-2-164,18-18 119,-5 1-5,-3 1 83,-5 3 62,-28 23 3392,3-3-3386,-12 12-6,-3 1-6,-2 3 6,-1 1 0,-1 1-39,2 0 39,0-1 33,8-4-27,-6 2-6,7-4 6,-12 5 22,1 0-23,-4 3-5,0-1-5,-1 2 5,2-3 0,-2 2 16,1-2 46,-1 3 11,0-1 16,-2 2-16,1 1-6,0-2-32,0 0-30,2-1 7,2-3-12,0 1 39,2-3-39,-3 3-62,-2 1-11,-1 3-409,-1 0 292,0 2 139,-1 5 46,0 6 5,-2 18 117,0-5 46,-1 10 77,2-13-122,0-2 84,1 2-129,1-10 28,4 2 17,1-8-12,6 0-22,2-2-39,4 0-45,2-2-67,1-2 11,1 0-185,0-6 90,-2-3-80,6-25 136,-11 12 95,2-12 39,-13 19 214,1 0-158,-3 6-33,3-3 11,-2 8 11,0 0 67,1 0-84,-2 3-67,0-1-151,0 2-168,-1 0 268,-1 5 51,0 4 39,2 18-33,0-4-6,0 8-152,0-13-4866,0-2 1506,-2-11 3512,0-7 0,0-3 0,0-3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0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80 7649,'-15'-3'2431,"4"0"-1669,11 3 2296,0 0-2353,2 6 1,0-3 62,2 4 996,4-6-1288,2 0-314,6-1-39,1-1-44,16-9-96,-6 0 11,21-16 51,-22 10-45,4-3-56,-18 12-487,-4 4 302,-4 4 73,1 15 163,0-2-303,2 14-852,2-4-1696,1-1 2856,3 0 0,-6-11 0,-2-4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2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8791,'20'-7'2392,"-4"2"-1546,-16 5 420,0 0-896,12-24 111,-9 18-50,8-17-22,-11 23 650,0 0-1244,0 3 180,0 5 5,0 8 95,0 9 112,0 11 84,0 9 141,0 8 116,-4 6-128,-2 2-224,-3-3-61,1-4-46,3-9-44,2-7 17,2-8-62,1-7-112,0-6-689,0-4-4066,8-2-1692,3-6 6559,8-5 0,-8-1 0,-3-3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2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0 10013,'0'11'1254,"0"-2"-1125,0-9 476,0 0 56,-14 20-118,4-3-111,-13 19-169,5-7-3448,1-2 3280,0 0-67,3-5-28,0-4-50,4-5-499,-2-4 286,4-5 436,-3-2 3292,4-6-3409,-2 0-17,4-3-55,1 1-24,2 3 40,1 1-39,1 2-6,7 11 219,0 1 100,10 14-83,3 2-96,5 5-857,24 38 762,-1 10 0,-7-17 0,-13-13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3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0 115 7666,'15'9'3165,"-3"-2"-1709,-12-7 1310,25-57-2321,-18 42-445,18-43 74,-23 57-355,0 1-2873,5 16 3323,0 4-77,3 20 412,-2 8 51,-3 9 369,-3 40-768,-3-21-1155,-1-25 0,-1-2 1077,-4 13 28,-2-6-100,2-9 33,-1 4 1977,3-21-2655,-1 2-388,3-21-267,1-6 3129,1-5-4938,1-10 3103,0-7 0,0 6 0,0-1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4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83 139 9117,'-16'-8'2744,"4"2"-1668,12 6-253,0 0-302,-23 32-90,16-20 39,-16 23 270,21-29 162,2-3 391,3-2-1114,7-9-179,7-5-89,10-10-505,22-20 471,-11 10 112,12-10-28,-18 20-85,22 4 119,-18 10-1,17 9 6,-24 11-129,-2 6-789,-4 4-8913,7 5 9761,-11-11 1,0 1 0,-13-13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4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31 2913,'11'26'2884,"-2"-6"11,-9-20-2351,0 52-107,0-28-17,0 40-2515,0-40 2420,-1-4 838,-3-1-1163,-1-3 899,-5-3-989,-9 0 140,2-6-50,-9-1 3555,4-5-3359,-3-1 11,-1-2-112,-1-4-84,-13-9-95,10 0-11,-8-6-45,15 5-5,3-2-91,5 0-122,4-3-202,6 1 487,2 0 62,3 1-51,2 1 62,5 0 0,2 1 90,7 0 39,2 1 50,5 2 112,1 0-33,4 3 240,17 1-263,-7 4 1,11 3-74,-15 3 101,-3 2 152,21 8-415,-18-3-23,19 7-1046,-16-4-2561,0 0 3630,5 1 0,-20-5 0,-6-2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5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8842,'16'15'1081,"-3"-4"-554,-13-11 2156,0 0-1978,5-11-111,-4 8-57,6-9-5,-7 11-100,2 1 72,-1-1-112,3 0-67,1 0-79,4-2-61,4 1-39,3 0 5,17 1-112,-7 1-28,31 18-5,-27-5 5,19 27-72,-31-14-102,0 7 57,-12-6-34,-3-1 140,-2 1-6,-4-2-83,-6 2 89,1-11 0,-4-1 0,7-13 134,1-1 185,2-1-33,-2-3-51,2-3-106,1-3 0,1-2 191,2-8-315,6 2 34,15-15 12,-1 12-51,10-6-168,-7 10-987,12-5-329,-9 4-263,10-6-1502,-14 7 3249,-1-2 0,-11 9 0,-4 2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1:46.4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1 123 6955,'10'0'1825,"-2"0"-1275,-8 0-18,-3 1 28,3-1 22,-3 1 56,3-1 533,0 0 56,0 2-650,0-2 3046,0 2-3208,2-2 241,9 0-595,2-2-5,11-3 12,0-3-29,3-3-34,1-2 51,-2 0-16,8-7-35,-10 6 6,3-4-11,-12 9 0,-4 1-257,-1 4 22,-5 1-45,4 6 184,-5 5 40,4 6-185,-1 6-2801,1 22-1500,-1-7 4542,-2 13 0,-4-29 0,-1-5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0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0 9666,'4'3'2256,"0"-2"-1874,-4-1 1539,0 0-1451,-25 39-95,11-13 51,-22 37-67,17-17 94,2 9-55,-1 7-68,4 7 12,1 3-101,4 1-437,1-5 291,3-4 62,3-9 11,1-6-84,1-7-28,0-7-431,8 6-1003,0-14-1629,11 4-455,-2-17 3462,1-4 0,-7-5 0,-4-3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0:12:0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1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 12034,'7'8'3826,"-2"-2"-3288,-5-6-331,0 0-117,0 5 117,-1 5 56,-2 8-50,-2 6-67,1 6 22,-1 6-28,2 5-51,1 2-5,1 3-45,1-3-39,2-3 6,5-6 168,3-6 5,5-5 179,3-5-127,1-5 60,2-5 235,13-4-319,-7-3-117,11-1 44,2-11-83,-9 1-1,6-11 1,-14 3-46,-4-1-5,-3-3-263,-4-3-538,-3-16 320,-4 7 200,-3-10 180,-5 14 62,-5 2 5,-6 3 1,-5 2 5,-2 2-45,-2 3-34,-3 2-72,-10 0 179,5 7 39,-7 1 34,12 7 50,3 0-27,1 1-57,4 0 118,-7 9-68,7 0 113,-8 20-112,12-7-39,0 8 33,6-9-79,4 1 62,0-2 1,3 2-24,0-4-44,1-1 0,0-4-44,0-2 38,0-3 62,4-1 146,0-3 145,5-1 22,1-2-38,4-1-51,6 0-90,5 0-89,6-3-28,0-2-29,2-4-4,-2-1-40,-2-1-476,7-5-583,-9 4-806,6-5-2045,-10 0-2217,-2-1 6127,-1-5 0,-9 11 0,-4 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2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29 142 8416,'-16'-2'2370,"4"2"-1430,12 0 3592,0 0-3664,0 12 22,2-9 7,2 10 44,4-13-286,5 0-330,6-4-163,6-5-55,6-5-96,3-6 73,-1-3-39,10-7-34,-15 8-6,5-4 29,-22 16-34,-1 2-39,-7 7 5,0 1-83,0 0 5,1 0-28,2 0 0,2 4-6,3 4 96,2 7 50,1 4 84,6 14-84,-3-8-1053,11 12-2610,-4-12 3663,7-2 0,-15-10 0,-3-6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3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 10074,'3'9'3915,"0"-2"-2985,-3-7 4655,0 0-5658,0 4 67,0 2 6,0 8 56,0 7 22,0 11 23,0 11 17,0 15-29,0 11-33,0 12 6,-1 7-6,-4 2 11,-1-4-16,-4-7 10,0 10 40,4-14-62,2-7-5,4-22-1,0-22-27,0-7 28,0-2-34,1-6 61,0-3 12,0-3-73,0-2-958,-1-1-1887,2-13-6986,3-5 9641,2-15 0,-3 14 0,0 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4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83 10539,'-3'-8'3546,"0"2"-2600,3 6-279,0-6-247,0 3 6,0-4-141,0 6-128,0 0-157,-1 1-22,0 0-102,-1 0-32,0 0 156,-1 4 67,-3 4 45,-4 10 11,-3 8 17,-3 8-17,-2 7 23,1 5-29,0 2-10,3 0 27,2-3-44,6-4-90,2-6 39,3-3-5,2-5 117,6-4 78,2-4 411,19 1-416,-3-7-51,11-1-50,-6-8 12,2-2-40,-1-2 17,-2 0 101,-2-2-40,-2-2-38,-2-4 22,9-10-152,-7 0 34,19-20-39,-17 10 0,7-12-140,-13 7-33,-2-2-18,-3-4-94,-5-1-191,-4-19 353,-4 14-169,-6-12-72,-7 23 33,-8 6 124,-9 4 123,-26 2 84,11 10 0,-17 1 6,19 10 55,0 1-61,2 0-50,-15 12 50,14 0 17,-9 11-17,19-3 0,3 1 5,6 1-5,2 0 34,6-1-29,2-2-5,5-1 124,1 6-46,3-7-33,0 5 33,1-9 1,2 0 105,1-2 80,4 2 39,0-3 83,4 0 1,0-2 419,14-2-431,0-3-89,14-1-85,-1-2-16,5-2-34,5-3-56,-1-4-33,-3-2-56,-7 2-1,-7 2 1,-8 2-6,-6 2-840,2-1-1888,1-3 2728,19-9 0,-20 7 0,6-4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05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19 10842,'-18'-10'3993,"3"2"-2962,15 8-146,0 0-700,17 2 195,-1 9-27,20 8 22,0 15 45,6 10-112,6 11-241,1 10 331,-1 8 16,-3 2-61,-5 1-230,-6-3-123,-10-3-100,-8-6 100,-9-2 50,-8-4 51,-11-2-28,-7-1-12,-11-5-61,-3-6-1837,-6-2-1607,15-21-3961,1-2 7405,20-22 0,2 2 0,1-3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1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7246,'1'5'1355,"0"0"-845,-1-5 8451,0 0-9218,1 3 257,1 8 5,2 9 57,3 14-56,1 8-1,3 10 79,0 5-67,6 26-23,-4-20-5,3 13 11,-5-29 39,-2-5 12,1-5-46,-3-4 1,2-7 28,-1-1-118,-2-12-6,2-1 62,-4-10 28,0-1 62,-1-1-23,0 0-39,0-4-151,2-3-12,0-5-94,1-5-74,-1-1-61,1-3 174,-2-1 173,0 1-17,-1-1 62,0 3 0,0-2 0,0 2 68,-1 0-192,0-4 68,1 6 56,0-2 56,2 7 56,6-3-11,1 3-45,8-2-56,0 6-17,2 3-55,3 2-35,-1 2 107,-3 5 56,0 2 28,-5 5 90,3 8-157,-7-4 22,2 4 0,-7-6 23,0 0 83,-2 0 12,-2 2-34,-1 0-44,-2 0-79,-2 1 184,-20 10-184,-1-8-89,-20 7-12,6-11-129,-1-5-335,4-4-500,4-4-592,13-6-3126,6-4 4783,11-9 0,0 8 0,1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1.8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10993,'0'3'1384,"0"0"-427,0-3 1463,0 0-1451,14 39-325,-5-16-45,12 32-297,-9-24-44,0 0-157,-1 0 0,-1-2-101,0-1-40,-4-3-693,0-3-1322,-4-6-1760,0-4 3815,-2-6 0,0-3 0,0-3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8959,'2'0'1709,"0"0"-925,-2 0-526,4 0 83,0 3 41,5 4 110,0 5-94,3 7-23,3 5 96,0 6-158,3 5-22,-1 3-44,-1 3-152,-2-1 11,-2-1 34,4 8-67,-7-17-22,3 3-12,-6-19-11,-2-5-28,0-3-51,0-3-145,-1-2 17,2-1-224,2-1-2056,11-15 650,-1-7-1115,6-13 2924,-4-1 0,-9 18 0,-3 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2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34 9234,'-18'-1'3333,"4"0"-2219,14 1 1553,0 0-2287,-12-10-161,7 5-124,-10-7-50,10 9-45,0 2 0,-2 0-51,-1 1 51,-2 0 6,-3 0 0,-2 2-1,-2 3 1,0 4 61,-6 11-67,5-1 90,-6 18-23,13-15 17,-1 9-84,8-12 0,2-3-51,1-3 51,2-4 404,4-2-7,2-3-117,5-2-73,2-1-95,1-1-112,1-5 0,2-4-145,0-7 16,1-5-106,0-12 112,-6 11 117,0-4-22,-9 14 28,0 5 84,-2 3 118,1 3-197,-2 0-5,2 1-78,-2 0-141,2 0 57,1 3 39,3 4 123,1 7 330,9 11-139,-2-4-135,5 6-56,-3-10-12,1-3-587,2-4-1075,5-4-1978,3-3 3652,3-9 0,-14 4 0,-5-4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3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38 10987,'-10'-21'2644,"2"4"-2470,8 17-23,0 0 834,-54 35-1057,41-20 72,-38 29 425,60-29 130,8 1-101,5 0 386,16 7-549,-10-6-84,8 5 45,-14-6 112,4 4-364,-8-3-84,3 3-78,-12-5 117,-4 1 45,-3 3 90,-10 1 10,-8 2 1,-10 1-22,-8-1-79,0-5-112,2-6-633,5-6-2526,9-11 3271,8-6 0,5 1 0,5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4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9055,'16'13'3170,"-4"-2"-2212,-12-11-292,0 0-5,3-2 39,-2 2-61,1-2-62,-2 2 1680,0 0-1842,0-2 89,0 1-22,0-4-230,0 1-168,0-4-51,0 0-27,0-3 39,0 1-40,1 0 34,0 2-5,0 2-6,0 3-28,-1 3-784,0 0 498,2 5 219,2 5 62,4 12-1,4 10-44,4 10 27,4 9-10,1 10 66,1 6 23,0 5 0,-1 2-258,0 0 298,-3-5-96,-2-7-28,-3-8 22,-2-7-44,-4-10-85,-2-9-72,-2-6 207,-2-12 241,0-3-224,-1-7-56,0-12-45,0-2-51,1-14 18,2 1 117,2-3 0,3 0 11,4 1 22,1 1-33,6 1 0,1 4 68,11-4-102,-8 11 23,5-1-40,-12 14 46,0 2-52,-1 3 136,9 11 0,-6 1 38,5 9 40,-8-4-90,-2 0 118,-3 1-185,-2 0 140,-3-1 11,-2 0 51,-1 1 11,-3-1-113,-8 2-4,-6-1-1,-12-1-78,-23 4-17,10-10-1288,-25 0-808,32-14 2096,-7-19 0,27 12 0,3-11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5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79 8550,'-2'-11'2006,"0"2"-1278,2 9 1994,0 0-2011,-14 3 40,10-3-56,-10 3-62,14-3-281,1 0 91,3 0 72,6 0 168,7 0-122,7 0-158,4 0-61,6 0-225,1 0-55,0 0 5,0-4-67,-2 0-403,-2-5-504,0 0-880,-1-1-2016,0 1-886,-5 0 4689,-4 3 0,-10 3 0,-5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6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20 102 9380,'-11'-11'3053,"2"2"-2353,9 9-331,0 0-408,0 1 39,0 1 241,0 2 173,0-1 286,0 1 370,2 0 258,4 1-130,5-2-251,8 1-230,5-3 123,26 0-807,-8-5-33,20-3-1007,-14-4-8824,36-21 8968,-26 9 1,3-3 0,-40 16-1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7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8444,'5'7'1938,"0"-2"-1344,-5-5 4514,0 0-4200,0-1-315,0-1-10,1 0-231,0 0-105,0 2-230,0-1-23,0 7 6,1 6 6,4 11 90,1 13 32,4 10 24,0 8 55,0 6-56,1-1 0,2 14-112,-3-25 12,3 10-46,-9-38-240,0-2-174,-4-14-734,-1-3-2257,0-20-2038,0-2 5438,0-18 0,0 20 0,0 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7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9004,'14'15'2874,"-4"-4"-2006,-10-11 101,0 0 73,13-9 17,2 4-40,15-10-381,1 6-218,4-1-112,2 0-168,-3 1-140,-3 1 0,-4 2-95,-5 0-443,-3 1-929,-3-1-1266,-1 1-1440,-3 2 4173,-2 1 0,-6 0 0,-2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8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8595,'1'8'3473,"0"-2"-2716,-1-6 206,0 0-818,55 2-38,-30-2-102,43 2 1,-47-2-6,-3 0-543,-3-1-1099,-6 1-4490,-14 15 6132,-4-2 0,-3 6 0,4-10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8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7061,'-18'80'6962,"10"-15"-5988,20-58 57,8-4-325,8-1-392,5-2-135,3-1-106,2-3-1,10-3-72,-14-1-72,8 0-651,-17 1-845,0 1-1569,2-5-1551,-1-2 4688,-1-2 0,-11 6 0,-5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49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331 48 9766,'-11'-14'2728,"2"2"-2213,9 12 1227,0 0-1244,-26-8 102,17 6 128,-20-7-173,24 9-85,1-1-212,1 1-29,-1-1-162,1 1-27,-2-1-7,-1 1-27,-7 0-12,-1 5 6,-14 14 6,6 1-6,-6 12-34,6-5-5,2 1-34,0 4 23,3 1-23,5 2-28,2 1-16,4 2-7,3 3 102,1-1 11,3 18 11,3-16 33,1 11 23,3-20-22,0-2 28,-2-3-68,2 11-140,-1-11 46,1 6 100,-3-11 67,1-3-28,-2 3 39,2 0-78,-1 1-72,0 0-85,1 0 118,0-1 39,1 0 145,1-3 68,1-2 571,4 4-481,-2-7 67,2 2 190,-2-9 5,1-3 96,0-2-135,0-2-94,1-1-12,5 0-319,-4 0-101,3 0-386,-4-4-3625,17-12-1399,-7-1 5410,15-9 0,-23 15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28 331 9800,'-16'-5'2425,"4"1"-1909,12 4 391,0 0-706,66-18-21,-23 10-57,7-3 0,2 0-33,12 4-57,1-2 96,2 0-123,-3-2-12,-1 0-28,-5 0 1,-5 0 27,-5 3-5,-8 0 11,-5 1 0,-5 2-34,-5 0 34,-4 1 34,-4 1-28,-4 0-6,-4 2 0,-5 0 33,-2 1 74,-1 0 329,-1 0-424,-5 0 66,-3 0-78,-9 0 6,-4 2 83,-4 4-89,-3 3 6,-2 5 72,-1 3-72,0 3 44,1 5-16,2 2-34,2 4-6,-1 14-55,11-10-12,1 11 67,11-27 6,10-2 185,7-15-28,10-5-157,8-7-291,5-7-29,0-7-273,0-3-51,-4 0-51,5-8 595,-13 14 10,1-1-95,-14 15 73,-2 4 112,-1 2 79,0 1-46,2 2 6,-1 4-16,2 3 402,4 13-128,-1-6 39,2 6-95,-3-9 95,0-4-241,0-3 129,2-3-134,3-2-90,3-2-67,6-7-958,20-20 202,-7-3-645,-5-4 1,1-5-388,9-30 1855,-17 24 0,-2 2 0,-3-5 0,-8 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3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144 113 7559,'12'1'3585,"-2"0"-3036,-10-1 941,0 0-857,17-46 218,-12 32-341,13-34-67,-16 44-287,-2 2-16,1 2-672,-1 0 437,0 2 55,0 4 40,-2 6 73,-3 5 112,-3 5 96,-5 5 60,-3 5-167,-4 0 50,0 4-95,0-4-29,1 1-4,2-6-68,1-1-28,4-6-577,2-4-1132,1-3-1131,2-2-963,0-3 3803,3-1 0,1-4 0,2-1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50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75 9722,'6'-1'4385,"0"0"-4379,-6 1 111,0 0 1,-15-5 111,6 7 51,-13 0-44,8 12 122,-1 4 46,2 5 21,2 3-72,2 2-90,4 2-61,3 1-45,2 1 72,3-3 107,5 0 79,7-3 61,4-4-61,3-4 240,13-1-414,-6-8-101,10-2-11,-9-6-28,3-2-12,1-5-16,0-2-6,1-6-22,-1-2-6,-3-2 0,7-13-39,-13 6-117,3-11-141,-17 9-61,-3-1-45,-5-1 179,-1 1 73,-3-1-5,-6 1-18,-6 3-22,-7 2 0,-5 4-174,-17-1 231,8 10 88,-12 0 7,14 10 5,1 0 0,1 1 28,2 4 28,3 3 67,-3 7-117,9-3 38,-5 11 12,14-8 12,0 5-1,6-5 1,-1 2 5,3 1-34,0-1 6,2 0-45,0-3-62,0-2 23,0-2 39,1-3 22,4-2 281,3-1 10,6-2-61,3 0-39,5-2-129,4 0-17,21-10-246,-9-1-364,12-10-337,-17 2-2671,-2-11 173,-13 6 3378,-3-6 0,-13 18 0,-2 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50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10 157 10114,'-5'-13'3573,"0"2"-2744,5 11 773,0 0-812,0-3-174,0 1-146,1-5-156,4-1-242,2-4-10,5-2-23,3-4-33,1 1 27,0 0-33,1 4-67,4 1 67,-1 7 11,0 0 62,-2 5 11,-5 5 39,5 5-83,-4 3 10,9 10-50,-9-10-330,5 6-1266,-3-8-2314,9-1-986,1-3 4896,6-2 0,-14-3 0,-5-1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51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10041,'10'4'3775,"-2"0"-2762,10-23-335,-10 12-33,15-15 4,-14 19-201,1 1 6,1 2-236,1 0-89,2 3-45,1 5-6,1 8-78,2 9 84,9 27 23,-6-5-12,6 19 151,-4 12-138,-7-19-41,2 19 6,-8-28-40,-3-3 68,0-4 17,2 12-68,-1-16-11,1 8 6,0-19-11,7 4-34,-4-10 5,6 2 79,-6-12-17,0-2 17,1-3-84,-2 0 90,2-1-84,-3 0 5,-1-1-11,-3 0-90,-3-2-16,-1 0-135,-2-1 241,0-1 190,-1 2 18,-7-1 32,-4 4 259,-25 4-253,5-1-106,-25 2-140,24-7-834,-6-1-1250,17-9-6289,3-7 8373,6-7 0,6 7 0,4 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51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10786,'-9'-6'3825,"2"2"-2671,7 4 2308,0 0-2656,31 3-224,-9-2-128,29 3-174,-16-4-95,1 0-68,-3 0-117,-2 0-453,-2 0 453,52-17 0,-52 13 0,37-13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1:52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257 196 9946,'1'14'3164,"0"-3"-2357,-1-11 1243,0 0-1916,-6-8 51,5 6-185,-6-6 22,6 8-22,-2 2 157,-2 6 146,-2 7 49,0 8-16,-1 5-44,0 3-102,1 3-50,2 1-45,1 0 17,3-1-56,0-2 28,1-3-78,3-3 61,2-3 56,5-3 62,2-3 107,3-4-68,1-2-28,2-4 28,2-3-90,1-2-5,1-2 28,1 0-56,22-14-62,-16 4-33,17-14-6,-21 4-68,2-4-83,-2-2-140,-3-4-84,-2-2-17,-5-2-667,-4-16 605,-6 11-336,-4-11-5,-9 17 201,-5 0 96,-6 0 178,-3 3 108,-2 1 116,-14-6 24,7 12 72,-10-4 0,10 15-34,-16-1 28,10 8 6,-10 0 51,16 5 117,4 0-129,1 0 51,4 4-79,-1 3 95,2 5-33,1 3 67,-5 11-140,7-3 202,-2 7-51,8-8-45,3 0-11,2 1 186,4 0-96,1 0 112,2-1-1,0-1 80,5 6-242,0-8 12,5 3 117,0-12 50,2 0 107,2-2-117,2-1 386,15 0-364,-6-4-84,12 0 11,-8-3 258,33 0-398,-21-2 72,25-2-105,-30-3-1,-3-2 23,-4-1 11,-6 1-23,-6 0-27,-6 1-62,-2 1-45,-4 2-727,0-1-5362,8-4-839,-2 1 6973,8-5 0,-10 8 0,-3 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1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9 8399,'-16'-2'2118,"3"2"-1564,13 0 4913,0 0-5086,0-2-163,0 1 79,0 0-118,0 0 292,0 0-460,1 1-11,1 0-11,3 0-96,5 1 102,5 7-74,8 6 74,6 9-1,4 7 6,4 2 34,1 6 22,1-4 11,-1-1 0,-3-5 23,-2-5 16,3-2-67,-8-8-39,-5-3 0,-12-7-73,-7-2-55,-3-1-584,0 0-296,-1-3-174,0-4-195,0-8-254,0-7 35,0-6-68,0-13 1664,0-18 0,0 26 0,0-5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1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8046,'15'6'2432,"-2"0"-1721,-13-6 1658,0 0-1915,9-30-426,-7 23-28,7-23-459,-9 31 414,0 8 45,0 8 560,1 13 280,0 10-100,0 10-248,0 6-156,-1 3-140,0 0-162,-2-3-17,0-8-689,-3 3-790,3-21-734,-1-5-1215,5-20 3411,4-5 0,-3 0 0,2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2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170 181 9934,'9'9'2879,"-2"-1"-2492,-7-8-158,0 0 102,-7-13 111,0 7-134,-4-11-39,1 11-51,1 0-111,-1 2-102,1 1 63,0 2-68,0 0 140,-2 3-140,-2 6 61,0 6-16,-2 7 28,2 7 6,1 2-12,1 2 0,3 0-44,3-3-23,2-4-214,2-5 74,1-5 101,0-5-157,2-3 196,0-4 196,8-6-196,-2-7-112,6-8 73,-2-3 0,0-2 39,1 3 5,-2 6 51,-1 4-173,3 6-152,-4 2 95,3 9 101,-2 3 359,5 18 22,-3-5 6,5 7-101,-4-13 705,9 1-498,-3-8 6,8 0-247,-5-8 202,11-2-291,-8-8-1,9-4-89,-10-10-33,-1-6-29,-2-4-162,-2-3 56,-2-2-118,3-13 163,-8 16 56,5-7-51,-9 21 57,4-2 10,-3 10-5,2 0-44,-4 9-85,-1 3-45,0 0-50,1 1 280,0 5 157,1 5 257,0 5 466,7 13-500,-3-7-122,6 8-96,-2-11-94,0-2 55,3-3 169,1-5-91,1-3-10,2-4-1,0-1-5,0-6-179,1-7 5,0-7 22,1-8-66,-1-4-29,-1-2 40,-1 1-23,-3 1 90,-2 7-17,-2 0-28,-6 12-6,-1 2-179,-7 8-723,0 2 903,-1 6 5,0 5 173,4 9 2,2 4 66,4 5-68,0 0 40,2 0-101,0-2-73,0-3-33,0-6-6,0-2-308,0-4-623,1-3-1701,2-4-807,1-2 3439,-1-3 0,-6 0 0,-4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3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15 12668,'-5'-8'1025,"0"1"-4151,5 7 3126,0 0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4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208 110 9408,'8'3'2582,"-1"0"-1568,-7-3 643,0 0-1281,-26-22-259,14 16-5,-22-17 67,20 22-38,-1 0-63,-2 1-10,-1 5 60,0 4-122,1 7-6,2 7 39,2 3 56,3 3 45,3 2-16,3 1-91,3-2-33,0-4-73,1-5 34,1-7 39,2-6 185,5-4 61,3-4-246,3-7-974,24-31 721,-14 8 91,16-22 128,-21 27 34,-3 5-5,-3 6 5,-1 6-11,-2 4-135,0 3 23,1 5 16,2 6 102,2 9 5,1 6 252,0 4 190,6 14-245,-4-12 72,4 5-129,-6-19-140,-1-6 246,1-4-22,2-4-134,0-3-370,13-20-107,-6 0-649,19-40 817,-18 17 102,7-19 77,-11 21 40,-3 3 0,-3 9 17,-3 5 129,-4 9 89,-1 4-89,-3 6-29,3 2-5,-2 2 152,10 1-158,-4 5 62,6 3 62,-5 8 364,3 12-314,-4-3-12,1 7-21,-7-9 16,2 4-145,-4-7-62,-1-1-45,-1-11-11,-2-5 78,1-1 124,0-2-163,1 0-78,7-15-101,1-1-118,13-32 152,-6 15 61,5-10 39,-9 21 1,-2 8 5,-3 5-224,2 5 151,-2 2-67,7 13 140,-4-1 140,5 12 56,-3-3 11,0 2-72,1 1 27,-1 0-44,0 0 27,3 8-145,-3-7-420,3 3-1607,1-15 2027,11-4 0,-13-5 0,5-2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3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0 9302,'4'15'2844,"0"-2"-2199,-4-13-287,0 0-464,0-2 106,-3 8 151,-3 2 152,-4 13 111,-4 4 163,-2 8-112,-2 3-230,-2 4-95,0 1-17,1 1-123,1-4-106,3-4-1278,3-6-767,5-6-2240,3-5 4391,2-7 0,2-5 0,0-4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5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0 11900,'13'0'4134,"-3"0"-3266,-10 0 1871,0 0-2666,-2 0-17,-1 1-6,-2 3 12,-3 4-23,-2 3-33,0 5-6,-1 2 5,1 2 7,2 2-7,1 2-5,3 2 0,2 3-5,1 0-85,1 2 90,5-1 0,5 0 118,7-4 548,19 2-392,-5-12-123,13 0 6,-8-13-112,2-2 0,1-8 33,0-4-78,1-8-61,-4-3-119,-2-3-346,7-16 67,-13 8-73,4-12 50,-16 13-45,-5 1 74,-4 4 105,-5 4 231,-2 5 5,-3 5-23,-4 5 18,-11 4 117,2 3 123,-6 9 51,6 3 38,2 11 80,2 1 111,4 4 29,2 1 201,4 12-404,3-9-50,6 5-22,5-16 90,22 2-544,0-7-1440,18 2-968,8-7 2705,29 1 0,-39-5 0,7-1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6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59 9481,'10'9'2789,"-2"-2"-1764,-8-7-297,0-18 17,0 10-40,0-14 41,0 14-136,0 1-201,0 2-56,0 1-45,0 2-163,1 1-128,0 1-17,3 0 0,4 0 6,7 7 184,11 5 23,11 12 101,12 11 6,8 9-80,4 8-1072,-19-11 0,1 2 927,-3-1 0,0 3-76,10 13 1,-2-1 19,-13-18 1,-3-2-24,17 20-16,-24-39-274,-5-14-34,-7-8-168,5-7-197,-10-8-307,0-4 292,-3-21-964,-1 7 50,-2-17-235,-1 12-1943,1-24 3780,-2 21 0,2-2 0,-2 32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6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99 7705,'7'0'3405,"-2"0"-2497,-5 0 1399,0 0-1892,0-33 145,0 22 135,0-25-102,0 32-117,0 2-106,0 1 22,0 1 454,0 0-448,0-2 84,0 1-74,0-1-88,0 1-96,0 0-40,0-1-21,0 1-18,0 0-587,0 0 201,0 12 124,0 6 117,1 18 168,0 12 61,1 14-83,-1 11-1,0 7-50,-1 1-44,0-3 5,0-8-11,0-9-40,0-12 40,0-12-39,0-9-1,0-9 34,0-5-33,0-7 50,0-3-56,0-2-2907,0-1-235,6-5-2851,2-3 5993,7-6 0,-5 6 0,-2 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7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4 9845,'13'-2'1137,"-2"0"-818,-11 2-101,0 0 62,-49 5 118,27 5 22,-36 7-190,39 8 151,4 5-73,5 6-56,3 5 0,4 5 610,2 31-397,7-13-128,1 23 15,8-24 225,6 27-414,-3-22-23,3 17-17,-6-29 0,-2-4-11,0-2 28,2 11-106,-4-19-23,1 3-6,-6-25 35,-1-5-29,-2-5-6,0-3 35,-1-3 44,-1-1 33,1-2 270,2 1-214,0-1 264,3 1 40,2-1-1,3 1 537,20-2-677,-1 1-151,15-4-107,-10-1-44,12-6-577,-15 2-1059,13-5-3271,-19 3 4873,6-4 0,-16 7 0,-4-1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8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363 133 11094,'-2'-15'3075,"0"2"-2398,2 13-335,0 0-40,-27-6 63,16 4-186,-22-4-67,21 6 207,-1 4-44,0 3 21,-2 6-10,0 6-17,-1 4-40,0 6-21,0 3-91,2 4-16,2 3 22,4 2 12,1-1 89,5 14-185,0-16 152,12 16 167,1-29 230,9-1-128,2-13-85,2-7-73,2-1-100,0-3-40,0-4-16,0-5-62,-1-5 39,11-17-45,-10 4-78,8-11-17,-15 7-184,-4-1-51,-4-2-90,-6-1-150,-2 1 122,-3-3 224,-6 1-106,-5 0 0,-8 1-28,-19-9 213,7 12 67,-14-3-33,13 18 33,-1 5 11,2 4-6,3 4-5,0 2-5,2 2 5,2 2-6,1 5 1,1 4-68,-15 28 6,16-12 67,-7 18 50,22-18-5,3-2 44,4 0 421,16 6-185,0-9 0,17 1-29,-5-14 74,20-4-370,-9-10-414,12-7-656,-15-8-1585,1-17-2022,-3-2 4677,-2-9 0,-16 23 0,-7 6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8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18 190 9268,'-9'-8'3081,"2"2"-2029,7 6 2914,0 0-3216,-1 5-61,3-4 185,4 3-252,5-7-269,8-5-79,18-19-218,-5 2-22,12-11-23,-17 11-6,-4 5 1,-5 3-6,-5 5-34,-3 4-44,-5 5-68,0 2-16,0 1 45,2 1-12,11 11 129,-1 0 11,8 13-11,-4-4-302,1 3-718,-1 3-6670,17 16 7690,-11-13 0,2 1 0,-18-21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09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47 159 8231,'-20'-12'4095,"4"2"-2740,16 10-257,-5-10-297,4 3-336,-4-10 118,5 4-74,5-3-122,1-1 49,3 1 63,0 1-303,-2 3-62,0 4-134,-2 4 0,9 3 130,13 22 27,3 1 240,27 44-358,-20-15 29,11 23 32,-18-16-27,-4 3-6,-3-1 1,-3 1 16,-1-4 0,-3-1-17,-2-5-28,-1-2 6,-1-4 44,4 13-77,-3-16 44,3 9-45,-6-21 84,1-2-89,-1-1-1,5 9 34,-3-9-27,3 8-12,-4-14 5,-2-4 62,0-1-67,-1-4 0,-2-1 6,0-2-6,-3-3 5,0 0 1,-2-3 44,1 0-10,-2-1 21,1-1 830,-1 0-740,-7 0 6,-6 0-57,-14 2-15,-12 0-34,-9 0-51,-8-1-376,-3-1-3786,-14-9-5669,25-5 9496,-1-9 1,36 8 0,8 3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25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7974,'1'6'1227,"0"0"-774,-1-6 6442,0 0-6626,2 0-28,5 0-6,6 0-61,5 0-29,4 0 6,4 2 40,4 1-186,5 5 1,3 3 67,3 6-73,1 5-17,-2 6-56,1 6 73,-5 6 140,-1 4 174,9 26-281,-13-16 6,-9-9 1,-2 1 49,-2 6 46,2 14-51,-14-18 107,-4 26-85,-1-17 163,-2 43-146,-3-42-67,0 16-5,-2-24-46,3-3 29,-1-1 22,3-5-50,0-1 38,1-2 40,0 2-11,2 0 11,4 3 17,3 3-3336,7 3 3459,4 1-157,5 1 163,21 19-1,-8-20 17,16 10-16,-14-28 224,18-1-286,-15-10-50,12-1-45,-25-11-12,-4-3 3337,-8-1-3353,-4-2-45,-6-1-34,-4 0-100,-2-1-287,-2 1-66,-1 0 11,-3 1 252,-3 1 224,-4 5 39,-5 2 39,-1 7-27,-4 3 27,0 3-44,1 1 22,-5 16-56,8-9 0,-2 13 22,10-10 45,5 3-61,3 2 61,2 2-16,6 3-12,4 1-34,4 2 46,1 2-46,0 2 71,-2-3 0,-1 2-20,6 15-31,-6-16 0,0-1 42,4 3-22,-2-3-45,3 0 0,-1-2 6,2-1 38,0 1-16,6 16-33,-9-16 5,3 13 5,-11-22 1,-2 2 0,-3-1-1,-1-1 1,-2 1 27,-3 11-38,-5-14 128,-19 18-112,2-29-5,-9 2-1,11-15-5,5-5-140,3-3-2755,5-16-3199,5-5 6094,8-16 0,-1 16 0,4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28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79 9128,'-5'-5'2206,"0"2"-1382,4 3-118,0 0-241,-1 0 44,1 0 3311,1 0-3775,-2 0-6,0 0-61,-2 0 22,-3 1 0,-3 3 33,-4 5-33,-2 7 6,-4 4-6,0 8-34,-1 4 1,2 9-253,0 25 342,10 7 202,8-1-102,24-2-55,3-40 196,18-2-118,-2-21-67,7-4-112,8-11-263,2-6 0,3-10 61,-4-6 1,-5-1 72,7-11 218,-20 11-83,2-3 84,-22 17-46,-7 4 119,-4 5-130,-4 4-27,-2 1 28,-2 2-382,0 1 315,-1 2 33,0 5 112,0 6 151,2 4 62,2 3-28,3 1-118,5 1 23,2 0-51,6-3 191,12 1-336,-5-10 206,17-1-122,-19-10-90,6-7-151,-12-6-23,-1-9-341,-3-3-337,-6-4-139,-3 0 280,-4 1 223,-9 0 236,-3 5 157,-10 2-29,-4 6 124,-1 3 56,-1 3-5,0 3 11,5 1 112,2 0 246,0 0-152,9 1 192,0 1-326,8 3-134,1-1 101,4 0-101,3-2 241,7-2-96,17-9-16,-4 3-51,31-17 12,-21 12-84,29-15 55,-31 15-27,9-3-29,-18 10 68,-4 3-39,-3 1-29,-2 4 29,-3 0-34,-1 2-34,-1 0-61,3 10 123,-4 1 135,2 10-74,-5 2-78,-3 3 118,0 4 39,-3-1-28,0 3 46,-1-3 71,0-2 40,0 7-146,0-11 45,0 6-100,0-18-57,0-3 95,0-6 1,0-2 16,2 0-101,4-5-50,6-5 0,6-7 73,3-4-67,1-2 27,1 2-27,-3 3-6,-3 4 0,-4 3-107,-4 4 23,-3 3 0,-1 3-123,0 0 207,1 5-45,3 4 45,1 9 320,6 13-253,-4-4 22,2 6-33,-7-12-44,-3-5 43,0-4 13,-2-5 10,2-3-78,0-2-6,3-2-212,12-15 0,2 1-29,9-13 29,-5 9 78,-4 4 90,-2 7-18,-4 4-27,0 3-78,-1 7 167,1 2 6,-1 7 6,0 3 44,-2 0 0,-1 0 23,-1-3 28,0-1-101,0-1-207,0-2-1121,2 1-3220,5-2 4548,9-1 0,-10-5 0,3-1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29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1 11598,'14'14'2487,"-2"-2"-2202,-12-12 1956,0 0-1312,2 55-128,-1-21-162,1 49-73,-7-32-118,-2 3-73,-5 3-151,0 2-28,-2 0-106,1-2-18,1-6-38,1-5 0,2-8-29,1-7 29,1-8-34,2-5-28,0-6-118,2-4-44,-1-4-17,2-2 162,-1-2-28,2-5 73,0-7-201,1-31 145,5-3-68,5-28-44,9 4 218,-2 17 1,2-1 33,7-25-20,-8 30 1,0 2 86,1-2-50,-2 8-51,-3 9 107,2 1-73,-5 14-84,0 0-34,-3 14-77,5 4-24,-1 8 29,6 5-12,-5 8-22,0 4 140,-5 0 56,-2 1-56,-4-2 0,-1 0-89,-4-3 89,-8-1 173,-8-2-27,-9-2-146,-6-3-532,-3-6-774,-2-5-3460,5-7 4766,8-7 0,11 3 0,9-2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4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10819,'5'5'1905,"0"0"-1905,-5-5-1429,0 0 1,0 0-1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29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1 214 9901,'7'3'2974,"-2"0"-1546,-5-3-370,16 4-206,-2-2-275,16 2-191,-4-4-106,1-3-224,0-4-56,1-5-33,-2-6-533,-2-3 85,-3-3 44,-5-1-6,-4 1-201,-5-1-174,-4 3 219,-11-2 386,-5 12 157,-12 0 51,-3 11 10,-4 7 130,1 4 503,-8 19-173,14-3 207,-3 11 913,19 5-974,4-10-175,10 10 124,8-16-128,8-3-17,6-6-208,3-5-117,2-5-90,2-4-696,4-5-1297,0-8-1945,12-15-2704,-3-8 6642,7-9 0,-26 19 0,-7 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0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0 9134,'9'9'3808,"-2"-2"-2626,-7-7-34,-16 68 17,7-21-684,-3 9 1,-1 6 403,-2 32-557,7-41 0,0 1-107,-1 1 1,1 0 52,-5 42-117,2-19-51,2-13-407,2-11 334,0-6 7,2-5-35,1-10-5,1-7-465,2-8-3702,0-5-5125,1-11 9292,-2-14 0,2 4 0,-2-7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0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11878,'2'9'3742,"0"-2"-3440,-2-7 308,0 0 102,53-3-52,-14 2-55,48-3-167,-28 4-63,0 2 157,39 0-409,-38 1-33,25-2-23,-48-1-56,-2 0 28,-4-2-39,-3 1-5,-4 0-74,-3 1-27,-2 2 50,-1 4 6,-1 4 16,-2 6-61,0 5 95,-4 3 33,-1 3 163,-5 3-72,-2 1 60,-2-1-94,-1-4-17,0-2-40,-2-5-33,-2-3-3573,-5-3 123,2-7 3450,0 0 0,5-6 0,1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0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12505,'5'3'-1406,"0"0"1406,-5-3 0,0 0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1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 10310,'4'15'2873,"0"-2"-1904,-4-13 1115,0 0-1076,0 52-236,-2-22-184,-3 44-55,-3-36-124,-4 1-163,0-4 6,0-2-151,2-5-95,2-6 106,2-6-39,3-8-118,1-3 45,1-4-151,1-7-381,0-8-73,6-9-74,3-8 422,7-1 246,0 1 5,1 3 6,-1 6 67,-3 6 45,-2 5 34,-4 6-146,-1 2-51,-2 3 46,3 9 44,-1 3 207,3 9-106,0 2 304,9 10-271,0-10 152,28 5-325,-9-19-106,19-2-247,-10-10-34,-3-7-45,-1-9 52,-7-10 49,-5-6-257,-6-5 135,-8 0 245,-7 2 208,-6 5 174,-2 9 22,-1 7-106,-1 8-6,-3 5-28,-4 3 39,-5 1 196,-6 15-162,5-1 39,-1 26 22,9-12 73,4 11-83,6-9-175,5 2 197,7 4 27,6 3 58,2 4-46,4 5 50,2 1 0,0 3-291,8 18-3,-8-14 0,-3 0-2,-3 9 5,-7 4-425,-6-1 431,-5-1 83,-3-5-89,-2-4-5,-2-7-118,-7-7-51,-6-7-257,-25-1 162,6-16 213,-15-1 50,16-15 6,2-6 548,6-9-548,8-8-123,7-11 123,5-4 190,11-3 158,23-20-264,3 11-6,24-14-39,-7 19-39,3 2-39,0 3-403,-5 5-1239,-4 0-4200,-9 3 5881,-8 0 0,-13 13 0,-7 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3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78 223 10304,'4'10'2476,"0"-2"-1563,-3-19-264,-1 6-184,1-8 179,0 9 118,-1 1-95,1 2-382,-1 0-352,0 8 67,0 5 375,0 12 152,-5 7-74,-2 7 186,-5 5-196,-2 1-12,-3 14-308,4-18-56,0 4-67,8-26 101,3-8 22,1-5-123,1-4-50,1-6-549,6-9-84,8-13-1121,27-39 964,-4 10 616,14-21 224,-16 30-12,-6 8-60,-7 10 72,-5 9 145,-6 8-55,-3 7-85,-2 3 399,4 4-220,-1 6-77,3 7 302,-2 6-1,-3 6 52,-1 3-96,-4 4 0,-1 0-229,-2-2-6,0-2 89,-1 1-196,0-14-162,0 1 101,0-15-106,1-5-511,1-8 6,6-11 129,5-7 146,8-7 241,1 4 134,1 2 140,7 8-34,-10 11 6,9 8 179,-10 11 96,4 7 10,3 2 18,3 0 313,13 2-386,-11-9-56,10 0-113,-15-10-61,12-7-403,-8-5-370,9-11-387,-10-8-486,-1-6-225,0-9 51,-3-5 66,-5-3 679,-6 4 963,-7 8 415,-5 10 44,-10 15 247,-4 11 218,-10 16 118,-3 10 1114,-14 30-1221,13-9-246,-6 19-129,19-20 404,7 14-768,4-15-196,11 6-33,4-18-281,9-8-370,7-5-520,6-8-806,7-3-707,6-6 644,14-12-1595,0-4 3668,4-10 0,-30 13 0,-11 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3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248 3 9139,'15'10'6492,"-4"-2"-6235,-11-8-10,-25-11 106,8 8 11,-23-3 33,13 14 57,-1 6-124,0 4-89,2 2 0,-8 13-292,15-7-66,-3 5 10,17-14 107,2-5 56,3-4 325,5-3-139,6-3-91,7-1-101,5-1-50,4-4 0,-1 1 0,-1-3-11,-2 3-62,-4 1-61,-2 4 44,-1 12-862,14 18-314,-8-11-756,19 7-1115,-13-32 3137,10-3 0,-18 2 0,-4-1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3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43 10987,'-9'-23'2722,"2"4"-1966,7 19 578,0 0-696,-42 47 17,27-17-89,-32 42-62,37-27-22,2 1-22,-1-2-74,0-1-184,1-4 22,-2-4-112,1-3-73,-1-6-39,-1-5-101,-1-5 51,-4-4-634,-2-5-1209,-2-3-4168,0-6 6061,3-5 0,8 2 0,5-2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5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93 202 12360,'-1'-11'3024,"0"2"-2475,1 9-330,0 0-91,-3 5 208,-1 6 180,-4 8 94,0 5 51,-2 6-128,-1 2-164,0 2 1,0 0-180,2-1-67,2-4-33,2-3-90,2-6-118,3-4 102,0-7 16,0-4 207,0-3-39,7-2-168,4-7-359,13-5-206,6-11-562,24-22 679,-14 8 28,11-13 230,-25 16 106,-2-6 190,-11 14 102,-1-3-197,-10 20 6,0 3-17,-2 5-84,0 1 84,1 5 257,0 5 51,1 7 269,3 17-251,-2-7-80,3 11-28,-1-14 90,5 7-224,-3-10-84,4 1 12,-5-12-7,2-5 202,0-2 51,4-2-185,3-1-73,6-6-135,4-4-89,2-9-224,4-4-1389,35-47 588,-22 21 744,-8 8 1,-2-1-67,4-6 482,-4 7-74,-4 6 163,-7 12 308,-4 7-129,-4 8-39,-3 4 359,3 4-308,-4 8-118,2 3 33,-4 10 107,-3 4 67,-1 5-34,-3 2 113,-1 21-91,-5-14 236,-4 23-285,0-30 111,-2 3-123,6-15-33,1-3-28,2-2-28,0-4 33,1-1 0,0-3 12,2 0 296,6 2-241,1-4 124,14 3-191,-5-6-112,10 0-39,-3-2-67,2-3-207,1-6-258,0-8-51,0-6-274,-1-6-1478,6-22 1214,-12 11 410,2-15 291,-13 21 185,-5 4 235,-2 5 341,-2 6-150,-1 4-12,-2 4 45,-4 3 196,-11 0-101,1 6 387,-11-2-409,14 4 28,-5 4-112,7 2-29,0 6 57,-3 3-174,0 3 113,-3 3-119,1 2 118,0 1 152,-4 9-214,8-9 91,-1 5-18,9-11-106,2-2 146,1 1-56,2-2 560,13 5-270,0-8 79,33 3-459,-7-11-84,23-1-212,-4-8-107,7-5-180,8-7-16,3-8-122,2-6-30,-4-6-240,-4-5-616,-10-4 867,-12 0-5,-7-9 605,-21 19 56,-6 0 79,-14 22 10,-6 7 29,-5 3 429,-6 3-150,-5 5 7,-1 5-17,-1 8 10,3 8-22,1 5 740,-4 26-617,6-11-66,-5 19 44,8-19-11,-1-2-224,0-2-107,-10 14-302,2-13-1737,-20 20-4653,3-19 6558,-8 2 0,21-21 0,7-8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7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54 505 8052,'-16'0'2459,"2"0"-1804,4 60-386,7-26-62,-7 47 40,19-44 162,6-8-123,11-8 5,4-10-78,3-5-213,-2-9-129,1-7-555,-7-10-21,-5-9-191,-7-6 229,-7-3-364,-3-2 415,-3 2 616,-3 4 50,1 5-50,-3 11 0,3 8 1132,0 6-628,2 11 230,3 0 358,5 6 1053,20-2-1187,0-5-358,18-5-275,-5-14-174,7-10-118,2-12-33,1-8-134,-2-4-583,8-29 207,-21 16 208,1-19 5,-24 26 213,-7 9-493,-3 13 409,-3 15 168,-3 21 683,-7 31 152,-10 41-233,3-15 0,-2 8 89,-4 18 1,-3 5-672,7-21 1,-1 2-1,0 2 260,1 2 0,-1 2 1,1-2-1067,2-2 1,0-2 0,2-1 1042,-5 24 1,4-4-26,4-20 1,2-5 86,1 26-196,5-24-61,4-33 11,3-6 28,0-20 61,5-25-224,0-24-532,0-22 1,1-9 97,-3 17 1,0-2 195,2-24 1,0 2-385,2-4-610,-3 13-1686,2 18-397,0 10 3377,1 7 0,-5 17 0,-1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4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1 9750,'8'13'453,"-1"-3"-139,-7-10 106,0 0 0,-47 0-146,24 0 12,-37 2-118,37 0-79,5 3-89,3 1-33,3 2-96,4 2-487,3 2 129,3 3 324,2 5 163,7 2 84,2 5-39,8 3-39,2 1 604,15 32-285,-13-23-45,9 21-50,-19-33-84,-3-3-90,-3-4-17,-3-3 101,-3-4-6,-10-1-44,-9-2 117,-15-1-207,-8-4-39,-6-3-471,-1-2-1473,6-5 1983,6-2 0,18 0 0,9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8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234 148 8270,'2'12'3748,"0"-2"-2925,-2-10 34,0 0-174,12-1-22,-8-1-55,8-2-58,-10 0-100,0-2-67,0 1-129,0-1-319,-2-4-207,0 2 33,0-2-56,0 1 297,-4 0 28,-2-2 140,-3 3-101,-2 0-67,-4 5-5,-5 0 5,-5 8 67,-6 8 140,-16 27-84,13-3 40,-6 17-163,23-18-180,8-5 68,4-6 112,4-10 191,10-7-191,4-6-39,12-7-796,14-14 337,-9 0 431,8-13 67,-23 18 0,-4 1-242,-9 11-167,-2 2 342,0 8 67,0 6 387,0 15 403,0 12-180,0 11 85,0 13-91,-4 9-184,-2 10-235,-4 4-45,-3 1 1,2-2-141,3-8 0,2-10-208,4 0-290,1-29-107,7-6 599,2-29-111,8-15-79,5-13-420,3-15-129,2-13-208,-1-9 214,-1-8 201,-12 17 1,-1-1 166,5-22 371,-4-16 184,-7 46 315,-4 11 100,0 9 28,-1 8 85,0 7-236,0 4-358,2 2 201,2 0 220,5-1-18,16-9-297,0-1-73,31-25-246,-20 9-527,14-19-173,-18 7-113,-3-3 287,-3-3-130,-5 1 522,-6 2 139,-4 5-117,-6 8-79,-2 8-39,-3 9 325,0 8 51,-3 4 223,-3 3 57,-4 6 83,-2 3 68,-1 8 38,2 2 113,1 5 1182,3 40-1210,3-20-157,1 30-140,6-36-145,2-3-163,3-8-5,1-6-75,-1-8 80,0-6 208,1-4-208,3-11 0,6-8-986,19-35 432,-6 4 111,11-22 404,-16 21 39,-5 6 6,-4 8 234,-6 12-32,-3 8-208,-3 8-157,0 4 269,9 27 22,0 0 62,8 26 67,-2-8-55,0 1-158,0-6-50,-1-5-230,1-10-531,1-8-2034,12-8 2795,19-19 0,-22 9 0,7-12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9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321 611 9845,'0'12'2436,"0"-2"-1820,0-10-224,0 0 23,-58-16 223,28 15 17,-49-2 136,44 24 144,0 14-442,5 3-281,5 5-212,8-5-140,9-2 140,5-10 45,5-6 207,8-10 28,6-4-280,10-6-375,19-17 61,-6 2 12,13-11 218,0 11 134,-14 6-22,10 5-28,-15 6-72,2 1 72,4 0 184,2 0-72,4-4-16,2-9-1,1-8-95,1-13-51,-1-9-739,-13 0 1,0-4 5,21-37 22,-13 6 0,-3-2 636,-16 25 0,-4 1 6,2-10 0,-3 4 120,-5-13 672,-11 22-118,-1 12-319,-8 18 689,-17 18-150,-2 18-7,-16 18-78,7 18 128,0 13-228,3 10 105,4 7-150,5 5-169,13-27 0,2 0-218,-1 28-73,4-34 0,2-4-84,10 6-51,19-6 253,4-23-202,19-7-17,-3-21-185,5-13-122,5-10-158,1-13-179,0-8 281,-2-4 206,-6-1 174,-8 5 0,-9 7 375,-9 7-184,-11 14-130,-5 4-61,-7 13 213,-1 22 56,-1 1 162,-2 22-190,-4-7 55,-4 15-296,4-17 0,-1 4-229,6-24-1171,1-8-3070,8-5-1916,7-10 6386,9-7 0,-8 3 0,-1-2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39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31 14941,'-17'-17'4028,"2"4"-4902,15 13-8654,0 0 9528,-9 9 0,7-7 0,-7 7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40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0 11362,'0'4'3109,"0"-2"-3103,0-2 2072,0 0-1070,-13 60-129,4-12-509,-1 4 0,0 2 224,-3 28-662,0 4 158,-2-1 44,3-8-122,1-10-12,3-16-236,3-13-788,2-13-696,2-11-196,1-10 2016,0-27 1,0 15 0,0-16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40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77 13329,'-9'-15'3310,"2"4"-2649,7 11-493,0 0 431,10 0 387,7 0-213,18 2-431,11-1-275,11 1-67,7-1-823,3-1-819,-2-4-2374,1-5-762,-10-3 4778,-2-5 0,-27 9 0,-9 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2:41.4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12606,'7'5'4990,"-2"0"-4206,-5-5-924,0 0 454,3 20-73,-2 0 101,1 18-118,-2-6-78,0-4-141,4-3 191,1-7 17,6-6 179,10-6-246,-2-3-146,20-14 33,-14 1-33,8-10 0,-14 7 0,-1-1-5,-8 8-85,-2 1-33,-6 5-146,0 0 628,13 59-85,-9-25-67,8 51 6,-11-38-28,-3 1-96,0 2 51,0 0-56,0-1 0,-3 0-17,-2-2-16,-3-2-51,0 1 0,1-4 0,1-1 5,2-4 1,2-6-6,1-2 0,1-6 0,0-3-314,3 5 79,-3-12-22,3 6-51,-3-15-1327,0 1 1270,-4-2 264,-3 1 95,-6-1 6,-2 0 6,-3-2 61,-1 0 140,-1-1 276,3-3 66,0-2-1,4-5-61,3-2-151,4-4-173,3-3 50,2-4 134,9-5-178,6-5-41,14-5-72,31-24 17,-8 14 6,23-15 189,-21 24 108,13-9-376,-20 14-728,2-2-1832,-27 14-2398,-7 6 4958,-7 1 0,-3 8 0,-3 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09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102 186 7918,'13'14'1176,"-2"-4"-756,-11-10 504,0 0-408,0-40 10,0 26 124,0-30-129,1 38-118,-1-1-56,1 1-156,-1-1-46,0 0-66,0 1-46,0 0-33,0-1-33,0-3 66,0 3-16,0-4 39,0 5-22,0 0 151,0 1 173,0 1 40,0 1 27,0 0-38,0 2-45,0-1-101,0 2 565,0-1-924,0 5 18,0 7 100,0 11 140,0 13 78,0 12 96,-4 12-6,-2 9-68,-6 7-49,-1 3-62,-3-2 27,1-5-111,1-7-45,1-10 0,2-12 0,2-11 163,1-8-34,5-12 476,0-4-465,3-8-50,0-6-34,0-1-196,9-14 67,4 5 123,32-12-22,-5 15-28,23-1 0,-10 11 6,1 2 61,0 2-67,-5 3 6,-4 3 66,-6 2-72,-4 1-229,-7-3-679,0-1-8923,33-9 9619,-23-4 1,13 0 0,-36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09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59 11418,'21'-7'3792,"-4"2"-2285,-17 5 604,0 0-2111,14-23-140,-10 17 140,10-11 175,-14 30 183,-2 11 68,-3 12 27,-3 6-100,-3 5-135,-2 1-111,1-2-34,-2 4-387,7-17-839,-2-2-629,8-23-1248,4-9-3938,7-13 6968,6-11 0,-5 8 0,-1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09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26 134 13805,'-10'-16'2268,"2"4"-2268,8 12-5763,0 0 5763,-3-47 0,2 35 0,-3-34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1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61 11525,'-13'-15'3019,"2"2"-2566,11 13-329,0 0 206,-4 16 505,0 5 106,-4 21-23,0 7-274,1 9-77,-2 9-234,2-18 0,1 1-154,-4 26-134,-2 17-11,3-39-29,4-11 46,0-9-51,3-11-112,1-8-656,1-8-952,0-4-167,7-18 123,4-1 341,9-17 56,4 0-66,13-21 1209,-8 14 224,7-11 532,-15 22 1792,1 1-1047,-9 12-275,-1 1-352,-9 12-145,-2 1-505,-1 2 95,-2 6 146,-4 4 5,-4 7 112,-4 3-16,-1 1 39,1 1-157,1-1-84,4-1 89,2-1-21,3-1 27,2-1-22,1-1 62,1-2 106,5 0 201,6-2-128,9 1 128,31 1-414,-7-5-17,21-2-78,-17-5 11,-1-4-84,-2-5-101,-4-7-213,-4-6-705,2-18 426,-16 9 61,-2-10-180,-18 14-604,-11-1 1170,-1 10 146,-6 1 90,1 12-12,4 1-44,0 2 16,3 3 73,0 4 169,2 5 72,3 5 509,1 13-502,4-8 133,6 7-112,6-10-84,6-3 134,15-1-218,-4-7-129,12-2 28,-9-10 68,23-24-191,-11-4-191,18-25-285,-19 3-162,-15 9 0,-1-1-58,11-26 396,-16 15 1,-4 1 47,-7-1-123,-6-5-45,-16 34 678,-24 5-152,7 13 34,-16 4-6,19 15 29,0 7 178,0 12 46,2 5 28,3 9-17,5 4-6,6 5 67,2 2-6,7 0-61,7-2-134,5-4 240,38 11-363,-17-28-34,27 4 0,-25-31-95,26-26-124,-13-1-104,-6-10 1,-2-4 42,5-10 139,9-17 35,-30 31 5,-9 9 0,-7 12-79,-6 6-111,-3 6 50,-2 3 140,0 8 67,0 7 185,0 10 73,1 7-17,0 4 208,5 39-432,-2-30-84,4 22 0,-1-45-589,4-5-514,0-11-1054,14-5-2844,0-15 5001,11-7 0,-17 5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5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7778,'10'14'2000,"-2"-2"-1244,-8-12 582,0 0-957,2-7-157,-2 5-224,2-5-72,-2 7-63,0 2 135,-3 6 224,-5 7 95,-6 9-95,-6 7 62,-3 3-107,-1 3-16,-7 15-163,10-16 0,-4 23 0,17-42 0,2 9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1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28 8865,'-12'-15'2750,"3"2"-222,9 13-3768,0 0 0,0 0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3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83 11469,'10'8'3439,"-2"-2"-2705,-8-6-454,0 0-67,-1 7 604,0 7 7,-1 16 55,2 11-167,0 13-29,0 12-168,0 9-649,0 6 514,0 1-133,0-3-107,-1-10 11,0-10-151,0-15 34,0-13 5,1-11 28,0-10 62,0-5-78,0-5 554,1-11-1160,7-7-129,17-34 516,-1 12 28,10-15 112,-13 28 23,-6 7 5,-6 9-34,-3 6-173,-3 3-78,5 6 285,3 5 487,16 15-157,-3-1 6,12 7 34,-7-11-90,1-3-84,1-5-11,0-4-112,1-4 45,2-3-118,0-8-303,16-17-56,-13-1 157,7-13 135,-20 15 45,-6 2 11,-7 7-12,-4 5-346,-3 6 128,-3 3 67,2 12 174,2 0 174,3 11 117,2-2-73,2 0 23,0-2-95,1-3 11,-2-4-33,-1-3 4,-2-5-38,0-1-90,-1-2-561,6-16-307,-5-2-201,2-16 54,-7 2-530,-2 0 285,-7 3 654,-1 5 500,-7 7 106,1 5 555,1 5 515,1 4-499,6 1-101,0 2 17,5 0-268,0 0-28,2 0-96,5 0 84,7 0 275,13 0-96,11-1 107,41-4-420,-16 0-12,-9-1 1,-2-1 0,2 1-29,6-2 40,-33 5-45,-9 0-45,-8 2-61,-6 0-45,-3 1-23,-1 0 157,0 2 17,-3 13 124,-2 2 100,-1 14-6,1-3-84,3 2 107,1-2-95,1-1 27,4-4-72,1-5-67,4-5 190,4-6-73,-1-3-78,7-6-73,1-7-308,4-7-84,0-8-107,-1-3-61,-6 0-134,-7 1-136,-5 4 315,-4 5 353,-4 3 111,-7 1 315,2 6 133,-4-2 158,8 6-140,1 1-410,2 0 231,1 2-180,8-1-12,8 1 57,14 0 112,38 0-67,-10 0 10,22 0-16,-26 1-22,-6 0 22,-4 0-79,-8 0-5,-5-1 23,-8 0-79,-6 0-157,-9 0-67,-5 0-22,-5 5 246,-4 3 78,-3 8-44,-3 1-1,3 4 74,1-3-102,3-3 135,3-3-45,1-6 73,1-2 331,3-3-130,5-4-233,9-6-64,10-9-72,8-11-269,5-8-258,3-11-173,-12 8 1,-1-4 15,12-24 564,-17 22 0,-3 1-71,-3-14-297,-10 8 175,-5 10 313,-12 10 408,-1 9-116,-8 8-258,-1 7-23,-14 15 163,5 12 167,-12 17 96,12 14-129,11-4 0,1 2-157,-1 31-151,8-26 0,2 0-117,4 18-1188,8-5-1697,13-4-2398,9-9 5400,11-9 0,-17-22 0,-5-10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3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41 10898,'6'2'3842,"0"0"-2453,-6-2-291,0 0-241,0-15-101,0 10-151,0-12-39,0 14-124,0 0-151,0 2 62,0 0-549,0 4 146,0 5 44,0 8-44,0 12 50,0 11-6,0 13 6,0 9 112,0 9-78,-2 2-9,0-13 0,0-1 14,-2 7-33,1 24-1,2-66 35,1-7 38,0-7-11,0-5 56,0-2 79,0-2-101,1 0-34,7-1-61,7-4 139,38-7-50,-1-1 69,32-4-58,-9 3-92,-18 5 0,0 0-530,29-5-69,-31 6 0,-2 0-1572,17-3 2157,4-1 0,-34 5 0,-2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4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42 9990,'1'-8'4408,"0"1"-2895,-1 7 447,0 0-1960,-4-14-51,2 10 29,-5-5 22,0 22 342,-3 14 285,-3 11-106,-2 13 79,1 9-242,4 6-168,2 2-89,5-4-84,1-7-17,3-8-549,6-10-291,7-10-2358,35-8-1138,-5-10 4336,24-10 0,-39-2 0,-7-2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5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69 12953,'6'-1'4386,"0"0"-3737,-6 1-609,0 0-444,0-3 404,0 10 213,0 3 252,0 18 39,-1 7 40,1 11-62,-1 3 122,2 4-184,4-1-151,5-3-73,5-5-11,2-7-51,2-9 68,1-7 123,3-8-39,5-7-84,7-3-68,5-9-67,6-7-67,3-11-140,1-8-706,13-31 174,-22 11-123,-16 6 0,-6-2-612,-7-7 231,-17-13 543,-15 28 292,-14 7 341,-10 6 22,-2 9 191,-1 6 0,-13 7 134,18 3-5,-6 5-163,20 4 196,-1 16 79,10-3 61,2 10-100,11-6 263,4 11-376,3-10 23,6 6 33,5-13 504,27-2-638,-1-7-224,23-1-106,-8-7-616,3-2-617,-1-5-661,-4-2-1528,-1-10 3528,4-10 0,-24 13 0,-2-4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5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10517,'5'13'3853,"0"-2"-2374,60-5-185,-22 7-765,6-2 0,2 3 256,9 20-186,2 8-89,-7 6-96,-5 6-218,-9 3-67,-9 4 0,-7 2-90,-9 1-39,-8-3 5,-5-2-10,-4-5-146,-6-4-448,-4-6-673,-6-6-1556,-1-5-1682,2-9 4510,4-8 0,6-8 0,4-5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5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61 15922,'-15'-11'3747,"2"2"-2789,13 9-449,48-2-318,-12-2-152,42-2-39,-27-1-655,-3 0-1003,-9 2-2358,-9 1-1938,-8 1 5954,-10 2 0,-7 0 0,-3 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5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0 9531,'-27'7'6262,"5"-2"-4531,22-5 1803,0 0-3417,63 11-117,-20-8-1220,53 8-1643,-28-11-2715,-7-1 5578,0-3 0,-30 2 0,-10-2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6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9979,'9'11'3882,"-1"-2"-2499,-8-9 1154,0 0-2934,0-8 397,2 19 100,3 4 298,5 28 33,3 15 231,2 9-164,0 8-190,0 2-241,0-3 1,-2-5-68,0-12-34,-2-8-1283,0-7 449,-5-18 67,1-5 174,-4-15-891,-2-7-1781,1-14 45,-2-5 3254,-5-13 0,4 16 0,-3 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6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1 165 10590,'8'-2'3024,"-2"0"-2167,-6 2 61,0 0-441,28-47 5,-8 28 10,27-37-206,-8 42 5,4 3-67,8 3 56,1 4-11,1 2-112,-2 3 16,-5 5-173,-5 5 0,-8 6 0,-7 4 0,-9 2-5,-7 2-163,-5 0-39,-8 2-6,-12 0 213,-13 0-140,-17-7 0,-5-2-801,-7 1-2324,-31 5-3938,65-28 7203,15-6 0,5 2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5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12897,'10'9'247,"-2"-2"-1076,-8-7-430,0 0 1,0 0-1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7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 9509,'0'12'3142,"0"-2"-2901,0-10 700,0 0-157,-12-2-101,2 6-16,-12 4-29,2 10 73,-1 8 68,-1 5 34,2 7-125,0 6-133,5 4 156,3 24-588,6-17-89,9 34-941,10-41-2267,16-7 1,8-3 3173,18-1 0,9 2 0,-35-28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7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11318,'-4'-17'3175,"0"4"-2475,4 13 690,0 0-752,18 8 23,-1 3 28,19 10-201,-5 3-147,3 2-21,0 3-214,-2-2-39,-1-2 6,-5-2-73,-4-4-213,-2-4-240,-3-4-231,0-3-9147,18-3 9631,-15-6 0,8 1 0,-22-3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8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0 9850,'2'15'3507,"0"-3"-2455,-2-12 12,0 0-1064,-5-2-218,0 1 218,-9 3 499,0 6 151,-8 7-202,-4 8 84,-6 5 22,-2 5-16,-1 4-162,0 0-152,4-1-185,4-4-39,5-6-263,5-4-1172,6-4-2245,3-1-593,2-2 4273,1 0 0,3-8 0,0-2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9.0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61 8209,'-7'-7'2341,"2"2"-1926,5 5-158,0 0-173,-14-14 191,9 9 223,-10-11-32,10 12-35,2 1-50,0 0-23,1 2-33,1-1 212,0 2 124,0-1 2196,0 1-3025,3 0 84,0 3 84,3 7 129,2 9 201,3 14-117,3 13 241,1 13-343,0 11 141,-1 7 28,0 2 45,-2 1-107,1-5-50,3 12-67,-4-29-101,3 5 95,-7-34-95,-1-6-1226,1 2-203,-1-8-1232,3 2 500,5-10 2218,15-4 1,-13-3 0,6-1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19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89 11228,'3'5'3405,"0"0"-2643,-3-5-1014,0 0 577,-6 12 331,0 8-68,-6 16-28,4 6 39,1 6-129,3 1-61,3 0-44,1-2 94,7 10-263,2-16-78,8 5 83,2-22-10,2-5 178,4-7 6,3-5-151,6-4-39,4-6-84,4-7-320,20-24-257,-18-2-302,10-20-174,-26 9 302,-8-5-207,-9 1-140,-5 0 275,-6 4 55,-9 4 264,-4 5 268,-10 4 135,-4 5 174,-30-6-85,19 16 23,-20-3 140,29 19 46,1 2-35,4 1 11,2 5-27,3 3 106,2 7 229,4 2-100,3 4 492,3 13-660,4-6-106,1 9-52,2-11-55,1-3-56,4-2 655,13 0-67,6-8-57,15-2-223,7-8-190,31-2-163,-18-1-157,15-2-442,-34-1-695,-6-1-1367,-3-2-1791,-4 1 4452,0-1 0,-14 3 0,-4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0.4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20 9996,'-16'-11'3271,"4"2"-2661,12 9-190,0 0-151,11 0 106,4 7 68,14 5 89,5 12 140,5 10 107,9 12-225,2 9 34,2 10-234,-2 8-13,-7 4-122,-8 4-141,-9-3-78,-12-4-17,-6-7-78,-13-5-381,-13-7-2319,-45 19 991,-7-16 1804,7-14 0,1-3 0,5-7 0,-5 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2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55 322 9262,'11'14'493,"-2"-2"-381,-9-12 51,0 0 161,-11-48 40,7 28 174,-9-37 22,9 39 163,1 1-275,0-1 403,2-8-576,0 6 122,1-6 29,0 9-1,-1 2 58,1 3 49,-1 3-118,0 1-50,0 3-56,0-1 6,-1 1 78,1 0 123,-1-1-234,1 3 4,0-1-162,1 3-274,0 0-73,-2 10 224,0 7 0,-3 17 207,0 13 51,0 15 369,2 12-196,2 8-28,8 5-151,4-1-314,10-4 275,7-7-90,3-11 34,15 6-157,-12-26-320,8 3-520,-16-26-448,1-6-426,7-6-2699,-1-7 4413,7-10 0,-20 5 0,-4-5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3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22 273 9279,'-8'-9'1249,"2"1"-471,6 8 57,0 0-549,-3 0 84,2 0-158,-3 1 119,4 0-6,0 1-40,0-1-33,0 0-112,0 1 45,0 1 325,0 1-113,0 2 24,0-1-63,0 0-111,0-2 49,0 0 119,0-2 4065,0 0-4278,1-1-23,0 0 1,1 0-29,0 0-11,0 0-28,1-2 6,2-2-62,3-5-34,5-4-22,4-7-364,18-19 202,-8 6 22,12-13 55,-14 16 80,2-4 10,-10 12 1,0 2 33,-12 12 57,-1 4-96,-3 2 50,0 2-16,-1-1 168,0 0-118,0-1-40,0 1-4,0 1 116,0-1-150,0 0 0,0 0 346,0 0-441,2 1-6,-1 0-6,1 0-39,1 3 61,1 4 79,4 8 84,7 9-78,5 10 0,8 6 111,25 26-111,-11-16-1,13 12-5,-20-27-2224,7 1-459,-12-19-3411,6 0 6094,-13-17 0,-11 0 0,-2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7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361 128 9598,'9'-3'2632,"-6"0"-1875,-9-9-175,-6 0-218,-2-1 45,-3-1-34,-1 0-83,-1 0-24,-1 2-100,-2 0-128,0 3-35,-1 3 1,-3 3-1,-12 3-122,1 7-118,-4 12 235,13 5 296,10 12 159,11-2 32,3 8 11,3 5-55,8 5-29,5 0-128,9 1-18,4-4-44,1-3 236,10 10-258,-10-18-51,11 16-100,-20-30 44,3 7-207,-15-19-219,1 1-319,-6-9-61,-1 0 459,-6 0 179,-5 0-22,-9 0-45,-4-2 101,-4 0 39,-1-2 0,1 0 106,-4-7 12,12 1-163,1-12 45,14 3 224,8-4 73,8 1 16,8-1 62,9 1-39,6 2 455,19 1-371,-12 5-56,12 2-62,-18 5 12,17-5-214,-9 2-38,14-5-12,-14 0-16,0-1-28,-3 1-6,-7 1 11,-7 2-6,-9 3 40,-6 1-45,-4 3 0,-4 0-157,0 1-229,-2 0 196,0 1 106,0 4 78,0 3 6,0 5 39,0 4 40,1 2-23,0 0-12,1 0-44,0-1-246,0-2-952,0 0-948,1-2-2486,2-6 341,1-2 4291,1-5 0,-2-1 0,-3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7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8808,'7'12'-1445,"0"-2"73,-7-10 1372,0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6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28 8819,'2'4'1647,"0"0"-975,-2-4 448,0 0-721,-29 33-47,18-15 113,-22 30 6,26-23-186,1 4-50,3 1 12,1 2-118,2-1 16,0-1-94,2-4-12,3-4 168,2-6 39,4-6 41,0-6-175,3-2-555,9-16-487,-7-1-1523,6-31 1103,-15 11 656,-1-13 27,-9 17 505,-5 4 162,-5 6 218,-5 3 107,0 5 112,0 3 201,3 3-16,1 2-51,4 1 337,2 2-690,5 1-16,1 1 1735,2 0-1836,5 0 202,1-2-191,8-1-112,4-3-145,6-2-13,3-1 158,1-1 0,0 1 0,-1-1 79,5-2-73,-8 4-6,3-1 0,-10 4-11,-4 3 11,-3 0-46,-3 2 46,-3 0 29,-1 0 4,0 1 68,2 4-11,0 2 67,4 12-113,-4-3-32,3 7 44,-4-4-51,0 0 40,-1 0-28,-1 10 61,-1-8-33,-1 5 45,0-10 33,0 1-50,0-7 33,0 0-56,0-8 90,9-1 107,2-2-247,12-6-252,6-4-879,26-18 710,-13 8 96,20-4 325,-34 16 90,2 9 145,-14 9 152,-1 5-12,-1 10-128,-1 0-35,0 2-72,-3-1 0,0-3-33,1 1-180,-1-10-4638,17 0-1455,-5-12 6166,13-7 0,-19 2 0,-4-4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7.9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11155,'11'16'2431,"-2"-4"-1675,-9-12 505,0 0 772,68 28-1776,-39-12-128,54 24-123,-55-19 44,-1 1 73,-2-1-72,-1-2-46,-4-3 6,-1-3-11,-4-1-67,-4-4-263,-2-1-331,-3-3-173,-2-1-1295,-1-2 975,0 0 1154,2-11 0,-3 8 0,2-8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8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29 11732,'-6'-14'3540,"2"2"-3008,4 12-532,0 0-56,-7-2 56,2 3 118,-7 5 560,-3 12 100,-5 10-95,-6 10-28,-4 5 371,-18 27-852,12-19-96,4-6 0,2-2-268,6-9-824,-9 12-1663,28-36-2023,1-2 4700,8-5 0,-3-1 0,2-2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8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40 239 10035,'-11'-15'3663,"2"2"-2644,9 13 1760,0 0-2393,8 0-39,2 0-117,11 0-96,2-2-33,2-1-101,1-5-336,-1-3-386,-1-6-242,-5-3-274,-5-5-251,-7 0-248,-3 0 415,-7 1 981,-7 3 341,-6 5 112,-9 7 280,-2 4 588,-11 8-492,11 4-102,-5 6 124,15 5 335,5 3 130,2 3-264,5 0-246,2 2-134,2 1-68,6-1-67,7 1-196,9-4-1361,28 4-784,-6-11-1082,28-2-32,-17-10 3259,5-7 0,-28 2 0,-9-1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9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82 617 9363,'7'12'5830,"0"-2"-5157,-7-10 105,0 0-626,-18-23 44,7 17-163,-14-17 79,13 30 202,1 3-51,3 6 67,2 1-72,3-3-79,2-1 146,1-4 353,3-3 34,7-3-169,9-2-202,10-8-218,8-7-123,7-14-425,5-10-381,-1-11-432,0-11-34,-5-10-582,-6-8 667,-8-3 929,-7 4 258,-10 11 151,-7 14 594,-3 18 180,-6 14-360,-5 12-122,-7 9 1237,-19 35-515,4 4-123,-12 34-281,14-3-369,13-15 1,4 3-1652,-3 30 1259,8-31 0,5-2-888,16 13-401,12-8-1803,35-14-2071,7-11 5163,24-14 0,-44-12 0,-9-6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29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15333,'3'7'975,"0"-2"-5092,-3-5 4117,0 0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37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236 139 7537,'9'1'2924,"-1"-1"-2051,-7-14 46,-1 3-375,-1 1-91,-4 0-184,-2 0 95,-5 1-73,-3 0-84,-1 3-72,-2 3-74,-3 2 18,-1 2 66,-3 8 96,0 7-62,0 12 180,3 10 28,1 9 27,6 6 51,12 1 0,5 2-96,13 12-184,-2-15 0,7-4-49,23-9 161,7-8-50,-1-7 111,0-9 102,-7-7-29,-4-7-162,-4-10-113,-1-9-88,0-16-68,0-15 0,-2-10-185,-6-7-174,-9-3-1030,-12-25 1215,-16 28 79,-13-12-23,-12 39-22,-30 3 73,14 14-24,-18 2-531,26 14-918,8 2-1613,8 3-959,11 1 4112,9 2 0,6-2 0,3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3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 9615,'1'12'3624,"0"-2"-2997,-1-10-364,0 0 225,-29 36 128,22 6-24,-21 39 383,37 4-27,3 5-204,8 6-43,2-2-823,0-1 391,1-6-95,-2-8-118,-2-12 5,-4-11 113,0-6-1434,-7-20 588,-2-6-286,-6-18-918,-8-10 1291,-7-4-546,-23-11 1131,5 2 84,-11-6 470,16 7 578,6 0 223,6 1 443,6-7-1125,5 6-68,3-6-51,9 4-201,5 1-135,9-2-78,10 1-34,5 0-38,6 0-68,4-2-437,23-10-605,-15 2-756,17-11-1277,-20 4 660,-3-4 404,-3-9 2011,-2-19 0,-22 31 0,-3-5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38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9990,'9'12'4582,"-2"-2"-3804,-7-10 516,0 45-56,2-4 0,3 45-1327,2-30 0,1-1 532,8 33-926,-5-30 0,1-2 628,7 16-61,-2-9-84,1-8 0,-4-10-1803,3-1 190,-8-19-1194,1-2-54,-7-18 3237,-1-13 1,-2 6 0,0-7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39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22 261 13183,'-12'-8'3881,"2"2"-3595,10 6-6,12-1 924,23 3-794,6 1-164,20 2 12,-11 0-174,-1-2 11,0-1-28,-5-1 79,0-1-141,-2-6 40,-1-2-39,-2-7-6,-1-4-79,-5-3-162,-4-2-229,-7-1-281,-8-2-912,-8 0-74,-9 1-593,-26-3 2039,0 12 291,-18 0 34,14 14 800,-5 2-475,13 6 217,-1 5 287,16 8 73,5 6-35,2 5-251,3 5-6,7 3-263,2 0-95,9-1-28,2-6-135,2-5 342,6-5-157,-4-10 11,6-3-135,-4-12-184,3-7-16,3-9-152,2-7-107,-1-2-10,-6 0 206,-3 3 119,-4-3-35,-8 11 29,0 1-29,-8 12-5,-1 3-78,-1 2-96,1 1 46,0 0 128,3 6 145,3 2 309,11 20-230,-4-5 95,14 18-213,-13-19-5,4 1-95,-9-13 100,-1-5 23,2-2-23,2-2-55,6-7-51,6-7-157,7-9-39,6-4-45,1 0 56,2 6 90,-2 7 90,-1 8 10,1 3 230,22 13 34,-14-1-146,17 7-11,-21-7-1377,36-6-4432,-19-7 5697,23-7 0,-52 3 0,-9-1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0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56 11704,'13'2'3837,"-2"0"-2616,-11-2 157,0 0-1597,0-20 219,0 23 101,3-9 364,1 33-33,6 6-119,2 5-111,4 0 268,21 18-330,-12-26-5,14 6 10,-16-30-145,2-7-621,18-26-34,-9-1 21,13-24 40,-19 8 141,-4 0 330,-6 5 123,-6 8 78,-4 10-78,-4 10-638,-1 8 638,-1 12 268,2 7 152,2 10 0,1 4-112,2 0-112,0 0-112,2-4-84,1-6-156,3-4-673,3-7-762,14-4-2425,2-3 4016,10-6 0,-21 3 0,-5-4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7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 8601,'6'8'3142,"-2"-2"-2055,-4-6 162,0 0-1249,4-6-302,-3 6 223,4 5 79,-5 13 157,-4 15 207,-2 12 224,-6 8-101,-3 7 23,-4 4-28,-2 1-185,-1 0-135,1-2-22,2-6-73,0-6 23,-5 11-6,11-29-22,-1 4-6,12-30 0,2-6-45,0 0 123,0-1-72,4 0 39,3 0 5,9 0-106,9 0 11,27 0-11,-7 0 28,19 1-28,-18 0-5,-2 0-1,-3 0-481,-6-1-504,-1 0-539,-5 0-139,-1 0-3394,9-3 5063,-14-1 0,0 0 0,-17 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1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55 10175,'-11'-19'3271,"3"4"-2487,8 15-246,-26-9-163,16 7-173,-21-7-130,23 14 29,3 5 342,2 10 1288,9 38-1278,2-18-2,4 11 1,1 1-284,-1-5-163,5 25 6,-15-37-11,-1-4-257,-7-4-265,-5-3-172,-10-8-113,-4-7-105,-2-5 211,0-4-1253,6-15 1954,8 5 151,14-10 67,15 10 449,14 3 55,11 2 203,7 1 66,5 0-162,5-3-264,3-4-290,-1-4-180,0-6-218,14-16-297,-23 5-460,5-9-44,-32 11-420,-9 3 521,-8 4 335,-5 4 40,-7 7 448,-3 5 129,-6 6 1501,-7 18-358,6 0 620,-3 32-1112,13-14-103,3 12-106,12-17 129,4-3-140,13-4-179,5-6-269,6-2-112,9-8-1187,26-2-3339,6-10 4526,18-7 0,-45 4 0,-11-2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2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11 904 11155,'-6'-10'1563,"2"2"-1003,4 8 5154,0 0-4398,20 6-309,-4-7-525,23-3-275,-4-17-207,10-13-280,6-12-213,4-13-341,-1-17-291,-6-9 651,-27 37 0,-2-2 116,-4 1 0,-3 1-314,3-40 145,-8 5 359,-6 20 168,-2 11 6,-6 14-6,-5 13 39,-5 12-28,-2 7 101,-2 4 6,0 5 27,-2 7 96,2 9 560,-6 30-353,8-2 70,6 3 1,3 3-94,2 23-67,3-6 1,4 0-51,7 15-185,-2-31 0,2-2-5,11 12-40,3-7 62,3-6-39,1-5-45,1-7-56,-2-7 6,-2-6 123,-3-9 11,-3-5 39,-3-7-6,-1-3 30,2-3-86,3-10-117,6-7-134,6-14-220,2-8 80,2-5-51,4-12 292,-13 21-298,2-1-128,-16 28 302,1 6 157,0 11 45,4 4-45,4 9 0,3 0-78,1 0 78,2-3 257,2-4-66,2-4 10,4-5-61,4-3-56,6-2-78,6-2 5,2-1-11,2 0-62,-3 0-106,12 3 118,-20 6 50,7 1-84,-21 5-1198,5 0-1340,-3-5-3724,5-9 6346,-4-9 0,-15 1 0,-3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2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18 12433,'-10'-10'1360,"2"2"220,8 8-73,1 61-382,3-7-593,-2-1 1,0 3 206,4 33-140,0 1-1052,-2-5 801,2-1 226,-1-14-395,3-5 6,0-11 74,2-11-203,1-8 62,1-10-17,2-5 588,0-7-263,5-4-12,3-4 174,47-5-885,7-11-733,20 0-2082,-35-2 1,-3-2-4204,13-2 7254,23-4 0,-59 12 1,-11 4-1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3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 10830,'8'13'3635,"-2"-2"-3097,-6-11 101,0 0 352,-20 45 152,8 1-34,-14 45-536,12-5-158,3 4-208,4-6-73,3 1-95,3-17-39,1-5-1439,5-4-1020,24-25-857,2-5 3316,21-27 0,-27-2 0,-5-4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3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51 13222,'15'-3'3904,"-2"0"-3518,-13 3-862,0 0 504,-9 15 196,0 5 68,-8 17 44,1 6 39,2 4 253,-1 32-393,8-18 79,1 19 436,22 4-420,-2-36 40,17 17 44,-5-43-44,4-8-51,2-5-49,3-5-136,4-3-28,2-8-55,2-6-40,0-10-179,15-28-214,-20 4-278,6-23-108,-26 11-564,-9-32 833,-15 23-45,-9-17-21,-15 39 195,-7 7 180,-5 8-51,-3 10-78,1 7 179,1 8 140,3 4 73,3 2 100,4 8 275,-1 13-33,12 4 89,1 10-118,16-3 108,3 2 66,2 3-185,3-1-34,6-1 79,7-5-11,8-4 56,7-5-96,9-7-178,11-7-191,8-4-409,8-8-666,1-6-5288,25-23 801,-28 5 5562,10-13 0,-51 27 0,-8 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44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9733,'30'8'4615,"-6"-2"-2817,40 32-454,-23-6-815,5 2 0,1 3 284,5 27-90,-3 15-331,-8 5-328,-22-37 0,-4 0-1018,6 43 903,-11-8 35,-10-5-1227,-14-11-1872,-28 1-3941,-12-8 7056,-21-7 0,34-24 0,9-11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58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18 706 5986,'-2'-6'1293,"-1"2"-615,2 6-23,-1-1 40,0 0 532,0 0-690,0-1-22,1 1 85,0-1-79,0 0 6357,1 0-6878,-1-1-190,1-1-40,2-1 6,0-1 224,2-2 90,0-1 55,1-3-150,8-10-1,-1 3-89,9-8 56,-3 7 33,2 3-44,-1 1-6,-1 4-23,0 3-117,7 4 134,-3 10-11,8 10 6,-2 16 201,15 46 90,-9-10-95,-12-18 1,-3 0 60,5 24-5,-4-4-45,-6-8-34,-2-7-22,-4-11 12,-3-8-91,-1-9 51,-3-7 39,0-12 163,-1-3-135,0-10-123,0-10-593,0-13-46,0-16 213,4-15-11,3-11 174,6-7 134,-1 22 0,2-1-948,7-22 993,6-14 4,-11 48 46,-1 12-50,-2 12-73,0 10 152,2 8 5,1 15 16,5 9 404,14 45-72,-7-9-43,-5-4 0,-1 1-192,2 9-24,3 11 1046,-14-37-1012,-5-10-27,-4-10-40,-1-8 168,-3-7 95,1-2-319,-1-11-269,0-11-358,0-26 50,4-16-3375,4-22 3252,5-4 425,5 4 230,-6 30 1,1 3-7,5-9 12,0-6-84,-9 47-51,-2 10 174,3 6 538,16 26-129,0 0 285,16 25-134,-2-3-55,4 4 3363,3 8-3454,0 0-72,1 2-90,-5-4-163,-1-7-3262,11 1 3279,-15-21 40,8-2-12,-19-20-11,-3-4-123,-1-10-28,-2-5-420,-2-13-392,-5-10 2983,-7-5-4484,-10-20 1479,-8 18 447,-8-4 202,-2 27 213,1 10 17,2 5 201,3 6 79,2 8 11,3 7 275,4 10 537,6 19-543,10-10 891,22 19-830,1-29-61,16-1-169,-11-17 12,3-4-162,3-15-135,3-9-123,5-21-3621,2-15 3139,3-18 101,-28 28 1,-1-3-698,-2-2 1,-1-2 671,-1-2 0,-2 0 0,-5 6 0,-3 0 25,7-33 241,-10 10-188,-6 13 535,-3 9 768,-1 7-886,-1 24 2493,-1 12-2430,-1 25 1861,-2 15-1587,0 18 100,0 15 298,3 13-303,1 9-40,6 6-167,4 2-152,9-3-78,2-7-84,0-12-5,5 0-163,-9-29-325,0-7-33,-11-28 27,-3-6-262,-2-7-695,-1-7-1624,-11-19 3080,-19-28 0,13 25 0,-10-9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59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18 471 11676,'-10'-14'5013,"2"4"-5013,8 10 286,0 0 431,17 14-124,-2-3-111,17 12-11,-5-10 5,1-4-78,2-6-102,2-8-296,3-12-442,2-14-314,3-16-320,-1-11-22,-2-6 219,-2-4 314,-7 2 565,-4 8 100,-8 12 292,-3 14-95,-7 14-297,-2 9 79,-3 10 800,-1 30-252,0 3 998,0 65-892,0-23-445,-1-20 1,0 0 237,-1 31-1427,-1-1 1091,1-6-66,1-11-91,1-13-33,0-16 0,0-14-61,4-13 55,3-13-45,8-13-223,4-12 22,6-11 179,5-3 1266,0 3-1383,2 8 50,0 8 39,1 12 62,20 9 44,-12 10 57,13 7 27,-20 4-21,-3 1-68,-5-3 5,-3-4 57,-4-6 72,-1-4 1,-1-4-46,13-13-212,-6-2-370,15-21 359,-19 12 61,-1-5-95,-13 19-50,-4 3-180,-2 4 6,1 6 364,2 6 28,1 7 252,9 13-112,-4-10 51,5 3 72,-6-15 28,0-5 6,-1-2 39,2-3-213,1-6-689,5-21-374,-6-2 32,1-16-246,-10-4 992,-5 16-12,-2-4 90,-2 23-129,1 6-95,1 5-229,1 2-500,1 2-486,3 0-410,0 4 348,3 1-2733,32 8 4318,-7-5 0,12 0 0,-21-6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3:59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0 575 9822,'64'-13'8418,"-44"14"-8642,32-23 219,-59 23 10,-7 7-5,-4 7 801,-11 25-257,10-5-129,-4 13-197,16-17 73,3-2-28,4-13 241,7-3 163,4-12-326,10-14-341,7-11-101,9-21-515,7-22 31,-19 22 0,0-3-166,0-3 1,0-4-1321,2-22 1,-2 1 2070,3-19-80,-15 39 0,-3 6 1111,-8 11-511,-1 16-279,-5 9 1165,-41 62-890,10-6-304,2 2 1,0 4 1252,-7 26-1342,6 5 1051,8 1-1174,7 0-202,10-3-828,5-5-1703,17-1-3199,7-11 5932,16-11 0,-15-23 0,-2-13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0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179 686 11603,'5'1'3966,"-2"0"-3249,-3-1 190,0 0-677,-43-12-23,22 14-56,-35-5-11,35 18 0,4 4-28,4 0-33,4-1-79,5-1-34,1-3-39,3-4 73,0-4 179,4-3 483,5-3-220,10 0-128,12-8-180,9-5-134,14-15-134,8-11-577,11-13 164,-31 18 1,0-5-606,4-7 1,0-3 369,1-6 1,-2-1-668,-1-2 1,-5 0 1109,-7 7 0,-6 2-311,6-24 650,-18 21 11,-17 27 213,-11 14 939,-15 41-45,-5 39 1,-5 30-1,2-3-486,12-29 0,3-3 0,-2 10-191,-2 10 1,-3 12-1,-1 6 1,2-4 0,6-13-140,5-5 0,4-8 1,0 1-105,-2 14 0,1 1 0,4-10-47,4-16 0,4-7-517,13 39 372,2-38-68,13-10 152,2-26-90,3-10-39,2-14-521,1-20-315,-3-21 1391,-5-22-1378,-9-10 296,-8-4 56,-9 5 510,-26 17 0,-3 4 0,13 7 0,-38-23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7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0 189 8870,'8'9'2935,"-2"-2"-1921,-6-7-146,22 0-112,-9 0-101,20 0-229,-14 1-106,3 0-68,1 0-180,2 0-4,1-1-388,13-8-324,-11-3-459,8-8 162,-16-4-146,-4-2-364,-7-1 359,-4 0 544,-5 2 468,-9 5 80,-5 5 320,-10 6 112,-1 3 475,-12 4-342,9 4-105,-7 3-24,13 5-9,2 4-75,2 4 236,2 5-67,3 1 330,5 14-447,2-10-12,9 18-241,6-24-151,9 6-633,5-13-991,7-1-521,13-5-981,5-2 3126,6-3 0,-24-3 0,-9-1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9481,'16'-3'3265,"-4"0"-2229,-12 3-341,0 0-264,6-16-185,-5 12-246,5-12 179,-6 20 673,3 7-6,2 11 884,4 29-519,2 15-819,-1 2 39,1 11-308,-6-40-90,0 4-21,-2-23 21,-1-8 34,0-6 6,0-4-62,1-2-11,2-3-252,4-10-291,5-9-207,5-13 352,5-3 225,-2 1 55,-1 8-6,-6 8-77,-5 12 5,-3 5 123,5 18 73,-1 1 157,5 16 134,-2-3 57,7 12-214,-6-14-67,5 2 34,-9-17 56,1-5 140,2-3-40,4-2-223,7-7-34,7-5-224,6-11-84,24-14 140,-11 8-11,15-6 72,-17 16 107,1 3 0,6 2-50,2 0 50,4 1 0,-1-1 0,-3 1 6,-8 1-1,-9 2 118,-4-4-123,-17 2-72,-2-5-152,-14 3-35,-2-2 2,-2 1-23,-4 1 67,-6 4-28,-18 4 241,0 7 207,-26 23-50,23 0 140,-7 18-23,24-10-100,6-3 207,5-3-22,6-6 83,3-4-39,5-7-84,5-4-67,3-4-128,4-3-80,4-8-44,4-5-44,1-5-7,-2 0-38,-2 3-12,-3 6-118,4 5 164,-9 5 55,6 5 5,-9 2 202,9 1-33,-5-4-23,9-1-50,-8-8-40,3-3-16,0-6 39,2-4-78,0-1-6,0 1 0,2 4 0,2 2 0,3 5-6,6 3 6,4 2 6,6 2 128,3 1 85,2 5-63,-2 5-21,13 16-102,-20-4-55,15 19-152,-34-18-425,2 6-465,-15-15-700,-4-2-1787,-1-5-1552,-2-3 5103,0-3 0,-3-1 0,-2-1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2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18 13362,'-11'-10'4408,"2"2"-3557,9 8-564,0 0-97,-18 5 241,1 7 213,-19 12-95,3 13-12,-7 13 96,0 9-173,-3 7-463,4 3 93,4-2-90,6-7-914,8 5-1231,11-25 2145,58-9 0,-34-22 0,39-12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2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19372,'5'4'2649,"0"0"-2649,-5-4-3277,0 0 0,0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3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26 882 8864,'-14'-8'2095,"2"2"-1171,12 6 874,0 0-728,1 12 308,4-7 101,3 10-298,8-13-206,5 0-207,8-2-388,7-10-184,8-7-95,6-16-101,5-10-112,5-11-403,-1-9-179,-2-8-68,-5-7-28,-9-5 160,-21 23 0,-4-1-59,2-28 605,-10 25 0,-4 4 145,-8 8-5,-4 3-56,-7 37 56,-5 8 118,-4 11 106,-3 8 179,-2 14 118,1 10 123,3 11 85,2 9-136,5 11-27,5 5-213,6 7-118,3 0 56,12-1-123,4-30 1,3-1-316,17 19 209,15 9 39,-11-42 22,2-13-34,1-12-77,29-20-225,-13-12-196,22-17-247,-22-6 247,-4-2 168,-6 1 51,-11 6 134,-9 8 34,-10 9-34,-7 11 118,-5 6-476,-3 5 240,1 10 118,-1 7 303,2 14-46,2 5 34,0 3-95,2-3-123,1-5-73,-1-7-39,6-8-95,-3-8-2134,22-16-2695,-7-10 4963,14-17 0,-22 15 0,-5 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3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16460,'0'7'3170,"0"-2"-3170,0-5-2039,0 0 0,0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5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16 173 11659,'-9'-9'3518,"2"2"-2947,7 7-683,0 0 650,0 30 571,0 2 22,1 35-72,3 3-230,1 10-859,2 7 388,-1 0-156,-2-3-96,-1-9-22,-2-12-50,1-13-34,0-14-219,1-13-419,1-10 338,1-7-596,3-5-875,5-9-1326,7-6-1199,25-33 1188,-10 6 3108,12-18 252,-21 19 1371,-6 1 165,-7 7 452,-5 6-582,-3 8-734,-4 8-453,-2 5-354,-4 4 270,-6 5 167,-6 5 68,-4 7-23,-1 5 219,-4 15-476,11-6 28,2 12-1,11-10 40,7 0 106,7 0 437,24 2-526,1-12-78,19-3-197,-9-16-151,4-12 0,0-6-589,0-16-391,-4-6-392,-7-8-73,-9-2-1686,-11-19 1736,-11 20 706,-14-5 639,-5 29 50,-8 11 353,1 5 207,2 5 229,2 8 119,2 4 67,4 10 677,3 21-1081,4-8-22,7 13 67,4-16-50,7-3-90,2-2 347,11-3-346,-6-9-102,11-4-134,-6-12-241,7-11-6,6-11-849,-5-13 1,-1-7-112,-4 3 1,-2-4-1927,12-23 1,-2-5 1289,-13 10 0,-4-2-457,-2-12 1,-4 3 1326,2-15 1298,-13 2 817,-14 62 1283,-24 3-1926,8 11 49,-18 14 125,18 18 122,-2 17-219,3 15 174,0 20-193,12-13 1,2 3-469,3-10 1,0-1-73,0 13 1,3-3 245,9 23 639,18 9-1047,1-28 21,13 5-2518,-6-41 2575,2-11-23,7-11-362,6-6 178,6-14-230,5-9-236,2-15 1414,-3-9-1435,-7-3 105,-9 1 281,-10 6 134,-10 9 123,-9 12 0,-6 9-352,-4 8 3482,-3 12-3169,0 8 972,1 34-697,2-5 16,2 18-185,3-19-49,0-6-141,-1-7-5,1-10-248,0-8-733,2-7-794,8-5-4158,3-11 5938,7-6 0,-13 3 0,-3-1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5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22 15188,'-13'-12'-3753,"2"2"3753,11 10 0,0 0 0,0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7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7778,'2'18'4968,"0"-3"-8808,-2 48 5515,0-17-645,1 4 0,2 5 197,0 21-124,4 8-291,-1 5 712,-2 1-1093,-1-2-157,-2-7-133,-1-9-46,0-12-44,0-14-12,0-14 39,0-14-5,0-10 3053,0-5-3126,0-10 519,5-9-1248,4-15-156,8-10 359,14-22 526,-9 21-62,12-2 62,-18 38 0,6 16 168,-2 15 588,18 29-302,-6-13-197,9 13-44,-12-27 17,-1-6 39,2-9-84,4-6-185,4-6-218,4-11-293,2-8-1896,22-45 2065,-29 23 269,14-24 73,-38 42 17,-4 8-242,-5 8-60,-2 4 285,-2 10 706,1 14-112,1 1-46,1 9-66,3-11 302,6 5-258,2-9 449,22 4-571,11-12-1194,43-22-101,-35-2-61,8-20-174,-56 7-375,-5-1-381,-13-2 560,-3 2 835,-11 1 369,-1 1 118,-1 4 297,3 2 779,4 3 72,5 2 549,3 1-1008,7 7-521,1 1 17,4 7-73,4 0-101,7 1 40,30 1-12,-2 2 123,45 5-67,-32-2 40,17 0-57,-27-4-11,-5-2-61,-5 0 84,-10-1-85,-7 0-5,-8 0-106,-4 0-684,-3 1 521,-3 3 269,0 6 6,-3 7 117,0 10 118,3 2 61,1 5-72,2-2 56,0-3 16,5-2 247,4-4-241,1-9 78,4-4-100,-2-7-235,3-2-51,7-8-595,3-4-278,5-11-174,0-4 67,-4-2-191,-5 0-157,-10 0-431,-13-15 1838,-5 18 386,-7-9 118,3 22 5,3 5-264,4 3-324,2 3 96,2 1 133,6 1-66,6 0 21,13 0-77,8 0 296,8 1 118,5 1 51,3 2-3555,0 1 3515,0 0-34,-1-1-207,8-1-285,-20 0-6,-1-1-370,-26 0-1103,-7 2 1473,-10 3 3454,-4 5-3348,-7 3 107,-4 4 106,0 4 40,0 2-118,1 4-40,2-2-10,4 1-85,5-3-61,3-3-45,5-5 0,1-5 67,2-5 532,4-4 140,7-2-368,10-8-556,40-29-505,-1-13 68,-13 6 1,0-6-867,-7-3 0,-3-5-705,9-29 0,-4-2 1723,-16 27 0,-3 2 470,1-10 0,-6 7 1892,-15 17-317,-3 20-590,-3 7-268,-20 10-235,-4 16 157,-23 17 105,-1 21-111,-11 21-106,1 11-348,29-33 0,3 2-45,2-1 1,4 2-135,-12 39-51,10 1-107,16-14-2649,22-5 2807,38-7 0,-22-31 0,19-6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7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15373,'1'9'4683,"0"-2"-3715,-1-7-4076,0 0-3266,26 5 6374,-7-2 0,11 2 0,-19-4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7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16084,'8'1'4515,"0"0"-3967,-8-1-548,-1 1-56,0-1-1338,1 1-2067,6 2-1037,4 1 4498,8 2 0,-7-2 0,-2-3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8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18 9307,'11'-5'2694,"-2"0"-2346,-9 5-80,0 0-72,-18-4 40,5 3 38,-17-2-16,8 9 128,-3 3 140,1 6-117,-1 1 0,0 5-33,3 2-35,0 3 130,3 2-62,4 2 89,4-2-134,4 0-56,2-3-45,3-5-112,1-3-55,1-4 32,5-4 19,3-1-147,9 0-488,9-1-4514,33 3 129,-11-5 4873,23 1 0,-43-5 0,-8-1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9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198 361 8287,'-15'-14'1295,"2"4"-567,13 10 5063,0 0-4699,-1-23-269,1 15-190,-1-17-94,0 20-58,1 2-89,-1 1-173,0 1-135,0 1-84,-1 0-84,0 0-68,-1 0 12,-2 1 140,-3 6 45,-4 6 140,-25 44-34,14-14 112,-15 29-128,23-30 83,5 12-212,4-17-6,4 6 201,5-21 499,13 5-397,2-11 22,11 3 17,-4-12-96,6-3-55,3-2-91,5-3-32,2-6-24,4-5-44,0-7 0,1-4-246,19-17-62,-18 5-300,-9 2 0,-2-3-142,0-11 39,3-20 139,-22 19-139,-7-20 442,-5 17 28,-4-10-252,-8 23-73,-6 6 57,-8 2 162,-6 7 89,-5 3 107,-4 5 151,-3 2 5,-3 4 102,0 4 44,0 2 28,4 3-5,3 0-6,5 3 45,-4 10-113,12 1 12,-3 9 163,11-2 145,2 3-79,1 2 175,-7 26-404,7-19-16,-3 17-46,10-28-11,1-2-5,2-4 5,0-4-39,1-2 0,0-5-112,0 0 112,0-4 381,0 0 123,2-1-12,2 0 12,5 0 757,38 0-992,-12 0 0,31 0-34,-23-1-45,1-1-72,1-2-17,18-5-101,-18 2-521,24-3-432,-38 5-637,5 0-1183,-17 0-1842,-3-2 4615,-1-4 0,-6 6 0,-4-1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09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4 390 9576,'-2'-10'3876,"0"2"-2476,2 8 3776,0 0-4544,4 0-55,1-3-118,8-2-112,4-4-127,7-6-41,7-3-179,4-5 33,5-4 29,1-3-62,0-5-67,0 0 22,-4-1-56,-4 0 101,-4 4-95,-7 4 45,-6 8 50,-6 8-276,-5 6-144,-3 5-655,-1 9 935,1 6 140,4 14 6,2 9 95,4 6-101,3 4-185,2 1-1283,11 7 1468,18 11 0,-20-29 0,6 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0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22 150 9201,'-10'-12'3848,"2"2"-2840,8 10 218,0 0-413,-2-2-69,2 2-27,-2-2-263,2 2 2878,0 0-2878,4 0-11,1 0-90,8-3-95,7 0-163,12-6-22,11 0-73,11-4-275,4-2-459,1 2-325,-6-1-391,-6 3-595,-9 1-1814,-8 1-414,-8 3 4273,-8 1 0,-8 3 0,-4 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0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50 8035,'-11'-4'2370,"2"0"-1575,9 4 3467,0 0-2923,-2 10 28,8-7 45,4 7-164,12-10-430,10 0-426,7-1-274,7-3-118,2-2-314,0-3-1075,-2 0-1748,5-1 3137,13-2 0,-29 5 0,4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4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300 194 10220,'9'5'4083,"-2"0"-3109,-7-5 505,0 0-891,2-12-151,-1 7-95,0-9-96,-1 9 1,0 0-119,-1-1-128,-2-1-5,-3 1-118,-3-2-51,-1 2-28,-4-1 57,-3 3 78,-4 1 67,-4 2 5,-2 1 1,0 0 33,1 5-33,1 4-1,-8 21-5,10-1 6,-4 16 27,14-9-27,5 4 28,4-5-34,5 7 0,3-16 100,3 1 57,1-18-6,1-5-11,0-2-140,2-9-347,4-5-179,4-11-583,13-25 958,-7 10 196,10-19 78,-19 31-39,-1 2-84,-9 17-123,-3 5-51,0 2 168,1 2 6,2 8 308,9 18-11,-1 1-28,6 12 11,-3-12-39,-1-1-56,1-4 100,1-3-78,-5-10 209,2-2 65,-3-9-285,4-8-196,7-7-325,7-13-241,5-13-470,18-34 722,-14 15 85,6-17 61,-21 31 117,-7 12 51,-4 8 0,-4 10-5,-3 6-118,-2 6-113,0 2 85,0 2 95,2 1 51,3 5-7,2 3 57,10 19 34,-4-3 139,3 14 96,-7-6-191,-2 4 6,-2 3 179,0 15-180,-3-14-128,2 7-196,-1-21-352,2-5-920,11-3-1730,2-5 3198,10-3 0,-15-5 0,-3-3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4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26 10226,'-8'-14'1932,"0"2"-1450,8 12-157,-39 10-191,21 3-123,-29 11-11,34 1-50,6-1 50,3-1 213,3-2-118,1-3 67,3-5 107,0-2-95,4-3-29,2 1-33,2 2 34,4 5 67,2 7 341,2 9 158,1 10 49,0 11-44,-1 9-190,-5 9-113,-3 8-112,-5 3-426,-3 4 226,-2 0-63,-5-4-11,-5-30 0,-2-2-17,-10 17 95,-24 15-55,18-54 223,-6-6-33,14-23-168,5-14 236,3-11-371,6-15 62,2-9 152,12-4-63,6-5-89,12 0-73,8 2-229,2 3-651,3 8-1007,4 5-2790,-4 10 4750,-1 6 0,-20 14 0,-5 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6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81 10046,'6'15'4274,"0"-2"-3109,-6-13 1977,0 0-2609,0-15-125,0 10 7,0-10-214,0 14-380,0 1-84,3 2 207,1 6 50,5 7-89,-1 10 45,2 6 22,-1 6 28,0 3 84,-2 1 17,-1-1-29,-1-3-32,-1-1 38,-1-4-78,0-4 101,-1-6-101,0-5 33,0-6 141,0-5-56,0-3 156,5-4-274,1-7-644,14-26 112,-2-1-22,8-22 172,-7 12 225,-1 0 146,-4 5 11,-3 7 50,-3 7 51,-2 9 62,-2 5-51,0 6-202,-3 3-100,5 5 134,0 7 56,4 6 95,1 8 510,6 20-145,-5-9-164,5 11-72,-9-16-106,2 1-118,-6-12 129,2 0-23,-5-14 68,0-3-12,1-1-162,0-3-17,5-9-643,12-28 200,-1 1 152,17-33 308,-16 35 0,1-3-112,-11 30-151,4 8 258,-1 12 5,7 4 39,1 8 375,12 8 1,-7-9-91,10 3-38,-8-14-62,1-5-112,2-3-112,2-2-79,2-7-296,1-4-50,-2-8-415,9-16 419,-15 4-178,9-24 543,-24 21-107,1-7 29,-10 19 44,-3 6-94,-1 4-52,-1 6 147,-6 1 89,-2 4 78,-9 0 45,-3 1 57,-3 5 4,-1 4 52,-1 8 21,1 7 1,2 6-51,2 4 6,4 2-84,4 11-140,6-15 11,3 4 168,4-21 95,2-7 57,5-3-108,3-5-212,6 0-280,2-8-369,6-4-108,2-9 18,1-3 112,12-16 867,-20 18 46,6-8-230,-23 24-56,-1 3-190,-2 2-326,0 1 477,0 2 39,0 1 84,0 3 135,0 0 44,2 0 437,4-1-135,1-2-9,5-2-108,4-1-135,3 0-100,6 0 134,22-14-296,-6-1-40,32-25-6,-31 16-5,12-5-5,-23 20-85,-1 4-11,-2 4-39,0 8-78,-1 5 218,-1 9 0,-3 8 420,7 15-314,-9-10 1,5 9-107,-12-18 0,-2-3-342,-2-2-464,-3-1-377,0-3-2043,-2-3-1126,1-3 4352,1-5 0,-4-2 0,1-3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6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547 22 13239,'-8'-12'2274,"2"2"-2123,6 10 1294,0 0-487,-63 61-22,23-17-578,-7 4 1,-1 3-68,-10 17-151,1 2-140,5-3-1059,0 2-2952,9-8 3163,4-4 0,18-28 0,9-11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7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10 131 11670,'7'0'3652,"-1"0"-3248,-6 0-601,0 0 551,-7 16 262,4 3 117,-6 20 35,7 4-80,0 7-194,2 6-147,7 2-39,1 0 39,9-3-151,3-6 118,1-5 39,2-9 22,2-7 50,1-7-71,5-7-96,3-6-146,4-5 5,3-3-111,4-8-6,0-5-437,20-31-180,-17 4-262,12-25-202,-26 9-171,-15 9 0,-3-1-606,2-26 1141,-2-21 229,-18 35 96,-10 9 196,-6 8-527,-12 7 723,-5 11 224,-24 9 275,10 11 106,-16 14 50,20 8 308,-12 25-464,19-8-40,-7 14 45,22-10-33,7 0-68,4 2-95,6-1-11,3-4 724,2-1-948,1-7 871,5-6-389,3-4 128,8-7-5,11-4-302,11-3-208,15-3-23,43-12-89,-23 2-56,18-10-101,-43 3-3550,0-18-3334,-17 6 6985,5-17 0,-24 26 0,-3 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8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10696,'12'4'4223,"-2"0"-3119,-10-4 307,0 0-924,13-14-190,-8 11-247,8-10-50,-10 13-106,0 3 106,3 7 6,1 11 128,1 13 152,0 13 745,-4 50-622,-5-13-143,-5-8-1,-3 0-130,-5 11-663,4-34 1,1-3 594,0 4-906,5-14 839,2-10 0,2-9-11,0-5-73,2 0 190,3-4 1197,10 3-1197,3-5 973,10-1-889,3-4-22,7-3-73,6-1 12,3-1-51,0-6-56,0-1-655,-4-5-2073,6-5-4357,-7 0 7085,4-5 0,-23 11 0,-6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34 7996,'0'13'3422,"-1"-2"-2525,1-11-1,0 0-1047,7-34-45,-5 30 196,5-15 89,-7 46 259,0 16 60,0 12 96,0 12 146,1 8-174,4 3-167,2 1-181,4-5-21,1-5-57,-1-9-39,0-9 101,-2-10-481,0-5-35,-6-17-352,1-4-353,-5-13-667,-7-8 320,-5-2 156,-11-8-598,-11-2 644,-2 1 1254,-5 1 0,20 8 0,5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8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15149,'11'2'2851,"-2"0"-2851,-9-2-2321,0 0 0,0 0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9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248 27 10388,'-14'-15'2005,"2"4"-857,12 11-240,0 0 66,-47 48 247,23-12-745,-7 4 0,1 3 443,4 21-174,2 7-196,6 3-269,5-1-196,7-3-56,3-5-28,3-9-773,6-7-622,1-8-1517,16-12 2912,15-8 0,-15-12 0,5-4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19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0 13485,'11'2'986,"-2"0"-913,-9-2 1311,0 0-494,-35 46 0,15-14-145,-27 43-38,25-24-259,5 5 0,5-1-124,6-1-133,3-4 44,4-8 56,6-6 84,2-9 129,10-7 158,5-9-309,8-5-152,7-5-139,8-8-62,5-7-219,3-12-1366,15-38 437,-22 9-78,4-27-1984,-35-3 1300,-21 25 1210,-16-11 397,-20 38 298,-9 8 5,-2 9 252,0 8 666,-11 4-408,22 10 55,-5 2 46,26 8 89,4 4 51,7 5-90,3 2-113,3 2 47,4 0 138,5 0-44,7-3-95,7-2 212,21 4-660,-6-9-146,16 0-107,-10-11-806,5-2-1770,15-4-3289,1 0 5972,9-6 0,-34 3 0,-10-2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20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11514,'40'23'2828,"9"6"1,1 4-1541,-7 3-865,6 1 0,-1 4 14,4 24-325,-11 6-112,-15 6-797,-14 4 1,-14 4-552,-13-39 1,-9 2 1347,-18 12 0,-5-3 0,-8 6 0,-17 5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33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27 708 6697,'-5'-13'1349,"2"3"-1001,3 10 16,0 0 101,-6 14 62,4-7-23,-4 11-23,5-10-33,0 1 84,-1 0 135,2 1-90,0 0-123,0 0-34,0 0-62,0-1-179,0 0-5,0-3 207,0-3 83,1-1 30,2-1 38,3-1 101,1 0-34,3 0 11,5-3-89,4-7-201,4-8-214,4-12-106,3-8-84,0-9-247,0-7-598,4-35 296,-12 18-168,-1-22 224,-15 31 168,-4 5 246,-4 7-195,-4 5 392,-11-3 55,0 15-83,-17-7-6,13 24 50,-6 3-11,9 10 17,0 5 17,1 6-11,0 7-6,1 7 124,1 5 32,0 5 113,2 3-95,2 5 655,0 48-684,5-30 68,1 34 0,5-41 44,0-2-122,1 0-62,3-3-12,4-3-66,3-3-1,2-6 7,0-6 83,1-5-45,-1-6-22,0-6-62,-2-3-11,0-3 6,-1-1 50,2-3 156,11 0-105,-2-9 55,11-3-89,-4-11-73,2-7-134,0-4-23,-1-3-11,-2 0 84,-5 3 78,-4 3-27,-5 5-74,-2 6 12,-3 4 45,-3 6-265,2 4 69,-3 7 246,4 8 67,1 7 157,0 7 130,2 4-52,-2-3-28,0-2-94,-2-5-63,-1-7 141,0-5-247,2-5 303,3-5-79,4-6-95,7-9-79,4-7-61,5-3-84,2 0 11,-1 6-89,-2 7 73,12 8 5,-12 8 5,9 6 74,-16 3 5,-4 2-6,-4 0 6,-3-3 0,-5-2-258,-1-3-503,-2-1-6117,6-2 1092,-2 0 5786,7-3 0,-9 2 0,-1-1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34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12029,'0'6'1837,"0"-2"-790,0-4 1132,0 0-1283,12 63-140,-5-18-383,2 6 0,-1 2 209,-1 22-27,0 7-141,-1 4-72,1 0-74,1-2-16,1-5-162,2-9 40,1-10-130,2-13 84,0-11-84,-1-10-73,1-8 67,0-3 6,3-5 118,3 0 162,4-3 11,7-2-67,6-2-90,9-2-66,7-5-68,7-4-1396,31-9-670,-20 5 2066,28-2 0,-63 11 0,-1 3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1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3982 6613,'5'11'2240,"-2"-2"-1651,-3-9 7672,0 0-8037,0-2-17,0 0-33,0-1-23,0 0 39,0 1-16,0 1-106,0-1 77,0 1-133,0-1 94,0-1-95,0 0 28,1-2 1,-1 0 60,3-7-88,-1 0-12,2-5 0,0 2 5,0 0 6,0-1 23,0 1-34,-1 0 6,0 2-1,-1 1 1,1-6-6,0 2-6,1-7-5,-1 2 11,1-1-34,-1-2 23,1 2 6,-2-1 5,1 3 0,-1 1 0,0 2 0,0 2 0,1-5 0,0 4-34,0-6-16,1 5 44,-1 1 0,0-2 1,1 1 5,-1 0 28,0 2-28,0-1-34,-1 1 34,-1-1 0,1-1 0,0-1-5,0-2 5,3-2 22,0-10-22,1 8-6,0-8 6,0 11 0,-2 1 0,1 1 6,1-12-12,-2 8 6,1-12 6,-2 8 11,1-1 22,1-1-78,0 0 28,0 0 5,-1-11 0,1 9-44,0-8 44,-1 11 6,1 1 34,0 0-34,0-2-39,1 1 28,-2 0-34,2 0 45,-1 2 11,1-2-5,3-8-1,-2 9-10,1-7 5,-2 10-6,-1 2 6,1 1 0,-1-1-6,0 2-61,1-2 34,0 0 27,4-11 6,-1 9 11,4-19-11,-5 19 6,2-8-6,-4 10 0,0-1-6,1-1 6,0-1-5,2 0 5,0-1-6,8-13 0,-4 8 6,7-12 6,-6 13-6,2-2 0,-2 0 0,2 0 6,-2 0-6,7-12 50,-7 11-50,5-8 0,-8 13-6,3-11 1,-4 8 5,2-8 5,-6 12 1,1 2 0,-1 1-1,0 3-5,1 0 0,0 0 6,1-1 27,4-15-33,-2 8 0,2-11-33,-2 11 16,0-2-45,2 2 57,1-1-1,2 2 6,0 1 39,1 1-39,10-9 0,-6 8 0,8-8-5,-9 12-1,1 0 1,-1 2-1,0 0 6,-3 1-11,7-9-28,-5 7 33,4-7 0,-6 11 1,8-11 5,-6 7 0,5-7-6,-7 8 12,5-9-1,-5 7-5,8-12-5,-11 17 5,10-12 0,-11 16-6,4-5 1,-8 9 5,1 0-68,1-2 57,8-6-40,-2 4 45,13-12-27,-10 9 27,4-3 1,-7 6-40,-3 1 45,-2 2-11,-2 2 11,-1 1 0,-1 1-6,1 1 0,1-1 1,1 0-6,14-8 5,-2 2 0,9-5 1,-5 4-40,-1 0 45,-3 1 0,-2 2 6,-3 3-1,-3 1 1,-1 1-6,0 0 5,0 0 1,1-1-6,1 0 6,1-1-6,2-1 39,1 0-39,2 0-6,11-4 1,-9 5-1,14-4 6,-19 6 0,12-2 0,-15 4 0,5-1 0,-6 3 0,0 1 6,1 0-1,2 1 102,1 0-102,2 0 136,3 0-135,0 0 5,0 0 28,0 0-39,-1 0 34,-4 0-34,-1 0-6,-5 0 0,0 0 6,3 3 0,-3-1 6,4 2 28,-4 0 22,10 0-45,-5 0-6,10 1 7,-7 0-7,3 0 51,0 2-11,2-1-11,2 2-34,-1 0 0,1 0-56,8 6 50,-9-3-16,5 5 22,-12-4 0,-2 0 0,1 2 0,0 0 0,1 2 0,0 0 11,1 0 73,10 8-51,-7-6 40,9 6-22,-11-8-18,0 0 23,6 3 11,-6-3-22,5 3-11,-9-7-29,-1 1 40,0 0-39,1 0 5,1 3 62,1 0-73,3 1 5,0 2 35,3 0-35,-2 2-5,2 1 0,0 0 0,-1 0 0,-1-1 0,-1 1 0,-1-2 11,7 8 23,-8-7-23,5 5 84,-9-8-95,-1-2 34,1 1-34,5 7 0,-5-6 6,3 5-1,-6-7 1,2 7-1,4 4-5,-1 1 34,0-1-28,-5-7 27,1-1 1,1 1 16,-1-2 23,0 0-6,1 0-11,0 1 11,1-1-5,0 2-23,0-2-28,1 2 56,1 0-11,0 0 17,12 12-67,-7-6 61,11 11-22,-7-10-45,-1 1 5,0-2 1,-2 1 50,7 5-56,-10-9 39,9 9-28,-16-15-5,2 1-6,-6-5 11,5 4-5,-4-4 5,4 4-5,-4-3-1,3 0 1,1 3 39,3 2-45,0 1 5,3 3-5,1 0 0,0-1 11,1 2 23,-1-2-28,8 7 5,-8-9 28,9 11-28,-14-13 28,8 11-39,-9-10 6,4 6 44,-5-6-50,11 10 12,-4-6 60,7 10-66,-5-8-6,0 2 6,3-1 72,0 2-72,-2-1 27,2-1-27,-3-2-1,0-2 7,-3-1-7,0-1 62,-2 0-67,-1-2-5,-1-1-6,2 6 11,-5-4 0,5 5 11,-7-5-6,2 0 40,-2 0-39,2-1 55,-2-2 12,1 1-28,-1-3 28,-1 2-68,-2-3 40,2 3-11,-5-4-29,4 5-5,-4-6 34,2 6 12,1-1 21,2 4 6,3 4-29,2 4-10,4 2 0,2 6-1,3 5 1,4 7 16,5 6 23,5 2-11,4 0 27,17 9 18,-18-22-57,10 5-39,-22-23-5,-4-3-1,-4-2 7,3 7-12,-8-9 0,3 8 5,-5-9 1,6 14 27,-5-7-27,6 9 0,-8-9 44,0-3-5,-2 0-17,-2-3-23,-1-2 29,-2-3-23,-1-3-11,-1-1 6,0-2 11,-1 1-17,0 0 0,0 1 0,1 2 95,0 0-62,2 2-21,4 7 44,-3-3-51,5 7 1,-4-7 78,6 7-73,-4-7 23,3 3-34,-5-9 0,-1-2-28,-1 0 28,0-2 44,-1 1-38,3 3 0,-3-1-34,4 4 61,-2-3-38,1 0 5,1 1-6,0-3 6,-1 2 6,0-3-6,-1 0 0,-1-1 5,-1-1 1,-3-1-6,0-1 5,-1 0-10,-1-3-516,0 0-1300,0-12-4547,2-7 6368,1-17 0,-2 14 0,0 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59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1139 6115,'11'8'980,"-4"0"-885,-13 0-34,-3 0 158,1-1 49,0 0-88,3-1 38,1-2-28,3-2-33,0-1 17,1 0-17,0 0-51,0 0-4,0 0-30,0 1-60,0 0 60,-1 0-32,1 0 49,-1 0-55,1-1 27,-1 1 303,1-2-151,-1 2 134,0-1-139,1 0-29,-2 0 34,2 0 6373,-1-1-6507,1-3 117,0 0-62,0-4-22,0 2 11,0-1-5,0 0 0,0-1-68,0-1 107,0 2-51,0-1 29,1 0-51,0 1-5,1-1-79,0 0 5,0 0 91,0-2-91,0 0 118,3-10-61,-2 6 56,1-5-74,-3 9 1,1 1-17,-1 0-28,1 1 0,-1 0 39,1 0-5,-1 1 0,1-2 72,0 2 28,-1-2-66,0 2-18,1-3-16,0 2 22,0-7 16,-1 4-77,2-6 5,-1 6 0,0-2 11,-1 4-5,1 0-6,0 0 0,0 1 5,0-1 1,0 2 16,-1-1 12,1 1-68,-2 0-39,1 0-33,-1 0 44,0 0 57,0 0-6,0-1 11,0 1 67,0-4-67,0 2 0,0-5 11,0 3 79,0-4-90,0 3 5,0 0 29,0 4-23,0 0 62,0 0-73,0 0-39,0-1 39,0 0 0,0-2 0,0 1 5,0 0 1,0 2 55,0-3-61,0 5-5,0-4 5,0 6-34,0-2 29,0 3-1,0 0 0,0 1-72,0 0 16,0 1 34,0-2 28,0 0 34,0-1 16,0-1-44,0 0 0,0-1 44,0 0-39,0-1-5,0 0 27,0 0-21,-1 1-7,1 0-5,-1 0-5,1 1 5,0 0 11,0 0-6,0 0 1,0 1 5,0 0-5,0 1-6,0 0-6,0 1 6,0 0-50,0-1-17,0 1 16,0-2 46,0 1-40,0 0 45,0-1-6,0 0 1,0 0-1,0-1 6,0 2 0,0-1 6,0 1-1,0 0 1,0 0 5,0-1-5,0 1 5,0-2-6,1 2 1,-1-1-6,2 0 0,-1-1 0,1 0 0,0 0 0,0 1-11,0-3 11,-1 1 0,0 0-11,0 2 11,0-2-6,0-1 0,2-5-33,-2 3 39,2-3-5,0 3-1,-1 2 0,1-1 1,-1 2 5,-1 0 0,1 2-6,-2 0-27,1 2 33,-1-1-34,0 2 28,0-1 6,0 0 0,0 1-50,0-3 16,0 0-33,0-7 62,0 1 5,0-3-6,1 1 6,0-2-6,1 3 1,-1-3-1,1 6 6,-2-1-5,2 1-51,-1-2-28,0 1 16,0-1-38,0 0-152,-1-5 158,1 4-74,0-4-68,0 6 58,1-1-152,0-1-353,1 0-174,0-1-117,0-2-73,1-1-3814,-3-19 4867,1 7 0,-2-2 0,0 15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05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6 6809,'-19'-3'890,"4"1"-722,3 6-78,7-2-51,3-1-28,1-1 1362,1 0-1379,-1 0-122,-3 0 4,-2 0 12,-5 0-124,-6 0-391,-1 1 627,-6 2 0,11-1 0,2 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28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9800,'1'16'2268,"0"-3"-1220,-1-13 3544,0 0-4642,0 2 16,0 3 34,0 7 0,0 3 68,0 6-68,0 4 67,1 6 67,1 5 29,0 4-46,1 3-44,-1 5 17,0 4-29,0 5 23,0 4-5,1 5 33,-1-16 0,2 1-107,3 29 26,-2-27 1,1-1-32,6 21 5,1-3 29,1 1-29,0-4 29,-1-1-28,-2-3 33,-1-3-39,3 20 5,-4-22 51,4 15-5,-4-24 72,2 15-28,-1-17 34,-1 10-118,-1-24-5,-1-3 33,0-2-33,-1-2 78,1 2-84,0 1 5,-2 2 12,2 19 17,-2-11 5,1 17-28,-3-14 23,-1 2 38,-1 4 46,1-1-112,-1 2 61,1 0-62,1 0 1,0-2 0,2 0 44,3 17 12,-2-14-57,3 15 6,-3-18 17,0 1-22,0 3 44,1 31-50,0-16 6,-1 23 44,-1-24 1,0 26-1,1-23-50,-1 16 0,0-30 56,-2-2-22,0-2-1,0-1-27,-1-1 33,-1-1-5,1 3-23,-2-1 90,2 3-51,-1 2-44,0 3 50,0 3-51,-1 2 1,0 3 50,0-1-45,0 30 23,-1-24-23,0 20-6,-1-27 40,-1 25-45,0-21 6,0 18-1,0-33 1,0-4-6,0-6 6,0-2 5,-1-2 28,1-2 6,-1 0-51,-2 13 6,1-12 11,-1 8 34,2-16-28,0 0-17,0-3-39,1 0 39,0-2 56,1 0-56,-1 0 11,1 0-39,-2-1 28,0 8 6,0-7-6,-1 3 5,2-11 1,-1-1 27,1 1 51,-5 11 23,2-3-62,-4 10 11,2-4 56,-3 13-107,4-10 34,-1 9 6,4-15-45,1 10 6,0-8-1,-1 21 1,2-18 0,-1 9 61,1-9-62,0-2-5,0 0 6,1-1 0,0-2-1,0-1-5,1-3 62,-2 7-68,1-8 1,-1 4 5,1-10 5,-1 4 1,2-3 44,-2 2-50,1-5 0,-1 2 0,0 1 39,-1 2-39,0 1 0,0 2 51,-1 1 16,0 14-27,1-9 5,0 9-45,2-13 5,1-2 51,0 0-50,0-3 5,0 0-5,0-2-6,0 0 67,0-2-61,0 0 33,0 3-34,0-6-10,0 2-62,0-8-561,0-2-750,0-2-527,0-1-1802,0-1 3707,1-9 0,-1 7 0,1-7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29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17 724 11290,'-9'-2'2823,"2"0"-1871,7 2 291,0 0-856,50-21 89,7 1-140,31-14-202,-8 8 29,-19 7-18,28-5 34,-23 9 11,-11 5 1,-1 2-23,7 0 57,18-1-51,-26 2-102,1-1-16,1-2 12,-1-3-18,3-1-5,-1-2-12,1 0 46,-1-1-68,-1 3 163,20-2-130,-19 6 35,10-1 22,-26 6-17,-4 1 22,-3 0 40,-2 0-6,-1-1 84,18-4-157,-9 1 33,15-4 24,-9 2-24,4 0-16,3-1 12,2 2-29,1 1-11,1 1-17,1 0 11,3 0-44,1-1-6,3-2 73,1-1-23,3-2-50,0-1 45,4 0 73,-1 1-79,-1 1 56,-3 3-89,-3 1 44,-4 1-44,-3 2-1,-2 0 29,-2 1-34,-1 0 50,20-1 1,-16 0 21,15 0-9,-22 0 21,0 0-51,3 1 37,2-2 0,3 0-70,17-2 3,0 0 0,-1 0 3,-1 1 33,21-2-34,-30 6 1,3-1 5,0 1 23,4 0-34,1-1-233,3 2 238,2-2 1,0 2 0,2-1 24,-20 2 1,0-1-3338,32 1 3309,-30 0 1,-1-1-770,25 2 773,1-1 88,0 1-100,-27 0 0,0 0 1,30 0 5,-33 1 0,-2 0-6,18 1-487,-3 2 493,2 1 6,3-1-6,4 0 5,4 0 1,4-2 61,5 1-61,1-3 5,1 1-6,0 0 37,-29-1 0,0 1-42,28 0 0,-34 0 0,-1 0-33,11 1 27,-4 0 6,-6-1 2741,-3 0-2736,-3 1 40,22 1-34,-16-1 1059,17 0-1070,-20-2 0,0 0 0,2 0 11,-1 0 108,3 0-74,24-1-40,-19 0-5,17-1 851,-29 0-845,-2 1-1,-2 1-5,1 0 0,-2 0 6,3 0 28,1-1-29,0 0 34,1 1-5,-2 0 16,0 0 1,17 0-1,-17 0-50,13 0 62,-2 0-34,-14 0 56,14 0-51,-17 1 40,-2 0 6,-1 2-40,12 1-28,-16 0 28,16 0 28,-28-3 57,5 0-80,-15-1 29,-2 0-73,-3 0 0,-4 0-375,-2 0-655,-2 0-1945,-6-8 2975,-13-12 0,9 7 0,-7-5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26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0 150 7671,'0'2'1692,"0"0"251,0-2-1943,4 2 12,2-1 27,5 3-34,3-2 1,2 1 39,3-1-45,1-1 0,2 0 33,3-1-16,3 0 62,4 0-74,2 0 79,4-3-22,1 0-17,2-4 27,1 1-66,1-1 5,2 1 28,0 1 23,18 0-12,-16 1-10,11 1 44,-21 1-40,-3 0 18,-3 1 11,5-1-11,-10 0 84,4-1 27,-8 0 34,2-1-89,6-2-45,5-2-12,6-1 29,30-3-84,-12 3-1,21-1 1,-24 5 5,18-1 28,-20 2-33,13-2-6,-26 2 5,-2-1-5,-2 1 0,-3 0 0,-1 0 0,-4 1 0,-1 1 0,-3 1-5,0 1-51,-1 0 17,12 3 39,-5 1 28,26 6-23,-20-2 1,12 1 111,-12-3-27,20 0-56,-10-2-29,19 2 90,-16-2-95,3-1 0,2 2 6,2-1 0,2 1-6,31-1 5,-18-2 62,22 0-67,-27-2 34,28 0-28,-21 0-6,-14 0 0,-1 0-901,8 0 946,18 0-688,-29 0 643,-3 0 34,0 0 89,17 0-89,-19 1 22,12-1-6,-23 2-44,-2-1-6,-1 1 5,15 2 85,-12-1-90,13 2 911,-13-1-861,25 0-50,-11 0 711,18-1-717,-18 1 6,24 3 0,-17 1 6,19 1-6,-25 0 117,29 3-77,-19-3 24,-8-3 0,1 0 20,10 0-11,20-1-67,-28-1 83,-2 0-21,0 0-57,-1 1 39,0 0-50,-1 0 101,-1 1 5,22-1 1,-19 0-107,16-1 73,-25-1 16,36 6-22,-32-4-33,27 5 73,-41-6-51,1 1-50,-1-2 134,40 1-118,-28-2-22,31 2 0,-37-2 6,2 2-6,1-2 106,3 1-39,0-1-61,2 0-1,1 0 35,2 0-35,0-1-5,3 0 0,1 0 39,5-1-39,2 0 3,-15 0 0,1 0 3,30 0-6,-28 0 0,0 0 0,22 0 0,0 0 0,-2 0 0,-1 0 0,-4 0 28,-3 0-28,-4 0 0,-4 0-6,-3 0 12,-3 0-6,-2 0 0,21 0 22,-17 0-16,43-4-6,-39 0-28,22-4 22,-22 1-39,1-2-39,3 0 39,0-2-39,1 1-5,0 0 83,-5 1-83,18-1 94,-24 5-5,11-1 0,-26 4 0,-1-1 0,1 1-28,-1-3 28,3 2 11,-2-2 23,3 1-40,17-2-22,-12 0 28,13 2 45,-17 0-39,1 2 27,2-1-27,1 0 0,4 1 38,2-1-44,2 2 12,0 0 44,1 1 11,23 0-62,-17 0 35,18 0 55,-20 0-84,2 0 56,4 0-39,2 0 23,0 0-46,29 0-5,-23 0 34,20 0-29,-28 0-5,30 0 0,-20 0 6,23 1-6,-30 0 11,-1 0-11,-2 1 23,-2-1-23,-2 2 0,-2-1 0,-2 1 0,-1-1 0,-2 0-12,0 1 12,-3 0-33,0 1 33,0-1 106,-1 0-100,-1 0-1,-2-1 1,-1 0 33,-1-1 34,18 0-73,-14 1 90,16 1-34,-19-1 44,0 1 1,1-1 28,44 0-129,-31-1 39,-1 0 0,0-1-44,0 0 22,19 0-17,-25 0 0,-2 0-45,-3 0 45,-1 0 56,0 0-51,1 0-5,3 0 0,2 0 6,3 0-12,3 0-16,2 0 22,4-1 0,1 0 6,3-1 22,0 0-28,2 1 0,-3 0 8,-7 1 0,1 0-8,15 0-568,-19 0 1,-1 0 567,1 0 0,23 0 5,-15 0-5,20 0 0,-22 0 0,3 0-227,2 0 221,2 0 6,-1 0 0,0 0-33,-6 0 33,20 4 0,-25-1 11,14 3-11,-25-1 0,1 0 11,2-1 1102,0 2-1079,3-2-34,1 1 0,2 0 0,26 4 0,-19-2 0,20 3 45,-23-3-40,3 0-5,5-1 0,7 1 30,6 0-25,5 2 1,3 3 19,-24-3 0,1 1-25,-16-2 0,-1 0 0,17 2 0,-2 1 68,22 3-68,0 1 0,-1-2 5,1-1 46,2-1-494,1-1 443,3-2 0,1 1 0,-1-1 0,-28-3 0,0 0-1034,30 2 1040,-35-3 0,-3 0-1,12-1 1,-9-1-439,-7-1 433,-7-1 425,-6 0-425,13-5 0,-13 0 0,12-4 0,-14 1-101,21-4 79,-14 4 22,16-3 0,-20 5 0,-1-1 0,-2 1 0,-2 1 0,-2 0 0,0 0 0,0 1-28,1 0 28,3 0 0,1-1 1329,23-1-1334,-9 0 5,18-1 436,-13 1-593,37-3 45,-20 1 95,-25 3 1,0 1-51,18-2 55,24-1 12,-27 4 6,15-3-6,-30 3 0,-4-1 0,-1 0-6,-1-1 1,2 0 5,1-1 0,2-1 0,28-5 0,-16 4 0,21-1 0,-22 4 0,0 2 0,2 0 0,-1 2-39,0 0 44,0 1-5,-2 0 56,0 0-56,0 0-5,-1 0-1,27 0 6,-20 0 0,20 0 0,-24 0 0,0 1 0,2 1 0,20 0-20,-18 1 1,0-1 19,8 2 0,1 0 5,-2 0-5,-2-1 51,-3 0-51,-3-1 0,-3-1 0,-2 1 0,-1-2 5,24 2 35,-17-2-40,19 1 0,-25-1-6,2 0-39,-1 0 45,-1 0 0,1-1 0,1-2 0,0-1 34,30-3-34,-20 3-51,22 0 51,-33 3 40,-3 0-40,-7 1 0,-4-1 0,-6 1 0,-4 0-6,-1 0 34,17 0-28,-10 0-6,38 0 6,-30 0 0,18 0 0,-19 0 6,-2 2-6,0 0 0,-1 2 0,1 1 22,3 1-22,4 2 0,4 1 0,4 0 0,1 2 23,0-1-23,29 4 5,-22-4-5,23 3 0,-28-6-5,0 0 5,-2 1 17,21 1-17,-20-3 11,16 3-11,-26-4 5,-1 0-5,-1 0 0,-3 0 6,-3-1 0,-4-2-1,-2-2 1,-4 0 5,1 0-11,16 0 0,-10 0-6,17 0-38,-14 0 44,4 0 50,4 0-50,-1 3 0,1 0-50,-3 2 117,-3 0-101,-6-2 40,-4-1-6,-5 0 61,-5-2-61,1 1-56,12 2 0,-6-1 68,28 6 4,-24-4 46,26 4-62,-28-5 0,6 1 0,-18-3 0,-6 0 34,-3-1-34,-2 0 22,-1 0-22,0 0 0,0 0-22,9-1 22,-6 0 5,8-2 1,-7 0 5,1-1-5,1 0-6,12-2-51,-5 3 51,11-1 0,-6 3 0,3 1 23,4 0-12,3 0-11,4 0 11,26 0 28,-15 0-33,37 4 44,-44-2-50,9 4 6,-29-2 50,-5-1 5,-5-1 7,-4-1-7,-1-1-50,1 0 85,-1 0-57,3 0-39,0-1 0,1 0 0,-1-1 5,0 1 40,-1 0 17,1 1 33,-1 0-89,11 0 16,-6 0 12,7 1-34,-9 1 56,-1 1-45,-4 0 112,-3-1-117,-4-1 117,-3 0-22,-2 0-169,-2-1-1276,-1-6-5080,-6-6 6424,-4-12 0,2 9 0,1-1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31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366 433 8315,'13'1'1423,"-2"0"-347,-11-1-96,5-23-112,-3 14-145,3-18-74,-5 19-145,-3 0 45,-1-1-101,-3 0 191,-8-4-477,3 2 12,-6-1 22,4 5 67,0 1-39,1 1 118,1 1-17,2 1-12,-5 0-279,3 3 5,-6 1-5,-1 7 66,-4 5-49,-2 7 61,0 3-17,1 4 17,4 2 107,4 5 28,4 3 55,4 2 23,4 3-135,2-2-33,2-4-45,6-4 67,1-7 213,8-5 353,11-3-443,-1-8-94,9-3 22,-5-5-113,20-12-111,-11 0 39,26-22 28,-27 11-73,20-24 56,-27 16-56,7-13-112,-16 9 56,-5-1-213,-2 1-376,-5-39 320,-5 26 146,-8-29 129,-7 37 10,-8 2-55,-18-9 56,7 14 39,-13-4-39,12 17 28,-1 5-57,-1 4 18,-14 4 16,11 3-5,-24 10 73,27 4-1,-7 8 1,16 1-23,-2 16 68,7-6-12,-5 24 34,15-22-96,-1 7 68,7-16-11,1-3 27,1-3 62,1-2-11,0-3 6,1-2 5,2-1 146,6 2-145,1-4 111,4 1 79,-1-4 50,2-2-129,3 0-56,3-2-44,1 0-91,1 0-27,-3 0-39,-2 0-1,-2 0 51,14 0-56,-9-4-84,15-3-375,-11-5-622,2-2-829,2-2-2083,2-10 3993,10-15 0,-19 17 0,3-5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5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8304,'13'1'2045,"-2"0"-1373,-11-1 3338,0 0-3999,0 2-5,0-2 44,0 3 40,0-2-57,0 2-27,0 0-6,0 1 6,0 1-6,0 1-129,0 2 28,0 1-168,0 2-1674,0 9 156,0 0-1339,-2 6 3126,-1-6 0,0-9 0,1-4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5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8976,'13'9'2661,"-2"-2"-2112,-11-7-112,0 0-437,5 15 50,-2-6-50,6 12-285,-2-8-1357,5 6-666,1 2 2308,3 5 0,-7-11 0,-3-5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8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83 266 8461,'-4'-9'1613,"2"2"-1456,2 7-157,1 6 0,0-4-45,1 5 17,-1-4 28,1 1 247,-2-1 10,2-1 768,-1-1-173,1 0 33,0-1-258,-1 0 1087,0 0-969,-1-1-605,-1 6 90,-2 2 38,0 9-44,-2 5 40,1 1-18,1 3 51,0 0 28,2 3 67,0 1-112,1 0-39,2 10-22,2-13 61,4 5 39,2-17-78,2-3-90,0-3-51,0-2-44,0-1 17,1-1 56,8-1-73,-4-2-6,7-1-38,-6 0-12,-1 0 5,-1 0-5,-1-1-5,0-4-1,1-2 0,2-3-106,11-12 107,-5 3-1,10-9-27,-12 7 33,-1 2 0,-3 1 11,-2 1-6,-2 1-5,0-2-28,0-1 28,1-3 0,-1-1-50,2-12-90,-5 8-11,0-9-23,-8 11 6,-1 1 62,-2-1-101,0 1 89,-4 0-151,-8-7 269,-3 9-106,-6-4 106,2 10-6,-1 3 1,-1 1-29,-1 2 23,-1 3-45,-3 1 11,-1 3 34,-13 1 11,9 2 6,-9 1 44,15 3 6,1 2-22,1 3-34,2 2 95,1 1-50,2 1 55,2 0-94,1 1 123,1 1-45,1 0 17,0 2-1,0 1-32,0 3-29,-1 0 6,1 0-45,2-1 5,1-2 57,4-1-29,2-2 18,2-3 150,2 1 146,0 1-162,0-2 207,7 6-241,-1-8 1,7 0-12,-2-4 28,3-2 0,2-2-16,1-1-57,2-1-11,3 0-79,0 0 79,3 0-50,2 0 44,0-2-10,17-8 10,-9-1-44,14-7-1,-14 3 18,13-7-51,-16 7 0,5-3 0,-23 11-846,-5 1-236,-4 3-760,-3-2-2639,-1-5-3377,1-2 7858,-1-7 0,0 10 0,-1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9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1 249 7503,'11'8'2465,"-2"-2"-1535,-9-6 1697,0 0-1726,10 5 18,-5-3-12,9 3-22,-8-5-84,1 0-123,-1 0-50,1 0-52,-1 0-44,1 0 196,1-1-487,1-2-56,0-1-79,-1-2 29,-1 0-57,1-2-22,0 0 45,1-4-62,1-2 28,1-2-16,7-10-45,-5 6 5,4-7 28,-7 11-33,-1 1-6,-1 3 39,-1 2-39,0 1-5,0-1 5,0 1 0,4-3-28,-3 3 28,1-2 33,-3 7-27,-2 0 95,0 3-101,-2 0 56,0 1-56,0 0 0,0 0 39,3 0-39,0 0-6,3 0 1,-1 0-1,1 0-5,1 1 5,0 3 1,3 3 5,2 5 0,3 3 50,4 4-11,2 2 12,2 1-51,-2-2-241,1-1-656,-3-3-979,0-2-2924,-1-4 4800,-2-4 0,-7-3 0,-5-3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1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 7996,'9'1'2202,"-2"0"-1547,-7-1 1692,0 0-2028,2 0-140,-1 0 3333,0 0-3506,1 0 44,0 0 23,3 0 106,-1 0-145,2 0-1,1 0-27,1 0 5,2 0 23,1 0-34,3 0-600,2 0-447,4 0-689,3-1-1390,11-4 3126,13-6 0,-20 5 0,4-3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1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9279,'2'13'2923,"0"-3"-2463,-2-10-12,0 0-117,18 0-23,-8 0-191,16 0-61,-12 0-56,0 0-61,6 0-337,-5 0-582,12 3-1283,-5 2 2263,4-1 0,-11-1 0,-4-2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2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8237,'4'10'2257,"0"-2"-1708,-4-8-45,5 2 28,-2-2 186,6 2 66,-2-1-157,1-1-151,3 1-163,8-1-201,-2 0-487,17 0-812,-6 0 1187,21 0 0,-27 0 0,4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2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8987,'6'12'2023,"-2"-2"-1984,-4-10-386,0 0-701,57-19-929,-28 9 1977,45-14 0,-56 17 0,-4 3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2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8030,'6'15'2795,"0"-3"-2140,-6-12 62,0 0-639,48 2-78,-24 1-168,38 3-229,-37-1-74,-1 2-694,3-1-1859,-1 1 3024,-1-3 0,-11-1 0,-5-2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0:47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20 8231,'15'1'1575,"-2"0"-1307,-13-3-228,1 1-1,0 0 1098,-1 1-297,0-1-964,0 0 119,0-2 5,0 0 151,0 0 57,0 1-23,0 0 89,0 1 3322,0 1-3367,0-1 214,0 0-572,-3 1 107,-1 4 22,-5 3 33,-3 5-33,-4 2-50,-10 8 5,5-4 45,-7 5 6,7-7-6,0 1-40,0-1 40,0 1 6,1 0-6,-1 0 0,1-1 0,2-2-6,2-1-83,3-3-1,2-3-55,2-1-7,2-2 91,0-1-23,0 0-56,-1-2 17,0 0 117,2-1 6,1 0 6,1 0 38,0 0 57,2 0-101,2 0-17,0-3-352,0-2-545,8-12 724,2 0 151,22-19 5,-5 12 29,13-8 5,-9 9 11,-2 3 22,0 3 1,-3 2-34,-2 4 0,-3 2 0,-4 4-67,-2 2 33,-3 2 45,6 6 57,-2 4 44,6 7-45,-3 3 28,0 4 95,1 2 51,-2 4-168,-1 2 280,1 18-123,-9-7-84,1 12-79,-10-14 6,0-1 5,-2-2-5,-10 15-34,-1-13 151,-17 23-156,8-26 84,-18 21-118,15-25 0,-9 7 44,12-15-44,0-2 0,1-2 51,1-2-18,1-1-27,3-2-6,1-2 6,-1 0-6,4-4 0,-1 3 50,3-5-44,0 1 38,-1 0 7,1 0 10,2-2-27,1 0-34,3-3-95,0-1 95,3 0 17,-3-2-6,2 1 28,-2 0-39,0-1-50,-1 2 38,0-1 12,-3 1-5,0 0-6,-2 0 11,1 0 11,-4 1-11,6 0 45,-2-1-40,4 0 40,3-1-11,0 0-29,1-1 706,0 0-615,3 0-29,0 0 34,3 0 156,-1 0 57,0 0-56,0 0-107,0 0 124,1 0-180,2 0 157,8-2-162,1-1-79,9-2 39,2-2 73,4 0-89,5 0 56,2 0-46,16 0 24,-15 3-35,7-1-22,-21 4 45,-7 0 34,-1 1-79,-4 0 62,0 0-23,0 0 1,1 0 173,9 0-157,-3 1 129,19 5-62,-14-1 23,12 5 11,-10-2-28,3 0-6,-1 0-16,4-2-34,-1 0-33,1 1-12,-1-1 1,12 1-35,-11-2 62,9 0-55,-15-2-12,1-1 5,-1 0-5,0 0 28,-3 0-22,-2 0-6,-3-1 0,-4 1 0,-3-1-6,1 2 6,-4-1 0,1 1 0,-5-2-5,-1 1-40,0-2-62,-1 1 45,1-1-302,-2 0-308,0 0-6632,23-3-139,-1-5 7443,25-5 0,-27 4 0,-2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3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7179,'0'6'2005,"0"-2"-1641,0-4 112,0 0-157,46-6-145,-28 2 167,38-4 180,-39 5 45,1 1-90,0 1 12,1 1-186,0 0-123,0 0-84,7-2-403,-5 1-1008,8-5-521,-8 2 1837,-1-3 0,-9 3 0,-4 2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5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1117 9162,'16'8'2839,"-2"-2"-1668,-14-6 649,0 0-1092,58-10-61,-27 2-46,48-12-72,-42 3-190,2-3-96,-2-4-179,0-3-6,0-7-106,14-28-67,-13 5-84,11-27-135,-21 9-5,-10 14 0,-2-3 162,-5 15 0,-1 0 28,2-15 1,-1 2-102,-3-13-515,-4-7 437,-2 32 44,-3-2 264,-5 30 118,-1 6-112,-5 3 33,-1 3 123,-1 1-123,0 3 17,0 2-50,1 1 44,0 1-44,1 2-6,1 0 11,0 2 23,2 5 16,0 5 40,1 9 174,-2 24-29,3-5-6,-3 20 46,6-11 212,1 30-246,5-17 72,5 20-83,3-24 67,4-4-90,0-1 135,6 11-185,-5-19 50,5 4-5,-6-23-152,1-5 23,-2-2-34,1-4-39,-2-2-50,-1-3-23,-1-3 73,-2-4 146,0-2 111,2-1-94,3-4 10,14-17-173,-7-1-28,11-12-11,-13 8 39,-1 4-5,-5 6-51,-3 5-112,-3 6-146,-3 3 79,1 8 235,1 5 67,1 8-33,4 7 184,6 10-84,-4-10 29,5 4-51,-5-17 644,12-5-504,-4-4-146,11-7-22,-5-4-50,15-9-85,-6 3-16,9 2-34,-13 7 17,-1 5 34,-1 7 50,0 1 0,0 8 0,-2-2-616,-1 0-1138,-1-3-2749,2-4 4503,7-2 0,-16-5 0,2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5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11038,'3'15'1787,"0"-4"-1625,-3-11 616,0 17 46,0 4 111,0 20 1,0 3-124,0 7-264,1 6-49,1 3-90,2-2 6,0 0-79,1-6-84,2-2-67,0-8-6,1-4-28,0-7 107,4-1-191,-2-12 241,11 2 72,-5-15-38,7 3-56,-1-7-74,3 1-26,1-2 49,16 0-235,-11 0-5,13 0-887,-14-1-1168,11-1-3525,-3 1 5585,7-3 0,-21 4 0,-6-2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7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64 9509,'5'4'3164,"-2"-2"-2083,-3-2 1221,0 0-1697,-1-9-95,1 7-141,-1-7-229,1 9-117,0 0-40,0 5 17,0 2 140,0 9 62,3 4 5,1 8 73,4 3-73,1 4-66,-1 1-7,1-3-33,-2-2-95,1-4 27,-2-7-22,0-4 23,-2-6-28,-1-4 78,-1-3-17,1-2-34,0-1-33,2-4-201,2-6-142,3-9 103,2-9 83,1-4-319,5-13 470,-8 14 62,4-9 39,-9 26 101,-1 1-112,-2 11-11,-2 0-6,1 2 1,0 0-68,-1 0 5,3 0-83,1 0 78,3 0 106,2 4-50,2 4 135,3 5 0,2 3 27,1 1-39,1 1 6,-1-2-34,-2-2-44,-2-2-40,-1-3-5,-4-2 27,-1-4 46,-3-1 44,-1-2 50,1 0-279,4-15-146,1-2-134,3-14 44,0 3 90,0-3 134,-3 11 62,0 3-84,-7 13-67,1 2-39,-2 2 67,2 0 123,4 4 0,2 4 84,5 5 330,14 7-89,-4-5 280,29 5-421,-18-14-66,14 0-73,-10-6-12,0 0-33,1-3-101,-1-3-117,11-10 207,-17 3 11,4-5-73,-20 7-11,-6 1-95,-3 1-95,-5 2-51,-1 0 11,-2 2 264,0 2 44,-1 1 6,-2 2 0,-8 0-33,-2 0-35,-6 2 68,2 4 101,-4 11-11,8-3-51,-1 10 90,11-12-84,1 4-45,2-10 145,5-1 85,0-5-6,8 0-129,2 0-89,4-3-1,9-5-5,-10 1-28,2-2-5,-13 7-191,-1 1 212,-1 1 12,1 0 56,0 2-50,0 0-6,-1 1 0,0 0 0,-1-2 0,1 0 129,1-1 100,11-2-178,0-4-51,11-5 11,-2-6 23,4-3-34,4-2 0,2-3 0,1 2-12,-2 2-27,-3 6 28,-7 7-39,-3 4-102,3 6 152,-8 5 84,6 5-5,-8 5 66,1 0 23,0 1 0,1 0-95,0-2 45,10 4-107,-8-5-286,12 6-363,-15-10-347,3 1-679,-9-4-364,-2-2 34,-3-1-22,-2 0-1496,-2 0 3512,-1-2 0,0-1 0,0-1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18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35 9878,'8'0'2711,"-2"0"-2100,-6 0 1041,0 0-1064,-2-16-28,2 13-89,-2-13 78,2 16 1647,0 0-1922,-2 0-106,2 0 862,-2 0-1069,2 2 5,-3 5 34,0 6 118,-12 25-6,0-4 39,-11 19 12,0-9 83,-16 21-117,11-16-45,-9 12-11,20-25-12,4-7-5,3-5-45,6-4 40,0-5-46,3-4 29,2-5 5,0-2 12,2-2 84,0-1-3412,0-1 0,0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5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8942,'7'2'3081,"0"0"-2363,-7-2-136,0 0-436,28 35-130,-18-22-16,22 27-1339,-22-23-167,-2 1-1530,2 8 3036,-2-2 0,-3-10 0,-2-4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5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8612,'12'24'1882,"-2"-4"-1154,-10-20 196,0 0-800,4 30-124,0-18-325,3 25-134,-2-25-297,-1 4-504,2 5-511,-1 3 1771,2 3 0,-3-13 0,-2-3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6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7134,'4'14'1792,"-2"-4"-1394,-2-10-84,0 0-191,3 44-50,-2-26 5,1 36-67,-3-37-11,-2 2-285,-2 2-562,-1 5-788,-1 0 1635,-1 4 0,4-14 0,0-4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6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 8018,'-3'30'2443,"2"-6"-2958,1 35-1693,0-33 2208,0 46 0,0-59 0,0-3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6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8517,'3'15'745,"-2"-2"-1053,-1-13-336,0 0 644,7 39 0,-6-29 0,6 30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2:5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4:47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7503,'7'28'851,"-1"-5"-901,-6-23-751,0 0 801,29 51 963,-20-22-351,21 35-36,-27-37 281,-2-6-622,1 0-235,1 1-420,1-1 420,1-1 45,2-1 28,0 0 89,1-1 124,0 1-213,0 2-12,-1 0-61,-1 1-408,1 22 413,-4-16 197,1 17 235,-3-20 689,-1 1-622,2 1-269,-2-1-235,2 0-73,-2-2-504,2 1-274,-2 0 811,2-1-139,-1 10-95,0-8 274,0 8 134,-1-12-50,0-1-84,0-1 0,0-1 219,0 10-141,0-6 667,5 15-599,-2-15-140,5 4 156,-5-8-16,0-3-1,-2 1 124,0-2 101,-1 2-118,0 1-45,0 1-67,0 2-62,0 1-173,0 14 95,0-7-56,0 8 56,-1-12 6,0-3-6,0-2-73,-1-4-67,2 0-73,-1-2 213,0 1 78,0 9-72,-1-4 72,1 7-33,0-10-39,0 1-6,1-3-140,-2 0-622,0-3-286,-1-1 46,-1 0-1457,-5 8 1283,3-1 812,-5 26 274,5-13 90,-1 16 0,5-28 0,0-5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3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69 7682,'15'5'1575,"-2"0"-1043,-13-5-118,9 3 57,-4-3 72,6 4 39,-6-4 57,-1 1 28,0-1-163,0 0-90,1 0-16,-1 0-23,3 0 67,-1 0-111,4 0 72,2 0 17,3 0-100,4-2-40,-1-1-79,1-1 23,5-3-168,-6 3 67,13-2-117,-12 3-6,9-2 0,-4-1-297,3 0-459,5-1-454,5-1-1579,12 0-1530,0 2 4319,5-1 0,-25 5 0,-9-1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3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 8483,'19'6'2135,"-4"0"-1676,-15-6 252,0 0-392,44 0 29,-21 0-208,37 0-140,-29-2-28,3-2-734,5-2-381,-1-2-352,9-1-135,-5 3 1630,5 1 0,-22 3 0,-7 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3.7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6602,'7'8'1590,"50"-2"-1260,-31-6 254,42 0 76,-40-2-296,-1-1-224,0 0-140,0 2-89,1 0-762,11 1 851,18-3 0,-24 1 0,4-1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1 272 5336,'26'10'2515,"-4"-2"-756,-22-8-1630,52 0 436,-26 0-525,43 0-35,-39 0 1,1 0 243,-2 0-249,0 0 798,-1 0-642,0 0-10,0 0-40,-1 0-33,-1 0-28,-1-2-11,0-2-29,-2-2 253,-1-1 95,0 0-146,2-1 29,1-1-136,4 0-94,-1 0-6,1 0-123,-1 2-191,0 0-790,27-5 1104,-29 6 6,19-5 459,-29 6-190,-3 3 178,4-1-105,-3 3 49,11 0-666,61-17-335,-30 6 354,-5-1 1,-2-1-59,-3-2 117,0 2 118,-1 0 68,-4 3-29,-5 2 34,-5 3-17,-5 2 12,-2 2 5,-1 1 33,1 0-38,17 0 5,-5-1 0,33-8 84,-26 2 157,11-5-45,-22 6-34,-4 1 7,-4 3 10,-3 0-95,-1 2-39,0 0 5,2 0 236,15 0-107,-6-1 11,10 1 57,-11-1-35,-2 1-32,2 0-85,-1 0-28,1 0-61,0 0-6,2 0-219,15 0 130,-10 0 5,10 0-286,-15 0 180,-4 0 38,-1 0-44,-2 0-112,-4 0-67,-1 0 5,-4 0 269,0 1 96,-3 1-7,11 3 96,-8-2 17,8 2 84,-10-4-56,2 0-56,1-1-62,3 0-5,3 0-6,1 0 0,1 0-6,-1 0 6,0 0 0,-1 0-5,0 0-1,-2 0-3476,-4 0 3448,0 2 34,-5 1 186,0 3 228,-2 0 757,6 2-667,-3-3 100,6-2 3338,-2-1-3410,13-2-207,-5 1-17,11-1-124,-7 0-116,1 0-29,-1 0-39,-3 2-11,-6 0-29,-6 1 7,-4 0 72,-2 0 157,-2 0 151,1-1 79,-2-1-85,0 0-83,1 0-101,0 0-50,-1 0-6,1 1 16,0 0 175,7 3-68,1 0 16,4 1-16,0-3-106,-3 1-28,0-2-12,-4 1-44,-2-2-29,-3 1 40,-2-2-39,-1 1-6,-1-1-4795,1 0-3595,-2-1 8390,2-3 0,-3 2 0,1-1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5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6955,'1'11'1332,"0"-2"-985,-1-9 1127,0 0-1216,-5 4 156,4-3 101,-3 4 140,4-5 416,0 0-623,3 0 218,5 1 62,6 1-157,5 1-229,5 1 17,5 0 682,25-1-626,-8-1 122,43-1-357,-35-5-63,14 1-44,-30-4 45,-7 2 22,-9 1-56,-4 1 62,-4 1 212,6-1-240,-6 1-79,8-1-72,-12 1-589,1 0-2660,-4-6 3282,3-7 0,-4 6 0,0-4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6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10013,'9'8'2178,"-2"-2"-1416,-7-6-426,0 0-207,10 0-56,-7 0 22,7 0-67,-9 0 11,1-2-5,1 0 95,0-4-96,1 2 113,-2-1-17,-1 3 0,0 0 83,-1 2 57,1-1 4157,0 1-6191,-1-4-4296,1 0 6061,2-8 0,-1 7 0,1-2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8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1 114 6731,'12'11'2027,"-3"-2"-1478,-9-9 582,0 0-783,32-2-130,-18 2 23,25-2-23,-24 1 45,0 0 1,2 0-74,0-1-72,-1 2-84,1-1-23,-2 1 62,-1 0 61,0 0 45,0 0 1,2 1-1,1 0 17,2 1-17,2-1 73,16 0-174,-6-1-22,10-2-44,-11 0 27,-2-2-39,-3 1 140,4 0 39,-9 2-33,5-1-57,-8 1-44,3-1-34,1 0 34,18-5-11,-8 2-34,12-4 5,-13 3-5,-1 0 39,-4 1-39,-2 1 0,-2 1-5,-3 1 5,-1 1 0,-1 0 73,0 1-73,1-1 50,-1 1 6,1-1-22,0 1 66,-1 0 96,16-1 0,-12 0 40,13-1-96,-13-2 179,14-2-195,-8-1-18,8-1-16,-12 2 22,-1 0-101,-6 3-11,-3-1-39,-9 3-107,0 0-504,-2 1-784,5 0-3091,1 0 4525,5-3 0,-6 2 0,-1-1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29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9 903 9038,'-4'-6'2733,"0"0"-1366,4 6 2419,0 0-2940,4-4-292,0-4-257,6-8-112,1-6-179,4-9-6,1-8-6,3-11-224,-1-8-61,0-10-679,-1-9 52,-1-7 123,-2-4 388,-6 30 1,-2 2 350,2-20-151,-1-7 207,-6 51 453,-1 11-352,0 10-22,0 5-12,0 4 315,-3 1-264,-1 1-45,-5 6 16,-1 2 130,-7 19 10,2-2 124,-2 16 22,6-4-33,0 8-45,1 7 420,-1 35-465,3-18-61,2 23-62,4-31 156,4 19-167,3-23 44,3 12-33,4-29-51,1-6 34,0-6-11,1-6 45,-1-7 39,-1-4 16,0-6 85,1-3-57,2-2-111,4-7-68,3-3-44,1-8-6,0 0 5,-2 0 68,-5 2-73,-3 3 0,-6 5-5,0 2-46,-5 5-150,3 1 145,2 0 22,6 0 23,2 5 5,5 1 1,3 4 5,3 2 28,2 0 72,17-1-38,-7-5-12,15-1-16,-14-9-28,1-3-1,-5-3-5,-4-2-5,-6 3-51,-6 4 22,-4 4-33,0 1 16,2 3 46,13 8 5,-6-1-644,9 2-762,-8-8-2089,4-2-947,-2-7 4442,3-4 0,-14 3 0,-6-2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0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10130,'4'15'2499,"0"-3"-1200,-4-12-280,0 56 141,0-16 16,0 51-426,0-28-123,0 2-167,0 2 509,0 20-633,2-24-95,3 12-34,3-34-73,0-8-66,1-6 32,0-8 220,0-6 195,2-6 74,2-3-248,4-4-195,5 0-146,6-4-280,5-2-998,2-6-1741,12-2 3019,15-3 0,-28 8 0,5-1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1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0 6243,'4'4'241,"0"-2"-168,-4-2 39,0 0-62,-3 25-10,2-13-7,-2 19 68,2-18 22,-1-2 45,0 0-123,-1-2 11,-1 0 95,0-1 118,0 0 84,0-3-174,0-1-179,1-2 0,-23 4 0,19-4 0,-17 4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2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88 8707,'6'14'3103,"0"-2"-2184,-6-12-230,0 0 106,0-15-39,0 10-122,0-12-63,0 14-39,0 0-174,0-1-156,0 0 252,0-2-298,0 2 35,0-2-1,0 5 57,0 0 10,1 1-60,0 0-29,0 0-123,0 0-45,-1 0 0,1 0-79,0 0-55,1 0 33,0 1 101,3 6 0,1 3 39,2 8 73,1 5 275,3 17-247,-4-8 123,3 20-151,-6-25-45,1 3-61,-2-16 78,0-5-45,0-5 129,1-3-11,1-1-656,14-20-100,-1-2 72,11-19 213,-6 2 85,3-12 78,-11 15 151,0-4 28,-12 25 16,-1 5-10,-2 6-34,0 2-6,0 2 51,2 6 179,2 3 483,8 19-327,-4-3-38,7 10-68,-6-10-78,2-1 12,3 4-208,-4-11 0,2 0 0,-4-13 0,6-2-118,-2-9-123,8-5-16,-4-8-1,0-5 202,-1 2 0,-2 2 50,-3 5 12,-3 5-12,-3 7 6,0 2 34,1 2 100,2 0-16,3 5 33,3 3 62,2 7 22,3 1 17,1 3 22,2-1-22,2-2-28,14-1-84,-6-9-44,12 1-96,-9-10-40,1-6-128,3-6-140,-1-8-33,-2-3 16,-4 1 135,-7 1 89,-6 4 23,-7 6-214,-5 4 225,-4 6 28,-2 1 39,-1 3 39,0-1-33,-2-1 61,-1 0-17,-3-1 68,-2-3-84,-1 1 22,-1-3 95,0 1 207,0-2-151,3 3-22,0 0-67,4 3-40,2 2 12,0 0-62,1 1-62,-1 0-44,0 0-23,-2 0 56,-1 3 39,-3 5-44,-2 5 50,-2 6 50,-1 4 23,2 4-6,0 0-16,3 0-12,1-4-33,4-3-6,1-6-34,1-4 28,0-6-128,0-2 78,1-2 50,4-6-178,5-3-264,5-8 162,2-1 185,0 0 57,-2 4 32,-2 2-83,-5 6-22,-3 3-12,-4 3 129,0 0 56,3 3 101,2 1 123,4 2 78,3 1-5,6-3 50,19-1-280,-3-2-17,32-14-100,-24 4 0,12-10-6,-19 6-6,-2 4-28,-3 4 29,-3 2-68,-3 3-28,-1 4 101,-2 3 0,0 5 51,0 3-46,-1 1 29,1-2 22,0 0-56,0-2-700,10 1-594,-9-5-1646,6 0-449,-12-6 3389,1-2 0,-9 0 0,0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2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270 3 13413,'-3'-1'3752,"0"0"-3225,3 1-175,0 0-346,-4 0 134,-1 2 168,-8 5 320,-4 7-46,-6 8-72,-6 5-96,-3 5-89,0 1-112,-3 0-96,7-1-1561,-1 4-3323,16-17 4767,10 0 0,6-17 0,5-2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3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37 8612,'-8'-6'1726,"2"2"-1262,6 4 1587,0 0-1295,-27 0 89,20 0-83,-21 0-11,26 0 3069,2 0-3669,6 0 90,3 0 145,10 0-28,10 0-5,13 0-106,14 0 16,12 0-90,9 0-38,1-1-62,-3-1-39,-10-1 0,-12-1-29,-15 2 6,-13 0 29,-12 2-40,-7 0-96,-4 0-991,-2 0-363,-3 0-360,-3-1-3174,-2-1 4984,-3-2 0,6 1 0,2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3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63 9705,'15'-2'3820,"-4"0"-2588,-11 2-392,17-23 79,-11 15-102,13-16-279,-17 22-241,-2 1-247,1 1-50,1 0 67,1 13 252,2 2 645,4 32-639,-2-10-190,4 17-119,-5-12-945,1 21-1138,-3-15-2000,-1 17-464,-2-25 4531,-1-1 0,0-20 0,0-5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4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67 14673,'1'1'4559,"0"0"-4032,53-5-102,-13-3-33,51-4-207,-25-1-185,1 1-11,-6 1-633,-6 2 644,26 4 0,-48 3 0,19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4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11 8814,'-15'-6'2968,"2"2"-2021,13 4-420,-50 10 246,26-4-169,-36 8-32,42-9 156,9-2 224,4-1-39,4-2-426,10 0-257,4 0-107,12 0 17,3-1-55,0 0-85,-3 0-107,-6 0 6,-7 1 62,-6 5-68,-4 5 107,-2 7 163,-11 18-57,0-7-100,-11 12 140,4-11 0,-1 0 5,0-1 246,-2 10-273,6-11 72,3 8 33,8-15 751,9 3-314,10-9 125,13-1-360,13-10-235,13-2-134,8-2-62,2-4-588,1-1-780,-6-2-1617,-2 0-3669,-11 3 6654,-6 0 0,-20 3 0,-8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7.5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8209,'5'4'2353,"0"0"-1620,-5-4 3698,0 0-4347,-2 0 62,2 0-46,-3 0-49,3 0-51,-2 0 0,2 0 0,-1 0 39,0 0 465,1 0-582,-1 3 78,1 1 39,0 5 112,0 3-56,0 3-89,0 4 27,0 2 68,0 1-101,0-1-28,0-1-157,2-3-89,2-2-84,3-4 78,-1-2-203,2-1-2009,-1 6-739,-2-3 3231,-1 4 0,-3-9 0,-1-2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7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9699,'8'7'3540,"-2"-2"-2526,-6-5 655,0 0-1159,0 2-18,0-1-27,0 0-28,0 0-79,0 0-358,0 0-151,0 1-22,0 2 173,0 3 0,0 2-280,0 3-936,0 1-957,0 4-1344,0 5 1382,0 1 2135,0 2 0,0-12 0,0-3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8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9738,'0'8'2459,"0"-2"-1647,0-6 790,0 0-1132,0 16 63,0-5-231,0 13-178,1-8-18,0 0 28,1 3-89,1 1-45,-1 1-381,2 2-437,-2 2-375,1 1-666,-2 6-370,0-1 2229,-1 1 0,0-15 0,0-5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8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8326,'14'16'2745,"-2"-4"-2084,-12-12 874,0 0-986,3 34-163,-3-21-117,3 29 5,-3-29-27,0 4-102,0-1-133,0 1-12,0-1-566,0 0-767,0 1-493,0 4-257,0-1 2083,0 2 0,0-11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2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50 6591,'-14'-14'1310,"2"2"-1103,12 12 336,0 0-448,-14-8-39,8 5 51,-12-5-51,10 6-56,0 2-185,-4-1-733,1 1 918,-2-1 0,7 1 0,1-1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38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 7906,'0'3'4627,"0"0"-4055,0-3-264,0 0-168,5 25-140,-3-15-202,2 27 135,-3-21 67,-1 7 0,0 1-387,-3 4 270,-1 2-959,-3 2-262,3 0 145,1-5 1523,2 5-201,2-11 11,2 1-6,1-10 270,1-4-80,1 0-178,-2-4-146,1-1-588,0-2-1037,0-1 1625,0 0 0,-1 0 0,-3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0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8578,'11'15'2068,"-2"-2"-1676,-9-13 1305,0 0-1579,-1 1 128,1-1 96,-1 1 55,1 0 1407,0-1-1681,0 2 6,0-2-123,0 3 33,0-1-6,0 2 35,0 2-35,0 0 23,0 3 23,1 0 55,0 2-128,2 1 27,1 2-33,1 3-162,1 4-1121,-1 9-2022,0 1 3305,-1 6 0,-2-19 0,-1-3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1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0 10528,'5'13'2683,"-2"-4"-2123,-3-9-112,0 0-123,0 10-23,-2-3 107,0 11-56,0-4-157,0 5-84,1 1-5,-1 15-320,0-6-1540,-2 22 157,0-17 49,-1 11 30,1-12 385,0 1 236,1-1-375,-1-2 907,1-3 364,0-2 549,-1-2 1002,-1 8-767,1-9 964,-4 14-897,4-17 1199,-2 11-1272,4-17-100,0 2-163,2-9-246,0-1-67,0 1-28,0-1-62,0 2-84,0 2-28,0 1-123,0 2-494,0 3-475,-2 1-897,-1 7-1987,-2 0 3976,-1 3 0,2-12 0,2-5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9167,'5'26'1115,"-2"-6"-975,-3-20 106,0 0-56,9 48 12,-4-29-68,7 36-83,-7-40-51,-1-1-67,-1 6 117,0-6 73,-2 10 152,0-10 240,-1 3 163,1-5-62,0 1-129,1 0-162,0 1-129,1 1-101,1-1 6,3 0-101,2 0-280,4 0 101,2-1 50,2 0-106,0-2 218,-1 1 17,1 4-50,-7-4-34,2 3-62,-8-6-16,-2 0 162,0 0 929,-1 7-598,1-2-152,0 3-78,-1-4-101,0 0-73,-1-1 73,0 2 353,0 0-101,2 11-252,-1-6-140,3 15-79,-2-13-178,1 5 363,-1-8-218,0-1 6,0 0 106,-1 0-28,1 0 78,-2 1-364,1-1 12,-1 2 296,0 0 146,0 1 0,0 0 0,-2 1 0,0 1 17,-1 2 11,-1-1 359,2 13-337,0-11 6,1 7 50,1-15-229,0 0-543,5-9-992,1-2 1658,4-12 0,-4 3 0,-3-3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4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63 254 6641,'-12'-1'2010,"2"0"-1511,10 1 409,0 0-432,-14 9-185,10-7-45,-10 7 34,12-9 185,0 0 1316,2 0-1747,-1 1 140,0 0 78,1 0 5,0 0 23,-1 0 45,0-1 2694,0 1-2913,4-1 18,1 0 245,3 0-83,4 0 6,5-2-163,5 0-29,3-3-16,3-1 68,2 0-85,-1-1-62,0 0 85,0-1 89,1-1-112,2-2-5,1-1 56,2-2-74,1-2-38,1 1 0,-3 0-6,-2 3-40,-3 1 40,-3 3 6,-3 1 5,-1 2 6,5-3 17,-7 3-34,4-2 33,-8 1-27,0 1-6,1 0 56,1-1-56,1 0-28,8-1 28,-5 2-11,5-2 11,-9 5 0,1 0 0,-2 0 33,0 1-33,0 0 0,0-1-33,5 1 33,-6-1 5,7 0 51,-13 0-56,2 1-22,-6-1 16,0 2 6,-2-2 0,1 2 0,-1-1 0,1 1 0,-1 0 11,4-1-11,1 0 6,8-2-6,-4 1 6,4 0 5,-5 1-11,-3 1 0,-1 0-11,-2 0-29,-1 0 40,-1 0 0,0 0 6,0 0 0,0 0 38,1 0-4,0 0-35,0 0-5,-1 0-50,-2 0-656,-1 0 701,-3 0 5,1 0 5,-4 0 1,3 0 39,-1 0 11,-2 1 0,-4 5-6,-4 3-16,-4 8 16,-4 4 12,-3 5 10,-1 2 12,1 1-28,1-2-5,3-4-40,3-3-11,5-6-179,3-3-1059,3-6-3904,4-7 5142,2-9 0,1 4 0,1-2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4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170 112 8517,'-13'-16'2364,"-5"-3"-1927,11 16-96,-7-6 298,6 5-185,0 0-90,3 1-241,-1 0-33,3 1-18,0 0-21,2 1 55,-1-1-11,2 1 208,-1 0 10,0-1-150,0 2 10,-6-3-139,-1 1 22,-5-3-22,1 0 766,-3-3-194,6 3 32,-2-1 1261,9 3-1787,0 2-112,2 0 16,0 1 47,4 0 441,2 1 179,7 3-140,5 5-78,5 3-163,4 2-78,1-1-179,2-1-45,-2-1-185,-2-1-1203,-2-1-2522,0 2-2178,-3 0 6088,-1-2 0,-10-3 0,-3-3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6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9 106 8192,'-5'-5'683,"1"1"-683,4 4 9332,0 0-8907,4 0-127,4 0-192,7-2-44,10-3 5,8-1 62,10-2 22,9 1 73,8-2 28,9-1-5,2-2-35,3 0-66,-1 0-113,-8 3-27,-9 5-39,13 4-158,-30 4-1276,19 7-85,-38-1-1097,4 2-354,-13 0-1897,-5-3 4900,-4 3 0,-2-6 0,0-2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7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87 364 9660,'-12'-7'1232,"2"2"-974,10 5 324,0 0 163,-24-10 207,16 6-162,-19-7-196,25 9 16,-1 0 7,3 0 77,-1 0-44,1 0-107,0 1 874,0 0-1159,3 1-140,4 0-34,6 0-12,7 0-4,7 0 55,5 2 6,2 2 61,2 3-56,-3 1-16,-2 1-51,-3-4-33,-5 1-34,-5-4 89,-5 0-89,-2-2 45,-5 0-773,5 0 280,-4 0-67,2-3 10,-6 0-27,-1-2 95,-2-2-61,0 1 16,0-3-100,0-3-393,0-4 107,-1-3 62,1-4-186,-1-1 62,1-3 247,0 2 465,0 0 178,0 3 40,0 0 84,0-4 51,0 8 139,0-3 146,0 10 522,0-1-298,0 5-28,0-1-107,0 5-10,0 0 83,0 2 1636,0 0-2218,-1 1 0,-3 0 0,-5 4 297,-6 4 190,-7 9 24,-3 5-24,-2 4-196,4 2-140,2-1-806,0 9-1283,7-7 1938,-2 14 0,10-26 0,0 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8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81 8254,'5'4'2476,"0"0"-1771,-5-4-50,2 0 197,0 0-23,3 2-123,1 4 55,1 5 63,3 4-62,1 3-202,2 4-314,1 4-39,0 3-67,0 1 11,-3 0 68,0 11-85,-6-11-100,0 7 67,-4-16 207,-1 4-112,0-8-5,-3 2-90,-5-6-45,-16 2-101,-1-5-11,-13 0-168,6-7-34,-13-2 258,10-4-101,-5-3 101,15-3 0,3-1 33,5-1-106,-2-8-257,8 1-118,1-8 218,8 1 107,1 0 73,4-3 50,12-10 50,0 9 12,11-8 22,-4 14 73,8-7-57,-9 11 40,6-3-84,-11 12 84,-2 2-44,2 2-40,-1 2 145,3 2 24,0 1-46,2 0 336,14-1-279,-8-2-80,12-2 1,-11 0-146,2-2 23,2 0-34,2-1-207,3-2-941,12-2-3205,1-1 4353,5-1 0,-25 7 0,-9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49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148 249 10808,'-17'-19'3305,"4"4"-2583,13 15 2627,0 0-3108,0-28-112,0 21-11,0-21-118,0 27-392,0 1 392,-2 1 5,-1 3-5,-3 5 0,0 5 0,-3 4 123,0 1 23,0 2-101,0 2 95,3-2-84,0 0 23,4-1-12,0-1 28,2 0 6,0-3 84,3 0 11,2-2 112,4-2 11,2-3-84,2-3 40,1-2-175,2-3 57,3 0-123,-1-1 67,0-2-1,4-6-94,-6-2 28,3-6-34,-6 0-146,7-12-67,-5 4 6,4-10 56,-9 8-140,0-1 33,-4 1 62,-3 1-95,-2 1 5,-1-10 146,-5 9-101,-9-15 123,-3 21 62,-4-5-45,2 12 29,0 3 60,-3 3-55,-21 3 67,13 2-5,-15 5 5,24 2-51,3 2 18,3 1 27,3-1 0,3 2-27,1-2-18,3 2 96,2 4 213,2-2-96,0 3 40,1-2 235,6 5-61,2-4 72,8 1-40,3-7-49,4-4-113,6-1-89,4-3-56,3-3-62,0-5-39,1-3-1484,8-13-1670,-13 2-3091,3-5 6245,-18 5 0,-9 10 0,-3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3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674 157 6182,'2'3'1685,"-1"-2"4701,-1-1-6062,-16-65-44,8 47-117,-17-49-74,10 63 18,-7 2-102,-5-1 23,-8 2 157,-2 0-11,-4 1-62,0 0 68,2 1 44,1 2-51,3 3-50,2 3 73,0 5-39,1 3 22,-1 6-139,2 5-29,1 5 6,1 2-17,6 5 0,2 2 145,7 3 12,4 4 213,4 30-258,4-16 53,4-7 0,2 1-8,5 10-1,3-13 1,3-2-123,6 2 50,11 10 6,-5-31 0,2-4-45,2-5 11,3-3-23,0-3 1,0-3 50,2-4-78,1-2 106,0-5-17,3-2-28,1-1-67,2-4 11,20-15-11,-15 0-140,14-12 51,-23 6-242,7-11 286,-16 10-11,2-5 11,-20 13-17,-6 2-229,-3 1-364,-2 1 39,-7-2 207,-5 0 179,-7-2 51,-19-8 179,8 6 73,-8-6 123,13 10 157,5 2 56,4 1-202,5 1-28,4 0 179,3 1-251,2-3-180,3-5-11,5 1 17,5-5 67,8 5 0,1 2 0,12-2-51,-9 8-27,7 1-12,-11 6 62,0 2 23,2 1 10,1 6 135,1 4-39,1 10 336,9 19-202,-11-4-44,3 15 5,-13-14-78,-2-2-68,-3-4-50,1-3-33,-2-4-629,2-6-643,3-5-493,4-7-251,17-5-1805,4-11 3854,13-8 0,-24 5 0,-5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5:50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5 138 8410,'-2'0'3154,"0"0"3679,2 0-6373,3 0-57,1 0-111,5 0-74,1 0-33,2 0-12,2 0-89,1 0 56,2-1-5,1-2-51,1-1-34,2-4-44,0-2 27,1-2 12,-1-3-39,-2-1-6,-2-1 0,3-3-51,-7 6 51,0 2-45,-6 8 51,-3 3-6,2 1-145,-1 0-1,2 0-22,1 4 56,3 4 62,-1 5 50,2 4 0,-1 0-118,0 3-896,0-3-2005,1 1 3019,4 3 0,-7-11 0,0 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04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99 6602,'-22'-12'1635,"2"3"-1042,5 5 86,3 1-130,0 0-96,4 1-33,2 1-33,3 1 21,1 0 2040,2 0-1949,3 0 817,10 0-308,18 0-269,30 0-201,35 0-856,-34-1 1,3 0 421,8-1 0,1-1-26,2-1 0,-1 0 0,-3-1 1,-2-1-15,-7 1 1,-1 0-43,2 0 1,-3 1 27,17-2-5,14-1-45,-58 4-73,3 0-324,-24 2-13,-7 1-116,-5 0-163,-8 0 1492,-10 4-820,-15 3 17,-23 5 90,-25 2-6,-17-3-62,45-7 1,-1 0-18,-46-1 102,14-1-68,3-2-36,26 0 0,-1 0 8,-27 0-1590,28 0 0,2 0 1585,-11 1 33,-13 8-39,27-2-33,-4 7-57,35-6-117,10-1-12,6-2 219,6 1 3723,13 1-3095,22 2-242,32 2-299,-20-4 0,5-2-28,8 1 0,3-1-34,6-1 0,-1 0 3,-4-1 0,-2-1-6,-8-1 1,-3 0 16,32 0-27,-20-1 27,-6 0 0,20-5-39,-23 1-207,18-6-416,-49 3-368,-4 0 532,-24 1-168,-15 0-158,-22-1 130,-32 2-57,21 3 0,-4 0 82,-9 1 0,-3 0-1621,0 2 0,0 2 2251,4 0 0,6 0 0,-6 2 0,24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7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10595,'7'7'2930,"0"-2"-2410,-7-5 617,0 0-89,9 22-113,-3-1-190,10 23-392,-8-3-163,0 7-106,-2 3-84,-1 4-1249,-3 14-3402,0-2 4651,-2 2 0,0-31 0,0-14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7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31 14477,'-3'-7'3887,"0"2"-2750,3 5 179,0 0-946,69 0-102,-16-2-465,4 0 1,4 1 196,26-4 42,1 1-1011,-2 1-969,-2 2-4204,-13 5 6142,-8 3 0,-31-1 0,-13 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8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67 142 11592,'-12'-14'3176,"2"4"-2330,10 10 89,0 0-935,-3-9-17,1 7-16,-3-9 33,0 9 17,0-1 240,-1 2-94,2 0-1,0 1-50,-1 0 56,2 0 78,1 0-16,1 0 291,1-1-219,0-1-38,3-2-141,6-3-61,7-3-62,26-8 39,-5 3-39,28-4 0,-30 12-101,7 2 51,-20 5 162,1 12-73,-7 1 28,0 13-67,-9-1 6,-3 1 5,-2 3 23,-2 2 16,-6 0 6,-16 17-17,-1-12 6,-23 23 0,19-28-39,-5 7 33,14-18-34,5-4-5,3-3 0,5-4-5,2-2-57,2-3 62,1-1-28,0 0 28,0 0 347,6 2 225,4 0-52,10 2-66,12 1-85,11-2-77,20-1-68,10-3-28,15-1-62,-29-1 1,0 0-84,28 0-49,-29-1 1,-4 0-473,-9 0-1256,-4 0-2715,-31 1-3900,-6 0 8341,-4 0 0,0 0 0,0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3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9106,'4'2'1780,"0"0"-1360,-4-2 4806,0 0-5226,1 1 6,0 1 0,1 3-1,0 1 1,1 3-6,0 2 50,1 1-50,1 4 6,0 0-1,1 3-5,0 1 12,0 0 21,1 1-33,0 1 0,1 2 6,0 2-6,0 1 0,0 1 0,0 0 39,0 1-28,0 3 40,1 0-18,0 1 6,2 17-5,-3-12-23,5 26 51,-7-27-57,2 11 57,-2-15-56,-2 2 5,1 1-6,-1 1 35,0-1-40,0-1 11,1-3-6,2 10 40,0-11-45,2 19 0,-3-23 0,1 8 6,-3-10-1,1 11 18,-1-7-18,1 9-5,-4-8 51,0 29-12,-1-19-39,0 23 0,-1-28 0,-1 0 39,-1 1 0,-1 0-39,0 16 0,1-11 0,2 24-5,1-27 5,0 9 5,0-15 1,0 1 11,0 2-12,0 0 7,0 2-12,0 2 5,0 0 6,0 2 23,0 2-34,0 40-6,0-28 6,0 29 0,0-40 34,-1 15-34,0-16 0,1 10 0,0-20 6,0 27-1,0-21 1,0 21-6,0-27 11,0-1 23,0 1-34,0 0 0,2 1 33,0 15 6,1-11-39,0 31 0,-1-30 6,1 16-12,0-18-38,-1 0 44,1 1 33,0-2-27,1-2-6,0 1 5,0-2 7,2 16-7,-2-12 23,2 14-22,-2-15-6,-1 1 11,1 3 28,-2 1-28,0 2 96,1 21-107,-1-13 33,1 15-27,0-21 28,0 0-23,0-3-6,0 0 23,1-1-28,-1 2 0,0-1 12,1 2-12,-2 2 5,4 22-5,-2-15 6,1 18 83,0-20-83,0-1-6,2 1 39,-1-1-39,0 0-28,2 20 34,-1-16-1,2 14 1,-4-22 33,4 22-33,-4-15-6,4 16 5,-4-20 1,1 1 0,-1 2-1,1 0 12,1 1 22,0-2-33,1 0 33,3 15-33,-3-16 5,4 30-6,-5-34 40,1 14-45,-3-19 0,0 1 6,-1-2-6,1-1 17,-2-1-17,1-1 5,-1 0 1,0-3 50,3 15-45,-1 2-11,1-1 0,0-3-34,-2-16 40,1 14-6,-1-13 0,-1 11 0,-1-16 0,-1 1 0,1 0 6,-2 1-6,1-1 0,-1 2 0,0 1 0,0-1 0,0 3 5,0-1-5,0 3 0,0 16 6,0-12-6,0 15 0,0-17 0,0 1-6,1 1 12,-1-3 33,2 0-39,0 13-6,0-12 1,0 11-29,-1-14 34,-1 17 0,0-11 6,0 15-1,0-17-5,0 1 0,0-1 0,0 0 6,0 0 50,0 1-56,0 1 0,0 17 0,0-11 0,0 13 0,0-17-28,0 1 28,0-1 6,0 0-6,0 1 5,0-1-5,0 0 0,0 1-5,0-1 5,0 18 0,0-15 0,0 13 0,0-20 0,0-2 5,0-2-5,1 11 0,0-13 0,1 5 0,-1-17 0,0-2 6,0-8 22,-1-1-28,1-7 22,0-2 23,-1 0-11,1 0-40,0 0 6,1 0 0,0 0-6,0 0 6,-1 0 12,1 0-7,-2 0 1,1 0-1,0 0-5,-1-1 6,2 1-6,2-3 39,3 1-39,4-3 0,4-1 0,1 0 0,13-2 6,-6 0-6,10-2 5,-8 2-5,3-1 0,3 0-89,19-5 89,-10 3-6,16-1-5,-14 2-101,24 1 106,-17 1-27,15 2 27,-21 4 6,-2 1-39,0 1 39,1 0 0,-1 0-6,2 0 6,2-2 6,2-2 0,3 0 38,46-10-10,-35 5 25,-3-1 0,-1 0-634,-5 0 580,12-3-48,-23 6 43,-4 0 45,-2 1 0,5-2-34,-11 2 39,6-1 609,-9 1-620,2 0 67,4-1-72,3-1 10,1 2-38,22-3 5,-10 1-5,18-1 33,-12 1-39,4 0 6,3 0 44,3 0-16,-3 0-29,2 2-5,-5 0 51,1 1-35,-2 1 18,0-1 5,1 0 73,24-2-3470,-16 1 3403,20-1-109,-24 2 64,3 2 5,2 0 29,2 2-1,3 0-13,-19 1 0,0 0 36,29-1-20,-14 0 0,-1-1-2,9-1-34,21-2 50,-33 1-44,-1-1 56,0 0-23,0-1 3324,-1 0-3329,0 0-17,-2 0 33,-3 1 6,0 0 171,41-2-221,-35 2-1,33-1 1,-45 3 72,29-2-44,-16 0-29,24 0 1,-23 2 84,35 2-90,-21 0 0,-27 1 0,-1 0 5,26 0 23,3 0 23,4 1-18,5 1-495,1 1 518,2 0-50,-3-2 16,-26 0 1,1-1 10,32 2-33,-34-1 0,-1 0 6,25 2 44,0 0-50,1 0 6,3-1-1,-2-1 63,2-1-68,-1 0 0,0 0 0,-3 0 5,-26 0 1,1 0-12,30 0 6,-33 0 0,-1 0 0,20 0 11,-3 0-5,-1 0 33,-1 0 23,0 1-37,-20 0 0,1 1-19,26 1 13,-12 0 1,0 1-14,9-1-6,23 2 5,-30-1 68,4 1-39,0 1-34,4 1 5,0 1 20,-23-3 1,0 1 7,29 3-14,-15-3 1,0 1 20,12 1-38,-30-3 1,0 0 31,18 0 439,-4 0-468,-2-1 1,-7-1 5,-5 0-11,-8-1 0,-8-1 6,-6 1-6,-4-2 11,-1 2-5,-1-1-1,1 1 1,-3 0-6,-4 0 5,-6-1-5,-4 1-84,-4-2-173,-1 1-689,-1-1-8885,-28-7 9607,8-3 0,-11 1 0,17 1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5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234 405 8483,'14'4'2627,"-4"-8"-2011,-10 0 46,-1-5-52,0 4-72,-2 2-124,1 0-50,-1 1-101,1 1-78,0 0-95,0 1-85,-1 0-5,-1 0 40,-12 2-40,1 4-6,-12 7-5,3 6-28,-3 5 39,1 5 50,0 4 0,2 3 191,1 18 129,9-15-50,3 12 66,9-21 140,5-2-162,6-4 23,6-4 38,9-3-5,6-6-123,4-6-3430,3-3 3306,5-3-274,16-15 207,-12 0 12,24-27-85,-31 12-27,8-15 28,-19 9 5,-1-3-34,-4-3-5,-3-4-5,-6-2 3188,-2-2-3188,-4 1-6,-3 0-29,-2 3-4,-2 4-7,-1 4-38,-4 5 611,-5 3-757,-17-6 112,0 11 5,-11-1 85,6 17-58,-20 5 58,8 10-1,-14 6 28,15 8 1,2 3-57,2 3 23,5-1 39,5 1 6,4 1-6,5 3 0,-2 15 33,10-10 18,-1 8 55,9-16 35,2-3-24,1-4 119,5-2 105,6-3 74,9-1 33,10-2 89,28 2-436,-11-5-17,18 0-79,-25-5-5,-3-1-67,-6 0-812,-2 0-835,1 2-2862,-4 3 4576,2 1 0,-14-3 0,-4-1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5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11166,'-1'-3'3355,"0"0"-1713,1 3 570,0 0-1668,10-14-124,5 1-129,14-15-151,4 4-56,3-5-17,1 2-5,-4 0 44,-6 4-39,-7 3 1,-5 6 83,-4 2-11,-4 5-185,-3 3-269,-2 2 146,-2 3 129,-4 7 39,-3 4 39,-5 11 146,-3 7 90,-1 6-7,0 3 7,3 3-51,2-2-40,4-4-60,2 5-113,3-15-11,1 1-627,2-14-4274,18-6 4901,-3-10 0,6 1 0,-12-5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6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12 17148,'-1'-6'2465,"0"0"-2465,1 6-1384,0 0 1,0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8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83 10198,'15'10'2733,"-4"-1"-1787,-11-9 2790,1 0-3809,0 0-67,-1 3 140,-4 3 34,-5 7-34,-7 6 6,-5 8-12,-2 5 17,2 6 23,-1 4 27,6 1 7,4 1 4,4-3 40,5-2 0,1-2 23,2-5 27,1-2-22,3-5 11,1-4-27,4-4 49,1-4 35,3-1 95,3-4 509,29-1-644,-13-4 156,38-4-240,-31-7 84,11-4-84,-15-7-45,-1-2-27,-1-4 44,-3 0-17,6-14-39,-11 8-39,5-10-79,-11 11-190,2-14 179,-7 10-61,2-10 22,-11 13 39,-1 1-56,-3 2-33,-3 1-146,-5 2 6,-7 1 15,-6 0-4,-18-3 0,7 7 61,-12-1-5,10 11 145,-2 3 146,0 4 0,0 1 6,1 2 39,4 2-40,4 2-5,4 2 0,3 3 0,0 4 40,6 0-35,0 3 1,7-2 83,2 1 29,2 2 61,1 1 28,1 1 90,3-1 28,3 0-28,5 0-72,3-1-74,3 0 106,8 4-61,-5-6 247,15 4-270,-13-12-77,10-1-46,-6-4-44,2-2-6,2 0-1104,16 0-4030,-6 0 1297,10 0 3837,-15 0 0,-16 0 0,-6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4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17 8674,'10'9'3097,"-2"-2"-1920,-8-7-264,0 0-314,4-14-78,-3 10-202,2-10-218,-3 14-12,-1 4 41,-3 5 262,-3 10-96,-4 7 113,1 6 90,1 7-85,3 1-100,4 2 122,2-2-111,7-4 135,10 6-286,3-14-45,6 1-34,-5-15 28,1-5-22,-1-3 5,0-3-22,-2-2 34,0-4-118,-1-7-403,6-32 27,-13 11-49,3-20-164,-14 23 12,-4 0 314,-3 2 140,-4 4 44,-4 3 79,0 4-39,1 4-45,0 4 34,2 3 39,-1 2-62,1 1 67,2 1-128,2 0-269,3 0-2549,4 0 2756,13 0 196,2 0 73,15 0 27,1 0-94,4 0 78,1 0 218,0 1 186,-1 0 139,-3 1-106,-2 2-45,-4-1-162,-3 4-79,-2 1-22,-4 4 162,-2 4 28,0 5-28,0 3-111,1 4-1,1-1-73,1-1-33,0-3 96,2-3-29,-1-6-56,-1-3 61,0-5 147,5-3-203,-5-4-38,4-8-18,-8-4-44,-3-9-23,-1-6-50,-3-3-201,-3-3-264,-1-2 23,-3 3-6,-15-5 364,1 12-24,-26-3 24,15 20-16,-9 1-567,12 7-2486,-5 4-118,9 2 3271,-3 3 0,15-2 0,2-2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9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21 116 11189,'3'2'3366,"0"0"-2526,-3-2 801,0 0-1109,26-43-67,-16 27-151,19-31-107,-25 39-56,-1 5-151,-2 1 0,0 2-218,-1 0 95,1 2 117,2 5 0,1 8 6,2 9 0,1 8 12,-1 9 94,1 7 0,-1 7 23,-1 4 34,-2 3-23,0 2-72,-1 0 10,-1-3-16,0-4-355,-1-6 298,0-5 1,-3-6 5,-2-5 67,-7 6-78,1-15-50,-8 6 50,7-21 17,-5-2 50,6-8 260,-3-1-316,2-5-90,-4-9 40,7-1 28,-2-6-23,9 7-33,0 0 67,2 1 56,0 0-22,2 1-29,3 0 141,4 1 0,4-1 61,4 1 78,3 0 18,2 0-7,4-1-88,1 3-108,11-4-100,-13 7-268,3-1-595,-16 6-437,-3 0-1505,-1-1 2805,4-6 0,-6 4 0,2-4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39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86 17020,'-13'-19'3512,"2"4"-3065,11 15-598,0 0-1478,-4-24-4902,2 19 6531,-3-18 0,3 23 0,1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42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51 7957,'18'17'1905,"-4"-4"-1144,-14-13-128,0 0-123,3 2-124,-3-1 29,3 1-6,-3-1-45,0 0 431,0-1-694,0 2 11,-1-2 50,-3 2-128,-4-1 78,-5 1 33,-2-1 864,-10 0-600,7-3 33,-3-4 1,11-4-443,5-4 0,2 1 0,3 1 106,1 1 0,10-1-100,-2 4-6,15 1-6,-11 6 6,6 1 101,-8 0 22,0 3-22,-2 2-62,-2 6-5,-2 5 0,-3-2-34,-2 6 0,-9-5-28,-5 0-101,-9-1-274,-2-4 358,0-5-34,3-2-5,5-7-151,5-6-487,6-7 330,4-11 94,8 7 102,10 0 129,1 14 62,4 4 5,-5 3 50,-1 1 202,-1 2 225,-1 1 66,-2 2 28,-2-1-185,-2 2-386,-4-3-173,-4 4 89,-10 0-51,-10 3-357,-11 2-1990,-23 0-1147,19-5 3629,-7-3 0,32-5 0,5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0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82 6171,'-11'-15'1310,"2"3"-1075,9 12 286,0 0-359,-13 10-95,9-5 45,-12 7 17,14-8 50,-2 1-10,2-1-57,-1 1 11,0 0 40,1-1 38,-2 1-105,1 0 139,-2 1-146,2-1 163,-4 5-140,3-4-16,-1 4 4,1-2 68,-1 1 34,0-1 16,1 2-61,-1 0 67,-2 7-101,1-4-5,-2 5-51,3-5 118,-3 6-101,1-2 118,-2 4 22,3-4-84,0 1-33,-1 1 44,1 0-78,-1 1-12,1 0-61,0 0 230,-2 9-141,2-7-83,-1 9 100,2-9-38,0 1 10,2 0-22,0-2 11,0 0-16,0-1 10,2-1 96,0 8-84,1-6-40,0 4-27,0-7 44,0-2-16,0 0-34,0 0 50,0-1 1,0 7-12,0-6 0,0 6-28,0-7-5,0 1 78,0 0-39,0 10-45,0-6 50,0 15-16,0-15-6,0 7-23,0-7 107,0 0-112,0 0 146,0 12-40,0-7-72,0 11 16,2-9-44,0 0 78,2 2 39,2 13-117,0-8-1,2 10 51,-1-11 0,4 14-5,-2-10-51,4 9 34,-5-15-28,2-1 50,-1 0-51,1 0 1,0 1 44,1-1-39,0-1 45,0 1-22,1 0 0,0 0 10,0-1-10,0 1 16,1-1 6,6 11-50,-5-9 28,4 7-34,-6-12 33,-1-1-27,-1-2 72,4 8-78,-3-8 6,3 6 5,-6-10-11,1-2 6,-2 1 22,1-3 44,-1 2-66,0-2 78,0-1-39,0 5-40,-2-5 29,2 4-28,-3-6-6,0 0 5,0 0-5,1 1 0,-1 0-28,2 2 28,-1 0 73,5 10-6,-1-5 146,14 33-179,-11-23 16,9 22-11,-9-22 0,5 19-33,-4-11 44,5 12 12,-5-14-12,7 15-10,-3-14 4,5 13 7,-7-18-18,1-2-33,-1 0 56,0-3-50,-1-1 28,1-2-29,-1-1 6,9 9-5,-7-7 84,14 13-85,-11-15 85,11 13-51,-11-13-33,4 4 44,-7-7-50,0-2 0,-1 0 0,6 8 0,-4-8 6,4 6-1,-6-8 1,2 1 39,0 0-45,0 2 39,1 0 0,-1 1-5,1-1-12,7 10-11,-4-7-11,5 7 0,-8-9 17,-1-1-11,1 0-6,-1 0-56,0-2 56,0 1 33,-1-1-27,8 6 5,-6-5 28,5 3-39,-6-5 39,0-1-5,1 1 16,0 0-10,0-1-29,10 8 39,-8-5-16,8 5-34,-9-7 0,-1 0 5,1 0 1,-1 0-6,-1-2 6,0-1 27,-1-2-33,-2-1 6,-1 0 39,2 2-40,-4-3-5,1 2 6,-5-5-1,0 1 1,0-1 0,-1 1-1,1-2 1,0 0-6,0 1 0,2 1 0,-1 0 0,3 1 56,6 5-45,-2-2 39,9 8-44,-11-7 33,8 8-28,-9-9-11,4 4 0,-4-3 17,9 6 62,-4-2-12,17 12 28,-11-9-21,9 7 10,-8-7 39,0-1-17,0 0 118,12 5-145,-9-7-74,8 5 46,-12-8-40,7 6 56,-6-5-28,4 4-33,-5-6 44,-1 0 6,3-1-5,1 1-40,1-1 39,13 7 1,-8-5 66,21 9-83,-21-9 33,7 2-61,-13-5 61,10 4-28,-8-5 17,24 7-6,-21-9-10,12 4-1,-2-4-28,-10-1-5,8 1 44,-14-2-50,1-1 5,-2 1 7,0-1-12,-3 0 5,-1 0 1,0 0 0,0 0 38,28 5-44,-14-2 0,20 2 6,-21-4-1,0 0 1,0-1 5,17 4-5,-12-3 33,27 4-33,-28-3-6,12 1-12,-16-2 12,1-1 6,-1 1 5,2-1-5,-1 1-6,1-1 0,-4 0 0,0 0 0,-2 1 0,10 2 0,-9-2 0,8 2 0,-11-3 11,-1-1-11,1 1 0,-1-1 11,2 0-11,8 1 34,-10-2 11,11 1-45,-19-2-34,3 0 34,-8-1 6,0 0 5,0 0 28,2 0-33,1-2 5,0-1-6,1-2 29,-2-1-23,0 0-5,-2 0-6,1 0 11,1-1-5,-1 1-1,2-1-5,-2 1 6,9-3-1,-5 2-5,7-1 0,-6 2 0,10-1 0,-7 1 0,8 0 0,-10 3 0,-2 0 0,-2 1 0,-3 0 6,-2 0 5,0-2-5,-3 1 27,3-2-33,-2-1-5,5 1 5,2-3 0,1 1 0,1-1 5,-1 1-5,-1 0 0,-2 1 34,-1 0-34,-1-1 0,-1 1 6,-2-1 27,6-4-27,-4 2-6,7-4-6,-5 3 1,11-3 5,-5 3-6,14-7 6,-14 9-6,7-5 12,-12 6 0,4-1-1,-7 1-5,3 0-5,-1-2-1,1 1-39,-2-1 12,0 0 27,0-1-28,-1 0 34,0-1-5,0 1-29,-2-3 23,0 2-45,0-4-11,0 1 39,2-1 28,3-7 0,-4 5 0,5-4 5,-7 7 1,1 0-6,-1 0 6,0 0-6,-1 0 33,1 2-33,-2-2 39,1 0-39,-1-2 0,6-22 0,-5 13 0,4-17 0,-6 20 0,0-11 6,-2 9 0,1-7-1,-2 11 1,0 1-6,0 2 0,-1 1-6,0 2 6,-1 1 11,0 1-5,0 0-6,0 1 0,0-1 39,0-5-39,0 1 0,0-3 0,0 2 11,0-7-11,-1 3 0,-1-5-39,-2 4 0,-4-11 28,1 5-28,-2-7 39,2 10-79,-9-23 29,5 17-17,-7-17 33,8 21-55,0 0 27,-1-2-84,1 2 62,-3-2 6,2 1-12,-3 0 40,-6-9 16,5 9-55,-6-6 89,7 11-11,-7-8 5,4 7 6,-11-16-6,12 16-38,-12-16 38,11 17 0,-5-9 6,5 8 0,-8-15 6,4 8 0,-5-10-1,8 11 34,1-1 1,0 0-40,1-3-6,0 0 6,-2-2-11,1 1 11,-1-1 5,0 0-5,-1 1 0,0 1 6,-2 0-6,0 1 0,-1 1-6,-1 1 6,-11-14 0,8 11 6,-16-21 0,19 23-6,-7-8-45,10 14 45,1 1 0,2 0 0,0 1 33,2 0-33,0 0 6,1 1 11,-6-11-17,5 9 5,-5-7-5,6 11 12,0 1-12,1 0 0,-1 2-6,2 1 6,-1 1 6,1 0 33,-5-8-39,4 4 0,-4-6-11,5 6 11,0 1 5,0 0-5,0 0-39,1 2-118,-5-5 101,5 6 56,-4-4 51,4 6-7,-6-8 1,5 5-45,-5-7 0,6 6-39,-1 0 39,1-1 0,-1 1 0,2-1 0,-2 0 0,1 1 6,-5-8-6,4 8-23,-4-7 23,5 9 28,0-2-28,0 0-5,-1-1-1,-1-2-78,0 1 39,0 0-140,-6-9 185,3 7 34,-4-6 16,5 8-38,0 0-24,-2-1-4,1 0-85,-1 0 101,0-1 5,-1 1-5,-9-11-67,4 9 90,-15-18-23,12 17-101,-6-7 67,9 10-27,-1 1 27,0 0-33,-1 0 61,-1 1 6,-2 1 0,-1 0 6,-1-1 27,2 0 29,2-1-17,1-1-45,0 0 28,2 0-28,-1-1 0,1 0 5,-1 0-5,0-1-56,-12-9 51,8 9-146,-10-7 151,10 10 16,-12-7 57,9 6 28,-7-4-51,15 9-27,4 1-23,1 1 0,3 2-6,-2 2-72,1 1 72,-3 1-67,-12-2 1,5 1-198,-10-2-44,7 3 264,-2-1 22,0 1 22,1-2 12,2 2 22,2-1 17,2 1-40,-4 0 40,7 1-45,-3-1 17,9 2-17,0 0 0,-2 1-106,0-1 106,-3 1 44,0 0-38,-3-1 0,-11 1-6,5 0-6,-24-2 45,18 3-33,-13-1-6,15 1 0,-1 2-51,-1-2 51,0 2 0,-1-1-67,0 1 62,0 0 5,-14-1-6,13 1-44,-12-1 44,18 1 12,-1-1-6,-11-2-6,9 1 6,-8-1 0,13 3-213,-17 0 208,11 0-119,-11 1 124,16 0 0,2 0-5,2 0-90,2-1 95,2 1 0,3 0 5,3 0 1,1 0-6,1 0-67,0 0 5,-7 1 28,4-2 34,-6 1-11,6 0-162,-12 0 167,6 0-100,-12-1 55,9 0 51,-12-2 0,8 0 0,-7-3-5,11 2-85,0-1 90,1 1 56,2 0-6,4 2-50,4 0 0,4 2 0,-2-1-5,4 2-1,-5-1-44,5 1 50,-2 0-6,-2 0 6,-2 0-11,-3 0-23,-2 0-27,-1 1 61,-1 1-107,1 1-285,-11 2 387,7-3-1,-6 2-50,9-4-33,2 2 83,-1-1-11,-7 4-72,8-2 55,-5 3 34,9-1-39,2 0 33,1 0-55,-1 3 55,5-2-39,-3 2 12,4 0 33,-1 1 5,0 1-5,-1 3-28,2-2 17,0 3 11,0-1 11,-2 7-5,2-4-6,-4 5 0,3-7 0,-1 0 11,0-1-5,0-1-6,-1-2 0,1-1 0,1-2-6,-2 1 12,4-2 33,-2-1-39,5-2 0,1 0-11,0 0-40,1 1 6,0 3 40,0 2-6,-1 4 5,0 13-134,0-3-499,1 10-739,1-5-851,1 12-3069,1-1 5298,4 8 0,-2-22 0,2-7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2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27 500 7425,'-15'-11'1232,"4"2"-649,11 9 3847,0 0-4094,1 0-95,3-1-17,2-1 45,3-2-56,3-3 61,5 1 68,7-3 45,10-1 21,11-4-27,19-4-838,21-7 552,-28 9 0,4-1-50,9-2 0,2 0-26,7-2 1,2 0-15,2 0 1,-1 2-1146,-3 1 0,0 1 1168,-1 0 0,0 2 17,-3 1 0,0 0 13,0 2 1,0 0-194,-3 1 1,3 0 335,24 0 1,0 2-135,-28 2 1,1 1 14,-4 2 0,5-1 0,-9 2 41,34-1-56,-43 1 1,-4 1 542,7-1-314,28-2-128,-22 1-5,19-2-18,-35 2-94,-8-1-51,-9 1-975,-5 1-1114,-14 2-210,-10 1 2299,-14 2 0,3-1 0,-1 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3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9 218 8685,'-5'-10'1714,"2"2"-1277,3 8 896,0 0-1013,12-19 32,-8 15 1,9-15-56,-11 19-45,-2 0 1569,1 0-1284,-1-2-106,0 0-5,0-2 56,1-1-68,0 1-33,1-1-107,0 1-44,-1 1-78,1 0 5,-2 2-101,1 0-12,0 1-38,0 0 5,2 0-11,3-1-101,21-1 45,4 0 56,25 1 0,1 1 6,9 0-315,3 4 348,-2 2-33,-5 0 72,-7-1-5,-8-2 34,7-2-74,-21 0-22,4-1-11,-23 0-89,-5-1-68,-6-1-95,-1-2-1249,-2-3-1355,-3-2 1153,-6-3 67,-6-3-660,-14-6 2296,-16-11 0,20 13 0,-5-2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4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606 141 8478,'7'-5'1221,"0"0"-862,-7 5-23,0 0-118,14-18-39,-11 14-56,12-14-67,-15 18 370,0-1-292,0 0 34,0-1 236,0 0 44,0 1 527,0 0-975,0 0 386,0 1 135,-2-2-6,1 1 90,-2-1-33,0-1-119,0-1-290,-1-2-63,-1-2-105,-2-8 5,2 5 33,-1-4-33,3 8-33,1 3-96,1 2-28,0 1 45,0 1-11,0 0-370,0 0 342,0 0-1,1 0 79,-2 2 68,-2 3 5,-2 5 73,-2 4 50,-3 5-5,-2 4-6,-5 4 123,-18 24-168,4-10-27,-15 18-29,12-16 56,0-1-22,2-4 16,5-2 68,3-6 45,4-5-51,5-5 23,0 1-51,7-10 0,-2 1 0,7-8-16,1 0-1,-1 0 0,-1 1 18,-1 3 27,-5 1 0,0 4 6,-5 0 72,1 0 107,-4 2-235,7-5 11,0-2-5,8-4-1,1-2 18,0 1 44,0-1 11,-1 2 12,0-2 21,0 1 130,1-1-264,0 0 34,-1 0-72,0 1 100,-6 1-107,3 0 79,-2-1-11,4-2 56,1 0 33,2-1 6,1 0-1439,1 0-3502,5-1 4773,3-4 0,-1 2 0,-1-2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6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1337 9122,'-1'-16'2644,"0"4"-1720,1 12 319,0 0-957,5-1-34,5-5 90,10-4 358,13-10 62,18-13-101,28-17-1106,-23 14 0,3-2 599,14-8 0,3-1-70,-18 12 0,0-1 0,2-1-17,1 1 0,0-1 0,1 0-4,-2 2 1,0 0 0,0 0-23,-2 1 0,0 0 0,0 1 9,22-14 1,-1 1 2,-4 3 0,2 0 5,-14 8 0,3 0 1,-3 2-1,8-2 1,-2 1 0,14-6 0,-3 4 30,12-1-33,-20 10 12,-15 9 16,10 0-45,-18 7-34,10-2 74,-21 7 22,8-1-62,-12 2 34,6-3-40,-16 3 18,-6 0 1342,-6 1-1841,-6 2-779,-3 1-2273,-8 0-2303,-6 1 5803,-7-2 0,5 2 0,1-1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8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13 940 10970,'-7'-10'1614,"2"2"-673,5 8 3080,0 0-3366,3 0-78,5 0-50,5-5-152,7-4-78,5-8-157,7-10-45,5-7-95,3-11 6,2-7-6,-2-9-146,-3-5 6,-3-7 6,-7-2-59,-12 22 0,-2-1 142,3-21 46,0-17-57,-13 47-22,-1 9 6,-2 8-298,-7 1 241,1 10-55,-7 0 33,3 11-17,0 1-240,-2 3 56,-1 1 173,-3 1-22,-2 2 156,1 4 51,-3 5-5,1 6 10,0 4-5,0 3 6,-7 21 67,8-6-62,-4 15 28,10-11 51,2 2 50,3 2-3392,1 4 3392,3 0 263,1 21-263,1-18 117,7 28-55,2-39-23,7 7-10,0-21-79,1-4 33,0-4-112,0-3 3527,0-4-3426,-2-4 0,0-3 5,-1-3-22,1-2 197,13-3-197,-6-8-50,13-5-6,-7-9-6,0-3-27,-1 0-6,-3 0-6,-4 4 6,-4 5 62,-3 4-62,-6 5-62,-1 4-111,-4 2-342,3 6 414,-1 5 101,4 6 56,1 5 106,6 11-22,-4-11 118,9 7-101,-8-17 39,6-2 134,1-6 28,7-1-145,10-4-84,7-5-51,8-6-39,1-6-39,-1 0 0,-5 4-95,-6 5-28,-6 6-17,6 9 17,-12 4 123,5 7 0,-15 0 11,3 3-403,-5-6-4884,16-2 5276,-10-7 0,2-3 0,-12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6:58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21 10494,'-8'-12'2465,"2"3"-2465,6 9 745,0 0-28,-7 50 251,3-10 142,-5 48-259,2-18-207,1 5-190,1 0-113,2-4-60,1-6-79,2-7 22,0-9-140,2-8 22,3-6 17,2-6 180,7-1-197,-5-10 420,11 3-207,-7-14 45,10 1 34,1-6-100,9-1-147,8-1-218,29-8-713,-15 0-983,17-5-2181,-22 0 3944,11-3 0,-28 7 0,2-1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6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283 797 7369,'11'6'1905,"-2"0"-1306,-9-6 297,0 0-174,2 0 12,-2 0 5248,2 0-5809,-5 0-105,1 0-24,-3 0-38,2 0-12,-2 0-22,2 0 28,-4 0 0,1 0-33,-2 0 33,-2 0-11,0 0 5,-3 0 6,0 0-6,1 0 1,-2 0 5,2 0-6,-2 2-33,1 0 39,-2 4 34,-13 8-34,11-4-73,-10 8 67,18-10-33,1 3 28,2-1 11,0 2-51,0 2 18,-3 7 33,3-4 33,0 4 12,3-7 6,0-1 10,1-2-50,0 0 40,2-2-6,0-1 5,0-2-33,0-1 33,0-1-11,0 0-33,0 2 28,0 4-34,0-1 5,0 3 40,0-2-45,0 0 0,0 0 22,0 5-22,0-3 6,2 4 67,3-3 40,3 0 15,1 2 108,4 2-186,-2-5 56,0-2-5,-4-6 297,3-3-191,-2 0-5,6-3-34,0-6-1,17-22-133,-4-2-28,29-44-46,-21 20-161,9-26-107,-19 17-121,-14 12 1,-2-2 14,3-31 290,-7 29 1,-1 0 27,-2-22 91,-2 6 5,0 4 22,0 7-22,0 5-11,-2 6 11,-1 5 39,-3-7 40,0 20-18,0-5 41,2 23-57,1 4 33,0 5-78,1 3-112,0 2 61,0 1-106,0 0-67,0 2 213,1 5 5,-1 8 6,2 9 79,-1 13 285,1 12 84,0 11-33,0 12 44,0 7-669,1 5 551,2-1-314,1-3 298,9 19-252,-2-30-73,6 10-6,-2-34-504,3-7-223,2-3-550,3-4-621,2-1-4554,28 4 6458,-15-14 0,3-1 0,-24-15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1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9587,'5'7'3467,"0"-2"-2526,-5-5-230,0 0-100,5-15-79,-2 9-106,3-9-90,-4 13-95,-1 2-236,1 0-5,-1 0-123,1 1 123,2 6 106,1 6 18,2 9 156,3 19-152,-3-7-16,0 10-5,-3-17-51,-2-5 33,0-6 29,0-6 5,0-4 499,0-4-157,2-1 39,12-20-627,2 1-34,10-18 1,-3 7-12,6-4 128,-11 13-38,-1 2-46,-13 13-33,-3 4 40,-2 0 83,2 1 34,-1 4-6,2 3-38,2 5 44,-1 5 67,2 1-17,-1-1 45,-1 0-16,1-3-6,-2-3 11,0-2-44,0-3 27,-2-2 22,2-3 247,4-1-212,2-4-124,9-7-219,4-9-10,6-5 128,1-2 34,-1 5-91,-4 5 1,-4 7 56,-2 5 40,9 3 61,-5 6 5,21 7 29,-17-1 0,8 5 22,-13-7 84,-2-2 79,0-3-46,-2-1-55,2-2-84,0 0 27,0-3-61,2-3-5,-3-3-180,1-7-163,-9 6-50,-2-5-599,-8 7-363,-5 1 950,-7 1 365,-5 3-156,-6 1 122,-11 12 79,10 1 269,-13 25-145,23-17 89,-1 8 240,13-20 219,1-4 213,1-1 180,16-2-875,0 0-134,13-3 17,-4-3-28,2-4-45,2-3-6,1-3 1,-1 0-6,1 0-23,-4 1 34,-4 4 0,-5 1-50,-5 5-34,-5 2 5,-4 2-44,-3 1 123,0 0 39,1 0 152,0 0 117,5 0-17,4-1-84,5-1-95,7 0-17,5-2-50,2 2-6,17 0-33,-10 1-6,10 1 0,-12 3 5,-1 5-5,0 5-5,12 12-102,-12-4-290,5 6-118,-17-10-2085,4 4 472,-10-6-1429,4 0 3557,-10-8 0,-5-4 0,-1-1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1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16 12258,'-3'-9'1843,"0"2"-717,3 7-123,-49 35-353,20-7-337,-42 33-173,34-13-67,1 4-73,6 2-1585,4 9-2347,8-5 3932,5 3 0,8-29 0,3-10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3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1029 8483,'0'15'1832,"0"-2"-964,0-13 28,0 3 152,0-2-1,3 2 79,3-2 106,5-1-173,6 0-432,5 0-207,4-6-178,4-7-119,4-10-123,5-11-17,1-9-174,2-8-285,-2-9-663,-3-6 399,-6-9 158,-6-11 45,-8-3-1565,-7-9 1716,-5 5 279,-4 9 107,-1 8 140,-5 6-33,2 27-107,-3 4 149,2 29-261,-5 6 112,-1 3-67,-4 4 1673,-2 5-1600,-1 7 61,-2 5-16,-1 4-7,0 5 63,-1 4-34,2 6 106,-7 26-22,9-12 78,-5 21-39,12-21 28,1 1 62,3-1-56,3-1-6,2 0-62,0-2 12,1 0 302,6 17-230,3-18-72,6 10-46,3-24-66,-1-6-12,3-4 79,-2-6-11,0-7-1,-1-3 40,1-6 56,1-1-72,2-7-220,30-34-95,-18 8 6,21-31 78,-27 21 29,-3 3 55,-5 5 1,-4 11-1,-5 7-162,-4 9-213,2 8 381,-3 11 62,6 8-23,0 12 151,1 2 141,2 2 50,2 6-280,-4-16-62,1 0 107,-6-19 257,7-6-151,1-3-185,13-7-67,1-7-196,26-22-257,-13 7 257,14-9-57,-24 20-251,11 9 454,-12 13 50,21 22 50,-24 0-44,8 11 33,-18-13 17,-3-3-6,-5-4-50,-3-5-711,-2-4-2829,3-3-4648,-1-4 8188,6-8 0,-7 5 0,0-4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4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 9918,'0'8'2694,"0"-2"-1305,-9 51-174,4-11-834,-2 2 1,1 4 615,1 25-124,0 6-341,2 2-95,1 1 56,1-5-196,1-7 34,0-11-180,0-11-33,2-13-68,3-10 224,3-9-67,4-7 28,4-5-34,4-3-38,7-3-163,9-1-325,6-4-1092,9-4 1417,13-12 0,-1-3 0,-13 7 0,-1-3 0,0-1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5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9503,'14'5'818,"-2"-2"-785,-12-3 611,0 0 314,0 19 95,0-3-224,-1 18-73,-1-5 51,0 2-51,0 3-140,1-4-151,1 0-219,0-5-72,0-6-84,0-5 50,0-6 16,0-4 12,0-2 12,0-2-1838,14-34 28,-2 7 314,12-31 834,-1 7 482,-8 18 84,0-1-84,-10 26-173,-1 5 173,-1 4 229,2 6 23,1 5 45,1 8 89,1 3 869,3 11-527,-3-11-145,1 5-236,-3-15-151,-1-4-17,-1-3-28,0-4 1,0-1 60,3-1-60,4-3-460,18-18-6,-3 0 135,24-22 112,-19 19 16,7-3-38,-12 18 16,0 4 62,4 3 11,0 2 5,2 1 51,2 3 118,1 0 397,19 3-425,-12-3-46,12-2-27,-19-2 45,8-2-85,-14-5-520,5-8-134,-24 0-1155,-1-3 191,-14 6 751,-24 5 654,-1 3 180,-20 11 129,13 5-39,2 10 156,6 3-44,8 1-6,7-1 78,6-3 129,5-5 2392,12 0-2055,2-10-388,12 0-217,2-11-135,5-4-95,2-6-409,18-12 229,-15 6-201,17-4 342,-30 17 72,2 1 62,-13 6 0,0 0 90,0 0 296,2 0 1,2-1-46,3-3 46,3-3 78,16-12-258,-9 5-67,7-6-39,-12 11 0,-2 5-56,2 2 11,3 2 129,4 5 61,4 4 28,2 9-123,0 3-67,-3 2-39,9 10-95,-13-9-342,6 5-358,-15-14-528,-2-3-1797,-2-4-997,-4-3 4072,0-3 0,-7-1 0,0-1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5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353 1 11497,'-23'3'3036,"4"0"-1865,19-3-158,-51 53-206,22-21-491,-7 6 0,1 2 20,-1 3-156,3 0-180,4-5-101,6-6-1316,6-3-2655,6-7 4072,4-4 0,4-10 0,2-3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06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23 6775,'2'2'1725,"0"0"-1411,-2-2 1837,0 0-2006,-3 2 107,2-2 79,-3 3 89,1-3-22,0 2-124,0-1 6,-1 0-95,1 1-6,-1-1-33,0 0 0,-1 1-1,2-1 46,0 1 117,0 0-236,1-1 35,1 1 55,1-2 286,0 1-325,0 0 1972,0-1-1826,2 1 218,9-1 438,11 0 16,19 0-364,17 0-197,25 0-103,-17-3 1,3-1-133,-13 2 1,0-1-816,10-3 0,-3 0 839,15-1-520,-21 0 468,-11 2-38,-15 1-6,-13 1-73,-10 2-23,-4 0 1463,-4 1-2460,0 0-224,-4 0-3338,-3 0 4582,-4 0 0,3 0 0,2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1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11 9447,'-4'-6'3394,"2"2"-2162,2 4 4325,0 0-5596,0 1-6,0 1 39,0 1 1,0-1-1,0 0 6,0 2 0,0 1 6,0 5 33,0 3 28,0 5 12,0 4-18,0 4-10,0 3 5,0 13-56,0-13-4212,1 28 178,3-30 4034,1 13 0,-2-29 0,0-4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1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10903,'5'5'3596,"0"-2"-2330,-5-3 185,0 0-1401,-1 2-16,1 0-29,-1 4 68,1 1-73,0 3-386,0 4-936,0 4-398,0 11-1596,0 3 3316,0 6 0,0-17 0,0-6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2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9335,'14'27'3764,"-2"-5"-2812,-12-22-381,0 0-263,5 19-151,-2-7-157,6 16-230,-4-12-509,0 2-605,0 3-202,-3 2 656,0 11-2824,-2 0 3714,0 8 0,0-20 0,0-5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7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100 188 6445,'1'12'1277,"0"-2"-807,-1-10 208,0 0-185,-6-4 56,4 2 101,-4-4-23,4 3 56,1 1-78,0 0-78,-1 0 61,0 2 1725,2-1-2313,-1 1-168,0 1 168,-1 6 308,-1 8 291,-3 12 544,-6 32-656,4-10-173,-6 22-113,6-22-43,1-3-7,1-8-45,1-7-38,2-11 21,1-8 79,1-6 56,1-4-224,0-7-308,0-12-246,4-14-147,5-19 197,5-10 62,3-5 240,1 4 96,0 10 44,-4 12 23,-1 12-79,-5 12-5,2 7 117,-1 5 6,5 2 454,18 5-129,-3 4-12,14 7-38,-13 6-46,0 6 169,-3 4-89,-2 2-68,-3 0 16,-1 0-167,-3-2 61,0-2-22,-1-5 5,2 4-55,-5-12-46,1 0 79,-8-12 17,1-2 78,0-3 0,3-7-207,2-9-560,10-34-28,-8 5-1003,2-42 964,-12 38 241,-7-9 139,-5 30 158,-4 9-12,-4 8-22,1 7 72,1 4 51,-1 3 0,1 7 0,0 6 0,2 8 191,3 5 105,4 4 253,2 6 95,4 0-45,4 2-172,6-2 4,13 10-229,-5-16-6,7 5-34,-7-21 230,12-7-196,-2-5-118,16-14-78,-2-9-78,9-16-163,7-10-106,2-9-397,1-5 419,-5 0 96,-7 2-114,-2-12 175,-21 23-72,-4-12 268,-20 36 61,-3 0-89,-2 16 341,-5 3-425,-5 2 56,-14 8 117,3 1-5,-8 10 0,10 2-50,5 3-28,4 0 55,6 2 79,2 0-16,3 0 117,4-1-84,4-1 50,6-1 118,5-1-68,3 0-44,1-2-56,1 0-118,0-1-28,-1 0-44,-1 8-219,-10-4 61,-2 7-49,-11-4 312,-24 17 40,1-7-112,-23 8-224,9-17-1501,-6-8-101,22-10-3489,0-13 5315,28-10 0,-4 3 0,4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2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9134,'4'23'1635,"0"-4"-1484,-4-19-739,0 0-689,0 49 1277,0-34 0,0 35 0,0-47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2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7755,'2'10'717,"0"-2"-667,-2-8-10,0 0-1,5 36-28,1-22 263,5 30-240,-1-31 50,0 2 443,0 1-241,-1 2 139,0 2-212,-1 2-6,-2 2-50,-2 4-157,-2 0-213,0 18-246,-2 6 409,1 1 702,-1-2 1,0-1-457,0-2 313,0 3 1,0-1-62,0-12-369,0 11 27,0-19-106,0 0-84,0-3-302,1-1-175,1-3-1634,2 9 1809,0-7 526,3 18-12,-5-16 640,1 9-528,-1-11 376,-2 1-414,1-2 145,0-1-173,-1-1-101,2 0 566,-1 1-404,2-1 353,0 10-112,0-8-297,0 8-61,0-10-118,0-1 0,1-1-1076,1 6 231,-1-4 167,-1 5 246,-1-5-363,-2 14 246,0-3 57,0 10 492,0-11 0,0-15 0,0-5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0 188 6803,'8'2'2812,"-1"-5"-2330,-6 1-174,1-6-17,1 2-5,-1-1-62,0 2-101,-1 0-50,0 2 39,1 0 291,0 0-78,0 1 560,0 0-331,0 1-156,-1 1 369,0 0-436,0 0-18,0 0 97,0 1 138,1-1 46,-2 1 5,1-1-22,0 0 650,-1 0-896,2 0-46,-2 0 969,1 0-1394,-1 2 112,0 5 28,0 6 6,0 7 0,0 6 22,0 4-28,0 7 0,0 1 0,0 3 5,0 1 29,0 0-34,2-1 5,0-3-5,3-5 6,1-5 33,2-6 17,3-7 6,3-4-57,2-4 63,4-3-35,1-2 23,15-1-45,-7-3 34,20-9-11,-19 0-34,8-9-6,-10 1-61,-1-1-34,1-3 0,0-1 34,-3-3-17,0 1 79,-4-2-63,-4 1 1,-3-2-34,-4-1-89,-3-1-6,-4 1-17,-1-1-5,-2 0 134,-2 1-123,-11-10 151,0 10-51,-21-14 57,10 23-28,-11-4 38,9 13 29,-3 2-45,-2 4 45,1 3 5,0 3-50,1 0 56,0 1 6,-12 11-6,10-1 6,-9 9 72,17-8 34,3 0 6,4-4-46,4 0 52,4-4-57,4 1-67,2-2 0,2 3 117,0 1 18,0 5 61,0 2 280,2 14-258,2-8-16,2 7 89,3-11 50,1-1-26,2-2 71,13 1-251,-4-3 10,13 0-61,-4-6-5,5-3-57,3-1-22,3-3-627,-1-4-595,2-3-1422,6-8-3825,-2-1 6469,1-2 0,-22 9 0,-8 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5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98 14 10130,'4'6'3955,"0"-2"-2701,-4-4 1491,0 0-2236,1-10-222,0 7-108,1-8-50,-2 11 442,0 0-403,-1 4 28,-4 3 22,-1 6 40,-5 5 66,-1 4-27,-1 5-22,1 2-35,-1 1 35,2 2-56,2-3 11,1-1-6,4-3-40,1-2-10,2-2-73,1-4-17,0-3-23,0-4-55,1-2 44,2-5-50,5 0-425,4-3-1082,4-3-8324,17-26 9437,-9 4 1,3-8 0,-18 18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5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 12701,'4'14'3949,"0"-2"-2835,-4-12 903,0 0-1311,-3 0-270,2 0-167,-3 0-140,2 0-129,-1 0-140,0 2-935,-1 1-1871,-2 0-3249,1 0 6195,-2-2 0,3-1 0,1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6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0 130 10130,'4'7'2835,"-2"-2"-2259,-2-5 1076,0 0-895,3 12 94,-1-6-106,4 10-191,0-8-100,1 1-78,1-2-68,-1 0-28,1-1-45,-1-1-33,1 0-23,-2-2 39,1 0 18,-1-2 43,0 0 91,1-1-51,2 0-44,4-4-141,5-6-78,5-9-11,5-8-40,2-3 35,16-18-34,-19 22 0,7-9-1,-24 28-5,-1 0 6,-4 4 5,6-3-11,-5 4 6,4-2-12,-4 3-40,1 0-54,0 1 49,3 2 6,8 16 45,-2 1 17,15 32 39,-10-17-56,7 12-509,-7-17-1451,9-4 1960,11-3 0,-17-11 0,2-2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3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1 7358,'8'4'3534,"0"0"-2352,-8-4 1613,0 0-2275,0 2 86,0 0-69,2 2-44,2 0-6,0 1-89,0 1-6,1 1 11,0 3-27,0 0-12,1 3 17,-2 1-6,1 1-39,-2 3-22,1 2-34,-2 2-56,1 1-17,-2 3-39,0 0-23,-1 1-5,0-3-32,0-1-8,-3-4-21,-2-2 10,-5-4 12,-3-5 0,-4-2-90,-4-4-11,-4-1-218,-3-9-539,1-9-1018,2-25-2930,7-7 4705,8-16 0,5 31 0,4 7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2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101 182 11396,'-5'-16'4196,"2"2"-3082,3 14-302,-1-5-213,1 2-179,-2-2-105,2 4-63,-2 1-79,2 0-100,-1 0-28,0 0-45,0 0-11,0 0 5,-1 0 6,0 0 34,-10 7-40,2 2 0,-8 10 1,5 3-1,2 6 1,2 6-1,5 23 12,1-12 83,17 32-50,-2-35 29,22 19-12,-10-33 61,8 4 18,-9-17 21,2-3-21,2-3-18,3-4-27,2-2 16,1-2-55,3-3-1,-2-5 12,1-4-57,-1-7 68,12-16-39,-12 4-23,9-11 28,-19 8 0,3-14-39,-11 11-5,0-9-51,-12 14-73,-7-24 22,-7 19-66,-6-19-57,-6 28 51,-2-1 34,-5 3 38,-1 3 18,-2 3 83,-2 5 0,-1 2-5,-14 4-34,13 4 45,-10 1 6,18 3 0,2 0-6,2 4 0,4 1-12,2 6 7,4-1-6,0 3 5,-2 8 0,6-3 1,-1 7 5,8-7 28,1 1 106,2-1 253,4 10-186,3-7 135,11 13-235,-2-15 257,17 11-207,-14-17 6,10 2 34,-10-13-29,5-2-61,5 0-6,25-10-89,-10 2 27,27-13-33,-35 9-201,7-1-393,-24 6-677,-2-1-886,-4-3-4071,-2-1 6228,-2-6 0,-5 8 0,-1 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3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18 206 11418,'-10'-4'4683,"2"0"-3361,8 4 129,0 0-997,2 0-130,3-2-105,5-4-102,6-5-27,6-6-56,5-3-34,2-2 5,4-3 40,-4 1-34,5-4-5,-13 11 33,0-1-39,-15 14-67,-2 1-28,-3 3-62,-1 0 0,2 0 123,2 3 34,3 4 51,4 5-46,3 2 91,10 12-96,-3-5-2684,28 24-3555,-13-16 6239,19 12 0,-30-25 0,-7-4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4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20028,'18'6'991,"-4"-2"-2957,-14-4 1966,0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52 234 7610,'-7'-3'5041,"-16"-16"-4347,19 14-447,-13-12 100,17 15 6,1 1-129,7-1 481,22-3-340,4 0-119,22-3-83,-5 0-29,6-2-78,1-2-5,1-2-35,-3-1 18,-2 0-28,-4-2-6,-7 2-23,-4-1 23,2 0 28,-15 5-28,-2 0 6,-15 7-6,-5 2 0,-2 1-375,-2 2 285,1 5 90,1 20 123,0 0 124,0 17 16,-1-7 90,-1 1-129,0-1-124,0-2 18,0-3-68,3 6-1030,-1-9-627,3-4-1228,2-13 607,1-12 2228,3-8 0,-5 4 0,0-3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8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55 8399,'15'15'3607,"-4"-4"-2503,-11-11-589,0 0-285,-5-35 112,-1 26-146,-2-27-196,3 36-336,3 0 336,2 3 565,6 7-33,2 8-151,6 8 913,8 23-510,-7-8 17,2 14-212,-9-18-242,-5-2-213,-1-3-128,-2 1-6,-22 17-314,-1-11-3159,-14-5 0,-5-2 3473,-10-2 0,-6 1 0,38-26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9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12 8623,'-6'-6'1995,"2"2"-1357,4 4-128,0 0-130,-2-1 103,2 1 1969,-2-1-3672,1 1-623,-1 0-918,-2 0-734,-2 2 3495,1 0 0,0 0 0,4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9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7352,'11'11'1338,"-2"-2"-866,-9-9 8584,0 0-10926,87 3-3353,-31-6 2623,6 3 1,1-1 2599,4-5 0,-32 3 0,-10 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19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49 11026,'16'6'4095,"-4"-2"-3104,-12-4-526,0 0-1350,49-4-767,-17-2-656,43-4-582,-12-1 594,0 1 2296,12 0 0,-37 5 0,-9 3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0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7408,'15'6'3176,"-2"-1"-2213,-13-5 1681,0 0-2347,50 11-297,-27-8-90,43 9-571,-36-12-789,8 0 262,7 0 236,4 0 219,1 0 352,-3 0 370,-5 0 11,-8 1 448,-6 2 235,-6 0 3299,22 4-3125,-17-4-308,20 2-280,-19-5-269,4 0-106,6 0-942,3 0-341,2-2-258,1 1-223,-1-3 458,0 3 449,-1-1 963,0 2 201,-2 0 617,-4 0 84,-2 0-84,-4 0-331,0 0-426,1-1-61,14-3 0,24-4 0,-30 3 0,8-1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20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9453,'7'8'857,"-2"-1"-673,-5-7-94,54-2-12,-23 0 29,45 0 145,-37 0 224,0 2 5,0 0-110,-2 0-159,1 0-144,20-2-108,-12 0 29,18-1 6,-16 0-1,5 1 6,2 0 230,2 1 184,-1-1-117,-1-1-84,-3 1-118,-4-2 28,-6 0-22,-6-1-96,-5 1 51,-3 0-11,-1 1 17,2 1 11,1 1 27,3 1 29,2-1-62,1 0-11,0-1 40,1-1-12,19-2-90,-16 1-44,10-2-1,-24 3-61,-4 0-56,-3 2 67,0 0 57,3 1 38,13 0 6,-6 0 78,7 0 23,-15 0-45,-5 0-56,-3 0 45,-3 0-45,-2 0 6,-1 0-1,0 0 1,1 0 55,3 0 203,3 0 144,3 0 35,6 0 89,3 0-89,5 0 162,-1 0-79,1 0-84,-2 0-156,-5 0 0,-2 1-129,-6-1-84,0 1-90,-9-1-4027,-1 0 1103,-20 2 2941,0-1 0,-3 1 0,6-1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1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9638,'3'16'2010,"-2"-3"-1472,-1-13-230,4 0-246,-2-1 78,2 0 129,-3-1 11,0 2 1327,0 0-1568,-1 4-33,0 2 22,1 6 117,0 0-38,1 3-18,1 2-50,1 1-39,-2 3 0,2 2-72,-2 2-1088,2 14-49,-3-8-1676,1 25 751,-2-25 2134,0 10 0,0-27 0,0-4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1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14 7957,'-4'-8'2302,"0"2"-1143,4 6 1088,0 0-2175,0 2-4,0-1-57,0 3 34,0-1 11,0 2-51,0 0 29,0 2-29,2 0-5,0 2-106,2 1-325,0 2-437,0 1-107,-1 2-5,-1 5-504,0 3 1484,-2 3 0,0-11 0,0-4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1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6753,'11'13'1881,"-2"-2"-1460,-9-11 1203,0 0-1316,12 47 398,-7-28-454,9 35-118,-10-38-134,-1-1-22,0-1-633,-1-1-650,0-2-1524,0-1 2829,0-2 0,-1-4 0,0-1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1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7794,'3'56'1182,"0"-28"-1142,-5 9-40,2-33 6,0-1-6,1 0-57,2 2 57,0 2 0,7 8-6,-2 0-67,3 5-16,-2-5 83,-1 0 6,0-1 0,-1 1 39,-1-1-27,0 0 83,-1 0 12,-2 1 39,0-1 167,-2 2 74,1 0-57,-1 2 135,2 10-348,0-7-66,2 18-12,-2-15-28,1 8-5,-1-9 33,-1 1-39,2 0-90,-2 1-106,1 1-341,-1 1 537,-1 33 0,0-36 0,-1 22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2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7223,'3'7'700,"0"-2"-588,-3-5 51,0 0-1,-2 47 62,1-28 432,0 37-421,1-38-151,0 1-78,0 1 44,0 0-44,0 2-6,0 2 0,0 1-135,1 1-150,0-1-97,1 0 231,0 1-874,0 3 1025,1 10 0,-2-18 0,1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29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152 775 6932,'4'7'2610,"0"0"-1898,-4-7 1797,0 0-1714,7-20-16,-5 13-85,6-15-94,-7 19-130,-1 0-207,0 1-145,0 1 100,0 0-33,-3 1-101,-1 0-78,-4-1-12,-1 1-39,-3-1 45,-2 1-61,-1 0 55,-18 15-39,12 0-50,-11 16 28,17 12-28,9-10-45,0 10 140,9-20 67,3-4-17,4-6 6,4-5-56,0-4-173,1-3-141,0-4-280,1-8-380,2-7-466,9-23 1278,-3 8 117,8-11 45,-6 15 364,21-15 51,-5 6-46,23-18-190,-9 5-131,-8 5 0,0-3-15,-11 11 1,0-2 22,12-14 0,-2-1-56,11-23 0,-12 4-17,-10 9 11,-14 13-72,-11 16-336,-7 17-247,-8 18 554,-12 32 107,-11 34 308,7-7 0,0 7 252,-3 15 0,1 7-105,7-22 1,0 3 0,1 0-1093,1 1 0,1 0 0,1 0 1326,-3 27 1,3-3-304,2-13 1,3-3-192,2-3 0,2-5 41,2 16-108,6-3-94,3-46 11,8 3 61,-6-20 236,2-1 2596,-9-33-3044,0-10 311,-3-23-540,1-13-97,-2-7-1075,-4-22 863,-4 28-655,-5-4-2577,-6 36-1244,0 11 5120,-1 6 0,9 7 0,4 3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2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 6070,'-10'-1'77,"2"0"0,8 1 0,0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3.2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7867,'0'5'857,"0"-2"-548,0-3 4373,0 0-4212,-2 16-274,2-13-190,-2 13 67,2-16-2801,0 0 2728,3 0 0,-3 0 0,3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3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7464,'13'0'-181,"-2"0"0,-11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3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31 7738,'-4'-17'3137,"2"3"-1955,2 14 3125,0 0-3579,34 67-291,-24-36 84,27 53-280,-32-52-118,4-1-123,0-1-134,5-4-1194,1-1-940,4 0-992,-2-4 3260,2 0 0,-9-12 0,-3-1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4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 10494,'-4'63'4128,"2"-21"-3741,-8 29-191,6-34-101,3-5-62,0-5-33,1-5-112,0-4-151,0-3 151,0-7 62,1 1 44,1-6 6,1 1-56,2 0 0,0 0 51,1 1 5,0 1 0,-1 2 28,0 3 308,1 3-129,-1 5-62,-1 3 86,-1 6-86,-1 2-66,-1 3-79,-1-1-1054,0 16 433,0-13 38,0 10-122,0-13-982,0 12 612,0-3-1686,1 9 2761,3-11 0,-2-18 0,1-6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4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9850,'3'15'1025,"0"-4"-913,-3 37-61,0-25 27,0 39 230,0-39-185,0-2-44,0-2 206,0-3 40,0-1 146,2-1-101,1-1-57,2 1 102,2 1-74,-1 2-212,4 5 145,-4-3-50,0 2-16,-3-4 711,-1 12-527,-1-3-107,0 11-66,-1-8 329,0 2-318,-1-1-118,-2 0 62,-1-1 78,-3 0-157,1 0 179,-11 39-565,11-41-230,-6 27-453,12-52 22,0-1 38,0 1-88,0-2 3,0 1 0,0-1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6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10366,'11'2'2005,"-2"0"-1327,-9-2-298,0 0-111,0 9 78,-1-2-5,1 7 11,-1-6-68,1 0-100,0 0-22,-1 0 10,1 0-83,-2 1-50,2 0 10,-2 2 0,2 0-10,-2 2-40,2 2-191,-1 0-465,1 1-223,0 2-190,0 0-125,-1 3 231,-1 1-129,-1 3-90,-4 5-470,1 0 1652,-3 2 0,4-16 0,2-4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39.0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 6843,'8'10'2077,"0"-2"-1471,-8-8 816,0 0-1187,-4 44-28,3-28-67,-2 36-28,3-40-100,0 2 66,0-1-78,0 3-112,0 2-168,0 4-722,0 14 565,0-7 146,0 9 89,-2-12 40,0-2 38,0-1 119,2-1-1,0-1-135,0 1 113,0 0 147,0 20-80,0-15 291,0 15-178,0-17-68,0-1 240,0 2-212,1-2-67,2 2 0,3-1-45,0 1-34,0-1-83,-1 0-79,1 1 117,-1 0-27,1 0 39,1 1 50,3 13-17,-2-10 34,1 11 0,-5-15 6,0 14-6,-3-10 11,0 11-11,-1-11-5,0 3-119,-2 4 108,2 1 16,-3 3 100,3-1 164,-1-1 156,1-1 22,-1-4 443,1 6-465,-1-12-33,1 4 27,0-13-33,0-1 45,0 0-130,0 1-44,1 0-168,2 1-44,1-1-1,2 2-34,0-1 1,1 3 39,0-2 16,-1 3-55,1 0 151,-1 1-96,-1 0 18,0-1 66,-1 0-38,0 0 22,-1-1-6,-1-1 56,1 20-179,-3-15 62,3 16 27,-2-22 80,2 8-80,0-9-10,0 6-6,0-10-23,1 8-5,-1-5-12,2 7-27,-1-7 0,1 2 72,0-1 118,3 6-123,-2-6 0,1 4-40,-2-8 18,0 1-46,-1 0 12,0 11-17,-2-5 34,-1 7 10,-1-8-44,0 0 12,0-1-7,0-3 1,0 1 27,0-3-27,0 2 0,0 8 55,0-6-50,0 7-5,0-7 28,0 0-29,2 2 1,0 0 27,1 0-21,1 1-18,0-1 6,0 10-6,-2-7 6,0 5-56,-1-9-33,0-1-46,-1-1-10,0 7 145,0-7 0,0 3 5,0-8-5,0-2 0,0-2-5,0 3 5,0-4-34,0 3 34,0-2 51,0 2-46,0 2-5,0 0 6,0 0-6,0 0 5,0 1-10,0 0 10,0 1-10,0 1 5,-1 2-6,-2 0 6,-1 2 0,-2-1 6,0 1-6,0 5 0,1-7 11,-1 7-11,4-12 6,0 1-1,2-6 1,0-2 33,0 1-39,-1 0 0,0 1-11,-1 3 5,-1 1-55,0 4-85,0 2-95,-1 12 107,3-6 72,-1 10-27,2-11 55,0 0-22,0-1 0,0 0 6,0-1-29,0 0-56,0-1-290,-3 9 83,2-8 219,-3 8 123,1-10-129,1-2 45,-2-1 78,1-2 1,-1 0 5,0-2 5,0 0-5,0-1-44,-1-2-85,1-1-17,-2 0 51,1-1 95,-1 2 0,0 0-6,0 2-27,-2 11-23,2-3 56,-2 9-213,4-6-112,-2 12 202,2-7-23,-2 8 68,4-13 72,-1-2-649,1-1 419,-1 0 52,0-2-606,-1 9 734,1-5 56,1 5 28,1-7 22,1 10 79,0-7-62,0 8-11,0-11 90,0 1-112,0-1-34,0 0-6,0 0-33,0 1 33,0 0-61,-4 10 67,1-6 6,-2 8-1,0-10 34,3-1-39,0-1 6,1 1-6,1-1 0,0 2 0,-1 1 84,0 13 157,-1-7 28,-1 10 73,-1-11-29,-1 0-201,-1 2 135,1 0-214,0-1 40,1-1 0,2-1 347,2 9-246,0-9 212,0 13-263,0-20 168,-1 6-173,0-10-112,-2-1 156,0 0-50,0-2-106,0 0 66,0-1-38,2-2 22,0 1-56,-1-1 34,0 0-29,0 1-5,0 1 0,1 1 79,-1 1-7,1 3 265,-2 10-231,0-4 118,-3 19-145,4-16 38,-2 11-77,2-10-35,1 0 29,0 0-29,1 0 40,0-1-34,0 2-5,0-2-6,0 0 28,0 1-34,0 12 6,1-9 12,0 9 32,2-14-83,-1 2 90,1-2-40,0 0-6,0 0-5,1 1 0,0 1 12,4 13-12,-1-8 0,2 9 39,-2-13-39,-1-1 0,-1-1 0,1 0 0,-2 0 0,2-1 0,-1 0 39,1-1-39,0 1 0,0-2 0,-1 1 0,1-4 0,-2 1 0,1-2 0,-1 0 6,0-1-1,0-2-10,0 6 5,-1-6 5,1 4-5,0-7 39,7 9-33,-3-5 0,6 7 27,-7-10-33,1 2 6,-2-3-1,-1 0-5,-1 0 17,0-1 17,-2 0-12,1 0 113,-1 1-130,-1 0 1,0 2 27,-1 0-33,0 1-1316,0 6-426,-3-8 1742,-3 3 0,2-13 0,-1-1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0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10993,'1'9'3730,"53"-11"-2699,-18-4-381,44-9-236,-36 9-67,-5 1-44,-6 2-7,-5 1 1,0 0-95,0 0-29,19-1-173,-9 0-638,28 0-740,-27-1-677,11 2-1547,-8-4 3602,15-3 0,-25 4 0,3-2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2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9307,'5'10'3590,"-2"-2"-2632,-3-8-90,0 0-728,32-4-17,-19 2-11,28-2-61,-22 4-51,7 0-174,9 0-95,7 0 28,5-2 12,3-1-62,-1-1-197,0-2-279,19-2 638,-15 1 225,30 0 301,-37 3 141,8 3-163,-24 1 151,3 0-414,-10 2-33,3 2-68,-7 1 28,2 1-39,4-1 0,3 0 0,6-1-50,2-2-73,2 0 83,1-2-100,0 1-39,0 0-851,21-1 419,-12 1-375,40-1 628,-32 0 201,18-3 157,-24 1 308,-4-3 207,-6 1 169,-6 2 38,-3 0 51,-3 2-465,-3 0-112,13 0-89,-6 0-18,15 0 40,-5 1-90,7 1-33,4 2 67,3 0-62,-2 2 62,-4-1-68,-5 0 1,-5 0-6,-4-1-118,0-2-195,0 0-113,3-2-240,0 0 178,1 0 186,2 0 207,-1 0 39,1 0 28,2 0 28,-2 0 11,1 0 297,12 1 73,-15 0 0,9 2-73,-18 0-118,-3 1-134,1 0-22,0-1 22,0 0 39,2-2 11,5 0-55,3-1 33,8 0 50,23-3 168,5-1-167,0-1-96,-10 2 51,-22 2-85,-3 1 29,-1 0-57,17 0 23,-16 0 6,12 0 67,-17 0 0,-2 1 67,1-1 0,-1 1-28,-1 0 62,-3-1 5,-3 1-45,5-1-89,-9 0-39,3 0 33,-9 0-33,0 0-6,3 0 5,3 0-5,2-1-123,4 0-207,0-2 66,2 1-55,-1 0 27,19 1 186,-12 1 5,13 0 62,-19 0 39,-4 0 0,-5 0 0,-4 0 6,-2 0-1,0 0 62,2 0-11,19 0 0,-3-1-44,18 0-7,-5-1 85,3 0-90,4 0 0,2 1-6,1 0-27,-3 1 27,-3 0-50,6 0 56,-17 0 0,7 0 6,-15 1 27,2 2-27,-1 1 27,1 1 23,-1-1-56,15-2-145,-9-1-68,12-1-39,-15 0-448,15-2 252,-12 0-45,11-2 292,-16 3 201,-1 0 0,2 1 0,2 0-280,6 0-152,6 0-22,3 0 258,34 0 123,-19 0 73,23 0 174,-29-1 207,-5 0-129,-5 0 174,-9 0 739,9 1-695,-12 0 510,35 0-722,-21 1 56,23 1-28,-16 1-286,2 0-163,1-1-403,-1 0-1346,8-2-1163,-3 1 3075,-1-1 0,-29 0 0,-13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0 11883,'14'15'3170,"-4"-3"-2951,-10-12-852,0 0 633,-4 19 829,-3 7 118,-6 26-214,-3 7 85,-1 11-96,-2 7-284,1 3-236,1-2-62,3-4-56,3-6 5,3-8-89,2-8-106,1-10-825,3-9-3482,0-3 1573,2-16-504,0-2 3344,0-12 0,0 0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3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9576,'15'14'1254,"-4"-2"-1119,-11-12-6,0 0-12,30 0 90,-17 0-11,24 0-145,-22 0-51,2 0 0,1 0-202,2 0-436,0-1-712,6-2 1350,13-3 0,-17 2 0,4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4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8349,'10'11'717,"-2"-2"-2117,53-17 1400,-26 3 0,31-4 0,-47 5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5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9346,'11'15'2492,"-2"-4"-1948,48-11-320,-22-2-134,50-2-90,-37-2-258,0 2-190,-5 1-140,-4 2 5,-5 1 40,-3 1 140,-3 3 190,1 1 118,3 2 5,2 0-5,4-1 95,19-2 34,-11-2-29,13-1 107,-18-1 207,-1-1 141,-4-1 10,-2-1-67,-4 0-184,-4 1-113,1 1-67,-3 1-39,2 0 6,0 0-1,3 1 40,4 1-45,3 1-33,7-1-7,5 0-3352,2-2 3392,0 0-198,-2 0 389,-4 0 190,-3 0 588,12 1-666,-13 3 16,10 1-112,-15 0 90,20 2-241,-14-3-6,15 0-11,-18-2-39,-2-2-11,0 0 3165,-3 0-3456,-2 0-1,0 0 68,1 0 313,4 0-588,6 0 308,3 1 197,5 0 5,2 1 5,2 0 85,22 0-34,-20-1-11,13 0-40,-29-1 1,5 1-6,-13-1 11,3 1-5,-11 0 50,-2 0-56,2 1-6,1 0-106,4 0-364,3-1-152,3 1-979,19-2 1170,-14 1 23,22-1 380,-32 0 34,5 0 342,-15 0 268,0 0 62,3 0-397,3 0-135,4 0-45,4 0 79,2 0 106,17 0-124,-14 0 46,9 0 168,-21 0 145,-4 0 124,0 0-460,1 0-179,1-1-549,14-1 0,-4-1 146,18 0-29,-2-1 197,3 2 202,3-2 33,-3 2 128,-3-2-83,-8 2-34,-8-1 113,-7 1-1,-7 1-17,-7-1-100,-4 1 50,-1-1-51,1-1-5,5-1 0,6-2-145,10 0-326,13-2-531,12 1-544,11-1 465,10 1-313,3 1 1077,-24 3 1,1 0 316,24-1-2675,15 0 3744,-48 3 634,-5 0-1227,-18 1 616,3 0-655,-16-1-280,5 0-157,-1-2 3101,22-2-3443,-3 1-767,20-1 829,-7 3 403,31 1-61,-16 1 47,-10 0 0,-1 0 104,2 0 476,14 0-616,-45 0-68,-3 0-5,-13 0-330,5 0-448,2 0-791,41 0 399,-8 0 1170,32 0 0,-44 0 0,-7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5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8522,'15'14'1849,"-2"-2"-1849,-10-13-201,2-1 10,6 0 12,1-1-56,3 1 128,1 0 107,-1 0 0,0 0 62,-3 0 95,-2-1 190,-1 1 39,2-5-313,-1 3 67,4-3 67,-2 1-67,3 2 40,4-1 60,4 1-27,6 2 224,2 2-89,2 0 156,1 0-319,-2 0-73,4 0-112,-12 0-392,0 2-1451,-17-1 1843,-3 0 0,-4-1 0,0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48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237 172 7705,'-5'-16'1131,"2"4"-845,3 12 571,0 0-566,-22 1 45,13-1 40,-17 1 83,19-1 101,1-1-33,1 0-34,1 0-68,0-1-94,1 1-29,0 0-156,2 1-79,-1 0-67,2 0 5,-2 0 96,1 0-95,-1 0 117,-3 0-28,2 0 79,-6 0-45,3 0-12,-2 0-83,1 0-29,-2 0-10,1 0-1,0 0-39,0 0 85,-4 3-40,3 0 33,-4 2-5,6-1-22,0-1 72,2 0-22,1-2-17,2 1-27,1-2 1461,1 1-1294,8-1 174,5 0 61,12 0-94,8 0 4,8 0-10,8 0-61,6 0 195,32 0-336,-20-1-28,22 1-17,-34-1 23,-2 0-6,-6 1 61,-2-2-22,-4 1 12,-1-1 16,-5-1 11,9 0-128,-16 0 33,2 2-22,-17 0 28,-6 1 50,-3-1 39,-2 1-27,-2-1 677,0 1-801,2-1-6,0 1 7,4 0 27,2 0-6,4 0-21,4 0-6,2 0 5,2 0-11,-3 0 6,0 0-6,-4 0 5,-1 0-5,-3 0 0,0 0 6,-1 0-6,1 0 11,8 0 28,-4 0-33,9 0-6,-7 0 11,9 0 0,-7 0 23,4 0-34,-10 0 0,-4 0 6,-1 0-1,-4 0 1,1 0-6,-3 0 28,1 0-28,0 0 0,0 0 5,2 0 1,0 0 28,0 0-29,-1 0-5,-1 0-499,-1 0 365,-7 3 134,-2 3 5,-12 5 51,-5 5-11,-10 4-45,-4 2 62,-5 2-23,0 1-34,1-3 29,5-1 11,5-4-45,5-2 5,6-4 46,3 0-18,9-6 114,2-1-147,7-4-712,2 0-671,0-2-3255,5-16 2470,0 0 258,3-13 1076,0 7 677,-2-2 157,-3 3 302,-1 1 863,-4-5-823,-4 8-17,-4-4 297,-5 10 167,-6-3-357,6 3 139,-3 0 68,10 5 128,1 3-61,3 1-146,2 1-157,1 2 774,1 0-942,0 0-62,0 1 1,0-2-56,-1 0-51,0-1-62,-1-3 46,-2-3-46,1 0 1,-3-2 0,2 4 33,1 2 11,1 3 12,0 1 27,0 0 46,1-1 89,-1 0-51,0 1 12,1 0 185,0 1-370,4 0 89,6 6 264,7 3 6,10 7-112,7 3-141,3-1-106,5 0-90,0-3-1092,0-2-2139,12-6 3321,22-3 0,-33-5 0,6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0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37 6462,'-6'-3'397,"0"0"-223,6 3 184,0 0 213,-18 0 241,13 0 147,-13 0-18,17 0 6166,1 0-6821,2 0-29,1-1-33,5 1-50,6-1 68,11 0-91,12 0-45,11 0-141,20-1 242,19 0-81,-34 1 0,4 0 14,26-2 0,0 0-23,-24 1 1,0 1-188,24-2 0,-4 0 126,-2 1 34,15 0-84,-26 2 27,-5 0-33,-9 0-168,-10 0-207,-7 1 30,-6 2-675,-7 1-3153,-8 5 1417,-13-1-2346,-15 3 5102,-13-3 0,9-2 0,2-4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1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82 192 8438,'-1'-8'729,"0"1"-729,1 7-163,0 0-190,-2 0 353,1 0 224,-2-1 287,1 0 138,0 0-66,1 0-35,0 0 91,1 0 106,0 0 3736,0 0-3708,0 1-6,0-1-616,3 0-78,4 1 12,10 0 4,11 7 90,10 3 208,8 9-34,6 6 167,3 1-139,1 0-140,-2 0-107,-4-5-50,-7-5 56,-9-3-134,-9-7 162,-5-2-168,-9-3-6,-3-1-352,-6-3-348,-1-3-55,-1-5-315,0-5-453,-4-2-118,-4-3-1607,-14-9 1865,5 7-213,-7-7 1142,11 9 270,2 0 134,3 2-6,2 0 62,2 1 90,2 1 128,0-1 315,2 1 962,0-3-565,0 6 140,0 0-364,0 9-370,0 1-151,0 3 190,-3 0-112,-4 1 174,-5 1 151,-4 4 1300,-35 14-1244,11-3-40,-27 10-224,20-8 169,2 0-85,1-1-144,5-1-119,8-2-111,4-2-124,-1 3-867,11-5-1138,-1 6-2218,13-4 4257,20 0 0,-10-4 0,13-3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2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19 10136,'4'6'3607,"0"0"-2761,-4-6 789,0 0-1209,38 39 33,-23-15-33,29 34-79,-34-25-17,-4 0-61,-1-3-56,-2-2 12,-2-3-52,0-2-38,-1-2-18,-2-1-10,-4 0-6,-4 0 50,-18 6-146,3-9 68,-13 4-73,7-13-73,-3-3-44,-1-3-51,1-2 17,-1-3 44,3-4 1,4-4-34,-5-14 78,11 5 22,-1-10-49,11 7-40,4-2-67,1-1-23,3-1 40,2 0 168,1 1-23,1 2 34,4 0 0,2 3-33,6 2 33,13-3 45,-3 7-45,12-2 67,-7 10 179,19 2-27,-8 3 235,34 2-163,-27 5 213,33 9-213,-34-1 57,13 6-7,-21-7 1,2-4-34,1-2-56,3-4-112,0-1-79,0-5-10,-2-3 5,-4-5-56,-3-3-1154,2-7-935,-7-1-6497,4-5 8586,-11 3 0,-9 13 0,-4 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3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1 366 9828,'15'1'3148,"-2"0"-2375,-13-1-90,0 0-218,12-21 83,-8 12 7,10-18 45,-10 17 111,0 0-241,1 1-89,-1 1-135,0 1 135,-1-1-246,0 3 22,-1-2 28,0 3 45,-1 0 61,0 1 28,-1 0-84,1 2 196,0 0-196,-1 0-44,0 1-57,0-2 29,0-3-163,0 0 0,0-4 67,0-1-62,0-1 29,2-1 84,2 0-34,0 0-17,0 1 6,3 1-6,-1 1-17,2 1-39,-2 0-5,2 1 5,-2 1-5,0 1 5,-1 1-5,-3 2-6,1 2 0,-3 0-555,1 0 499,-4 1 56,-2 6 0,-3 4 6,-4 7-1,0 3 29,-1 1-28,-1 2 27,3 1 1,1-1 11,1 11-40,5-10 40,0 8 5,4-13 18,8 5-18,1-7 45,7 2-16,0-11 106,9-2-101,-5-5-17,8-1 51,5-11-118,-7-1 50,7-10-16,-12 1-34,-3 1-78,-2-4-96,-1 0-90,-3-3-10,-1 0 38,-2-2-55,-2-1 101,-2 2 22,-3 0 17,-1 3 95,-1 1-79,0 4-72,-5 2 6,-1 3-51,-7 1 61,-13 0 90,4 6 51,-10 0 44,10 6 1,-1 0-1,2 1-44,-5 5 50,8 1-6,-3 6 6,9-1 0,2 1 34,2 1 16,2 0 57,3 0 161,3-1 91,0 1 800,18 11-969,-6-10-72,15 7-17,-10-14-57,-2-3-44,1-2-291,0-1-510,1-1-682,0 0 1483,18-28 0,-21 21 0,11-22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4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10242,'1'7'3770,"0"-2"-2734,-1-5-179,0 0 118,0 3-23,0-1-180,0 1-93,3 0 38,2 0-107,4-1-129,4 0-111,3-1-3504,4-1 3268,3 0-16,1 0-46,2-4-38,-1-1-6,-2-3-22,-5 1 28,-2 0 3358,-7 4-3392,-3 0 0,-5 3-57,0 0-16,0 0-78,0 0 112,3 1 39,0 4 0,3 3 45,1 5-40,0 3-5,2 1-190,-1 0-4890,12 14-2291,-3-6 7371,6 8 0,-13-20 0,-4-4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8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23 212 11155,'-12'-2'2308,"2"0"-2056,10 2 3781,0 0-2896,69 32-398,-23-17-515,5 4 0,3 0-5,12-7-96,-2-4-22,-3-5-101,-3-2-28,-1-1-364,-1-4-146,0-3-403,-3-4-263,-2-2 106,-7 0 39,-5 0 180,-9 0 341,-8 1 325,-7 2 213,-6 1 23,-3 2 475,-3 0 169,1 2 38,-1-1-172,2 2 419,4-4-633,-2 4 90,3-3-68,-3 2 96,9-5-263,-2 2-68,8-4-100,-3 3 51,0-1 27,-2 2-28,-3 1 22,-4 2-5,-3 0 11,-5 2-258,-1-1 34,-1 0-258,0-2 90,-1-2 117,-3-2-100,-2-1 101,-1 1 5,-3 0-129,-2 3 68,-3 1 0,-17 3 206,7 1-4,-12 2-12,13 3 0,-7 12 235,11 2 241,-3 9 201,11-2-27,2 3 72,3 2-38,3 2-174,2 2-191,4 1-78,6 1 56,14 12-129,2-15 33,10 7-33,-4-21-112,5-2-476,6-4-425,8-3-416,2-4-296,6-4-1120,-1-3-930,-8-11 0,0-3 3663,19-8 0,2-7 0,-45 17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5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1 8282,'2'13'1832,"0"-2"-1345,-2-11 1002,0 0-654,0-3-90,0 3-78,0-3-135,0 3 8194,0 0-8782,-1-1 12,0 1 10,-2-1 0,2 1-5,0 0-22,1 0 21,-2 1 35,0 2 5,-2 3 5,-1 4-5,-1 3 0,-1 3 0,0 2 12,-1 2-7,1 1 40,0-1-39,0 0-1,1-2 12,1 3 22,1-3-39,2-4-112,1-4-274,1-7-494,3-1-436,4-1-824,9 0-4290,3-8 6430,5-3 0,-10 1 0,-4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5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17059,'16'0'2879,"-2"0"-2879,-14 0-1350,0-4-3226,-5 3 4576,-1 0 0,0 2 0,1 2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7.8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 8640,'7'5'3641,"-2"-2"-2308,-5-3 3775,0 0-4598,9-23-50,-7 17-102,8-17-184,-10 23-174,3 0-84,0 1 50,4 9 34,2 8 67,4 14 17,2 10 241,4 37-163,-5-11-64,-6-8 0,-1 1-53,-2 12-45,-1 19 6,-3-35 78,-1-7-51,0-8-33,0-7-117,1-9-74,-1-7-128,2-6-907,-1-5-41,1-4-435,2-2-175,7-6-2754,3-4 4631,9-7 0,-11 5 0,-1 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8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378 0 10304,'10'16'4492,"-2"-4"-3142,-8-12 296,0 0-1298,0-2-270,0 1-78,-1-2-196,-1 3 196,-4 6 213,-3 4 151,-7 10-106,-4 6-23,-6 4-55,-2 1-18,0-1 17,-1-4-84,4-2-33,1-6-62,3-4-409,-9-4 34,8-5 44,-6-2-190,11-8-745,-6-18 1126,10 6 135,-1-12 5,11 17 56,2 3 201,0 2 91,0 3-74,1 2-33,-2 0-45,2 2-56,-2-1-23,2 1-61,-2 0 84,2 0 152,-1 0-191,2 4 112,5 3-39,5 6-40,7 5-134,6 3-106,3 2-618,7 2-1247,8 10-2852,0-2 4823,3 8 0,-22-20 0,-6-4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9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9302,'11'3'3898,"-2"-2"-2991,-9-1 729,0 0-1311,0-17-57,0 13-27,0-13 62,0 17 1522,0 0-1881,0 2 56,0 8 73,0 10 11,1 13 74,-1 12 138,1 10-44,-1 8-44,0 6 139,0 3-34,0-1-189,-1-5-85,0-4 22,-1-9-268,1 8-336,0-21-443,1 3-627,0-23-421,0-7 153,0-7-2163,0-6 4044,0-9 0,0 4 0,0-3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7:59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121 126 10528,'-8'-12'2078,"2"2"-1232,6 10 1282,0 0-1467,-34 53-45,21-29-101,-26 41-167,31-46-108,2-4-72,3-6-22,0-3 78,3-4 124,-1-1 83,1-1-229,2-8-202,7-7-202,8-14 29,9-9 10,6-8-62,2-1 225,-1 4 0,-3 10 6,-4 11 95,-4 10 96,0 7 77,0 7-56,1 7 1,2 5 10,1 5-111,1 1-118,-1-1-6234,25 12 6234,-24-15 0,10 4 0,-30-17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01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0 9038,'11'2'3439,"-2"0"-2369,-9-2 95,0 0-572,33 55 30,-19-29-75,26 44-94,-27-41 28,0 1-102,-2 0-10,-1 1-118,-1 1 6,-3-2-50,-2 0-29,-2-5-11,-2-1-101,0-4 34,0-3-73,0-4-23,-10 1 57,-14-7-118,-4 0-134,-10-5 22,7-6 39,-2-5-18,0-5-65,0-5 38,2-3 96,3 0 38,4-1 40,4 1-50,4 0 50,4-1-34,4-1 40,4-11 39,3 8 28,1-7 111,8 6-111,1 9 191,19-10-62,-4 14 380,28-5-190,-13 9 95,18 1-134,-12 5-118,0 3-84,-1 1 23,-2 1-56,-4 0-51,-2 0-28,-1 0-39,-3 0-286,-1 0-9545,29-1 8887,-25-2 1,11 1 0,-35 0-1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02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1 102 9867,'0'12'3137,"0"-2"-2420,0-10 39,0 0-376,7-9 208,-4 6 12,6-7 5,-6 7 45,2 0 16,-1-1-112,1 0-127,-2 0-91,-1 2-95,-1 0-555,-1 2 275,0 8 39,-2 4 39,-2 11-28,-2 2 40,-3 5 21,2 3 35,0 1 10,3 0 18,2-1 22,1 0 11,1-5 50,1-2 12,4-5 38,2-4 51,6-4-39,0-4 258,14-4-336,-6-3 6,23-10-130,-18-3-22,11-10-22,-12-3-118,8-17-79,-11 6-3622,8-25 3601,-20 25 32,-1-10-4,-8 19-35,-1 1-5,-5 2-28,-4 2 17,-6 1-286,-14-2 3650,6 6-3218,-10-1 49,10 10 7,-6 2 5,7 3-6,-4 1 1,9 4-29,-3 9 34,7 2 0,-3 7 0,8-1 123,1 10 62,2-6 5,2 5-38,2-10 16,1-2-34,0-4 51,0-3 11,3-3 274,7-2-246,2-3-56,10 0-78,0-2-163,18-7-577,-6 1-918,9-9-2291,-12-5-3591,-6-1 7450,-4-6 0,-10 13 0,-5 3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02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0 127 10668,'4'6'3405,"-2"-2"-2447,-2-4 823,0 0-806,5-10-191,-1 4-201,5-8-129,0 4-214,2-1-55,3-2-95,1-2-12,1 0 6,-1 1-17,-2 3 6,-2 2-34,-3 4-11,-2 2-28,-3 2-106,0 1 106,5 6 73,5 13-28,2 1 5,3 11-50,-2-5-1702,10 18-2253,-1 0 3955,15 30 0,-23-40 0,2 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03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0 11026,'14'5'4184,"-4"-2"-3214,-10-3 1135,0 0-1769,2-1 158,1 5 21,2 1-101,1 6-78,0 3-78,0 3-12,0 1-44,-2 2-73,-2 0 67,-1 1-28,-1-2-23,0 0 23,0-4 11,-2 2-60,-2-4-35,-3 1 78,-9 0-162,3-6-297,-7-1-1730,-4-6-1413,5-12-4648,-5-4 8088,12-12 0,6 12 0,3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9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13 10601,'11'12'5041,"-19"-18"-4996,-4 3 44,-17-13-89,10 18-145,0 5-287,4 4 432,8 7 353,2 5 179,9 3 51,7 5 738,17 21-917,-2-9-180,8 14-224,-16-18-6,-8-2-168,-4 1-50,-11 1 196,-11-1 28,-14 1 96,-14-4-96,-4-6-3644,2-8 3140,6-10-398,11-6-1927,13-20 2829,10-25 0,6 16 0,2-12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03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17020,'15'4'3517,"-4"0"-3517,-11-4-2504,0 0 1,0 0-1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37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10119,'12'3'2577,"-2"0"-1620,-10-3 3653,0 0-4196,2 0-99,-2 0-24,2 0-22,-1 0 190,-1 0-571,1 1-168,-1 5 112,0 9 168,0 21 78,1 13-5,-1 21 95,1 7-297,-1-2 297,0 3-78,0-15 22,-1-4-40,1-11-21,-1-10-51,1-11 67,0-8-5,-1-8 324,1-5-285,-1-4-101,1-1-902,0-1-157,-1-4-1018,1-4-987,-1-12 3064,1-19 0,0 17 0,0-6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38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81 9755,'-12'-12'3030,"2"2"-1842,10 10 492,0 0-1103,7-2 73,5-1 178,14-3-184,11-2-285,12-1-151,7 0-23,2 2-12,0 2-72,-4 2-62,-5 2 0,-6-1-27,-4 2-12,-7-2-34,-6 2-280,-4-1-577,-4 1-1954,-1 0-824,1 3 493,-1 5 3176,-2 4 0,-7-3 0,-3-3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38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17 244 9307,'-5'-8'1977,"2"2"-795,3 6-353,0 0-51,-4 1 34,3-1 18,-2 1-1,3-1 1086,0 0-1540,4 0 12,5-3-101,10-3 27,10-5-21,11-3-74,9-4-50,7 1-101,2-1-67,-1 3-6,-4 2-581,-5 2-697,-3 2-776,-4 0-1178,-1 0 337,3-8 2901,10-10 0,-23 12 0,1-5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39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10180,'1'11'3209,"-1"-2"-2266,0-9 586,0 0-649,3 28-146,-1-8-86,1 27-172,-2-16-67,0 2-218,0-5-57,-1-4-44,0-6-51,0-5 39,2-6-10,0-5-63,1-1 292,2-5-297,6-10-358,6-10-264,9-15 89,7-4 326,5-1 95,-3 8-196,7 11 224,-13 13-28,12 29 146,-21 3 178,5 21 96,-10-7 40,-2 2-158,0-4-117,-1-4-73,-1-5-90,-2-6-923,0-6-6616,10-5 7629,-7-5 0,4-2 0,-11-1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0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308 75 10898,'-12'-16'3539,"3"4"-2693,9 12 252,0 0-891,-24-23-179,15 18-22,-20-14 89,19 32 174,-4 12 117,-2 17 68,-1 16 89,3 13 24,2 11-198,8-21 1,1 2-113,-1 31-120,4-20 1,1-1-93,5 4-23,1 14-22,5-39-465,-2-8-386,-2-9-191,-1-9-134,-3-10 537,-2-8 174,-1-5-1406,-7-4-1108,-4-8 1915,-10-5 352,-5-7 437,-3-2 275,1 1 785,4 0 481,4 5 1803,4 0-1966,7 6-335,2 0-57,5 5 34,1 1-241,5-2-280,6-1-62,11-3 90,10-2 62,13-3-62,11 2 1,3 1-186,14-4-64,-13 6 0,-4 2 19,-11 4-22,0 3-101,-20 1-67,-1 1-62,-17 0 28,-4 3 96,-2 3 100,1 5 6,2 5 28,2 3 123,3 4 40,0 1-11,2 0-63,1-3-10,1-3 61,1-4-34,-1-5 1,0-4 481,16-8-616,-8-9-303,13-10-380,-13-9-203,-4-4 181,-3-3-342,-8 2 27,-2 3 465,-4 4 180,-5 7 140,-3 6 235,-5 5 336,-10 5-28,7 3 197,-4 2 55,9 1 39,4 0 168,4 0-767,2-1-22,1 1-348,0-2 549,8-1 6,0-1-56,11-4-62,0-1-22,5-5-45,3-3-6,4-4-89,0-3-95,0 0-12,0 1 96,-4 4-23,-4 3-706,5 7 835,-12 8 107,3 10 122,-11 9 802,6 21-404,-3-5-95,5 12-16,-3-14 55,6 7-408,-2-12-74,4 3-89,-3-15-750,2-5-2572,14-4-4357,3-3 7679,11-9 0,-23 4 0,-5-4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2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15 682 11525,'-8'-15'3080,"2"4"-2464,6 11-470,0 0 101,0 6 95,2 5 218,1 10 61,3 7-128,-3 5-6,1 7-22,-3-2-106,0 2-152,-1-6-95,0-5 6,1-6-84,-1-7 50,1-6 72,0-6 147,1-3-214,3-8-357,7-25-46,1-3-162,14-35 470,-10 30 6,7-8-67,-14 33-57,-1 5-117,-5 9 141,0 1 100,3 5 16,2 4 169,3 8 107,2 6 61,0 2-84,1 0-118,-1-1 23,-2-3-90,-3-3-34,-1-6-11,-3-3-5,0-5 22,-1-2 28,6-6-185,3-7-252,9-12 23,3-9 22,15-18 207,-11 19-56,7-3 50,-17 26 45,2 5 62,1 8 12,4 2 66,2 6-16,2 2 101,2-1 335,17 1-279,-10-5-79,15-1-40,-15-7-32,1-1-12,1-1-12,-1-1 7,-1-4-51,1-4-51,-4-6-150,10-10 150,-16 4-66,2-3-62,-20 10-6,-6 5-90,-3 2-123,-3 4 241,-5 1 84,-4 2 73,-8 4 17,-17 16 17,7 0 33,-13 23-61,22-19-1,2 5-5,12-16-5,2-5 5,2-5 84,3-2-28,4-1-56,6 0-152,5-2 85,2-2-11,0 0 16,-1 0 23,1 3 33,0 0 6,3 1 68,2 0 105,3 0 326,21-8-375,-6-3-29,16-13-56,-10-6-39,1-10-67,2-13-124,1-19-156,-27 24 1,-1-3 208,-1-3 1,-2-3 134,-2-3 0,-2 0 3,-5 7 0,-2 3 101,4-25 214,-9 12-366,-3 40-146,-3 21 231,-6 41 297,-4 41-107,-6 18 31,7-42 0,0 1-9,2-3 1,2-1 184,-6 38-219,6-7-304,1-10 154,3-5-12,0-5-11,1-14-39,0-12-218,1-11-381,1-12 485,-1-9-1432,1-8-1529,-2-7 953,0-9 80,-14-11-1671,-4-1 3713,-14-3 0,14 15 0,3 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2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85 10130,'-15'-35'8901,"19"19"-8828,20-11-6,26 23 39,12 3 101,9-1-5,3 2-96,-2 0-5,-6 5 101,9 10-118,-24 1-84,5 8 67,-27-5-61,-5 2 61,-5 1 11,-3 1-67,-3 2-5,-3 1 28,-3 0 50,0 8-34,-5-8-50,2 3-280,-3-12-4582,12-3 751,0-7 4111,14-1 0,-14-6 0,-1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3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1 117 12634,'3'14'4106,"0"-4"-3227,-3-10-454,0 0-223,0 11 291,0 2-100,0 12-80,0 2 23,1 3-179,3-1 28,3-1 56,8 1-57,-2-10-27,5-1 78,-2-13-89,1-3-146,3-4-342,2-7-330,0-8-1518,4-25-991,-11-10 2497,0 1 376,-13 8 303,-4 22 5,-2 6 386,-1 5 258,-2 3 258,2 3-45,0 1-235,2 2 279,1 0-570,1 1 1204,1 0-1249,2-2 122,2 0-161,5-3-147,4-2-66,7-1 0,2-4-34,6 1 28,-2-2-28,0 2 0,-2 1 0,-4 3-6,-5 1-56,-2 3-117,-3 1 78,-2 2 40,4 0 61,-3 6 33,5 0 12,-3 9 73,1 1-45,1 2 11,0 0-17,0 0 6,-2-1 11,1-1-73,-2-2 28,1-3 62,-1-4-34,0-1 17,2-3 50,3-1-44,24-11-224,-2-6-18,20-12 68,-8 2-11,-2 2 50,2 11 12,22 8 33,-15 12 89,17 6 163,-22 7 752,27 19-808,-30-15-101,18 11-11,-41-25-84,-2-5-650,-2-3 650,25-45 0,-29 31 0,18-31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4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29 12573,'-11'-9'3567,"2"2"-2396,9 7 38,0 0-945,-2-5-73,2 3-68,-2-3-17,1 5-173,0 0-157,-1 2 224,-1 6 0,-2 8 314,-1 7-68,-2 5-33,-1 4-39,2 0-57,1-1-66,2-3-51,2-4-180,1-4-2559,1 1-1075,3-11 3814,5 0 0,-4-9 0,4-1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9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 12202,'11'14'3535,"-2"-2"-3535,-9-12 689,0 0 45,-27 72-6,9-22-356,-3 6 0,1 4 144,-4 17-45,3 7-169,2 2-128,3 1-413,3-1 317,2-3-78,5-9-28,2-10-537,3-11-2141,1-3-302,2-26 140,2-2 2868,1-30 0,-1 6 0,-1-6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4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20 7598,'-1'-11'0,"0"2"0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5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9806,'3'11'2666,"-2"-2"-1322,-1-9 11,2 47-240,-1-17-241,0 40-247,-1-28-140,0-3-17,0-2-144,0-5-175,0-5-84,0-8-27,0-6 44,0-6 173,1-4-117,5-4-403,17-16 22,0 2 191,12-12 44,-10 9-27,-6 6-85,-4 5-61,-5 4 179,0 3 39,0 7 34,3 5 22,2 7 17,4 4-28,1 0 11,4-2 45,1-3-56,4-4-84,1-4-308,4-6-589,4-2-900,0-3-410,2-5-3591,19-18 2898,-14 0 2900,11-12 73,-24 11 3870,-9 6-1927,-9 6 1120,-1 2-1690,-4 7 474,13-6-1466,-6 4-89,18-11-365,-14 4 0,6-7-292,-11 0 96,-5-2-23,-5-2-150,-2 0-51,-3-1-157,-1 4 235,-9-3 398,5 13 252,-7-2-72,5 13-130,1 0-33,-3 4 588,-14 28-213,6-6 376,-15 35-516,18-28-79,-1 11-22,10-18-44,2 0-40,2-2 162,1-1-139,2-1-79,4-2 34,4-4 84,8-2-62,5-3-1181,32-5-1861,4-2-2783,22-7 5702,-10-4 0,-33 1 0,-10 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7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326 692 9022,'-5'-13'3870,"2"2"-2879,3 11 2090,0 0-2348,-8-15-83,4 7-33,-5-10-29,4 10-219,1 1-302,-2-2-67,-1 0-117,-3-1 5,-3-1 112,-1-2 50,-2 1 12,0 0 5,0 3-28,2 2 12,4 3-141,4 2-263,3 1 73,3 1-706,0 0 986,1 0 95,1 0 6,0 0 50,-1 0 2554,-1 0-3069,-4-1 73,-2 1 263,-5 0 28,-5 4 6,-3 5-6,-3 4 0,1 3-6,0 1 1,3 1-63,5-2-66,5-2-739,4 4 794,10-5-27,9 4-157,9-7-6,7 1-62,0-2-498,9 1 498,-14-2 169,3-1 112,-17-3 44,-2-1-28,-4 1 34,-2 2 45,-2 1-39,-1 4 50,-1 5 431,0 18-67,-1-3 45,-3 16-16,-3-5-35,-2 3-78,-4 6 11,2 6-95,-3 6-101,2 5-72,-1 6-79,4-2 0,2-3 61,3-10-61,2-11-78,1-13-107,1-13 107,0-10 78,5-7 5,15-16-83,2-6-34,13-13-22,-7-3-1070,6-42 643,-15 22-22,1-32 387,-15 32 196,-1 2 84,0 3 56,0 7-61,1 7-74,0 6 152,5-2 56,-3 12 73,7-2-225,-7 13-10,5 0-7,-3 4 12,5 0 220,17-9-254,-2-1-22,16-12-314,-5-3-414,22-26 565,-15 8 79,12-18 73,-23 17 5,-7 1 1,-5 1 5,-6 4 0,-5 3 89,-5 7 152,-3 7-28,-3 7-213,-1 8-196,-1 5-151,0 5 313,0 7 34,0 8 101,-1 11 151,-1 8 22,-1 6 40,-1 3 236,2 18-349,0-17-89,2 8 6,2-25-6,1-7-17,3-6 616,7-6-409,1-6-302,8-12-195,0-7-405,6-14-16,-1-6-107,8-20 566,-15 16 157,2-5 101,-15 25 45,-3 8-219,-2 6-185,-1 3 79,-1 5 129,0 6 50,0 4 274,2 7 158,2 3-1,4 2-72,3-1-29,3-2 129,6-3 224,40-4-683,-14-7-240,37-7-169,-23-11-493,34-19 678,-24 3 73,15-5 62,-42 15-46,-5 5 57,-19 7 67,-4 1 11,-12 4-40,-3 0-28,0 0 52,-5-1 16,-4-1 11,-9-2 40,-4 2-51,-6 0 0,-2 1-74,1 1 7,2 4 67,3 3 152,-4 15-68,10-1-17,-2 6-67,13-7 0,3-4 68,3-1 240,5-3 224,6-3 61,22-4-526,-2-2-61,18-2 55,-10-3-49,24-7-12,-12 2 11,17-7-11,-18 5 0,1-3-84,1-1-17,-1-5-61,-1-6-68,-3-9-223,1-19-470,-5-12 284,-1-18 331,-20 25 0,-2-1 308,5-27 185,-2-11 308,-16 51-62,-4 16-420,-1 14-11,-1 9-190,-4 4 212,-18 26 96,-2 1 89,-17 28 324,8 0-218,10-8 1,2 2 45,-7 28-222,13-25 0,2-1 81,6 17-89,4-6-34,6-10 23,6-9-1,7-10 74,7-8 66,7-8-257,8-8-134,9-4-230,8-8 28,4-6-5,3-9-1,-4-5 168,-3-1 174,-9 0 146,0 1 50,-22 11-22,-2 3-135,-19 9-302,-2 5 229,-1 6 34,-1 9 397,-2 9-27,0 7-62,0 5 28,3 0-202,0-2-61,5 3-190,2-13-2414,15 2-864,2-23-4486,8-12 7881,1-13 0,-17 4 0,-2 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7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15109,'10'10'2678,"-2"-2"-3485,-8-8-3147,-2-11 3954,1 5 0,-2-6 0,3 9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8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0 13659,'0'13'801,"0"-2"-768,0-11 757,0 0 73,-22 72 167,5-4-560,-1 1 1,-2 13 289,2 3 0,0 7 0,2-9-732,4-14 0,-1-2-28,0 8 0,-2 6 0,5-20-129,8-24-571,0-7-107,2-12-128,2-10-812,7-12-2572,4-11 4319,6-12 0,-8 10 0,-4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49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45 12685,'-2'-9'2133,"0"2"-1130,2 7 1831,0 0-2195,48 20-213,-11-11-169,43 14-50,-21-18-100,2-3-23,2-7-45,-1-4 11,-1-6-33,11-7-790,-20 5 247,-10 3 60,-25 9 254,-19 6 212,-2 5 50,-3 6-16,-1 6 38,1 4-72,4 1 6,1-1 67,3-2 112,8-4 28,5-2-73,11-5-39,7-2-51,3-3 6,3-1-56,-3-2-50,9 3 5,-16-1-78,5 5-34,-17 3-28,-1 4 124,-1 6 61,0 5 5,1 4 29,-1 6 22,2 5 11,-3 2 45,0 4 286,2 29-157,-3-15-6,2 20-95,-6-21-39,0-2-62,-1 1 22,-3-3-55,-1-1-40,-2 11-117,-6-20-174,-7 4-72,-12-27-118,-8-8 66,-7-7 12,-3-8-123,0-12-196,4-9 162,7-16 516,10-7 78,11-4 941,26-19-348,14 17-83,28-11-118,11 23 6,11 3-62,7 4-410,2 6 175,-2 7-101,-7 6-443,-7 6 443,-4 3 0,-33 3 0,-6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0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35 9722,'-7'-16'3142,"1"4"-2218,6 12 420,0 0-515,0-3-17,0 2-168,0-1-263,0 2-219,0 0-162,6 9 12,3 5 223,9 14 67,6 8-5,3 9 17,3 9-73,2 5-84,-1 2-56,-1 0-17,-2-4 67,4 9-123,-11-23-22,2 1-6,-13-28 11,-2-6-6,-4-6-5,0-2-156,-2-2-80,1 0-509,0-6-414,2-3-841,0-15 2000,4-17 0,-5 17 0,1-5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1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33 9470,'9'12'3416,"-2"-2"-2273,-7-10 660,0 0-991,7-21-128,-5 14-158,6-16-95,-7 21-95,-1 1-442,0 1-17,0 5 117,0 6 6,0 10 101,0 10 173,-1 11 85,-3 12 45,-3 12-12,-1 9-124,1 6-77,1 1-34,2-5-46,2-7 29,1 4-39,1-19-67,0-8-1,0-24 18,0-16-46,0-4 46,0-2-1177,0 0-442,0 1-1182,0 4-970,0 2 3720,0 4 0,0-6 0,0-1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2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20 9554,'9'0'3668,"-2"0"-2542,-7 0 3394,0 0-4206,0-2-79,0-1-235,-3-2-78,-3 1-264,-6 1-39,-4 1 50,-6 1 141,-5 1 55,-3 0 46,0 6 16,-8 6 79,11 4 38,-5 6-38,13-1 0,3 7 27,2 6 183,11 34 1,7 24 0,0-10-133,-2-27 0,1 0-43,2 31 0,2 12 0,1-18-876,7-6 998,0-8-40,0-6 213,5 7-213,-5-21-16,1 3-12,-7-22-11,-2-6-6,-1-5-27,-2-3 907,-1-5-907,-2-1-46,1-2 34,-2-1-33,1-1 28,-1-1 16,0-1 0,0 0 169,0-1-51,1 1 5,0-1-173,1 0 0,4 0 67,-1 0 236,7 0 106,2 0 219,19 0-522,-5-4-28,13-1-22,-11-4-56,0-1-397,-2 0-814,1-1-1494,5-1-1787,-3 0 4492,2-2 0,-15 7 0,-7 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3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33 11105,'9'13'3125,"-2"-2"-2498,-7-11-537,0 0-90,-19-6 168,11 4-50,-14-4-62,14 6 0,1 2-6,-2 4 107,-1 7 45,-2 7 168,-1 5-12,0 6-5,3 5 33,1 4 1,5 3 77,1 3-184,3-2-123,3 3-73,5-5 23,15 14-102,-1-18-5,9 6 0,-9-21 180,0-5-6,1-5 27,1-6 23,3-3-39,2-3-22,2-5 55,14-16-134,-10 0-78,6-15 44,-15 5-50,-4-4-112,-4-4-1064,-2-24 666,-8 11-498,-2-17-415,-6 19 605,-6 4 269,-6 3-313,-20-5 464,2 17 146,-11-2-22,8 17 548,-28 4-89,22 6-39,-17 1-40,31 4-33,5 4 72,0 3 68,3 6 179,1 3 123,3 2-95,1 2 175,4 1-114,2 1 494,4 10-589,1-8-196,7 6-5,3-9 476,23 5-128,-2-8 49,17-1-190,-7-11-134,5-4-124,-1-4-134,0-6-386,-4-4-5115,9-24-414,-16 6 5915,1-17 0,-24 29 0,-5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9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17148,'6'5'2930,"0"-2"-1827,-6-3-397,52 3-442,-4 0-2124,3 1 1,6 0 1486,-2 1 0,0 0-1607,5 2 0,2-1 1980,6-1 0,-4 0 0,7 2 0,-17-4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3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1 289 7117,'8'10'2263,"-2"-2"-1513,-6-8 1121,0 0-1456,11 8-12,-5-5-61,9 7 22,-9-8 28,-1-1 168,0 0 95,-1-1 135,0 0 56,0 0-163,1 0-73,1 0-67,1 0-49,1 0-57,1 0-84,2 0 235,8-6-393,-2 1-32,8-7-102,-3-1 57,19-16-112,-8 2 38,29-31-44,-26 20 0,8-13 6,-21 21 28,-5 7-34,-7 5 0,-3 7 5,-4 5-5,-1 3-56,-1 2-353,3 1 197,2 3-18,4 6 62,4 8 129,10 20 134,-4-8-95,7 13-78,-6-16-863,11 1-3378,2-4 4319,11-6 0,-22-7 0,-4-6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8:55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1 162 9531,'5'16'2503,"0"-4"-1556,-5-12 4587,0 0-4985,0-2-33,0 1 156,3-2-202,3-2-263,7 0-112,9-6-89,9-2 50,8-5-67,31-15 11,-16 8-6,15-7 6,-32 15-6,-9 6-5,-9 3-22,-7 5 27,-5 1-61,-3 2 33,-1 0 34,-1 0-84,0 0-106,1 0 106,-2 0-146,2 0 79,-3 2 101,2 0-1,-1 3 12,1 0 78,0 1 1,2 4 4,-1-1-38,3 8-6,-2-6 45,2 7-40,-1 0 1,3 7 5,1 9-11,5 10 56,0 18 95,4 25-64,-9-27 0,-1 3-3,1 7 0,-1 1-48,-1 3 1,-1-1-15,-2-9 0,0-4 18,1 31-664,0-19 714,7 16-63,-3-23-7,0-11 0,-1-2-9,1-1 22,2 5-27,-7-29 22,1-9-22,-3-7 732,0-6-547,-1-4 187,0-1 1459,-1 0-1714,1-1-22,-1-2-39,0-3-57,0-1 29,0 1-34,0-1 11,-1 2-5,-2 0-90,-6-1 11,-7 4 28,-11-2 6,-11 4 39,-14 0 34,-11 2-29,-9 2 1,3 1 44,-10-1-123,31-1-195,0-3-505,35-3-5041,10-17-1529,13 2 7343,8-13 0,-4 18 0,-3 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4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66 6719,'12'1'1619,"-2"0"-1267,-10-1 3979,0 0-4214,0-3-94,0 1-23,0-3-230,-2 3 157,0-2 73,-3 1 84,-1-1 157,0 0 168,-2 0 39,2 0 117,-1 0-49,2 1-1,-1-1 365,0 1-539,1-1 242,-2 0-354,4 1 180,-2 0-235,3 1 38,0 1-10,0 0-5,1 1 10,0 0-39,0 0 1473,1 0-1574,1 0-67,0 0 0,2 0-67,-2 0-107,2 0-39,4 0 213,5 0 51,10 4 77,12 4-38,11 7-6,9 5-78,4 4 44,-1 0-44,-3-1-6,-10-4 5,-6-2 6,-8-4-5,-3-2 44,-11-4-16,-2-1-28,-10-4 38,-1-1-10,-1-1 5,-1 0 152,0 0-197,-1 0-33,-1 2-51,0-1 29,-1 0-40,-1 1 45,-2 1 56,-4 3 28,-6 5 11,-7 5 6,-28 19-40,5-5 23,-1 1 0,-1 1-1242,-12 7 1248,-19 15-908,30-22 924,8-5-5,10-5-39,9-8 27,8-5-22,4-3-11,6-3-1243,1-3-353,2 2-3888,0 0 5734,3 3 1,-2-3-1,2 0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5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93 9061,'-14'-4'2240,"3"0"-1299,11 4 6845,0 0-7400,0-2-22,0 2-84,0-3-62,0 3 393,0-1-494,0 0 438,0 1-499,2-1 23,0 0 22,6 0-45,3-1-17,11-2-6,11-2-21,15-2 27,12-2-6,11 0-27,4 1 56,-1 1-57,-8 2 1,-11 1-1,-4 2 29,-21 2-34,-2 1 6,-17 0-1,-3 0 57,-2 0-12,-2 0-11,-1 0 6,-1 0-11,-1 0-9500,0 0 9466,0-1 0,0 1 0,1-1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7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19 161 8618,'-4'-14'2526,"2"2"-1412,2 12 4745,0 0-5310,-6-19-50,5 15 56,-4-15-7,5 18-44,0 1-22,0-2-57,0 2-38,0-2-17,0 2-95,0-2-57,0 2-61,0-1-6,0 0 28,0 1-95,0-6-78,0 4 27,0-3-27,0 3-6,0-1 6,0 0-6,0-2 5,0 0-5,0-2 0,0 0-5,0-1-1,0 2 0,0-1 1,0 1-6,0 0 5,0 3-5,0 0 5,0 3-22,0 0-207,0 5 151,2 7 28,2 13 56,2 12 0,1 12 50,0 8-50,-2 6 0,0 5 40,-2-2-40,0 0 11,-1-5-6,0-6 1,0-9 0,0-8-1,0-10-5,0-7 6,0-7 44,0-4-44,0-6-6,-1-1-370,0-3-734,-1-7-1600,0-6-1100,0-20-694,0-5 4498,-1-13 0,1 24 0,-1 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7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 10270,'1'5'3753,"0"-2"-2605,-1-3 471,0 0-857,0-11-135,0 7-157,0-8-38,0 10 11,0 2 391,0-1-459,0 0 840,0 1-962,1-1-287,0 1-202,3 0 24,1 5 178,4 5 34,4 8 11,5 8-11,5 5 62,1 1-57,2 0 35,9 7-320,-8-14-1518,21 0 235,-19-18-2010,15-13-158,-11-10 3731,0-10 0,-15 10 0,-6 3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8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101 100 8528,'4'5'4957,"0"0"-4884,-4-5-6,0 0 79,0 4 677,-3 6 343,-3 10-192,-4 6-341,-4 5-286,-1 2-67,-1-3-162,1-3-29,3-6 102,2-4-35,6-10 85,0-1 197,4-6-393,0-4-45,0-6-224,0-6 16,5-9-156,2-4 33,6-3-33,11-14 286,-6 12 72,6-7 1,-9 17 5,-1 3 56,-1 5 50,-2 1-5,-3 6 112,-1 0 44,-3 5 326,-1 0-286,-1 3 11,-2 0 2773,0 1-3344,0 3 128,1 8 135,5 12-22,4 19-248,7 22 270,-1 26 22,-7-38 1,-2 1 30,-1 3 1,-1 0 7,2 42-285,-2-20 224,-3-15 6,3-14 22,-2-5 5,3-8 231,-2-7-253,3-1-6,-3-11 7,0 1 229,-2-13-163,-1-1-475,0-3-965,0-1-2172,-1-5 3534,0-6 0,0 4 0,0-1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9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10494,'0'16'3932,"0"-4"-2974,0-12 851,0 0-1456,3-3-101,0 2-157,4-3-44,2 6 212,4 6 28,5 7 242,6 10-85,5 6-23,2 10-111,4 3-152,0 8 12,-2 0 78,13 22-129,-14-20-67,13 21-45,-23-41 40,2 3-18,-11-19-27,-3-5 22,0-2-28,-3-3-129,-1-3-196,-1-2-55,-1-2-836,4-7-252,0-8-1355,4-12-179,3-21-2710,-2-5 5712,2-10 0,-9 28 0,0 9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09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9 10074,'3'13'4324,"0"-2"-2985,-3-11 218,0 0-1154,0-14-100,0 10-51,0-10-96,0 14 35,0 0-286,0 2 95,-2 8 151,-2 9 208,-4 14 246,-3 13 61,-4 11-156,-1 10-236,-2 5 62,3 1-95,1-5-28,3-8-101,3-9-51,2-10-27,1-11 5,2-6-39,0-8-3876,2 1-184,3-8 4060,7-1 0,-3-6 0,2-2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0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25 8192,'3'8'2902,"-2"-2"-1962,-1-6 444,0 0-835,-3-13 241,2 8 33,-4-9-39,5 12-61,-1 0-180,1 1 112,0 0-828,0 5 173,-1 9 106,1 13 247,-1 16 146,0 11 33,1 10-73,-2 3-140,2-2-106,-1-8-112,1-8-34,0-12 6,0-4-73,0-17-79,0-2-189,0-12-51,0-2-953,0-9-1904,0-18-454,2-11 3630,1-16 0,0 27 0,-1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1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213 114 8265,'13'-4'1658,"-2"2"-991,-11 2 16,0 0 62,0-28-95,0 16-118,0-20 28,0 23 106,0 1-11,0 1-83,0 2-275,0 1-185,0 3-45,0 0-403,-2 1 280,-2 0 56,-5 3 0,-6 7 0,-7 10 0,-7 11 90,-3 12-90,9 0 0,3 4 101,-10 33 137,12-3 0,3 2-848,9-28 1,2-2 729,-1 17 0,3-2-590,6 26 789,6-4 40,10-5 145,9-5-168,6-7-78,4-8-163,1-7 12,3-8-107,-1-6-925,22 1-1870,-4-19-2201,15-1 4996,-13-21 0,-29 0 0,-8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0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29 223 8147,'-8'-13'2935,"2"4"-2089,6 9 1512,0 0-1966,-6-18-28,5 13 79,-5-13-28,5 18 3276,1 0-3602,0-2 18,0 2-23,0-2 101,0 2-12,2-1 152,0 1 28,2-3 22,1 0-241,3-3-83,4-3-12,6-2-34,9-3-5,7-1 0,9-2-5,7-1-21,0 5 1,2 0-53,7-1-3426,29-2 3190,-64 14-335,-11 2-174,-8 7 599,-5 7 157,-10 11 67,-6 7 128,-29 23-128,11-14-39,-8 10 34,23-22-57,9-4 3213,5-3-3280,5-2 78,7 0 51,6 1 63,8 1-7,4 1 11,3 2 17,-1 1-45,-2 2-5,-2 0 10,-3 0-38,-3 0 61,-3 1-11,-1-1-50,-2-1-12,-2 0 12,-2-1-6,-3-1 39,-2-1 84,-5 10-61,-9-8 95,-9 6-57,-10-11-32,-4-4-68,-2-3-68,1-6-1114,2-4-4262,7-7 5444,7-6 0,11 3 0,5-1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1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10774,'-5'-3'4201,"2"0"-2907,3 3 1485,0 0-2063,9 0 1,3 0-118,14 0-229,9 0-202,10 0-84,11 0-84,5-1-28,5-3-622,-2-1-862,-3 1-1988,-1 1-1967,-8 2 5467,-7 1 0,-22 0 0,-9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1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6 9004,'-6'-3'1978,"2"0"-1374,4 3 231,0 0 17,-5 6-63,3-5-38,-3 4-23,5-4 79,1 1 369,6 2-152,8 3-144,10 1-129,11 1-46,9-3-302,11-2-218,8-2-146,3-2-1186,25-5-1811,-24 0 2958,21-10 0,-58 8 0,-2-2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3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35 103 10282,'-19'-12'3500,"4"2"-2525,15 10 6155,0 0-7018,1 0 68,6 0-80,6 0-49,12 0-18,12 0 18,13-3 38,13 1 46,11-4-6,7 0-262,1-1 217,-1 0-78,-7 0 27,-9 1-27,-11 2-1,-5 1 1,-19 1-6,-5 1 34,-18 0-29,-3 1 29,-3 0-1599,0 0-412,-2-2-2521,0-2 4498,0-5 0,0 4 0,1-1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4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224 45 8511,'13'4'2633,"-2"0"-1428,-11-4 2082,0 0-2441,0-23-185,0 17-180,0-17-184,0 22-437,0 1 39,-4 3 101,-6 7 0,-7 8 118,-7 11 56,-4 12 89,-3 6 134,1 11 19,2 4 15,3 7 6,5 3-180,5 0 6,6 1 17,4-3-67,3-2-79,6-3 1,10 18-102,0-23 12,10 11-45,-7-28 0,1-6-364,2-4-565,1-3-870,18-4 1799,26-1 0,-27-13 0,11-1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4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10780,'3'11'3473,"0"-2"-2521,-3-9 1221,0 0-1507,0-5-94,0 4-112,0-6-57,0 7 297,0-1-1031,0 4 191,0 7 140,0 9 152,0 13 150,0 11 62,0 7 78,0 5-100,0-2-141,0-4-21,0-8-108,0-7-10,0-8-28,0-7 16,0-4-50,0-5-694,0-2-992,2-1 1686,20-1 0,-14-3 0,12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5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8483,'3'8'3955,"0"-2"-2762,-3-6 756,0 0-1081,0-7-84,0 4-123,0-4-162,0 6 1422,0 1-2117,0 2 123,0 6 73,0 10 196,0 10-44,0 10 10,0 5-50,1 4-6,0-4-16,1-2-29,0-7-10,0-6-46,0-6 63,-1-4-63,0-4-5,0-3-291,-1-1-386,1-2-5440,7-1 2835,0-3 3282,7-4 0,-8-1 0,0-3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6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25 137 11743,'-13'-10'3821,"2"2"-2573,11 8 1066,0 0-1636,2 0-124,4 0-84,9-2-67,10-1-201,9-2-118,32-5-90,-13 2-1321,44-9 1327,-29 1 0,-3 0 0,6 1 0,-22 2 0,1-1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6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319 452 10416,'-7'-10'2425,"2"2"-1887,5 8 560,0 0-925,-31-16-117,16 12-5,-27-12 38,22 16 6,-3 3-22,-1 3 11,-2 8 45,1 6 61,2 4 69,4 5-2,4 3-94,5-1-40,5 0-123,3-3 0,5-5 285,4-4 387,6-7 236,7-4-231,5-5-200,26-14-359,-10-5-79,18-15-39,-21-4-415,7-25 343,-18 14 66,0-15 6,-21 21-146,-3 0-106,-13 0-40,-7 0 192,-14-1 77,-27-11 57,10 14-1689,-13-6 1694,22 20-39,6 6-73,7 2-604,4 5-1070,6 2-1580,3 4-1614,4 3 5373,4 2 0,3 0 0,1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7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5 9677,'-17'-3'2066,"3"2"-1993,14 1 1361,0 0-711,0 27 189,1-3 30,1 28-74,1-7-123,2 8-101,-1 6-157,-1 3-167,-1 0-96,0-3-84,-2-5-17,0-7-73,0-8 34,1-9-33,0-8-18,0-7-27,1-6-90,3-5 56,3-2 22,3-3-61,3-5-207,15-12 218,-5-1 56,9-7 0,-10 8 5,-2 2 1,-1 2 0,2 1-6,-8 6-68,1 2 63,-9 5 5,2 3 33,2 3 18,1 6-1,1 3-50,-1 2-39,-1 0 33,-2 1-78,-3-1-28,-2-3-73,-2 4 185,-5-5 0,-6 1-118,-8-6-722,-5-1-2173,-13-2-2437,2 0 5450,-6-2 0,19-2 0,5-1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3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147 682 6697,'-2'-15'1333,"0"4"-863,2 11 96,-23 0-84,14 0 78,-19-1 134,22 0-61,0-2-123,2 0-39,0-2-124,0 0 11,0-1-100,-1-2-45,1 0 235,-4-5 73,1 1-409,0 1 263,1 0-358,3 8-12,-1-3 57,2 3 173,-2-1-106,2 1 202,0-1-79,1 2-39,1-1 487,0-1-544,2 2-156,2-2-33,7 0 33,9-1 78,22-5 51,28-3 28,-16 4 0,4 0-929,11-1 1,4 1 1001,9 0 0,1 0-62,-2 1 0,2 2 17,17-1 0,-4 1-709,-29 2 1,-3 0 557,7 0 0,-2 1 10,30-4 7,-26 1-846,24-1 829,-30 3-497,-4 1 463,-12 2 1221,1 0-1215,-21 1 1155,2 0-1105,-17 0 984,-4 0-973,-3 0 709,-3 0-732,-2 0 221,-3 0-377,-1 0-555,0-3-565,-5-3 229,-4-8-1691,-19-21 1064,1 3 583,-12-17 677,7 10 191,-1 2 179,2 0 33,2 5 337,4 6 263,4 4 39,7 6-5,3 5 106,6 4-146,2 3-252,2 2-179,1 2-196,3 0-28,0 0-129,5 0 157,3 0 79,6 8-18,8 3 90,7 9 164,27 13-41,-11-4 96,18 9-40,-19-8-44,0 0 55,0 3 113,11 19-387,-18-12-67,1 15 0,-29-16 157,-5 2 252,-17 1-124,-10 3-156,-16 2-129,-9-2-683,-4-4-5002,-2-3 5685,22-19 0,5-4 0,21-15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8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33 7789,'-6'-7'1434,"0"2"-723,6 5 1272,0 0-571,1 2-85,6 0-44,4 2-191,12-1-179,9-1-219,14 1-105,13-1-152,19-1-146,6 0-3375,13-1 3375,-2 0-17,-4-3-185,2 0 48,-36-1 1,-1-1-60,26-1-39,14-1-5,-42 3-29,-5 1-5,-1 0-470,-3 1-812,-6 2-1368,-9 0-2223,-11 5 4873,-10 1 0,-5 0 0,-4-1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184 444 10730,'8'11'3035,"-2"-2"-2525,-6-9-101,0 0-409,-37-17 39,18 12-28,-29-10 45,27 23 56,2 5 224,1 9 202,4 7 62,5 2 268,8 29-448,7-26 61,7 15 242,6-36 157,1-5-320,1-5-68,13-14-492,-8-6-526,14-43 380,-21 4-251,0-30-3247,-14 14 3498,-5-1-602,-10 5 524,-7 6 224,-10 11 145,-18 1-77,11 20-85,-16-5-690,28 23-676,0 2 1625,16 7-4023,5 2 3964,10 2 1,-6-1 0,5 1-1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19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0 9850,'3'12'2022,"-2"-2"-1506,-1-10 1556,0 0-1187,-24 42 45,14-14-118,-18 36-146,22-22-145,3 2-163,2 2 30,3 0 4,6-2 5,4-3-106,8-3-11,1-6 174,3-7-6,2-7-17,2-8-157,0-5-71,1-4 26,11-4-229,-11-6-33,4-7-461,-15-8-514,-3-23 236,-8 5 72,0-18 27,-9 14-94,-8 0 27,-7 2 192,-11 6 346,-7 6 196,-20 2 12,12 13 112,-8 4-34,23 11 5,6 2 85,5 1 44,2 5 40,6 3 44,1 4 247,4 2-62,2 3-4,1 3-19,5 2 203,5 2 637,21 10-793,-2-10-136,16 4-162,-6-17-51,4-5-162,4-5-459,4-4-656,1-6-7718,31-22 8833,-27 5 0,1-3 0,-37 17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0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 8690,'4'7'3888,"0"0"-2633,-4-7 1752,0 0-2290,0-14-207,0 9-146,0-11-17,0 13-21,2 0-198,4 2-122,4-1-12,6 2 1,6-1-34,8 1 33,8 8-5,8 5-28,6 12 39,5 11 56,-14 0 0,-1 3 106,22 30-73,-23-21 1,-4 4 78,6 30 107,-9 4-85,-11 3-953,-8-1 814,-8-2-46,-4-3 35,-11-3-40,-5-5 11,-10-6 34,-3-8 16,1-9-55,-9 1-191,11-21-621,-4 0-612,11-24-2295,2-3 3914,2-13 1,4 6 0,5-7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1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65 10713,'-9'-13'3708,"1"2"-2829,8 11-223,0 0 44,-2-1-140,1 0-129,-2-2 17,1 3-45,1-1-10,0 0 144,1 1-346,0-2-34,0 2-157,0-2-140,0 0-275,6-1 275,3-2-101,9-1 123,6 1 68,2 0 16,12 3 34,-11 1 56,14 6-45,-20 4 51,5 6-62,-9 4-303,1 16 303,-8-5 107,-1 14 22,-9-9 79,-17 23 172,2-12 1,-15 14-78,8-22-63,1-2-32,4-6-40,4-5-168,7-4 134,7 0 314,14-9 45,21 2-258,17-8-235,20-1-863,6-1-2004,5-2-2919,-5 1 5786,-14 0 0,-30-1 0,-14-1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2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19 407 9290,'-10'-3'3249,"2"0"-2107,8 3 1211,0 0-1782,1 0 96,3 0-298,5 0-229,5 0-39,8-1-67,8-1 16,9 0 107,36 0-34,-8 1 23,29 1 89,-10 0-8,9 0 0,4 0-610,-39 0 0,-1 0 436,37 0 1,-6 0 75,-12 0 44,-3 0 68,6 0 56,5-1-68,2-1-50,2-1-11,-1-2-407,1 1 340,-1-1 11,2 0-28,0 1 0,3-2-51,1 1-1006,1-2 984,1 1-8,-27 2 0,1 0-289,-18 1 0,2 1 291,33 0 1,-1 0-6,11 2 162,-37 0 0,-2 0-157,16 0 7,-5 0-7,-3 0 1,-1 0 5,0 0-5,2 0 5,-1 0-6,-1 0 1,-3-2 0,22-1 5,-20-3-11,19 0 0,-22 0-6,4 0 1,2-1-1,1 1-28,-1-2 1779,-2 1-1750,-2 0-40,21-4 34,-25 2 745,16-3-734,-28 3 0,1 0-12,2 0 12,6-2 6,4 0 0,6 0-1,0 1 1,30-3-1,-25 2-2,-11 1 0,0 1-3,11-1 0,22-4 0,-27 5 11,28-4-11,-25 3 0,18-1 6,-33 4-6,16-1 0,-15 2-6,33-4 6,-32 7 0,20-1-11,-13 3 11,5 1 0,-17 0 0,1-1 0,24 0 8,-17 0 1,-2-1-4,1 1-5,11-1 0,-30 2 0,-2 0-5,-3 0 10,11 0 1,-14 1 16,4 0-979,-24 0-8179,-18 0 9136,-9-1 0,-3 0 0,7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3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18 8746,'-9'-10'2572,"2"2"-1744,7 8 1195,0 0-1391,20 0 1,-9 1-95,17 4 45,-15 3 55,3 6-33,1 5-118,3 3-140,1 6 1,-1 4-17,-2 3-96,-3 3-78,-2 1 11,-2 13-56,-2-2-112,-4-10-426,-2-12-504,-3-23-409,0-4-840,0-2 2179,-5-15 0,4 11 0,-4-11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4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79 12970,'13'13'4134,"-2"-3"-3093,-11-10 1312,0 0-1961,11-8-101,-2 5-56,13-7-16,-1 6 5,4-1-84,6-1-73,3-1-62,4-3 58,2 1-63,0-3-135,-2 3-504,-6-1-990,-5 5-2370,-8 2-2051,-8 5 6050,-6 4 0,-3-2 0,-2 2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4.4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9845,'5'11'5887,"0"-2"-4454,-5-9-649,52 0-442,-26 0-236,39 0-100,-43 0-6,-7 0-179,-8 0-566,-4 2-403,-2 4 913,-1 5 235,-6 7 112,-3 5-68,-7 5 35,-2 2-34,0 0 190,2 2 185,3-1 95,5 1 527,2 12 213,10 4-622,2-10 162,9-7-17,4-24-408,6-2-202,5-3-151,3-1-17,5-1-813,0 0-984,0 0-2449,5 0-4900,-4-1 9146,-1-2 0,-19 1 0,-5-2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5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3 9621,'-16'-1'946,"4"0"-649,12 1-6,0 0 140,-40 22 208,23-3 11,-30 24 61,34-4-162,4 9 140,3 9-140,3 11-118,2 7-173,1 10-73,0 3-17,0 3 101,4-1-29,1 1-100,5 0-1996,-3-1 1895,-1-2 31,-5-30 0,0 0-59,-3 26-11,-3 14-2433,-4-41 2478,-3-9-45,2-8 0,0-7 5,3-8-50,2-6 73,1-5 926,3-1-948,0-6 3403,1 2-3320,0-7-77,0 1 83,0-1 112,0-1-17,0 1 191,1-2 169,5 2 1253,18-2-1232,7 1-145,22-1-85,4 0-38,7 0-196,3-2-6,-6 0-57,4-2-111,-26 1-449,-2 0-951,-24 2 1467,-7-10 0,-4 8 0,-2-6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0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474 27 9111,'-33'-10'2100,"6"2"-1517,27 8-225,-53-6-117,27 4 28,-43 1 112,39 13 465,-12 24-415,10 0 11,-7 20 146,19-7 186,6 36-304,7-15 101,10 26-388,9-25 265,6 3-90,5-1-95,-2 2-77,-2-2-108,-3-3-50,-5-6-28,-3 23-112,-5-39-90,-8 12 146,-6-44-247,-10-8-290,-5-5-163,-4-7 386,-2-7 574,2-7-456,1-17 252,12 8 219,4-9-63,12 13-83,3 0-22,8 1 105,6 0 186,11-1 672,25-7-460,-9 8-55,19-4-157,-16 10-73,20-2-197,-18 6-16,12-1-56,-25 9-50,-4 2 0,-5 2 5,-2 6 45,-2 3-6,-2 7-5,0 5 5,-3 0 1,-2 0 5,-3 0-62,-2-2-44,-2 0 67,-2-2-45,-1-2-633,-2 0-2011,2 3-1053,1-10-695,2 2 4476,2-13 0,-4 3 0,-2-3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6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323 522 8562,'3'-1'4145,"0"0"-3003,-3 1 2426,0 0-3316,14-37-123,-10 24-129,10-30-6,-14 36 1,-3-1-51,-3 0 45,-5-1-12,-3 1-66,-3 0 10,-5 1 40,-15 2-17,-17 7 22,11 6 6,-3 9 28,29 2 45,2 17-39,7-9-1,3 11 85,6-13 151,6 0 22,5-4 17,8-3 157,2-4 471,14-5-606,-7-4-139,8-5-29,-9-8 12,9-17-146,-9 0 0,5-11-180,-15 8-458,-3-16 571,-8 6 56,-3-13-213,-5 10-129,-14-22 291,0 15-286,-13-14 124,2 26-106,-2 3-17,-6 7 123,-16-1 22,10 11-554,-8 0-829,18 11-1412,4 3-812,2 1 3809,7 1 0,7 0 0,5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6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40 12489,'-17'-3'1769,"4"0"-1646,13 3-201,0 0-146,46-16-73,-33 12 28,34-9-39,-46 21 308,-1 6 236,-2 6 111,-3 5 118,-3 3 179,-1 1 885,-1 12-879,4-11 106,0 16-577,9-23 370,20 10-549,5-18-152,24 0-3572,15-10 3724,33-6 0,-43 0 0,7-1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7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3 803 11133,'-1'-2'4559,"0"0"-1248,1 2-3244,36-24-67,-11 4-50,33-25-293,-21 3-217,1-9-358,-1-9-213,-4-6 576,-3-6 364,-3 0 46,-6 2 145,-4 7 235,-5 7 68,-5 10 78,-3 9-90,-3 9-56,-1 7-5,0 9-230,-1 3-73,-1 6-22,-1 1 95,-3 2 78,-2 0 45,-2 5-61,-3 2 5,-1 7-56,-1 5 208,0 3-74,1 5 62,1 3 73,1 6 62,1 3-62,2 4 359,3 44-521,2-31-29,3 29-55,1-44 95,4 15-129,0-25 0,4 8 11,-2-30 174,0-4 112,2-3 89,3-1-140,6-4-117,5-7-51,7-6-78,3-10-117,1-4 72,7-11 51,-14 14-107,4 0-157,-21 20 40,2 4 100,-4 11 1,7 16 117,-1 0 84,9 16 33,-8-20 74,6 1 66,-1-14-94,3-4-63,4-1-27,3-4-22,3-4-12,0-4-39,-1-3-51,10 0-27,-11 6 33,6 2 34,-12 5 5,-1 4-5,2 3 11,0 3 0,1 2 6,0-2 33,0 0-39,1-2-437,-2-3-4228,7-2-175,-8-6 4840,4-5 0,-19 1 0,-1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8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0 9610,'-6'6'2486,"2"-2"-1433,4-4 812,0 0-1075,-10 52 748,-2 13 0,-1 7-1595,3-17 1,0 2 355,-6 39 1,2-6-76,7-23-168,1 14-23,5-36-36,1-9 193,8-8 437,9-6-33,17-7-331,14-4-263,14-6-800,9-3-454,3-1-1556,5-1-3586,-9-1 6396,-6-2 0,-31 2 0,-13-2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8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10091,'7'15'2935,"-2"-4"-2324,-5-11-287,0 0 24,11 0 240,-2 0 431,13 0 236,1 0-225,11 0-139,20 0-84,27 0-471,-24 0 0,4 1-1570,11 0 1,4 0 1398,8 0 0,2 0-31,0 1 1,0 0-897,-5-1 1,0 0 814,-3 0 0,-1-1 6,-2 0 0,-1 0-31,-1 0 1,1-1 1,-1-1 1,0-1-31,-1 0 0,0-1 3,-1-1 0,-1-1 19,0 2 1,-1 0-21,-5 0 1,-1 1-3,-7 0 0,-1 1 8,1 1 1,-2 0-9,19-1-6,24 2-5,-51 0 2070,7 0-2736,-33 0 1554,-10 0-4674,-6-1-4202,-11-1 7999,-5-2 0,2 2 0,0-1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29.8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206 589 7156,'6'1'2840,"-2"0"-1961,-4-1 2213,0 0-2151,25-16-129,-19 10-151,18-12-17,-24 14-386,0 0-225,-5-1-33,0-1-50,-7-1 44,-1 1 6,-3 2 0,-1 2 34,0 1-34,-1 1-39,-1 1 39,0 6 0,0 3 61,1 8 35,2 5-35,2 2 102,5 2 324,3 11-174,4-11 343,7 10-180,1-22 129,5-1-67,0-11-90,-1-2-79,5-1-162,2-6-106,5-5-39,2-12-62,0-7-179,6-27 95,-12 7-129,-1-46 22,-15 35-111,-11-18-90,-7 25-84,-11 5 90,-4 3-73,-2 5-981,-11-4-1596,11 11 3036,-6-9 0,25 27 0,3-1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30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22 11021,'13'6'773,"-4"-2"-185,-9-4 689,0 0-347,-20 44 22,7-15 17,-14 39-185,15-25-162,3 2-51,4-1-156,3-1-17,2-5-152,1-1 6,5-7-28,4-3 28,4-5 145,2-5 163,3-3-39,4-7-207,4-3-129,6-4-84,22-18-101,-12-1-1014,23-37 112,-34 15 90,2-19-236,-23 14-1063,-8-21 1518,-12 18 82,-9-11 243,-8 26 60,-6 5 203,-1 6 5,-3 6-90,-3 5 90,2 4 51,0 5 94,3 1 12,5 2-51,4 0-10,6 4 66,3 2 85,5 5 526,-2 13-308,5-3 22,-2 8-112,8-6 191,0 7 39,9-8 235,7 1-90,15-11-582,13-7-168,15-1-2495,-6-8 0,2-3-2904,26-6 5399,-27 2 0,-4-1 0,-13-1 0,-14 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31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8 8819,'-2'-3'1692,"0"0"-689,2 3 1758,0 0-2610,9 0-28,6 0-78,10-1 17,3 1-51,-3-1-11,-5 1-101,-7 0-184,-7 0-7,-4 6 416,-5 9 49,-4 4 242,-4 9-79,-3-5 219,2 2 133,1 0 617,-2 9-812,8-12-146,-1 6-229,6-15 303,10 2 211,5-7-380,18 1-252,9-6-1232,24-2-2952,4-7 4184,13-3 0,-39 0 0,-12 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09:32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87 9979,'6'13'3557,"-2"-2"-2532,-4-11 498,0 0-912,38-36-96,-18 22-67,31-28-45,-26 33-128,1 3-141,2 3-56,3 2-33,0 7-39,1 9 44,0 16 57,1 14 117,-2 15-22,1 13 33,-1 16-526,-15-37 1,-1 2 452,-1 9 1,-2 2-107,0 4 0,-1 2 36,-4 4 1,-1-1-949,-2-1 0,-1-2 926,-2-8 0,-1-1-11,1-7 0,-2-3-9,0 29 0,0-11-10,-1-6-7,0 2 1,1 8-29,0 1 113,1-2-62,0-6 45,0-12-23,0-7-39,6-2-39,-3-19 803,4-2-686,-4-17 2046,0-5-1822,-3-1 707,0-2-813,-4-5-235,-8-5 0,-12-8-5,-43-17-174,9 8-976,-28-4-2217,29 19-4682,7 6 8054,13 5 0,18 1 0,10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06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0 10332,'0'11'3181,"0"-2"-2262,0-9-197,0 0-94,0-3-96,-1 1 34,0-2-74,1 3-111,0 1 1552,0-1-2067,-1 8 122,-3 8 12,-5 18-5,-2 22 5,-4 26 0,7-27 0,1 4 0,-1 8 0,1 1-380,0 1 1,2 1 435,1 8 0,1-3-23,0 23 40,9-3 0,3-4-123,3-20 8,-1-3 0,2-5 42,4-24-280,-1-9-360,0-7-194,-1-9-588,4-6-2006,-1-8 3627,5-9 1,-12 4-1,-2-3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8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8 12909,'-3'-4'1153,"1"1"-1242,2 3-1943,0 0 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0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 11435,'-3'6'-1988,"0"-1"1988,18-20 0,-11 12 0,11-12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07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20 591 8623,'-11'-2'2045,"2"0"-1227,9 2 4794,0 0-5080,4 0-73,0-2-168,6-2-100,3-7-57,6-4-27,5-6-23,6-3 45,2-5-50,1-5-12,1-5-11,-1-5-17,1-4 11,-1 0-38,-3 2-7,-5 5 51,-4 8 28,-5 6-28,-3 8 28,-3 4-17,-3 4 1,-3 4-35,-1 3 1,-2 1-29,0 3 130,-1-1-1,2 1 6,0-1 45,3-1-34,2-1 6,4-3-6,3-1 151,9-6-212,-7 3 16,4-1-55,-12 7-1,-5 2-16,-2 1 863,-1 1-1088,0 4 141,0 8 50,6 11 39,6 15-39,9 12 6,7 11 27,3 5-22,2 0 23,0-4-34,7 10 6,-13-26-595,10 10-962,-21-32-1144,7 0-2956,-9-11 5651,4-3 0,-9-5 0,-2-2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0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315 283 10170,'-14'-4'2307,"2"2"-1909,12 2 0,0 0-214,-11-7 63,7 4-6,-9-5-23,9 6 135,0 0 22,0-1-39,1 0-62,1 1-94,-1 1-62,-1 0 5,0-1-17,-2 1-33,0 0-34,-7 1 12,3 0-46,-8 0 35,3 2-7,-13 9-33,6 1 67,-8 7-33,11-2-34,2 2 6,1 2-6,3 3 50,3 3-50,4-1-118,3 1-162,3 8 180,4-10 94,10 8 118,0-21 146,7-2 83,-4-8-117,3-5-224,4-8-269,3-8-190,11-26 409,-11 9 44,4-13 6,-16 22 112,-6 8-112,-3 7-17,-3 6-156,-2 4-68,1 1 230,0 1 61,6 9-50,2 0 107,12 15-96,-3-9-11,5 4-17,-3-10 17,2-3 106,1-3-66,2-2-40,2-8-157,1-5 157,-1-9 0,-2-4 89,-2-2-89,-3 2 0,-4 2 28,-4 4-28,-3 8-151,0 5 11,1 5 17,3 9 16,4 7 107,4 15 50,2 13 1037,13 46-751,-11-11-185,-6-3 1,-3 2 5,0 16-99,-7-33 1,-2-1-25,0 11-34,-3-13-566,-1-13-190,-3-17 689,0-13-23,-3-11-139,-6-21-91,-10-70 1,10 39 0,1-5 299,-3-26 0,2-2-14,5 13 1,1 3-206,0 8 1,1 4 188,1-24 50,4 23 465,13 10-454,1 18-11,26 2-56,-14 26 50,9 13 6,-14 10 107,-5 9-96,-6 4-11,-7 4 145,-3-1-55,-6 0 33,-5-6-106,-1-5 22,-4-9 1475,-3-7-1268,7-10-246,-1-7-201,7-5 16,2-1 185,0 1 84,0 1-39,6 1-45,3-4-482,22-12 196,-3 0 107,14-13 179,-8 6 39,-3-2 17,-2 3 521,0-1-459,-10 14-107,-1 2 17,-7 13 302,10 27-61,-2 1 118,7 28 94,-7-2-66,-2 7-113,-1 4-49,-2 3-63,-3-3-39,-1-2-72,-3-7-74,-2-7 96,-1-10-101,-3-10-196,0-10 112,-1-10 84,-2-5 0,-4-9-78,-2-14-909,-6-62 467,7 2 520,3 18 0,1-1 0,4-26-297,4 32 0,2 2 297,3-12 151,9-8-151,-3 48 67,0 10-61,4 8 39,1 5 39,4 4 73,0 1-68,-1 7-89,-1 5-50,-6 6-57,-4 15 91,-7-6 16,-2 10 50,-11-13 6,0-1-56,-8-3 0,2-5 0,2-5 112,3-4 11,3-4-156,3 0-163,1 0 145,1 1-22,2 1 17,2-1 56,3 0 616,4-2 595,15-6-920,-2-8-179,14-9-34,-5-11-50,17-29-229,-11 10 150,10-22-499,-16 22 466,-3 2 11,-4 7-81,-3 7 87,-6 9 0,-4 6 33,-2 6-78,5 4 50,-2 3 514,7 3-486,-3 1 74,2 1-46,1 2-22,4 0 28,14 6 0,-8 1-196,17 17-50,-26-6 179,2 10 67,-15-6 50,-4 3 73,-3 0 73,-1 2-39,-1-1-39,0 1-50,-1-2 4,1-3-72,-1-4-22,2 3 84,4-9 66,2 3 85,5-8 78,0-2 96,1-3-62,4-2-113,2-1-89,5-6-33,2-5-6,18-17-34,-11 4-44,9-7 0,-17 12-6,-5 6-45,-7 4-45,-4 4-212,-6 4-588,-1 1 884,-2 3 6,0 3 56,0 4 34,0 12-46,0-4-10,0 9 5,3-8 45,3 1 17,2-2-51,3-2 107,2-2 78,3-2-28,1-5-22,3-2-78,0-3-107,4-2-40,-1-7-312,2-4-191,-1-9 11,0-4-191,-4-1-1406,-6-11 1211,-6 11-208,-18-9 1126,1 23 45,-13 0 117,11 11 129,0 1 208,6 0 386,0 0 78,4 0-11,0-1-257,1-1-252,0-2-34,12-6-297,-2 1-12,13-4-32,-2 2 72,3 1 27,3 0-32,1 3 33,5 3-95,1 2 39,3 2-79,17 13 34,-13 1 6,10 13 11,-20-1-50,-5 0 22,-4 1-23,-3-1 12,-3-2 11,3 3-89,-6-7-561,2 1-795,-6-11 1389,7-4 0,-10-3 0,6-3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1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414 17 10282,'-6'-9'3125,"2"2"-2016,4 7 17,-14 11 0,2 1-141,-15 13-167,3 2-78,-6 4 83,-3 9-190,-3 5-57,-1 5-122,0 0-123,3-1-84,2-5-141,5-6-44,5-5-62,4-6-432,4-6-5925,7-1-673,12-10 7030,11-2 0,-4-7 0,0-1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1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18140,'16'6'2901,"-4"-2"-3108,-12-4-3070,0 0 0,0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3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7 345 9279,'1'11'4184,"0"-2"-3266,-1-9 556,0 0-819,-4-4-78,3 3-62,-2-2-201,3 3-90,0 0-180,4 0 320,4 0 169,9 0 44,5 1-202,6-1-128,4 1-57,1-1-56,1-4-134,-3-7-106,2-7-644,-4-10-399,-1-8-442,-6-3-95,-7-5-251,-7-1 239,-8-10 1541,-9 21 157,-4-1 247,-7 28 313,1 5 252,-2 11 140,1 7 56,4 11 214,4 6-181,6 4 382,8 17-952,9-12-253,8 8-111,8-20-365,17-2-291,-7-13-997,14-2-2548,1-25-472,1-5 4566,9-14 0,-29 13 0,-7 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5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161 679 10226,'7'1'3013,"-2"0"-2397,-5-1 297,0 0-381,0-2 79,0 2 3489,0-2-4022,0 1-235,0 1 157,-3-2-5,-4 1 5,-7-2-11,-4 2 5,-3-1-44,-1 2 44,-1 0 0,3 0 6,2 0-78,6 2-180,3 0-162,5 0-62,2 1-84,2-3-150,0 2 424,6 3 292,0 1-268,9 17 268,-7 2 296,1 17 91,-7 7-34,-2 12 78,0 13-28,0 10-38,3 7-124,3 2 11,5-4-823,5-10 655,5-12-28,1-14-326,2-17 444,0-14 50,1-12-73,0-9-151,0-16-235,2-9-420,-1-16-29,1-8 297,-6-2 204,-4-3-2047,-8-16 2274,-9 18-83,-17-25 285,3 38 158,-11-5-62,12 19 139,4 6 1,4 3 123,3 4-68,2 5-290,0 2-124,1 2 67,4 1 203,2 0-96,6-2-6,3-2-72,5-5-135,3-5-84,4-7-12,3-7-352,16-26 140,-13 9 34,7-18 0,-21 20 60,-2-5 80,-7 16 50,-3 4-6,-6 20-151,-2 6 51,0 2 156,0 10 62,-2 5 67,1 12 63,-2 7 156,2 6-12,0 4-56,1-1-89,0-3-90,1-6-89,2-8-62,1-7 0,2-7 123,1-6 151,1-3-274,3-11-67,4-8-739,13-37 229,-4 3 202,7-21 134,-12 21 196,-2 9-90,-4 11-363,-1 14 268,-5 20 230,1 13 258,-4 14 145,3 7-89,1 0-28,3 0-45,2-5 16,5-7 91,4-9-46,22-7-638,-5-12-577,19-9-415,-11-12-1556,2-6 111,1-6 1267,-1 0 156,-4 0 218,-7 3 1054,-8 6 78,-8 5 1227,-8 7 2464,-6 1-3064,-5 8-67,-2 0-151,-3 6 78,-3-1 46,-4 1 15,-5 1-77,-3 4-40,-3 4-89,-2 6-79,0 2-73,3 2-16,1 2-17,5 1 22,3-1 78,3 7-184,3-8-39,3 3-29,2-11 192,2-4 178,4-3-27,4-2 105,15-2-386,0-5-67,16-5-100,-3-8-427,7-9-573,6-11-395,7-10-438,7-19 449,-2-10 952,-32 33 0,-3-4-1452,0-14 1,-4 0 1983,6-26 599,-9-9 39,-21 57 147,-10 16-7,-5 14 194,-7 11-166,-3 12 192,-3 11 10,-1 15 823,-10 44-990,13-12 344,10-20 0,2 0-586,4 22-230,5-3-94,3-9-35,8-8-77,4-9-107,8-9 17,4-11 163,5-9-85,6-9-443,35-21-11,-10-6-27,-4-7 0,-1-4 145,10-13 118,13-14 61,-36 22 6,-9 9-11,-11 8 11,-7 8-358,-8 6 358,-3 9 235,-5 9 89,-4 10-72,-2 10 40,-3 7-40,2 1-45,1-1-55,3 2-152,2-17-348,2-1-565,1-19-3562,20-12-1401,-2-8 5876,18-12 0,-20 11 0,-3 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5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15 14185,'-7'-8'-2526,"2"2"2526,5 6 0,0 0 0,0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5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13 11553,'-5'-7'2649,"2"2"-1624,3 5 264,0 0-91,-6 45-196,1-7 351,-2 55 0,-1 12-1101,4-10-177,-1-1 1,2-6-20,3-28 28,0-13-84,0-14-11,0-11-678,1-10-548,2-6-360,2-5-2150,1-11 3747,3-19 0,-4 12 0,0-9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6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21 179 13676,'-11'-1'4671,"2"0"-3914,20 1-69,5 0-4,17 0-276,9-1-173,9-1-78,8-4-90,2-5 40,3-6-107,-4-3 0,-3-4-224,14-17 84,-35 19-303,6-6-290,-38 24 251,-2 3 180,-2 3 246,-4 15 90,2 1 10,-3 14 18,3-6 5,1-2-61,1-2 83,12 2 152,1-10-62,14 0-179,0-11-156,2-1-119,4-2 79,-1 0-28,-2 5-17,0 5-135,9 25 376,-10-1 269,5 23 102,-15-7 110,-1 37-363,-8-17 86,-2 7 1,-2 3-144,-2 4 0,0-19 1,-1-2 11,-2 3 6,0-4-79,-1-3 0,-1-5-90,-6-7 40,-3-10-449,-19-3 146,4-18 157,-12-5-124,10-25 57,0-11-17,5-21 56,9-12-134,5-10 235,7-6 123,10 4 168,20-14-73,1 27 187,4 16 1,5 3-148,17-1-99,2 5 1,6 0-681,-18 11 1,1 0 643,28-14 0,-4 0 0,-9 6 0,3-4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7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13 837 10416,'-7'-14'2845,"2"4"-2145,5 10 1888,0 0-1832,48-45-224,-21 22-101,42-40-83,-29 30-73,8-9-34,19-10-146,-25 19 0,5-1-56,13-6 0,4-2-822,11-3 0,3 0 783,7 0 0,3 2 5,-3 4 1,3 2 30,7 3 1,-3 4-35,-31 11 1,-3 1 14,6 1 0,-8 3-51,-17 5-173,-5 1-382,-21 6-811,-3 1-1260,-7 5 726,-1 4 1934,-2 4 0,0-3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0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11659,'2'8'874,"0"-2"470,-2-6 359,2 53-499,0-9-28,2 50 1,0 9-1042,1-8-91,-1-8 1,2-5 50,1-21-95,0-11-459,1-7-510,-3-9-443,1-9-1343,-4-9 10,0-8 23,-8-4 2722,-5-5 0,3 1 0,-1-1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8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53 478 8102,'-6'-7'572,"2"2"-224,4 5 637,0 0-828,-16 2 353,11-2 330,-12 2 84,16-2-33,0 0 682,1 0-1321,-1 0 2134,0 0-2240,1-4-146,0 0 6,0-6 167,0 1 12,2-2 78,2 1 0,3 0 29,1 2-28,12 0-259,2 3-10,13 0 16,0 4 6,4 1 195,2 2 477,10 7-358,-15-3-7,4 4-16,-22-7-89,-6-3-63,-4 0-223,-5-2-761,-1-7-853,-2-22 96,-1-2-992,-9-33 1687,1 24 397,-7-10 493,5 23 151,3 6 510,2 7 185,3 5-28,2 5 44,1 3-61,0 2 622,0 0-689,0 0-101,3-2-336,2-1-34,9-7-123,-2 2 11,4-4-50,-6 2-12,-2 1-22,-3 0 23,-1 3 28,-3 2-107,0 1-11,-1 3-224,0 0 134,-2 1-55,-2 1 111,-6 7 34,-6 5 11,-24 31-237,3 2 1,-2 2-475,-10 13-9131,-5 19 9782,61-71 0,0-6 1,4-3-1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19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174 322 10478,'-7'-9'3657,"2"2"-2492,5 7 963,0 0-1881,-4-13 38,2 7 18,-4-10-23,4 10-62,0 1-77,0-1-1,1 1-62,-1 0-72,0 1 5,0 2 28,-1 0-33,1 2 0,0 0 55,0 0 23,0 0-39,0 0-6,-1 0 12,0 0-46,-2 0 1,-6 0-6,1 0 0,-5 0-51,3 5 46,0 3-34,-1 7-29,-3 16-16,5-4-22,1 12 106,8-12 594,10 8-29,1-12 40,11 3 50,-1-18-179,6-3-184,1-4-141,6-10-151,0-7-67,2-14-449,-3-12 29,-3-10-112,-6-9 414,-7-2 0,-8 2-168,-6 10-212,-11 10 212,-7 12-124,-12 11-962,-22 9-510,14 6-286,-10 9-616,31 4 2851,10 11 0,6-10 0,5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0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11570,'6'12'2800,"-2"-2"-2301,-4-10 117,0 0-285,-53 4 184,29 12 185,-42 13 56,44 18-112,2 15 101,5 11-524,5 9 322,3 7-50,4 3-286,2-17 1,1 0-203,0 12-5,1-25 0,0-6-352,1-23-942,2-12-370,0-10 1664,1-23 0,-2 9 0,1-13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0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9 379 13295,'-4'-16'4217,"0"4"-2877,4 12 1174,0 0-2111,36-5-213,-7 0-190,37-8-330,-12-3-476,8-7-706,1-6-1250,6-6 2762,2-16 0,-3-1 0,-11 13 0,-6-2 0,0-1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 11262,'12'5'2985,"-4"0"-2940,-8-5 1759,0 0-572,-15 55-84,4-10-680,-1 4 0,-2 3 232,-5 29-334,1-1 1,-1 2-328,-3 15-25,6-24 0,1-5-14,4-20-571,4-14-834,1-11-366,3-11-464,-1-9-6188,2-13 8423,-2-10 0,3 6 0,-1-1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1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6 174 12180,'-3'-13'3389,"0"2"-2207,3 11-460,0 0-375,0 5 180,6 0 224,3 8 106,9 0-208,7 4 29,24 8-432,-7-8 107,38-2-297,-6-20-280,-1-9-129,-4-12-280,-27-2-302,-9-1-68,-7-1-173,-10 1-761,-7-6 1001,-8 12 23,-22-3 790,2 18 123,-25 2 123,20 8 639,-15 12-219,21-1 12,-4 12 100,13-4-28,1 4-151,5 2-33,1 3-51,2-1 5,1 1-60,4-2-12,2-4 106,4-4 23,1-5-57,1-4 23,2-6-90,18-2-330,-4-7-515,32-14 207,-22-1 34,12-9 95,-21 7 67,-6 4 73,-4 2 39,-7 3 50,-1 2 23,-6 4-28,-1 2-12,-4 3-117,0 1-112,0 0-56,-1 5 252,3 6 45,-2 6 297,3 6-18,-2 3-49,2-2 83,1 6-285,1-13-62,1 0 196,3-13 79,5-2-101,9-1-185,10-1-146,12-8-268,9-4-6,7-7 201,6 1 23,-1 5 112,2 7 84,-4 6 0,-2 8 0,-7 5-61,-9 4-4263,-3 5-1457,-24-12 5781,-1 0 0,-19-10 0,0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2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15 11301,'-16'-8'1496,"4"2"-1491,12 6 1054,0 0-51,-21 60 23,6-15-460,-2 5 0,-1 4 387,-6 23-326,-2 6-284,2-2-146,5-7-112,3-13-102,7-9 40,4-26 454,12-6-392,9-29-90,14-8-325,7-14 151,6-4 73,-2 3-22,-6 5 22,-8 10-39,-9 9-90,-5 5 101,-3 11 129,-1 5 163,1 10 45,-1 4 55,-2 2 297,-4 9-364,-2-12-56,-7 5-23,-6-12 18,-30 4-376,3-9-873,-19 0-2612,18-19 3726,9-9 0,13 3 0,10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3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373 31 9660,'-13'-5'2946,"2"0"-1803,-51-4-371,31 7-324,-48-7-218,51 9-174,8 0-56,7 4-146,7 3 146,3 6 595,4 4 267,7 6-420,2 5-111,8 4 22,0 2-124,-3 0-61,-2-2-45,-5-2 34,-4-4 17,-2-1 100,-5-2-116,-7 0-1,-9-2-157,-10-1-1334,-36-1-900,35-15-4735,-18-9 6969,50-17 0,-1 7 0,2 3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3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1 10982,'15'7'2694,"-2"-2"-2470,-13-5-224,0 0 627,1 7 578,-2 4-85,-2 11-118,-3 5-212,-5 8-118,-2 7-134,-2 4-129,-2 2-101,-2-2-73,2-3-62,-1-7-72,4-6-22,2-9 27,5-8 0,3-6 90,3-5-196,1-1-44,5-10-925,9-9-751,32-41 1138,-3 10 5,18-21 459,-21 29 320,-5 7-6,-16 17-196,-6 5-67,-11 11-202,-2 2 269,0 7 280,0 6 869,-3 24-500,1-8-100,-4 12-146,2-16-112,-1-4-89,2-6-68,1-6 40,1-5 167,1-3-173,0-2-168,5-5-72,5-6-953,28-26 353,-5 4 319,16-12 213,-19 22-11,-7 10 67,-5 7 11,-5 10 68,0 7 5,-2 6 0,0 7 140,-2 0-17,0-2 67,10 7-190,-1-16-33,13 3-1105,2-15-3819,35-11 2146,-15-1 2811,20-8 0,-47 9 0,-8 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4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228 142 10931,'6'14'3994,"-2"-4"-3367,-4-10 225,0 0-516,-40-4 22,14 7-33,-34 4-40,27 11-111,3 7-140,8 0-34,7-2-101,7-3 101,5-3 392,2-5 179,5-4-139,5-4-135,8-2-152,7-2-94,6 0-23,1 0-28,3 0-11,-2 0-29,-3 0 40,-2 0-5,0 0-320,18-7-415,-6-5-615,17-14-1642,1-28-935,-1-7 3932,-23 18 0,-3 2 0,3-3 0,-9 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1.0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17 283 11334,'-9'-13'5814,"2"3"-4290,7 10 414,0 0-1905,48-18-33,12-2-412,0 0 1,7-2-2259,2 3 1,3-1 818,8-1 0,0-1-1126,-5 3 0,-2 1 2977,-8 0 0,-7 2 0,4 0 0,-26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4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396 0 8702,'7'16'4918,"-2"-4"-3658,-62 52-28,21-21-1198,-6 5 1,-1 4 1040,-5 15 207,2 6-632,4 0-281,20-24 1,3 1-940,-7 19 570,5 12-206,17-41 279,3-12 710,8-10-727,7-10-56,15-5-717,11-13-448,10-11-734,6-18-2022,14-23 4093,-24 14 1,-2 0 0,6-6 0,3-8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4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527 0 11138,'8'13'4784,"-2"-3"-3630,-57 10-40,12 6-593,-3-2 0,-2 5 398,-18 31-303,-1 12-56,3 8-236,6 3-2307,20-9 1,4 0 1041,2 4 12,6-15 1,10-5 928,33-17 0,-15-19 0,14-2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6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117 135 7375,'-13'-15'1938,"2"4"-1485,11 11 113,0 0-409,-27-33 190,17 22 219,-20-25 33,24 29 17,2 1-5,-1 1-135,1 1-84,1 1 45,1 2-17,1 0 1535,1 1-1631,0-1-452,3 1 128,5 1 224,9 12 128,9 9-38,10 17-56,6 11-219,4 10 157,0 6-78,-2 2-56,-3-4-62,-4-3 0,-3-12 0,-6-7-39,-4-11-169,-4-10-128,-5-8 72,-3-7-346,-4-4-745,4-10 72,-2-2-2033,5-27 1490,-7-3-257,1-14 2083,-4 4 0,-3 23 0,0 7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7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31 9503,'12'9'3574,"-2"-2"-2477,-10-7-61,0 0-89,6-20-191,-5 15-179,4-16-303,-5 21-761,0 0 487,0 6 107,0 7 357,0 12 91,0 11-135,0 11-11,-4 11-78,-2 6-79,-6 2-34,1-2-145,-1-5-23,1-10-50,3-8-44,1-10-696,3-8-593,2-7-1641,1-5 2974,10-5 0,-7-3 0,7-2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7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2 8926,'-15'-1'2582,"2"0"-1815,13 1-77,-52 10-186,30 4-34,-40 14-28,46 7 118,4 7 23,3 8-6,5 7-140,2 6-118,4 1-5,4 5-51,4-2 6,4 4-101,0-2-107,-5-18 1,-1 0-28,3 25 22,0 21 28,-7-36-79,-3-4 46,0-8 5,-1-5 16,0-9-10,0-5-6,0-7-28,0-3-22,0-4 78,0 0 39,0-5 18,3-1 167,3-5 56,5 0 313,4 1-39,6-2-240,7 0-224,23-2-1104,-8-3-991,25-12-3702,-19-4 5623,4-11 0,-26 13 0,-7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8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184 214 11698,'9'14'3283,"-2"-2"-2415,-7-12-112,0 0-470,-31 5-6,14 6 39,-27 8-11,23 5 50,0 6-50,1 2-50,3 3-39,5 1-23,2-2-5,6-1-51,1-3-135,3-3 62,4-3 141,6-4 335,6-4 45,9-4-112,5-6-124,4-3-150,6-7-68,4-8-16,-1-14 0,0-5-118,11-12-73,-11 5 1,-3-1-366,-4-11-111,-6-1-78,-9-1-140,-11 2 353,-4 2 111,-11 4-33,-8 5 78,-9 3 84,-10 8 163,-5 6-39,-2 8-12,0 7 62,1 4 90,3 3 55,3 5 175,-2 8-124,12 2 40,0 7 60,15-3 393,3 11-437,4-4 22,7 8-5,4-9-17,8-4-11,4-2-73,1-5-17,3-4-151,2-5-285,3-3-8341,47-51 8626,-33 16 0,19-22 0,-49 35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9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14 272 11463,'-7'-9'4476,"0"2"-2959,7 7 1766,0 0-2757,17-8-263,-3-3-117,17-11-45,-7-2-17,1-5-6,-2-1-16,-1-1-62,-4 2 44,-1 4-32,0 1-12,-7 12-191,3 2-83,-7 9 89,4 8 84,2 5 84,5 10-324,6 7-661,3 6-668,4 4-2979,11 10-1971,1-3 6620,7 3 0,-24-24 0,-6-7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29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17 12012,'1'1'4621,"0"0"-3333,-1-1-1495,7-19 207,-3 26 28,5-5 224,-4 39 146,0 11-228,2 20 273,1 18-211,-2-35 1,2 4 16,4 26 0,2 0-165,-2-24 0,1-1-220,9 25 0,2-5 192,8-3-6,10 13 1,-11-30-18,-1-7 205,-8-13-238,-6-12-101,-8-12-6,-4-8 611,-9-5-471,-8-3 34,-15-6-56,-41-6-5,6-2-6,-27-4-190,23 4-852,4 0-963,5-7 2005,3-12 0,26 14 0,4-4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0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37 244 12253,'-21'-1'4991,"5"0"-3759,16 1 644,0 0-1741,8-18-79,2 0-11,11-18-6,4 4-34,2 0 130,0 2 21,-1 6-72,-3 5-33,-4 5-51,0 6-6,-1 1-55,2 5 61,3 0-68,3 5-10,4 5 78,2 8 241,27 32-107,-21-16 40,19 19-68,-28-30-5,-1-4-6,1-6-95,2-5-487,2-3-706,1-7-1658,2-12 2851,5-19 0,-19 13 0,0-6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0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22 119 9190,'-12'-8'3657,"2"2"-1977,10 6 2229,0 0-3511,5-5-140,2-1-112,7-6 61,12-6-123,-2 5 67,7-3 23,-4 9 28,1 1-1,5 3 12,5 1 5,2 1 370,40 13-409,-29-3 57,25 9-108,-40-7 35,-3-4-163,-1-3-426,-2-2-1164,3-13-3451,-3-3 5041,-1-13 0,-14 13 0,-5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1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895 0 11054,'14'10'4134,"-2"-2"-3109,-12-8-1019,0 0-309,0 4 303,-8 11 566,-7 17 310,-18 24 1,-7 9-421,2-3 1,-2 4-274,0-2 0,-2 6 0,0-1 5,4-10 1,1 0 0,1-1-922,1 1 0,0 0 0,2-2 887,-11 19 0,2-2-3,7-10 0,3-2-48,7-15 1,2-2 30,-2 6 1,2-2-371,-10 25 261,13-27 0,0 0-25,-5 26-106,1 2-504,5-4-611,7-6-779,5-8 1212,14-12-1940,13-11 2728,14-16 0,-13-9 0,-1-8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1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65 119 6803,'-9'-15'1624,"2"2"-1109,7 13 981,0 0-605,-21 5 308,15-4-102,-15 3-156,21-4 5170,0 0-5568,7 0-218,7 0-112,23 0-34,27-1-132,-14-2 1,4-1 3,13-2 0,4 0 7,7-2 1,1 0-31,-4-1 0,-2 2 48,-13 0 0,-4 2 24,22-1-94,-35 4 0,-17 2-1,-12 0-5,-2-1-33,-5 0-51,-3 0-354,-3 1-396,-1-2-706,0 0 1540,-14-8 0,11 7 0,-11-6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2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69 10315,'-1'7'4346,"0"-2"-2928,1-5 1691,0 0-2398,3-29-51,-1 18-178,3-21-157,-2 27-79,0 3-55,-2 1-51,0 1-140,0 0-107,-1 0-128,3 5 190,1 7 45,4 12 235,3 10-50,2 8-78,1 6-107,1 1-224,-1-1-4341,6 13-2643,-5-20 7208,4 6 0,-13-33 0,-1-6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2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21 278 9677,'-11'-5'2828,"2"0"-1831,9 5 1972,0 0-2068,4 0-206,5 0-6,6 0-190,8 0-102,4-2 29,9 0-118,7-4 0,7 1-90,8-4-44,11 1 11,8-3-29,15-2-114,-39 5 0,2 0-1707,8-1 0,3-1 1743,4 1 1,4-1 1,-2 2 0,5 1 1,-4 0-190,12-1 1,0 1 147,-13 2 1,4-1-1,-5 2-5,4 0 0,-1 0 14,-2 0 1,4 0-1,-3 0-23,12-1 1,-1 0-2,-11 1 0,3 0 0,-5-1 26,4 1 1,-4-1 5,-1 2 0,0-1 5,-3 1 1,-1-1 5,-3 2 1,-1-1-10,-5 0 1,-1 0 65,41 0-46,-20-2 79,1 2-107,-29-1 12,4 1-6,-31 0-56,-9 1 3137,-8 0-3625,-4 1 215,-2-1-6729,-24 2 7002,5-1 0,-7 1 0,13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3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10063,'10'11'4027,"-2"-2"-3148,-8-9 662,0 0-835,8-6-146,-7 3-90,8-3-61,-9 5 2464,1 1-2985,-1 2-84,1 2 101,1 7 56,4 4 39,2 6 50,0 5 124,1 5-6,-3 4 22,-1 2-44,-2-1-34,-2-2-28,0-5-34,-1 1-83,0-12-449,1-4-336,0-11-525,2-3-1665,5-9-3506,1-5 6514,6-10 0,-8 11 0,-1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4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21 149 10903,'-11'-2'3910,"2"0"-3036,9 2 2223,0 0-2632,0-2 73,0 2 22,0-2-101,2 2-50,2-1 33,5 1 29,5-3-129,7 0-107,7-5-78,7-2-96,7-5 7,22-10-180,-16 4-521,11-4-538,-27 11-856,-7 5-2785,-8 4-454,-7 3 5266,-7 7 0,-1-3 0,-2 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4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30 9615,'-3'-8'4346,"0"2"-3662,3 6-220,51-4-156,-23 1-308,39-3-285,-40 4-286,-9 3 677,-9 7 656,-21 19-174,-1 1-17,-16 14 79,9-11 33,1 0-44,5-2 605,5 8-819,5-9-50,3 5-72,3-12 313,14 0-45,3-8-262,15-3-697,19-11-989,-10-6-2661,24-9-4841,-22-4 8879,3-4 0,-24 11 0,-7 3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5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 12858,'-9'-4'1921,"2"2"-1876,7 2 2128,0 0-1512,0 48-140,3-14-146,0 44-112,4-23 63,1 4 38,1 4-3448,2 0 3358,-1 0-39,0 1 118,1 32-190,-4-20-82,-3-25 0,-1-1 20,0 23-51,-1-1 34,-1-1-34,0-3-5,-1-4-45,0-5 6,0 7 22,0-21 56,0 10-23,0-33 3365,0-1-3392,0-12 83,0-5 18,1 0 55,3-1 220,2-1 26,6 1-32,7-2-85,8 0-28,13-1-123,11-4 17,10-5-90,6-4-95,-2-3 0,-6 1-896,4-5-4485,-21 6 1321,3-10-5771,-22 6 9695,-7-7 1,-8 12-1,-5 3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5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231 299 9985,'5'12'3254,"0"-2"-2285,-5-10-336,0 0 11,-49-10 135,26 9-57,-38-3-252,39 15-134,3 8-39,2 4-34,5 6-5,5 5 17,3 4 67,10 2-17,7 0-34,8-4-134,6-5-6,0-9 465,8-6-129,1-13-454,-3-13-33,-4-16-179,-12-13-465,-3-42 504,-7 13 0,-10 7 0,-4 1-699,-9-9 749,-17-11 90,0 37-50,-3 8-421,1 8 29,1 6-511,4 8-4088,0 4-190,12 5 5231,4 3 0,12 1 0,2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6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 12539,'-14'-4'1467,"3"2"-1450,11 2-303,0 0 286,34-3 297,-24 11 420,24 0 129,-33 14 991,-1 17-1159,0-5 33,0 15 79,0-11-79,0 3-61,0-1 588,9 16-700,2-17-40,13 8-184,2-24-163,8-9-151,4-6-823,6-5-1726,14-13-2783,-1-3 5332,4-8 0,-28 9 0,-11 3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7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16 708 9198,'-9'-8'3613,"2"1"-755,7 7-909,0 0-1932,51-28-17,-30 5-308,39-29-241,-40 7 702,-4-7-937,-2-10 89,-4-6 247,-3-4 448,-4 1 495,-1 6-154,-2 10 315,0 7-483,-2 21 1264,-1 7-1431,-1 16 190,-4 6-79,2 5 158,-3 4 28,1 7 55,0 3 12,0 6-23,2 6-56,1 5-33,2 5 10,0 7 18,2 2 140,-1 26-286,0-19-23,0 12-33,1-27 102,1 3-97,0-16-10,1 1-23,2-20 73,1-4 123,2-5 128,1-2-128,3-2-117,5-8-85,6-6-50,5-11-67,1-4-6,2-4 73,-6 1 6,-3 4-6,-6 6-79,-1 8-21,-5 8-102,1 4 118,-1 5 0,4 8-62,4 7 107,3 8 39,3 4 51,-1 0-1,-1-2 146,11-3-95,-6-11 0,13-3-57,-5-9-44,1-5-39,4-4-78,-3-2 111,-1 0-78,9 4 22,-12 3 29,4 3 33,-16 4 17,8 3-17,-7-2-185,7 0-1087,-7-5-1495,4-5-2095,-1-4 4862,-1-6 0,-11 6 0,-3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2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279 14 8601,'5'9'3198,"0"-2"-2402,-5-7-107,0 0-96,-4-8-189,1 5-141,-4-7-151,-1 7-107,-5 0 51,-5 1-56,-6 1 6,-5 1 95,-3 1 22,-17 8-67,15-1-39,-6 5-17,24-6-303,8-1-145,4-1-22,15 6 470,3 1 134,13 7-78,3-1 62,4 3 28,2 1 139,-2 1 57,-1 2 117,-4-1-308,-5 1-145,-6 1-6,-7 2 5,-5 3 91,-8 4 313,-12 2-112,-10 1-84,-31 8-124,12-18-83,-11 1 100,26-22-369,7-5-163,10-2-201,4-3-152,6-3 270,2-6 111,6-3 101,6-5 79,12-4-213,9-8-304,8-4 103,9-5 178,5-2 325,5-1 124,1 3 5,-3 3 308,-4 7 436,-7 5 2,-7 5 10,-10 5 112,-9 5 207,-6 4-840,-10 4-235,-1 2-213,-5 2 791,0 17 88,0 2-145,0 20 11,0-1-162,0 3-130,-2 0-94,0 0 44,-1-4-190,1-5-240,1-6-606,1-7-644,0-7-728,1-6-22,5-8 2240,5-10 0,-3 4 0,0-3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7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6 14034,'7'-1'4458,"-2"0"-3908,-5 1-550,0 0-62,0-3-151,0 2 140,-1 5 73,-6 8 174,-3 12 190,-8 8 219,-3 8-18,-4 9-22,2 4-83,1 6-74,5-1-72,6-2-34,6-4 23,5-7-40,10-7 140,7-7 213,42-12-4008,-2-11 2754,28-17-3339,-16-12 342,6-19-6196,-11-1 9793,-4-4 1,-30 21 0,-11 7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8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0 222 8976,'1'-2'8615,"0"0"-7966,5 2 75,1 0-136,5 0-56,3 0-79,4 0-61,4 0 157,22-2-370,-6 0 45,44-4-90,-26 2 52,28-4-63,-8 0 6,7-2-123,12-2-1533,1 0 1538,-5 1-11,2 1 5,-10 2 23,-2 2-28,-8 4 6,-8 0-216,-6 2 277,-5-3-17,-2 1 6,1-2-50,0-1 27,1-1-27,0-1 0,-2 0-1,-4 1 29,-2 2-34,-8 0 0,-2 2 0,-6 0 1539,8 0-1534,-9 0 356,8 0-361,-8-1 34,29-2-34,-20 2 0,20-2 5,-28 4 1,10 0 0,-10 1-1,8 0 40,-14-1-6,0 1 45,-2-2-50,0 1 33,-2-1 34,-2 0 11,0-1-28,-1 1-11,0-2-62,2 1 28,2 0 23,2-1-57,2 2 6,-4-1-11,0 2 0,-5-1-140,-3 2-336,-5-2-487,-2 2-1070,-4-1-3143,-2 1-3404,-10 0 8580,-3 0 0,1 0 0,1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39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196 567 9845,'9'5'4335,"-2"0"-3837,-7-5 57,-32-9-90,20 7-174,-25-7-11,29 9-39,-1 3-56,1 5 89,-1 7 34,0 5 79,1 5 72,0 2-78,2 5-79,3 0-32,1-1-80,2-2-84,1-5 96,3-5 179,5-5-40,3-5-33,4-5-22,0-2 145,11-7-246,-7-6-118,7-9-17,-8-7-50,2-8 0,0-6-128,6-30 128,-10 11-23,-1-22 62,-12 22-5,-12-25-23,-6 23 40,-11-13-46,-6 32 85,-4 7-23,-2 5-22,-2 4-40,4 4-5,3 4 0,6 5-543,8 3-851,7 5-1211,6 1-2368,3 4 4973,2 0 0,0 1 0,0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40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67 245 11183,'3'15'3971,"0"-2"-2957,-3-13-22,0 0-981,-5-5 185,3 9 297,-6 1 5,2 15-50,-2 9 57,-2 7-29,-1 6-168,2 1-73,1 3-28,5-2-39,0-3-22,3-3 33,3-7-62,4-4 107,4-6 17,7-5 45,3-7-17,5-5-134,3-2 38,21-19-167,-11 1 61,12-18-61,-15 4 11,21-47-230,-23 26-2025,13-34 1952,-33 36-363,-7 0 514,-3-1 102,-8 2-79,-6 1-202,-11 4-50,-8 5-5,-9 6 173,-1 7 117,-21 6 46,16 10 33,-9 3 28,25 6 1849,6 2-1877,5 4 561,4 5-437,4 5 88,2 4 68,4 4 515,1 18-341,8-10 392,15 20-454,2-26-56,13 1-128,-6-18-124,4-5-84,1-3-628,2-9-963,1-4-1629,5-17-3580,-3-1 6800,-1-7 0,-17 17 0,-9 4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41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10170,'11'1'3035,"-2"0"-2167,-9-1 107,-3 3 78,-3 1-106,-3 4-253,-1 0-207,2 0-196,2-2-61,3-2-185,2-2 56,3-2 331,19 1-276,-1-1-55,18 1-101,-8 2-50,-4 1-17,-2 5-90,-8 1 112,-6 5 23,-5 4 22,-4 5 134,-5 4 45,-6 4-84,-7 3 236,-8 11-107,10-14 45,0 4 111,13-19 701,11-2-655,5-7-207,13-2-219,7-5-595,7-5-900,4-4-2224,8-12-4405,-3-5 8124,0-7 0,-24 15 0,-8 4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42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12 155 9397,'-6'-12'2049,"0"2"-1287,6 10 4352,0 0-4296,3 0 17,3 0-253,7-1-207,8-4-212,8-4-34,7-5-79,4-2-3369,3-1 3442,-1-1-11,-3 2 39,-5 2-89,4 0-62,-11 7-471,20 6 354,-21 11 117,12 9 5,-13 9-5,1 8 34,-1 11-28,0 9 3610,0 19-3471,0 19-120,-13-42 0,-1 1-256,-1 3 1,0 0 325,-2-4 0,0-3 68,5 39-29,0-6 57,1-5 33,2 1 0,3 0-40,-1-6 131,5 23-231,-8-26-34,2 15-44,-9-31 94,-1 15-94,-3-19 5,-2 12 23,-2-23-34,0-4 629,0-3-567,1-3-12,0-2-38,1-4 27,0-3-39,1-4 45,-1-1-40,2-3 1,-2-1 5,0-1-5,0-3 27,-2 0 1,1-4 162,0 1-39,-1-3 296,1 1-190,0-1 421,-1 0-354,1-1-106,-1-2-123,0-5-33,-3-4-68,-7-4-28,-10-3-23,-13-2-10,-13 0-13,-41 1-340,19 9-1012,15 6 1,1 2-2115,3 2-3137,-1 2 6677,31-1 0,10 1 0,4-1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53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371 27 9873,'-6'-13'1456,"0"2"-380,6 11 632,0 0-1154,-1-1 146,1 1 3244,-1-1-3944,4 6 0,3 8 78,4 11 12,4 10 95,2 7 22,-2 4 6,-2 1-62,-5-1-56,-3-3 11,-3-1-16,-9-1 22,-9 0-28,-14-1-28,-12 1 11,-10-4-67,-4-3-73,0-8-671,5-6-1150,6-10-4402,10-3 6296,11-7 0,12 1 0,7-1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55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1 166 9055,'2'11'2890,"0"-2"-1786,-2-9-253,0 0-185,0-11-39,0 9-21,0-10 4,0 12 527,0-1-622,0 0-67,0 0 12,0 0-23,0-1-17,0 2 459,0-1-672,0 0-39,1 1-45,0-1-61,0 1 0,1 0-57,-2 0 135,1 0-145,0 0-29,1 0-16,3 3-6,3 4 5,6 9-33,5 9 84,6 6 0,5 7 11,0 3-11,1 1 0,-2 0 0,-2-1-50,-4-1 22,-4-4 28,-4-3 50,-3-5 23,-2-7 50,-1-3-72,-3-8-40,0-2-11,-3-6 6,-1-2-12,0 0 6,-2 0-6,1 0-106,0 0-44,-1-1-393,0-5-33,1-3-85,0-8-196,2-5-212,1-4 162,2-2 291,2-3 34,-1 0 123,1 0 112,-2 0-112,0 1 135,0-2-241,-1-14 173,0 10 107,-1-12 33,-2 17 258,0 2 106,-2 4 208,2 3 67,-1 3 426,2-5-331,-2 8 196,2-3-5,-3 10-102,1 2-195,-1 3-269,0 2-96,0 1 2449,0 1-2381,0 2 44,0 3-10,0 5 44,-1 3 6,0 7 95,-3 5-40,0 6-44,-2 7-28,-2 2 6,-2 3 39,-8 18-107,2-16 56,-10 26-83,12-34-18,-2 9 29,9-21-28,0 3-29,5-11 40,-1 1-39,3-10 33,0-3-39,0-1 11,0-1 0,0-1-5,0-1 50,0 0 757,0 0-813,-1-1-953,-6-3-5068,-2-6 6021,-7-6 0,8 5 0,1 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0:58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19 315 8982,'-10'-4'2532,"2"2"-1647,8 2 8087,-1 0-8770,2-1-68,1-3-94,3-2-35,2-6 40,2-2-39,2-5-6,2-1 0,3-1 0,-1-2 0,3 0 39,-2 0-39,1 2 0,-2 1 11,-3 4-5,-2 3-1,-3 4-5,-2 4 0,0 1 6,0-1-1,1 0-5,1-2 0,0-1 0,1 1 17,-1 0-11,-2 2 5,-1 1 0,-2 2 0,-1 1 34,0 1 264,-1-1-175,0 0 12,0 0 5,1 0 45,-1 1-145,2 0-40,-2 0 134,1 0-217,0 0-24,1 0-27,3 0 56,2 4 11,5 2-39,3 6 22,3 3 39,0 3 23,0 0 6,-2-1 5,-1 0 16,-2-2 24,-2-1-35,0-1 29,-3-3-29,1-1 1,-2-2 28,1 1-29,0-2 40,0 2-28,5 1 16,-2-2 35,7 3-29,-8-5 17,2 0-45,-6-1-5,-2-2-6,0 1 0,-1-1 0,-2-1 0,1 1 5,-2-2 51,1 1-11,-1 0 465,0-1-1132,1-5-2767,3-4 3389,2-9 0,-3 9 0,1-1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0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4 8125,'6'2'1821,"-2"-2"-1177,-4 0-68,0 0 29,-23-2 135,14 1-146,-18-2-174,21 3-118,-1 0 73,-4 0-207,3 0 11,-4 0-55,4 4 234,-2 5-123,3 2-28,-3 4 12,4-1 145,0 1-89,1 4 554,1 18-460,2-2 46,0 19-91,2-6-27,0 9 18,0 3-7,0 6-17,1 0-28,2 2-129,1-1-55,2-4-23,-1-3 78,3 18-128,-4-23-6,4 12 11,-4-26 39,1-3-16,0-4 5,-1-3 12,1-3-40,-2-4 22,0-5-33,1-2 56,-1-5-11,-2 3-45,0-7 0,0 3 6,0-7 55,-1 0-55,0-3 33,0 0 95,0-1-134,2 0 0,0 0 0,1 0 45,3 0 465,3 0-202,6-1-34,8-2-123,6-2-83,4-3-68,0 1 34,-4-1 11,-9 3-40,-7 1 29,-6 2-34,-5 0-678,1 1-1422,2-5-3882,2 0 5982,4-5 0,-5 5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4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295 140 9307,'21'4'3602,"-4"0"-2684,-17-4 588,0 0-1399,-4-49-107,-5 30-73,-6-37 73,-8 45-6,-5 3-5,-3 5 11,-2 2-117,-1 9 21,3 6-55,5 11 0,4 7 95,7 5-112,7 5 168,5 2 258,5 3 50,7 1-90,5 3 85,7 3 16,1 4 168,3 2 6,-1 2-50,1 1-191,-4 0-96,-1 0 12,-1 25-168,-10-24-212,-4 30 212,-16-48 44,-8 5 130,-8-28-101,-6-6-68,-4-8-5,0-4 107,1-4-40,6-4 39,8-4-190,8-34 124,15 7-40,11-26-56,15 17 56,11-4-84,8 0-96,6-2-100,4 1 62,1 0-135,0-3 28,-2-3-11,-2-4 137,-19 14 1,-1-1 198,15-19 123,6-14-84,-25 39 168,-8 10 253,-4 10-57,-7 6-157,-2 7-11,-4 4-235,-2 2-425,1 4 425,-1 9 162,3 10 146,-1 14 146,2 8 84,-3 8-11,0 3-270,-2-2 90,-1 11-240,0-22-102,0 2 85,0-26-90,0-8-39,0-4-17,0-5 50,0-2-123,0-10-699,0-7 127,0-14 191,3-9 29,5-6 195,3-4 129,16-17 152,-7 20 5,9-6 33,-11 25 57,1 6-40,-1 3 213,0 4 34,-2 3-73,-2 4-201,-2 4-23,2 3 0,-2 9 50,4 6 101,-2 12 28,2 5-61,2 5 229,-1 3-77,0 0-7,-2-1-129,-1-6-66,-2-5-63,-2-6 202,0-5-207,-2-7 185,-2-2-45,-3-7-11,0 0 39,0 0-22,5-4-146,2-6-499,19-26 247,-6 2-297,18-32 454,-20 29 95,2-8 0,-12 23 67,-2 6 57,-3 4 77,-2 4-16,-2 3-39,0 3-85,-2 1 12,2 1-73,-2 0 6,1 0-6,0 0-348,-1 0 264,1 2 28,0 1 56,0 4 68,2 3 4,1 4 18,2 4 61,1 4 6,2 5-112,0 2 95,1 1-79,0 1 102,5 2-113,-6-10-44,5-1 111,-8-12 6,2-4-123,-2-1-184,2-1-124,-1-1-174,2-1-560,2-2-2049,8-8-4505,4-6 7596,5-12 0,-13 10 0,-3 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2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35 8528,'-13'-8'2678,"2"2"-1844,11 6 6280,0 0-7120,-2 0 6,1 0 0,-1 0-117,0 0 50,2 3 67,-3 6 39,1 8 28,-2 8-22,-1 6 44,1 3 85,-2 16-90,3-12 0,1 23-50,4-27 22,2 8-12,5-16-4,14 14 4,-6-17 91,8 8 83,-11-21 1,1-3-23,-1-2-45,-1-1-51,1-2 1,-2-1-62,2 0 45,-1-1 0,3 0-39,1 0-6,4-4-5,1-2 44,10-12-72,-7 3-6,13-18-34,-18 13-89,1-9-56,-11 8-252,-3-12 145,-4 6 214,-1-9-12,-2 9-84,-4-2 11,-3 1-11,-5 0 50,-5 1-61,-2 1-6,-3 3-129,-15-4 213,7 9 28,-11-2 12,11 11 55,2 3 0,3 3 6,-10 1 0,16 2 6,-8 1 0,17 3 44,-6 14-50,5-3 6,-4 11-1,7-9-5,1 2 51,0 0-51,2 1 0,0-3 0,1 1 5,0-4 23,0 0-22,2-2 44,2 1-22,0-4-28,0-1-112,0-4 107,0-2-63,0-1 35,0-1 223,4 0-10,2 2 11,5 1 5,4 0-23,4-1 6,2-1-33,5 0-34,0-1 0,1 0 0,-2 0-39,-2 0-12,-3 0 29,1-4-90,-9 1-308,2-4-1311,-6-7-4576,1-2 6195,1-9 0,-5 13 0,-1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2.7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0 113 9279,'5'16'2307,"-2"-4"-1763,-3-12 1898,0 0-1619,5 1 57,-2-1-63,5 1-206,-2-1-135,3 0-151,2 0-68,1-2-116,2-2-18,1-5-78,3-4 5,-1-2-16,2-2-28,-1-1 5,-2 0-6,-4 4 57,2-1-56,-8 7 27,2 0-33,-5 7 0,0 0-45,1 1-5,1 0-40,3 0-78,2 2 84,2 5 84,3 2 84,1 5 28,1 1-28,0 0-22,0 0-2034,20 17-3052,-13-10 5024,14 12 0,-26-23 0,-3-3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3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99 10175,'-6'-16'3697,"2"4"-2572,4 12 987,0 0-1585,26-16-130,-12 8-106,21-13-61,-19 12-56,-3 2-56,-4 1-84,-2 4-34,-2 0-40,1 2-151,2 0-10,2 7 72,3 5 62,10 28 67,-5-1 246,12 49 34,-15-24 0,-4 8 1,-1 3-175,-1 4-70,-4-17 1,-1-3-3,-1 0-29,-1-3 74,0-3-7,0-2-66,1-3 44,-1-2-44,2-2-3348,-2-4 3376,1-3-28,0-3 78,-1-5-79,5 9 74,-4-19-79,1 6-6,-2-19 0,-2-3 57,1-1 3940,-1-1-3913,-7-1 34,-3 0-61,-12 0 16,-1 0-17,-6 0-5,1 0 11,3 0 6,5 0-62,6 0-314,3-1-1058,4-3-3277,2-2 4649,2-2 0,2 4 0,1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4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0 221 9162,'11'5'5611,"-1"0"-5017,-12-5 6,2 0 4021,-1 0-4336,3 0-95,2-4-122,4-4-24,5-7-38,5-7-6,6-6 0,5-2 0,2 0 0,0 3-6,-3 6 1,-4 5-29,-4 5 29,-3 4-1,-3 2-39,-2 2 12,0 1-18,-1 1-33,0 1-61,0 0 44,1 3 6,6 12 95,-2 0 11,14 18 39,-11-12-5,7 5 28,-9-10 61,-1-4 40,-2-1 22,1-5-34,-1-2-16,13-3-146,-3-2-1361,21-12-129,-16 3-666,5-9-1104,-19 5 3260,-6-1 0,-6 6 0,-2 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5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91 8489,'-10'-1'5400,"2"0"-4258,8 1-122,0 0-124,-1 1-560,2-3-140,3-2-95,5-3-51,4-4-11,3 0-5,0-1-34,4 1 11,1 3 95,3 1-5,1 3-28,-1 2-39,8 1-29,-9 3 29,3 2 72,-11 3 129,-1 2 118,0-1-27,2-1-102,2-3-196,6-1-28,4-2-8413,39-16 8413,-20 2 0,7-4 0,-34 7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06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58 11066,'-15'-14'6922,"4"2"-6154,17 12-415,5 0 28,12 0 45,10 0-68,11 0-50,9 0 325,41-1-348,-18-2-173,-25 1 0,-1-1 90,18-2-85,-7 0-49,-11 0-17,-12 2-51,-11 0 0,-13 2-438,-8 0-5790,-4 1 6228,-2 0 0,0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0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38 7794,'-7'-15'2320,"0"2"-1542,5 10 96,1 2-73,-2-3-151,3 3 4390,0 0-5337,0 6 297,0 6 40,0 12 200,0 10-44,0 9-61,0 5-68,0 4-67,0 1-1019,-1 9 1019,-11 17 0,8-35 0,-7 5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2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20 262 9576,'-11'-4'2307,"2"0"-1410,9 4 643,0 0-1036,10-5 84,-5 3-56,9-5 34,-5 6 89,3-1-106,5 1-157,5-1-28,5 0-34,3 0-66,5 0 5,2 1 263,22 0-252,-11 1 95,44-2-263,-31 1-45,-5-1 1,1-1 10,14 0 11,-9 0 1,1 1-39,14-1 10,-10 1 1,1 0-57,16 0 20,-29 1 1,0 0-21,21-1 7,-4 2-211,-4-1 199,-7 1 5,-5 0-5,-3 0 17,20 0 34,-16 0-51,16 0-3308,-23 0 3342,-1 0-1661,18-2 1627,-16 0 5,13-2 29,-19 0-34,1 1 0,2-1 5,0 0 40,19-3-39,-16 0-1,14-1 1,-23 1 28,-1-1-29,-2 2-5,0-1 0,2 1 2505,2-1-2500,4 1 57,24-3-96,-16 4 34,17-1 0,-20 2 6,-2 1-1,0 0 2680,-3-1-2679,-2 1 28,1-1-29,4-1 29,26-3-34,-19 2 11,15-1-5,-32 3 27,-5-1-27,-5 0-1,-2 0 1,-3 1 33,-2 0-39,1 1 0,-2 0 0,4 1-6015,32 1-3277,-24 0 9292,19 4 0,-40-2 0,-7 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3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14 8702,'-17'-7'2968,"4"0"-2093,13 7 261,0 0-699,-2 0-28,2 0 700,-2 0-1069,1 0-40,-1 0 173,-1 3 6,-3 1 17,0 6 6,-2 2 84,-1 4 16,-1 1 12,-1 3-46,0 3-60,0 1-35,-1 4 40,2 0 22,0 3-39,0-1-5,1 3 28,-1 3 302,-7 41-393,7-23 80,-3 34-18,10-32 79,1 31-112,1-17-57,0 20-27,1-28 39,0-5-67,0-3 5,0-4 12,0-5-29,2-1 1,1-4 5,3-2-28,3-2 96,1-2-40,1-4-33,2-2 66,1-4-27,0 0-11,2-3 55,5 4-49,-5-7-35,6 3 68,-6-11 140,14 5-106,-4-6-45,11 4 5,-8-5-90,0-1 40,-1 1-45,-3-2 34,-3 0-23,-3 1-11,-7-4-118,-2 2-560,-7-4-901,1 1-1563,3-1-2689,2 1 5831,3-1 0,-4 0 0,-3-1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5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285 474 7615,'7'7'2420,"-2"-2"-1692,-5-5 6346,0 0-6727,0-2-83,0-1-63,0-2-27,0-2 17,0 1-90,-3-2-28,1 1-57,-5 0-16,1 0-33,-3 1-18,-1 1 46,-2 2-51,-3 2 45,-1 0 5,-4 1-28,0 1-16,-11 12 39,9 1 11,-8 14 0,11-3 0,2 3-56,5 1-68,4 0 17,4-3 247,8 7 119,6-12-46,6 2-51,3-13 224,12-4-218,-8-3-33,8-6-79,-8-7 11,9-20-162,-7 0-219,9-29 113,-20 23 83,-1-29 118,-11 27 0,-4-13 0,-5 14-11,-6 1 5,-8-2 1,-5 2-1,-21-12 6,8 16 11,-24-15-11,30 25-285,-2-3-898,20 8 1183,8-5 0,5 11 0,2-3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4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9744,'4'9'-729,"-2"-2"1,-2-7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6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12 105 9218,'-7'-2'3892,"2"0"-2817,5 2-229,0 0-745,22-31-62,-8 18-33,19-23 38,-16 27-10,-3 2 11,-5 4-45,-4 1 0,-3 2-62,-1 0-27,-1 0 156,1 0-67,1 0 5,1 2 1,0 2 95,1 2 78,-2 3 68,0 1 117,0 1 515,-2 10-459,1-6-73,-1 9-16,0-6 274,-2 7-381,0-6-67,-1 2-28,2-13 33,1-2 286,0-4 403,5-1-100,7-1-331,27-1-420,-2-5-1036,21-1-1563,-2-8 2599,20-5 0,-33 7 0,4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7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1 656 11054,'0'16'2997,"0"-4"-2471,0-12-285,0 0-235,54-52 240,-34 21-199,13-7 1,-2-3 59,-14-8-107,2-10-73,0-5-123,0-3 179,-3 1 17,-4 9 499,-4 9 67,-4 12-101,-2 10-79,-2 7-106,0 7-202,0 4-78,-4 2-39,0 4 39,-4 0 23,-2 2 77,-6 0-83,3 2-11,-4 2 72,6 5-72,1 4 27,0 2 40,1 4 67,0 1-17,1 4 12,0-1 358,0 24-353,3-16 28,2 18-96,3-22 30,0-1-1,4 2-45,2-1-23,2 0 18,0-2 22,0 0-29,0-1-44,-1-3-33,0-2 33,-1-3-6,-1-3-44,1-2 100,3 1 73,-2-5 96,3 1 5,-3-4-51,1-1-49,1-1-91,3-1-33,-1-1-39,4-1-67,-2-4-6,2-4 11,2-6 62,0 0 33,1-1-5,-1 2-23,-3 2 34,0 2 0,-4 1 6,-1 3 5,-2 1 45,-3 3-6,0 0-50,-3 2 0,1 0-50,-1 0-6,2 0 56,1 0-28,5 8-6,-1-1 34,1 7 28,-2-1 6,-1-1 56,1 0-57,-1-2 23,1-1-45,0-2 73,3-2 90,1-1-45,4-3-611,34-9 264,-12-1 55,25-7 96,-24 4 22,-5 4-11,-4 4-84,-5 2-61,-4 8 43,-3 5-346,-2 16-677,-6-6-847,2 2-1658,-5-13 3686,2-7 0,-5-1 0,1-2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8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1 11732,'9'3'2560,"-2"0"-2465,-8-3-89,-1 0-6,-1 0 750,-2 8 186,-1 4 5,-2 11-185,-3 6-62,-2 6-156,-3 6 6,0 5-152,2 2-17,1 1-162,5-1 173,3 13-213,5-18 600,18 17-240,2-32-96,18 4-135,0-18-246,7-4-56,4-5-733,2-3-1962,3-3 2695,7-10 0,-28 8 0,0-8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8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1 124 9453,'4'15'3243,"0"-4"-2342,-4-11 1917,0 0-2079,48-9-123,-17 7-129,46-8-106,-22 8-444,18-2 338,19-2-161,-34 2 1,3 0 30,7-1 1,1 1 14,4-1 0,-1 1 41,-3-1 1,-3 1-65,-8 2 1,-3-1 136,33 0-95,-19 1-44,-4 1 5,3-1-34,10-2-5,6-1-76,-20-1 0,1 0 20,32-3-308,-17 0 1,-1 1 268,7 0-6,-32 4 0,-3 0 0,10 1 5,-8 2-5,-10 0 0,-9 1-89,-9 0-488,-7 0-739,-3 0-2210,-4 0 3526,-3 0 0,-3 0 0,-3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19.8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186 473 9290,'0'11'3036,"0"-2"-2689,0-9-83,0 0-85,-26-24-90,15 17 12,-21-17-22,20 24-7,-1 0 40,-2 5 12,-1 3 38,1 6 286,-3 14-95,7-5 5,-1 9-179,10-7 57,0 3-62,2-3-79,3 1 224,3-3 101,3-2-17,4-3 689,8-3-352,-2-8-118,8 0-258,-4-8-22,16-18-219,-8 1-123,10-19-107,-18 5-21,-4-2-46,-5-4 168,-6 1 6,-4-1 96,-2-2-46,-3-2-3408,-5-2 3402,-4-2-10,-8-1-23,-1 1-11,-5 2-67,0 4-62,-2 5-185,1 5-240,2 7-287,2 5-755,-1 4 1596,0 4 0,9 4 0,1 3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20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8 10186,'7'16'2543,"-2"-4"-2190,-5-12-347,0 0 352,-4 3 404,-1 6 78,-5 6-28,0 10-28,-1 5-145,-1 6-135,1 2-196,3 2 22,4 0-50,2 0 46,2-1-136,6-2-89,3-2 78,7-4 129,5-5 67,0-5 79,5-5-146,2-6-67,5-6-51,4-3-112,3-7-5,2-5-28,-1-10-11,-1-4-180,7-19-263,-16 8-856,4-30 996,-25 25-129,-3-12-140,-11 17 17,-6-1 73,-8 3 67,-6 3 157,-4 2 34,-19 1 184,8 11 6,-12 3 6,12 11 33,2 3-33,1 1 55,4 5 29,4 2-28,4 7 38,5 1 29,6 3 112,4-1 190,5 3-5,3 1-1,2 1 164,15 10-40,1-11 442,36 5-789,-7-18-202,23-3 0,-7-13-1846,-11-5 1,0-4-3628,25-12 5473,-25 6 0,-5 0 0,-12 4 0,-11 4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21.7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9324,'1'4'2380,"0"0"-1399,-1-4 570,0 0-974,-1-2-12,1 2-178,2-3-79,0 3 23,4-2 55,0 2-39,2-1-22,2 1-62,3 0-67,4 0 6,4 2-40,4 4 23,3 6-79,4 8 12,4 6-6,2 9-44,2 10 117,0 10 28,-1 10 109,-12 5 0,-2 5-93,3 21-165,-10-20 1,-3-2 41,-9 4 29,-4-4-130,-1 0 29,-1-2 11,-4 1-1,-3-1-44,-5 1 25,0-22 1,0 0 24,-7 25-16,-6 16 16,10-36-44,1-8 33,1-5-39,2-6 0,1-4 0,1-5 11,1-3-134,-1 0-123,3-9-1547,0-1-156,5-11-2907,8-1 4856,3-5 0,0 1 0,-1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22.8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74 9822,'-1'6'2218,"0"0"-1781,1-6-218,0 0-57,-2 0 174,0 2 84,-3 6-117,0 6 16,-2 7 67,2 4 73,-1 5-212,3 3 95,1 2-40,1-1-89,2 1 73,5-4 61,4-3 51,8-5-85,1-3-16,5-5 22,1-3 399,30-6-533,-18-2-62,24-10-22,-27-3-68,-2-9-33,0-4-151,-6-3-399,-4-2-161,-7-4-498,-5-4 173,-6-1-225,-2-3 141,-9-1 95,-5 3 369,-10 1 371,-17-2 285,8 13 369,-10 1 35,15 16-23,1 4-11,1 3 10,2 2 382,-7 12-219,8 1-123,-6 11-5,10-3 44,3 2-179,5-1-39,4-1 319,3-3 95,5-2 107,6-3-280,9-5-168,8-3-314,7-4-309,3-1-1522,9-11-3255,-2-2 5086,3-10 0,-23 11 0,-6 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23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20 199 8282,'-10'-12'2834,"2"2"-2056,8 10 1116,0 0-1329,-1 1 147,1-1 4251,-1 1-4096,6-1-368,5-7-264,9-2-134,9-11-34,5-4-61,3-6-1,0 1 6,-4 2-67,-3 5-112,-11 11-442,1 15 464,-9 12 146,2 14 34,-2 4-34,0 2-67,1 1-1260,4 0-3059,2-5 4386,4-5 0,-10-13 0,-2-6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5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282 204 10550,'6'6'3815,"-2"0"-2779,-4-6-168,2-3-246,-1 2-62,0-2-51,-1 1-10,0 2 22,0-1-106,0 0-124,0 1 45,0-2-179,0 1-40,-8-6-77,3 1 44,-7-3 5,6 2 124,-1-2-68,4 1 18,-2 0 27,4 3-16,0 2-12,1 1 6,0 0-45,0 2 332,0-1-237,0 0 465,0 1-688,0-2-163,-3 2-168,-2-1-118,-8 1 112,-6 0 207,-9 0 79,-7 1 51,-1 5-79,0 1-51,8 5-27,6 0 5,9 0-16,6-1-51,4-2-6,3 0 6,5-1 224,7-1 123,21 1-123,-3-3 0,11 0-72,-15 0-130,-4 0-28,-5 5 102,-4 5 128,-4 7-73,-2 9 73,-4 10 302,-1 44 23,-3-11-90,-1-19 0,-1 0 101,-2 30-17,-4 3-111,1-4-63,3-2-106,2-8 85,2-8-80,1-10-105,0-2 61,3-24 146,7-2-107,2-24-39,8-11-56,-1-7-56,1-12-264,-1-6-352,-5-6-44,-5-6 5,-5-5 386,-2-3 122,-2 0 220,0 0-146,0 7 185,0 4 107,0 9 672,6-8-561,-1 20-150,6-5-12,-2 19 28,8-2 50,-1 2 112,8-2 12,-2-2-124,5-3-55,5-7-79,3-6-45,2-5-56,0-5-106,-4-3 84,-2-1 89,-5 1-67,-1-11 51,-8 15 44,-2-8 1,-8 20 5,-3 3 73,-2 5 44,0 4-33,-2 5-84,1 3-45,-1 2-296,0 1 234,0 4 102,0 5 5,2 7 50,0 4 34,2 4 51,1 2 16,1-1 106,5 8-257,-2-10 62,2 3 28,-3-15 145,0-3-17,1-5 174,12-12-392,0-5-11,9-13-23,-4-2-5,-2 2 0,-3-1 72,-4 0-27,-6 9 0,-4 1 33,-4 10 45,-2 2-34,0 2 45,-1 1-22,0 2 106,0 0-268,1 3 5,1 2 84,1 6 0,2 4 0,2 5 0,1 4 0,4 1 5,0-1 91,1-2-24,1-4 1,-1-3 22,0-5-27,-1-3 235,8-3-169,0-3-44,8-5-90,2-8-39,6-10-241,3-10-220,5-3 232,-4-3 88,13-3 35,-18 18 50,6 2 22,-19 18-22,7 4 95,-9 0 33,5 2-33,-13 2 67,2-1 40,-7-1 27,0-1-33,-6-1-163,0 0-178,-1-1 88,-3 0-27,-1-2 11,-3 0 68,-2 1 4,-2 2 85,-2 0-17,-4 0 23,-3 7 5,-3 3 0,0 6-45,1 2-28,2 0 73,3 2-6,4-2-61,6 0 67,3-3 386,3 0-234,4-5 212,7-1-168,2-7-34,8-2-84,2-7-78,2-6-33,2-6 33,-3-2 0,-4 3-56,-7 5-163,-6 5-346,-3 4 324,-3 3-112,0 1 247,0 4 5,0 3 101,1 5 342,9 12-107,-1-5 577,25 10-549,-12-19-67,15 2-56,-9-12-39,3-8-101,2-3-73,1-11-173,-4-1 10,-3-4 29,-4 3 123,-6 2 79,-3 5-40,-4 4-22,-2 6 33,-1 3-95,0 1 28,0 3 40,4 0 61,8 1 50,0 3 96,8 4 67,-3 2 128,14 6-257,-8-3-45,8 3-27,-17-8 44,-3 0-12,-4-3 40,-1-3 73,0-1-157,2-1-39,4-6-1126,14-17 135,-7-4-1054,10-30 1037,-22 20 660,-2-10 382,-11 24 10,-1 7-5,-5 6 96,-2 6 122,-7 2 118,0 2 78,-3 5 6,-1 3-89,0 7 89,-1 5 56,1 4 57,2 2-63,-1 5-16,2 1-96,2 1-129,2-3-61,3-1-100,4-5 172,3-1-77,1-7 44,1-2 62,4-8 17,6-2 5,9-2-106,51-4-521,-22-5-258,40-5-50,-37-5-706,21-17 561,-19 6-147,13-13 85,-26 11 319,-5-2 123,-5 4 207,-7 1 202,-5 4 224,-5 3 286,-4 3 929,-2-1-805,-5 6 26,1 0-128,-4 6-56,1 2-442,-1 1 83,0 1-83,0 1-28,0 0 61,0 1 84,-1-1-140,0 1 56,0 0 152,0 0 778,1-1-1064,-1 1-102,-3-1 119,-3 1-79,-18 0 124,1 0-63,-13 1-44,10 5-224,-3 8 90,14 3 61,1 6 185,14-1 62,7 3-1,6 3-10,11 1-12,3 1 6,3-2 11,-2-2-6,-4-2 23,-3-2-6,-6 0-61,-2-4 44,-5 1-50,-3-3-196,-5 10 140,-10-6-403,-10 8-1058,-23-5 1517,-28 4 0,32-12 0,-9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5.2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29 10338,'-6'-16'1153,"2"3"-1153,4 13 168,0 0 123,-19 29 1009,1 20-421,-9 16-67,9 13-44,10-13-91,5-13 1,1 0-162,-1 29-256,2-12 0,3 0-120,2 8-16,5 18-74,1-37 0,2-8-50,-2-6-140,1-9-123,-2-8-101,-3-8-325,-2-6 79,-3-6-707,-1-3 511,-13-3 588,-2-1-12,-16-4-61,2-3 56,-4-5 95,2-3 106,3-1 34,3-1 118,6 2 313,5 1 963,6-2-721,4 5-225,2-1-303,6 3-145,6-2-5,8-1 5,11-4 61,9-2 544,29-9-179,-13 6-101,16-4-101,-26 11 162,6-1-296,-17 6 145,4-1-140,-18 5 68,-2 3-107,-2-1 0,1 3 6,0-1-23,0 1-39,0 1-78,-1 4-6,0 5 84,-3 6 28,0 4 44,-3 3 24,0 4 60,-2 0-156,-1 1 68,-2 11-63,-1-10-10,-1 6-264,-1-13-2610,0 1-913,3-10 3792,3-1 0,-3-11 0,2-1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59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21 238 7156,'-11'-4'-28,"2"0"442,9 4 1082,0 0-667,0-2-140,0-2 56,0-3 128,0 0-116,0-2-247,0-1 10,0 0-49,0-2-152,0 1-50,0-2 84,0 0 6,1 0-57,0 0-22,1-1-39,1 2 336,0-5-314,0 4-56,0 0 17,0 5-45,-1 2 12,1 1 10,-1 0 23,-1 1-33,0 0-34,0 2-50,-1 0-629,1 2 102,-1 10 302,2 9 118,2 18 118,1 13-12,2 10 85,-1 10-199,-2 5 228,0 3-92,-3 0 1,1-3-34,-2-3 23,1-10-45,-1-8-68,0-11-5,0-11 51,0-10 16,0-10 56,0-6 1072,3-4-809,-2-1-112,4-2-89,-2-2-112,1-4-23,1-3-50,1-1 34,1 0-34,0 1 0,1 2-78,1 2 27,4 2 18,6 2 33,9 1 0,5 1 39,9 0 6,3 2 55,5 1-10,1-1 28,0 1 117,23-9-235,-20-4-1417,33-16-2375,-39 2-6039,7-6 9712,-24 8 0,-15 11 1,-7 3-1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1:59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148 248 10618,'-17'-8'1753,"4"2"-1484,13 6 212,0 0-296,1 3 118,3-1 117,4 4 565,4 0 57,3 0-190,2 2-231,2-3-173,1 0 499,9-3-717,-6-3-140,12-18-253,-17-1-577,1-16-693,-13 4 54,-6-6 685,-12 2 224,-6-1 134,-14 9 224,-21 7 145,10 12 57,-12 16 106,19 12 1165,-4 30-650,15-8 90,1 16-56,18-19 314,10 13-577,7-13-213,9 8-96,6-18-89,19 6-168,-7-13-958,16 1-2083,1-16-1614,2-10 4739,10-6 0,-31 1 0,-9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0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63 10114,'11'0'2526,"-2"0"-1877,-9 0 1457,0 0-1394,-49-25-203,31 18-156,-37-19-162,43 23-96,1 2-95,-2 0-34,-2 1 34,-2 5 84,-5 5 6,0 9-23,-2 6 90,0 7 56,1 4 548,-3 41-626,13-30-119,0 26 57,14-46 247,6-6 27,6-6-72,10-8-85,8-4-190,7-3-196,6-6-151,1-4-824,14-15 812,-20 6 264,4-6 95,-24 14-5,-6 3-74,-6 5-50,-2 1-128,-3 2 223,1 6 79,0 0-39,0 5 38,1-2-44,-1-1-123,0-3 22,2-1 96,-1-3-85,4 0-291,2 0-801,4-1-520,4 1-18,0-1-156,6 0 1876,6-8 0,-12 6 0,2-6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0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3 10808,'10'11'2403,"-2"-2"-1933,-8-9 214,0 0-113,-53-10 39,28 8-128,-40-8-146,43 11-252,7 3-84,5 0 0,6 4 331,7 7-113,7 0 79,23 20-67,-3-10 279,14 12 79,-14-11-178,-2 1-231,-5-2-179,-8-2-95,-6 1 89,-5 1 6,-15 2 157,-29 17-174,2-14-460,-21 6-598,24-25-2862,7-14 3937,12-11 0,9 3 0,5-2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1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14639,'14'1'1625,"-2"0"-1121,-12-1 341,0 0-44,4 68-123,-1-19-300,1 5 0,-1 3-190,1 20 181,0 2-1,1-2-183,5 21-2333,-1-38 0,1-2 294,0 11-2431,-1-7 4285,-17-80 0,1 5 0,-1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1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85 14275,'-11'-7'5097,"2"2"-3831,9 5 840,0 0-1949,53-11-107,-12 3-50,48-8-526,-27 6-813,-2 2-1512,9 2-2885,-5 2 5736,4-1 0,-32 3 0,-10-1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02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422 164 8416,'10'2'3445,"-2"0"-2213,-8-2 1776,0 0-2285,10-17-124,-5 7-101,8-13-72,-9 12-348,-1-1-78,-2 0-470,-4 0 459,-10-2-12,-10 0 57,-41-6-34,8 9 36,-5 4 1,0 2-32,5 6-5,-22 5-190,62 6-6,8 7 78,6 6 118,12 7 179,6 8-39,16 8-11,6 6-306,6 6 401,1 3 140,1 4-89,-4-2-74,-4-3-3502,-7-5 3233,-9-7-32,-9-5-91,-16 12 314,-17-16 85,-17 10-68,-13-22 11,-31-9-476,21-9-980,-14-14-2179,36-14-3876,11-7 7405,13-5 1,7 15 0,7 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1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9089,'18'15'509,"-4"-2"-273,-14-13 167,0 0-106,1 19 83,0-10 40,-1 17-84,0-14 68,0 4-40,0 2-33,0 2-85,1 2 28,1 16-72,1 11-157,1 4 67,0 5-17,1-10 62,1 3 5,1 7 12,1 2 11,1 6-62,1 2 28,-1 4-17,0 2 12,-2 3-17,-1 1 67,-2 1-34,-2 1-27,-1 1 8,-1-24 0,0 1-76,0 29-31,0-31 1,-2-3 2,-1 15 67,-3 19-55,1-25-46,-1 16 29,3-24-34,-1-1 6,1 1-1,0-1 51,0-2-33,0 20-18,1-18-5,-2 15 0,2-23 11,0 1-5,0-2-6,1 2 0,-1 0-6,-1 1 6,-1 1 0,-1 4 0,-2 1 0,0 5 6,0 2 0,0 4 44,0-2-28,3 29 79,1-25-48,2-11 1,1-1 2,0 5-56,0 16 100,1-24-27,1-1-28,2 0 17,2 22-57,1-16 107,-1 19-61,-2-21 21,-1 2-10,1 1-62,-1 1 118,0 1-34,0 1 28,0 0 28,2 27-73,0-21 6,1 19 33,-1-25-11,-1-2-44,1 3-7,-1-4-32,0 2 27,-1-4-28,0-1-5,-2-2 27,1-3-22,-2 23-11,2-17 51,-1 17-3443,0-22 3392,1 0 28,-1-1-28,2 18 61,0-15-55,0 12 28,1-19-34,-1-2-6,0 0 0,1 16 12,-2-15-6,0 13 6,-1-19 27,-1-1 3365,0-3-3387,0-3-11,0-3 11,0-2 0,1-3-11,-1-4-156,1-1-147,0-3-106,-1-1-139,1-3-225,-1-1-611,1 0 589,-1-2-280,2 1 128,-2-2-291,1 6 1008,-1-4 135,0 4 45,0-6 44,0 0-5,0-1-28,0 0 39,0-1-90,0 0-16,0-2 22,2-1 84,0-1 627,10-1 95,-5-1-100,8-2-61,-7-2-91,3-1 0,-1-3-134,4 2-78,1-3 22,4 1-67,2-2 28,4 0-62,2-1-45,4 1 45,0 0-32,6-2-7,3 2 22,6-3-72,5 0 150,37-8-128,-15 3-22,-5 4 0,1 0 78,15-2-132,-29 7 0,-1 1 37,16 0 101,-5 1-45,-7 3-29,-1 1-21,-4 1 78,-1 1 50,1 0 34,0 0 5,1 0-28,1-1-111,1 0 10,3-2-10,3 0-34,4-2-67,3 1 2,-20 1 1,2 1-4,25-2 68,22-1 34,-32 3 100,33-2-112,-23 2-62,-25 1 1,0 0 73,23-1-35,2 0 96,5 0 23,3 0-124,3 0 118,2 0-12,4 0-61,-27 1 0,2 0-65,-16 1 1,0 0-20,16-1 0,-2 0-22,24 0 28,-3 1-23,-3 1 34,-1 1-40,-3 0-446,1 0 447,0 0-1,1 0 35,3 0 10,-23 0 0,2 0-38,34 0-12,-33 0 0,-1 0-3258,23 0 3258,1 0-899,-2 0 899,-1 0 34,0 0 59,-25 0 0,0 1-93,33 1 3,-33 0 0,0 0 30,23 0-27,0 2 0,1-2 44,-2 1 6,1-2-56,-1 0 0,0-1 2673,0 0-2667,0 0-20,-22 0 0,0 0 14,30 0 671,-31 0 0,-2 0-671,20 0 5,-3 0 40,0 0-39,-3 0 38,-2 0 7,-2 0 155,-1 0-189,31-4 16,-22 2-28,-10-3 1,0 0 0,10 0 0,22-3-6,-36 4 5,-1-2 1,-4 1 61,-1 0 285,0 1-346,-1 0 0,1-1-29,26-1 23,-16 0 3,-6 2 0,1-1-3,15 0 2,-23 1 1,-1 1-3,25-2 6,-20 2 0,0-1-1567,31-2 1563,-31 2 1,-1 1-242,21-3 239,-22 2 0,1 1 0,29-3 0,-29 3 0,0 1 0,23 0 44,0 0-38,-1 2-6,-2-2 0,-2 1-39,21-4 39,-26 0 0,15-1 1523,-31-1-1517,14-3-6,-18 3 0,10-1 283,-23 5-283,9 2 0,-11 0 11,25 1-11,-25 0 45,17 0-40,-24 0 74,3-1 10,-10 0-16,2-1-73,4 0 6,4 0-1,8 1 40,6 0-39,5 1 67,29 0-67,-18 0-1,18 2 7,-27-1 27,-3 2-11,-3-2 5,0 1-61,1-2 73,2 2-39,3-1-6,4 2-28,0-1 28,0 2 0,-5-1 5,-9-1-5,-9 0 0,-10-2-67,-8 0-746,-6 0-1096,-4 0 1909,-6-13 0,3 9 0,-4-9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3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0 180 8987,'14'10'2235,"-4"-1"-1288,-10-9-90,4-27-45,-3 15-313,3-22 122,-2 23-111,0 1-22,0 1 32,0 1-10,0 0-118,-1 2-274,0 2-118,0 2-191,-1 2-234,1 0-74,-1 5 309,0 10 190,0 11 179,0 55-39,0-31 34,0 28 55,2-52 6,4-10 57,6-8 27,5-5-118,7-11-89,7-9-112,6-15-313,16-34 78,-16 12 89,6-18 73,-23 26 68,-5 10-51,-4 10-269,-4 12-549,-3 10 689,-1 12 118,-1 7 67,-1 11 336,0 29-39,-1-6 45,0 25-51,0-9 0,1-14 0,0 3-72,4 27-133,-1-27 1,0-2 25,7 14-50,2-6 5,-1-5-33,0-5 5,-2-2-6,0-3-33,-4-3-5,0-2 5,-3-4 5,-1-2-5,-1-4 0,-1-6-5,0-3-163,0-4-375,0-5-1109,-2-2 1652,-2-5 280,-2-3-118,-3-2 185,-8-11-100,3 0-135,-6-13-112,9 4 5,1-3 74,4-1 49,0 0-49,3 1 240,1-7-61,1 7 55,8-8 158,8 5 89,14-5 56,12-5 6,13-5-96,8-3-106,5 0-112,-4 3 119,8-5-427,-28 17-841,0 0-1915,-25 20 2756,0 5 0,-8 3 0,0 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5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91 118 6277,'8'14'1165,"-2"-2"-488,-6-12 152,-29-22 146,18 12-112,-24-17 61,27 17-39,1 0-241,2 0-286,2 1-178,0-1-57,1 2 56,1-1 95,0 3 298,1 0 100,0 3-106,0 1-348,0 1 1815,0 1-1983,2 0 102,0 0-12,3 1 17,3 2 67,3 4-67,7 6-23,5 5-50,6 6 180,18 20-136,-7-6-27,10 16-45,-14-12 67,15 19-78,-12-16 22,22 26-16,-28-36-46,4 5-122,-10-15-326,-10-10-346,0 0-349,-9-9-575,-4-2-534,1-2-1108,-2-1 3355,2-1 0,-3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5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13469,'0'-7'1288,"0"2"-2851,0 5-144,0 0 1,0 0-1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6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539 67 8455,'-7'-18'2095,"2"3"-1059,5 15 1171,0 0-1540,-1-14-46,1 10-173,-1-11-21,1 14 1146,0 1-1842,-3 0 152,-2 5 117,-7 6 5,-8 9 1,-8 12 425,-32 34-184,10-11 7,5-4 1,0 1-1212,-6 6 1182,-8 13-693,28-30 569,6-8-23,5-6-5,3-6-23,4-5 23,1-3 1194,3-3-1189,1-2 674,3-2-550,1-3-202,2-1-84,2-2-1328,0 0-3478,0-3 4890,0-3 0,1 2 0,0-1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2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6663,'8'14'0,"-2"-4"0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2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46 7246,'-15'-15'2907,"2"2"-1434,13 13 3204,0 0-3826,2-1-129,1-2-374,3 0-46,-1-1 0,2 1-43,-3 1-74,3 1-79,2 0-61,4 1-40,6 0 12,5 2 56,3 6-28,3 4 61,1 7-22,1 3-11,-2 0 11,-3-1-45,5 5 12,-7-5-1,-1-2-218,-4-5-577,-9-6-706,0-1-1215,-2-4 2666,4-1 0,-7-2 0,2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3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284 5 8741,'-6'-2'2633,"0"0"-1479,6 2 683,0 0-880,-47 53 141,24-27-118,-38 44-218,37-40 68,-7 11-646,8-11-88,-3 5-68,13-15-28,1-2-701,5-1-5365,3 10 6066,10-9 0,-3 2 0,5-14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3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74 12264,'0'3'4145,"0"0"-3070,0-3 152,0 0-1053,21-23 22,-10 12 95,15-16 51,-17 18-34,-3 4-151,-3 2-129,-1 2-303,-2 1 275,0 6 129,0 5 90,-3 7-68,0 6-11,-4 2 22,2 1-50,-1-2-28,3-3-22,1-3-62,1-4-711,1-3-965,1-7-3235,5-1 4911,4-4 0,-2 0 0,-1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3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4 14818,'-5'-2'2106,"0"0"-3069,5 2 963,0 0 0,0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5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9061,'10'4'2458,"-2"-2"-1758,-8-4-111,0 0-119,0-1-55,0 1-74,0 1 1,1-1-73,-1-1-90,2 1-90,-1-1 63,1 1 16,-1 1-17,1 0 17,-2 1-420,1 0 162,0 0 6,1 6 51,1 5 33,3 10 5,1 6 1,3 8 33,1 2 62,11 18-23,-5-18 203,15 9-152,-10-32 67,7-3-23,-4-13-167,14-21-51,-8 0-257,19-37 162,-24 19 106,5-13 34,-16 18 22,-3 7 85,-3 6 33,-4 8 17,-3 7-157,-2 5-40,0 2-189,0 1 128,0 4 101,0 6 39,0 12 40,0 14-40,3 12 50,2 12 23,5 9-671,3 9 688,3 5 5,1 3-451,-2-1 378,-3-29 1,-1 1-28,5 25-32,-6-32 1,0-2-3,1 11 0,-4-7 0,-2-5-56,-3-5 11,-1-6-627,-2 1-207,-4-15 1515,-10-2-602,-2-18 609,-9-11-609,3-7 61,-1-13-33,-1-5 27,-5-26 158,13 11 392,1-35-236,18 36 218,8-12-184,7 25-151,7 4-124,3 4-89,2 4-45,0 5-28,2 2-913,1 4-8418,17-6 9331,-16 6 0,1-1 0,-23 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6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0 189 13922,'6'5'3294,"-2"-2"-2796,-4-3-240,0 0-118,40-57-96,-21 31 74,31-43 123,-35 49-34,-4 6-151,-5 7-185,-3 3-324,0 9 453,0 6 324,6 28-55,-1-1 107,3 18-34,-1-11-141,0-2-55,0-1-62,0-6-17,-1-3-414,3 2-1015,-3-15-2116,7-1-930,-2-14 4408,3-13 0,-7 6 0,-3-6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6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16404,'3'15'1736,"0"-2"-1848,-3-13-9719,0 0 9776,8-28 1,-6 21 0,6-21-1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6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25 166 10248,'-13'2'4290,"2"0"-2962,11-2 822,0 0-2144,11-28 44,-3 12 57,8-23 27,-5 20-5,-3 4-67,0 4-62,-3 4-152,1 4-38,1 2 190,4 8 50,4 5 1,6 10 5,3 4 117,2 1 467,14 7-243,-10-12 40,9 1 112,-14-17-185,0-4-34,0-2-184,-1-10-29,0-3-251,13-28-533,-11 9 667,21-31 0,-31 41 0,5-8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37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219 34 8959,'4'11'3238,"0"-2"-2426,-4-9-308,0 0-464,-6-2-24,-1 1 63,-6-2 5,-1 3-28,-4 0 123,-3 5 123,0 1-10,-3 7-29,2 3-50,0 3-101,3 3 78,4 0 46,4 3-57,3 0 123,5 0 454,1 9-330,6-9-107,5 5-5,5-12 184,19 0-324,-2-7-23,16-2-61,-1-7-219,34-8-28,-14-3-28,22-7 135,-30-1 50,-5-2 5,-10 2 1,-9 0 72,-8 2 320,-3-5-140,-10 7 353,1-9-348,-10 12-22,-1-3 179,-3 8-370,0 3-111,0 1-63,-1 1-178,-3 0 207,-4 0 84,-2 0-79,-3 0 56,-2 3 29,-3 3-124,-9 14 90,5-1-79,-2 11 113,11-8-1,5 2-162,4-2 269,2 4-12,3-9 23,3 0 28,0-11 45,3-3 11,1-2-95,1-1-101,4-2-118,2-5-89,5-7-319,7-17 251,-6 6 214,3-8 27,-12 14-27,-5 3-12,-2 3-50,-2 3 123,-2 4 22,0 3 45,-1 1 96,0 2-359,0 0-46,2 3 80,1 3 162,0 7 61,1 5 51,1 3 0,1 1 7,1 0 21,1-4 112,3-2-96,-3-8-38,3-1 106,-2-6-151,2-1-68,3-3-5,4-4-50,4-6-140,5-6-68,1-5 62,1-1 84,1 0 73,-3 1-6,-3 2 45,-2 3 0,-5 3 0,1 0 101,-7 6 22,0 1-39,-7 7-28,-1 0-56,-1 2-73,-1 0-33,0 0-51,0 0-11,0 2 61,2 4 0,1 4 96,2 6 11,1 4 95,1 3 1,0 3 106,4 8-79,-5-9-123,2 3 73,-6-12-73,-1-4 0,0-3 0,-2-3 6,1-3 72,-1-1-44,1-2 145,0 0-84,1 0-61,1-3-34,2-6-286,1-8-151,5-8 22,1-9-11,1 0 230,1-2 191,-3 6 16,2-1 129,-5 15 196,0 1-336,-5 13-123,1 2-73,0 0 196,0 5 168,5 5 123,1 8 45,4 4-117,2 1 11,2 0-57,-1-3 12,0-5-34,-1-3 17,3-6 12,2-2-68,6-3-51,6-5-61,3-7-677,26-22 61,-13 3 212,34-26 398,-38 28 0,8-7 6,-27 22 34,-5 1 50,-7 5 57,-2 1 49,-5 2-16,-1 0-34,-3 2-51,-1-1 29,-1 2-118,-1-1-246,0 2 184,0-2-50,-1 2 11,-1-1-39,-2 1 44,0 0 46,-3 0 44,1 0-89,-2 0 22,-5 0-50,4 2 39,-3 3-67,5 4 151,0 3 28,2 4 101,2 0 111,3 2 125,0 4-57,7-5-33,6 3 33,10-10 0,35-2-308,-7-4-314,23-5-319,-19-8-264,-4-8-503,-9-6-667,-8-3 768,-9-1 543,-9 3 555,-9 5 161,-4 5 40,-6 5 370,-14 5-45,-2 3 341,-13 8 113,3 7 184,-2 9-134,1 6-67,1 5-264,8 1 353,6 1-273,8-1 240,17 10-393,9-14-173,20 6-252,12-17-196,12-4-890,12-5-914,7-4-1607,16-4-258,-5-2 3865,3-2 0,-46 1 0,-15-1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7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1 11194,'0'8'1989,"0"-2"-1586,0-6-134,0 0-17,-38-2 28,14 8 230,-32 3-158,21 13-172,-1 7-108,-2 6 108,3 9 184,1 8 6,6 9 111,13-11 1,4 2-17,-3 30-31,12-13 0,5-1-120,13 6-123,15 14-79,3-41 11,4-8-39,1-10 5,-2-8 51,1-9-11,-2-6-106,-2-4-23,-2-8-398,-4-4-409,-5-9-476,-5-5-240,-8-4-454,-4 1 324,-5-1 40,-10 2-33,-15-3 1646,-2 9 1204,-17-6 162,20 15 231,-1-1-130,15 6-273,5 0-629,3-2-380,2 0-179,6-4 78,6-2 44,10 1 136,4-1 32,3 5 52,1 2-18,-1 4 68,-1 2-141,-1 8-66,-1 5-84,-2 10 16,0 21 51,-9-6 33,-2 14-78,-11-16-34,-2 10-95,-1-16-1183,0 5-2720,0-21-2119,5-4 6022,3-6 0,-2-2 0,2-1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8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93 9548,'-18'-11'2318,"4"2"-1499,14 9 93,0 0-570,-59-6 179,30 7 106,-50 0 118,44 12 107,1 5-488,1 3-213,5 2-28,6 0 11,4 0 96,7 1 44,4-1 102,4 7-259,2-10 74,6 4-180,3-15 186,5-3-63,4-5 34,0-4-112,5-5-56,1-6-168,1-7-90,-2 0-162,-2 1 5,-5 5 141,-4 5-415,-2 5 471,-2 5 106,0 7 112,2 4 89,0 6 113,1 0 145,-1-1 28,1-4-33,-2-2-96,1-6 12,1-1 73,1-3-107,4-5-162,2-5-62,4-7-163,0-7-207,0-4-459,8-18-89,-5-2 789,-1 1 129,-10 10 129,-9 18 72,-1 7-33,-2 3-168,0 6 0,-1 1-201,0 2 201,1 7 392,0 1 28,2 10-6,1 4-28,2 3-94,2 2-73,2 2-107,0-3 67,6 4-123,-6-11 45,3-1-17,-6-13 89,-1-3 40,0-2-213,2-8-381,2-5-39,2-13 34,1-5 21,0-3-77,1-7 442,-5 15 123,0 1-285,-7 19 61,1 5 101,-1 8 453,3 14-178,1 1-67,0 10-91,-1-12-16,0-3-101,0-5-151,1-4-611,1-3-745,8-3-2217,2-4 3724,8-5 0,-11 3 0,-4-2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9.3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 3 9733,'18'0'3545,"-4"0"-3405,-14 0 1339,0 0-577,-31-3-118,16 8-398,-25 0-223,25 7-119,4 1-44,5-1 56,3 0 443,29 24-219,-10-16 17,21 18-68,-17-20-83,-3-2-6,-1 1 57,3 5-158,-8-6-39,1 4-6,-8-7-5,-3 0-39,-3 0-214,-7 2-380,-6 0 16,-5-2-1259,-2-1-1412,1-6-1277,3-1 4576,6-4 0,5-1 0,4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59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17 9688,'-1'-9'2896,"0"2"-1978,1 7-218,0 0-459,-13 2-135,9 2-106,-9 4 0,12 0-11,1 4 45,4 9 22,3-2 425,6 10 326,3-5 2341,23 41-2879,-18-29-146,16 29 12,-29-41-130,-2 7 79,-5-10-78,-9 5-12,-6-12-195,-12-1-735,-4-5-1892,-8-3 2828,-12-16 0,22 7 0,-2-9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0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1 8702,'0'11'3293,"0"-2"-2290,0-9 1472,0 0-2441,-3 6 163,-3 5-7,-6 11 40,-5 7 33,-1 6-67,-3 7 33,-1 6 18,1 5-34,2 4 117,-2 34-47,14-41 0,2 0-166,-1 1 1,1-1-34,3 43 39,2-33 186,0 21-203,1-20 101,2 35-134,2-44 22,3 11-33,-2-28 0,1-4-29,-1-5 6,5 3 29,-3-11-68,4 1-51,-2-11-2587,21-3-3193,-3-7 5831,17-6 0,-25 1 0,-4-1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2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1107 8478,'-9'0'3388,"2"0"-2357,7 0 2179,0 0-2454,3-1-280,1-3-118,4-4-44,1-4 50,1-1 17,1-3-173,0-1-96,2-5-62,1-4-50,3-7 0,1-8-62,2-7-38,1-9-136,2-5 12,-1-6-84,0 0 173,-3 3 46,-3 7 33,-2 7 11,-5 7 45,-2 6 45,-2-7-40,-3 13 51,1-16 34,-2 25 33,1-5 6,-1 15 0,1 2 78,-1 2-16,0 2-6,1 1-45,-2 1-6,2-2-16,0-1 5,1-2-22,-1-1 5,0 1-39,0 0 157,-1-3-151,0 6 11,-1-1-50,1 3 5,0-2-33,2 0-1,-1-2 1,-1 2-51,0 2-73,-1 2-72,0 3-544,0 0 656,0 5 67,0 3 11,0 9-6,-2 5 6,0 4 0,-1 4 39,1 4 17,0 0 28,2 1-22,0-1 5,0-3-11,0-3-5,3-5 38,1-3-22,2-7 23,0-4 44,-1-5 34,1-3 101,2-1-218,3-8-51,3-5-420,10-30 112,-5 8 78,7-25 224,-15 29 6,-1-1 73,-8 19 319,0 5-257,-2 4-135,1 2-84,-1 2-359,0 0 230,0 3 90,1 7 123,1 7 280,4 26-151,2-8-23,3 14-5,1-15-101,0-4-487,4-1-1031,8-2-2543,1-5 4061,6-3 0,-14-9 0,-5-6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1 9671,'11'11'2403,"-2"-2"-1787,-9-9 5489,0 0-6144,-4 0 33,-2 2-39,-5 4 40,0 4-35,-1 6 35,-6 12 5,4-3-6,-10 26 6,12-16 0,-5 14 0,9-11 0,1-2 0,3 3 6,2-4-1,1-2 79,1-2-50,3-2-28,2-4 5,4-2 46,1-3-7,3-2-50,0-2-39,4-3 28,2-3-343,3-4-4037,23-2 246,-9-8 4145,12-3 0,-28 1 0,-8-1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5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16 7542,'-16'-9'3283,"4"2"-2359,12 7 3479,0 0-4403,2 3 72,3 0 152,6 6 146,6 2-34,3 5-56,5 2 84,1 1-34,0 1 1,8 6-281,-9-7-5,13 10-34,-18-12-5,5 3-1,-11-7-5,-1-1 0,-2-2-72,-3-2-276,0-2-335,-2-1-263,0-3-1804,4-2-264,-3-4 3014,4-2 0,-7 1 0,-1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6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1 10662,'10'15'2689,"-2"-2"-2095,-8-13 3623,0 0-4374,-2 0 0,1 0 34,-2 2 123,-1 4 39,0 6 17,-5 8 12,0 3 49,-5 6 1,-2 4 39,-2 1-12,-1 2-27,-1 0-34,0-2 17,1-3-40,2-4 7,4-4-6,2-5-17,1 1 50,5-9-62,-2 0-27,5-6 44,-2 0-50,1 1-448,-3 3-1120,1 0-4750,-8 10 6318,5-6 0,-2 1 0,8-8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8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93 8086,'-5'-1'1552,"2"0"-1228,3 1-212,0 2-33,0-2 313,0 2 11,0-1 202,0 0 168,0 0-140,0 0-174,0 0-106,0-1-6,0 2 96,0-2 2968,0 1-2795,2-1-173,3-2-264,5-5-50,4-4-62,2-4-11,1 0-56,-1 0 78,-4 1-78,-2 4 6,-5 3-6,-1 3-39,-3 2 5,0 1-667,-1 1 595,0 7 72,0 2 34,0 11 40,-1 6 122,-2 4 80,0 5-52,-2 2-61,2-1-6,0-2 45,2 1-106,0-13-18,1-1-44,0-13-420,0-4-499,1-1-1002,5-2-1641,3-2 3562,5-6 0,-6 3 0,-2-3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8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0 9022,'13'1'1456,"-2"0"-1053,-11-1 588,0 0-644,-54 10-195,30-2-152,-39 9-96,47-5 12,7-1-11,4 1 84,5-1 11,8 1 269,7 2 17,7 2 201,6 1-45,1 1 40,-1-1-84,0 2-174,-3 0-79,-4 1-106,-3 0 12,-5 2-12,-4-1-39,-5 3 73,-3 1-23,-8 1 57,-23 10-707,-1-11-3791,-33 3 4391,31-19 0,-1-3 0,25-6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4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25 268 9436,'-13'-6'1870,"2"2"-1707,11 4 1383,0 0-555,62 14-95,-24-9-1025,53 9 722,-38-13-201,-3-1-184,-4-1 89,-6-3 106,-5-2 90,4-8-364,-14 5-129,3-2-62,-14 9-128,1 1-62,1 6-196,18 28 448,-5 4 33,11 29 932,-14-2-624,-11-13 1,-1 2-185,6 29-96,-10-28 1,0-1 5,1 16 28,-2-7 185,-1-8-275,-2-9 68,0-10-73,-3-8 0,-1-9 0,-1-6 6,-1-6 67,0-3 515,0-2-470,0-12-118,-4-6-6,-2-18-542,-11-58 245,11 46 0,1-5-406,-3-46 1,2-3-233,4 34 0,1 2 896,0-12 1,2 4-633,6-6 543,4 15 55,4 7-16,2 6-11,1 14-1,1 10-38,3 13 106,3 7-6,3 6-34,35 40 158,-22-12 22,21 33 5,-38-24-5,-7-1-62,-8 0 1596,-4-1-1545,-11-2 693,-10 0-397,-39 10-386,2-14 0,-21 3-274,21-19-931,12-7-2760,10-13 3965,16-7 0,7 2 0,8 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08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14 14538,'-4'-6'4683,"0"2"-3680,4 4-298,0 0-638,0-2-67,0 2-2268,0-2-4840,2 2 7108,2 0 0,-1 0 0,1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10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47 8030,'-6'-6'1647,"0"2"-1283,6 4 11,0 0 230,-2 0 324,2 0 1878,-2 0-2460,1 0-78,1 0-62,-2 0-156,1 0-46,-3 0 57,0 0-28,-3 0-1,0 0 18,0 0 195,2 0 303,2 0 22,2 0 437,1 0-1238,1-2 163,1 1 17,1-2 50,-1 2 11,0 0 751,-2 1-723,-4 0 152,-2-1-191,-4-2-701,-2-2-3051,1-1 3752,-1-1 0,6 3 0,2 2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12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9408,'2'14'2492,"0"-2"-1943,-2-12 9281,0 0-9068,1-1-723,0 1 6,0-1-45,0 1-6,0 0 202,-1 0-196,3 0-5,-1 0 5,3 0-6,0 0 12,0 0-12,0 1 12,0 1-6,-1 0 0,1 1 0,2 1 0,-2-2 0,2 4 0,-2-3 0,-1 1-45,0 0 39,1-1 1,-1 2-1,2 0-39,0 2 12,0 0-1,1 3 1,0-1-18,1 3 1,0 0-6,-1 1 22,-1 0 23,0 0-28,-1 3-28,-1-3 61,0 1-61,-2-4-17,-1 4 0,0-2 0,-1 4-6,0-2 6,0 0 23,-1 2 21,-2-2-10,-3 0-18,-1-1-44,-1-2 50,1 0-16,-1-1-23,0-1-151,1-2-229,1-1-113,2-2-1764,2-2-1456,1-4 3814,4-5 0,-2 3 0,3-2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15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235 27 8142,'4'6'2403,"0"0"-1602,-4-6 818,0 0-919,0-13-129,0 9-50,0-9 111,0 11 108,0 2 991,0-1-1054,0 0 237,0 0-589,0 0-34,0-1-599,0 2 168,-2 3 140,-1 4 0,-3 6 5,-2 6-5,-2 3 23,-4 16 10,3-9-33,-3 11-5,4-12 5,3-1 5,-1 0-5,4-4 0,0-1 28,3-3-16,0-1 32,1 4 24,0-6-1,3 7-62,1-9 46,3 2-18,-1-5-16,3 1 28,-2-4 0,1 0 72,-1-6 113,2 0-1,2-2-5,3 0-84,3 0-61,2-2-23,1-2-23,0-3 1,-1-2 0,0 0-29,-3-1 51,-1 2-17,-2-2 12,0 1-46,-2-2 57,3-7-56,-3 2-6,0-7-34,-3 4-22,0-13 45,-1 8-45,-1-8-45,-4 3 0,-2 8-22,0-5-101,-2 9-129,-4 2 12,-5 0 117,-4 0 190,-2 2 1,-2 1 27,-2 1 6,0 3-45,-2-1 0,2 3 40,0 0 5,2 2-6,1 1-27,2 1-51,-5 2 33,6 0-10,-4 0 5,5 0 16,1 1 40,0 2 6,-1 2 0,3-1 10,-4 3-16,6-3 0,-1 1 0,5-1-5,0 0-1,-1 1 6,0 2-11,-1 0 11,-1 2 0,0 1 0,-1 0 0,1 2-6,-3 2 1,4-4-1,1 2 1,4-7-1,1 1-33,1 0 39,0-1 0,0 2 0,0-2 22,0 4-11,0-2-5,0 2 44,0-1-44,1-2 0,2 2 33,1-2 22,2 2-55,1-1 39,0 0 352,9 1-257,-6-2 45,6 1-11,-7-4-23,0-2-22,0 1-6,-1-2-39,-1 1 0,1-1 33,1 0-66,-1 0-1,3 0-11,-4 0 17,1 0 6,0 0-56,-1 0 5,1 0 28,-2 0-39,2-1 17,1-1 33,0 0-39,1-2 57,-1 2-18,8-5-50,-2 2 50,5-3-50,-5 2 12,-2 1-12,-1 0 5,-1 2-5,-3 0 0,-1 1 6,-2 1-6,-1-1 5,0 2-5,0-2 0,6 0 0,-3 1-16,9-2 16,-5 2 5,5-1 12,-2 0-17,7-1 45,-6 1-40,3-1-5,-8 2 17,-1-1-11,-4 2-6,1-2-174,-3 2-2290,8-3-768,6-2 3232,17-8 0,-16 6 0,4-4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16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0 7209,'13'2'2207,"-4"4"-1332,-10-2-455,-1 4-48,1-3 339,0 0-326,1 0-4,-1 1 96,1-2-157,0 1-80,0 0-32,0 1-63,-1 0-10,1 0-12,-1 0-17,1 0 23,0 1 45,0 0 10,0 2-10,0 0 0,0 1-12,0 1-33,0 1 45,0 5-62,0-3 6,0 3-6,-1-5 100,0 2-88,-1-3 10,0-1-11,1-4 12,-1-1-18,1-1-16,-1 1-11,0 0 106,0 0-118,0 0-11,1 0 17,-1-1 6,2 1-34,-1 1 84,0 3-135,0-2 40,-1 2-11,0-2-29,0 1 96,0-2-34,1 1-11,0-2 12,1-1-35,0-1-27,0 0 50,0 0-23,0 1 7,0 0 21,0 1 68,0 0 5,0 0 46,0-1-17,0-1-34,0 0-62,0-2-67,2 1-639,5-2-2470,11 1-5992,7-2 9101,7-4 0,-15 3 0,-3-2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17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8136,'0'13'2829,"0"-4"-2118,0-9 6537,0 0-7108,1 0 79,2-1 38,3 4-83,4 2-51,2 6-22,4 2-23,1 3-16,3 1 0,1 3-12,-1 2-50,2 2 6,-2 3-6,1 1 5,-1 3 62,4 18-61,-7-9 61,1 12 0,-8-13-27,-4 3-35,-1 0-5,-3 3 6,-1 2 55,-1 1-55,-4 1 78,-9 30-45,3-32-39,-6 17-56,10-40 56,-3-2-5,2-2 5,-2-1 0,1-3 44,-1-1-38,2-3 151,-1-2-73,3-3-84,0-3-174,3-3-78,1 0-246,-2 2-337,0 0-4240,-2 5 152,3-4 4923,-1 2 0,3-5 0,0-1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1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128 309 8349,'-12'-17'515,"3"5"-245,6 11-114,2 0 186,0 1 2839,1-1-3175,-2 1 44,0 0-44,-3 0 0,-1 0 33,0 0 39,-2 0-27,4 0 402,0 0-257,3 0-56,1 0-67,-2 0-28,-2 0-34,-2 0-5,-3 0-1,-1 0 12,1 0-17,1 0 11,1 0 28,3 0 337,1 0-102,2 0 219,1 0 2313,-1 0-2739,5 0 140,1 0 124,7 0 0,4-1 83,6-2-122,5-2-35,7-3-100,3-1-23,2 0-55,-2 0-23,7-1-23,-15 5-27,1-1 0,-18 4 66,-5 1-32,-4-1 10,-1 2 538,-2-1-555,0 0 18,0 1-46,-1-2 40,-2 0-45,-2-3 0,-2-1 34,-3-4 22,0-1-23,-3-4-33,-1-2-106,-3-3-252,0-1-202,-2 2-174,1 1-678,-1 5-2228,0-2-3155,1 5 6795,2-1 0,8 6 0,2 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5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29 9038,'13'7'2834,"-4"0"-1887,-9-7 2016,0 0-2168,2-8-201,0 6-152,0-7-100,-2 5 44,0 1-128,1 0 0,0 0-34,0-1 0,-1 2-50,0-1 33,0 2 661,0 0-868,0 1-146,2 0-111,1 0 111,1 4 101,3 3 40,4 7 5,3 5 0,8 15-39,-7-6-12,3 8-22,-13-10-117,-19 15 89,-8-10-380,-20 12-803,-4-18-1858,-9-6-1624,7-8 4766,2-7 0,22-3 0,10-1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6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339 136 7890,'4'8'1860,"-2"-2"-1244,1-6 207,0 0 174,4 3-314,2 0-16,1 4 89,3 1-112,0 2 376,7 9-690,-3-2 40,1 7 5,-6-5 190,1 8-380,-4-6 28,1 7 11,-6-10 17,-1 0-62,-1 0-39,-1-1 12,-1 0-62,0-2-12,0-2-5,-6 0 95,-15 3-95,-3-4-17,-14 3-56,5-7-208,-15-3 85,13-2-28,-20-2 145,25-5-78,-18-8 84,20-3-79,-14-16-10,19 8 55,-4-8-56,12 6 6,2 2 34,3-2-112,1-9 10,5 8 113,1-13 140,6 18 78,1-3-61,5 12 55,-1 1-21,1 2-45,0 1-57,0 0-50,1 1-11,1-1 11,1 2 11,2 0-11,1 1 0,2 1 0,-1 1 67,0 1-16,1 1 66,0 1 298,15 0-90,-6 0 27,12 0 7,-7-1 150,19-1-330,-9-1-33,12 0-12,-16 0-16,-2 1 0,-1 0 5,-3 0 29,-1 0 167,7-1-218,-13 0 16,12-2-117,-21-1 0,3 0-492,-8-1-708,1 0-2222,3-3-4710,1-1 8132,1-1 0,-7 5 0,-3 3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7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25 248 10886,'-14'-8'4363,"4"2"-2979,10 6 1081,0 0-2034,4-4-89,2-2-90,5-5-112,1-3 11,1-2-67,1-2-28,1-1 11,0 1 51,1-2 33,-1 2 67,-2 0-11,-2 3-5,-2 3-34,-2 2 309,0-2-360,-3 5-16,1-2-11,-4 6 5,1 1-28,-2 1-913,1 0 762,-1 8 78,0 2 6,-3 9 34,0 1 27,-2 3 57,-1 5-28,4-8-23,-1 2 1,3-11-12,0-2-45,0-3-11,0-2-17,0-1-471,0-1-570,0-1-841,5 0 1899,8-9 0,-5 6 0,4-7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5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12 125 9050,'-3'-11'2620,"0"2"-1499,3 9 721,0 0-968,-3-1-129,3 1-252,-3-1-213,3 1 17,0 0 145,4 0-408,4 0 67,9-2 997,62-10-1053,-23 3-26,-7 0 1,1 1 31,0-1-51,-8 1-152,-7 1-957,-4 0-1938,8-1-1523,-2 0 4570,6 0 0,-21 4 0,-5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7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17507,'13'5'3069,"-2"-2"-2794,-11-3-8380,0 0 8105,10-11 0,-8 9 0,8-9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28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36 8959,'10'13'3619,"-2"-3"-2779,-8-10 538,0 0-768,-6-22 113,4 15 112,-4-17-85,6 21-207,0 1-151,0 1-459,0 1 67,6 0 0,6 2 331,12 6-140,8 7 10,11 12-38,5 9 100,6 12-50,1 9 11,2 9 16,-3 8-38,-2 8 69,-20-20 1,-3 3-1033,-7-14 0,-3 1 817,5 15 0,-3 0 28,-2 28-51,-8-2-641,-5-2 641,-6-3 6,-10-1 6,-5-6-11,-10-5 5,-2-12-5,2-10-120,-6-4 187,10-20-101,-6-3-582,9-18 89,-3-4-5075,0-3 5755,-1-2 1,10 0-1,4 0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8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77 6557,'16'-3'1786,"-4"0"-928,-12 3 1522,0 0-1472,2-16-259,-1 12-262,1-12-85,-2 16 812,0 0-901,1 0 197,0 4-147,1 3-45,-2 4 62,0 2 6,0 0-135,-4 0-151,0-1-50,-5-2 50,1-3 173,0-2 130,0-4-18,0-1-10,1-2-135,1-6-135,3-13-5,1 2-229,12-14 229,-2 16 84,8-2-40,-4 12-44,-1 3-28,-3 3 28,1 1 84,-2 0-16,1 4 77,0 1 202,2 10-319,-5-4-28,1 5-50,-5-5-146,-1 0 45,-7 1 151,-5-1 134,-8-2 17,-12-3-5,10-3-135,-3-10-11,17-4 0,4-9-61,3 1-35,3 0 96,2 6 79,3 4 38,2 5 1,1 2-28,0 2 5,0 0-95,-1 4-79,-2 0 18,-4 5 16,-1-1-733,-3 3-1984,-11 1-1298,-4-1 4060,-9-3 0,11-3 0,3-4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19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30 7962,'-5'-16'2353,"0"2"-2045,5 14 39,0 0 85,-13 14 368,2-3-491,-9 8 55,9-6 28,3-6-62,2-1-27,0 0-141,0-2 1,-2 0 33,-3-1 140,0-2 448,1 0-224,1-1-481,5-1-40,1-4-73,3-6 34,5 2 224,8-4-78,2 8 27,6 1 35,-7 4 10,0 0 12,-3 0 10,-2 0-38,-3 1-140,-3 2-62,-1 1-62,-2 3 28,0 1 130,-17 8 55,1-3-22,-15 4-51,9-9 168,3-4 68,7-3-314,4-1-286,5-2-223,2-3-2594,1-1 3103,8-2 0,-6 5 0,6-1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0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71 9559,'-3'-15'2481,"0"4"-1719,3 11 140,0 0-790,0-3-51,0 2 102,0-1-158,0 2 51,0 0-22,-2 0 134,-3 2 118,-3 0-23,-5 1 22,-2-1 186,-1-1 168,0-1 38,5-5-262,2-1-186,5-5-105,2 0-124,2 3-292,0 3 214,0 3 224,12 1 145,0 4 582,23 7-340,-11-2-107,5 5-253,-14-7-128,-7-3-45,-4-1-157,-4-2 113,-3 0-236,-6 0-752,-7-4 1032,-8-6 0,10 5 0,0-4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0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45 9290,'18'14'3053,"-4"-2"-1967,-14-12 1933,0 0-2296,21 12-96,-13-8-84,14 10-50,-20-12-212,-1 0-158,-1-1-302,0 0 33,-5 0 146,-5 0 112,-6 1-78,-4-1-34,1 0 201,3-1-66,6-3 5,5-4-84,3-5 61,3-1-111,4 0 33,2 4-33,4 1 44,0 4 331,8 2 78,-4 1 95,5 1-61,-8 0-27,-1 0-433,-5 0-33,-3 0-392,-3 0-947,0-3-2133,-1-4 3472,-2-6 0,0 4 0,0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1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27 11435,'5'12'2011,"0"-2"-1232,-5-10 901,0 0-1439,-5-1-62,-2 1-33,-7-2 22,-3 0 101,-3-1 106,2-3 213,3 0 22,3-1-183,6 0-131,2 0-66,3 3-230,1 1-56,0 2-314,0 1 337,3 0 33,4 0 101,4 0 106,3 0-22,0 0 347,2 0-348,-7 1-184,-1 0-128,-7 0-186,-5 1-611,-20 5 925,-31 8 0,21-7 0,-11 4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6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6658,'13'12'896,"-4"-2"-616,-9-10 1882,0 0-1680,1-1 27,0 1 9321,-1-1-9332,1 1-442,0-1-50,2 1 28,-2-1-678,0 1 649,-1 3 18,1 1-23,1 3-6,2 0-44,-2 0 16,1 1 28,-1 0 1,0 0-34,0 1 33,0 0 6,0 0-39,-1 0-12,0-1 7,0 1-7,-1 3 51,2-2 34,-1 2-23,1-3 23,-1-3-29,1 1-5,-2-1-5,1 0-68,-1 1-17,0 0 79,0 0-22,0 1 38,0 2 46,0-2-51,0 1 67,0-4-17,0-1-44,0-1 27,1 2-33,-1-2-33,1 2-12,-1-1-168,0 4 112,0-2 57,0 3 44,0-1 106,0 4-95,0-5 28,0 4-33,0-7-6,0 0-6,0 0 6,0 0 0,-1-1 34,1 1-28,-1-2 27,1 2-27,0-2-6,0 0 0,0 0 11,0-1 28,0 2-22,0 0-17,0 0 11,0 1-11,0-2 6,0 2-6,0-1-6,0 0 6,0 1 0,0-2 0,0 2 0,0 0 6,0 0-1,0 2 1,0-1-6,0 1 11,0 0-11,0 0 0,-1 1 0,1 0-17,-2 4 17,2-3 0,-1 5 0,1-6 6,-1 1-12,1-3 18,-1 3-12,0-3 0,1 4 0,-1-4-34,0 2-28,0-1 62,0 2 0,-1-2 0,2 1 0,-2-2 12,2 0-12,-1-1 33,1-1-33,0 0 0,0-1 11,0 1-11,0 0 6,0 0-6,0-1 11,0 3-5,0 1-6,0 5 5,0-3 1,0 3 0,0-3-6,0-1 0,0 0 5,0 1 1,0-2 22,0 0-28,-1 0 0,1 0 0,-1 0-11,0 1-1,1-1 7,-1-2-1,0 1-27,1-1 33,-1 0 0,1 0 5,0 0 6,0 0 23,0-1-28,0-1 38,0-1-1343,0-1-466,0-3-1685,0-1 50,0-4 3400,0 0 0,0 3 0,0 2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7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6439,'4'17'712,"0"-3"-567,-4-14-139,0 0 50,6 8-56,-5-4-157,6 8-1120,-6-7 1277,-1-1 0,1-2 0,-1-1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28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75 7279,'-4'-10'1568,"2"2"-923,2 8 2178,0 0-2465,0-2-89,0 0-34,0-2 34,1-1-28,2 0-84,2-1-118,0-1-33,1 1 5,-1 0 28,0 1-39,-1 1-67,2 2 61,-2 0 1,3 2-51,-2 0 22,2 0-22,0 0 50,2 0 1,0 1 10,3 5 68,-3 0-11,3 3 5,-4-3-67,-2-1 11,0 0-11,-3 0 0,-1-1 0,-1 1 0,-1-1 0,0 0-84,0 0-39,-5 1 28,0-1 95,-7 2 39,0-2-39,-3 1 28,1-2-28,1-1 0,3-1 45,2-1-45,3 0-67,2-1 67,2-2 0,4-2-34,3-1 34,4-2 0,2 3-6,1-1 6,-2 3 0,-2 1 0,0 1 84,0 1-28,-2 0-50,-1 0 5,-4 1-11,-2 2-213,-6 3-1198,-4 1 1411,-6 0 0,4-3 0,3-2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5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8181,'3'14'2929,"0"-2"-1926,-3-12 789,0 0-1792,0-10-296,2 8 212,4-4 84,6 16 408,7 10 253,4 5 129,4 5-118,2 2-246,0-1-213,-3-2-23,0-1-111,-3-2-29,-2-1-50,-2-3-269,-3 0-257,0-2-427,-3-1-307,0-2-50,-1-4-242,4-3-1422,0-4 2974,3-3 0,-9-2 0,-2-1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0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81 6932,'2'1'2010,"0"0"-1001,-2-1-880,5-10-62,-3 7-16,4-8 10,-5 9 135,-1 0 95,0 1 96,0-1 173,0 1 45,0-2-28,0 0-112,0 0-68,0-1-111,0 1-90,0-1-50,1 0-34,0-1-40,1 0-72,-1 0 0,0 1 56,-1 0 140,0 2-56,0 0 191,0 2-337,0 4 6,0 1 11,0 6-11,0 2 34,0 1 33,-1 0 28,-1-1 12,0 0-56,-2-1-46,2-2 46,0 0-46,0-2 40,2-2-39,-1 1 83,1 1-55,-1 1-28,1-1 5,-1 0 56,1-2-17,-1 2-16,1 1-34,-2-1 6,1 1 5,0-1 22,-1-2-33,2 2 12,-2-2 32,2 2 29,-1-1-39,1 1 22,0-1 28,0-1 45,0 2 27,0 0 40,-1 4-78,0-3-68,1 3 102,0-2-46,0 1-33,0-3-34,0 2-28,0-4 56,0-1-67,0-1 12,0 1 4,0 1 18,0 1-34,-1-1 0,0 3 45,0-1-40,0 1 40,1-2-39,0 0 50,0-1-23,0 2-27,0-2 28,0 1 5,0-2-39,0-1 50,0 0-44,0 0-1,0-1-5,0 1 34,0-2-34,0 2 0,0 0 0,0 5 6,0-1-6,0 3 5,0 0-5,0-1 0,0 1 6,0 3 22,0-4-23,0 1-5,0-5 6,0 0 0,0-3 33,0 2-39,0-2 5,0 2 29,0 0 11,0 1 5,0 1-39,0 1 23,0-1 33,0 3-33,1-3-34,0 3 33,-1-4-21,1 0-7,0 1 40,-1-1-45,2 1 17,-1 0 16,1-2 1,-2 0 56,1-3 89,-1 0-66,0-2 351,0 1-991,0-9-3220,0-3 3747,1-11 0,-1 10 0,1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2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7716,'0'3'1905,"0"-2"-813,0-1 1602,1 0-2660,-1 1 55,1 2 135,-1 2-50,0 3 11,0 3 184,0 5-223,-1-2 50,1 10-34,-1-8-5,1 4-23,0-4 40,0 5-101,0-4 11,0 10-78,0-11 95,0 12-28,0-12 67,0 10-79,0-12 23,0 2-11,0-8-39,0 1-29,0-3-5,0 2 0,0-2 0,0 2-33,0-2 33,-1 1 0,1-2 56,-1 0-45,1-1 28,0 0 6,0 1 28,0 0 22,0 0-34,0 1-5,0-1 12,0 1-7,0-2-27,0 2-23,0-1 45,0 1-50,0 0-6,0 2 0,0-1 33,0 2 6,0-1 17,0 4-50,0-3 5,0 2 28,0-4-39,0-2 12,0 0 21,0 3-27,0 0 33,0 3 23,0-1-29,0 1 74,1 1-29,0 7-44,1-4 22,0 5-56,-1-7 11,0-1 28,0-1-5,-1 0-34,1-1 0,0 0 11,-1 0-6,1 1 1,0-1 95,0 6-101,0-5 33,1 4-21,-2-6 16,2 0-23,-2 0 29,2-1-29,-2 0 1,2 0 72,-1-2-10,0 1-7,1-4-16,-2 1 11,1-4 50,-1 1 29,1-1-113,0 0-22,1 0-806,4-4 806,4-14 0,-4 10 0,2-8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3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 6859,'1'6'2011,"0"0"-1439,-1-6-208,0 0-79,-5 14-33,3-8 79,-4 12 38,1-11 85,2-1-146,-2 1-95,1-1-62,0-1-22,0 0-28,2 0 5,1-1-27,0 2 106,1 0 184,0 1-22,0 2-55,0 1 32,0 0 102,2-1 72,2 0 18,2-2 5,0 0-151,-1-2-158,1 5-206,-4-3 140,1 8-6,-3-6 78,-5 6-162,-1-6-22,-4 1 100,-1-6 23,1-2 0,1-1 5,2-5-162,0-4-151,2-5 151,1-1-6,2 2 6,1 5-621,1 3 363,0 3 185,0 6 23,0-2 335,2 6 135,-1-5-67,1-1-56,-1-3-1305,-1 0-325,-2 0-1669,-2 0 145,-2-2 2857,0-2 0,3 1 0,0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4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7996,'2'11'2011,"-2"-2"-1524,0-9-156,0 0 27,1-2 57,0 2 2262,-1-2-2677,1 2 90,0 0 106,2 4 162,1 2-56,0 7 220,0 3 4,1 6-190,0 2-67,-1 3-79,0 0-22,-1 1-168,1 2-330,0 4-2543,1 0 2873,0 1 0,-2-17 0,-1-5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6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14 7850,'12'13'2482,"-2"-4"-1832,-10-9 918,0 0-1349,0-16 27,0 12-33,0-12-79,0 16-27,0 0-23,0 4 117,0 3 34,0 6 141,0 5-108,1 5 35,0 3-29,1 4 40,-1 0-112,1 3-6,-2-1 90,1 0 22,-1-1 28,1 1-196,-1-2-45,2 0-28,-1 0 95,0 0-5,0-1-56,0-2 39,-1-1-50,1-2 61,-1 4-78,0-8-23,0 5-44,0-8 145,-1 10-95,-2-6 17,-1 7-40,-1-9 46,-3 5-74,3-6 34,-2 10 1,3-13 10,0 10 0,1-10 57,0 9-102,2-10 35,0 4-29,0-7-6,0-2 1,0 0 40,0-1-41,1 0 1,-1 0-6,0 0 33,1 1-33,-2 1 0,0 6 0,-1-2 0,0 4 6,0-4 11,-1 11-17,1-9 11,-1 7-5,3-14-6,-1 1 5,2-2-5,-1 2 6,1-2-6,0 2 5,-1-1 18,1 2-23,-1 0 0,0 1 0,0-2 0,-1 3 5,0-2-5,1 3 6,-1 9 0,2-8-6,-1 7 11,1-12-6,0 3-5,0-3 6,0 4 0,0-5-6,0 6 0,0-2 0,0 2 0,0-3 0,0 0-6,0-1 6,0 1 6,0-1-1,0 0 1,0 0 39,0 2-45,0-3 16,0 4-10,0-5 0,0 1 5,0-1 28,0 0-39,0 0-6,1 0 6,-1-1 0,2 2 6,0 3-6,0-1-6,0 1 6,0-3 6,-2-1 0,2 1 10,-1 6-16,0-5 12,1 5 27,-2-7 45,2 3-73,-1-6 56,0 0 23,1-5-90,-1-1-235,1 0-1289,5-17-8307,0-5 9824,4-22 0,-5 20 0,0 2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7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198 0 6591,'14'7'1719,"-4"-2"-1070,-10-5 976,0 0-1255,-2 33 5,-5-20 39,-7 27-223,-5-30-102,-4 0 40,-2-2-95,1-4 151,4-1 168,6-3-353,5-4 0,5-4-522,2-6 522,4-3 6,4-2 39,1 5-45,4 3-45,-1 5 45,1 3 34,1 2-23,2 1 141,3 4 273,-1 0 303,1 4 409,-3-1 336,-1-1-470,-4-4-578,-2 0-895,-5-1-768,-8 0 998,-10-1-411,-13 0 276,-9 0-3162,-4-1 2921,3-4 616,8-18 0,14 14 0,9-12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39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61 7464,'-3'-14'1630,"0"4"-1210,3 10-296,0 0-74,-1-5 297,-1 4 40,0-3 229,0 3 56,2 0 891,-1 1-1222,0-1-89,1 0-89,-2 0 27,1 0-134,-1-1 56,1 0 50,-1 0 12,1 0 11,-1 0 39,0 0-11,0 0 95,1-1 527,0 1-488,1 1-1053,0 0 701,0 6 5,0 3 11,0 7-6,-1 6 1,0 3 28,-1 2 38,0 2 46,1 0-40,0-2 40,1-2 22,-1-2-73,1-2 12,-1-1-29,0-4 51,1-1 67,-2 1-101,2-2 62,-1 1 179,1 2-219,0-2-5,0 4 0,0-6-44,0-2-24,0-1 18,0-2-34,0 1 6,0-1 38,0 1-44,0 0 34,0 1-23,0-1-5,-1 2-6,1-1 11,-1 0-5,0 0-6,1-1 5,-1 0 12,1 3-11,-1-2-1,1 4 1,-1-3 39,0 1-45,1-1 0,-2 8 0,2-5 5,-1 5-5,1-6 6,0 2-1,0-4 1,0 2 28,0-4-29,0-1-5,0 2 6,0-1-1,0 2 1,-1-2 0,1 2-1,-2-2 1,1 1-1,-1 0 12,0 1-17,0 1 6,0 0-6,-1 7 0,2-4 11,-2 5-11,3-6 0,-2 1 0,1 1 0,0 0 0,0-1 0,1 2 62,0-5 5,0 0 11,0-8 17,0-1 34,0-2-722,0-8-6845,0-5 7438,0-12 0,0 11 0,0-1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0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21 129 7761,'-7'-13'3075,"2"2"-2022,5 11 297,0 0-908,-4-16-240,3 9 0,-2-12 486,3 13 405,3 0-119,1-1-643,5-1-208,4 0-73,6-1-44,6 2 61,7 0-28,6 4-39,3 1-16,1 4-80,-3 6-21,-4 5-79,-7 7-73,-6 6 28,-5 1 236,-3 2 5,-3 3 156,0 2 108,0 2 10,0 4-33,1 3 11,0 2-45,0 2 342,8 42-325,-6-32-33,8 30 89,-8-43-73,2-2 443,16 12-191,-5-16-202,13 5-133,-6-21-12,2-5-112,5-6-1691,14-4-321,-19-4 2012,7-5 0,-31 1 0,-4-3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1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63 7867,'1'4'2588,"0"-2"-1709,-1-2 455,0 0-897,2 0-17,2 0-168,3 2 207,4 4 151,1 5 17,4 6 1,1 3-29,3 1-22,2 2-118,0-2-100,0 1-169,-1-1-100,-1-3-23,-2-2-33,-4-3-29,-3-4 1,-4-2 55,-3-4-55,-2 0-12,-2-3-850,0 1 856,-2-1 50,1 0 6,-1 0-6,0 0 1,2 0 27,-1 0-16,0 0-57,1 0-10,-2-1 5,0-1 0,-1-1-73,-3-3 67,0 1-61,-3-3 0,-1 0-11,0 0 72,0-2-240,-3-4 27,3 3-33,-1-4-50,6 4-398,-1-6 302,4 5-45,-1-7-78,3 7 219,0-1 218,0 2 84,0 0 269,0 1 106,2 1-224,2 2-112,9-3 1,0 2-40,5-3 5,-4 3 96,0 0-45,-3 0 22,-1 1 203,-5 0-191,-1 2-90,-3 1-539,-10 2 534,-5 1-46,-12 1 40,-5 4-78,-1 5-270,0 8-1405,4 11-3059,7 2 4823,4 7 0,9-18 0,4-4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5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9811,'9'13'3557,"-2"-2"-2712,-7-11 1329,0 0-1625,0-3-146,0 2-134,0-1-96,0 2-212,0 0-185,1 2 224,-1 5 28,2 8 157,-2 9 44,2 7-72,-1 3-34,2 0-16,0-2-6,1-5-57,1-6-38,1-6 84,1-6-12,0-4 51,10-3-129,-2-8-140,10-6 39,-2-8-22,0-6 56,1-2 27,-1-5 1,-9 13-78,-2 3-96,-10 14-140,-1 3 275,-1 3 78,0 5 156,0 9-44,0 8-33,1 9 55,2 7-16,2 11 44,3 10-44,1 9-1646,-2-15 0,-1 3 1657,3 30-229,-4-29 1,-1-2 150,-2 16 16,-1-6-17,-1-8 1,0-7-18,-10 8-106,0-21 12,-12 4 5,4-25-6,-2-6 3292,0-7-3230,-1-3 490,-1-10-551,0-8-1,2-8 28,-2-23 34,10 12 124,1-11-7,10 17 158,1 3 44,4 2-174,6 0-61,9 1 17,5-1 67,3 2-112,10-1-89,-10 11-275,6 1-622,-13 9-5399,20 8 6329,-12-1 0,3 2 0,-19-5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6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0 10472,'11'5'3193,"-2"-1"-2471,-9-4-621,0 0-112,0 6 11,-6 4 1215,-2 13-453,-9 7-96,-4 6-50,-4 5-240,-1-1-203,0 0-83,2-2-90,3-3-695,7-5-1259,5-2-2264,6-6-184,12-6 4402,5-5 0,-1-6 0,-2-3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5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73 12528,'12'3'4038,"-4"0"-3064,-8-3-352,0 0-219,22-31 46,-15 21-96,15-23-124,-19 30-72,-3 2-330,1 0-23,-1 4 196,0 4 89,0 5 29,-2 7-6,0 3-23,-2 3 1,1 0 5,1 1-16,1-3-29,1-2-5,0-5-185,0 1-762,3-9-51,8-1-2799,5-7 3752,7-7 0,-9 4 0,-5-4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6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13121,'0'-4'-2649,"0"0"2649,0 4 0,0 0 0,0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6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10242,'15'2'3367,"-4"0"-2611,-11-2-404,0 0-217,4 8 425,-2 5 258,5 12-124,-1 6-229,1 7-235,1 2-107,0 2-39,-1-2-84,-2-2-140,-1-5-1131,-2-3-667,-1-6-1703,-1-3 3641,0-8 0,0-6 0,0-5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6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 13749,'-5'-5'4391,"2"1"-3439,3 4-324,0 0-164,50 0-234,-13 0-101,45 0-129,-26 0 0,-2-2-560,-3 1-992,-6 0-2352,0 1-1439,-6 5 5343,-3 1 0,-17 0 0,-7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7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59 11838,'-12'-2'5607,"2"2"-4072,10 0-493,0 0-773,21 0-12,-4 0 40,20-2-129,-7 0-90,2-2-44,1 2-34,0 1-498,2-1-1513,16-5-4655,1-2 6666,14-4 0,-32 5 0,-7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7.8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15 10926,'7'12'2498,"-2"-2"-1921,-5-10 515,0 0-185,36 10 79,-20 4-191,30 12-218,-30 1-179,1 4-140,-2 1-73,-1 1-17,0 11-135,-6-12 1,1 6-23,-7-16 107,-1 2-152,-3-8-151,-15 3 79,-2-13-163,-16 0-163,1-5-234,-2-4-163,-3-6-185,4-6 123,2-9-990,-4-22 1405,14 9 330,-1-14 79,15 19 644,5-5 145,2 13 107,5-2-437,3 13-28,9-2 29,1 3 21,5-1 73,1 5 516,22 1-443,-2 2-28,19 2 17,-9 1-129,4 2-95,1-2-179,-2 0-62,-4-1-784,6-2-2656,-14-1-5745,4 0 9101,-17 0 0,-14 3 0,-4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8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1 196 9475,'8'6'3053,"-2"0"-2443,4-9-61,-3 0 11,9-5-62,-4-1 146,2-3-111,3 0-46,2-2-44,1-1-51,1 0-45,-1 0-17,-1 1-33,-1 1 555,11-7-712,-11 7-6,9-4 107,-14 10 196,0 0-263,-4 3-6,-2-1-96,-5 4-72,-1 0-1910,-1 1 1753,-2 0 157,-3 5 118,-4 3 190,-1 9-27,-2 5 43,-1 5 57,2 1-179,0-1-85,3-3 18,2-1-135,3-9-2011,3-2-1865,6-9 3876,12-14 0,-8 8 0,6-9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2:48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21 17076,'-10'-11'1590,"2"2"-5315,8 9 3725,0 0 0,0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35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4965 10528,'3'6'2050,"0"-2"-1215,-3-4-287,0-1-217,0-1 10,0-2 158,0-1 67,0-1-51,0 0 0,0-1-16,0 1-34,0-2-129,1 1-101,2-2-112,1-1-17,4-2-16,6-11-84,-2 3 33,11-17-6,-10 15-33,6-8 6,-6 9-6,-1-2 6,2 1 33,0-3-28,1 1-11,2-3 0,2-3 0,3 0 6,2-5 5,3-1-11,1-3 0,4-1 11,1-2 45,16-19-56,-11 15 0,7-12 0,-17 21 11,-4 3 24,-3 1-30,-2 2 46,0 1-40,-3 1 50,1-1 7,-1 3-35,1 0-27,9-12-6,-3 8 5,18-22 1,-13 18-6,10-8 0,-9 12 11,0 1-11,-1 0 6,2-1-1,-1 1 7,1 0 94,-1 1-33,1-1-6,0 1 23,-1 0 5,-2 2-6,-1 0-27,-1 0 11,0 2-68,-2 0 40,0 1-45,0 0 11,11-11 40,-6 8-46,9-8 1,-9 11 44,1 0-16,2-1 0,0 1-18,-1 1 68,1 0-50,-1 1 33,11-11 34,-9 6 17,9-9-46,-11 9 7,2-3-46,-1 1-22,20-13 51,-13 10-62,12-8 6,-13 14 38,-3 1-4,1 1 77,14-10-111,-11 8 5,11-7-5,-13 9 33,1-1-34,1-1-5,3-1 12,4-1-7,4-1-5,4-3 6,4 2-1,2-1-5,-1 2 0,0-1 0,21-9 6,-20 10 0,15-7 44,-26 11-44,0 2-6,-1-1-6,2 2 6,1-1 6,24-8-6,-17 8 11,16-5-11,-26 12 33,15-4-33,-15 6 0,15-3-5,-17 6 5,4 0 0,4 1-6,3 1 6,2 1 0,0 1 0,0 1 11,0 0-5,0 1 22,2-1-22,1 0-6,3-1 5,1 1 51,33-5-1470,-21 4 1416,-26 2 1,-1 1-617,22-2 658,0 1-226,0 1 243,-20 0 1,0 1-17,27-5-28,-28 4 0,-1-1 22,18-2-34,-2-1 7,0 0 21,32-5-33,-20 3 0,-26 4 0,0 0 11,24-2 6,-24 2 0,0 0-11,24-2-1,20-3 34,-35 3-27,0 0 21,1-1-33,3-2 1289,6-3-1283,5 1 5,4-4-6,4 2 35,2-2-40,2 1-3,-25 4 0,1 0-8,33-7-954,-33 7 1,-2-1 970,18-7 109,-30 3 0,-2-2-81,18-10-29,11-12 1,-36 10 27,13-15-21,-11 9-12,13-11 0,-8 11 0,5 3 0,7-1-17,7 1 11,7 3-55,6 1 61,7 4 0,0-1-6,2 1 2290,-4-1-2289,-5-1 5,-6-3-45,-5-3-11,-5-4-22,-3-2 41,-20 11 1,0 0-997,21-16 1027,18-11-276,-25 20 271,29-11 11,-19 10-17,24-10 11,-26 13 6,5 1-33,1-2-174,1 2 292,1 3-872,-24 12 1,1 2-620,20-5-482,14-4 1888,-33 5 0,-24 10 0,-4-3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0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80 8942,'8'10'1457,"-2"-2"-947,-6-8 55,0 0-178,0-7-124,0 4-162,0-6-56,0 5 28,0-2 201,0 0 18,0 0 16,0 2 33,0-1-38,0 3-51,0 0-12,0 1-27,0 0 39,0 1 0,0-2-84,0 0-73,0 0-61,0-2-34,0 1 39,0-2 17,0 2 6,0 0 34,0 1 10,0 2 28,0-2 12,0 1-6,0-1-45,-1 1-28,1-1 180,-2 0-90,2 0 5,-1 0 28,1 1-38,0 1-281,0 3 129,0 3 22,0 4 62,0 4 34,0 1 5,1 3 17,2 1 56,0 1-45,3 1 12,-1 1-57,1 2-44,0 1 5,0 3-22,1 0 11,4 15-6,-1-7-50,3 11 157,0-13 50,1 0-55,2 1-18,2-3-38,1-2 21,2-2 40,1-4 11,13 8-157,-8-10-5,9 8 33,-12-11 0,-3-1-39,-1-1-112,-4-1-285,-1-2-1755,1 4 97,-6-8-673,1 0-134,-6-8 2862,-1-2 0,-2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8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400 754 9324,'5'11'3036,"0"-2"-2168,-5-9 476,0 0-1148,-11-16-101,2 9-89,-12-11-6,2 13 0,-7 3-23,-5 0 23,-5 2 56,-4 3 17,-1 6 22,0 5 12,3 5-107,5 3 0,6 2-40,8-1-21,7-2 61,6-3 112,6 0 28,6-8 39,3-1 12,5-7 27,20-6-173,-13-3-95,14-5 50,-17 2-230,3 2 90,-6 4 67,6 2 17,-5 6 17,3 3 39,2 5 140,2 3 79,-3 1 27,0-3 174,-2-3 325,-1-5 134,1-2-330,1-3-235,2-5-129,5-6-163,3-10-454,23-37-279,-5-8 28,-13 13 1,0-3 136,-6 5 0,-1-3-566,7-22 0,-3 1 944,-11 26 0,-2 1 123,3-10 1,-4 3 44,-7 2 571,-3 7 170,-3 6-19,-2 12-61,-2 7-168,0 8-314,-1 4-173,-1 4 233,0 3-379,-11 1 150,1 6 80,-9 4-34,0 6 73,-3 7 5,0 4-39,0 5 6,1 4 95,2 4 39,3 5 40,2 2 16,4 4-28,0 1-67,3 1 11,0 1 0,3-2-88,0-2 4,2-4 135,2 7-163,0-17-17,2 4-67,0-20 29,0-4 4,0-4-38,1-4 44,0-1-5,2-1-11,-1 0 5,1-1-39,-1 0 84,0 0-84,0-1 0,0 2 6,0 0-1,1 2-5,0 0 6,1 2-1,0 0-5,1 3-44,0 0 44,2 0-51,-1-1 51,2-2 123,5-1 68,0-4 5,6 0-62,3-4-123,23-16-223,-6 2-175,8-13 1,0-3 134,2-2 201,22-20-5,-45 29 12,-5 3 44,-7 3 0,-3 4 33,-4 3 51,-3 3 51,-1 2-85,-2 3-50,0 1 1266,-1 1-1054,0-1-16,1-2-78,1-1-68,0-1-50,2-2 0,-1-3-95,1 0-28,0-3-17,0 0 78,-1-1 57,1 2-7,-2 0 12,1 6 0,-2 0 0,0 6-979,-1 0 704,0 3 152,0 3 117,0 7 6,0 5 0,0 3 0,0 4 101,1 1-17,1 2 23,1-3-23,2 1 0,0-3 5,2 0 29,0-3-51,2-2-61,1-2 61,0-2 28,0-2-89,1-2 111,0-2-117,3-1 140,0-2-73,4-1 140,10-2-117,-4-1-90,7-3-39,-8-6-96,0-6 35,1-7-488,8-19 358,-11 6-467,6-14 658,-14 15 39,-2 1 0,-2-2 5,-3 11 23,-2 1 39,-2 13 29,-2 3-1,0 4 518,1 0-534,0 2-656,-1 0 398,0 2 44,0 3 68,0 5 67,1 2 34,1 5 50,3 2 72,2 2 136,6 11-203,-2-10 135,12 15-101,-5-18 57,6 7-7,0-12-83,4 0 38,5-3-60,3-2 38,2-3-33,3-3 5,0-2-39,2-1-39,-2-5-168,-2-6-212,-2-8-253,-7-5-134,-5-6-931,-6-18 1166,-9 10 241,-4-9 106,-9 19 6,-8 1 89,0 11 85,-6 3-1,5 11-5,-6 5 11,5 6 185,-4 7 212,7 7 107,2 4 140,4 3 252,3 15-3984,9-11 3440,6 7-44,10-15-117,4-5 72,8-2-112,7-5-151,8-5-549,13-4-1501,27-3 1781,-24-4 0,0 0 0,8 0 0,12-2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1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13 196 9738,'-6'-15'2268,"2"4"-1561,4 11 194,0 0-722,2 0-67,-1 0-5,2 0 94,-1 0 107,0 0 62,1 0 151,0 0 23,2 0-147,1-1-66,1 0 5,1-2 16,0 1-88,-1-2-7,-2 2 6,-2-2 152,1 1-342,-1 0 27,0 1-32,-2 1 5,2-2-28,-1 0-45,2 1 0,-2 1 11,1-2-11,2-1 0,2-1 0,2-1 6,1-1 5,2-1-11,0-1 0,-2 2 6,-1 0-1,-2 2 12,-1-1-11,-1 4 27,-3-1-33,-1 3-572,-1 0 247,0 2 118,-3 5 34,-3 9 173,-5 9 0,-4 8 50,-3 8-50,-2 1 78,-9 22 12,7-20-34,-2 11 6,9-26 61,4 0-22,3-13-45,4-1 0,3-12 22,1-1 79,0-2-157,3-4-280,2-5-168,4-10-359,3-5-105,1-5-523,6-20 1060,-5 11-218,8-28 492,-9 29 95,3-8 1,-6 17 5,-1 4 39,-2 3 302,1-4-55,-3 9 408,0-5-358,-3 13 326,2-1-466,-1 5-79,1 0-117,1 2-50,1 0 44,4 1-55,2 0 22,6 1-34,4 0 45,3 5 28,4 4 78,2 6 365,2 5-23,14 7-359,-12-6-10,28 13-1127,-11-18-2957,14 4 3946,0-13 1,-31-2-1,-7-4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3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1148 9806,'6'6'1786,"-2"0"-1001,17-53-242,-8 17-168,19-41-213,-10 26-22,1-3 62,0-3 151,1 0-56,-2-3 89,0 0-190,-3-1-11,0 0-12,-3 3-66,1 1-57,-3 5-44,0 1-6,-3 1-39,-1 4 5,-1 0 34,-2 3 90,3-13-17,-5 15 28,3-10 44,-5 20 29,0 2-84,-2 4 302,1 3-23,-2 5-117,1 3 6,0 3-118,-1 2-11,2 2-62,-1 0 22,1 0-5,0 1-11,0 0-39,-1 0 33,1 0-67,-2 0 0,1 0-162,0 0-813,0 0 746,0 4 178,1 6 46,0 9 5,0 8 0,1 7-84,0 3 84,-1 4 50,1-2-50,0-2-39,0-7-62,1-6 297,3-7 157,1-8-12,3-5-313,4-8-28,6-8-772,5-10-1581,19-31 751,-12 9 168,9-19 913,-18 23 376,-2-2 150,-9 20-5,-3 1-78,-8 18-180,-2 3 219,0 0 39,0 6 342,0 5 134,0 11 179,0 5-89,0 5 89,1 3 365,1 14-869,1-13-151,1 7-56,1-19-941,4-7-1143,2-2 2140,4-8 0,-7-3 0,-2-4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3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0 8388,'9'0'1294,"-2"0"-829,-7 0-129,0 0-39,-21 16 17,10-4 5,-19 13-11,16-6 73,-1 3 241,1 4-23,1 7 443,-3 21-578,7-8 175,-1 47-639,7-49-342,2 23-442,6-43-375,9-3-796,4-7 1955,7-6 0,-11-4 0,-4-4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4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10186,'5'6'1384,"-2"-2"-1082,-3-4 1407,0 0-1205,17 9-135,-6 1-83,14 9-34,-11-2-67,1 3 117,-1-2-21,0 2-102,0-2-39,-2-1 0,2-2 0,-1-2-11,3-2-129,1-1-762,6 0-1333,-1-3 286,-1-2 1809,-4-2 0,-10-3 0,-1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4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0 9307,'10'16'3490,"-2"-4"-2594,-8-12 649,0 0-1405,-2-2-140,1 1-56,-1-2-33,0 3-1,0 0 56,-1 0 34,-4 0-5,-1 3 5,-5 3-6,-2 5-5,-3 5 11,-2 2 286,-12 14-146,7-6 409,-20 23-163,21-20 174,-14 13-341,21-22-96,-1 1-56,11-12-67,2-3-84,2-2-1103,1-1-1692,1 0-1826,1-1 4705,0 0 0,0-1 0,0-1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5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67 7649,'-2'-2'1877,"0"0"-1407,2 2 280,0 0-492,-4 0 33,3 0 202,-5-1 269,6 0-112,-1-1 464,1-1-879,0 1 124,0-1 246,0 1-129,0 1-196,2 0-190,-1 1-90,2 0-101,-1 0-5,-1 0 1802,0 0-1259,-4-1-437,0-2-465,-4-5-3354,1-1 3819,0-4 0,2 6 0,1 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6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1 10102,'6'0'2219,"-2"0"-1570,-4 0-50,0 0 51,3 3-118,-2 0-84,2 4-72,-3-3-124,1 2-219,-1 0 158,0 2 178,-1 1 40,-7 2-118,-5 1-27,-8 1-203,-3-1-61,-3-1-655,-1-4-1020,0-4 1675,-2-9 0,14 4 0,1-5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7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 9582,'2'15'1999,"0"-2"-1417,-2-13 298,0 0-718,-2 0 62,-2 4 79,-3 3-1,-3 5 40,-3 6 16,0 3-11,-3 5 17,2 3 51,0 2-6,4 2 11,1 0 118,5-1-17,1-4-225,3-2-156,0-5 185,5 3-50,0-7 213,13 4-231,-3-10 34,19-1-162,-11-5 39,22-3-168,-17-3-106,7-5-185,-11-5-79,-2-7-163,-1-3-88,-2-4-180,-3-1 22,-4-1 158,-3 1 71,-4 1 242,-3 0-218,-6-16 308,-3 18-102,-8-14 7,-2 22 167,-5 1 40,-2 2-90,-13 2 162,10 4 29,-7 1-1,15 4-50,4 1 56,1 0-34,3 0-89,0 3 73,2 3 50,0 3 207,2 4 375,0 8-206,3-4 217,2 11-397,2-10 163,3 4 364,4-8 105,6 0-32,3-1 329,14-1-833,-6-5-219,12-1-73,-9-5-3899,10-16-1976,-11 0 5875,4-13 0,-21 15 0,-3 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8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0 105 8763,'7'4'4336,"-2"0"-3182,-5-4-354,49 8-105,-20-4-219,41 6-190,-29-6-56,-1 0-96,-1-1-78,-2-1 11,-7 0 96,4-2-124,-13 1 62,1-1 5,-12 0-106,-5 0-566,-3-2-582,-2-4 700,-6-4-224,-4-4 11,-10-2-50,-6-2 50,-3 1-510,-14-2 29,13 5-1060,-4-2 2202,21 6 0,7 5 0,4 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3:48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9878,'8'13'1837,"-2"-2"-1091,-6-11 267,0 0-531,48 19 78,-23-3-73,41 19 11,-36-4 46,0 5-85,-2 4 68,-3 5-163,-3 4-163,-4 3-201,-6 4-67,-6 1 67,-3 4 0,-11 1-50,-6 1-79,-12-2-241,-8-3-1271,-5-4-2184,2-9 3825,3-8 0,17-18 0,6-8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49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9346,'5'10'3691,"61"22"-2431,-8-5-859,2 1 0,5 4 193,-6 2 0,0 3-23,5 4 0,-1 2-134,0 3 0,-2 2-93,-4 1 1,-3 0-207,-11-6 0,-2 1-4,-4-1 0,-1 1-58,-6-3 0,-2 0 2,19 33-78,-2 6 271,-11-2-459,-19-23 0,-4 4-128,-7 0 0,-5 0 204,-3-1 0,-8-2-981,-18 5 1,-7-6-3377,-15 2 4533,-15 6 1,43-41-1,10-12 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05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1 218 9486,'9'9'2184,"-2"-2"-1820,-7-7 5915,0 0-6200,3 1 5,4-4-17,5-1-62,7-4 63,4-3-63,5-1 1,4-1 27,2-2-33,2 1 6,1-1 39,4 1-40,0-1 35,3 0-24,1 1 18,0-1 6,-3 1-29,-3 2-11,-6 3-79,-7 2-11,-7 4-16,-8 1 16,-3 2 46,-6 0 38,0 0 73,-2 0 23,1 0-12,0 0-5,1 0 0,0 0 6,0 0-17,-1 0 470,0 0-499,0 0 29,1 1-29,1 1 40,2 1-6,-1 0-27,2-1 38,-1-2-39,3 2-28,-1-1 57,4 1-12,-2 0-23,3 0-27,-2 1 39,1-2-12,-3 0-27,-2 0 27,-2 0 12,-2-1-11,-1 0 145,-1 0-173,-3-1-6,0-2-96,-3-1-4,0-1 10,1 2-39,0 1-291,0 0-544,-2 1-1130,-2-1-2068,-7-1-2217,-2-3 6379,-6-1 0,11 3 0,4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0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69 7223,'6'10'1434,"0"-2"-1165,-6-8-162,0 0-107,1-3-163,-1 2-78,1-4-28,-1 4 90,0 0 156,0-1 23,0 2 745,0-1-626,0 0-30,-1 1-22,0-1 62,0 0 112,0 1 84,1-2 5,0 1 157,0-1 45,0 1-22,0-1-17,0 2 123,0-1-44,0 0 340,0 1-564,0-2-29,0 1 17,0-1 28,0 0 107,0 0-6,0 1 1108,0 0-1696,-1 1-84,0 0 5,-2 0 197,-1 4-1,-2 3 6,-2 7 6,-3 2-1,-2 3 6,-9 12-22,6-9-207,-10 12 167,15-21 51,-1 0 56,9-10-56,3-2-50,0-2-180,0-7-358,5-5-33,3-9 183,9-4-4,13-13 442,-6 9 0,7-4 6,-12 16-1,-4 3 79,-4 5 11,-3 4-22,-3 3-73,-2 2-157,0 1 113,2 0 44,1 5 44,5 4 40,1 8-44,2 8 16,-2 4 61,-4 5-27,-2 3 0,-4 20-84,-1-12 106,-4 34-51,-2-31 85,-11 35-96,2-35-44,-8 15-1,4-22 51,-1 0-56,0-4 40,0-3 4,2-6 1,2-7 39,0-3-33,6-9 44,1-2 62,6-6 123,1 0 1360,1-1-1640,5-3 56,2 1 40,8-3 16,3 3-16,4 0-96,6 2 56,1 1 5,1 3-27,0 4-29,-1 1 57,-4 1-28,1-4-34,-1-2-17,1-2-807,2-2-2576,4-8-2554,2-4 5954,-1-9 0,-15 8 0,-6 3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1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3 915 8209,'-1'-7'2050,"0"0"-1288,1 7 2542,0 0-1937,4 0-95,2 0-332,6 0-195,3-5-257,3-3-124,2-7-78,0-3-101,1-6-57,0-5-60,2-8-68,0-7 0,2-8-79,-1-6-150,-3-6-40,-1-4-213,-6-1 157,-4 0-73,-5 3 96,-3 7 44,-2 7-644,-14-12 746,4 29-29,-20-10 123,14 35 51,-5 2 11,7 6 11,-6 5-11,4 3 0,-5 4-5,7 5 5,0 3 0,1 2 33,2 1 6,0 3 17,3 0 12,2 1-1,2-2-11,2 0-6,1 0-11,1 1 51,0 2 22,0 2-6,0 2-38,0 2 161,8 20-128,-1-12 50,13 30-95,-8-32 11,8 12-27,-6-18 16,2-1-12,0-2-10,0-2-34,-1-2 45,-1-2-40,-3-4-5,0-2 40,-2-4-40,0-2 5,-2-3 62,-1-2 6,-1-2 101,-1-2 33,0-1 46,0-1-40,1 0-96,0-3-16,3-5-45,1-6 0,3-5-22,2-4-34,2-3 5,6-12-5,-6 11 6,3-4-6,-9 16-107,4 3-49,-5 7-46,4 0 129,-4 7 68,0 6 5,2 5 50,0 9 84,2 6 29,-1 2-12,1 2 17,-2-1-62,1-4 51,1 0-45,-2-13 17,1-3 22,-3-10-72,4-6-79,3-8-202,4-11 6,3-7 78,2-4 18,-1 3-18,-3 5-16,-2 8-23,-3 9 112,-1 6 45,-1 3 84,1 5 106,1 3 74,0 4 301,6 4-402,-6-4-7,8 1-156,-13-5-201,3 0-488,-5 2-1065,4 12-2502,0 5 4256,1 8 0,-7-15 0,-1-5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2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29 9666,'-7'-16'2290,"2"3"-1858,5 13 3012,0 0-2592,9 45-130,-3-17-56,9 39-128,-4-25-112,-1 6-67,1 4-85,-1 4-61,-1 2-101,0 3-22,-2 0-51,0-2-28,-3-2-5,0-6 33,1-5 6,-1-7-45,0-8 33,1-6-22,-1-8-5,1-4 28,-1-6-1,0-1 40,1-3 78,5-1-56,1-1 28,17-4-67,-5-4-50,12-6 28,-2-2-34,2 0 0,3 0 0,21 0 5,-15 6 1,10 1 33,-22 7 23,6 1-62,-17 0-661,6 0-1457,-16-2-4015,3-4 6133,1-5 0,-6 3 0,-3 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3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 8578,'12'3'3680,"-2"0"-2492,-10-3-264,0 0-117,0-3 61,0 2-78,0-2-152,0 2-50,0 1-588,-2 7 118,0 6 223,-2 13-44,-1 9 1,0 10 21,-1 8-39,0 5-95,2 3-51,2 0 79,2-3 5,0-3-145,5-5 45,3-3-68,4-1-16,2-4-1,-1-1-16,7 9 17,-6-16-34,4 5-129,-6-18-532,0-4-380,-1-2-4891,11-2 5932,-6-6 0,1-2 0,-10-5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4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53 10735,'15'9'3551,"-2"-2"-2879,-13-7-453,0 0-57,0 5 264,-2 4 213,-1 10 72,-2 7 6,-1 6-124,0 4-229,2 4-38,1 1-108,1 1-27,2 1 105,0-2-38,2 0 39,6-3-6,3-3-28,6-5-33,1-7 167,9-2-229,-5-10 51,7-2-51,-6-8 23,13-17-146,-7 2 11,20-32-23,-22 13-33,6-15-39,-15 11-17,-3-2-73,-7 0-90,-3-1-128,-5 2-342,-11-17 364,-2 16 17,-13-10 152,0 20-12,-3 3 78,-4 5 28,-1 4 57,-1 4-29,-1 6-16,2 3 44,3 3-33,3 1 33,6 3 6,5 3 0,3 4 157,0 14-45,4-3 17,-1 11-28,7-7 106,2 2-39,1-2 336,6 18-303,4-19 348,20 14-342,-1-29-77,15-1-74,-8-7 11,4-4-33,-2-5-29,-3-5-5,-2-4-325,-2-1-454,-4-2-536,0-2-5345,1-15-325,-10 8 6985,-3-10 0,-12 24 0,-2 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4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13 214 8886,'-3'-16'3659,"0"2"-2646,3 14 208,0 0-969,-4-2-112,2 1 549,2-2 818,10 3-270,10 2-357,13 0-152,8 1-201,11-1-270,4-1-150,0-1-7,13-3-38,-23-1 50,9-8-112,-36 2-101,-3-6-543,-13 2-240,-6-3 77,-8-3-437,-8-3-83,-11 0 89,-4 3-689,-4 5 1927,-5 7 0,19 6 0,2 2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5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27 10052,'-15'-14'2543,"4"2"-1485,11 12 303,0 0-761,3 0 27,5 1-151,6 4 56,7 7-11,2 6 67,6 8-72,3 6-152,2 8-56,0 6 67,-2 8-50,-6 7-79,-5 7-50,-8 6-5,-7 4-135,-4 1 42,-12-24 0,-3 1-59,-9 23-14,1-30 0,-2-2 9,-11 3-23,3-13-11,6-11-246,7-12-493,5-7-903,7-9 1642,3-19 0,3 12 0,1-12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6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39 11934,'-8'-11'4302,"0"2"-2807,8 9 387,0 0-1182,55-3-286,-25 1-240,45-3-112,-40 2-62,-2 0-627,-4 2-499,-5 0-1686,-4 1-257,-5 0 3069,-3 0 0,-7 0 0,-1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1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71 11256,'-13'-4'4049,"2"2"-2469,11 2 1367,0 0-1783,11 11-307,2-7-246,16 8-269,5-11-135,8-5-145,7-7-62,5-4-17,1-5-493,-6 2-930,-7 4-1999,-11 7 3439,-4 3 0,-15 4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55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115 143 6882,'8'5'1136,"-2"-2"-906,-6-3 1311,0 0-1424,-2 0 18,1 0-124,-2 0 51,1 0 44,-1 0-106,-2 0 0,-2 0 0,-2 0 50,-2 0 18,0 0-7,-1 0 51,0 0 135,-3-1-113,4 1 157,-1-2 157,6 2-33,2-2-51,2 2-56,1-1-308,1 0 34,0 1 61,0-2-50,2 2-40,1-1 85,2 1 72,3 0 202,2 0 124,4 0 44,4 0-51,4 0-117,0-4-134,2-1-90,-2-5 0,0-1-50,-4-1 100,5-5-150,-8 7-40,3-3 0,-8 9-286,7 2-16,0 10 43,7 9 259,1 15 371,1 13 121,2 9-83,1 11-62,-1 6-111,-2 7-80,1 2-32,-3 2-10,-7-28 1,1 0-53,6 25-1,6 16-55,-13-38 5,2 11 56,-8-20-67,1 6 40,-7-27 100,-2-3-51,0-12 29,-2-3 83,0-8 68,-1-1-150,0-4-63,-6-6-56,-2-8-124,-7-8 62,-5-6-95,-1-7-207,-2-7 224,1-5-5,2-6-113,2-5 101,4-4 73,4-3 34,1-3-258,5-2 252,1 2 6,2 3 50,1 3-6,0-12 6,3 22-56,4-21 22,1 41-10,6-9-40,-5 27 0,4 2-17,-1 11 364,3 3-263,3 1 39,3 4 79,4 5-79,2 5 112,3 8-84,-1 3-67,-1 4 0,-2 1 17,-4-1 17,-5 0-18,-3-4-16,-6-3-196,-3 2 359,-18 3-29,-6-1-5,-17 1-79,-3-7-50,0-2-459,-1-3-778,4-5-2029,2-4-2055,4-3 5321,5-7 0,11 3 0,6-3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1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 11519,'-7'-2'2823,"2"0"-1652,5 2 3226,-1 0-4492,3 0 33,3 2 62,7 7 62,7 8-57,8 13 74,4 11 184,21 40-129,-14-13-16,-6-8 0,-1 0-51,4 10 22,8 15-5,-12-34-11,1-8-6,0-7-67,-2-8-145,0-9-197,-4-9-2918,15-8 174,-21-9-1764,9-4 4850,-26-4 0,-3 7 0,0 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2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53 217 8629,'-11'-7'313,"2"2"52,9 5 727,0 0-633,-11 21 281,8-4 22,-8 22 39,10-9-185,0 5 33,0 0-78,-1-1-22,1 0-100,0-7-35,0-4 12,1-6-107,0-6 157,0-5 302,0-4 136,0-1-158,3-3-470,2-9-180,5-8-106,5-15-134,3-8-174,2-11-152,-1-5 46,-1-4-315,5-22 696,-8 28 156,3-14 50,-11 46-55,0 6-16,4 15 54,2 3 85,10 5 50,4 3 57,7 6 55,7 2 185,29 9-443,-14-6-134,-8-4 1,-1 1-964,7 2-2364,16 8-4038,-28-8 7354,-4 0 0,-18-9 0,-7-2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3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10158,'11'15'3876,"-2"-2"-2588,-9-13-94,0 0-186,4-22-252,-3 16-353,2-16-167,-3 21-147,0 1-274,1 3 185,1 8 11,1 7 219,3 13 11,-1 7 50,3 6-5,-1 1-124,2-1-61,-2-4-39,1-7-62,-2-6-151,1-6-897,-1-8-2150,2-6-1384,-1-9 4582,3-9 0,-5 4 0,-1-3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3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71 15788,'-1'-10'2094,"0"2"-2094,1 8-1277,-8-22-3473,7 15 4750,-1-15 0,4 20 0,3 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4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9038,'6'9'2649,"-2"-2"-1517,-4-7 3248,0 0-3445,11 34-235,-6-13-184,8 26-141,-10-22-67,0-1-39,-2-2-107,1-3-61,-2-4-56,2-3 11,-2-5 11,1-4 56,-1-2 28,0-1-274,2-7-313,3-7-130,4-13-39,3-6 156,4-4 265,2 4 128,1 4-12,-1 10 68,-4 7 34,-2 7 106,-2 3 0,1 2 1,0 4 111,2 2 11,0 7 95,1 3 208,4 10-353,-6-7-107,2 6-39,-8-12-67,-1-2-358,-1-2 358,7 7 0,-7-10 0,5 6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4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359 535 11883,'-13'-8'5053,"2"2"-4885,-34-16-17,24 16 151,-37-16 57,35 22-135,-1 0 61,0 5-94,-1 3-23,2 9 6,1 4 0,2 4 44,3 4-28,2 4 34,5-1 0,5 0-67,3-2-22,2-5 5,0-5 5,3-5 40,2-5 44,4-4-33,0-3 51,2-2-68,3-10-95,4-8-84,6-17-263,5-12-146,3-12-36,-9 9 0,-1-3 137,8-29 198,-8 11 1,-4 0-975,-2-7 1084,-3-16 34,-9 46 397,-3 12 0,0 10-431,-1 13-100,0 5-80,0 10 1242,-1 10-1062,-3 12 218,-2 16 12,-3 13 83,-1 12-16,1 7-101,2 4-33,3-2-96,2-5-28,2-7-39,1-10-823,7-10-1995,10-9 2818,19-8 0,-17-13 0,6-4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5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30 267 9184,'-16'-9'4313,"2"2"-3345,14 7 46,8 6 107,0-2 676,14 7-1202,-8-7-114,7 2-55,-7-4-40,1-1-145,0-1-107,3-5-134,1-6-33,2-7-902,7-20 139,-11 5-173,3-12-347,-14 12 184,-4 3 522,-8 4 111,-27 2 494,8 13 5,-19 1 95,22 15 174,2 4 179,3 7 846,-2 16-443,10-4 207,-1 12-211,10-9-91,5 1-56,6-1-275,9-2-150,6-3-130,3-3-61,3-5-84,1-5-1831,18-6-1692,-6-3-224,11-10 3747,-12-1 0,-21 0 0,-7 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9139,'10'5'3148,"-2"0"-1804,-8-5-381,0 0 57,21 50 22,-10-18-18,19 45 159,-10-6-875,-4-13-107,2 19-10,-8-25-51,-1 19-84,-5-21-17,0 22-5,-4-39 16,0 6-44,0-26-1,0-3 96,0-8-51,0-3-50,0-5-151,-2-6-230,-5-25 174,1 2 50,-4-19-5,5 6 67,2-6-52,2-4 91,1-4 56,11-20-33,-1 26 27,14-19 12,-9 46 134,8-3-50,-10 22 33,10 3-11,-7 8 12,6 7-7,-5 3 23,0 7-33,-2 2-12,-2 1-28,-4 0-67,-3-1 0,-3-1-6,-2 0 6,-7 0-100,-24 7-276,-1-8-666,-22 4-1691,8-14 2733,-5-4 0,24-4 0,0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26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18224,'29'9'4722,"-6"-2"-4117,-23-7-1949,0 0-2337,-8-10-5325,0 7 9006,-6-10 0,7 11 0,2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4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1 321 7610,'15'1'3360,"-2"0"-2620,-13-1 2419,0 0-2302,0-3-45,0 3-101,0-3-117,0 3 2817,0 0-2745,3 1-49,3-1-169,7 0-213,4-8-134,8-6-39,4-11-57,5-5-876,-1-6 871,-1 0-123,-4-1-62,-5 3 107,-4 3 72,-6 6 1,-3 6-68,-5 7-22,-2 5 857,-2 4-930,-1 3 86,0 0-305,-3 12 387,-3 5 6,-9 33 28,0-9 50,-3 17 73,7-15 11,4-2-90,3-3 29,3-4-46,1-4-16,0-5-45,0-5-90,1-4-773,2-4-1164,3-4-3076,2-4-1657,1-7 6760,2-8 0,-6 4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55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61 8175,'1'1'3333,"0"0"-1423,-1-1-1126,-2 0 79,2 0 2419,-2 0-2716,5 0-381,3 0-11,6-1-74,8-2 12,7 0-61,9-4-18,5 2 46,3-2-79,0 1-331,14-4-487,-15 3-4055,23-1 1009,-33 5 3864,4 1 0,-24 2 0,-6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4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53 13239,'-8'-18'4038,"2"4"-4038,6 14-8284,0 0 8284,-1-9 0,1 7 0,-1-7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4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12517,'15'2'4172,"-4"0"-2973,-11-2 470,0 0-1114,45-4-169,-15 0-201,39-4-129,-27 0-56,-2 0-51,-5 0-257,-7 2-470,-7 1-315,-6 2-3427,-5 1 359,-5 1 4161,-2 1 0,-3 0 0,0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5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0 131 10427,'10'1'5747,"-2"0"-4162,-8-1 712,0 0-2079,57-2-162,-32-2-56,45-4-174,-45 0-856,-2-3-1009,-2-1-1473,6-7-1574,-1-1 5086,4-5 0,-15 12 0,-3 2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5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12158,'5'14'3360,"-2"-2"-2956,-3-12 1343,0 0-672,2 20-211,-2-1-97,2 21-308,-2-3-241,0 1-134,0 0-33,0-6-51,0-4-829,0-7-1216,6-4-3544,2-5 5589,7-4 0,-6-5 0,0-2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2.5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375 15 7425,'8'11'3013,"-2"-2"-2083,3-9-247,-3 0-66,6 0 144,-4 0-89,-1-1-106,-1 0-62,-1-1-61,0 0-17,0 1-85,-1-1-66,0 2-12,0-2 6,1 2 50,0-2-45,0 1-5,0-1-28,-1 0 72,0 0-60,1 0-57,0 0-61,1-1-12,-1 1 84,2-1-106,-4 2 11,1 0-112,-3 1-532,-1 0 409,-5 1 123,-6 5 50,-12 6-11,-8 9 17,-9 5-11,-8 4-11,-4 5-29,-4 2 1,1 2-1,2-1 7,5-4 38,9-3-50,10-8 0,9-6-39,9-6-73,6-4-51,3-4 163,2 0 124,19 0-18,0-1-5,38 3-96,-15-3 1,17 3 5,-16 0-11,14 8-61,-18 0 10,5 5 40,-22-1-39,-5 14-6,-8-2 11,-3 14 45,-15-5 5,-6 7 46,-14 3-46,-3 3 35,-4 1-35,-1 0 6,2-3-5,2-3 0,3-5 78,5-5-51,4-7 1,6-6 5,4-5-45,5-4 6,3-7 224,4-1 236,9-5-1,8 0-185,14-1-140,9-3 1,10-4-46,7-4-38,5-7 16,2 0-61,0-2 38,22-9-44,-25 8 40,11-6-35,-32 14-5,-6 0 6,-7 4-1,-4 0 1,-4 2 5,-2 0 45,0 0 39,4-1-89,-7 2 33,1 2-33,-11 3-6,-1 1-45,-2 0 6,3 4 39,1 4 11,4 9 39,-2 6-44,1 4 28,-1 3 33,-2-2-56,0-2 39,-3-4-44,0-6 28,-1-5-320,0-5-912,-1-3-1435,0-3-3103,-1-4 5736,0-3 0,0 1 0,0-1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3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20 9766,'-15'-11'4515,"2"2"-3463,13 9 3917,0 0-4919,0 2 74,0 6 83,5 5 0,2 11-56,5 7-56,2 7-22,-2 6-39,-2 7-34,-1 3-1470,1 17-2759,1-3 4229,3 6 0,-7-36 0,-1-11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6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7828,'1'13'2246,"0"-2"-1658,-1-11 1384,0 0-1143,2 0-157,-1 0-62,0 0 242,0 0 991,-1 0-1362,2 0-145,-2 0 382,1 0-780,-1 5 62,1 2 118,0 9-29,2 7-5,0 9-16,0 9-63,-2 6 1,-1 3 39,0-1 5,0-6-50,0-8 6,-1-6-6,-1-10-157,-1-6-309,2-5-66,0-5 28,1-2-1008,0-6-252,0-7-947,0-17 2711,5-22 0,-4 21 0,3-6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6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8119,'3'5'6839,"0"0"-6149,-3-5 530,0 0-704,52 2-152,-29 11-12,43 5-88,-43 12-152,-1 0-17,-1 4 34,-1-2-68,-2-3-10,-2-3-17,-2-5 61,-2-5-33,-2-4-17,1-3-113,-4-5-89,-1 1 17,-3-5-67,0 1-23,-1-1-78,1 0-465,0 0-7562,4-43 8335,-3 19 0,2-23 0,-6 34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7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43 108 14527,'-5'-56'2957,"1"11"-2240,2 42-106,2 1-213,-1 1 11,1 1-510,-1 0-56,1 1 157,-3 4 6,1 7 184,-2 8 185,0 8 68,0 5-40,0 6-157,1 2-100,0 1-79,2-2-28,0-2-39,1-4-33,0-3-6535,2 11 1975,-1-13 4593,1 9 0,-1-25 0,-1-3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5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11368,'4'10'4879,"0"-2"-3160,-4-8-626,0 0-337,5-9 22,-3 6-168,3-6-234,-4 9-208,-1 0-168,1 6 33,-1 3 141,0 8 34,0 6 72,0 3-23,0 2-16,0 1 112,0 8-269,0-13-50,0 4-34,0-14-734,0-4-465,0-5 1199,13-19 0,-9 10 0,9-12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56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8254,'1'10'2772,"0"-2"-1747,-1-8 482,0 0-1036,6 0 66,-1 0 359,7 0 90,3 0-101,6 0-84,9 0-107,7-5-262,6-2-180,7-5-128,1 1-29,13-1-325,-19 5-1064,5 2-5405,-14 4 5851,-15 1 0,0 0 0,-16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39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4 9156,'10'0'3545,"-2"0"-2531,-8 0 324,0 0-1024,0-1 0,0 0 375,0-1-594,-1 2-89,0 0 27,-3 0 102,-2 4-6,-4 3 39,-3 7-12,-3 6 52,-3 6 329,-11 24-358,7-8 40,-9 20 10,11-14 51,2 2-60,4-1-30,3 1 51,4-3 28,3 17-191,3-18-33,3 9-40,5-24-5,4-4-100,5-4-600,1-3-1239,10-2-2424,-1-3 4363,7-4 0,-15-6 0,-5-3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0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10494,'2'9'2594,"0"-2"-2163,-2-7-229,0 0 139,1-2 68,-1 2 857,1-2-1266,-1 8 0,0 5 235,0 10 264,0 6 139,0 6-16,0 5-113,0 0 114,0 12-422,2-16 40,5 7-50,2-27 223,13-3-274,-5-16-56,10-5-39,-4-10-45,0-6-6,-1-5-55,-1-1 10,-4 0 51,0-3 0,-6 14-420,-2 2 129,-7 15 157,-1 6 134,-1 8 50,1 6-16,0 12 206,3 30-167,-1-5-11,2 23-6,-2-13-11,1 33-45,-3-22 28,0-1 0,0-1-28,-1-2 5,-4 28-10,-1-57-124,-12 1-28,2-16 56,-8-2 101,4-17 0,-1-5 67,0-10-22,-5-21-78,10-2 27,0-16 0,12 10 6,4-1 0,8-1 6,6 1 5,10-2 62,4 3 28,3 3 240,25-12-341,-24 23-100,15-6-1167,-31 24-8564,13 2 9687,-8 2 0,1 0 0,-14 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0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1 118 11978,'7'1'5394,"-2"0"-3746,-5-1-948,0 0-432,10-8-122,-2-1-34,10-8 6,-5-1 5,2 1 78,-1 0 74,-3 4-23,-3 2 56,-3 5-308,-3 4-219,-1 1 130,-1 6 89,0 4 0,0 10 134,0 8 0,0 4-27,0 6 89,0 0-95,0 0-40,0-2-16,0-5-6,0 0-106,0-13-706,0-1-1147,2-12 1920,6-6 0,-3 1 0,2-4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1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67 14527,'2'15'5299,"0"-3"-4638,-2-12-5411,0 0 4750,3-42 0,-2 32 0,3-31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2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18 101 11497,'-10'-14'3047,"2"2"-2370,8 12 5977,0 0-6530,4 0 218,5 0 11,9 0-79,11 0-89,10 0-73,11 0-45,8-5-33,37-7-29,-22-1-249,-15 2 1,-2 1-1561,2 1 1804,13-2 0,-47 9 0,-3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5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1018 10730,'15'9'3814,"-4"-2"-2688,-11-7 1360,0 0-1814,25-13-245,-11 3-80,21-15-11,-15 6-22,2-3-90,2-3-40,0-3-16,1-4-78,0-3-57,2-3-27,1-5 39,0-3-45,1-3-11,0-5 5,2 0-140,0-3 34,-1 1 34,-2 2-23,-3 3 57,7-22 32,-14 32-3385,3-15 3397,-15 37-6,-3 3 6,0 2 0,-2 2 28,1-1 17,-2 4-45,1 2 3426,-1 3-3421,0 3 62,0 0 6,0 0 67,0 1 62,0-2 10,0 0-72,3-6-89,-2 0 5,4-3-6,-3 3 29,1 1 10,-1 3-55,-1 0 16,0 3-419,-1 0 279,0 4 28,0 4 23,0 6 34,0 6-1,0 6 6,0 3 0,-2 4 50,-2 1-10,-2 3 4,0-1-38,2 0 44,0-3 79,3 3-45,0-11 157,14-1-118,0-17-123,13-3-33,0-12-225,4-4-16,0-13 16,0-5 28,-2-3 124,-3-3-23,2-12 129,-8 16 45,1-4 117,-12 21 124,-1 5 5,-3 5-16,-2 3-275,-1 2-157,-1 1 39,0 7 62,0 17 90,0 3 11,0 15-45,1-10-28,3 0-1059,3-1-1725,10-3-2038,1-4 4850,8-4 0,-12-10 0,-3-5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5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0 10707,'12'8'4806,"-2"-2"-3479,-10-6-369,0-4-314,0 3-100,0-4-174,0 5 184,0 0-649,-3 0 95,-2 4 5,-5 5 96,-5 7 34,-3 8 83,-3 7 129,-3 7-28,3 4-78,0 4-73,4-2-78,3 0-6,4-6-23,3-2-55,3-4 61,3-1-67,1-4-84,2-2-706,4-4-833,6-3-2400,12-5-1880,2-6 5903,10-5 0,-16-2 0,-5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6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11491,'10'6'4823,"-2"-2"-3546,-8-4 930,0 0-2022,14-5 5,-5 8 12,13-1-6,-4 12-51,0 3-22,2 4 79,29 32-202,-24-24-62,21 22-346,-31-35-326,-2-3-39,-1-2-3926,9-4-527,-6-3 5226,8-2 0,-14-2 0,-3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6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420 7 11978,'-8'-4'2258,"2"2"-1513,6 2 2464,0 0-2279,-60 53-241,27-19-437,-8 5 0,-1 2 45,1 7-129,4-2-84,3-4-28,6-7-56,6-6-191,5-5-850,3-4-1687,3 0-1853,0-4 4581,4-1 0,2-7 0,3-5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7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95 9391,'-6'-7'3826,"2"0"-2505,4 7 3037,0 0-3714,0-3-184,2-3-52,2-3 68,2-2-17,2 1-39,0 0-106,0 1 23,-1 1-68,0 2-79,-3 1-78,-1 3-73,-2 1-509,-1 1 263,0 2 123,0 5 39,-3 8 45,-2 4 5,-4 7 29,0 2-28,0 3 27,0-2 1,2 0 27,1-3-21,1-5 4,3-3 7,0-4-51,2-4-168,0-1-841,0-4-1887,5-2 2896,11-7 0,-7 2 0,5-4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57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7302,'13'9'2061,"-2"-2"-1646,-11-7 1662,0 0-1544,1-17-18,0 9 73,0-13 34,0 16-79,0 0 67,-1 1-32,1 1-97,-1 1-89,0 0-17,0 2 555,0-1-1165,2 1-40,1 6 102,5 7-51,3 16 224,7 14 61,3 15-152,7 20 371,1 7-73,-14-37 0,0 2 34,12 46-95,-4-4 61,-4 2-105,-4-10-2,-3-4-10,1 10-79,-5-32-5,1 14-281,-7-45-190,0 2 215,-2-17-523,0-6-106,0-2-18,0-3-744,0-7-1714,0-6 3355,0-8 0,0 7 0,0 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7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15053,'10'11'645,"-2"-2"-2426,-8-9 1781,0 0 0,0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7.7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28 9660,'-14'-15'4100,"2"2"-2779,10 13-99,2 0 3001,-2 0-3820,5 0 28,-1 1-117,3 1-180,-1 1-100,-1 0-34,0 0-913,-1 2-3831,0-1 4744,0 1 0,-1-2 0,0-2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8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0 9934,'5'10'3882,"-2"-2"-2829,-3-8 1406,0 0-1547,8 55-346,-6-30-201,6 44-108,-7-42-38,-2 0-12,-8 0-117,-5 1 27,-11 0-50,-6-2-67,-2-4-739,0-4-1462,4-8-2605,6-5 4806,8-12 0,8 5 0,5-5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8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70 11648,'5'3'4061,"0"0"-3064,-5-3 274,0 0-1108,-3 0 94,-2 0 51,-4 6 12,-5 3-1,-2 8 45,-4 3-89,0 4 10,-1 2-27,0 3-68,3 0 29,3 0-51,5-2 72,4-1 63,3-2 10,2-3 321,9 4-320,3-9 22,10 0-23,4-10 40,21-3-314,-7-8-22,18-6 17,-13-9-57,19-19-61,-18 6-364,16-25 39,-36 23-319,-4-20 347,-16 23 50,-4-6 51,-7 13 73,-3 4-78,-19-2 206,5 9 34,-11 0 40,9 11-29,0 1 29,0 2 5,2 2 5,2 3 102,4 4 27,2 3 51,3 4 22,3 1 51,2 3 10,4 2 41,1-1 94,2 0-61,5-3 330,29 8-577,-6-15-95,26 4-246,-16-14-449,1-2-851,4-6-1165,-5-3-1378,-1-15-2733,-8 0 6822,-9-9 0,-9 17 0,-6 3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49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7 212 12197,'-4'-5'3630,"2"2"-2247,2 3-358,0 0 40,51 0-169,-16 0-85,43 1-346,-29 0-162,-6 0-113,-5 0-56,-11-1-21,-9 0-6,-9 0-107,-5 0-118,-3-1-381,-2-5-61,-6-3 56,-3-7-162,-6-3-1738,-7-15 2404,-9-19 0,13 21 0,0-6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0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12942,'1'-4'4156,"0"2"-3193,-1 2 724,0 0-1144,43 6-51,-18 4-128,36 9-162,-31 4-34,-2 5-84,-1 4 22,-4 4-27,-5 1-57,-5 2-22,-7-3-73,-2 0-5,-9-3-12,-8-2-464,-8-4-879,-11-3-2219,-3-6-2582,2-6 6234,7-6 0,12-4 0,7-2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0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11777,'1'7'3332,"0"0"-2536,-1-7 1332,0 0-1506,52 19-50,-23-1-79,42 19-124,-37-1 6,-4 5-128,-2 5 16,-4 4-67,-6 2-56,-6 1-23,-4-1-83,-5-2-34,-1-5-62,-6-6-10,-5-4-337,-7-7-683,-7-4-8739,-37-2 8872,25-12 0,-13 0 0,37-10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1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1 9206,'2'9'2991,"-2"-2"-2027,0-7 520,0 0-1316,-1 0-12,-1 0 40,-1 1 84,0 1 63,-1 1-108,-1 1-45,0 1-44,0-2-29,2 1 46,1-2 94,1-1 858,1 0-566,5-1-241,7 0-168,10 0-56,8 0-78,7 0 61,1 0-28,0 0-39,-5 2-28,-5 1-5,-7 2-12,-7 2 11,-4 1-72,-6 11 72,-2-1 40,-9 24 67,-2-12 5,-8 13 51,0-9 84,0 0 123,1 1-17,2-2-33,3-2 55,4-3 1,3-5 290,2 6-188,6-8 715,25 5-868,5-17-145,28-1-146,1-12-62,4-5-1002,0-5-2218,-5-6-4126,-12 2 7408,-13 3 0,-18 7 0,-11 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3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1 526 9150,'12'15'1876,"-2"-4"-1176,-10-11 119,0 0 334,30-2-257,-9-1-140,31-3-33,-12-1-96,8-2-83,7-4-68,9-2-23,6-2-162,6-2-117,5 0-51,0 2 7,-1 3-1,-4 3 8,-26 6 0,1 1-19,22 0-15,-15 1 1,-2 2 36,9 1-14,-10-1 0,0-1 31,14-2-20,-6-2 0,1-2-1351,16-6 1253,-27 4 1,0 0-791,21-8 875,0 0 44,-1 0-68,-1 1-32,-1 0-18,-2 3 0,-3 0-44,-5 3 5,-4 2 68,-5 2-340,-1 1 317,0 0-86,2-3 114,4-1-34,6-2 17,5-1-22,5 0-39,4 0-6,0 1 5,0 1 15,-26 5 0,-1 1-20,21-1 1121,12 0-1115,-35 5-6,-3 1-6,-2 0 6,0 0 0,2 0 0,2 1 0,4 0 6,32 0 10,-15 0-13,-10-1 0,1 1 3,12 1 887,18 0-893,-27 0 0,2 0 5,1 1 46,7 0 397,1 0-437,5-1-5,-1 1-28,-1-1 56,-7-1-29,16 0 1,-24-1 27,14 0-27,-21 0 67,2 0-61,4 0-12,1 0 44,0 0 1,32 0-1167,-23 1 1156,23-1-763,-32 1 729,-5 0 104,-4 0 14,-1 1 5,0 1 17,4 0-90,5 1-16,3-1 0,4 1-29,33 0 1,-24 0 5,23 0 23,-36-1-29,17-2-5,-21 0 34,18-1-29,-19 0 35,6-1-35,1-2 40,-2-1-45,-6-1 45,-6 0-40,-2 1 29,0 1-23,-1 0 23,3 1 1032,-6 0-1061,-7-1 936,-8 0-902,2-5 114,-9 1-466,12-6-791,-15 4-2015,6-5-3547,-10 3 6666,3-3 0,-10 7 0,-1 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4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10186,'6'11'2717,"0"-2"-1922,-6-9-302,0 0-168,45-3-28,-22 5 78,35 1 247,-34 10 117,0 6-39,0 3 62,1 2-202,-1 3-162,-2 2-112,-1 1-40,-1-1-100,-3 0-73,-3-1 27,-1 10-94,-6-12-12,0 13 6,-10-19-252,-7 3-1792,-39-8 705,14-8 168,-29-3 40,30-13 425,1-6-3335,4-9 3822,3-4 404,-6-31-22,15 20 234,-3-22 130,17 28 189,4-11-251,7 11 90,6-6 123,10 14 593,21-1 2675,-4 7-3442,17 2 63,-10 9-153,0 4-22,3 2-134,1 1-85,1 1-150,0-2-23,0 0-969,-3-2-2493,-1 1-3091,-8 1 6553,-6 1 0,-17 1 0,-7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30 9173,'-10'-17'873,"2"4"-789,8 13 1255,0 0-487,-4 60-152,2-17-320,0 6 1,0 2 498,3 22-240,5 6-118,3 2-168,5-1-418,2-4 244,-1-5-129,0-7 23,-2-7-11,-4-8-62,-1-7 0,-3-9-123,0-7-549,-2-8-214,-1-8 192,-1-5-1765,-1-3-596,-8-13 1666,-10-6-55,-9-10 1444,-9-3 0,17 15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4:58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57 364 7022,'-12'-10'2100,"2"2"-1433,10 8 694,0 0-813,-14-18-156,9 9-173,-9-13 106,13 12 78,1 1-5,0-1 140,0-7-342,0 4-157,1-7-28,4 4-11,14-11 6,3 5-1,14-9 1,-2 7 55,6 1 79,5 1 45,3 3 28,2 3-6,0 4-5,0 6 168,19 6-241,-19 10 28,13 6-17,-23 10 28,-6 3-12,-2 4-49,-6 1-23,-4 2-45,-8-1 79,-6 2 195,-4 1 68,-12 1-118,-11 3-78,-15 4-129,-13-2-56,-8-1-90,1-8-537,5-7-4666,0-10 5293,21-9 0,4-5 0,20-4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5.2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37 16342,'-2'-7'3663,"2"2"-3663,0 5-9831,0 0 8775,13-11 1,-10 8-1,11-8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5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45 11788,'-3'-10'4604,"0"2"-2946,3 8 488,-1 0-1475,4 0-374,5-3-224,8 0-39,10-4-23,6 1-11,2 2 0,-2 1-67,-6 2 33,-4 2-72,-3 24 27,-10-6 79,-1 24 51,-13-10 49,-4 4 113,-6 2 39,0-2 56,1 1-27,4-7 38,4-3 392,4 1-442,8-11 67,19 3-336,3-13-33,19-2-572,-5-5-3966,35-13-3427,-21 0 7998,23-10 0,-51 11 0,-7 3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4:59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12410,'5'10'3646,"-2"-2"-2582,-3-8-268,0 0-186,0-12-72,0 9-123,0-9-62,0 12 1130,0 0-1483,0 2 6,1 6 112,1 8 16,2 12-11,1 12 90,0 9-56,-2 7-16,-1 3-91,-2 0-5,0-3 11,0 8-11,0-21-405,0 7-642,1-31-4257,6 1 1254,-1-15 4005,5 1 0,-6-5 0,0-1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00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31 176 12528,'-17'-12'5108,"4"3"-3927,13 9 1233,0 0-1803,56-5 45,-20 3-158,50-6-44,-33 3-219,5-2-157,3-4-78,5-3-397,4-2-1652,6-3-2353,12 0-5429,-5 0 9614,-1 3 0,-39 8 1,-14 2-1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01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590 31 10836,'13'10'3064,"-2"-2"-2672,-11-8 179,0 0-297,-20-17 40,6 11 34,-15-13-107,11 15-113,-1 2-38,-1 2 0,-4 0 50,-2 0 56,-5 7 117,-3 3 23,-4 7-5,-1 5 16,-3 5-17,2 5 141,-1 6-23,2 7 801,-10 32-179,10 15-611,5 2-165,23-36 1,5-2-111,7 6-49,12 14 100,11-32 6,14-6 61,13-7-22,12-6-61,18-9-1820,-31-11 0,4-2 1643,8-1 0,3-2-17,7-5 0,1-2-642,-1 1 1,-3-3 613,-5-2 0,-4-2-597,28-8-89,-25 2-9142,6-23 8606,-37 15 0,13-8 0,-40 24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15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8102,'4'-1'1978,"-2"1"-1250,-2-1-118,0 0 466,0 1-521,0-2-46,0 2 3871,0-1-3971,0 0-90,0-1-111,0 0-68,0-2-6,0 2 6,0-1-39,0 2 45,0-1-135,0 2 252,0-1-296,2 1-1,-1 0 23,2 0 0,-2 0-17,1 0 22,-1 2 6,2 3 0,-1 2 0,4 4 0,-2-2-17,2 7 17,-1-8 0,0 3-5,-2-5-1,0 1 0,0-1 1,0 0-1,-1 1-44,1 0 50,-1 0 0,1-1 0,0 1-23,2 4 18,-1-3-1,2 5 6,-2-6 0,1 2-5,4 9 5,-2-5-6,6 13 6,-6-13 0,3 6 0,-3-6 0,1 0 0,1 1 6,-1-2-12,1 2 6,4 7-6,-2-6-44,8 12 50,-6-11-6,3 2 1,-1-5-1,12 5 6,-2-4-5,9 4-1,-5-7 6,19 2 0,-8-2 0,14 2 0,-11-4 22,0 0-22,1-2-5,2 2 5,-1-3 5,23 2 1,-14-3-6,17-1-6,-18-3-10,28 1 16,-18-2-6,21 1-5,-27-1 5,27 0-5,-21 0 11,20 0 0,-25 0 0,-2-1 0,0-3 11,21-4 40,-16 0-1,17-3 17,-19 2 0,2-1 23,3-1-23,2-2-22,1 0 11,2-1-11,1 1 36,-19 3 0,0 1-19,30-6-26,-28 6 1,-1 0 24,23-4 29,1 1-23,1-2-711,1 0 801,3-2-50,3-2-46,5 1-27,3 1 16,1 2-45,-28 6 1,-1 2-3016,30-2 3027,-36 4 0,-2 2-397,10 1 380,-9 1 0,-6 0 463,16 0-468,-14 0 5,18 0 0,-14 2-12,29 10-88,-20 0 100,20 11 0,-31-4 11,1 4-6,-2 1 135,-2 0-134,-3-2 89,-6-2-95,-7-3-89,1 3 89,-15-7 3046,4 4-3001,-14-6 591,2 1-569,0 2 224,2 2-39,3 1-151,3 2 84,2 0 185,16 10-269,-8-8-96,10 6-5,-17-10-162,-3-3 134,-10-6 22,-3-1 1,-8-6-455,-1-1 376,0-5-45,0-2 39,2-8-44,3-4-68,5-2-16,4 0 179,0 1 28,2 2 11,0 3-28,1 3 28,3 1 11,2 1 39,5 0-50,2 1 0,5 0 0,4 2 34,8 1-23,9 2 112,9 2-67,-10 1 0,3 1 0,31 0-11,-29 0 0,-1 0 16,19 2 63,-6 1-40,-3 1 173,25 3-173,-18-4-39,22 3-11,-24-3-28,1 1 0,3 0 55,1 1-61,2 0 6,0 2-1,-2-1 35,-4 2-35,-2-2 57,-4 2-62,1-1 0,-1 1 0,2-1 0,3 1 0,3 0 0,-14-2 0,4 1-603,-12-1 0,4 0 603,15 1 0,7 1 0,-5-1 0,-2-1 0,-3 0 0,24 1 0,-4-1 0,3-3 0,-20-2 0,-10-1-45,4-3 23,10-4 16,5-6 6,12-3-45,-11 4 0,5 1 39,-16 1 1,1 2 3,-7 0 0,4 1 1,-5 0-5,7 0 0,-4 0-1505,-6 0 1,0 0 1510,-5-2 0,0-2 3,-7 1 0,-2-1-635,41-15 632,-17 0-84,-14-3-56,-8-5-94,-5-5-141,13-29 425,-19 18 101,8-17-78,-23 30 56,0 4 723,-3 6-723,-1 5 2890,-7 5-3232,-2 2 1131,-7 7-1108,-1 3-22,-3 4-1065,0 1-376,-12 0 1653,-13 0 0,8 0 0,-6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17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8993,'12'15'2112,"-4"-4"-1530,-8-11 8235,0 0-8929,1-1-23,1 1 79,2 5-45,3 6 68,2 8 33,2 8 33,-1 3 35,1 2-1,-1 0 34,4 9-51,-2-13-11,7 11-173,-9-22-247,3 0-162,-7-10-7607,-1-1 8150,-3-4 0,0 1 0,-2-3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17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9744,'15'1'2672,"-4"0"-1642,-11-1 2112,0 0-2386,-1-1-128,1 0-119,-1 1-49,1-1 302,0 0-443,0 0-61,0 0 923,0 0-1181,3 6 50,3 5 18,5 9-24,5 9 7,2 6 22,2 4 11,-3 3 5,1 0-5,-2-2 0,-1-3-16,0-3 11,-1-4-29,-1-2-44,-1-4 55,0-6-55,-3-2-1,-2-6 29,-1-1-34,-3-4-129,-1 1-532,-1-1-1086,-1 1-2712,0 1 4459,-1-1 0,1-2 0,-1-1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0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23 176 10674,'-13'-14'2839,"4"2"-2083,9 12-436,15-20-29,-4 10 34,15-18 134,-7 13-55,3-1-113,1 1 56,0 0 45,-4 4-90,-1 1-128,-5 5-68,-2 2-106,-2 2-207,6 8 207,-3 5 11,6 11 34,-5 6 73,1 7 78,-2 7 11,1 3 28,-2 5 196,2 31-133,-3-19 44,0 23 5,0-30 146,8 17-281,-3-21-66,7 8-57,-6-28-21,9 1-7,-5-12-5,7-1-5,-5-12-180,26-2-246,-16-3-527,18-3-879,-25-3-1350,-3-3-1854,-4-5 4985,-4-2 0,-8 6 0,-3 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1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444 156 7688,'8'8'3266,"-2"-2"-2488,-6-6 85,0 0 44,1-5-280,-1 1-173,1-5-79,0 2 34,0-2-190,1 0 251,1-3 701,0-1-141,-1 2-515,-2 2-66,0 5-51,0 4 442,0 0-504,0-1-68,1 0-94,0-1-68,0 2-44,-1 0 28,1 0 72,0-1 23,-1-1-12,0-2-122,2 0-46,2-3 1,0-2 5,2-1 24,-1 0-35,0 2 0,-1 0 0,-1 4 5,-1 0-5,-1 3-1356,-1 0 1222,-2 1 0,1 1 50,-3 4 84,0 5 84,-2 6 16,-2 9-16,-2 4 17,-2 9-17,-2 1-34,0 4-16,0-3-28,0 0 72,-1-2-78,-1-1 50,-1 0-38,-2 0 21,1-1 1,1-2-29,0-1-5,2-1 45,0-2-45,2-2 45,-3 8-39,4-10-6,-1 7 5,3-13 40,-7 13-11,2-8-29,-4 8 57,6-10-12,0-1 23,1 0 28,0 0-6,-1 0 62,-7 11-73,5-10-45,-3 7 23,8-14-6,1 0-44,3-7 44,3-1-12,2-6 40,1 0-1126,0-2-2733,0-16-6056,3-1 9769,4-18 1,-2 18 0,0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0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1285 6988,'-5'-14'1428,"0"4"-778,5 10 3193,0 0-2723,-3 1-118,2-1-201,-3 1-218,4-1-281,0-1-95,0-2-44,0-3-163,-1-3 5,1-5 91,-1-5-96,1-7-51,5-8 18,5-7-46,6-4 18,8-4-1,2 0 51,3 2-23,-1 3 34,0 5-33,-4 7 21,-5 7-32,-4 7-7,-4 5-55,-3 6 16,-2 3-33,0 1 0,-2 3 22,2 0-73,0 6 169,1 4 5,2 10 386,5 18-67,-3-5 404,10 31-410,-8-24-145,4 13 12,-3-19-24,0-4-105,2-4 38,1-6 113,1-6 62,2-6-6,3-4 106,23-15-336,-7-5-28,16-14-84,-16-5-73,8-19 151,-16 12 6,3-10 0,-17 20 6,-6 7-6,-2 5 0,-5 6-90,0 5-61,-3 5-135,0 2 134,-1 2 68,0 4 168,0 12-16,0 3 72,0 12 0,0-1 0,1 1 17,3 0-62,4 1 6,4-4-11,2-2-17,2-4-12,1-4 79,1-5-22,0-5 5,-2-4-33,0-2-90,-2-2-264,5-12-329,-5 0-304,0-13-234,-10 1-1894,-6-15 1956,-9 8 10,-9-10 527,-5 13 364,-4 1 168,1 0 100,2 4 231,5 4 358,5 3 45,5 6-118,5 2 106,4 3-459,2 2-263,3 1 0,7 1 101,9 1 241,11 0 353,8 0 783,30-6-1007,-13-1-219,19-9-118,-23-5-50,-6-11 0,-2-5-123,11-14-121,-7-5 1,-5-4-99,-11-6-1418,4-26 1402,-19 28 123,0-21 100,-7 30 51,-2-6 28,-5 38 6,-2 11-107,0 7 12,-2 4 1333,-3 7-1216,-3 6 134,-5 10-83,0 8 178,-4 10-44,1 10 50,-1 19 67,4 6 1,2 6-328,3-17 1,1 1 147,-2 27 0,3-3-92,3-36 0,2-3 389,5 47-370,5-32 118,18 27-129,-3-39 118,22 23-146,-17-44-33,7 0 83,-11-22 46,2-5 341,2-3-465,2-9-22,3-5-17,-1-9-146,-4-5-84,-5-5-178,-8-2-791,-9-20 785,-12 13 122,-8-11 141,-14 20 44,-5 6-49,-5 6-74,-2 5-408,3 7-337,0 3-857,6 3-1097,4 5-2621,6 4 5550,5 3 0,7-3 0,5-3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2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17 8455,'0'-9'3389,"0"1"-2576,0 8-561,0 0-140,1 1 106,-2 0-5,0 2 235,-2 1 95,-1 3-28,-2 3 34,0 3-44,-3 2-153,-1 3-4,0 2-102,-2 0-28,1 1-44,0-4-12,3-2-100,1-5-6,4-2 62,1-5-118,2-1 0,2-2 218,21-7-89,0-3-12,39-14-66,-23 7-46,11-1 29,-24 10-34,-5 5 0,-5 1-62,-5 2-111,-5 0-130,-3 1 102,-3 5 83,0 3 118,0 8 230,-1 4 151,-5 5 39,-4 2 68,-4 4 21,-2 3-50,-1-1 280,-7 16-447,9-16-57,-4 8-50,12-20-45,3-4-112,2-4 5,2-4 90,0-1 163,5-4 320,5-1-63,10-2-274,9-1-146,24-7-358,-9-1-3602,38-12-1283,-31 6 5120,15-7 0,-40 14 0,-8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3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96 9850,'11'9'3165,"-2"-2"-2325,-9-7 526,0 0-883,0-26 222,0 16 96,0-21-196,0 24-17,0 1-207,0 1-50,0 3-130,0-1 113,0 3 72,0-3-212,0 1 89,0-2-84,0 0-5,0 1-17,0 0-62,0 2-588,0 0 426,0 8 67,-3 6 45,-3 11 55,-4 7 24,-2 8 16,0 6 5,-1 5-38,1 3 21,0 2 12,1 1 96,-1 24-130,6-22-5,-1 16 16,6-31-16,1-3-16,1-3-29,4-3 6,1-2-29,5-2 34,1-1-61,0-3-6,1-3 0,-3-3-151,2-5-399,-1-3-413,2-4-510,1-2 1473,26-2 0,-24-3 0,16-1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4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88 105 11379,'6'7'4297,"0"-2"-3564,-6-5-206,0 0-802,0-3 275,0 2 163,0 3 257,-3 8 50,-1 10 34,-4 5-118,-2 6-66,0 5-73,-1 1-29,1 5-44,0-1-40,1 1 113,3 27-236,2-28 151,9 16 180,6-35 111,10-6-234,4-5-63,5-5-32,3-4-74,0-2 17,3-6-56,-1-4 40,0-8 5,13-17-56,-12 5-17,7-12-117,-16 9-891,4-36 667,-15 24 106,1-27 145,-15 35-10,-6 2-18,-4 0 46,-6 2 33,-7 2-12,-4 4 35,-5 2 22,-22 4 72,8 10-61,-16 3 129,16 8-34,4 6-28,3 2 62,5 7-34,6 4 40,5-1-12,5 2 23,4-1 50,5 2-1,3 0 80,3 1-1,4-1 79,6-2 33,7-1-4,8-3 4,5-2-150,5-7-85,28-3-151,-9-10-594,19-5-515,-16-10-4246,17-20-167,-23 10 5522,6-13 0,-40 28 0,-7 5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5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31 212 10366,'-13'-6'4340,"2"2"-3629,11 4 634,0 0-623,-3 0-134,3 0-190,-3 0-252,3 0-12,6 0 225,6 0 173,11 0-50,11-1-40,9-1 269,36-3-537,-20 0 95,30-6-180,-48 4-5,2-4 6,-25 3-90,-7-1-224,-5-1-45,-4-2 163,-2-2-180,-8-1-89,-5-1-431,-11-2 72,-4 3-9097,-22-5 9360,24 10 1,-9-1 0,31 9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5:25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41 12124,'-4'-17'5013,"2"4"-4005,2 13-543,0 0-151,6-6 34,4 5-108,11-3 18,7 15 78,9 7-3370,9 15 3354,6 11 10,5 9-196,-20-8 1,-1 1 5,15 27 50,-20-10 0,-6 2-190,-9 9-33,-15 24-438,-21-32-872,-29 6-2388,-9-7 3731,-15-4 0,35-28 0,9-13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2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1 162 9206,'16'4'2672,"-2"-2"-1524,-5-27-353,-5 11-212,7-21-18,-6 16 41,-2 2 83,2 1 83,-3 2-161,0 3-169,-1 3-134,-1 3 589,0 3-623,0 1-10,0 1-444,2 9 180,3 7 90,4 18 134,4 12 34,3 13 61,0 10-84,-1 7-95,-3-2-67,-1-3 22,-3-10 6,4 8-96,-6-25 12,4 10-219,-6-35-234,-1 0-231,-1-15-105,-2-2 60,1-2-1355,-1-9-2140,0-5 4207,0-11 0,0 11 0,0 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3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27 198 10864,'-15'-8'3226,"4"2"-2207,11 6 3345,0 0-3921,7-10-186,2 3-72,10-9 257,35-13-391,-15 10-18,28-13-33,-26 16 6,-1 2-6,-2 1-17,0 3-364,-5 2-470,-2 2-942,-5 2-1858,-4 4-1160,-7 10 4811,-8 4 0,-3-3 0,-4-1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3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7 105 13004,'-4'-7'3069,"2"2"-1831,2 5-516,0 0-307,50-19-175,-21 7-88,43-14-84,-36 13-68,-2 3-34,-7 3-224,-5 3-308,-7 2-582,-5 3-421,-4 8 1037,-4 8 364,-2 13 168,-7 9 96,-6 8 77,-7 3 595,-14 26-40,9-21 638,-13 32-856,22-42-28,-2 9 207,13-17-504,2-14-129,2 2 67,3-15 857,11-4-426,5-3-150,14-6-220,3-5-94,5-6-23,4-4-67,1-2-487,0 1-1081,-3 2-2448,9 0 4016,13-1 0,-28 8 0,5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3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12869,'-10'-13'2801,"2"3"-1580,8 10 520,0 0-1370,51-2-80,-17 6 45,45 5 78,-29 11-72,1 8-152,0 4-95,-5 2-61,-3 1 5,-4-2 34,-5-5-73,-3-4-157,-3-6-487,-3-5-453,-4-2-3127,0-5 427,-7-2 3797,-1-2 0,-9-2 0,-2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4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372 7 10349,'-1'-4'1966,"0"2"-616,1 2 761,0 0-1091,-40 60-52,15-19-523,-5 6 1,-2 3 462,-8 13-158,0 0-151,-1-4-190,6-8-235,5-9-96,2-3-425,12-15-4778,3 0 90,14-17 5035,7-3 0,-2-4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2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341 0 7106,'2'9'2117,"-2"-2"-1467,0-7 3377,0 0-3938,-1-1-83,0 1-6,0-1 6,-1 1-6,1 0 5,-2 0 169,-1 2 83,-8 7-105,1 1 16,-8 6-40,4 1 298,-10 15-342,5-3 62,-9 13 11,8-5 0,-2 5-12,0 4 85,-10 30-118,8-14 11,-4 24 68,12-17 58,9-3 0,2 5-78,1-17 0,2 2 16,-1 22 1,3 1-18,1-27 1,2-3-1056,5 35 1295,6-7-136,6-7-33,3 1-51,3 1 85,2-6-556,2-3 477,2-4-22,2-2-1,3-4 1,3-1-140,0-2 27,1-3 29,1-2-40,-1-3-44,0-4 44,14 15 1142,-14-16-1147,22 22 6,-28-29-46,4 8 12,-15-17 33,-3-3 512,-5-3-495,0-5-33,-5-2 38,-1-4-21,-3-2 44,-3-1-11,0 0-17,-3-1-67,1 0-61,1 0-791,3-2-1825,14-13-2688,5-5 5365,11-14 0,-16 16 0,-4 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5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133 238 8724,'-4'-8'874,"0"2"-157,4 6 84,0 0-700,-25-51 576,15 30-38,-19-41-123,20 45-175,1-1 146,0 3-50,1 3-224,0 4 56,2 3 173,0 2 29,1 0-62,1 0 22,0 1-56,2 0-139,0 1-561,1 0-207,0 8 532,0 9 414,0 24 169,3 30-354,-1-19 1,2 4 19,1 10 0,0 3-491,1 2 0,0-1 354,-1-5 0,1-4 79,2 32-91,-1-28-55,-1-17-45,2-8-263,1 1-527,-1-7-4234,3-7 2901,-4-13 2328,0-6 0,-4-7 0,-2 0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6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1 249 12096,'9'0'2112,"-2"0"-1334,-7 0-498,1 0-45,3 0 388,7 0-80,9 0-213,9 0-167,7 0-74,7 0-22,1 0 6,0 2-140,9 2-90,-17-2 51,20 1 106,-30-3 0,11 1 39,-13-1 224,4 0 101,7-2 0,4-2-134,4-4-79,0-3-45,-1-2-38,-5-3-68,-4-2-62,-5-3-336,-6-2-279,-5-4-701,-10-1 118,-2 1 537,-6 3 510,-16 3 213,2 11 96,-14 3 139,6 16 711,-10 19-184,9 4-196,-3 16 50,16-6-39,5 1-135,4 1-27,8-2 17,6-5-130,8-5-95,5-7 68,16-5-135,-7-10-17,10-3-11,-10-17-112,1-6-28,-1-14-79,1-7-61,-5-3 68,-3-1 100,-5 4 5,-4 5-5,-4 7 0,-5 9 28,-1 4-33,-5 8-270,3 1 275,-2 5 34,5 6 251,3 4 432,14 24-493,-3-5 230,17 30-275,-16-24 39,12 20-212,-20-29 55,3 1-55,-11-19 89,-3-4-44,-1-4-51,8-15-280,2-8-544,20-38 712,-9 17-268,13-13 128,-20 37 252,11 31 218,-13 7 73,9 20-5,-7-9-12,10 5-218,-6-12-56,8 0-935,-4-16-1776,20-3-3641,6-9 6352,14-5 0,-30 3 0,-8-2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7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339 730 11922,'-4'-10'1995,"0"2"-1391,4 8-223,0 0-78,-58-30-163,29 22 0,-46-22 56,45 29 17,2 10 84,1 4 11,3 13 392,4 4-224,3 6-146,6 0-50,4 2-112,4-6-28,2-3 23,5-7 22,4-8 1187,32-20-1372,-8-14-481,29-26-354,-15-22 207,-21 23 1,-2-5-1866,0-9 0,-3-3 1532,-2-4 1,-3-2 172,-4-12 1,-4 3 569,3-16 1467,-8 5-39,-2 65 633,0 5-1518,-1 10-247,-1 3 353,-2 18 2972,0 11-2698,-2 19-60,0 15 72,3 12-6,0 11 56,5 6-227,7-24 1,3 0-43,9 29-423,7-21 1,4-5 31,11-2-85,-2-24 0,2-6-765,13-10 743,20-6-11,-18-25-970,31-34 158,-24-3 305,-22 10 0,-4-4-333,4-21-656,-14 0-22,-14 6 800,-9 8 421,-12 13 308,-8 10 28,-10 13 1405,-23 10-778,10 10 426,-21 26-611,30-1-38,-2 18 33,20-11 650,6 18-757,13-17 28,8 9-50,15-26 157,35-8-409,-5-10-84,27-15-286,-17-13-318,1-16-96,-1-7-6,-6-4 208,-7 1 335,-8 1-190,-23 19-476,-7 5 594,-22 18 476,-22 24 246,0 0 0,-17 23 231,10-5-136,2 1-235,7-2-28,6-5-229,7-7 33,4-7 95,3-9 85,7-5 218,8-5-123,12-11-353,15-11-45,14-20-561,15-24-24,-28 20 0,-1-5-761,5-11 0,-1-8-241,-10 4 0,0-6 0,-4 4 1290,1-2 1,-5 0 527,2-14 0,-8 10 620,-16 29-402,-8 19 72,-6 21 481,-11 20-5,-9 16-50,-11 32 333,-5 25-894,14-3 1,4 4-1314,8-24 0,2-1 899,-2 20 0,5-5-605,9-6-3562,42 0-62,0-30 4257,36 2 0,-39-30 0,-5-11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8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59 11570,'4'14'3780,"0"-2"-2379,-4-12-410,0 0-437,0-13-257,0 10-230,0-10-67,0 13-224,0 3 224,0 9 668,0 10 155,2 18-168,3 13 17,2 13-62,2 8-83,-2 3-207,2-1-108,-3-6-111,1-9-22,-2-10-46,0-10 18,-1-10-46,-1-8 1,-1-10-6,0-6-286,-1-4 29,0-7-719,1-8-199,-1-12-1845,0-61 1262,-2 24 1049,-2 9 1,-1 0 248,-6-8 578,-7-15 190,6 24 252,-1-8 684,8 31 94,2 5-313,1 7-223,1 4-18,0 3-141,0 3-94,0 1-162,0 2-225,1 1-481,6 5 319,3 7 644,22 25-408,-5-1-96,14 18-23,-11-14-21,-3-2-57,-2-7 6,7 0-169,-6-16-212,9-1-426,0-19-3330,13-21 1,4-8 1229,15-12 1851,-10 2 0,-3 0-1610,-5-3 5718,-7 0-1389,-20 23-1237,-6 4-415,-15 19 1148,-2 12 398,-5 6 101,-3 15-253,-8 7-358,-3 6-195,-3 2-169,-2 0-201,-1-6-152,1-6-23,-2-2-200,11-14 44,0-4 72,13-12-1891,3-50-25,10 10-99,7-47 829,8 25 609,3 2 208,1 9 101,-4 11 84,-6 13-50,-6 13 56,-4 7 308,-3 10 201,1 10 73,1 14 190,2 13 1054,5 48-1109,-4-14-429,-4-22 0,-1 1 47,0 21-239,-1-5-119,-1-9-28,3 0-572,-2-23-956,4-4-2001,7-23 3490,15-6 0,-12-3 0,5-2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18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0 10298,'13'7'4083,"-2"-2"-2878,-11-5-595,0 0-554,0 2 684,0 13 4,-1 11 18,-3 19 112,-2 13-28,-3 11-185,0 9-113,0 7-161,1 1-102,3-3-99,2-9-1,3-11-34,0-12-84,6-12-11,4-10 672,40-3-476,-6-14-134,37-3-17,-10-18-90,10-7-11,1-7-493,-1 1-840,-11 1-1961,-5 5-3772,-14 2 7066,-7 6 0,-22 3 0,-8 3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29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 8612,'8'5'2006,"-1"-1"-1178,-6-8-116,0 1-96,0 0-95,0 0-84,-1 1-62,1 0 45,0 0 325,-1 0-353,1 1 84,-1-1 23,0 1-79,0 0-79,0-1-27,0 1-40,0-1-78,0 2-39,0-1 84,0 0-129,0 0-6,0-1-49,0-1-23,0 0 39,0-1-12,0 1-10,0 0 16,0 1-62,0 1-150,0 0-153,1 1 147,0 6 78,3 4 17,0 11 11,2 7-16,0 7-34,1 19 95,-2-12 33,0 11-33,-4-19 6,0-4 27,0-4-27,1-3 67,-2-4-62,2-4-5,-1-4 50,0-3-56,1-1-6,-2-1-72,2 3 22,-2-3 0,1 2-23,-1-5 96,0-2 897,0 0-914,0-7-56,0-5-23,0-9 1,0-6-108,1-6-27,3-6-39,3-2 28,3-3-28,2 3 62,3 1 56,-1 6 83,1 4 29,-2 7 22,-2 4 5,-2 4-5,-4 7-44,-1 2-68,-3 5-320,1 0 197,0 0 62,1 1 38,3 4 135,2 3 6,2 5 134,0 0 61,1 1-66,-1 0-46,-1 1-16,1 0-67,-2 2 235,7 20-23,-7-11 0,5 15 6,-6-16 146,4 10-258,-2-10-22,4 6 16,-4-13 34,3 1-56,-3-7-28,1 2 40,-4-8-57,-1-1-28,1-2 17,-1 0-28,3-1-325,2-1-1378,13 0-2447,1-5 4150,10-5 0,-16 4 0,-4-3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0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98 8758,'-4'-9'1524,"0"2"-444,4 7 836,0 0-1294,-1 0-51,0 1 3950,-1 0-4521,2-5 0,0-3 5,1-5 29,2-3-23,1 2-5,3 0-6,-2 4 0,0 3-56,-2 3-102,1 2 147,0 1 5,4 0 1,4 0 5,3 5-6,4 4 6,17 18 6,-7-4 213,25 22-146,-22-17 151,19 9-163,-25-21-55,4-1 201,-12-12 504,12-6-515,-4-7-95,11-7-90,-9-6 101,14-15-218,-19 16-577,6-8-1950,-19 22-3019,-3 2 5652,3 1 0,-5 3 0,-1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9470,'11'14'2357,"-2"-2"-1331,-9-12 514,0 0-947,-2-15 85,2 11 67,-2-11-196,2 14-387,0 1-363,0 9 201,0 9 291,0 19 90,2 15 67,3 14-84,2 10-339,1 3 199,-1-4-72,1-7-63,-2-14-89,1-9 67,-1-13-67,-1-9-50,-1-8-337,-1-6-291,-1-5-293,0-2 971,7-35 0,-7 25 0,6-24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1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1 352 9789,'3'1'2178,"0"0"-1180,-3-1 1018,0 0-1563,-1-43-94,3 25-146,2-35-107,6 36-33,6-3-34,3-2 23,7-1 11,4-1 33,6-1 40,4-1 11,5 2-51,2 1-95,2 5-11,-1 6-168,-1 7-50,-3 5-40,-5 13 253,-4 8-1,-4 13-196,-3 26 202,-13-12 135,-3 15 44,-20-22-39,-10-2-17,-15-1-5,-8-4-118,-4-5-426,4-7-1187,6-9 1613,7-6 0,13-6 0,6-1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2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144 251 9834,'14'4'2122,"-4"0"-1612,-10-4 162,0 0-381,-26-11 157,10 9 252,-22-3-184,16 15-85,2 6 6,3 4-291,4 0 61,4 3 168,5-2 101,2-1-50,3-3-101,5-2 302,3-4-5,6-3 291,10-3-695,-4-5-218,10-8-106,-8-6-460,-2-12-414,-1-6-924,-7-4 486,-6-4 517,-4 1 66,-3 3 146,-1 5 516,-3 7 783,-3 5-117,1 8-342,1 5-151,4 5 0,1 1 157,4 0 649,5 0 52,7 0 234,25 0-762,-4-1 275,33-6-409,-28-2-39,13-5-28,-20 0-68,-3-1-16,-2 2-39,-5 1-6,-6 3 0,-7 4-56,-5 2-135,-4 2-184,-2 1 504,4 26 229,-2-3 248,5 26-18,-5-8 218,1 20-638,-2-18-62,1 8-61,0-24-397,0-5-852,1-9-987,4-4-2800,-1-7 4991,6-3 0,-7 1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4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7738,'14'-2'2482,"-4"0"-1642,-10 2 34,0-1-84,0 0-113,0 0 91,0 0 16,0 0 5013,0 1-5803,4 8-33,1 8 39,5 16 34,3 13-23,3 15 39,6 21-28,-10-31 1,0 2 66,2 10 1,1 3-975,0 5 0,0 2 930,0 2 0,0 0 8,-2-2 0,0-2 28,-1-7 1,-2-3-24,0-7 1,-1-3-637,6 29 645,-2-14 135,7 23-135,-5-20 18,5 23-13,-7-28-10,-1-7-28,0-4 66,1 9-94,-3-17 5,0 5 40,-3-22 1763,-1 1-1781,-1-11 748,-1 0-719,-2-10 5,-2-3-11,1-2-11,-1-1 195,0-1-1181,1 0-918,7-17-5731,2-3 7590,7-22 0,-9 21 0,0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2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13200,'-1'3'-4560,"0"0"4560,1-3 0,0 0 0,0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3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0 10321,'6'8'1926,"-2"-2"-1164,-4-6 879,0 0-1070,-52 5-543,31 1-28,-39 4-229,46 3 229,6 0 17,4 1 111,2-1 214,3 1 129,6-1 291,13 9-466,1-4 304,16 15-248,-15-12-122,5 5-112,-14-8-118,-2-1-152,-6 0-284,-2 0 436,-7 1 28,-7 1 84,-11 0-331,-22 3-660,10-9-1014,-8-2-1451,21-9 3344,6-6 0,8 3 0,3-2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3.5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0 9313,'13'8'1831,"-4"-2"-1232,-9-6 639,0 0-874,-41 2-95,25 4-269,-31 2-173,38 4 173,5 2 319,2 1 134,5 2 175,6 2-24,6 2 215,6 2-175,1 2-17,1 0 398,6 11-801,-6 6-488,-4-6-100,-9-1 348,-19-19 10,-4-1-308,-12-3-16,-2-1-672,0-5-685,5-4-1024,6-2 2711,8-5 0,4 3 0,4-4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4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0 126 12797,'14'0'2335,"-4"0"-2156,-10 0 1978,0 0-1625,-8 33-191,5-15-33,-5 26 23,7-23-51,2-3 23,4-2-29,3-4 34,4-3 258,12-3-533,-4-3-33,7-3-224,-5-8-1276,7-18-377,-6-3-112,1-12 505,-15 10-314,-4 2 549,-4 4 1070,-4 6 179,-5 4 1137,-11 5-95,3 5 56,-4 2 10,11 3-88,2 0-90,3 0-202,2 0-291,1 0-191,1 0 28,3 0-50,1 0-38,5-2-74,4-1 6,4-4-40,17-7-22,-8 3-17,17-5-39,-23 10-39,2 0-45,-12 6 84,0 0 190,-1 6 6,2 3 73,0 8-50,1 3-12,-2 1-84,0 0 0,-2 0-39,-1-2-6,1-2 6,-1-5-84,0-3 6,2-5 151,3-2 44,6-2-55,7-3-124,7-5-229,25-12 6,-11 4-1,30-3 118,-35 15 0,11 11 84,-20 4 0,-3 10 39,-4-1-39,-4 0-268,-5-2-724,-3-3 992,13-3 0,-17-6 0,12-4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4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1 10982,'14'10'2845,"-2"-2"-1988,-12-8 392,0 0-1355,-1-1 106,-3 3 224,-4 6 95,-6 9 157,-6 10 0,-6 8 84,-2 11-22,-3 10 6,0 9 100,0 10 44,2 5-128,5 3-140,4-1-45,7-5-78,7-4-61,4-7-101,4-7-35,6-7-100,6-9-1193,19-1-1518,8-21 2711,35-2 0,-38-18 0,8-1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6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73 224 8119,'-11'-13'1334,"2"2"-679,9 11 762,0 0-835,-8-8-128,4 5-90,-6-6-5,7 6 184,0 1 51,-1-1-6,2 1 56,0 0 28,0 0-129,-1 0-67,1 0-22,-1-1 56,1 1-40,-1-2 57,2 2 11,0-2-17,1 2 178,0-2-575,0 2-91,0 0-33,0 2-73,0-2 73,2 2 191,6-2-158,1 0 35,8-1-35,2 0 12,27 1-6,-7 0 12,19 2-12,-17 5-6,14 10-94,-17 2-174,13 22 145,-30-14-56,-1 12 57,-15-10 38,-2 8 12,-3-9 34,0 4 5,-2-14 5,0-3 57,-2-2-57,1-3 7,0-2 38,2-1-50,-1-1 6,2-1-6,-2 0 0,2-1-40,-1 0-4,1-1-141,0 0 398,1-1 167,3 0-116,2-2-96,5-4 78,13-19-352,17-35 38,-8 9-139,3-17 6,-24 33 139,-6 4 56,-1 3-5,-4 4 11,0 6 79,-1-2-7,0 8-4,0 0-35,-2 5 74,0-2-102,-1 3 23,0-2-28,2 4-185,0 2-307,1 0-2847,0-2-2525,0 0 5864,4-3 0,-4 4 0,4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36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47 10774,'-10'-15'3691,"2"4"-2901,8 11-235,0 0-40,-1-9-44,1 7-23,-1-7-140,1 9-62,1 0-179,4 0-61,5 6 162,9 8 73,9 13-118,9 15 118,8 13 207,3 13 34,0 9-587,-3 8 486,-7 3-107,-7 1-167,-10-5-107,-8-4-12,-7-8 12,-4-7 0,-5-10-16,-3-10 16,-2-10-555,-7-5 555,-23-4 0,22-12 0,-15-1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4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7610,'4'11'1972,"0"-2"-1256,-4-11-178,0 2 2739,0-2-2913,-1 2-62,1 0-33,-2 0 0,2 0 1854,-1 0-1983,0 0 1204,1 0-392,-1-1-744,1 0-24,0 0 225,0 0-269,0 0 95,0 1-235,3-1-78,3 1 78,9 0 28,9 4-23,11 6-5,11 6 0,6 6 6,3 3 44,1 4-44,-3-1 28,-3 0-23,-3-2-11,-7-1 0,-5-4-6,-8-3-83,-5-2 89,-5-4 39,-2 3-6,-4-5-27,0 0-6,-4-3-67,-1 0 33,0-2-123,0 0-167,-1-2-774,-1 0 89,-1-2-850,-2 0-309,0-1 2168,-1-8 0,0 7 0,0-6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4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329 15 9688,'-2'9'2201,"0"-2"-1265,2-7 1231,0 0-1758,-6-11 50,3 8 73,-3-9-28,4 11-56,2-1-128,-2 2-80,1-1-38,-1 1-12,1 0 657,0 0-847,0 0-79,0 0-105,-2 5 184,-2 7 151,-5 11 213,-5 11-17,-7 10-22,-5 9 5,-4 5-67,0-1-11,2 0-101,3-6-44,6-5-23,2-7-28,4-6 45,-1 2-96,4-13 1,2 1 78,3-14-45,3-3-39,1-2-67,1-3-2263,1 0-2039,5-1-3304,5-3 7673,11-4 0,-9 3 0,0-2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7 11295,'-17'-3'3350,"4"0"-2466,13 3-312,0 0-566,0 3 716,0 6 85,0 9 55,1 9-100,2 6-22,1 5-130,2-1-218,-1 0-185,0-7-89,-1-5-79,-1-6-39,1-5-605,-2-6-1529,7-4-3428,-2-2 5562,8-2 0,-8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7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75 7117,'15'-2'1097,"-2"0"-895,-13 2-34,0 0 0,28-21 118,-20 15-78,21-15-46,-27 20-5,-2 0-23,2-2-111,-1 1-23,0 1-6,0 0-89,0 0-56,-1 0 61,1 0-168,-1 1-190,0-2-157,0 1-145,0-1-376,0 0 1126,0 0 0,0 1 0,0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5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31 9940,'-6'-17'2532,"0"4"-1205,6 13-123,13 56 73,-6-26-95,10 47-308,-10-44-286,-2 0-196,-2-5-375,-2-1-17,-1-3-67,-6-1 67,-6 0-106,-20 5-511,6-10-7577,-10-4 8194,23-19 0,3 1 0,10-4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5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14443,'23'23'4094,"-4"-4"-3315,-19-19-471,0 0-212,48-3-96,-23-1-269,39-3-824,-36 1-1792,6-1-2166,-3 0 5051,3-1 0,-16 3 0,-6 2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6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12981,'11'3'1356,"-2"0"-2342,-9-3-1159,59-7 2145,-31 3 0,34-3 0,-47 4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6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9587,'12'11'5091,"-2"-2"-4194,40-12-897,-25 1-527,45-3-3399,-41 3 3926,1-1 0,-15 2 0,-4-1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6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31 12253,'-15'-17'2543,"4"4"-1759,11 13-173,0 0 100,17 2 84,-7 6-151,15 6-83,-11 8-175,-2 4-83,-2 4-57,-6 4-151,-8 19-16,-7-13-79,-11 9-493,-3-23-852,-2-6-2256,5-10 3601,5-14 0,9 2 0,3-6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7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10853,'5'10'3075,"-2"-1"-2106,-3-9 1546,0 0-1698,58 32-88,-29-12-96,49 31 0,-42-19-158,1 2-144,1-1-102,0 0-100,-2-2-67,-3-3 5,-2-3-28,-2-4-39,-5-4-33,-3-4-208,-4-3-302,-4-5-236,-2-2-94,-2-2-5081,5-7 5954,-6-1 0,2 0 0,-7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7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304 0 11066,'10'16'3769,"-2"-4"-2856,-8-12-84,0 0-403,-17 7 296,6 5-44,-18 11 6,8 10-113,-5 8-5,-3 6-281,-3 6-117,1 0-28,2-1-56,3-4-84,4-6-11,5-6-560,2-5-852,5-5-2386,4-5 3809,11-6 0,-3-7 0,6-3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8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9890,'5'-3'2436,"-2"1"-1624,-3 2-274,0 0-29,0-10 130,-1 5 44,0-7-44,1 10-57,0 1 426,0 1-1008,1 8 146,2 5 212,2 12 202,3 6 74,0 7-40,1 3-197,0 0-195,-3-2-12,0-7-117,-3-7 5,0-8 6,-1-7 34,0-4 22,0-4-140,3-1-23,2-5-290,7-6-863,28-39 1002,-12 15 68,17-21 0,-25 35-29,-2 11-50,-4 4 185,0 9 118,-1 7 84,3 7 178,-1 10-16,1 1-44,0 2-46,-1-2-123,-1-4-145,-1-4-6,-2-4-4694,5-4-2649,-6-5 7343,2-4 0,-9-4 0,-3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9.4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9111,'13'15'3019,"-2"-2"-1988,-11-13 1270,0 0-1365,-2-22 33,2 15-135,-2-16-223,2 21-258,1 0-213,2 2-140,2 0 0,5 0 17,4 1 106,7 7 112,5 6 29,7 9 55,3 4 22,2 3 107,14 15-364,-14-12 6,17 18-45,-27-25-45,4 4 0,-14-14-174,-2-3-274,-2-4-179,-2-2-252,-3-3-292,-3-2-5741,-1-5 6912,-2-4 0,0 1 0,-3 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49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0 12141,'2'0'3075,"0"0"-1999,-2 0-640,-13 1 164,3 7 189,-15 7-49,3 12-79,-8 7 380,-23 29-755,11-14 0,0 1-281,-17 21 9,23-27 0,5-7-14,17-19-593,5-5-1042,4-6-1755,9-3-4,9-3 3394,12-6 0,-10 4 0,0-3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7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2 156 7319,'-1'-2'2503,"1"0"5753,0 2-7746,27-66-50,-20 50-63,22-50-22,-29 66-134,1-2 11,-1 2 683,1-1-789,0 1 50,0 0-191,0 0 23,0 0-330,-1 0-40,2 2 118,2 9 213,5 11 11,5 17 0,8 22 123,5 25-47,-13-32 0,-1 3-4,1 4 1,-1 1-23,-2-1 1,-2-2-1215,4 39 1237,-6-25-62,-4-16 96,1-10-23,0 3 17,1-5 33,-1-4-56,1-8-38,0-8-1,-2-5 1158,2-6-1191,-3-4 83,1-4-32,-2-3 77,1-1-100,-1-2 0,0 1-225,1-1-297,-2 0-1735,1 0 1052,-1-5-1988,0-4 1003,0-8-85,0-5 292,-9-10 1949,-1-1 0,-1 10 0,3 7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0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43 9195,'3'9'2856,"0"-2"-1758,-8-7-442,3 0-276,-3 0 292,2 0 264,1 0 156,1 0 1015,0 0-2018,4 0-89,4-2 0,4-3 0,4-4 11,0-2 23,0 0 0,-1 2-34,-3 2 0,-3 4-135,-2 1 51,0 2 0,9 6 39,-3 3 28,8 8 17,-3 5 387,6 13-6,-3-9-135,4 7 12,-7-15-45,-1-5 111,-1-3 135,2-6-44,1-1-130,3-3-139,4-2 33,14-11-179,-8 0-196,7-10-325,-13 3-2470,5-4-896,-10 8 3887,3-2 0,-16 13 0,-2 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1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79 10270,'-1'-11'2941,"0"2"-1591,1 9-421,0 0-486,-48-25-264,28 18 57,-38-18 150,41 24 90,-3 1-235,1 4-101,-3 5 129,3 7-17,0 6-6,2 5 96,2 8 6,2 5 464,4 34-426,4-13-20,6-4 1,1 2-1103,5 14 1111,5 23-67,2-28-8,0-14 0,1 0-250,4 12-44,10 23 61,-18-57-67,-1-4-73,-5-12-913,-1 0-28,-3-13 822,-2 0-1271,-6-3-2105,-12-6-4491,-9 0 8059,-6-8 0,14 6 0,6 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1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85 12724,'11'16'3915,"-2"-4"-2414,-9-12 314,0 0-1171,68-12-213,-24 3-331,6 0 1,2 0-101,7-3-839,-2 2-1861,5-3-3148,-7 1 5848,3-2 0,-28 8 0,-9-1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2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1 9722,'13'12'3304,"-2"-2"-2038,-11-10-264,0 0-100,11-9-73,-9 7-39,10-7-118,-12 9 292,1 0-1323,-3 0-61,-1 0 336,-3 1 84,-3 7 117,-4 5 203,-2 11 145,-5 7-23,0 6-66,0 9 15,3 2-38,3 5-56,4-1-95,4 0-135,3-3 0,2-4 6,5-3-73,7-5-207,5-3-611,7-3-492,2-6-836,3-6-1175,9-8-4358,3-5 7679,3-5 0,-19-1 0,-7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2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13709,'6'11'2700,"-2"-2"-1961,-4-9 365,0 0-556,52 18 2,-27-4-208,41 18-85,-41-10-134,-1 3-39,-2-2-44,-3 0-40,0-1-40,-2-2-368,1-1-534,-2-4-676,2-3-1077,-2-3-1556,-1-3 4251,-2-3 0,-6-2 0,-2-1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2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23 10338,'-8'-8'3433,"2"2"-2643,6 6 353,0 0-931,-9-4-55,5 3 22,-7-2 264,5 3 184,-3 5 0,-4 5 51,-7 10-73,-5 7 112,-5 4-196,-4 6-320,-2 2-83,1-1-79,3-3-397,-2 2-796,12-12-2139,0 2-561,11-9 3854,-1 4 0,6-10 0,0 2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6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24 6512,'-6'-11'2156,"2"2"-1209,4 9 8536,0 0-9214,2 0-23,1 0 23,2 0-73,-1 0-78,-1 0-23,1 0-11,-2 0 39,1 0 0,-2 0 689,0 0-812,-4-1-258,3 0-1550,-5 0-4342,2 0 6150,-2 1 0,2 0 0,0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7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312 20 8310,'-16'-3'3170,"2"0"-1993,14 3 2284,0 0-2531,-4-6-197,3 4-190,-4-4-111,5 6 386,0 0-818,1 5 112,0 1 0,0 7 22,0 2-55,-1 3 78,-4 13-23,-6-5 6,-10 10-39,-7-8-68,-22 7-335,11-12-600,-11 1-846,21-16-1366,6-3-3775,6-4 6889,8-3 0,3 1 0,5-2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34 10830,'-3'-13'2521,"0"2"-1799,3 11 566,0 0-1187,-2-2-101,0 2-28,-1-2 28,0 5 236,0 3 139,-2 6 84,-3 5-78,1 5 11,-3 5-106,2 4 89,-1 3-123,2 5 6,1 0 66,2 0-93,2 0 54,1-5 74,4 8-236,3-15 67,9 10-128,-2-21 280,14 3-63,-9-12-38,10-2-78,-5-4 10,13-1-122,-10-1 5,8-3-56,-13-1 106,-2-3-11,0-1-39,-1-1-50,0-2 78,8-12-140,-8 3-45,4-8 6,-11 7-112,-2-1 83,-4-1-111,-2-1 84,-2-1 11,-1-1-196,0-1 280,-4 0-22,-3 2-12,-5 2-95,-2 2-173,-13-6 162,4 9 22,-10-3 57,7 10 33,0 3 50,-2 1 29,3 5 5,0 0-52,-10 3 52,6 2-5,-7 3-29,8 3 29,3 3-51,-1 2-28,4 1-84,4 1-45,2 1-11,4 0 224,2 1 67,2 2 0,2 1 28,1 1-39,0 9 12,2-9-12,0 3 100,2-11 29,1-3 1,0-2 335,2 0-286,2-3 56,6 1 17,4-2 185,16 1-264,-1-3 1,15 0-40,-4-2-5,2-5-95,3-2-85,-3-5 51,-3-2-56,-5 2-549,-8-1-722,-4 2-1445,-3 0 2716,-1-2 0,-7 7 0,-2-1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6:59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16 10158,'-11'-9'3176,"2"2"-2185,9 7-61,53 15 219,-17-1-158,48 18-185,-29 2-83,2 6-213,-1 8-40,-4 6 57,-5 5-236,-9 5-241,-10 2-50,-9 3-151,-10 0 11,-7-1 0,-15-2-45,-8-4-509,-14-4-640,-9-1-2950,0-7 4284,2-5 0,19-22 0,9-10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8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1 277 7817,'11'13'4055,"-2"-2"-3108,-9-11-185,6-34-141,-1 22-184,6-26-67,-2 31 341,7 0-403,-2 3 381,16-1-196,-9 4-107,9 0-10,-6 1 301,14-1-418,-8-2-119,11-3-51,-11-3-22,14-7-27,-11 3-35,13-9-178,-26 12-343,1-5-319,-12 6-755,-3-1-4734,4-15 6324,-4 5 0,0-2 0,-4 12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02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3 313 8674,'0'15'2700,"0"-4"-1978,0-11 471,0 0-705,0-1-68,-1 0-34,0-2 107,0 2 23,1 0 3735,0 0-3994,2 1 1,0 0-40,2 0-44,1-1-23,6 0-84,3-2 6,8 0 5,5-2-22,4-1-11,3 0-6,0-1-33,-1 1 0,0 0-1,-4 1-5,-5 0 0,-4 2 0,-7 0-28,-4 2-50,-5 0-23,-1 1 34,-3 0 16,2 0 7,-1-1 38,2 1-28,3-2 46,0 1-12,1 0 5,-1-1 1,-2 2-6,0-1 0,-1 1 0,-2 0-6,1 0 6,-2 0 6,1 0-6,0 0 0,0 0 5,2-1-5,1 1 51,1-1 27,1 0 79,2-1-73,-1 1-28,2-2-45,-4 3 23,0-2-29,-2 2 7,0-1-7,-1 1 1,-1 0 61,0 0 79,0 0 27,-1 0 51,1-1-105,-1 0 26,0 0-22,0-1-61,-1 0-62,0-1-34,-2-2-55,-1-1-6,-1-2 55,-3-1-21,-1-3-13,-5-3-60,-3-4-208,-4-3-319,-5-2-1371,-12-11-1324,3 10-2945,-8-5 6301,11 14 0,14 8 0,7 4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0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7990,'13'15'2062,"-2"-4"-1474,-11-11 207,0 0-498,1 0 157,-1-1 4240,1 0-4924,0 1 230,2 7 62,3 7-62,4 13 0,3 13-45,3 8-22,1 8 16,6 28 96,-7-21 5,7 30-50,-11-47-50,-1 3 11,-5-27-40,-3-3 7,-1-9 66,-1-3-67,-1-4-72,0-3 1354,0 1-817,-1-3-78,1-2-169,-2-1-44,2-3 22,-1 1-50,1-1-73,0 1-11,0 0 11,0 1 78,4-1 18,3 0-7,6-2-32,6-1 38,5 0 28,38 0-72,-22 4-51,26 1 123,-35 4-61,-2 1 111,-3 0 1,-4-1 50,-1 0-6,-3-2-44,2 0-146,-9 0-28,1 1-6,-10 1-27,-1 1-768,-1 0-1222,0-5-3432,1-1 5455,1-7 0,0 7 0,-1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2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 0 9509,'0'15'2823,"0"-4"-1703,0-11 1260,0 0-2324,-2 0-16,1 0 111,-1 1-45,2-1 185,-1 1-229,0-1-56,0 0-6,0 1 5,1 1-5,-2 2 0,-1 4 67,-2 2 57,-2 5 16,0 2 0,-2 2 5,1 3-38,-1 3-1,3 2 34,0 5 34,2 2-18,2 4 40,0 3-56,2 2-39,0 1-95,0 1 117,0 17-123,0-17 6,7 25-1,-1-35 1,7 8 78,-2-17-11,-1-3-62,2-1-22,-1-3-12,0 0 23,-1-3 23,0 0-12,-1-3 28,0-1-33,0-2 184,4 1-94,-3-4-1,4 0-28,-4-3-22,3 1-39,-4-1-17,3-1 11,-6-1 28,1-2-28,-1 0-96,-1 0-285,0 0-3025,2 0-537,1-4 3943,2-3 0,-5 1 0,-1-1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4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37 196 8993,'-19'-9'2280,"4"2"-1535,15 7 6682,0 0-7220,-1-1-16,1 0-57,-1 0 85,1 0-46,1 1 101,0 0-206,0 0 16,1-1 67,-2 0-67,1 1-34,0-1 6,-1 0-56,2 1 73,-2-1-11,2 0 16,0-1-78,1-1 6,5-3 89,-1 0-95,4-2 0,0 2 56,1 1-56,2 0-51,2 2 46,2 1-57,8 1-111,-4 2 33,15 14 44,-18-1 40,5 14-95,-12-4 67,-3 0-123,-2 1 101,-3-2 22,-1 0 5,-2 2-5,0-7 34,-1 1-12,0-8 62,-1-3-5,-1 0-40,0-3 39,-1-1 6,2-1 0,-1 0 0,0-1 0,0 2 6,-2-1 0,1-1 117,-1 0-90,1 0-33,1-2 0,1 0 1036,1 0-1148,3 0-11,2-1 117,5-4 12,1-4 39,5-4 44,3-2-5,4-2 34,3-2-112,0 0 100,7-7-100,-9 6 50,1-1 39,-13 7-95,-2-2-34,-5 4-16,0-1 16,-4 4-5,-1 1 33,0 1 6,0 0-33,0 0 22,0 0 5,-2 1 6,-3-6 67,0 4-39,-6-9-28,4 7 11,-1-2 23,2 4 117,-1-3-151,1 2 0,-5-4 6,3 4-1,-4-1 1,4 3 0,-1 2-12,1 0-22,0 1 22,0 1-822,-2 0-466,2 2-767,-6 0-2851,2 1 4912,-3 0 0,8 0 0,0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4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9 10354,'-7'-5'2605,"0"1"-1866,7 4 135,0 0-281,0 3 30,2 4-58,-1 5-22,2 6-218,-2 4-179,0 4 55,-2 5 96,-8 7-101,-6 3-56,-10 3-95,-2-5-45,0-5-487,4-10-868,9-12-2129,5-8 3484,6-14 0,3 5 0,0-4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5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98 10937,'9'6'3405,"-2"-2"-2475,-7-4 1742,0 0-2342,-8-7-117,6 4-6,-6-4 29,8 6 470,0 1-768,-2 0 56,-1 0 6,-2 4-11,-2 3 6,0 6-63,-1 6 63,1 3 10,0 5 23,3 3-22,2 2 756,9 26-471,2-23 235,19 24-313,-4-39-101,11 1 56,-7-12-101,1-4 39,-1-2-22,1-2 34,-1-1-34,0-2-16,-1-6-1,-1-3-28,-1-7-27,-2-3 32,4-14-44,-9 5-44,2-10-63,-12 8-297,-2-14 152,-3 11 45,-2-11 117,-6 19-38,-4 2 122,-6 3-112,-4 4 107,-3 4-45,-3 3 23,-3 4-35,-1 2 63,1 3-62,-26 2 67,21 7 0,-18 1 5,25 6 1,3 1-6,3 1-6,4-1-44,5 0-23,3-1-11,4 0 84,2 0 179,1 0 12,1 0 83,2-1-72,4-1-96,2 0 196,9 3-173,-2-4-17,7-1 35,-2-5-24,4-3-11,6-1 22,20-5-78,-8-4-246,30-15-209,-31 5-368,9-10-493,-23 10-650,-4 0-1837,-7-3 3747,-5-5 0,-6 11 0,-2-1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6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26 186 9626,'-13'-12'3103,"2"2"-1994,11 10-252,0 0-157,-1-1-27,1 1 60,4-1 219,5 1-207,10 0-67,6 0-78,8 0-124,6 0-45,3 0-129,3 0-44,0-2-124,-1 1-61,-4-4-12,-4 2 7,-5-3 21,0-2-5,-13 2-84,-2-3-285,-13 1-242,-2 0 130,-6-4-186,-20-8 242,-3 4-68,-19-5 67,7 8-6,-1 4-419,4 2-672,6 3-1462,8 2-1490,7 1 4391,9 1 0,3 0 0,4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7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27 9111,'-10'-9'3624,"2"1"-2235,8 8 1053,0 0-1848,0-3-62,0 1-185,0-2-90,0 3 197,0 1-588,1 0 134,4 1 162,6 7 96,7 6 50,10 12 45,6 11-95,7 11-45,2 8-17,0 6 16,-6 2-100,-6 0-112,-7-4 0,-8-3 67,-12 39 135,-9-37-79,-10 29-44,-6-48-7,0-6-32,-1-7-40,3-5-773,-3-5-235,7-7-4106,-6-3 5114,12-9 0,0 1 0,7-2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8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12 151 8881,'-6'-15'2633,"0"2"-1563,6 13 6021,0 0-6850,7 0 212,6 0 202,14-3-246,16-4-123,13-7-197,12-2-83,1-1 61,-5 0-67,-10 3-235,-11 1-538,-8 5-582,-6 0-1995,-7 5-1864,-4 0 5214,-7 3 0,-5 0 0,-4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18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9716,'1'1'3725,"0"0"223,-1-1-2761,21 2-228,-1-1-226,25 2-33,0-2-157,8 0-184,6-1-174,2-2-45,0-3-72,-3-1-68,-7-2-23,-7 1-336,-7 3-565,-9 1-560,-6 2-1585,-7 1-628,-8 3 3697,-8 9 0,0-6 0,-3 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8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9940,'9'3'3097,"-2"-2"-2441,-7-2-376,0 0-381,0-1 101,0 8 739,3 6 522,2 12-141,3 12-124,3 13-184,1 9 18,0 11-130,0 6-174,-1 2-291,-1-1 12,-1-6-34,-1-7 61,6 21-207,-3-31-392,2 9-627,-4-35-615,-1-8-1245,1 2-1177,1 3-1550,-1 0 5539,1-3 0,-6-9 0,0-6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27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10 122 7738,'-5'-13'1804,"0"3"-1048,5 9-140,0 0-235,0 1-56,0-2 129,0 2 95,0-2-45,0 1-56,0-1 235,0-1-414,0 2 1143,0 0-1171,0 1 1226,0-1-1333,1 0-27,0 0-23,2 0 28,0-1 56,6-1-168,-1-1 5,4-1-5,-1-1 45,2 0-45,2 0-67,4-1 67,3 1 56,4-2-6,5 1-16,2 0-29,2 1 1,0 2 33,-4 2-39,-4 1-78,-5 1 33,-3 0-39,-2 3-84,-2 3 151,-1 3 17,-1 5 6,1 1-1,-2 2 7,7 14-12,-5-5 84,12 27-84,-10-16-6,5 15-56,-7-12-10,-4 2-35,-1 1-61,-2-1 135,-3 1 33,0-2 39,-3-3-34,1 15-10,-2-15-135,1 23 73,-1-26 27,0 11-21,-3-13 61,-1 3 61,-5 1 1,2 1-17,-2 0 44,1 1-55,1-1 22,0 0 17,1 0 56,1 0-57,2-2 18,2 2 0,0-1-23,1-2-17,0 1 297,10 14-161,3-12 105,12 11-67,1-17 258,22 7-359,-9-11 11,15 4-44,-16-14-23,-3-3-22,-4-1-45,-5-4-28,-8 0 22,-2-2-5,-10-2-95,0-1-6,-6-3-275,0 1 135,0-2 118,0 4 106,-3 0 28,1 4 0,-5 2 45,1 4-40,-3 4 57,-1 1-56,-3 4-6,0 2 50,0 3-39,0 3 51,1 2-62,1 2 61,1 4-61,2 1 6,1 2 22,2 21-28,2-13 146,5 38-85,4-32-10,5 20 16,3-17 95,2 6-11,2 2-5,0 5 16,2 1 1,-1 1-7,0 0-61,-8-23 1,0 1 49,5 25-81,-6-28 1,-2-1 30,0 16-22,1-2 56,-3-1-45,1-1 0,-1 0 56,-2-2-22,-2-1-17,0-5-56,-2-5-39,0-7 33,0-8 101,-5-6-23,-3-6 35,-15-1-85,4-8-6,-10-1-61,8-8-504,-15-3-751,10-4-1344,-15-8-2122,14-6 4721,-2-5 0,14 10 0,4 3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28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37 11200,'-14'-10'3103,"4"2"-1831,10 8 497,0 0-1769,-1-9-67,1 7-157,-1-6 107,1 16 117,-2 5 229,0 15 141,-2 10-1,-1 9-21,1 5-52,1 0-128,1-3-44,1-6-68,1-8-56,0-9-157,0-8-818,0-9-1063,7-5-2034,1-11 4072,8-9 0,-7 5 0,-2-2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28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10377,'5'6'-682,"-2"-2"1,-3-4-1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28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11402,'3'1'851,"0"0"-156,-3-1 727,0 0-811,6 37 100,-2-9 174,7 34-56,-4-14-325,1 4-123,0 3-90,-1 0-95,-1-5-61,-1-6 39,-2-4-124,-1-16 124,0-3-1,-1-16 130,6-6-303,1-12-135,8-12-94,4-14-113,4-9 281,2-3-259,5-5 68,-12 27 95,1 4 123,-11 38-39,2 8-27,11 30 189,-5-10-55,3 14 27,-9-22-55,-3-5 44,-2-8-974,1-1-1932,2-11-2342,3-1 5198,2-10 0,-5 3 0,-2-3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29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278 871 10825,'7'7'3131,"-1"-2"-1989,-6-5 91,0 0-925,0-30-45,-1 18-28,-1-23-112,-2 25-123,-2 2 0,-3-1-89,-3 2 55,-2 1 34,-3 3 39,-1 1-39,-3 1 0,1 1 0,0 3 0,2 4 0,-1 5 0,2 7 40,-8 18-40,6-5 56,-7 28 145,14-24 102,3 10-147,7-20-49,2-3 50,0-7 95,2-4 230,2-6 145,3-3 68,6-2-315,5-11-318,11-8-381,18-40 0,4-14-76,-15 17 0,0-3 152,3-5 0,3-6 0,-5 3-615,-4-4 1,-5 3 641,-6 8 1,-2 3 75,7-27 140,-13 19 106,-6 16 197,-2 0-7,-2 8 192,-2 6-141,-1 10-78,-1 7-112,0 7-101,0 4 584,0 3-792,-1 3 7,-5 1 111,-6 11-11,-8 12 146,-17 51 202,6-3 66,6 1 1,2 5-168,10-29 0,2-1-62,-2 17 0,2-2-306,1 17 250,5-9-84,4-10 0,1-10-594,3-9-257,4-11-242,6-7-3533,23-9 1321,-6-7 3305,17-6 0,-27-2 0,-5-2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30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17 190 9867,'8'7'2834,"-2"-2"-1478,-6-5 2693,0 0-3495,37 13-200,-19-10-186,31 9-62,-27-17-106,0-4-364,2-10-656,-3-4-559,-3-5-62,-6-3 386,-6 0 186,-3 3 127,-8 4 517,-6 7 425,-21 7 224,3 5 767,-25 13-565,24 5 117,-8 11-55,18 2 156,3 3-34,4 4 23,5-1 11,4-1-112,3-1-140,1-7-95,2-3 84,5-6-263,6-5-606,21-4-1068,-2-8-1195,25-14-211,-10-7 2962,2-10 0,-22 15 0,-9 5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30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7061,'6'12'3176,"-2"-2"-2280,-4-10 241,0 0-17,-3 56-73,3-20-83,-3 50-62,3-32-4448,0 3 4162,0 3 635,0-1-1099,-2-1-1,0-4 11,-2-2-55,1-4-57,0-3 23,2 8-23,-1-19-50,2 3 3275,-2-24-3483,1-6-32,-1-4 307,-3-6-67,1-8 5,-1-11-5,3-13-106,2-13-6,6-14 0,2-3 11,3-18 101,0 13 0,1 3 135,3 6 55,0 7-50,-1 13-101,0 7 23,1 8-62,-1 6 0,8 2-51,-3 9 51,9 2-11,-4 7-67,4 10-45,2 6 123,-2 11 72,-2 4-10,-7 2-62,-5-1 0,-8-2-84,-2-2 0,-7-2 84,-9-3 118,-7-3-6,-13-4-112,-6-4-891,-3-6 891,-2-25 0,20 13 0,4-14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30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21007,'13'13'1592,"-4"-4"-2372,-9-9-1457,0 0 1,0 0-1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46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51 5801,'-10'-12'700,"2"2"-392,8 10 498,0 0-744,0-2-62,0 1-174,0-4-274,-1 1-392,-2-2 840,-1 1 0,1 2 0,0 1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47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13 206 7845,'-2'-2'1921,"2"0"-465,0 2-1153,-2-4 122,1 3-4,-1-2 21,1 2 18,0 1-52,0-1-10,0 1-56,0 0 1187,1-1-1221,0 0 28,0 0 45,0 0-6,0 0-28,0 0-117,0-1-230,0 0-39,1 0 89,3-2 17,1 1-61,2-2 61,0 0 90,8-2-157,0 2 84,7 0-84,-3 5-6,3 0-83,1 1 89,0 6 39,-3 4-34,-1 5-5,-4 2-112,-1 0 23,-3 2-1,-2-2 6,-3 2 84,-1-2-45,-3 0-78,1 3 34,-3-5-68,1 3 28,-1-7 118,-2 5 16,-1-4 29,-2 2-34,-1-5 50,-1-3 1,2 0-46,0-2 23,2 0-16,0-2 10,1 0 34,1-1-50,0-1 705,1 0-694,4-2 50,1-4 6,6-3-29,3-5 29,5-3 45,3-3-62,2-1 0,2-1 6,1 0-23,-2 1 45,-1 0-50,-4 1 89,1-5-72,-9 7-46,-1-3-5,-9 8 6,0 1 27,-1-1-33,0 0-95,-1 0 50,0-2 6,0 3-22,0 1 10,0 1 51,0 3 0,0 0 151,-2 2-11,0 1-44,-2-2-7,0 2-50,-3-6-33,-1 3-6,-1-5 6,1 4-141,-3-3-262,1 2-343,-2 0-459,4 2-633,1 2-1293,2-1-3097,3-1 6222,2-1 0,0 4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09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7890,'5'2'2403,"0"-2"-1255,-5 0-134,49 0-202,-18 3-39,46 2 89,-23 6 46,15 7-34,25 11-530,-35-9 0,3 3-44,8 5 0,2 2-9,2 3 0,-2 1-165,-6 0 0,-3 1-3,-13-4 1,-3 1-207,23 28 335,-14 7 11,-5 18-84,-24-28 1,-3 4 7,-2 6 1,-4 4-26,-5 5 1,-4 1-781,-3-4 0,-5-3 828,-4-8 0,-5-3 123,-3 2 1,-2-4-918,-13 19 741,-7 8-62,8-27-56,0-5-33,4-8-6,4-11-493,6-12-3289,3-9-1600,5-8 5758,1-9 1,2 3-1,0-5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48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30 7834,'-4'-14'1966,"2"2"-1328,2 12 3216,0 0-4028,0 2 174,0 2 6,0 4 72,3 5 6,0 3 84,4 5 129,-1 3 246,5 12-313,-4-9-73,1 6-45,-3-16-61,-1-4 55,-1-6-5,0-2 44,-2-4 18,1 0 61,-1-1 28,1-4-202,5-17-229,-1-3-140,5-17 128,0 6 46,1 2 145,-1 5-39,-1 7 22,-3 8-22,-2 5 27,-3 5-150,0 2-74,-1 1 197,6 9 124,-1 0 77,4 10 34,-1-1 28,-1 1 101,0 0 11,0-3-56,1 0-123,-2-3-45,1-2-208,4 0-1063,6-6 1159,14-1 0,-15-4 0,3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49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1 559 7845,'8'6'2061,"0"-2"-1652,-8-4 39,0 0-241,1-45 157,0 30 107,1-33 33,-2 43-11,0 1 213,0 0-101,0 0-51,0 0-106,0-1-190,0 0 0,0-1-29,0 0-61,0-1 818,5-8-773,0 3 72,13-13-94,-4 11 78,7-4 16,-3 6 12,2 2-28,4 1-39,5 0 28,7 2 27,7-1-44,7 2 6,7-2 33,6 1-73,8-2 33,-15 1 1,1 0-73,33-5-67,-29 4 0,-1-1 67,24-4-528,-26 3 1,1-1 465,31-8-73,-34 6 1,-1 0 0,19-9-17,14-8-5,-29 12-12,4-3 0,-38 14-7,-9 5-121,-5 1-371,-4 2 401,1 0-6220,12 0 683,-1 0 5635,11 0 0,-17 0 0,-3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0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1 204 8763,'9'3'1586,"-2"0"-1043,-7-3 7820,0 0-8358,2 0-5,-1 3 45,3 1-56,0 6 22,2 2-11,0 6 51,2 1 5,-3 4 128,5 18-111,-6-17-22,2 10-40,-4-24 0,-1-3 45,1-2 6,-2-2 38,1-2 57,0-1 140,0 0-297,2-8-207,2-5-40,2-13-5,4-10-89,3-6-107,3-6 329,2 1 41,7-11 22,-6 19-45,12-9 101,-16 28 56,4 0-11,-8 11-39,-1 3 50,0 3-56,0 2-40,1 1 40,1 3 56,2 4 52,0 6 60,1 5 431,8 31-420,-9-16-101,5 22-10,-12-26-12,-1-2-56,0-3-219,-2-5-570,1-5-674,-1-5-5521,17-9 6984,-6-8 0,4 1 0,-11-2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0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14409,'11'16'3736,"-2"-4"-3081,-9-12 7,0 0-432,15 26-135,-5-3-62,14 26-33,-9-8-1081,-1 5-2173,-1 10-2392,-3-2 5646,1 2 0,-6-27 0,-1-10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1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33 14135,'-4'-3'4688,"0"2"-3791,4 1-724,0 0-1344,0-2-3707,5-3 4878,1-4 0,-1 3 0,0-1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2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12 375 11026,'-6'-7'3865,"0"2"-3227,6 5 1183,0 0-1205,5 1-11,3 1 51,6 1-141,6 0-56,3-1-101,4-1-83,3-1-57,2-1-100,2-5-34,-2-6-45,0-6-39,-1-6-235,-3-3-930,3-24 202,-10 11 117,-2-17 17,-14 20 129,-5-5 543,-6 17 73,-6 1 78,-6 17-27,-4 4-1,-2 2-11,-2 7 45,1 3 90,2 9 145,2 2 219,4 3 100,4 1-5,5 2 342,4 14-314,3-9-39,8 10-46,4-15 488,39 9-694,-13-17-107,27 2-83,-22-18-96,5-8-410,4-6-609,2-9-1053,10-13-2431,-6-1 4503,2-7 0,-28 19 0,-11 6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2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67 9621,'-10'-1'3075,"2"0"-2302,8 1 2862,0 0-2868,4 0 151,3 0 85,8 0-236,7 0-341,6 0-224,7 0-102,3 0-100,2-2-436,0-1-572,2-1-1625,2-2-2049,10-4-1513,0 0 6195,5-5 0,-28 7 0,-8 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3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8 127 10091,'-4'-16'3624,"0"2"-2700,4 14-67,0 0-571,14-12-62,-3 8-95,16-8 61,-4 15-67,4 7 40,3 9 44,-1 8-95,-1 9-146,-2 26-44,-11-11 72,-4 15 6,-10-23-72,-1-6 72,0-6 11,-1-5 67,-1-7 17,0-5 96,0-6 274,1-4-118,1-2 662,5-2-595,2-2-190,8-6-95,6-4-6,5-8-17,5-4 51,1-3-73,0-6-50,-4-5-34,-4-4 0,-5-3-45,-6-1 45,-5 2 11,-5 5 62,-3 6-39,-1 5-34,-5 5-6,-3 4-302,-4 2-633,-2 5-1165,-5 3-3260,0 5 5366,-3 2 0,11 2 0,4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7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3 190 8142,'3'13'2644,"0"-2"-1788,-3-11 769,0 0-863,-4-23-118,4 13 0,-4-18-101,4 19-111,0-1 94,0 0-112,0-2-50,0 2-56,0-1-67,0 1-28,0 1-56,0 0 44,0 1-77,0 2-34,0-1 100,0 2-55,0-1 22,0 0-90,0 0-17,0-1 6,0 4-5,0 0-1,0 1 34,0 1 465,0 0-314,0 0 78,0 1-402,2 10 89,3 7-6,3 19 6,5 10 0,2 14 6,2 10-6,0 7 0,-2 7 17,-4 0-408,-3 0 391,-2-4 70,-3-28 0,1 0 14,0 23-51,4 14 1,-3-36-34,1-5 0,-1-3-6,0-6-55,-3-3 27,1 5 34,-3-13 6,1 2 457,-1-18-418,0-2-45,1-5 0,-1-1 0,1-3-2021,-1 0-1318,0-19-5919,0-3 9258,0-24 0,0 23 0,0-1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7:59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15 210 6915,'-8'-8'2745,"2"2"-2179,6 6 1332,0 0-1153,0-2-89,0 0-320,0 0-79,0 0-50,0 0 62,0-1 185,2 1-23,2 0-5,3 0-95,1-2 587,23-5-649,-4 3-12,23-5-49,-5 3-29,12 0-45,9-3-11,9 0 1,3-1-74,3 1 40,-4 0 10,20-3-66,-28 4 5,8-2 12,-36 5-40,-11 2-6,-6 0 7,-6 2 128,1-1-100,-6 2-7,3-2 62,-7 2 79,2-2-118,-4 3-56,2-1-62,-7 2-33,0 0 1881,-2 0-1791,0 1 5,0 5 33,0 4 12,0 7-39,0 6 39,0 6-6,3 7 28,2 7 6,3 7 22,3 7-11,1 6 0,1 3-45,0 3 40,-2-2-79,-2 2 61,-2-3-61,-3-2 34,-1-4 22,-2-6 28,1-6 0,-1-5 68,2 6-79,0-15 11,0 6 0,1-15 11,-2-3-28,1 0 0,-1-2-28,0-1-27,-1 1 77,1 0-22,-2-1 1,2 1 4,-2-3 7,2 1 55,1 3-78,-1-7 11,2 4-33,-2-8 11,0 0-12,1 0 35,0 4-68,1-2 33,0 3-27,0-4 5,-1-2 23,1 1-1,-1 5 18,0-3-40,-1 6 56,0-5-33,-1 0-34,1 0 61,-1-3-55,1-1 61,-1-1-61,0-3-1,1 0 29,-1-1-1,1-1 12,-1 0 6,1 0 5,-1-1 5,0 0 12,0 0 5,0 0-38,0-1 16,0 0 196,-1-1 179,0 0-431,1-1-840,0-4-2734,-5-13-6257,-1-5 9267,-5-14 0,5 18 0,0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4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23 6367,'-15'-13'968,"2"4"-934,5 9-34,0 0-140,0 3-358,-4 2-152,0 1 650,-2 1 0,6-3 0,1 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0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8 329 9262,'-4'-14'3803,"0"2"-2369,4 12 762,0 0-1211,0-2-156,0 1-117,0-3-85,3-1-330,0-2-129,6-6-61,1-3-46,5-8 12,4-4-45,2-5-22,2-1 21,0-1 7,0 3-34,-5 5 45,-4 8 22,-4 7 23,-5 6-6,-2 3-17,-2 2-39,0 1-420,-1 0 258,1 3 94,0 5-66,1 6 106,2 5 73,1 2 50,1 3 11,1 2 57,-1-1-7,2-2 1,-2-2-34,2-2 1,-2-4-147,0-3 85,-1-2-90,0-4-45,0 0-336,0-4-554,-1 0-880,5-2-2682,2-6 4497,4-6 0,-7 3 0,-1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0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14796,'12'14'4285,"-2"-2"-3960,-10-12-6218,0 0 1687,3 0 4206,3 0 0,-1 0 0,1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0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79 10545,'21'9'9371,"-1"-5"-9047,21-10-189,-4-3-57,2-3-27,-1 0-51,-5 0-174,-4 1-364,-5 1-599,-2 3-2381,-3 1-1925,-1 2 5443,-3 2 0,-7 1 0,-3 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0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0 105 11810,'10'9'4560,"-2"-2"-3065,-8-7 617,0 0-1821,46-6-173,-22 1-118,38-7-151,-31 2-818,1-2-2302,7-5-1832,0 0 5103,3-4 0,-20 9 0,-6 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1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11256,'7'1'3876,"-2"0"-3019,-5-1-627,0 0-96,0 2 790,0 5-61,0 7-151,0 9-141,0 7 112,0 3-185,0 4 230,6 14-560,-1-16 6,7 13-174,-4-29-308,2 1-902,-4-12-1652,1-1-2381,-1-1 5243,1-1 0,-4-2 0,0-3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4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224 45 9492,'-18'-10'2638,"4"2"-1910,14 8 230,0 0-633,-32-12 55,20 9-83,-26-8-95,28 11-96,-1 0-39,1 0 12,0 5-34,-1 5 61,1 9 253,-1 7 16,1 7 650,-1 31-538,3-8-168,2 22-61,4-18 33,2 0 74,6 0-510,1-3 554,8-1-51,0-5 68,6 13-359,-6-21-28,2 8-28,-10-25-5,-2-3-6,-3-7-269,-1-2 269,-1-5-1144,0-1 209,-4-5-6217,-14-1 7152,1-8 0,-2 4 0,11-3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4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1 186 12892,'1'6'3478,"0"-2"-2442,58-27-566,-22 9-307,49-20-163,-37 17-297,-5 1-1041,-3 1-1765,3-3-2426,-5 1 5529,3-4 0,-21 9 0,-6 3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05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30 10394,'-5'-17'3556,"0"4"-2822,5 13 1030,0 0-1450,-30 24 179,15-3 117,-24 26-50,23-4 12,1 10-90,3 8 302,-1 38-459,7-23-283,4-5-1,3-2-41,9-5-341,9 22-897,8-58-8593,36-12 9094,-17-7 1,6-8 0,-33-1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0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31 7962,'-4'-17'1855,"2"4"-1082,2 13 986,0 0-841,-1 44-106,0-21 0,0 38-157,1-34-89,0 2-67,0-1-23,-2 0-112,0-1-118,-2 0 73,-1 7-167,0-9-85,-2 6-17,5-18 23,-1-2 39,3-9 34,0-1 1002,0-1-907,0-3-241,6-6-151,2-6-381,19-24 241,-3 8 117,10-13 84,-8 15 6,0 2-23,-3 4 107,-1 3 0,-5 4 0,-1 3 6,-3 3-6,-6 4-78,-2 3-74,-5 3-27,0 0 95,0 1 0,1 4 6,0 4 44,1 2 29,0 3 5,-1-1-6,1 3-5,-2 8 16,1-4 119,-1 8 21,0-7 247,0 8-151,0-6 101,0 9-280,0-17 593,3 1-246,1-12 291,7-1-241,4-3-459,9-3-437,7-4-1411,11-7 1848,15-12 0,-25 12 0,3-3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4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6484,'2'12'538,"0"-3"-443,-2-9 219,0 6 83,0-5-16,0 6 151,0-7 1955,0 0-1888,-2 0 74,0 0-63,0 0 57,1 0 4284,1 0-5136,4 3 185,1 4 117,5 7 91,3 8-40,3 6-28,1 6-5,1 2-130,0 0 74,-1-2-40,-1-3-28,-3-4 51,1-2-62,-2-3 0,1-1-6,0-2-745,8 5-352,-4-8-3714,13 6 2806,-12-15-2643,4 0 4654,-8-7 0,-6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8 168 7391,'-4'-12'4627,"0"3"-3759,4 6-50,0 0 201,1-1-565,8 0-348,8-4 90,14-1 101,10-2-33,11-1-52,6 1-32,1 1-80,1 1-27,-5 0 22,11-2-89,-20 3 0,6-3 55,-23 4-61,3 0-22,-14 2 16,2 2-44,-15 2-68,10 7 62,-5 2 56,8 10-5,-5 3-1,-1 5 6,-2 4 0,0 3 34,-2 3 5,-1-1 0,1 12-291,-2-15-1305,0 4-639,1-22 2196,3-6 0,-4-6 0,1-2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5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184 470 7195,'-2'-8'1563,"2"2"-1288,0 6 3769,0 0-4044,-3 0-23,0 0-122,-2 0-23,0 0 117,-2 0 51,-1 0 0,-1 0 6,0 0-12,-1 0-39,-1 0 45,0 1 56,-2 4-44,0 2 49,-2 5-55,1 2-6,0 2-107,3 3-38,0 11 66,6-7 79,0 10 51,5-10-46,2 0 35,4-1-1,3-3 11,5-1 258,8-3-157,-4-6 12,4-2 50,-5-7-51,0-8-89,2-5-73,0-14-23,1-8-167,-3-8-135,1-7-112,-2-6 219,-1-5-189,-2 7 1,-1-1 261,1-12 145,6-30 0,-15 58 0,-2 8-28,-1 5 28,-1 4 95,0 5 107,0 3-74,0 3-116,-3 2 100,1 2 146,-5 2-219,3 2-39,0 2-152,3 1 152,-1 0 45,-2 4-5,0 6-40,0 8 95,-1 10 140,1 4 336,2 26-223,1-12-40,1 18-23,4-20-55,4 16-141,3-18-89,2 9 0,-1-22-1366,10-1 117,-2-11-252,16-3-1916,-4-15 3417,6-7 0,-17 3 0,-6-2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4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3 9968,'-14'-2'1467,"2"2"-940,12 0 1982,0 0-1591,-38 39 119,15-11-163,-33 34-202,26-19-118,1 0-133,1-1-113,3-2-135,3-5-156,5-4-17,3-5-650,3-3-1523,5 0-2297,1-3 4470,4-1 0,0-10 0,1-3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5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19 146 10875,'-10'-14'4453,"2"4"-2991,8 10 414,0 0-1545,2-2-230,2-3 17,4-4-29,2-4 96,1-2 56,0 1 61,-2 0 6,0 2-34,-3 2 57,-1 2-51,-1 2-73,-2 1-33,0 2 10,-1 1-10,0 2 90,0-2-174,-1 2-46,2-1-44,-2 1-460,1 0 220,-1 1 38,0 5 146,0 6 56,-2 7 78,-1 4 12,-2 3-6,1 1-17,0-1-33,2-3-34,1-3-107,1-3-2020,1 0-506,10-9-1786,4 0 4419,9-9 0,-11 0 0,-2-1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5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16 17417,'-7'-8'1283,"0"0"-2543,7 8-878,0 0 0,0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6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33 7744,'-10'-16'2846,"2"4"-1542,8 12 719,0 0-1452,4 0 487,0 3 164,5 2-321,0 4-162,2 0-217,-2 1-108,0-2-16,-2-1 5,-2-3 40,-1-2 424,-3-1-984,0-1-286,-4-2-12,-2-5-5292,-6-12 5707,4 5 0,-1-2 0,8 12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6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0 11850,'19'5'2817,"-4"-2"-1814,-15-3 229,0 0-840,16 51 56,-13-23 151,13 43-190,-21-33-235,-5-2 0,-8 2-174,-9-5-106,-3-5-797,-4-5-1057,-2-11-1905,4-5 3865,6-13 0,12 4 0,8-4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7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135 156 9845,'-2'-3'3092,"0"0"-2409,2 3-280,0 0 23,-11 1 10,3 3-10,-10 2-67,7 5-6,-1 3 100,1 3 729,-6 29-1003,9-16 129,-3 20 6,10-21 241,1 8-314,2-11-73,4 4 0,4-14 112,2-3 162,0-4-33,2-2 16,0-4 35,5-1-175,2-2-100,5-5-100,5-4 10,34-35-247,-23 11-94,22-24-152,-37 21-50,-7 0-45,-4 0-492,-8-15 873,-3 14-174,-12-20 163,-3 30-28,-10-6 49,-2 18 102,-4 4 6,-1 3-6,-2 5 0,0 1 33,-13 2 19,11 2-41,-9 3 22,14 4 96,-6 11-84,9-4-39,-3 6 55,11-5-89,0 4-22,7-4 50,0 1 112,7-5 717,13 6-314,0-6 213,24 4-471,-7-12-89,15-1-123,-5-6-314,25-14-470,-15 1-678,13-11-415,-27 6 1832,-7-22 0,-13 26 0,-6-15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8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11 333 10685,'-6'-5'2845,"2"0"-2061,4 5-22,63-5-123,-21 2-169,54-7-257,-40 5-101,-5-3 22,-10 2-10,-10-2-124,-11 1-275,-9-3-330,-6-1-34,-4-5 600,-5-4-157,-6-6-67,-11-3 33,-10-2-61,-9 1-123,-4 3-885,-20-3-533,21 12-1210,-5 1 3042,32 13 0,8 3 0,6 1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18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19 11430,'-1'-10'3377,"0"2"-2789,1 8 790,0 0-459,49 24-35,-16 1-244,44 26-41,-26-1-538,-1 9 118,-7 5-108,-9 6-197,-23-17 0,-7 2-540,-22 37-2024,-13-34 1,-12 6-1,-2-7 2690,-8 0 0,-2-6 0,-9 8 0,4-7 0,7-12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6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99 164 8377,'-11'-38'2045,"3"9"-1698,0 5-347,4 9 50,-2 2-16,1 1 531,-1 4-139,0 1-124,0 2 29,1 2-101,-1 0-96,2 2 1,-1 0 72,1 1 129,0-1 498,0 1-369,1-2-95,1 2 330,2-1-705,0 1-29,-1 5 34,0 11 174,1 22 235,0 35-101,4-17 0,1 6-87,1 12 0,1 4-6,4 9 1,0 1-113,0-6 1,-1-2-630,-1-13 1,-1-4 525,6 30-499,-1-33 381,1-11 79,3-5-45,12 16-112,-9-20-1977,9 7 924,-17-34 1264,-1-9-3488,-6-16 3575,-1-9 1,-2 7 0,-1-1-1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7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0 608 10119,'5'4'3557,"-2"0"-2068,-3-4-575,0 0-713,0-7 23,3-4 12,1-11-12,4-5 5,2-8-89,1-5-67,1-5 11,1-5 22,1-1-33,-2-2 157,6-33-152,-11 36 62,6-30-28,-10 56-28,0 1-84,-2 16-89,0 4-51,3 2 5,3 4 85,6 5 50,7 8 95,8 8-11,5 4 140,5 4 213,18 15-268,-14-10-169,10 11 0,-21-14-500,-2-1-7604,21 20 7930,-16-16 0,4 0 0,-25-25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6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137 403 7117,'14'9'3176,"-4"-2"-2303,-10-7 870,0 0-1743,1-9 11,-3 6-11,-2-6-39,-4 8 33,-3 1 12,-1 0 10,-3 2 96,-2 4 135,0 7 27,-3 5 29,-2 13-303,6-8-73,3 6-67,9-14 140,3-3 11,1-3 45,0-3-50,0-2 5,11-2-118,-3-1-111,12-1 112,-5-2 100,4-1-67,0-1 40,-1 1 33,0 2 28,0 0-28,-2 1 0,1 0 5,0 0 85,6-2-6,-4-2 78,5-6-117,-5-5 5,1-5-50,2-7-123,1-7-364,1-8-337,0-5 158,2-6 134,-2 0 302,-1-2 124,-5 6 106,-5 4 56,-5 10 162,-5 8 202,-2 9-201,-1 6-219,0 7 5,0 5 46,-2 11 77,-1 10 511,-1 37-23,1-6 84,1 0 0,2 2-196,4 12-252,2 20-100,5-33-57,1-8 6,1-7-96,1-8-5,-2-8-229,-2-7-847,0-6 634,-4-5-2207,1-11 1249,-5-8 1400,-5-18 0,2 16 0,-3-4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8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60 551 8102,'-14'-6'2168,"2"2"-1176,12 4 2895,0 0-3630,-2 0 533,1 0-487,6 0 414,4-2-96,10-3-274,2-3-156,3-4-40,2-2 6,10-13-157,-9 3-157,5-12-308,-13 6-235,-5-6-873,-4-3 21,-5-2 258,-5-1 381,-13 3-196,-6 3 689,-12 8 274,-3 7 74,-1 10 66,2 5 6,2 7 196,5 8 95,5 4 62,4 9 246,6 0 488,5 13-762,6-9 431,10 8 213,10-12 11,10-2-16,8-4 290,24-3-940,-15-6-40,13-4-84,-23-11 102,19-32-286,-24 5 106,20-49-112,-36 37 0,3-15-6,-9 32-442,8 12 263,0 16 140,27 30 45,-11 3 50,14 20 12,-14-11-23,-3-3 12,-2-3-18,-3-6-33,-3-5-437,-1-5-1349,-5-4-1888,-1-4-858,-3-4 4532,-3-3 0,-4-2 0,-3-1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8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239 5 12309,'-16'-2'1832,"2"0"-1222,14 2 1222,0 0-891,-44 65-325,21-21-426,-7 6 0,1 1 46,5 12-124,3-3-112,5-7-168,5-8-717,4-12-1921,4-6-656,2-13 3462,16-7 0,-11-6 0,11-2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8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10130,'10'2'3736,"-2"0"-2016,-8 63-202,3-10-1023,-2 6 1,2 5-194,0-16 1,1 0-104,0 4 0,1-1 31,5 41-130,1-21-44,3-12-44,0-14-231,9 7-795,-8-19-4223,6-1 3187,-13-25 2050,-2-11 0,-4-1 0,-2-4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49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4 327 11010,'-2'-11'3170,"0"2"-1775,2 9-186,0 0-285,60 14-308,-26-9-162,51 9-145,-42-13-130,0-1-50,-3 0-23,-4-4-50,-3-4 23,-3-5-79,-2-5-168,-3-4-168,0-6-124,-3-7-2806,2-38 2062,-12 29 863,-3-21 167,-17 47 168,-5 9 6,-8 5 79,-1 4-6,-1 7 190,2 2 84,1 9 583,-1 13-471,8-6 107,1 9-112,9-9-12,2 3-50,1 0-17,2 0 62,4 0-95,3-4-45,6-4-56,2-5 61,2-4 96,2-6-34,2-2-95,4-5-1,19-20-228,-7 1-29,12-21-6,-15 5-5,-6-1-5,-2 3-51,3-4-6,-16 20-117,4-1-224,-15 19 319,0 4 45,3 7 39,1 9 0,1 7 95,1 5 84,0 2 39,-1-1-33,0-3-62,-2-6-61,-1-6 11,-1-7 39,-1-5-39,0-3-23,2-2 275,11-19-325,2-4-207,12-20-253,-2 2-777,30-7 1058,-21 23 168,19 12 5,-29 29-61,-2 11 28,-3 5-477,-1-2-1456,-3-4-1696,8-8-993,0-8 4661,8-8 0,-17-2 0,-3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50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317 774 9957,'-21'-16'2206,"4"2"-1320,17 14-287,-55-4-230,27 3 264,-43-2 78,41 10-144,4 5-75,4 6 74,5 6-34,3 2-112,6 3-106,3 0-96,3 0 197,2-4 33,2-3 23,5-6 1018,21-8-1215,-2-17-274,17-16-61,-7-22-354,5-20 34,-19 22 1,-1-3-91,5-12 1,-1-3 5,-1-5 0,0 0 201,-2-2 1,-1 3 89,-3 9 1,-2 4-786,7-24 959,-7 23 12,-5 20 397,-1 6-146,-3 10-263,-4 8-207,-1 6 140,-2 13 588,-9 29 45,-1 6 207,-8 34-34,0-3 93,1 11-238,2 6-152,2 2-122,7-3-6,3-6 41,3-9-181,12 8-23,9-18-56,7-10-11,5-24 17,-5-23 16,5-5-78,4-9-39,4-7-5,1-10-600,16-25 45,-18 8-1059,8-39 488,-33 30 105,-5-14 847,-18 24-134,-16 6 212,0 16 101,-9 4 0,11 21 521,-4 21-101,9 3 12,0 18-113,13-10 84,4 3 23,8-3 173,7-3-280,10-5-134,6-8 16,7-10-44,5-6-45,37-24-263,-31-3 0,0-4 5,1 1 1,0-2 44,-1-6 0,-3-1 0,8-5-156,-11 4 38,-14 10 79,-12 8-56,-9 6 68,-6 6-40,-2 1 5,-16 10 163,4 5 101,-15 11 241,9 4-18,1 2-27,4 2 134,2 7-207,6-16 802,1 1-332,6-19-235,7-13-291,6-10-168,13-18-341,13-25-40,-13 18 0,2-4-512,7-12 0,0-4 279,4-4 1,0-2 159,-1 2 1,-3 2 265,-6 12 1,-3 3-21,8-16 718,-14 18-280,-16 32-185,-1-3 11,-12 29 1147,-5 10-520,-14 27 28,-7 27-443,13-22 0,1 4 90,0 8 1,1 4-156,-2 26 0,4-2-102,5-30 0,3-4-101,-1 10 0,3-7 39,6-13-39,6-9-963,8-6-819,21-14-1786,43-22 3212,-1-23 0,2-5 0,8 3 0,-30 1 0,0 0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8:51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0 12247,'-43'71'0,"9"-15"0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3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73 8354,'-3'1'2835,"0"0"-1782,3-1 857,0 0-1233,0-2-122,0-3-415,0-4 269,0 0 146,0-3 21,0 3-100,0 0-112,0 3 0,0 1-16,0 2-17,0 0 83,0 2 236,0 0-885,1 1-23,0 9 185,3 16 62,-1 17 11,3 23 50,-1 8 107,-1 4 17,0 2-45,-2-13-40,0-6-22,-1-12-33,0-12-28,0-8-1,-1-8 57,1-7-62,-1-4-79,0-6-374,0-1-455,0-2-5141,-11-27 6049,1 5 0,-4-9 0,7 16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3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18 166 11318,'-10'-10'2072,"2"2"-812,8 8 415,0 0-437,64-5-325,10-5-515,-2 0 0,7-1-640,-6-2 0,0 0 382,0-1 0,-2-1-65,-12 4 1,-2 0-14,38-5-29,-38 7-33,-6 4-207,-20 2-728,-3 2-824,-4 0-1999,1 5-325,-4 6 4083,-2 5 0,-10-3 0,-4-2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4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17 8326,'-19'5'2605,"4"0"-1720,15-5 628,0 0-959,-14 20-11,9-14 118,-10 15-61,14-17-124,-1-1 554,0 6-856,0-2-57,-2 4 12,1-3-28,-1 1 39,0 0 291,-1 0-168,0-4-16,1 1-45,0-5-11,-3 0-23,2 0-62,-5 0 51,2 1 352,-1-1-240,5 0-39,0-1-6,4 0 1109,0 0-1277,3 0-28,0 0 90,2 0-51,1 0-67,2 0 0,7 0 84,18-2 39,26-6 6,34-8-84,-37 5 0,1-1-26,2-1 1,0 0-4,-7 1 1,-4 1-11,28-6 0,-15 4-6,-10 6 0,2-1 0,-3 3 0,-4 1 0,-9 3 5,-4 1-10,-14 0-1,-2 0-28,-14 0-492,-1 0-8884,-2 0 9410,1-4 0,-1 3 0,1-2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5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148 184 7302,'-13'-9'2134,"2"2"-1490,11 7 1372,0 0-1814,-31-40-11,21 24 66,-25-30 118,29 35-167,-1 3 16,1 1-62,0 2 0,1 1 225,0 1 1265,-1-3-929,4 3 111,-2-2-223,4 1-113,0 2-116,0-1-125,0 1-111,0 1-370,0 0 0,0 4 224,4 7 95,3 11 370,7 12-90,3 10-123,4 5-95,-1 2-28,-1-7-51,-4-5-16,-2-11-6,-4-8 27,-2-9 242,2-5-325,1-13-1036,22-30 544,-3-4-215,24-42 590,-24 37 49,4-2-172,-18 35 111,10 19 190,-3 12 646,25 32-142,-17-10 57,10 15-180,-15-21-167,-3-4-141,-3-5-56,-5-7-38,-2-4-40,-4-7-152,-2-1-615,1-4-571,1 0-1743,13-11-1960,3-6 5041,11-12 0,-16 10 0,-5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6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87 7890,'-11'-13'5523,"-2"-3"-5697,13 15 174,1-5 179,8 6 1826,26 0-1478,1 0-281,22 0-100,-6 0-62,2 0-34,-3-2-44,-2 0 61,-5-3-28,-6 0-33,-4-1 28,-7 0-29,-5 1 68,-7 0-39,-5 1 27,-3 1-16,-5 0 22,0 1-67,-2 1-173,0 0 122,-3 1 130,-1 0-79,-5 0 0,-3 0 0,-3 0 0,-4 3 0,-1 6 28,-10 17 100,8-1-38,-4 10-90,16-8-78,4-3 61,5-2 17,1-6 112,3-4 67,4-6-56,6-2 34,4-3-51,2-1-106,4-5-50,1-1-146,2-7 62,0 1-18,-3 0-27,0 4 123,-2 3 51,0 3-7,10 2 12,-7 3-1069,16 5-567,-8-2-1741,5 2 3377,-2-6 0,-17-1 0,-4-1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5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14230,'9'12'3109,"-2"-2"-3109,-7-10 22,0 0-22,12 24 515,-3 15 113,14 46 39,-4 13-371,-8-41 1,-1 0-53,0-3 0,-1-2 52,9 38-133,-3-10-74,1-13-38,-1-6-51,-1-9-392,-4-12-499,-2-11-465,-5-10-704,-1-9 424,-2-6-650,-9-12-2833,-3-7 5119,-10-11 0,9 10 0,3 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6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3 326 12051,'-1'-14'2084,"0"2"-919,1 12 639,0 0-371,32 18-239,-4-4-304,32 15-224,-9-11-262,4-2-80,0-4-104,-1-5 37,17-3-162,-19-5-201,34-15-264,-39-3-308,14-16-246,-24-1-218,-5-7 55,-8-5-896,-10-1-33,-7 3 1226,-9 9 773,-20 12 163,1 13 464,-16 18 1188,1 29-1070,11 3-56,-2 17-112,19-12 1093,11 13-813,9-15-129,9 6-184,5-22 134,15-5-358,-8-9-85,13-4-100,-9-15-118,5-7-112,4-15-331,1-10-302,0-9-308,-4-8 107,-4-4 318,1-14 561,-16 28-387,-1 2 219,-17 37 173,1 18 62,-2 11 6,3 15 307,2 8 125,3 4 256,2 1 85,4-3-91,3-5-245,2-5-147,1-8-128,1-4-38,1-6-130,3-5-326,3-6-1096,5-4-1390,5-2-7019,27-15 9783,-22 2 1,1-4 0,-34 8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6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18565,'44'78'1804,"-3"-4"-1395,-18-26-90,1-2-185,-2-5-55,-1-8-12,-1-5-33,-3-9-34,0-6-129,-1-7 17,1-3-107,4-5-1875,24-40 1489,-16 11 274,16-32 314,-29 25 17,-4 6 230,-4 6 308,-4 8-95,-2 8-443,-1 5-95,-1 4 111,-7 9 427,-6 6-29,-9 14-139,-5 9-107,-13 23-168,12-13-1272,-2 21-576,21-34-7624,46 4 9472,-4-26 0,12-2 0,-22-10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7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231 940 13945,'16'7'3517,"-4"-2"-2935,-12-5-122,0 0-460,3-31-96,-2 18-128,1-24 28,-3 29 90,-1 0 106,-3 3 50,0 0 74,-1 2-12,1 1 95,-2 0-22,0 2 146,-1-1 33,1 1 179,-1-1 39,3 1-240,2-2 61,2 2-11,1-2-6,0 2 634,0-1-1014,1 0 0,0 1 50,0-1 28,0 1 28,-1-1-213,0-2-101,-1-1-33,-4-3-17,-3-1-169,-13-1 326,1 3-56,-8 2-68,5 6 23,1 8 51,0 7-6,2 6-45,5 3 56,6-2 140,4-4 408,7-3-100,8-8-5,6-3-68,9-5-95,6-1-38,1-5-69,2 0-33,-4-3-73,-3 2-39,-4 3-62,-3 2 107,-2 5 61,-1 4 6,-2 4 0,-2 0 51,0-1 44,1-4 236,2-3-12,7-2-162,7-7-67,9-9-34,36-38-342,-10-12-213,-22 8 1,3-12-1,-4 2 42,-1-4 1,-4-3 222,-4 5 1,1-4 0,-5 6 82,-7 8 0,-5 5 0,2-33 151,-12 40 313,-7 8-313,-7 25-5,-6 7 5,-11 21 241,-9 16 117,-11 27 68,-4 28-155,21-29 1,2 3-952,0 6 1,3 1 872,2-1 1,4-1-71,3-1 0,3-3-881,0 19 590,11-5-1008,9-30-6537,22 7 7713,-3-20 0,2-4 0,-18-24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8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41 437 10931,'-23'-6'2829,"5"2"-2051,18 4-100,5 6 795,2 0 291,9 6-341,5-1-443,7-2-409,3 0-235,5-3-56,3-4-94,0-2-820,29-39 310,-29 9-236,11-33-510,-40 18 309,-8 0 592,-8 6 85,-3 9-6,-9 14 29,-4 9 61,-2 18 341,-4 9 125,0 18 38,2 9 67,5 3-174,6 0-161,8-4 77,5-5 202,13-7-116,8-6-136,17-7-56,13-7-244,8-12 1,7-6-446,-7-5 0,5-6-929,16-6 1,11-7 0,-8-1 357,-3-4 1,-3-3 66,-12 5 0,1-2 0,-9 2-599,24-26 728,-15-8 69,-28 17 861,-4-9 274,-23 24-207,-14 7 392,-12 13 409,-13 6 1183,-6 8-925,2 9 470,4 5-1182,7 11-168,8 5 73,6 6 302,5 6 90,3 7-167,1 3 716,1 23-980,0-20-163,-1 13-134,-1-24 22,-23 10-78,0-13-369,-21 4-449,5-23-481,-1-10-1955,4-19-5613,8-15 8867,14-18 0,7 14 0,8 3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9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1 12191,'16'12'2381,"-4"-2"-762,-10 40-141,-1 12-2600,0 0 0,-1 6 1643,-2-2 0,-1 0-177,0 4 0,-2-2-126,0-7 1,-1-4 72,-5 29 87,3-21-294,0-15 413,2-2-615,-2-6-699,2-9-869,-4-12 62,-3-11-399,-7-7 150,-18-29-2563,-5-6 4436,-12-23 0,25 25 0,8 5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9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13110,'2'4'8351,"58"0"-7981,-15-4-163,55 0 12,-27 0 5,2 1-62,-3 0-61,-4-1-22,-3 0-29,-2 0 17,-4-2-67,-5 0-78,-8 0-62,-9 2-112,-10 0 45,-8 6 61,-8 7 28,-4 10-45,-4 11 46,-2 4 111,-2 4 6,-3-1 0,-1-5-28,-2-9-823,4-10 851,16-43 0,-9 20 0,11-28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29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14001,'1'13'2335,"0"-2"-5589,-1-11 3254,0 0 0,0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30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0 774 10394,'5'14'4251,"-2"-4"-3103,-3-10 476,0 0-1069,11-13-124,-8 10-95,7-11-67,-10 14-420,0 0 151,2 6 252,1 2 202,2 9-79,1 5-84,0 4 17,0 1-73,-1-1-33,0-4-85,0-4 18,-1-7 44,0-5 107,1-3 16,2-3-94,4-8-208,7-6-398,11-13-258,6-8 225,7-3 330,-4 0 68,-6 7-96,-9 12-212,-9 10-18,-5 6 225,6 30 313,-5-8 73,8 22 146,-8-18-12,0-5-11,-3-6-17,0-5-44,0-4 152,12-4-466,2-6-174,15-9-185,-1-7-554,22-23 437,-16 14 118,11-9 100,-23 24-11,14 9 269,-7 5 73,16 8 90,-3 2 189,39 3-3654,-14-5 3302,-23-2 0,0-1-52,24-6-166,-5-2 16,-8-3 163,-12-2 33,-14 3 6,-9 1 40,-14 3-40,-5 1 3122,-7 1-3581,-1 1-217,0-1 172,-4 1 504,-1 0 16,-7 1 164,-4 4 133,-4 5-38,-2 5-68,-3 14-66,9-8 77,1 5 6,12-11 34,2-2 83,1-2 74,7-4 161,5-3 85,40-7-616,-1-10-45,34-12-247,-1-23-61,-34 15 0,0-3-1772,2-6 1,0-2 1662,2-3 0,-4-2 173,-6 4 0,-3-1-963,-9 7 0,-3 0 753,17-34-762,-15 8 1210,-8 7-624,-9 1 278,-7 30 2446,-32 25-1585,-7 44-344,1 1 1,-2 6 664,-1 14 0,3 6-637,-3 9 0,3 3 124,4-2 0,3 0-35,6-13 1,3-5 160,0 28-197,11-27 1684,4-17-1840,1-1 291,2-7-381,0-10-437,0-11-89,-1-10 287,-2-7-3312,-13-26-2117,-1-9 5668,-15-25 0,14 30 0,1 4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31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16000,'7'15'4884,"-2"-2"-4749,69-13-79,-13 1-31,1 1 0,2 1 20,29 4 5,-14 4-44,-5 1 44,-12 2-50,-6 0-50,9 10 16,-23-6-22,3 9-11,-25-5-258,-5 20 297,-8-7 28,-7 15 241,-9-11 5,-4-4-89,-5-2-84,5-7-45,3-6-28,6-9-6,2-4-2525,39-5-1110,-3-10-274,51-15-22,-7-14 3937,-32 14 0,-3 0 0,9-4 0,-16 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7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53 160 6915,'-11'-9'1299,"2"2"-918,9 7 1115,0 0-1076,-14 14-33,11-9 5,-11 10-40,14-12-83,-1 0 0,1 0-44,0 0 38,0-1 11,0-1 141,0 0 2536,0 0-2564,0-4-337,1-4-50,1-5 11,4-5-11,1-2-61,1-3-12,0 0 56,-2-1-22,0 3 73,-2 2-34,-1 5 0,0 4-34,-2 3-112,1 4 29,-2 1-757,1 1 840,-1 5 0,0 3 68,0 8-17,1 3-17,1 5 5,2 4 158,2 2-17,2 1 16,2 1-10,1-3-40,1-2 5,1-4-83,-1-4-29,0-3 1,-2-5 50,0-3-22,0-5 156,1-1 6,1-2-22,1 0-62,2-5-101,0-1 90,0-7-101,-2-3-51,1-1-38,4-12 55,-3 7-22,9-18-6,-12 18 57,4-5 5,-7 11 5,-1 3 1,-1 1 0,-1 3 5,0 0 45,-2 2-56,1 1 0,-1 2 5,-1 2 51,0 0-56,-1 2-173,0 0 83,2 0 90,1 0 163,3 2-40,3 4 196,2 3-33,2 5-68,0 1 129,8 12-291,-9-11 11,3 7 1,-11-17-18,-2-3-50,0-3 50,1 0 74,4 0-124,3-7-527,21-11 320,-6 1 0,12-5-34,-11 12 151,-2 5 18,10 8 72,-7 6 246,11 7 241,-9 2-5,3 0-67,0-1-146,-2-5-68,2-2-201,-15-6-459,-2-1-393,-14-3-2581,-5-7-3065,-5-4 6498,-2-10 0,1 8 0,2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19:31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0 218 10018,'2'1'7517,"12"9"-6694,-15 3-279,9 11-90,-15 3 38,4 2 80,0-1-102,3-3-101,2-3 354,11-3-386,2-11-69,11 0-268,1-8-235,1-8-348,1-5-257,-2-11-767,-6-8-18,-6-4 427,-7-1 240,-4 3 689,-3 4 269,-1 8 1574,-7 4-852,1 9-184,-4 2-219,2 5-61,-2 2-157,2 0-96,-2 0 29,7 0 6,0 0 94,3 0 208,0 0 50,4 0-112,2 0 39,7 0-129,5-1-72,7-3-85,7-4-21,26-14 16,-10 2-62,37-16 34,-35 15 11,9-3-11,-27 13 34,-8 5-29,-7 1-5,-6 4 0,-6 0-151,-3 1 45,0 1 33,0 5 73,1 2 62,5 16 44,-1-3 320,8 24-314,-6-21 56,6 10 89,-2-18 118,12 5-235,-2-7-4,11 3 26,-2-11-162,7-3-34,10-8-521,9-7 202,11-8 297,4-2 56,3 8 34,5 5 156,15 26 112,-25 4 1,11 6 0,-7-1-878,-12-3 1,0 2 576,4 1 0,6 3 0,-16-6-2,-9-4-3501,3-9-5920,-14-14 9421,13-11 0,-31 1 0,-5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3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228 121 8282,'-16'-17'2112,"4"4"-1524,12 13-286,-24-17-184,10 9-102,-18-13 52,17 15-12,1 1-51,1 2 96,1 1-95,1 0 44,2 2-44,1-1-1,-2 1-201,1 0-190,-2 0 67,4 0 201,1 0 118,3 0-90,1 0 1154,2 0-582,2-1 224,1-3-39,0-1 16,2 0-22,-3 0 101,1 2-29,-2 1-55,0 1 1288,-1 1-1966,1 9 34,1 9 89,2 17 157,1 13 45,1 13-95,1 7-34,0 1-62,0-4-39,1 10-33,-3-26-12,4 16-33,-5-39-17,1 0-392,-2-17-207,-1-5 72,1-2-274,2-5-2459,3-8-526,6-16-1322,1-10 5108,3-8 0,-9 20 0,-2 6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3.3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3 194 9335,'1'1'2671,"0"0"-755,-1-1-1199,-2-25-34,1 17 7,-1-20 32,2 25-134,0 0-118,0 0-173,7-1-140,5-2-34,11-4 12,8-1-68,4-1-28,18-5-39,-13 5-913,26-10-840,-29 11-1238,8-3-975,-19 9 3966,-8 3 0,-9 2 0,-5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3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8427,'7'0'2812,"0"0"-1691,-7 0 3415,0 0-3651,10 14-246,1-11-242,12 10-256,-2-13-79,5 0-62,2 0-376,4 0-1204,14 0-2127,1 0 3707,8-2 0,-25 2 0,-9-2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4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0 450 10058,'4'15'4435,"-2"-4"-3068,-2-11 733,0 0-1870,2-32-45,4 10-101,4-30-45,6 17-39,4-2 0,4 0 6,2 1-12,1 2 12,2 6-12,-1 2 6,-2 6-45,1 4-44,-3 5-46,-2 4 12,-2 4 17,-4 2-29,0 3 29,-3 6 5,-1 6 90,1 21 11,-4-6 39,1 12 28,-3-10 140,1-3-11,1-2-11,2-4 78,3-4 29,3-3 56,4-5 228,20-5-419,-3-3-56,38-23-118,-27-1-235,18-20-95,-23 4-84,-5-5-29,-6 0 45,-11 2 180,-9 4-6,-7 7-313,-7 8 162,-8 7 392,-3 8 11,-8 4 84,0 3-44,-1 7 83,0 4 387,-3 25 67,9-4-56,2 13-83,10-11 340,12 11-531,3-13-68,11 4-16,3-18-62,2-7-112,4-4-560,2-4-610,7-2-724,4-8-1164,17-9-1412,-1-7 4470,8-7 0,-33 15 0,-10 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5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83 9716,'10'-7'3982,"-2"2"-2851,-8 5-144,0 0-231,10-19-96,-7 12-178,7-13-135,-9 17-89,-1 2 1843,0 0-1777,0 0 981,0 1-1299,0-2-6,0 1-56,0-2-247,-3-1 1,-5 1-12,-8-1-5,-22 3 263,6 0-6,-12 3 7,19 4 4,5 1 1,7 4-57,5-1-245,4-1-175,3-2 286,1 0 225,14 0-57,-3-1 34,13 1-6,-7-3-11,-1 2-79,-2 2-89,-3 6 117,-2 10 163,-4 40 343,-3 6-178,-2-20 0,-1 2 272,-2 43 44,0 0-134,0-7-227,1-28 1,2-1-87,5 19-57,5 16-27,8-46 67,7-9-12,6-9 7,3-8-29,3-7-39,4-8-56,0-3-23,0-9-44,-3-6-62,-6-9-123,-5-8-117,-11-7-68,-7-3 213,-8-3-39,-11-1-185,-23-8 504,-2 18 56,-16-1 0,15 22-56,3 3-1042,4 1-3254,7 1 4296,7-4 0,7 5 0,5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15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17871,'1'8'2448,"0"-2"-2448,-1-6-1285,0 0 1,0 0-1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 6585,'16'9'1120,"-4"-2"-1036,-11-7-79,-1 0 12,2-2 22,-2 0 34,1 0-17,0 0-50,-1 0-1,2 0 46,-1 0-51,0 1-51,0-1 51,0 2 247,-1-1 117,1 3 39,-1 0 7,0 2-46,0 0 11,0-1 616,0-1-207,0-1 9046,0-1-8625,0-1-1205,0 0 173,0-1-128,0 2-39,0-2 33,0-2-39,0-1-23,0 0 18,0-1 10,0 2 7,0 2-12,0 0 0,1 2-857,-1 0 672,1 6 157,-1 4 28,0 10 0,0 8 0,0 8-17,0 4 17,0 3 0,0 0-29,0-3 29,0 0 6,3-3-6,0-3 0,5 0-39,0-3-180,2-2-301,0-5-1927,6-1 581,4-14-1847,5-13 3713,2-18 0,-12 6 0,-5-1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0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25 15143,'-3'-10'3405,"0"2"-3113,3 8-7478,0 0 7186,8-3 0,-6 2 0,6-1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0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11777,'2'3'3635,"0"0"-2862,-2-3-454,0 0-576,4-8 150,1 13 107,5 0 353,1 19 409,1 9-45,3 7-146,-2 4-178,1 0-147,-3-1-112,-2-8-66,-3-7 38,-2-9 62,-1-10 78,-1-5 79,1-3-17,3-9-207,4-8-101,5-15-67,7-8-45,2-6 22,1 3-11,-4 7-16,-4 11-46,-3 10-16,-2 8 73,3 4 39,3 10 11,3 5 106,15 23 0,-11-7 40,9 12-40,-15-13 1,7 10-264,-8-13-650,3 5-868,-7-17-156,-1-5-337,6-8 2224,11-26 0,-13 16 0,4-15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8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16 8959,'-3'-9'-370,"0"2"1,3 7-1,0 0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1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13284,'0'10'1641,"0"-2"-1636,0-8 998,0 0 218,10 60-179,0-5-625,0-2 1,0 4 276,9 36-212,-1 0-169,-2-6-201,1-1-61,-2-16 16,0-5-22,-1-16-45,-1-10-280,-2-12-258,-2-7-1283,-2-10 293,-1-8-1531,-1-10 3059,-1-10 0,-2 6 0,-1 1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1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9 126 12378,'-5'-16'4408,"2"4"-2199,3 12-1509,0-1 239,8-1-244,9-3 89,19-4-510,17-4-257,12-2 207,7 1-1154,-1 1-1635,6 4-2840,-9 2 5405,3 2 0,-36 3 0,-9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1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11 184 11480,'-6'-4'2565,"2"2"-1932,4 2 2862,0 0-2732,21 9-181,-7-6-190,18 7-62,-12-9-55,2 0-113,4-2-112,0-6-50,2-6-201,-1-7-650,-1-18 375,-12 8-186,-2-8-116,-15 15 722,-6 7 11,-4 5 56,-21 6 124,8 11 10,-12 7 85,13 10 11,4 3 106,5 2 544,6 16-415,5-11-67,9 12-129,7-16 168,23 7-320,-4-11-128,15 2-582,-7-16-2667,29-6-694,-5-11 3943,-9-5 0,-3-1 0,-5-2 0,4-7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2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103 361 10472,'10'9'4727,"-2"-2"-4010,-8-7 112,0 0-549,-18-8 56,6 6-129,-15-6-111,11 8-35,4 1-55,2 1-6,3 0-34,3 2 29,-1 2-46,3-1 18,-2 3-57,2-1-84,1-1-55,0 1-1,1 0 213,2 1 17,5 2 135,3 3 44,8 2 196,2 2 252,13 11-436,-7-5-90,7 9-68,-13-6-27,-7-1-6,-5 3 0,-4 0 0,-12 3 0,-7-1 73,-11-2-73,-5-2-124,-10-6 119,15-10 5,-2-4-112,20-14 112,4-19-56,11-4 50,26-38 45,4 20 6,3 3 0,3-2 5,16-12-44,-21 20 0,1 0-1,14-17-5,-4 2-5,-4 2 5,-6 4 240,-4 4 103,-6 5 15,-5 6 157,-6 7-27,-5 7-237,-6 8-251,-4 6-39,-2 4-218,-1 4 162,0 9 95,0 11 128,0 15 191,-1 13 141,1 9 324,-1 35-464,4-24-119,4 17-89,3-37-106,5-7 55,0-9-33,-1-8-28,-1-6-442,-2-7-203,0-3-256,-1-5-242,-1-2-543,1-2-2106,-5-8-1910,-1-4 5702,-6-9 0,2 8 0,-2 2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2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15423,'0'13'4341,"60"-18"-8839,-1 1-168,-5-5 1,3 2 4665,33 7 0,-42 0 0,-13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3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14969,'8'2'2879,"-2"0"-2879,-6-2-691,0 0 1,0 0-1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3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15900,'1'12'5981,"0"-2"-5034,-1-10-605,0 0-1698,0-2-2822,0-2 4178,4-2 0,-4 2 0,4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7.8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0 212 7593,'16'11'2229,"-4"-3"-1685,-12-8-124,1-10-129,0 5-50,1-9 156,-1 10-72,0 0-179,0 2-57,-1 1 1357,0 0 155,0 1-1281,1-2-124,0 1 34,-1-4 139,0 1 23,0-2-61,0-1-63,0 0-66,0-2 11,0-1-23,0-2-89,-1-1 22,-1-2 73,-2 0-22,1 1-40,0 2 35,1 2 329,0 1-290,1 4 4,0 0 74,1 3-28,0 0-18,-1-1-49,1-1-63,-1 0 108,1-2-147,0 3-38,0 0-51,0 2-426,0 1 163,0 10 229,0 6 34,0 20 6,5 13 50,0 13 28,5 7 17,-1 1-45,-2-4 11,1-8-62,-2-11 7,1-11 38,-2-8 17,1-4-16,-3-11 16,1-1 0,-3-10-280,1-2-543,-2 0-2240,1-9-2830,-1-5 5826,0-11 0,0 11 0,0 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8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31 134 9268,'-17'-1'2895,"4"0"-1785,13 1 5695,0 0-6721,11 0 34,15-1 173,31-7 67,35-3-204,-33 1 0,2 0 0,3 0 0,0 0-3,-4 0 0,-3 0 34,31-3-118,-25 3-10,-18 3 10,-7 3-33,-1-1 0,-9 1-1,-5 1-27,-9 0-6,-7 2 0,-2 0 0,-4 1-62,1 0-359,0 0-542,3 0-868,5 0-2353,11 0-773,5 0 4957,7 0 0,-15 0 0,-5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9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28 210 9554,'-15'-2'3562,"2"0"-2700,13 2 2084,0 0-2537,1 2 218,5-2 40,3 3 0,8-2-169,3 0-122,6 0-52,1-1-83,4 0-107,-1-6-66,3-2-68,-2-9-336,9-16-112,-15 6-95,3-12-79,-21 14-376,-3 2 63,-6 6 403,-7 6 275,-7 5 184,-10 4-101,-17 12 174,8 2 263,-10 10 57,16 2-7,5 0-128,2 0 89,7 1 29,4-1 475,6 8-301,2-8 313,19 14-527,-1-18-45,16 2-33,0-11-185,3-4-11,6-3-644,6-2-494,4-5-884,7-6-1165,4-6 319,14-14-17,-4-1 2797,5-6 0,-37 18 1,-11 4-1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19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95 7794,'3'4'2448,"0"0"-1781,-3-4-281,0 0-414,5-3 28,-1 4 527,8 4 235,-1 8 67,5 8 95,3 2-124,2 4-88,0 1-247,-1-2-202,-1-2-72,-3-4-1,-3-4-67,-4-5-117,-2-4 179,-3-4-29,-2-2 7,-1-1-443,-1-3-107,0-4-105,0-6-96,0-2 161,0 0 427,-3-5 146,2 9 0,-1-3-6,2 9-28,0 2-112,8 2 347,6 0 185,13-1-5,9-1-34,8-3-57,5-3-212,1-1-5,13-8-146,-20 3-73,1-5-280,-27 5-392,-7 0-493,-6-2-85,-2-2 91,-7 2 476,-4-1 213,-6 5 94,-6 2 376,-1 5 56,0 3 51,-1 3 442,-6 17 134,9 0 90,-2 16 11,13-4-157,4 1-307,3-1-18,11 8-100,3-11-169,11 3-33,3-16-868,6-4-980,2-5-354,12-2-928,0-5 3130,3-2 0,-23 1 0,-8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9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18 8920,'12'11'1698,"-2"-2"-1094,-10-9 741,0 0-1003,-49-19-163,35 17-179,-37-14 0,49 22 213,1 2 1226,14 11-615,-1 1-208,14 8 5,-4-2-106,0 1-145,-1 1-196,-4 0-79,-4 2-22,-7 0-6,-2 4-67,-10-1-202,-9 2-1590,-32 8 548,6-17 136,-12-2-1872,27-31 2980,13-10 0,8 3 0,5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11575,'12'1'2963,"-2"0"-2963,-10-1 627,0 0 404,6 38 78,0-3-129,5 39-251,-2-9-130,2 6-207,1 2-207,1-4-62,-1-4-61,1-9 44,5 7-291,-5-24-447,4 2-293,-7-26-178,0-9-303,-1-7-3557,-1-12 4963,-3-7 0,-1 5 0,-3 3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29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73 13855,'-14'-3'4649,"2"0"-3512,12 3-420,0 0-499,46-8-111,0 0-107,51-9-627,-6 4-2313,-1 2 1618,-37 7 0,1 1-3036,35 1 4284,6 2 0,-47 0 1,-15 0-1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1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21 829 9990,'-11'-12'3355,"2"2"-2380,9 10 397,0 0-890,0 2 207,2-1 532,5 3 95,8-1-308,12 2-459,7-2-286,7 1-84,2-3-33,1 0-62,1-7-84,-2-5-78,0-9-264,-6-5-235,-5-5-184,-10-3 106,-10 0-158,-7 1-66,-8 5 453,-9 7 381,-25 6 96,4 8 16,-15 11 84,17 8 364,-4 25-240,15-7 173,1 28-376,19-26 142,31 19-214,4-28-757,12-10 1,5-3-1002,22-4 861,-21-8 1,0-2-913,27-7 370,-1-11 582,-3-3 437,-4-4 420,-6-1 39,-6 0 723,-9 2 229,-10 2 258,-10 2-39,-9 2-73,-8 5-39,-6 1-790,-5 2-258,-8 5 566,-20 1-409,-2 6 555,-34 10-448,22 2-18,-12 13 29,20 0-27,5 4 27,6-2-141,6 0-94,6-3-56,4-6 22,3-4 369,16-4-167,2-5-101,17-1-73,1-4-34,4-3-50,0 0-358,22-1-68,-22 4-106,16 5-303,-24 2-2235,27 4 1385,-10-5-197,22 1 644,-21-7 768,0-6 470,-8-2 33,-3-7 348,-5-2 325,-5 1 403,-5 2 963,-2-2-2072,-11 8-157,-4 1 409,-13 6 504,-7 2 186,-4 5 49,-10 11-644,11 1 448,-4 18-408,16-13-11,0 6 10,5-11 56,6-5 186,5-4-113,10-4-258,8-3-128,8-12-129,10-6-647,-5-17 1,2-8-30,-6 1 1,-1-4-2124,14-18 1,-2-3 1837,-12 7 0,-4-2 793,-1-7 0,-3 1 501,7-25 1115,-18 37 0,-4 5-961,-6 14-487,-1 4 0,-6 34 667,-15 40 111,-2 3 242,-19 46-575,17-43 0,0 1 14,-2 5 1,1 1-96,-1 2 0,2 0-104,3-5 1,1-3 2424,-4 31-2517,5 7-135,10-39-27,0 6 88,3-38 6,0-8 96,4-6-263,17-24-263,3 2 78,17-19 5,-7 10-139,1 7 66,-1 9 102,-1 7 78,1 9-6,1 10-442,3 6-2806,7 12 0,4 2 3394,12 3 0,18 15 0,-53-40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2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13385,'8'14'3791,"-2"-4"-2671,-6-10-374,0 0-371,1-4-252,3 3-55,2-4 307,7 13 168,4 4-151,7 11-235,4 6-6,1 3-45,2 3-27,-4-1-29,-2-4 0,-3-3-50,-2-6-302,-1-6-515,1-7-3810,34-11-224,-7-10 4851,25-10 0,-40 9 0,-9 1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2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3 13497,'-1'-2'1444,"0"1"1111,1 1-1895,-50 43-122,26-16-240,-39 36-170,41-29-128,6-4-95,6-3-578,5-6-340,4-5 162,13-4-1082,23-5-1299,12-3 3232,19-3 0,-31-1 0,-7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4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301 658 10864,'15'5'3193,"-2"-2"-2605,-13-3 398,0 0-566,-8-14-79,1 10 12,-7-11-90,2 15-61,-3-1 16,-3 1 29,-2 0 72,-1 0-11,0 0 22,0 0-128,1 3 79,-6 4-220,7 1 51,-12 10-100,14-6-1,-8 10-17,11-1 1,3-1 5,4 1 33,6-6 51,0 0 56,1 0 6,0-2-51,0-2 118,0-4-40,0-3 74,0-2 33,1-2 392,-1 0-796,2 1 35,1 1 89,4 1 95,6 1-17,6 0-78,7-1-61,5-1-460,18-2 185,-14-6 45,8-1 84,-20-7-208,-6 0 225,-6-3 128,-3 3 6,-4 1-78,-2 4 128,-1 3-83,-1 3-18,0 2 494,0 1-242,1 0-66,0 0-79,1 0 5,2 4 231,2 1 88,3 5 12,2 1 538,15 3-505,1-7-94,14 1-124,-1-12-151,6-7-78,4-10-202,-1-12-264,0-13-178,-1-19 249,-24 22 0,-1-6-1693,6-29 1,-3-4 2165,-9 20 0,-2 1-333,1-9 0,-4 5 832,-8 6-84,-4 24-130,0 13-156,-2 9-39,-10 20 2500,-2 13-1873,-25 47-169,13-3 198,7-18 1,1 2-383,-3 27 6,3-3-28,6-1-90,5-5-101,4-6-61,3-5-28,0-7-62,7-8 5,2-6 202,18-4-83,-3-13 4,15-2-44,-5-12-84,8-2-100,2-8-57,4-4-123,-2-9-95,-2-6-35,-7 0 35,-1-7 364,-15 14 5,-4-1-28,-14 16-66,-2 2-393,-1 2 353,0 4 140,0 2 89,0 7 191,0 3-33,0 3 44,1 1-39,2 0-33,1 1-28,2-1-7,1-2 40,5 5-145,-3-7 5,5 3-17,-7-9 191,5-2-174,-4-3-84,7-5-152,-2-9-223,4-7-34,2-7 208,1-2 44,-1-8 157,-6 12 17,-3-2 67,-7 16 67,0 2-28,-3 4 320,1 1-315,-1-1-4,1 1-12,-1-1-45,2 1-17,-1 0-16,1 0-34,-1 0 0,1 0-51,-2 0-161,1 0 27,1 1 78,0 3 107,3 3 0,2 5 6,2 2 28,4 3 55,3 0 62,4-1 34,4-2 0,3-3-39,7-4-40,6-3-56,7-3-50,4-5-173,3-7-1194,18-28 303,-21 0-252,7-20 392,-31 13 425,-10-6 185,-8 20 314,-5 3 73,-9 23 521,-12 10-129,-1 6 213,-11 8-1,8 6-151,3 2-139,3-1 174,4 9-421,6-12 224,21 8-364,20-16-1334,41-2-428,-23-10 1,5-1 1761,35-3 0,-3-1 0,8 1 0,-40 0 0,-1-1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4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122 577 10853,'15'14'3624,"-2"-4"-2605,-13-10 701,0 0-1625,0-1-95,-3 0 347,-3-1-101,-5 2-10,-5 0-35,-3 0-66,-3 4-12,2 1-112,2 5 45,4 1-45,3 2-5,5-4 117,3 3 96,5-7 44,3 3 57,6-3-12,6-1-28,5-1-79,6-2-78,6 0-22,7-3-62,6-5-145,41-25-236,-11-2-410,0-14 0,0-6 468,-29 16 1,-2-3-375,3-10 1,3-8 0,-7 5 657,-13 9 0,-4 1 182,7-14 0,-7 4-182,-14 11-208,-7 20 74,-21 31 212,-20 43 1,-5 20-1039,0-6 1,-2 5 1166,-1 3 0,-2 7 1,1-2-604,7-11 0,1-3 0,1 1 638,1-2 1,0-1 0,1 0 95,-12 25 1,2-3-103,5-11 1,4-3 41,5-11 0,3-1-40,5-5 0,4-3-182,-1 14-23,7-7-27,10-30 1806,3-12-1812,9-27-537,13-37 111,-6 2 0,0-7 741,3-13 0,0-5-654,0-7 1,-3-1 167,-4 5 0,-3 3-78,-4 14 0,-2 5 444,-2-23-1075,-9 28-1069,-5 17-2258,-5 6 4207,-2 12 0,7 6 0,4 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5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9 10494,'5'10'3613,"0"-2"-2930,-5-8-229,0 0-320,0-4-67,-2 3 164,-4 2 172,-6 10 179,-6 10 79,-6 8 101,0 7-85,-2 7-43,1 3-153,4 5 35,5 0-41,4 0 242,7 29-470,7-33-35,7 17 41,8-41 83,4-6-84,8-4-95,6-5-39,7-3-6,5-4-23,4-7-61,0-5-28,0-11-521,11-27-22,-20 6 66,4-20 74,-27 15 78,-8-2-268,-6-18 391,-11 18 51,-5-10 118,-8 24-35,-17-5 29,7 16 39,-13-3 11,11 18-11,-1 3 0,0 5 6,3 2 39,2 0-40,-4 10 1,8 1 61,-8 22 34,16-7 56,-1 11 27,9-8 46,4-1 33,1-3 1149,25 9-908,2-15-229,27 3-163,2-18-874,37-2-1238,-15-2-3652,16 0 5652,-37-2 0,-26 2 0,-12-2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8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35 9414,'2'2'1859,"0"0"-1126,-2-2-189,0 0-62,6-9-124,-3 5 174,6-6 0,-5 6-45,-1 2-5,-1-1 34,0 1-1,-2 0 6,1 1 1002,-1 0-1663,-4 1 22,-3 0 118,-9 6 12,-6 7-12,-9 15 33,-9 12 51,-4 12 90,-2 10 39,1 6 129,4 3-51,6 2-89,6-2 5,8-3 104,12-12 0,4-1-93,4 13-11,9 29-5,9-55-85,3-4-55,3-6-62,2-2-336,1-3-683,3-5-970,11-2 1989,19-6 0,-25-5 0,4-5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225 112 6501,'1'2'1478,"-1"0"158,0-2-1328,2-22 11,-1 13 174,0-17 151,-1 18 17,-2 1-207,-2 1-79,-3 1-123,1 1-16,-2 0-57,1 0-17,0 0-67,-1 0 51,2 1-90,-1 0-45,1 2 84,0 0-44,1 1-34,-1 0 16,2 0 292,-1 0-51,2 0 113,2 0 907,1 0 1052,0-1-2160,0 0 94,0 0-56,0 0-482,-1 1 146,-3 0 112,-2 0-5,-5 0 5,-2 1-90,-3 4-50,1 6-68,-1 6-27,1 4-39,3 3-214,2-1 158,4-2 190,4-3-62,2-2 314,4-6 79,3-3 22,7-6-79,2-1-33,1 0-23,8-1-67,-7 0-11,3 0-39,-10 0-34,-2 1 45,2 1 23,0 6 10,3 4 572,11 24-196,-5-3 157,15 40-297,-18-22-101,2 20 62,-14-19-197,-2-3 63,-3 0-40,0-6-28,-4-3-45,-4-5-129,-7-6 141,-5-4-102,-22 0 130,4-10-18,-14-1-229,13-11-269,5-3-247,6-6-1214,10-5-2846,9-17 4828,17-19 0,-5 21 0,9-6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9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55 11094,'-2'-3'2408,"1"0"-1764,1 3 79,0 0-567,-38-21 119,19 15 129,-29-15-119,31 21-128,4 0-123,3 0-34,2 3-62,4 3-16,1 6 78,2 7 106,2 2 146,6 7-62,2 2 6,7 2 174,2 0 39,-2-1-62,-1-1-73,-1 5-274,-6-9-257,-2 3-29,-5-12 281,-5-2 5,-10-2 106,-10-1 107,-31 0-129,12-4 95,-18-3-179,36-4-162,5-1-981,17-4 1143,34-18 0,-24 12 0,25-10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9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1 12920,'2'7'3327,"-1"-2"-2258,-1-5-581,0 0-488,-1 8 632,-3 5 52,-4 11-56,-2 5-186,-1 4-151,-1 1-173,1-2-23,1-2-95,2-4-2745,1 5-593,3-16 3338,18 3 0,-10-17 0,12-1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9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15 15799,'-6'-8'549,"2"2"-1592,4 6-236,0 0 0,0 0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39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13340,'0'-2'1467,"0"0"-980,53-14-111,-26 11 100,42-12 84,-41 16-6,-4 0-178,-6 1-287,-5 0-50,-4 0-39,-3 3-33,-2 3-146,-2 5-45,-1 2 117,-5 15 146,-4-2 118,-6 12 34,-5-7 72,-4-1 45,0 1 73,1 0-56,1-3 162,0 9-296,8-11-191,2 14 95,8-19 174,5 5 246,7-10-50,6-2-163,10-2-358,27-1-705,-9-5-3810,37-4 56,-35-11 4515,8-4 0,-36 3 0,-7 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40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31 13407,'-7'-8'4352,"2"2"-3220,5 6-35,0 0-945,59-1-113,-26 0-39,49 1-493,-41 0-1630,9-2-4546,-3 0 6669,7-3 0,-27 2 0,-5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4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87 11010,'1'5'2548,"0"0"-1517,-1-5 2228,0 0-2592,1 5-146,1-3-140,3 5-129,0-5-56,1-1 11,-1 1 23,1-1-101,1 1 22,3 0-118,-3-1 12,2 0-45,-5 0 6,-2-1-6,-1 1-644,-1-1 1092,0 1-448,0 0-22,0 1-46,0-1 63,0 1 5,1-1 207,3 2 179,2 0-11,6 1 1,4 0-102,5-1-94,6-1-180,3-1-186,3-1-290,2-6-403,-3-5-269,-4-7-336,-6-4 257,-9-1 482,-6 1 17,-7 3 375,-10 4 157,-20 5 196,-2 5 353,-14 4 219,11 8 1164,-14 17-734,14 1-21,-9 15-220,18-9-223,5 2-208,6-2-145,8-2 224,4-3 163,5-5 16,10-1-174,9-3-414,16 1-67,8-1-1306,9 0-1545,10 1 2918,16 3 0,-35-8 0,2-1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42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500 55 9475,'15'8'3462,"-4"-2"-2460,-11-6 1474,0 0-1715,23-29-77,-17 21-158,17-22-84,-22 29 220,-1 1-735,-5 4 73,-1 5 73,-8 9 33,-4 8 79,-6 5 34,-3 3 27,-2 2-22,-2-2-73,-2-1-50,1-3-17,-2-3 0,1-2-11,-3-3-40,2-3 51,-14-2-33,14-8-96,-16-4-73,25-13 1,-4-7-35,14-8-15,3-5-13,6-1-66,2 0 84,4 1 162,4 3 67,3 5-11,3 5-6,5 5-16,1 4-29,3 3 1,5 2 0,6 6 106,5 5 95,7 10 369,21 24-212,-16-7 90,24 26-353,-37-29-34,5 4 7,-18-18-74,0-5-248,2-1-1291,16-2-3324,4-1 4863,12 0 0,-26-6 0,-6-1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42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 13424,'1'8'2100,"0"0"-1517,-1-8-191,0 0 381,27 24-6,-3 5-140,26 32 57,-4 12-948,-22-28 0,0 3 504,1 5 1,-3 0 144,0 0 0,-3 4-287,-3 24 0,-5-1-196,-5-28 0,-2 0 81,-4 19 0,-7-4 17,-16 2 0,-13-8-145,-8-7-578,-6-7-879,-3-7-6357,-27 8 7959,28-19 0,-2-2 0,38-19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4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22 8612,'8'12'3333,"-2"-4"-2151,-6-12-196,1-1-208,-1 0-66,1-1 94,-1 1-61,0 0-527,0 2-156,0 0-79,-2 2 17,-6-1-185,-8 1 45,-14 0 90,-55 8 50,30 3 0,-36 8 0,51 1 0,8 0 45,9-1 11,8 0-56,8 0-17,4 3 17,12 3 162,7 5 96,12 4-45,8 4-28,3 1-6,1-1 11,-1-3-5,-4-3-23,-3-3-111,1 10-326,-15-9 163,-1 10 112,-14-9 40,-32 20-130,1-12-173,-27 10-292,8-22-369,5-10-527,6-7-1377,16-11-751,8-9 3579,12-6 0,0 4 0,1 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4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0 859 10242,'8'9'3490,"-2"-2"-2421,-6-7 3200,0 0-3765,51-5-4515,-22-1 4157,42-6 774,-36-1-920,-4-1-84,-6-3-241,-5-1-207,-7-2-281,-7 1-38,-3 0 3780,-5 3-3477,-5 2 87,-4 5 209,-7 5 135,1 3 117,-2 10 269,-3 16 201,10 4 174,0 12-190,11-9 162,8-3 208,5-4 716,24-4-891,-4-11-190,17-3-257,-6-20-12,30-33-190,-12-10-76,-18 9 1,-2-5-1270,-9-3 1,-3-4 1100,1-9 1,-2-2-21,-3-2 1,-2-1 168,-5 9 0,-2 3 95,4-27 11,-11 37 73,-6 26-84,-2 15-420,-1 4 6,0 18 414,0 13 84,0 28 72,0 29 805,2-28 1,0 3-741,1 6 0,2 0-17,1 0 1,1-1-77,1-10 1,1-4-61,7 22-57,0-22 39,9 1-95,-7-17-95,7 7-448,-13-25 23,-4-7 800,-4-5-1703,-2-6-2559,-7-10-2342,-36-44 6369,6 10 0,-10-8 0,25 33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0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9621,'9'6'3562,"-2"0"-2907,-7-6 286,5 18-39,-2-2-73,4 17-230,-3-7-196,-1 3-123,1 0-33,-2 0-96,1-1-101,-2-1-50,1-2-851,-1 5-1053,2-9-1810,1 0-1584,2-14 5298,1-5 0,-3-1 0,0-1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4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 10914,'2'14'8666,"-2"-3"-8162,-1-15 755,19 1-923,4-2-173,26 2-163,8 0-11,11 0-785,7 0-2127,21 0 2923,-29 2 0,-2-1 0,8 1 0,9-1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5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188 829 11127,'13'10'4285,"-2"-2"-3293,-11-8 4,0 0-811,-5-7 6,0 4 94,-7-7-33,1 7-106,-2 0-45,-3 2-17,0 0-45,-3 1 45,1 0-79,-1 7 35,0 4-35,1 10 52,2 4-57,4 1 0,4 0-68,4-3 68,3-5 6,1-5 168,4-5-6,0-3-11,6-3-40,0-1-10,3-3-57,10-13-117,-6 1 0,7-12 67,-10 9 22,7-8 45,-7 8-5,10-11-23,0 0-33,11-12 55,7-15-55,9-20-1133,-22 27 1,0-2 1126,0-5 0,-1-1 22,0-2 1,-2-1-480,-1-6 1,-3 3 461,5-21-5,-6-1-252,-17 52-386,-1 22 604,-12 38 34,-5 50 22,1-11 1,-2 7 30,-2 18 1,0 5-667,4-25 1,0 3-1,0 0 777,0-1 0,1 1 1,0-3 333,-3 27 0,2-5-263,3-12 0,3-6 64,2-16 1,2-4-141,3-4 1,1-3-92,4 13 445,3-5-462,0-27-51,0-9-68,-3-7 2796,-1-8-2734,-3-8 1118,0-13-1723,-1-15 130,-2-18 111,-5-13-50,-4-8 630,-6 2-210,-9-15-135,9 30-605,-5-5-940,15 31-1955,3 5 3635,12 4 0,-6 9 0,6 2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6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187 100 11133,'0'11'2901,"0"-2"-2475,0-9-135,0 0-190,-33 2 229,16 15 343,-27 12 133,24 21-27,1 10-253,5 6 101,4 0-161,5-3-242,3-6-73,5-9 163,6-8 805,22 3-587,-5-22 326,32-4-701,-22-30-157,18-12-174,-11-16-331,1-12-290,-4-12-403,-9-9 49,-10-5 488,-11 0 325,-13 7-44,-13 10 38,-11 13 90,-52 4 252,27 24 190,-32 1 18,43 24 329,-6 17-22,15 1 23,0 15 34,22-5 100,5 20-314,14-11 152,10 14-101,14-20-124,10-3-145,8-9-140,5-6-291,2-9-5529,36-16-1601,-25-8 7421,19-12 0,-56 11 0,-11 3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7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13553,'0'3'4934,"0"0"-4934,3 1 22,5 11 219,8 11-50,5 14 0,3 6-68,1 3-123,-2-1 112,-2-6-112,-3-6-448,-2-8-679,-3-8-1057,4-11 2184,7-13 0,-10 1 0,3-7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7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11945,'10'15'2016,"-2"-4"-1148,-8-11 303,0 0-185,-23 40-258,5-9-258,-22 37-229,12-18-101,2-2-140,6-3-336,6-7-1237,7-7-270,4-5-207,23-8-2090,3-5 4140,22-6 0,-22-3 0,-3-3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0:59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261 665 10394,'11'11'3299,"-2"-2"-2695,-9-9 1116,0 0-1048,-54-22-140,28 17-157,-42-11-78,42 26-106,3 5-35,2 6-49,2 1 44,4 2 23,3 1-85,4-2-89,3 0-45,3-3 45,1-5 455,6-1 329,7-7-588,3-1-62,4-6-72,-5 0-23,-1-1 28,-4 0-61,-3 0 5,-3 0-5,-2 1 1013,-1 0-1019,-2 0-12,1 0 7,0 0-51,0 0-95,0 0 95,1 2 56,0 1-6,0 4-33,0 2 11,0 2 117,11 6-89,0-5 0,13 1 0,-3-9-78,5-4-96,1-6-246,3-5-61,-3-11-17,-1-4 122,-4-4-280,-5-10 410,-9 13 179,-2-4 67,-6 21 173,0 3 1,0 6 1064,0 1-1366,3 2 128,1 2 207,4 3 67,0 2 152,3 1 122,3-2-60,3-2-46,4-3-116,3-2-24,24-18-302,-7-5-179,18-22-497,-14-9-168,-13-1 1,-3-5 406,-6 12 1,-2 0 60,5-22 1,-3 1-264,-5-17 404,-7-9 168,-8 42-23,-5 1 79,-4 39 11,-6 7 73,-3 5 11,-4 8 157,0 6 179,-3 10 341,2 6-280,1 7-10,3 5-51,4 6 201,1 33-481,7-16 61,1-8 1,2 1-877,6 9 675,3 19 0,6-34 0,2-5 123,2-8 320,18 5-163,-11-23-3187,15 2 3069,-15-22-106,4-7-69,3-5-26,2-9 228,17-21-391,-16 9-196,11-18 225,-29 27 3557,-4-2-3384,-11 15 50,-2 4-50,0 3-5,0 2-399,0 1 214,0 3 117,0 4 73,0 8 90,2 6-1,2 5 96,2 3-73,0 1-56,1-3 11,0-3-5,0-6 16,1-4 23,-2-7 96,2-3-57,6-6-196,1-10-387,8-7-330,0-13-117,-2-7-1,-1-3 0,-5 3 611,-3 4 241,-6 8 45,-2 13 66,-3 4-16,-1 9-134,0 1 5,2 0 73,0 6 314,2 2 163,2 9 4,0 5-44,3 3-79,1 1 1,3-1 61,1-1 11,3-3-95,2-3-84,3-2-33,1-4 16,3-3-50,2-4-95,18-3-186,-9-10-139,13-4-130,-15-12-967,8-21 357,-14 8 34,0-13 235,-21 16-845,-11-9 1428,-6 19 16,-7-3 107,1 23 45,0 2 95,2 2 207,-2 3-123,3 5 124,-3 5 49,6 5 85,1 4 55,1 4-54,4 2-41,0 1-22,3 0 17,0-2 414,7 3-493,0-10 147,9 2-29,0-14-22,6-4-169,8-3-161,9-6-124,12-8-168,8-12-252,5-10-172,-16 3 1,-1-3-204,20-18 95,-19 9 0,-5 0 34,-10 0-29,-4-11 515,-24 37 52,-10 2-52,0 13 57,-4 2 123,1 4 745,3 24-246,6-4-157,4 22-51,5-10 73,3 2 498,3 19-587,-5-15-203,-1 11-72,-7-21-5,-9 4-124,-8-10-1103,-23-3-2549,-5-14 3781,-10-7 0,23-1 0,9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0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42 7834,'1'14'2918,"0"-4"-1361,-1-10-61,0 0-253,-1-7 34,1 4-151,-1-8-213,1 5-179,0 0-146,0-2-28,1 3-112,1-1-107,0 3-173,0 1-168,-2 1-184,1 1-247,0 3 106,0 6 202,3 10 123,2 13 134,2 10 437,5 31-375,-6-16-106,4 14-6,-7-33 11,-1-5-11,-1-16-17,0-4-67,0-18-1792,11-36 638,1-5-255,4-6 1,3-2 999,6-13 274,10-14 68,-16 46-39,-4 13 22,-4 13 84,0 7 296,0 12 147,5 7 151,3 12 229,3 7-11,0 3-134,1 1-196,-1-3-129,-3-5-3420,-1-7 3448,-2-7 167,0-7 124,16-7-672,-3-11-341,14-8-197,-9-10-419,7-12 643,-17 11 40,-3 0-80,-18 17-27,-4 6 3415,-1 3-3191,0 3 123,0 4 34,1 7 180,2 4 716,4 11-408,0-8-96,1 4-79,-2-13 130,1-3 83,0-4-45,4-2-66,4-2-152,6-1-229,9-1-180,21-14-117,-10 1-219,11-14-296,-25 6-90,-10-1 381,-8 1-242,-9 2-27,-13 2 62,-8 4-387,-13 3-561,-8 6-1382,2 3 3024,-1 2 0,19 0 0,8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0.8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9044,'4'16'4794,"3"42"-3007,-4-18-107,4 46-515,-3-14-459,2 5-258,-2 0-263,2-5-129,-1-7 28,0-11-84,1-10-280,-2-12-785,1-10-923,-3-9-196,0-8-2862,-7-13 5046,-5-9 0,3 5 0,-1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1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28 14045,'-11'-15'3221,"2"2"-2745,74 19-241,-20 2-2199,5-1 0,1 2 1964,10 10 338,-5 3-1968,-13 11-2481,-11-1 4111,-14 7 0,-10-19 0,-6-5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1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61 11446,'-7'-13'3994,"0"3"-2767,7 10 1355,0 0-1764,68 6-51,-1-4-370,3 1 1,8 0-2176,-6-3 0,2 0 2018,9 0 1,1 0-90,0-3 1,-1-1-113,-9 1 1,-3-2 2,-10 0 0,-4-1-450,22-3 408,-25 3-84,-18 2-431,-11 1 2338,-4 1-3172,-6 1 630,-4 0-4069,-7 1 4966,-2 0 0,-1 0 0,-1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0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 9940,'-1'-10'-3545,"0"2"3545,1 8 0,0 0 0,0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2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11396,'17'8'2336,"-4"-2"-2067,-13-6-40,17 4 376,-2 9 376,18 10 77,-5 10-207,2 8-229,3 2 207,16 35-745,-21-34-84,8 17-50,-27-45-410,-6-7-324,-1-5-515,-3-6-729,-5-9 902,-2-9 650,-4-8 476,3-2 90,4 3 1120,7 3-830,9 12 416,13 3 268,11 9 779,40 8-997,-13-4-146,24 4-107,-28-6-212,-3-2-179,-4-8-202,-4-5-151,-5-10-426,-7-6-330,-8-2-634,-10-2 281,-9-1-443,-8 3 729,-13 5 638,-7 7 257,-11 10 79,-4 5 185,0 14 1120,-8 23-291,15 4-79,0 20-386,20-10 123,14 21-269,10-20-72,13 10-90,9-30-241,5-7-73,6-11-767,4-6-1020,4-9-3142,22-22 2734,-23 1 33,11-17 2196,-34 13 1529,-3-8-39,-13 13 33,-2-3 208,-9 15 1069,-3 4-1495,0 3-331,-2 3-263,0 2 303,-1 1-628,1 0-296,0 0-51,2 0 0,3 7 184,4 8 180,6 12 11,6 12 169,20 38-410,-8-9-187,-6-7 0,-1 0 59,1 12-6,3 16-50,-16-38-96,-7-7 96,-5-8 50,-4-6 0,-10-7-163,-9-4-212,-15-7-241,-8-5-493,-8-4 1109,-1-41 0,2-6 0,7 24 0,6-21 0,0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2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13004,'21'1'-515,"-4"0"-2493,-17-1 3008,0 0 0,0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3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12741,'5'10'5113,"48"-2"-4783,-26-10-190,39-2-39,-36-2-34,-4-1-67,-4-1-257,-7-2-376,-4-2-565,-6 0 279,-3-1-56,-9 3 544,-5 1 302,-9 3 129,-6 4 0,-2 1 269,0 4 162,-2 6 208,1 8 123,1 6-40,2 5-11,3 3 191,6 20-448,9-13-73,6 12-22,14-18-51,8-5-3700,12-2 3184,10-7-1131,8-7-3480,2-11 1,3-5 4818,23-8 0,8 0 0,-54 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3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91 452 10914,'-7'-16'4083,"0"2"-2945,7 14-57,0 0-292,-33 52-190,24-25-94,-24 43-6,32-38 128,6-5 39,4-3-16,8-7-78,4-5-63,8-7-290,8-3-219,10-12-107,9-6-324,7-18-588,3-9 325,2-12-1927,-20 5 1,-2-4 2222,-11 12 0,-3-1-199,10-15 0,-4 0 597,1-15 235,-13 12 11,-10 17 113,-8 16 28,-5 13-371,-2 10 2823,-4 7-2839,-6 12 62,-6 11 106,-8 17 0,-3 11 45,0 13 1341,0 8-1291,5 5-45,5-1-16,7-3-96,4-7 6,13 21-16,1-40-96,9 10-196,-1-45-160,2-8-764,0-3-1093,1-24 2213,2-27 0,-10 17 0,-2-12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3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25 11883,'-3'-14'5282,"0"4"-3759,3 10-419,0 0-628,2 0-179,7 2 392,9 3-96,16 6-317,15 4-276,16 1-724,9-1-1275,17-3-2846,-7-5 4845,3-4 0,-42-3 0,-14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4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77 10186,'-16'-6'3551,"4"2"-2671,12 4 5040,0 0-5394,3 0-66,7 0-91,9 0-71,15-2-85,12-1-57,13-3-156,7 0 0,1-3-268,-1 0-646,-7 0-760,-9 0-2342,-9 3-1272,-9 1 5288,-12 3 0,-9 1 0,-8 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5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10489,'1'5'5237,"0"0"-3686,-1-5-800,64 0-365,-17-1-285,4-1 0,2-1-17,15-3-40,-4-2-44,-9 1 0,-11 2-571,-10 1-1277,-11 2-1748,-10 1 275,-7 4 1651,-12 6 1670,-7 4 0,2-2 0,1-2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05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17 8438,'-17'-9'4107,"4"2"-2702,13 7 3406,0 0-3320,2 46-271,13-31-205,9 36-321,19-46-224,7-1-262,10-2-130,37-7-817,-23 0-1854,20-5-1009,-42 4-6229,-13 2 9725,-16 3 0,-11 1 0,-9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1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63 309 9660,'-21'-8'2694,"4"2"-1507,17 6-369,-11 6 145,9-4 259,-9 4-164,11-6 1816,0 0-2326,6-2-10,5-6-449,10-6-89,7-10-173,6-8-152,3-5-84,-1-4 163,-3 2 5,-6 3 236,-8 6-130,-7 8-134,-6 8-123,-4 7 28,-2 4 185,0 3 140,-2 6 39,-3 4 6,-2 8 33,-2 5 291,-3 15-128,6-6 5,0 12 28,5-14-100,1 1-40,1-2 0,6-3 62,4-4 503,13-2-301,-3-10-68,9-2-89,-3-8-96,5-6-106,3-6-62,3-9-78,2-7-84,-2-5 40,-1-1 66,-6 0 118,-6 3 39,-5 6 12,-4 2-7,-6 11-16,-3 3-28,-5 7-224,1 2-84,-2 0-67,8 13 375,-1 0 331,11 26-147,-5-12-72,6 9-28,-6-15-28,-1-2-5,2-5-12,-1-4 62,4-3 0,3-4 33,6-1-56,7-4-78,6-7-190,29-14 44,-12 3 57,20-6 16,-20 17 28,1 5-11,23 17 56,-24 1 151,24 20-61,-47-12-6,0 0-84,-21-13-526,-5-6-2051,-3-7 2577,0-19 0,-2 12 0,-2-12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31 15277,'-25'-17'-1047,"6"4"-1748,19 13 2795,0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2:55:21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91 7375,'15'8'963,"-2"-2"-375,-13-6 1731,0 0-1670,-17 27-49,13-12-73,-12 22 357,16-9-620,0-7-80,2 7-60,2-12 16,2-2-62,2-3 23,-1-4 84,-1-3 117,0-2-16,1-2-79,1-2-207,2-4-173,1-5-477,0-5-297,-1 0-173,-3-2 0,-3 2 375,-2 0 330,-2 3 415,-5-4 51,-1 6-46,-5-2 214,2 6 458,-2-2-240,4 4 124,1-1 10,3 3 34,2 1-56,0 1-101,1 0-448,0-2 106,0 0-106,0 0 0,4-2 0,0-2 112,12-5-6,-4 2-50,7-5-56,-5 5 40,1-1-40,0 2 33,-1 0-27,-1 2 22,0 0-23,-2 2 68,-1 1 62,1 1-91,-4 2 75,1 0 110,-2 1-61,0 0-45,1 1 51,7 12 16,-4 0 107,4 12 62,-6-4 307,1 12-492,-4-8 72,2 5-123,-5-15-5,0-3-34,0-6-45,0-1 107,0-4 28,0 0 0,1-1-174,3-3-281,3-5-223,5-7 5,3-7 96,3-1 179,-2 2-50,2 5 89,-7 8 185,2 3 0,-4 11 330,4 3 230,2 7 68,2 2-197,0-1-167,-2-1-264,0-2-23,-3-3-1277,1-2-8531,4-5 9446,-7-1 1,0-3-1,-9 0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1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11598,'10'9'2453,"-2"-2"-890,-8-7-73,0 0-186,10 60-278,-3-14-657,0 2 1,1 6 212,-3 4 1,0-1-230,1 32-185,0-14 0,-1-2-129,0 5 6,4 14 28,-2-42-45,4 1-387,-2-19-335,1 0-325,-3-22-34,1-5-1658,1-5-2700,0-9 5411,-1-5 0,-3 3 0,-2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1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22 115 15221,'-12'-11'3944,"2"2"-3384,10 9-196,60-11-173,-13 2-113,3 1 0,4-1-602,25-2 524,7 2-950,11-1 950,-35 3 0,-4 1 0,8 0 0,3-2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2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20 10517,'-5'-11'2744,"2"2"-1528,-49 16-208,24 5-61,-42 13-1,37 10-95,4 13-200,3 14 77,5 11-280,4 10-542,6 5 368,6-1 214,3-2-286,2-6-45,2-5-124,4-10-27,4-7-6,1-12 77,0-11-458,-3-10-4010,-1-8 2296,-17-8 2153,-26-18 1,14 6 0,-12-10-1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2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0 221 10858,'7'-23'9466,"8"8"-9432,43-9-23,5 11 135,11 0 89,3 3-78,0 4-40,-7 2-66,-8 3-51,-12 1 0,-9 5-73,-11 2-6,-6 8 79,-4 3 68,5 17-12,-4-7-28,5 12-28,-5-12-6,8 4 90,-9-12 22,7-1-106,-14-14-246,0-3-336,-3-7-611,0-6-908,-1-9-1629,-3-7 498,-3-3 1395,-2-5 734,-1 1 2099,-2-11 461,-1 13 229,0-4 885,0 10-1995,12 8-284,5-3-102,13 10-67,5 2 56,3 5 158,14 2-3275,-16 11 3705,6 3 95,-23 11-39,-5 4-71,-3 2-164,-1 1-101,1 0-73,1-2-61,2-3-6,5-3 157,5-3 3090,21-1-4530,-5-7-1147,19-1-3160,-17-7 5243,-3-6 0,-16 2 0,-8-1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3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82 11329,'15'-7'2352,"-2"2"-2195,-13 5 1686,0 0-1031,-41 62 6,20-22-460,-6 7 1,1 2 173,5 9-201,5 1-163,6-1-51,6-5 163,4-5 728,19 5-526,-2-18 307,30 6-481,-16-27-122,12-2-52,-10-11-61,1-1 11,5-7-84,-1-5-39,2-8-505,15-22-44,-16 5-179,6-18-39,-24 7-864,-8-36 886,-7 14 39,-14-24 303,-7 30 212,-12 8 124,-3 11-29,-3 12 135,-1 14 17,-2 10 118,-1 5 537,-16 22-336,14 0 123,-9 18 34,22-1 375,2 25-453,10-10 492,3 39-549,9-40 286,10 19-168,0-39 208,10-2 22,7-18-230,18-5-476,12-2-168,20-5-1472,8-6-1631,6-7-4116,-2-6 7387,-11-3 0,-34 12 0,-16 2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4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319 427 10707,'11'8'4425,"-2"-2"-3389,-9-6-224,0 0-268,0-3-108,0 2-49,0-4 5,0 4 17,0-1-22,0 0-102,0 0-44,0 0-73,0-1-11,-2-1-157,-1 0-73,-4-2-11,-1 3 0,-4-1 34,-2 3-23,-4 0 39,-5 2-10,-1 5 44,-3 5-51,1 7 51,1 2 0,5 2 0,5-3-5,5-4 5,6-4 0,2-6 487,3-2 67,7-3-179,6 0-212,11 0-63,5-3-55,4-2-39,-1-3-1,-3-1 1,-6 1 0,-7 1 27,-4 2-33,-6 3-61,-2 1-46,-2 1-61,-1 0-50,3 0 218,1 3 5,3 2 91,3 3 486,13 2-245,-1-4-147,13 0-44,-6-4-113,1-2 85,-1-1-34,-2-6-84,-2-7-403,-2-12-376,0-11-436,-5-15-208,-3-13-241,-9-10 107,-4-1 34,-22 8 879,-14 16 554,-25 20-3302,-14 17 3812,-9 21 325,-4 16-623,3 18 1026,6 15-134,10 10-230,10 6-48,29-22 1,4 2-272,-4 23 28,6 16-202,22-35 455,30 12-236,1-21-264,11-13 1,7-7-247,25-4-353,-23-12 0,1-3 1014,37-4-661,-5-11 0,-2-1 0,-12 5 0,-12-5 0,0 1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5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12 9296,'13'10'3019,"-2"-2"-1843,-11-8 1781,0 0-2346,9-10-146,-7 7-118,4-8-157,-11 9-139,-5 0-46,-6 1 102,-5 0 27,-8 1-16,-4 5 55,-4 8 35,-3 9 179,1 9 21,1 8-38,3 8 369,-4 31-420,16-13-61,1 17-1,18-28 534,18 8-455,4-19 5,19 6-33,2-26-106,37-1-308,-12-12-908,28-2-1070,-22-8-1484,9-8-1294,-7-2 4862,1-8 0,-36 8 0,-12 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6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13228,'10'15'3943,"-2"-4"-3473,-8-11-358,0 0-112,0 10 359,1 6 133,0 14 36,-1 9 485,0 40-212,0 20-647,-2-47 0,1 0-42,0 0 0,-1-3 22,-2 16-22,0-7-56,0-7-56,2-10 0,2-9 0,0-8-56,0-5 56,0-8 79,0-2-12,0-7 214,6 3 38,3-1 526,42 7-665,-9-7-74,35 4-106,-15-7 50,5-1-50,0 0-218,-5 0-863,-4-1-1064,-4-3-2628,-7 0 4773,-6-4 0,-19 4 0,-8 1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6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43 15715,'-5'-4'3982,"0"0"-3304,5 4-449,64-9-229,-28 5-5,52-6-1205,-38 7 1210,12-1 0,-28 3 0,3-2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3:21:16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 13329,'-7'26'7147,"2"-5"-6319,5-21-537,47 0-291,-12-1-341,46-3-1692,-14-4 2033,22-11 0,-41 10 0,4-5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DBCD4-8879-B14E-BC1C-3E46B9404CD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4D96B-5D47-E646-BA33-230260CE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D7FE-3D13-2946-9F85-589ACE6BB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4C0CE-E273-7444-8BEA-AF3E5DE71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8BF1-A755-9946-A1A0-7D9009CC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E929-426A-BA46-A7F3-18DAEAC088BE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3AB5-6609-1D4D-B998-70001E20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D69A-9A89-3547-BB58-A42D3258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83A0-BD16-4A42-BE7F-CBC1131D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55244-59BF-8945-8669-C580DCFF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A1FB9-6161-5E40-B4BE-1F65068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CD0-E4F7-024F-8C8F-B7A221FA2205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5397-702D-BC40-84AA-417D7277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66D71-F1F9-CC45-864A-1BD2882E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04A02-1EBF-8A4C-9739-29A7E4B18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945CD-2D20-DD44-AC95-AF0A67F0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4195-A360-4D4E-8922-BA5ADE81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7F-222A-3C45-AC65-54598472C86D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DF2BB-9B98-8A4D-8A75-70F54D3E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6102C-BB2D-FE48-A601-AFDD2680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7D89-EEDD-E846-B142-8309BD54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03E7-E45D-934A-9F7F-51AAF597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4C6C-43F6-8D4E-A131-130EE3E4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7A14-6CF9-9145-B701-0139ABC808F1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0222-4765-064F-8239-C7C316B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93FE-356F-9849-8AA0-08E82A90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79A7-600C-4A4B-85FB-2F88CACF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6FA28-4F93-E043-B828-B4A45936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2D0D-F3CD-A443-B0A1-8C5BE2E5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9AAA-41CB-4743-A780-8CF4920E15F5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1ABC-2E40-A14E-9388-E2DB115C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71A4-A262-2D49-BE0A-E32ACA29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F090-31AB-2640-940B-50FCE400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F87E-EDB5-9246-926A-A9D703BDE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EF09-C7B7-714A-A019-E748C747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5D82-8BD6-2A41-A972-946CF4B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1BE4-517F-EC44-B51F-E945EB3EC0D1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10786-B8A7-AB4E-BED4-52EE60B8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FA4FA-208A-8843-BADC-082EEB50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30FA-B851-434E-9BD4-B59BCBEE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45FB4-C738-3F42-A718-EBBF49F8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554B-291F-4940-B973-9AFA7D56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1472F-A8E9-4B4E-AF1F-D85AB23BC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CD661-6A6A-3443-9E9A-4B35B2B06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0175D-600E-284F-B88A-9AB7602D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6DBA-42E6-3440-AA0A-47B69FB7342E}" type="datetime1">
              <a:rPr lang="en-GB" smtClean="0"/>
              <a:t>28/04/2020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FE3F-FD5C-B841-83EF-5E0BDCEF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A5EA1-9665-5D4B-87C2-1A6BACB0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24CC-6853-204C-A695-3E3E016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F8FCA-5B9A-4245-B4B2-15955573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8994-4C6D-CC47-B801-4E91D9BA56D5}" type="datetime1">
              <a:rPr lang="en-GB" smtClean="0"/>
              <a:t>28/04/2020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7BF9F-B4DB-2A4D-B8E5-84D8B703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3098D-6937-B143-8ECA-E81D9A0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113D7-DD60-2242-80D9-97BB2AB8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D5EF-9DF2-D948-90DD-9B5EDD0FA5F1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77FA5-7C7F-C64D-B4B1-5E120B46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B81DC-F007-8049-B662-D92F2D49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1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F8E7-41F2-B842-B92F-108DC3E4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F1FF-3FD7-F34A-8A62-7C18709E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496BF-C8B7-484A-A49A-D870E9E4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9A69C-6550-A14C-ADC0-7C4CA08F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E63-0E49-0240-B720-BF9C45C5632A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CDF25-1C0B-6F45-A2C0-3A027839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DC764-7D1A-3547-A728-5BCDAA1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B9D0-D225-9B44-A38D-1D2EA2EB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92572-D503-904A-B632-871C4594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75744-53D1-B847-BEE1-2CD4F245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71DFE-0E55-D745-A019-1958E191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C02F-25A9-4340-BE2B-92BF5BCD8056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A0BF-CEB0-5C44-AB41-A2942A16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A8B4-4098-6C46-B256-279DCF31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51DC1-3429-BD49-89B2-B3CE4CF6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2498-A682-824D-9A02-E2CC3766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E53E-41C3-E94C-B4EF-EC0509B53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0F5C-4B36-374E-8018-190F97DED7A4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BD015-B3B5-EE49-8AB2-E12B0D8D1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1E3F-0D15-164E-B8B8-92A4C8701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8.png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268" Type="http://schemas.openxmlformats.org/officeDocument/2006/relationships/customXml" Target="../ink/ink133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3.xml"/><Relationship Id="rId5" Type="http://schemas.openxmlformats.org/officeDocument/2006/relationships/image" Target="../media/image2.png"/><Relationship Id="rId181" Type="http://schemas.openxmlformats.org/officeDocument/2006/relationships/image" Target="../media/image89.png"/><Relationship Id="rId237" Type="http://schemas.openxmlformats.org/officeDocument/2006/relationships/image" Target="../media/image117.png"/><Relationship Id="rId279" Type="http://schemas.openxmlformats.org/officeDocument/2006/relationships/image" Target="../media/image138.png"/><Relationship Id="rId43" Type="http://schemas.openxmlformats.org/officeDocument/2006/relationships/image" Target="../media/image21.png"/><Relationship Id="rId139" Type="http://schemas.openxmlformats.org/officeDocument/2006/relationships/image" Target="../media/image68.png"/><Relationship Id="rId290" Type="http://schemas.openxmlformats.org/officeDocument/2006/relationships/customXml" Target="../ink/ink144.xml"/><Relationship Id="rId85" Type="http://schemas.openxmlformats.org/officeDocument/2006/relationships/image" Target="../media/image42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48" Type="http://schemas.openxmlformats.org/officeDocument/2006/relationships/customXml" Target="../ink/ink123.xml"/><Relationship Id="rId269" Type="http://schemas.openxmlformats.org/officeDocument/2006/relationships/image" Target="../media/image133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3.xml"/><Relationship Id="rId129" Type="http://schemas.openxmlformats.org/officeDocument/2006/relationships/image" Target="../media/image63.png"/><Relationship Id="rId280" Type="http://schemas.openxmlformats.org/officeDocument/2006/relationships/customXml" Target="../ink/ink139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79.png"/><Relationship Id="rId182" Type="http://schemas.openxmlformats.org/officeDocument/2006/relationships/customXml" Target="../ink/ink90.xml"/><Relationship Id="rId217" Type="http://schemas.openxmlformats.org/officeDocument/2006/relationships/image" Target="../media/image107.png"/><Relationship Id="rId6" Type="http://schemas.openxmlformats.org/officeDocument/2006/relationships/customXml" Target="../ink/ink3.xml"/><Relationship Id="rId238" Type="http://schemas.openxmlformats.org/officeDocument/2006/relationships/customXml" Target="../ink/ink118.xml"/><Relationship Id="rId259" Type="http://schemas.openxmlformats.org/officeDocument/2006/relationships/image" Target="../media/image128.png"/><Relationship Id="rId23" Type="http://schemas.openxmlformats.org/officeDocument/2006/relationships/image" Target="../media/image11.png"/><Relationship Id="rId119" Type="http://schemas.openxmlformats.org/officeDocument/2006/relationships/image" Target="../media/image58.png"/><Relationship Id="rId270" Type="http://schemas.openxmlformats.org/officeDocument/2006/relationships/customXml" Target="../ink/ink134.xml"/><Relationship Id="rId291" Type="http://schemas.openxmlformats.org/officeDocument/2006/relationships/image" Target="../media/image144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74.png"/><Relationship Id="rId172" Type="http://schemas.openxmlformats.org/officeDocument/2006/relationships/customXml" Target="../ink/ink85.xml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28" Type="http://schemas.openxmlformats.org/officeDocument/2006/relationships/customXml" Target="../ink/ink113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image" Target="../media/image53.png"/><Relationship Id="rId260" Type="http://schemas.openxmlformats.org/officeDocument/2006/relationships/customXml" Target="../ink/ink129.xml"/><Relationship Id="rId281" Type="http://schemas.openxmlformats.org/officeDocument/2006/relationships/image" Target="../media/image139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7.png"/><Relationship Id="rId120" Type="http://schemas.openxmlformats.org/officeDocument/2006/relationships/customXml" Target="../ink/ink59.xml"/><Relationship Id="rId141" Type="http://schemas.openxmlformats.org/officeDocument/2006/relationships/image" Target="../media/image69.png"/><Relationship Id="rId7" Type="http://schemas.openxmlformats.org/officeDocument/2006/relationships/image" Target="../media/image3.png"/><Relationship Id="rId162" Type="http://schemas.openxmlformats.org/officeDocument/2006/relationships/customXml" Target="../ink/ink80.xml"/><Relationship Id="rId183" Type="http://schemas.openxmlformats.org/officeDocument/2006/relationships/image" Target="../media/image90.png"/><Relationship Id="rId218" Type="http://schemas.openxmlformats.org/officeDocument/2006/relationships/customXml" Target="../ink/ink108.xml"/><Relationship Id="rId239" Type="http://schemas.openxmlformats.org/officeDocument/2006/relationships/image" Target="../media/image118.png"/><Relationship Id="rId250" Type="http://schemas.openxmlformats.org/officeDocument/2006/relationships/customXml" Target="../ink/ink124.xml"/><Relationship Id="rId271" Type="http://schemas.openxmlformats.org/officeDocument/2006/relationships/image" Target="../media/image134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1.png"/><Relationship Id="rId110" Type="http://schemas.openxmlformats.org/officeDocument/2006/relationships/customXml" Target="../ink/ink54.xml"/><Relationship Id="rId131" Type="http://schemas.openxmlformats.org/officeDocument/2006/relationships/image" Target="../media/image64.png"/><Relationship Id="rId152" Type="http://schemas.openxmlformats.org/officeDocument/2006/relationships/customXml" Target="../ink/ink75.xml"/><Relationship Id="rId173" Type="http://schemas.openxmlformats.org/officeDocument/2006/relationships/image" Target="../media/image85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29" Type="http://schemas.openxmlformats.org/officeDocument/2006/relationships/image" Target="../media/image113.png"/><Relationship Id="rId240" Type="http://schemas.openxmlformats.org/officeDocument/2006/relationships/customXml" Target="../ink/ink119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8" Type="http://schemas.openxmlformats.org/officeDocument/2006/relationships/customXml" Target="../ink/ink4.xml"/><Relationship Id="rId98" Type="http://schemas.openxmlformats.org/officeDocument/2006/relationships/customXml" Target="../ink/ink48.xml"/><Relationship Id="rId121" Type="http://schemas.openxmlformats.org/officeDocument/2006/relationships/image" Target="../media/image59.png"/><Relationship Id="rId142" Type="http://schemas.openxmlformats.org/officeDocument/2006/relationships/customXml" Target="../ink/ink70.xml"/><Relationship Id="rId163" Type="http://schemas.openxmlformats.org/officeDocument/2006/relationships/image" Target="../media/image80.png"/><Relationship Id="rId184" Type="http://schemas.openxmlformats.org/officeDocument/2006/relationships/customXml" Target="../ink/ink91.xml"/><Relationship Id="rId219" Type="http://schemas.openxmlformats.org/officeDocument/2006/relationships/image" Target="../media/image108.png"/><Relationship Id="rId230" Type="http://schemas.openxmlformats.org/officeDocument/2006/relationships/customXml" Target="../ink/ink114.xml"/><Relationship Id="rId251" Type="http://schemas.openxmlformats.org/officeDocument/2006/relationships/image" Target="../media/image12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5.xml"/><Relationship Id="rId88" Type="http://schemas.openxmlformats.org/officeDocument/2006/relationships/customXml" Target="../ink/ink43.xml"/><Relationship Id="rId111" Type="http://schemas.openxmlformats.org/officeDocument/2006/relationships/image" Target="../media/image54.png"/><Relationship Id="rId132" Type="http://schemas.openxmlformats.org/officeDocument/2006/relationships/customXml" Target="../ink/ink65.xml"/><Relationship Id="rId153" Type="http://schemas.openxmlformats.org/officeDocument/2006/relationships/image" Target="../media/image75.png"/><Relationship Id="rId174" Type="http://schemas.openxmlformats.org/officeDocument/2006/relationships/customXml" Target="../ink/ink86.xml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220" Type="http://schemas.openxmlformats.org/officeDocument/2006/relationships/customXml" Target="../ink/ink109.xml"/><Relationship Id="rId241" Type="http://schemas.openxmlformats.org/officeDocument/2006/relationships/image" Target="../media/image11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0.xml"/><Relationship Id="rId283" Type="http://schemas.openxmlformats.org/officeDocument/2006/relationships/image" Target="../media/image140.png"/><Relationship Id="rId78" Type="http://schemas.openxmlformats.org/officeDocument/2006/relationships/customXml" Target="../ink/ink39.xml"/><Relationship Id="rId99" Type="http://schemas.openxmlformats.org/officeDocument/2006/relationships/image" Target="../media/image48.png"/><Relationship Id="rId101" Type="http://schemas.openxmlformats.org/officeDocument/2006/relationships/image" Target="../media/image49.png"/><Relationship Id="rId122" Type="http://schemas.openxmlformats.org/officeDocument/2006/relationships/customXml" Target="../ink/ink60.xml"/><Relationship Id="rId143" Type="http://schemas.openxmlformats.org/officeDocument/2006/relationships/image" Target="../media/image70.png"/><Relationship Id="rId164" Type="http://schemas.openxmlformats.org/officeDocument/2006/relationships/customXml" Target="../ink/ink81.xml"/><Relationship Id="rId185" Type="http://schemas.openxmlformats.org/officeDocument/2006/relationships/image" Target="../media/image91.png"/><Relationship Id="rId9" Type="http://schemas.openxmlformats.org/officeDocument/2006/relationships/image" Target="../media/image4.png"/><Relationship Id="rId210" Type="http://schemas.openxmlformats.org/officeDocument/2006/relationships/customXml" Target="../ink/ink104.xml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52" Type="http://schemas.openxmlformats.org/officeDocument/2006/relationships/customXml" Target="../ink/ink125.xml"/><Relationship Id="rId273" Type="http://schemas.openxmlformats.org/officeDocument/2006/relationships/image" Target="../media/image135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3.png"/><Relationship Id="rId112" Type="http://schemas.openxmlformats.org/officeDocument/2006/relationships/customXml" Target="../ink/ink55.xml"/><Relationship Id="rId133" Type="http://schemas.openxmlformats.org/officeDocument/2006/relationships/image" Target="../media/image65.png"/><Relationship Id="rId154" Type="http://schemas.openxmlformats.org/officeDocument/2006/relationships/customXml" Target="../ink/ink76.xml"/><Relationship Id="rId175" Type="http://schemas.openxmlformats.org/officeDocument/2006/relationships/image" Target="../media/image86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0.xml"/><Relationship Id="rId263" Type="http://schemas.openxmlformats.org/officeDocument/2006/relationships/image" Target="../media/image130.png"/><Relationship Id="rId284" Type="http://schemas.openxmlformats.org/officeDocument/2006/relationships/customXml" Target="../ink/ink14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0.xml"/><Relationship Id="rId123" Type="http://schemas.openxmlformats.org/officeDocument/2006/relationships/image" Target="../media/image60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81.png"/><Relationship Id="rId186" Type="http://schemas.openxmlformats.org/officeDocument/2006/relationships/customXml" Target="../ink/ink92.xml"/><Relationship Id="rId211" Type="http://schemas.openxmlformats.org/officeDocument/2006/relationships/image" Target="../media/image104.png"/><Relationship Id="rId232" Type="http://schemas.openxmlformats.org/officeDocument/2006/relationships/customXml" Target="../ink/ink115.xml"/><Relationship Id="rId253" Type="http://schemas.openxmlformats.org/officeDocument/2006/relationships/image" Target="../media/image125.png"/><Relationship Id="rId274" Type="http://schemas.openxmlformats.org/officeDocument/2006/relationships/customXml" Target="../ink/ink136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5.png"/><Relationship Id="rId134" Type="http://schemas.openxmlformats.org/officeDocument/2006/relationships/customXml" Target="../ink/ink66.xml"/><Relationship Id="rId80" Type="http://schemas.openxmlformats.org/officeDocument/2006/relationships/customXml" Target="../ink/ink40.xml"/><Relationship Id="rId155" Type="http://schemas.openxmlformats.org/officeDocument/2006/relationships/image" Target="../media/image76.png"/><Relationship Id="rId176" Type="http://schemas.openxmlformats.org/officeDocument/2006/relationships/customXml" Target="../ink/ink87.xml"/><Relationship Id="rId197" Type="http://schemas.openxmlformats.org/officeDocument/2006/relationships/image" Target="../media/image97.png"/><Relationship Id="rId201" Type="http://schemas.openxmlformats.org/officeDocument/2006/relationships/image" Target="../media/image99.png"/><Relationship Id="rId222" Type="http://schemas.openxmlformats.org/officeDocument/2006/relationships/customXml" Target="../ink/ink110.xml"/><Relationship Id="rId243" Type="http://schemas.openxmlformats.org/officeDocument/2006/relationships/image" Target="../media/image120.png"/><Relationship Id="rId264" Type="http://schemas.openxmlformats.org/officeDocument/2006/relationships/customXml" Target="../ink/ink131.xml"/><Relationship Id="rId285" Type="http://schemas.openxmlformats.org/officeDocument/2006/relationships/image" Target="../media/image14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0.png"/><Relationship Id="rId124" Type="http://schemas.openxmlformats.org/officeDocument/2006/relationships/customXml" Target="../ink/ink61.xml"/><Relationship Id="rId70" Type="http://schemas.openxmlformats.org/officeDocument/2006/relationships/customXml" Target="../ink/ink35.xml"/><Relationship Id="rId91" Type="http://schemas.openxmlformats.org/officeDocument/2006/relationships/image" Target="../media/image44.png"/><Relationship Id="rId145" Type="http://schemas.openxmlformats.org/officeDocument/2006/relationships/image" Target="../media/image71.png"/><Relationship Id="rId166" Type="http://schemas.openxmlformats.org/officeDocument/2006/relationships/customXml" Target="../ink/ink82.xml"/><Relationship Id="rId187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5.xml"/><Relationship Id="rId233" Type="http://schemas.openxmlformats.org/officeDocument/2006/relationships/image" Target="../media/image115.png"/><Relationship Id="rId254" Type="http://schemas.openxmlformats.org/officeDocument/2006/relationships/customXml" Target="../ink/ink126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6.xml"/><Relationship Id="rId275" Type="http://schemas.openxmlformats.org/officeDocument/2006/relationships/image" Target="../media/image136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6.png"/><Relationship Id="rId156" Type="http://schemas.openxmlformats.org/officeDocument/2006/relationships/customXml" Target="../ink/ink77.xml"/><Relationship Id="rId177" Type="http://schemas.openxmlformats.org/officeDocument/2006/relationships/image" Target="../media/image87.png"/><Relationship Id="rId198" Type="http://schemas.openxmlformats.org/officeDocument/2006/relationships/customXml" Target="../ink/ink98.xml"/><Relationship Id="rId202" Type="http://schemas.openxmlformats.org/officeDocument/2006/relationships/customXml" Target="../ink/ink100.xml"/><Relationship Id="rId223" Type="http://schemas.openxmlformats.org/officeDocument/2006/relationships/image" Target="../media/image110.png"/><Relationship Id="rId244" Type="http://schemas.openxmlformats.org/officeDocument/2006/relationships/customXml" Target="../ink/ink121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1.png"/><Relationship Id="rId286" Type="http://schemas.openxmlformats.org/officeDocument/2006/relationships/customXml" Target="../ink/ink142.xml"/><Relationship Id="rId50" Type="http://schemas.openxmlformats.org/officeDocument/2006/relationships/customXml" Target="../ink/ink25.xml"/><Relationship Id="rId104" Type="http://schemas.openxmlformats.org/officeDocument/2006/relationships/customXml" Target="../ink/ink51.xml"/><Relationship Id="rId125" Type="http://schemas.openxmlformats.org/officeDocument/2006/relationships/image" Target="../media/image61.png"/><Relationship Id="rId146" Type="http://schemas.openxmlformats.org/officeDocument/2006/relationships/customXml" Target="../ink/ink72.xml"/><Relationship Id="rId167" Type="http://schemas.openxmlformats.org/officeDocument/2006/relationships/image" Target="../media/image82.png"/><Relationship Id="rId188" Type="http://schemas.openxmlformats.org/officeDocument/2006/relationships/customXml" Target="../ink/ink93.xml"/><Relationship Id="rId71" Type="http://schemas.openxmlformats.org/officeDocument/2006/relationships/image" Target="../media/image35.png"/><Relationship Id="rId92" Type="http://schemas.openxmlformats.org/officeDocument/2006/relationships/customXml" Target="../ink/ink45.xml"/><Relationship Id="rId213" Type="http://schemas.openxmlformats.org/officeDocument/2006/relationships/image" Target="../media/image105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6.png"/><Relationship Id="rId276" Type="http://schemas.openxmlformats.org/officeDocument/2006/relationships/customXml" Target="../ink/ink137.xml"/><Relationship Id="rId40" Type="http://schemas.openxmlformats.org/officeDocument/2006/relationships/customXml" Target="../ink/ink20.xml"/><Relationship Id="rId115" Type="http://schemas.openxmlformats.org/officeDocument/2006/relationships/image" Target="../media/image56.png"/><Relationship Id="rId136" Type="http://schemas.openxmlformats.org/officeDocument/2006/relationships/customXml" Target="../ink/ink67.xml"/><Relationship Id="rId157" Type="http://schemas.openxmlformats.org/officeDocument/2006/relationships/image" Target="../media/image77.png"/><Relationship Id="rId178" Type="http://schemas.openxmlformats.org/officeDocument/2006/relationships/customXml" Target="../ink/ink8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19" Type="http://schemas.openxmlformats.org/officeDocument/2006/relationships/image" Target="../media/image9.png"/><Relationship Id="rId224" Type="http://schemas.openxmlformats.org/officeDocument/2006/relationships/customXml" Target="../ink/ink111.xml"/><Relationship Id="rId245" Type="http://schemas.openxmlformats.org/officeDocument/2006/relationships/image" Target="../media/image121.png"/><Relationship Id="rId266" Type="http://schemas.openxmlformats.org/officeDocument/2006/relationships/customXml" Target="../ink/ink132.xml"/><Relationship Id="rId287" Type="http://schemas.openxmlformats.org/officeDocument/2006/relationships/image" Target="../media/image142.png"/><Relationship Id="rId30" Type="http://schemas.openxmlformats.org/officeDocument/2006/relationships/customXml" Target="../ink/ink15.xml"/><Relationship Id="rId105" Type="http://schemas.openxmlformats.org/officeDocument/2006/relationships/image" Target="../media/image51.png"/><Relationship Id="rId126" Type="http://schemas.openxmlformats.org/officeDocument/2006/relationships/customXml" Target="../ink/ink62.xml"/><Relationship Id="rId147" Type="http://schemas.openxmlformats.org/officeDocument/2006/relationships/image" Target="../media/image72.png"/><Relationship Id="rId168" Type="http://schemas.openxmlformats.org/officeDocument/2006/relationships/customXml" Target="../ink/ink83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5.png"/><Relationship Id="rId189" Type="http://schemas.openxmlformats.org/officeDocument/2006/relationships/image" Target="../media/image93.png"/><Relationship Id="rId3" Type="http://schemas.openxmlformats.org/officeDocument/2006/relationships/image" Target="../media/image1.png"/><Relationship Id="rId214" Type="http://schemas.openxmlformats.org/officeDocument/2006/relationships/customXml" Target="../ink/ink106.xml"/><Relationship Id="rId235" Type="http://schemas.openxmlformats.org/officeDocument/2006/relationships/image" Target="../media/image116.png"/><Relationship Id="rId256" Type="http://schemas.openxmlformats.org/officeDocument/2006/relationships/customXml" Target="../ink/ink127.xml"/><Relationship Id="rId277" Type="http://schemas.openxmlformats.org/officeDocument/2006/relationships/image" Target="../media/image137.png"/><Relationship Id="rId116" Type="http://schemas.openxmlformats.org/officeDocument/2006/relationships/customXml" Target="../ink/ink57.xml"/><Relationship Id="rId137" Type="http://schemas.openxmlformats.org/officeDocument/2006/relationships/image" Target="../media/image67.png"/><Relationship Id="rId158" Type="http://schemas.openxmlformats.org/officeDocument/2006/relationships/customXml" Target="../ink/ink7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179" Type="http://schemas.openxmlformats.org/officeDocument/2006/relationships/image" Target="../media/image88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111.png"/><Relationship Id="rId246" Type="http://schemas.openxmlformats.org/officeDocument/2006/relationships/customXml" Target="../ink/ink122.xml"/><Relationship Id="rId267" Type="http://schemas.openxmlformats.org/officeDocument/2006/relationships/image" Target="../media/image132.png"/><Relationship Id="rId288" Type="http://schemas.openxmlformats.org/officeDocument/2006/relationships/customXml" Target="../ink/ink143.xml"/><Relationship Id="rId106" Type="http://schemas.openxmlformats.org/officeDocument/2006/relationships/customXml" Target="../ink/ink52.xml"/><Relationship Id="rId127" Type="http://schemas.openxmlformats.org/officeDocument/2006/relationships/image" Target="../media/image62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83.png"/><Relationship Id="rId4" Type="http://schemas.openxmlformats.org/officeDocument/2006/relationships/customXml" Target="../ink/ink2.xml"/><Relationship Id="rId180" Type="http://schemas.openxmlformats.org/officeDocument/2006/relationships/customXml" Target="../ink/ink89.xml"/><Relationship Id="rId215" Type="http://schemas.openxmlformats.org/officeDocument/2006/relationships/image" Target="../media/image106.png"/><Relationship Id="rId236" Type="http://schemas.openxmlformats.org/officeDocument/2006/relationships/customXml" Target="../ink/ink117.xml"/><Relationship Id="rId257" Type="http://schemas.openxmlformats.org/officeDocument/2006/relationships/image" Target="../media/image127.png"/><Relationship Id="rId278" Type="http://schemas.openxmlformats.org/officeDocument/2006/relationships/customXml" Target="../ink/ink138.xml"/><Relationship Id="rId42" Type="http://schemas.openxmlformats.org/officeDocument/2006/relationships/customXml" Target="../ink/ink21.xml"/><Relationship Id="rId138" Type="http://schemas.openxmlformats.org/officeDocument/2006/relationships/customXml" Target="../ink/ink68.xml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107" Type="http://schemas.openxmlformats.org/officeDocument/2006/relationships/image" Target="../media/image52.png"/><Relationship Id="rId289" Type="http://schemas.openxmlformats.org/officeDocument/2006/relationships/image" Target="../media/image143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3.png"/><Relationship Id="rId95" Type="http://schemas.openxmlformats.org/officeDocument/2006/relationships/image" Target="../media/image46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258" Type="http://schemas.openxmlformats.org/officeDocument/2006/relationships/customXml" Target="../ink/ink128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8.xml"/><Relationship Id="rId171" Type="http://schemas.openxmlformats.org/officeDocument/2006/relationships/image" Target="../media/image84.png"/><Relationship Id="rId227" Type="http://schemas.openxmlformats.org/officeDocument/2006/relationships/image" Target="../media/image11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3.png"/><Relationship Id="rId21" Type="http://schemas.openxmlformats.org/officeDocument/2006/relationships/image" Target="../media/image1055.png"/><Relationship Id="rId42" Type="http://schemas.openxmlformats.org/officeDocument/2006/relationships/customXml" Target="../ink/ink1070.xml"/><Relationship Id="rId63" Type="http://schemas.openxmlformats.org/officeDocument/2006/relationships/image" Target="../media/image1076.png"/><Relationship Id="rId84" Type="http://schemas.openxmlformats.org/officeDocument/2006/relationships/customXml" Target="../ink/ink1091.xml"/><Relationship Id="rId138" Type="http://schemas.openxmlformats.org/officeDocument/2006/relationships/customXml" Target="../ink/ink1118.xml"/><Relationship Id="rId159" Type="http://schemas.openxmlformats.org/officeDocument/2006/relationships/image" Target="../media/image1124.png"/><Relationship Id="rId170" Type="http://schemas.openxmlformats.org/officeDocument/2006/relationships/customXml" Target="../ink/ink1134.xml"/><Relationship Id="rId191" Type="http://schemas.openxmlformats.org/officeDocument/2006/relationships/image" Target="../media/image1140.png"/><Relationship Id="rId205" Type="http://schemas.openxmlformats.org/officeDocument/2006/relationships/image" Target="../media/image1147.png"/><Relationship Id="rId226" Type="http://schemas.openxmlformats.org/officeDocument/2006/relationships/customXml" Target="../ink/ink1162.xml"/><Relationship Id="rId107" Type="http://schemas.openxmlformats.org/officeDocument/2006/relationships/image" Target="../media/image1098.png"/><Relationship Id="rId11" Type="http://schemas.openxmlformats.org/officeDocument/2006/relationships/image" Target="../media/image1050.png"/><Relationship Id="rId32" Type="http://schemas.openxmlformats.org/officeDocument/2006/relationships/customXml" Target="../ink/ink1065.xml"/><Relationship Id="rId53" Type="http://schemas.openxmlformats.org/officeDocument/2006/relationships/image" Target="../media/image1071.png"/><Relationship Id="rId74" Type="http://schemas.openxmlformats.org/officeDocument/2006/relationships/customXml" Target="../ink/ink1086.xml"/><Relationship Id="rId128" Type="http://schemas.openxmlformats.org/officeDocument/2006/relationships/customXml" Target="../ink/ink1113.xml"/><Relationship Id="rId149" Type="http://schemas.openxmlformats.org/officeDocument/2006/relationships/image" Target="../media/image1119.png"/><Relationship Id="rId5" Type="http://schemas.openxmlformats.org/officeDocument/2006/relationships/image" Target="../media/image1047.png"/><Relationship Id="rId95" Type="http://schemas.openxmlformats.org/officeDocument/2006/relationships/image" Target="../media/image1092.png"/><Relationship Id="rId160" Type="http://schemas.openxmlformats.org/officeDocument/2006/relationships/customXml" Target="../ink/ink1129.xml"/><Relationship Id="rId181" Type="http://schemas.openxmlformats.org/officeDocument/2006/relationships/image" Target="../media/image1135.png"/><Relationship Id="rId216" Type="http://schemas.openxmlformats.org/officeDocument/2006/relationships/customXml" Target="../ink/ink1157.xml"/><Relationship Id="rId237" Type="http://schemas.openxmlformats.org/officeDocument/2006/relationships/image" Target="../media/image1163.png"/><Relationship Id="rId22" Type="http://schemas.openxmlformats.org/officeDocument/2006/relationships/customXml" Target="../ink/ink1060.xml"/><Relationship Id="rId43" Type="http://schemas.openxmlformats.org/officeDocument/2006/relationships/image" Target="../media/image1066.png"/><Relationship Id="rId64" Type="http://schemas.openxmlformats.org/officeDocument/2006/relationships/customXml" Target="../ink/ink1081.xml"/><Relationship Id="rId118" Type="http://schemas.openxmlformats.org/officeDocument/2006/relationships/customXml" Target="../ink/ink1108.xml"/><Relationship Id="rId139" Type="http://schemas.openxmlformats.org/officeDocument/2006/relationships/image" Target="../media/image1114.png"/><Relationship Id="rId85" Type="http://schemas.openxmlformats.org/officeDocument/2006/relationships/image" Target="../media/image1087.png"/><Relationship Id="rId150" Type="http://schemas.openxmlformats.org/officeDocument/2006/relationships/customXml" Target="../ink/ink1124.xml"/><Relationship Id="rId171" Type="http://schemas.openxmlformats.org/officeDocument/2006/relationships/image" Target="../media/image1130.png"/><Relationship Id="rId192" Type="http://schemas.openxmlformats.org/officeDocument/2006/relationships/customXml" Target="../ink/ink1145.xml"/><Relationship Id="rId206" Type="http://schemas.openxmlformats.org/officeDocument/2006/relationships/customXml" Target="../ink/ink1152.xml"/><Relationship Id="rId227" Type="http://schemas.openxmlformats.org/officeDocument/2006/relationships/image" Target="../media/image1158.png"/><Relationship Id="rId12" Type="http://schemas.openxmlformats.org/officeDocument/2006/relationships/customXml" Target="../ink/ink1055.xml"/><Relationship Id="rId33" Type="http://schemas.openxmlformats.org/officeDocument/2006/relationships/image" Target="../media/image1061.png"/><Relationship Id="rId108" Type="http://schemas.openxmlformats.org/officeDocument/2006/relationships/customXml" Target="../ink/ink1103.xml"/><Relationship Id="rId129" Type="http://schemas.openxmlformats.org/officeDocument/2006/relationships/image" Target="../media/image1109.png"/><Relationship Id="rId54" Type="http://schemas.openxmlformats.org/officeDocument/2006/relationships/customXml" Target="../ink/ink1076.xml"/><Relationship Id="rId75" Type="http://schemas.openxmlformats.org/officeDocument/2006/relationships/image" Target="../media/image1082.png"/><Relationship Id="rId96" Type="http://schemas.openxmlformats.org/officeDocument/2006/relationships/customXml" Target="../ink/ink1097.xml"/><Relationship Id="rId140" Type="http://schemas.openxmlformats.org/officeDocument/2006/relationships/customXml" Target="../ink/ink1119.xml"/><Relationship Id="rId161" Type="http://schemas.openxmlformats.org/officeDocument/2006/relationships/image" Target="../media/image1125.png"/><Relationship Id="rId182" Type="http://schemas.openxmlformats.org/officeDocument/2006/relationships/customXml" Target="../ink/ink1140.xml"/><Relationship Id="rId217" Type="http://schemas.openxmlformats.org/officeDocument/2006/relationships/image" Target="../media/image1153.png"/><Relationship Id="rId6" Type="http://schemas.openxmlformats.org/officeDocument/2006/relationships/customXml" Target="../ink/ink1052.xml"/><Relationship Id="rId23" Type="http://schemas.openxmlformats.org/officeDocument/2006/relationships/image" Target="../media/image1056.png"/><Relationship Id="rId119" Type="http://schemas.openxmlformats.org/officeDocument/2006/relationships/image" Target="../media/image1104.png"/><Relationship Id="rId44" Type="http://schemas.openxmlformats.org/officeDocument/2006/relationships/customXml" Target="../ink/ink1071.xml"/><Relationship Id="rId65" Type="http://schemas.openxmlformats.org/officeDocument/2006/relationships/image" Target="../media/image1077.png"/><Relationship Id="rId86" Type="http://schemas.openxmlformats.org/officeDocument/2006/relationships/customXml" Target="../ink/ink1092.xml"/><Relationship Id="rId130" Type="http://schemas.openxmlformats.org/officeDocument/2006/relationships/customXml" Target="../ink/ink1114.xml"/><Relationship Id="rId151" Type="http://schemas.openxmlformats.org/officeDocument/2006/relationships/image" Target="../media/image1120.png"/><Relationship Id="rId172" Type="http://schemas.openxmlformats.org/officeDocument/2006/relationships/customXml" Target="../ink/ink1135.xml"/><Relationship Id="rId193" Type="http://schemas.openxmlformats.org/officeDocument/2006/relationships/image" Target="../media/image1141.png"/><Relationship Id="rId207" Type="http://schemas.openxmlformats.org/officeDocument/2006/relationships/image" Target="../media/image1148.png"/><Relationship Id="rId228" Type="http://schemas.openxmlformats.org/officeDocument/2006/relationships/customXml" Target="../ink/ink1163.xml"/><Relationship Id="rId13" Type="http://schemas.openxmlformats.org/officeDocument/2006/relationships/image" Target="../media/image1051.png"/><Relationship Id="rId109" Type="http://schemas.openxmlformats.org/officeDocument/2006/relationships/image" Target="../media/image1099.png"/><Relationship Id="rId34" Type="http://schemas.openxmlformats.org/officeDocument/2006/relationships/customXml" Target="../ink/ink1066.xml"/><Relationship Id="rId55" Type="http://schemas.openxmlformats.org/officeDocument/2006/relationships/image" Target="../media/image1072.png"/><Relationship Id="rId76" Type="http://schemas.openxmlformats.org/officeDocument/2006/relationships/customXml" Target="../ink/ink1087.xml"/><Relationship Id="rId97" Type="http://schemas.openxmlformats.org/officeDocument/2006/relationships/image" Target="../media/image1093.png"/><Relationship Id="rId120" Type="http://schemas.openxmlformats.org/officeDocument/2006/relationships/customXml" Target="../ink/ink1109.xml"/><Relationship Id="rId141" Type="http://schemas.openxmlformats.org/officeDocument/2006/relationships/image" Target="../media/image1115.png"/><Relationship Id="rId7" Type="http://schemas.openxmlformats.org/officeDocument/2006/relationships/image" Target="../media/image1048.png"/><Relationship Id="rId162" Type="http://schemas.openxmlformats.org/officeDocument/2006/relationships/customXml" Target="../ink/ink1130.xml"/><Relationship Id="rId183" Type="http://schemas.openxmlformats.org/officeDocument/2006/relationships/image" Target="../media/image1136.png"/><Relationship Id="rId218" Type="http://schemas.openxmlformats.org/officeDocument/2006/relationships/customXml" Target="../ink/ink1158.xml"/><Relationship Id="rId24" Type="http://schemas.openxmlformats.org/officeDocument/2006/relationships/customXml" Target="../ink/ink1061.xml"/><Relationship Id="rId45" Type="http://schemas.openxmlformats.org/officeDocument/2006/relationships/image" Target="../media/image1067.png"/><Relationship Id="rId66" Type="http://schemas.openxmlformats.org/officeDocument/2006/relationships/customXml" Target="../ink/ink1082.xml"/><Relationship Id="rId87" Type="http://schemas.openxmlformats.org/officeDocument/2006/relationships/image" Target="../media/image1088.png"/><Relationship Id="rId110" Type="http://schemas.openxmlformats.org/officeDocument/2006/relationships/customXml" Target="../ink/ink1104.xml"/><Relationship Id="rId131" Type="http://schemas.openxmlformats.org/officeDocument/2006/relationships/image" Target="../media/image1110.png"/><Relationship Id="rId152" Type="http://schemas.openxmlformats.org/officeDocument/2006/relationships/customXml" Target="../ink/ink1125.xml"/><Relationship Id="rId173" Type="http://schemas.openxmlformats.org/officeDocument/2006/relationships/image" Target="../media/image1131.png"/><Relationship Id="rId194" Type="http://schemas.openxmlformats.org/officeDocument/2006/relationships/customXml" Target="../ink/ink1146.xml"/><Relationship Id="rId208" Type="http://schemas.openxmlformats.org/officeDocument/2006/relationships/customXml" Target="../ink/ink1153.xml"/><Relationship Id="rId229" Type="http://schemas.openxmlformats.org/officeDocument/2006/relationships/image" Target="../media/image1159.png"/><Relationship Id="rId14" Type="http://schemas.openxmlformats.org/officeDocument/2006/relationships/customXml" Target="../ink/ink1056.xml"/><Relationship Id="rId35" Type="http://schemas.openxmlformats.org/officeDocument/2006/relationships/image" Target="../media/image1062.png"/><Relationship Id="rId56" Type="http://schemas.openxmlformats.org/officeDocument/2006/relationships/customXml" Target="../ink/ink1077.xml"/><Relationship Id="rId77" Type="http://schemas.openxmlformats.org/officeDocument/2006/relationships/image" Target="../media/image1083.png"/><Relationship Id="rId100" Type="http://schemas.openxmlformats.org/officeDocument/2006/relationships/customXml" Target="../ink/ink1099.xml"/><Relationship Id="rId8" Type="http://schemas.openxmlformats.org/officeDocument/2006/relationships/customXml" Target="../ink/ink1053.xml"/><Relationship Id="rId98" Type="http://schemas.openxmlformats.org/officeDocument/2006/relationships/customXml" Target="../ink/ink1098.xml"/><Relationship Id="rId121" Type="http://schemas.openxmlformats.org/officeDocument/2006/relationships/image" Target="../media/image1105.png"/><Relationship Id="rId142" Type="http://schemas.openxmlformats.org/officeDocument/2006/relationships/customXml" Target="../ink/ink1120.xml"/><Relationship Id="rId163" Type="http://schemas.openxmlformats.org/officeDocument/2006/relationships/image" Target="../media/image1126.png"/><Relationship Id="rId184" Type="http://schemas.openxmlformats.org/officeDocument/2006/relationships/customXml" Target="../ink/ink1141.xml"/><Relationship Id="rId219" Type="http://schemas.openxmlformats.org/officeDocument/2006/relationships/image" Target="../media/image1154.png"/><Relationship Id="rId230" Type="http://schemas.openxmlformats.org/officeDocument/2006/relationships/customXml" Target="../ink/ink1164.xml"/><Relationship Id="rId25" Type="http://schemas.openxmlformats.org/officeDocument/2006/relationships/image" Target="../media/image1057.png"/><Relationship Id="rId46" Type="http://schemas.openxmlformats.org/officeDocument/2006/relationships/customXml" Target="../ink/ink1072.xml"/><Relationship Id="rId67" Type="http://schemas.openxmlformats.org/officeDocument/2006/relationships/image" Target="../media/image1078.png"/><Relationship Id="rId88" Type="http://schemas.openxmlformats.org/officeDocument/2006/relationships/customXml" Target="../ink/ink1093.xml"/><Relationship Id="rId111" Type="http://schemas.openxmlformats.org/officeDocument/2006/relationships/image" Target="../media/image1100.png"/><Relationship Id="rId132" Type="http://schemas.openxmlformats.org/officeDocument/2006/relationships/customXml" Target="../ink/ink1115.xml"/><Relationship Id="rId153" Type="http://schemas.openxmlformats.org/officeDocument/2006/relationships/image" Target="../media/image1121.png"/><Relationship Id="rId174" Type="http://schemas.openxmlformats.org/officeDocument/2006/relationships/customXml" Target="../ink/ink1136.xml"/><Relationship Id="rId195" Type="http://schemas.openxmlformats.org/officeDocument/2006/relationships/image" Target="../media/image1142.png"/><Relationship Id="rId209" Type="http://schemas.openxmlformats.org/officeDocument/2006/relationships/image" Target="../media/image1149.png"/><Relationship Id="rId190" Type="http://schemas.openxmlformats.org/officeDocument/2006/relationships/customXml" Target="../ink/ink1144.xml"/><Relationship Id="rId204" Type="http://schemas.openxmlformats.org/officeDocument/2006/relationships/customXml" Target="../ink/ink1151.xml"/><Relationship Id="rId220" Type="http://schemas.openxmlformats.org/officeDocument/2006/relationships/customXml" Target="../ink/ink1159.xml"/><Relationship Id="rId225" Type="http://schemas.openxmlformats.org/officeDocument/2006/relationships/image" Target="../media/image1157.png"/><Relationship Id="rId15" Type="http://schemas.openxmlformats.org/officeDocument/2006/relationships/image" Target="../media/image1052.png"/><Relationship Id="rId36" Type="http://schemas.openxmlformats.org/officeDocument/2006/relationships/customXml" Target="../ink/ink1067.xml"/><Relationship Id="rId57" Type="http://schemas.openxmlformats.org/officeDocument/2006/relationships/image" Target="../media/image1073.png"/><Relationship Id="rId106" Type="http://schemas.openxmlformats.org/officeDocument/2006/relationships/customXml" Target="../ink/ink1102.xml"/><Relationship Id="rId127" Type="http://schemas.openxmlformats.org/officeDocument/2006/relationships/image" Target="../media/image1108.png"/><Relationship Id="rId10" Type="http://schemas.openxmlformats.org/officeDocument/2006/relationships/customXml" Target="../ink/ink1054.xml"/><Relationship Id="rId31" Type="http://schemas.openxmlformats.org/officeDocument/2006/relationships/image" Target="../media/image1060.png"/><Relationship Id="rId52" Type="http://schemas.openxmlformats.org/officeDocument/2006/relationships/customXml" Target="../ink/ink1075.xml"/><Relationship Id="rId73" Type="http://schemas.openxmlformats.org/officeDocument/2006/relationships/image" Target="../media/image1081.png"/><Relationship Id="rId78" Type="http://schemas.openxmlformats.org/officeDocument/2006/relationships/customXml" Target="../ink/ink1088.xml"/><Relationship Id="rId94" Type="http://schemas.openxmlformats.org/officeDocument/2006/relationships/customXml" Target="../ink/ink1096.xml"/><Relationship Id="rId99" Type="http://schemas.openxmlformats.org/officeDocument/2006/relationships/image" Target="../media/image1094.png"/><Relationship Id="rId101" Type="http://schemas.openxmlformats.org/officeDocument/2006/relationships/image" Target="../media/image1095.png"/><Relationship Id="rId122" Type="http://schemas.openxmlformats.org/officeDocument/2006/relationships/customXml" Target="../ink/ink1110.xml"/><Relationship Id="rId143" Type="http://schemas.openxmlformats.org/officeDocument/2006/relationships/image" Target="../media/image1116.png"/><Relationship Id="rId148" Type="http://schemas.openxmlformats.org/officeDocument/2006/relationships/customXml" Target="../ink/ink1123.xml"/><Relationship Id="rId164" Type="http://schemas.openxmlformats.org/officeDocument/2006/relationships/customXml" Target="../ink/ink1131.xml"/><Relationship Id="rId169" Type="http://schemas.openxmlformats.org/officeDocument/2006/relationships/image" Target="../media/image1129.png"/><Relationship Id="rId185" Type="http://schemas.openxmlformats.org/officeDocument/2006/relationships/image" Target="../media/image1137.png"/><Relationship Id="rId4" Type="http://schemas.openxmlformats.org/officeDocument/2006/relationships/customXml" Target="../ink/ink1051.xml"/><Relationship Id="rId9" Type="http://schemas.openxmlformats.org/officeDocument/2006/relationships/image" Target="../media/image1049.png"/><Relationship Id="rId180" Type="http://schemas.openxmlformats.org/officeDocument/2006/relationships/customXml" Target="../ink/ink1139.xml"/><Relationship Id="rId210" Type="http://schemas.openxmlformats.org/officeDocument/2006/relationships/customXml" Target="../ink/ink1154.xml"/><Relationship Id="rId215" Type="http://schemas.openxmlformats.org/officeDocument/2006/relationships/image" Target="../media/image1152.png"/><Relationship Id="rId236" Type="http://schemas.openxmlformats.org/officeDocument/2006/relationships/customXml" Target="../ink/ink1167.xml"/><Relationship Id="rId26" Type="http://schemas.openxmlformats.org/officeDocument/2006/relationships/customXml" Target="../ink/ink1062.xml"/><Relationship Id="rId231" Type="http://schemas.openxmlformats.org/officeDocument/2006/relationships/image" Target="../media/image1160.png"/><Relationship Id="rId47" Type="http://schemas.openxmlformats.org/officeDocument/2006/relationships/image" Target="../media/image1068.png"/><Relationship Id="rId68" Type="http://schemas.openxmlformats.org/officeDocument/2006/relationships/customXml" Target="../ink/ink1083.xml"/><Relationship Id="rId89" Type="http://schemas.openxmlformats.org/officeDocument/2006/relationships/image" Target="../media/image1089.png"/><Relationship Id="rId112" Type="http://schemas.openxmlformats.org/officeDocument/2006/relationships/customXml" Target="../ink/ink1105.xml"/><Relationship Id="rId133" Type="http://schemas.openxmlformats.org/officeDocument/2006/relationships/image" Target="../media/image1111.png"/><Relationship Id="rId154" Type="http://schemas.openxmlformats.org/officeDocument/2006/relationships/customXml" Target="../ink/ink1126.xml"/><Relationship Id="rId175" Type="http://schemas.openxmlformats.org/officeDocument/2006/relationships/image" Target="../media/image1132.png"/><Relationship Id="rId196" Type="http://schemas.openxmlformats.org/officeDocument/2006/relationships/customXml" Target="../ink/ink1147.xml"/><Relationship Id="rId200" Type="http://schemas.openxmlformats.org/officeDocument/2006/relationships/customXml" Target="../ink/ink1149.xml"/><Relationship Id="rId16" Type="http://schemas.openxmlformats.org/officeDocument/2006/relationships/customXml" Target="../ink/ink1057.xml"/><Relationship Id="rId221" Type="http://schemas.openxmlformats.org/officeDocument/2006/relationships/image" Target="../media/image1155.png"/><Relationship Id="rId37" Type="http://schemas.openxmlformats.org/officeDocument/2006/relationships/image" Target="../media/image1063.png"/><Relationship Id="rId58" Type="http://schemas.openxmlformats.org/officeDocument/2006/relationships/customXml" Target="../ink/ink1078.xml"/><Relationship Id="rId79" Type="http://schemas.openxmlformats.org/officeDocument/2006/relationships/image" Target="../media/image1084.png"/><Relationship Id="rId102" Type="http://schemas.openxmlformats.org/officeDocument/2006/relationships/customXml" Target="../ink/ink1100.xml"/><Relationship Id="rId123" Type="http://schemas.openxmlformats.org/officeDocument/2006/relationships/image" Target="../media/image1106.png"/><Relationship Id="rId144" Type="http://schemas.openxmlformats.org/officeDocument/2006/relationships/customXml" Target="../ink/ink1121.xml"/><Relationship Id="rId90" Type="http://schemas.openxmlformats.org/officeDocument/2006/relationships/customXml" Target="../ink/ink1094.xml"/><Relationship Id="rId165" Type="http://schemas.openxmlformats.org/officeDocument/2006/relationships/image" Target="../media/image1127.png"/><Relationship Id="rId186" Type="http://schemas.openxmlformats.org/officeDocument/2006/relationships/customXml" Target="../ink/ink1142.xml"/><Relationship Id="rId211" Type="http://schemas.openxmlformats.org/officeDocument/2006/relationships/image" Target="../media/image1150.png"/><Relationship Id="rId232" Type="http://schemas.openxmlformats.org/officeDocument/2006/relationships/customXml" Target="../ink/ink1165.xml"/><Relationship Id="rId27" Type="http://schemas.openxmlformats.org/officeDocument/2006/relationships/image" Target="../media/image1058.png"/><Relationship Id="rId48" Type="http://schemas.openxmlformats.org/officeDocument/2006/relationships/customXml" Target="../ink/ink1073.xml"/><Relationship Id="rId69" Type="http://schemas.openxmlformats.org/officeDocument/2006/relationships/image" Target="../media/image1079.png"/><Relationship Id="rId113" Type="http://schemas.openxmlformats.org/officeDocument/2006/relationships/image" Target="../media/image1101.png"/><Relationship Id="rId134" Type="http://schemas.openxmlformats.org/officeDocument/2006/relationships/customXml" Target="../ink/ink1116.xml"/><Relationship Id="rId80" Type="http://schemas.openxmlformats.org/officeDocument/2006/relationships/customXml" Target="../ink/ink1089.xml"/><Relationship Id="rId155" Type="http://schemas.openxmlformats.org/officeDocument/2006/relationships/image" Target="../media/image1122.png"/><Relationship Id="rId176" Type="http://schemas.openxmlformats.org/officeDocument/2006/relationships/customXml" Target="../ink/ink1137.xml"/><Relationship Id="rId197" Type="http://schemas.openxmlformats.org/officeDocument/2006/relationships/image" Target="../media/image1143.png"/><Relationship Id="rId201" Type="http://schemas.openxmlformats.org/officeDocument/2006/relationships/image" Target="../media/image1145.png"/><Relationship Id="rId222" Type="http://schemas.openxmlformats.org/officeDocument/2006/relationships/customXml" Target="../ink/ink1160.xml"/><Relationship Id="rId17" Type="http://schemas.openxmlformats.org/officeDocument/2006/relationships/image" Target="../media/image1053.png"/><Relationship Id="rId38" Type="http://schemas.openxmlformats.org/officeDocument/2006/relationships/customXml" Target="../ink/ink1068.xml"/><Relationship Id="rId59" Type="http://schemas.openxmlformats.org/officeDocument/2006/relationships/image" Target="../media/image1074.png"/><Relationship Id="rId103" Type="http://schemas.openxmlformats.org/officeDocument/2006/relationships/image" Target="../media/image1096.png"/><Relationship Id="rId124" Type="http://schemas.openxmlformats.org/officeDocument/2006/relationships/customXml" Target="../ink/ink1111.xml"/><Relationship Id="rId70" Type="http://schemas.openxmlformats.org/officeDocument/2006/relationships/customXml" Target="../ink/ink1084.xml"/><Relationship Id="rId91" Type="http://schemas.openxmlformats.org/officeDocument/2006/relationships/image" Target="../media/image1090.png"/><Relationship Id="rId145" Type="http://schemas.openxmlformats.org/officeDocument/2006/relationships/image" Target="../media/image1117.png"/><Relationship Id="rId166" Type="http://schemas.openxmlformats.org/officeDocument/2006/relationships/customXml" Target="../ink/ink1132.xml"/><Relationship Id="rId187" Type="http://schemas.openxmlformats.org/officeDocument/2006/relationships/image" Target="../media/image113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155.xml"/><Relationship Id="rId233" Type="http://schemas.openxmlformats.org/officeDocument/2006/relationships/image" Target="../media/image1161.png"/><Relationship Id="rId28" Type="http://schemas.openxmlformats.org/officeDocument/2006/relationships/customXml" Target="../ink/ink1063.xml"/><Relationship Id="rId49" Type="http://schemas.openxmlformats.org/officeDocument/2006/relationships/image" Target="../media/image1069.png"/><Relationship Id="rId114" Type="http://schemas.openxmlformats.org/officeDocument/2006/relationships/customXml" Target="../ink/ink1106.xml"/><Relationship Id="rId60" Type="http://schemas.openxmlformats.org/officeDocument/2006/relationships/customXml" Target="../ink/ink1079.xml"/><Relationship Id="rId81" Type="http://schemas.openxmlformats.org/officeDocument/2006/relationships/image" Target="../media/image1085.png"/><Relationship Id="rId135" Type="http://schemas.openxmlformats.org/officeDocument/2006/relationships/image" Target="../media/image1112.png"/><Relationship Id="rId156" Type="http://schemas.openxmlformats.org/officeDocument/2006/relationships/customXml" Target="../ink/ink1127.xml"/><Relationship Id="rId177" Type="http://schemas.openxmlformats.org/officeDocument/2006/relationships/image" Target="../media/image1133.png"/><Relationship Id="rId198" Type="http://schemas.openxmlformats.org/officeDocument/2006/relationships/customXml" Target="../ink/ink1148.xml"/><Relationship Id="rId202" Type="http://schemas.openxmlformats.org/officeDocument/2006/relationships/customXml" Target="../ink/ink1150.xml"/><Relationship Id="rId223" Type="http://schemas.openxmlformats.org/officeDocument/2006/relationships/image" Target="../media/image1156.png"/><Relationship Id="rId18" Type="http://schemas.openxmlformats.org/officeDocument/2006/relationships/customXml" Target="../ink/ink1058.xml"/><Relationship Id="rId39" Type="http://schemas.openxmlformats.org/officeDocument/2006/relationships/image" Target="../media/image1064.png"/><Relationship Id="rId50" Type="http://schemas.openxmlformats.org/officeDocument/2006/relationships/customXml" Target="../ink/ink1074.xml"/><Relationship Id="rId104" Type="http://schemas.openxmlformats.org/officeDocument/2006/relationships/customXml" Target="../ink/ink1101.xml"/><Relationship Id="rId125" Type="http://schemas.openxmlformats.org/officeDocument/2006/relationships/image" Target="../media/image1107.png"/><Relationship Id="rId146" Type="http://schemas.openxmlformats.org/officeDocument/2006/relationships/customXml" Target="../ink/ink1122.xml"/><Relationship Id="rId167" Type="http://schemas.openxmlformats.org/officeDocument/2006/relationships/image" Target="../media/image1128.png"/><Relationship Id="rId188" Type="http://schemas.openxmlformats.org/officeDocument/2006/relationships/customXml" Target="../ink/ink1143.xml"/><Relationship Id="rId71" Type="http://schemas.openxmlformats.org/officeDocument/2006/relationships/image" Target="../media/image1080.png"/><Relationship Id="rId92" Type="http://schemas.openxmlformats.org/officeDocument/2006/relationships/customXml" Target="../ink/ink1095.xml"/><Relationship Id="rId213" Type="http://schemas.openxmlformats.org/officeDocument/2006/relationships/image" Target="../media/image1151.png"/><Relationship Id="rId234" Type="http://schemas.openxmlformats.org/officeDocument/2006/relationships/customXml" Target="../ink/ink1166.xml"/><Relationship Id="rId2" Type="http://schemas.openxmlformats.org/officeDocument/2006/relationships/customXml" Target="../ink/ink1050.xml"/><Relationship Id="rId29" Type="http://schemas.openxmlformats.org/officeDocument/2006/relationships/image" Target="../media/image1059.png"/><Relationship Id="rId40" Type="http://schemas.openxmlformats.org/officeDocument/2006/relationships/customXml" Target="../ink/ink1069.xml"/><Relationship Id="rId115" Type="http://schemas.openxmlformats.org/officeDocument/2006/relationships/image" Target="../media/image1102.png"/><Relationship Id="rId136" Type="http://schemas.openxmlformats.org/officeDocument/2006/relationships/customXml" Target="../ink/ink1117.xml"/><Relationship Id="rId157" Type="http://schemas.openxmlformats.org/officeDocument/2006/relationships/image" Target="../media/image1123.png"/><Relationship Id="rId178" Type="http://schemas.openxmlformats.org/officeDocument/2006/relationships/customXml" Target="../ink/ink1138.xml"/><Relationship Id="rId61" Type="http://schemas.openxmlformats.org/officeDocument/2006/relationships/image" Target="../media/image1075.png"/><Relationship Id="rId82" Type="http://schemas.openxmlformats.org/officeDocument/2006/relationships/customXml" Target="../ink/ink1090.xml"/><Relationship Id="rId199" Type="http://schemas.openxmlformats.org/officeDocument/2006/relationships/image" Target="../media/image1144.png"/><Relationship Id="rId203" Type="http://schemas.openxmlformats.org/officeDocument/2006/relationships/image" Target="../media/image1146.png"/><Relationship Id="rId19" Type="http://schemas.openxmlformats.org/officeDocument/2006/relationships/image" Target="../media/image1054.png"/><Relationship Id="rId224" Type="http://schemas.openxmlformats.org/officeDocument/2006/relationships/customXml" Target="../ink/ink1161.xml"/><Relationship Id="rId30" Type="http://schemas.openxmlformats.org/officeDocument/2006/relationships/customXml" Target="../ink/ink1064.xml"/><Relationship Id="rId105" Type="http://schemas.openxmlformats.org/officeDocument/2006/relationships/image" Target="../media/image1097.png"/><Relationship Id="rId126" Type="http://schemas.openxmlformats.org/officeDocument/2006/relationships/customXml" Target="../ink/ink1112.xml"/><Relationship Id="rId147" Type="http://schemas.openxmlformats.org/officeDocument/2006/relationships/image" Target="../media/image1118.png"/><Relationship Id="rId168" Type="http://schemas.openxmlformats.org/officeDocument/2006/relationships/customXml" Target="../ink/ink1133.xml"/><Relationship Id="rId51" Type="http://schemas.openxmlformats.org/officeDocument/2006/relationships/image" Target="../media/image1070.png"/><Relationship Id="rId72" Type="http://schemas.openxmlformats.org/officeDocument/2006/relationships/customXml" Target="../ink/ink1085.xml"/><Relationship Id="rId93" Type="http://schemas.openxmlformats.org/officeDocument/2006/relationships/image" Target="../media/image1091.png"/><Relationship Id="rId189" Type="http://schemas.openxmlformats.org/officeDocument/2006/relationships/image" Target="../media/image1139.png"/><Relationship Id="rId3" Type="http://schemas.openxmlformats.org/officeDocument/2006/relationships/image" Target="../media/image1046.png"/><Relationship Id="rId214" Type="http://schemas.openxmlformats.org/officeDocument/2006/relationships/customXml" Target="../ink/ink1156.xml"/><Relationship Id="rId235" Type="http://schemas.openxmlformats.org/officeDocument/2006/relationships/image" Target="../media/image1162.png"/><Relationship Id="rId116" Type="http://schemas.openxmlformats.org/officeDocument/2006/relationships/customXml" Target="../ink/ink1107.xml"/><Relationship Id="rId137" Type="http://schemas.openxmlformats.org/officeDocument/2006/relationships/image" Target="../media/image1113.png"/><Relationship Id="rId158" Type="http://schemas.openxmlformats.org/officeDocument/2006/relationships/customXml" Target="../ink/ink1128.xml"/><Relationship Id="rId20" Type="http://schemas.openxmlformats.org/officeDocument/2006/relationships/customXml" Target="../ink/ink1059.xml"/><Relationship Id="rId41" Type="http://schemas.openxmlformats.org/officeDocument/2006/relationships/image" Target="../media/image1065.png"/><Relationship Id="rId62" Type="http://schemas.openxmlformats.org/officeDocument/2006/relationships/customXml" Target="../ink/ink1080.xml"/><Relationship Id="rId83" Type="http://schemas.openxmlformats.org/officeDocument/2006/relationships/image" Target="../media/image1086.png"/><Relationship Id="rId179" Type="http://schemas.openxmlformats.org/officeDocument/2006/relationships/image" Target="../media/image113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1.png"/><Relationship Id="rId299" Type="http://schemas.openxmlformats.org/officeDocument/2006/relationships/image" Target="../media/image1312.png"/><Relationship Id="rId21" Type="http://schemas.openxmlformats.org/officeDocument/2006/relationships/image" Target="../media/image1173.png"/><Relationship Id="rId63" Type="http://schemas.openxmlformats.org/officeDocument/2006/relationships/image" Target="../media/image1194.png"/><Relationship Id="rId159" Type="http://schemas.openxmlformats.org/officeDocument/2006/relationships/image" Target="../media/image1242.png"/><Relationship Id="rId324" Type="http://schemas.openxmlformats.org/officeDocument/2006/relationships/customXml" Target="../ink/ink1329.xml"/><Relationship Id="rId366" Type="http://schemas.openxmlformats.org/officeDocument/2006/relationships/customXml" Target="../ink/ink1350.xml"/><Relationship Id="rId170" Type="http://schemas.openxmlformats.org/officeDocument/2006/relationships/customXml" Target="../ink/ink1252.xml"/><Relationship Id="rId226" Type="http://schemas.openxmlformats.org/officeDocument/2006/relationships/customXml" Target="../ink/ink1280.xml"/><Relationship Id="rId268" Type="http://schemas.openxmlformats.org/officeDocument/2006/relationships/customXml" Target="../ink/ink1301.xml"/><Relationship Id="rId32" Type="http://schemas.openxmlformats.org/officeDocument/2006/relationships/customXml" Target="../ink/ink1183.xml"/><Relationship Id="rId74" Type="http://schemas.openxmlformats.org/officeDocument/2006/relationships/customXml" Target="../ink/ink1204.xml"/><Relationship Id="rId128" Type="http://schemas.openxmlformats.org/officeDocument/2006/relationships/customXml" Target="../ink/ink1231.xml"/><Relationship Id="rId335" Type="http://schemas.openxmlformats.org/officeDocument/2006/relationships/image" Target="../media/image1330.png"/><Relationship Id="rId377" Type="http://schemas.openxmlformats.org/officeDocument/2006/relationships/image" Target="../media/image1351.png"/><Relationship Id="rId5" Type="http://schemas.openxmlformats.org/officeDocument/2006/relationships/image" Target="../media/image1165.png"/><Relationship Id="rId181" Type="http://schemas.openxmlformats.org/officeDocument/2006/relationships/image" Target="../media/image1253.png"/><Relationship Id="rId237" Type="http://schemas.openxmlformats.org/officeDocument/2006/relationships/image" Target="../media/image1281.png"/><Relationship Id="rId279" Type="http://schemas.openxmlformats.org/officeDocument/2006/relationships/image" Target="../media/image1302.png"/><Relationship Id="rId43" Type="http://schemas.openxmlformats.org/officeDocument/2006/relationships/image" Target="../media/image1184.png"/><Relationship Id="rId139" Type="http://schemas.openxmlformats.org/officeDocument/2006/relationships/image" Target="../media/image1232.png"/><Relationship Id="rId290" Type="http://schemas.openxmlformats.org/officeDocument/2006/relationships/customXml" Target="../ink/ink1312.xml"/><Relationship Id="rId304" Type="http://schemas.openxmlformats.org/officeDocument/2006/relationships/customXml" Target="../ink/ink1319.xml"/><Relationship Id="rId346" Type="http://schemas.openxmlformats.org/officeDocument/2006/relationships/customXml" Target="../ink/ink1340.xml"/><Relationship Id="rId388" Type="http://schemas.openxmlformats.org/officeDocument/2006/relationships/customXml" Target="../ink/ink1361.xml"/><Relationship Id="rId85" Type="http://schemas.openxmlformats.org/officeDocument/2006/relationships/image" Target="../media/image1205.png"/><Relationship Id="rId150" Type="http://schemas.openxmlformats.org/officeDocument/2006/relationships/customXml" Target="../ink/ink1242.xml"/><Relationship Id="rId192" Type="http://schemas.openxmlformats.org/officeDocument/2006/relationships/customXml" Target="../ink/ink1263.xml"/><Relationship Id="rId206" Type="http://schemas.openxmlformats.org/officeDocument/2006/relationships/customXml" Target="../ink/ink1270.xml"/><Relationship Id="rId248" Type="http://schemas.openxmlformats.org/officeDocument/2006/relationships/customXml" Target="../ink/ink1291.xml"/><Relationship Id="rId12" Type="http://schemas.openxmlformats.org/officeDocument/2006/relationships/customXml" Target="../ink/ink1173.xml"/><Relationship Id="rId108" Type="http://schemas.openxmlformats.org/officeDocument/2006/relationships/customXml" Target="../ink/ink1221.xml"/><Relationship Id="rId315" Type="http://schemas.openxmlformats.org/officeDocument/2006/relationships/image" Target="../media/image1320.png"/><Relationship Id="rId357" Type="http://schemas.openxmlformats.org/officeDocument/2006/relationships/image" Target="../media/image1341.png"/><Relationship Id="rId54" Type="http://schemas.openxmlformats.org/officeDocument/2006/relationships/customXml" Target="../ink/ink1194.xml"/><Relationship Id="rId96" Type="http://schemas.openxmlformats.org/officeDocument/2006/relationships/customXml" Target="../ink/ink1215.xml"/><Relationship Id="rId161" Type="http://schemas.openxmlformats.org/officeDocument/2006/relationships/image" Target="../media/image1243.png"/><Relationship Id="rId217" Type="http://schemas.openxmlformats.org/officeDocument/2006/relationships/image" Target="../media/image1271.png"/><Relationship Id="rId259" Type="http://schemas.openxmlformats.org/officeDocument/2006/relationships/image" Target="../media/image1292.png"/><Relationship Id="rId23" Type="http://schemas.openxmlformats.org/officeDocument/2006/relationships/image" Target="../media/image1174.png"/><Relationship Id="rId119" Type="http://schemas.openxmlformats.org/officeDocument/2006/relationships/image" Target="../media/image1222.png"/><Relationship Id="rId270" Type="http://schemas.openxmlformats.org/officeDocument/2006/relationships/customXml" Target="../ink/ink1302.xml"/><Relationship Id="rId326" Type="http://schemas.openxmlformats.org/officeDocument/2006/relationships/customXml" Target="../ink/ink1330.xml"/><Relationship Id="rId65" Type="http://schemas.openxmlformats.org/officeDocument/2006/relationships/image" Target="../media/image1195.png"/><Relationship Id="rId130" Type="http://schemas.openxmlformats.org/officeDocument/2006/relationships/customXml" Target="../ink/ink1232.xml"/><Relationship Id="rId368" Type="http://schemas.openxmlformats.org/officeDocument/2006/relationships/customXml" Target="../ink/ink1351.xml"/><Relationship Id="rId172" Type="http://schemas.openxmlformats.org/officeDocument/2006/relationships/customXml" Target="../ink/ink1253.xml"/><Relationship Id="rId228" Type="http://schemas.openxmlformats.org/officeDocument/2006/relationships/customXml" Target="../ink/ink1281.xml"/><Relationship Id="rId281" Type="http://schemas.openxmlformats.org/officeDocument/2006/relationships/image" Target="../media/image1303.png"/><Relationship Id="rId337" Type="http://schemas.openxmlformats.org/officeDocument/2006/relationships/image" Target="../media/image1331.png"/><Relationship Id="rId34" Type="http://schemas.openxmlformats.org/officeDocument/2006/relationships/customXml" Target="../ink/ink1184.xml"/><Relationship Id="rId76" Type="http://schemas.openxmlformats.org/officeDocument/2006/relationships/customXml" Target="../ink/ink1205.xml"/><Relationship Id="rId141" Type="http://schemas.openxmlformats.org/officeDocument/2006/relationships/image" Target="../media/image1233.png"/><Relationship Id="rId379" Type="http://schemas.openxmlformats.org/officeDocument/2006/relationships/image" Target="../media/image1352.png"/><Relationship Id="rId7" Type="http://schemas.openxmlformats.org/officeDocument/2006/relationships/image" Target="../media/image1166.png"/><Relationship Id="rId183" Type="http://schemas.openxmlformats.org/officeDocument/2006/relationships/image" Target="../media/image1254.png"/><Relationship Id="rId239" Type="http://schemas.openxmlformats.org/officeDocument/2006/relationships/image" Target="../media/image1282.png"/><Relationship Id="rId390" Type="http://schemas.openxmlformats.org/officeDocument/2006/relationships/customXml" Target="../ink/ink1362.xml"/><Relationship Id="rId250" Type="http://schemas.openxmlformats.org/officeDocument/2006/relationships/customXml" Target="../ink/ink1292.xml"/><Relationship Id="rId292" Type="http://schemas.openxmlformats.org/officeDocument/2006/relationships/customXml" Target="../ink/ink1313.xml"/><Relationship Id="rId306" Type="http://schemas.openxmlformats.org/officeDocument/2006/relationships/customXml" Target="../ink/ink1320.xml"/><Relationship Id="rId45" Type="http://schemas.openxmlformats.org/officeDocument/2006/relationships/image" Target="../media/image1185.png"/><Relationship Id="rId87" Type="http://schemas.openxmlformats.org/officeDocument/2006/relationships/image" Target="../media/image1206.png"/><Relationship Id="rId110" Type="http://schemas.openxmlformats.org/officeDocument/2006/relationships/customXml" Target="../ink/ink1222.xml"/><Relationship Id="rId348" Type="http://schemas.openxmlformats.org/officeDocument/2006/relationships/customXml" Target="../ink/ink1341.xml"/><Relationship Id="rId152" Type="http://schemas.openxmlformats.org/officeDocument/2006/relationships/customXml" Target="../ink/ink1243.xml"/><Relationship Id="rId194" Type="http://schemas.openxmlformats.org/officeDocument/2006/relationships/customXml" Target="../ink/ink1264.xml"/><Relationship Id="rId208" Type="http://schemas.openxmlformats.org/officeDocument/2006/relationships/customXml" Target="../ink/ink1271.xml"/><Relationship Id="rId261" Type="http://schemas.openxmlformats.org/officeDocument/2006/relationships/image" Target="../media/image1293.png"/><Relationship Id="rId14" Type="http://schemas.openxmlformats.org/officeDocument/2006/relationships/customXml" Target="../ink/ink1174.xml"/><Relationship Id="rId56" Type="http://schemas.openxmlformats.org/officeDocument/2006/relationships/customXml" Target="../ink/ink1195.xml"/><Relationship Id="rId317" Type="http://schemas.openxmlformats.org/officeDocument/2006/relationships/image" Target="../media/image1321.png"/><Relationship Id="rId359" Type="http://schemas.openxmlformats.org/officeDocument/2006/relationships/image" Target="../media/image1342.png"/><Relationship Id="rId98" Type="http://schemas.openxmlformats.org/officeDocument/2006/relationships/customXml" Target="../ink/ink1216.xml"/><Relationship Id="rId121" Type="http://schemas.openxmlformats.org/officeDocument/2006/relationships/image" Target="../media/image1223.png"/><Relationship Id="rId163" Type="http://schemas.openxmlformats.org/officeDocument/2006/relationships/image" Target="../media/image1244.png"/><Relationship Id="rId219" Type="http://schemas.openxmlformats.org/officeDocument/2006/relationships/image" Target="../media/image1272.png"/><Relationship Id="rId370" Type="http://schemas.openxmlformats.org/officeDocument/2006/relationships/customXml" Target="../ink/ink1352.xml"/><Relationship Id="rId230" Type="http://schemas.openxmlformats.org/officeDocument/2006/relationships/customXml" Target="../ink/ink1282.xml"/><Relationship Id="rId25" Type="http://schemas.openxmlformats.org/officeDocument/2006/relationships/image" Target="../media/image1175.png"/><Relationship Id="rId67" Type="http://schemas.openxmlformats.org/officeDocument/2006/relationships/image" Target="../media/image1196.png"/><Relationship Id="rId272" Type="http://schemas.openxmlformats.org/officeDocument/2006/relationships/customXml" Target="../ink/ink1303.xml"/><Relationship Id="rId328" Type="http://schemas.openxmlformats.org/officeDocument/2006/relationships/customXml" Target="../ink/ink1331.xml"/><Relationship Id="rId132" Type="http://schemas.openxmlformats.org/officeDocument/2006/relationships/customXml" Target="../ink/ink1233.xml"/><Relationship Id="rId174" Type="http://schemas.openxmlformats.org/officeDocument/2006/relationships/customXml" Target="../ink/ink1254.xml"/><Relationship Id="rId381" Type="http://schemas.openxmlformats.org/officeDocument/2006/relationships/image" Target="../media/image1353.png"/><Relationship Id="rId241" Type="http://schemas.openxmlformats.org/officeDocument/2006/relationships/image" Target="../media/image1283.png"/><Relationship Id="rId36" Type="http://schemas.openxmlformats.org/officeDocument/2006/relationships/customXml" Target="../ink/ink1185.xml"/><Relationship Id="rId283" Type="http://schemas.openxmlformats.org/officeDocument/2006/relationships/image" Target="../media/image1304.png"/><Relationship Id="rId339" Type="http://schemas.openxmlformats.org/officeDocument/2006/relationships/image" Target="../media/image1332.png"/><Relationship Id="rId78" Type="http://schemas.openxmlformats.org/officeDocument/2006/relationships/customXml" Target="../ink/ink1206.xml"/><Relationship Id="rId101" Type="http://schemas.openxmlformats.org/officeDocument/2006/relationships/image" Target="../media/image1213.png"/><Relationship Id="rId143" Type="http://schemas.openxmlformats.org/officeDocument/2006/relationships/image" Target="../media/image1234.png"/><Relationship Id="rId185" Type="http://schemas.openxmlformats.org/officeDocument/2006/relationships/image" Target="../media/image1255.png"/><Relationship Id="rId350" Type="http://schemas.openxmlformats.org/officeDocument/2006/relationships/customXml" Target="../ink/ink1342.xml"/><Relationship Id="rId9" Type="http://schemas.openxmlformats.org/officeDocument/2006/relationships/image" Target="../media/image1167.png"/><Relationship Id="rId210" Type="http://schemas.openxmlformats.org/officeDocument/2006/relationships/customXml" Target="../ink/ink1272.xml"/><Relationship Id="rId252" Type="http://schemas.openxmlformats.org/officeDocument/2006/relationships/customXml" Target="../ink/ink1293.xml"/><Relationship Id="rId294" Type="http://schemas.openxmlformats.org/officeDocument/2006/relationships/customXml" Target="../ink/ink1314.xml"/><Relationship Id="rId308" Type="http://schemas.openxmlformats.org/officeDocument/2006/relationships/customXml" Target="../ink/ink1321.xml"/><Relationship Id="rId47" Type="http://schemas.openxmlformats.org/officeDocument/2006/relationships/image" Target="../media/image1186.png"/><Relationship Id="rId89" Type="http://schemas.openxmlformats.org/officeDocument/2006/relationships/image" Target="../media/image1207.png"/><Relationship Id="rId112" Type="http://schemas.openxmlformats.org/officeDocument/2006/relationships/customXml" Target="../ink/ink1223.xml"/><Relationship Id="rId154" Type="http://schemas.openxmlformats.org/officeDocument/2006/relationships/customXml" Target="../ink/ink1244.xml"/><Relationship Id="rId361" Type="http://schemas.openxmlformats.org/officeDocument/2006/relationships/image" Target="../media/image1343.png"/><Relationship Id="rId196" Type="http://schemas.openxmlformats.org/officeDocument/2006/relationships/customXml" Target="../ink/ink1265.xml"/><Relationship Id="rId200" Type="http://schemas.openxmlformats.org/officeDocument/2006/relationships/customXml" Target="../ink/ink1267.xml"/><Relationship Id="rId382" Type="http://schemas.openxmlformats.org/officeDocument/2006/relationships/customXml" Target="../ink/ink1358.xml"/><Relationship Id="rId16" Type="http://schemas.openxmlformats.org/officeDocument/2006/relationships/customXml" Target="../ink/ink1175.xml"/><Relationship Id="rId221" Type="http://schemas.openxmlformats.org/officeDocument/2006/relationships/image" Target="../media/image1273.png"/><Relationship Id="rId242" Type="http://schemas.openxmlformats.org/officeDocument/2006/relationships/customXml" Target="../ink/ink1288.xml"/><Relationship Id="rId263" Type="http://schemas.openxmlformats.org/officeDocument/2006/relationships/image" Target="../media/image1294.png"/><Relationship Id="rId284" Type="http://schemas.openxmlformats.org/officeDocument/2006/relationships/customXml" Target="../ink/ink1309.xml"/><Relationship Id="rId319" Type="http://schemas.openxmlformats.org/officeDocument/2006/relationships/image" Target="../media/image1322.png"/><Relationship Id="rId37" Type="http://schemas.openxmlformats.org/officeDocument/2006/relationships/image" Target="../media/image1181.png"/><Relationship Id="rId58" Type="http://schemas.openxmlformats.org/officeDocument/2006/relationships/customXml" Target="../ink/ink1196.xml"/><Relationship Id="rId79" Type="http://schemas.openxmlformats.org/officeDocument/2006/relationships/image" Target="../media/image1202.png"/><Relationship Id="rId102" Type="http://schemas.openxmlformats.org/officeDocument/2006/relationships/customXml" Target="../ink/ink1218.xml"/><Relationship Id="rId123" Type="http://schemas.openxmlformats.org/officeDocument/2006/relationships/image" Target="../media/image1224.png"/><Relationship Id="rId144" Type="http://schemas.openxmlformats.org/officeDocument/2006/relationships/customXml" Target="../ink/ink1239.xml"/><Relationship Id="rId330" Type="http://schemas.openxmlformats.org/officeDocument/2006/relationships/customXml" Target="../ink/ink1332.xml"/><Relationship Id="rId90" Type="http://schemas.openxmlformats.org/officeDocument/2006/relationships/customXml" Target="../ink/ink1212.xml"/><Relationship Id="rId165" Type="http://schemas.openxmlformats.org/officeDocument/2006/relationships/image" Target="../media/image1245.png"/><Relationship Id="rId186" Type="http://schemas.openxmlformats.org/officeDocument/2006/relationships/customXml" Target="../ink/ink1260.xml"/><Relationship Id="rId351" Type="http://schemas.openxmlformats.org/officeDocument/2006/relationships/image" Target="../media/image1338.png"/><Relationship Id="rId372" Type="http://schemas.openxmlformats.org/officeDocument/2006/relationships/customXml" Target="../ink/ink1353.xml"/><Relationship Id="rId211" Type="http://schemas.openxmlformats.org/officeDocument/2006/relationships/image" Target="../media/image1268.png"/><Relationship Id="rId232" Type="http://schemas.openxmlformats.org/officeDocument/2006/relationships/customXml" Target="../ink/ink1283.xml"/><Relationship Id="rId253" Type="http://schemas.openxmlformats.org/officeDocument/2006/relationships/image" Target="../media/image1289.png"/><Relationship Id="rId274" Type="http://schemas.openxmlformats.org/officeDocument/2006/relationships/customXml" Target="../ink/ink1304.xml"/><Relationship Id="rId295" Type="http://schemas.openxmlformats.org/officeDocument/2006/relationships/image" Target="../media/image1310.png"/><Relationship Id="rId309" Type="http://schemas.openxmlformats.org/officeDocument/2006/relationships/image" Target="../media/image1317.png"/><Relationship Id="rId27" Type="http://schemas.openxmlformats.org/officeDocument/2006/relationships/image" Target="../media/image1176.png"/><Relationship Id="rId48" Type="http://schemas.openxmlformats.org/officeDocument/2006/relationships/customXml" Target="../ink/ink1191.xml"/><Relationship Id="rId69" Type="http://schemas.openxmlformats.org/officeDocument/2006/relationships/image" Target="../media/image1197.png"/><Relationship Id="rId113" Type="http://schemas.openxmlformats.org/officeDocument/2006/relationships/image" Target="../media/image1219.png"/><Relationship Id="rId134" Type="http://schemas.openxmlformats.org/officeDocument/2006/relationships/customXml" Target="../ink/ink1234.xml"/><Relationship Id="rId320" Type="http://schemas.openxmlformats.org/officeDocument/2006/relationships/customXml" Target="../ink/ink1327.xml"/><Relationship Id="rId80" Type="http://schemas.openxmlformats.org/officeDocument/2006/relationships/customXml" Target="../ink/ink1207.xml"/><Relationship Id="rId155" Type="http://schemas.openxmlformats.org/officeDocument/2006/relationships/image" Target="../media/image1240.png"/><Relationship Id="rId176" Type="http://schemas.openxmlformats.org/officeDocument/2006/relationships/customXml" Target="../ink/ink1255.xml"/><Relationship Id="rId197" Type="http://schemas.openxmlformats.org/officeDocument/2006/relationships/image" Target="../media/image1261.png"/><Relationship Id="rId341" Type="http://schemas.openxmlformats.org/officeDocument/2006/relationships/image" Target="../media/image1333.png"/><Relationship Id="rId362" Type="http://schemas.openxmlformats.org/officeDocument/2006/relationships/customXml" Target="../ink/ink1348.xml"/><Relationship Id="rId383" Type="http://schemas.openxmlformats.org/officeDocument/2006/relationships/image" Target="../media/image1354.png"/><Relationship Id="rId201" Type="http://schemas.openxmlformats.org/officeDocument/2006/relationships/image" Target="../media/image1263.png"/><Relationship Id="rId222" Type="http://schemas.openxmlformats.org/officeDocument/2006/relationships/customXml" Target="../ink/ink1278.xml"/><Relationship Id="rId243" Type="http://schemas.openxmlformats.org/officeDocument/2006/relationships/image" Target="../media/image1284.png"/><Relationship Id="rId264" Type="http://schemas.openxmlformats.org/officeDocument/2006/relationships/customXml" Target="../ink/ink1299.xml"/><Relationship Id="rId285" Type="http://schemas.openxmlformats.org/officeDocument/2006/relationships/image" Target="../media/image1305.png"/><Relationship Id="rId17" Type="http://schemas.openxmlformats.org/officeDocument/2006/relationships/image" Target="../media/image1171.png"/><Relationship Id="rId38" Type="http://schemas.openxmlformats.org/officeDocument/2006/relationships/customXml" Target="../ink/ink1186.xml"/><Relationship Id="rId59" Type="http://schemas.openxmlformats.org/officeDocument/2006/relationships/image" Target="../media/image1192.png"/><Relationship Id="rId103" Type="http://schemas.openxmlformats.org/officeDocument/2006/relationships/image" Target="../media/image1214.png"/><Relationship Id="rId124" Type="http://schemas.openxmlformats.org/officeDocument/2006/relationships/customXml" Target="../ink/ink1229.xml"/><Relationship Id="rId310" Type="http://schemas.openxmlformats.org/officeDocument/2006/relationships/customXml" Target="../ink/ink1322.xml"/><Relationship Id="rId70" Type="http://schemas.openxmlformats.org/officeDocument/2006/relationships/customXml" Target="../ink/ink1202.xml"/><Relationship Id="rId91" Type="http://schemas.openxmlformats.org/officeDocument/2006/relationships/image" Target="../media/image1208.png"/><Relationship Id="rId145" Type="http://schemas.openxmlformats.org/officeDocument/2006/relationships/image" Target="../media/image1235.png"/><Relationship Id="rId166" Type="http://schemas.openxmlformats.org/officeDocument/2006/relationships/customXml" Target="../ink/ink1250.xml"/><Relationship Id="rId187" Type="http://schemas.openxmlformats.org/officeDocument/2006/relationships/image" Target="../media/image1256.png"/><Relationship Id="rId331" Type="http://schemas.openxmlformats.org/officeDocument/2006/relationships/image" Target="../media/image1328.png"/><Relationship Id="rId352" Type="http://schemas.openxmlformats.org/officeDocument/2006/relationships/customXml" Target="../ink/ink1343.xml"/><Relationship Id="rId373" Type="http://schemas.openxmlformats.org/officeDocument/2006/relationships/image" Target="../media/image134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73.xml"/><Relationship Id="rId233" Type="http://schemas.openxmlformats.org/officeDocument/2006/relationships/image" Target="../media/image1279.png"/><Relationship Id="rId254" Type="http://schemas.openxmlformats.org/officeDocument/2006/relationships/customXml" Target="../ink/ink1294.xml"/><Relationship Id="rId28" Type="http://schemas.openxmlformats.org/officeDocument/2006/relationships/customXml" Target="../ink/ink1181.xml"/><Relationship Id="rId49" Type="http://schemas.openxmlformats.org/officeDocument/2006/relationships/image" Target="../media/image1187.png"/><Relationship Id="rId114" Type="http://schemas.openxmlformats.org/officeDocument/2006/relationships/customXml" Target="../ink/ink1224.xml"/><Relationship Id="rId275" Type="http://schemas.openxmlformats.org/officeDocument/2006/relationships/image" Target="../media/image1300.png"/><Relationship Id="rId296" Type="http://schemas.openxmlformats.org/officeDocument/2006/relationships/customXml" Target="../ink/ink1315.xml"/><Relationship Id="rId300" Type="http://schemas.openxmlformats.org/officeDocument/2006/relationships/customXml" Target="../ink/ink1317.xml"/><Relationship Id="rId60" Type="http://schemas.openxmlformats.org/officeDocument/2006/relationships/customXml" Target="../ink/ink1197.xml"/><Relationship Id="rId81" Type="http://schemas.openxmlformats.org/officeDocument/2006/relationships/image" Target="../media/image1203.png"/><Relationship Id="rId135" Type="http://schemas.openxmlformats.org/officeDocument/2006/relationships/image" Target="../media/image1230.png"/><Relationship Id="rId156" Type="http://schemas.openxmlformats.org/officeDocument/2006/relationships/customXml" Target="../ink/ink1245.xml"/><Relationship Id="rId177" Type="http://schemas.openxmlformats.org/officeDocument/2006/relationships/image" Target="../media/image1251.png"/><Relationship Id="rId198" Type="http://schemas.openxmlformats.org/officeDocument/2006/relationships/customXml" Target="../ink/ink1266.xml"/><Relationship Id="rId321" Type="http://schemas.openxmlformats.org/officeDocument/2006/relationships/image" Target="../media/image1323.png"/><Relationship Id="rId342" Type="http://schemas.openxmlformats.org/officeDocument/2006/relationships/customXml" Target="../ink/ink1338.xml"/><Relationship Id="rId363" Type="http://schemas.openxmlformats.org/officeDocument/2006/relationships/image" Target="../media/image1344.png"/><Relationship Id="rId384" Type="http://schemas.openxmlformats.org/officeDocument/2006/relationships/customXml" Target="../ink/ink1359.xml"/><Relationship Id="rId202" Type="http://schemas.openxmlformats.org/officeDocument/2006/relationships/customXml" Target="../ink/ink1268.xml"/><Relationship Id="rId223" Type="http://schemas.openxmlformats.org/officeDocument/2006/relationships/image" Target="../media/image1274.png"/><Relationship Id="rId244" Type="http://schemas.openxmlformats.org/officeDocument/2006/relationships/customXml" Target="../ink/ink1289.xml"/><Relationship Id="rId18" Type="http://schemas.openxmlformats.org/officeDocument/2006/relationships/customXml" Target="../ink/ink1176.xml"/><Relationship Id="rId39" Type="http://schemas.openxmlformats.org/officeDocument/2006/relationships/image" Target="../media/image1182.png"/><Relationship Id="rId265" Type="http://schemas.openxmlformats.org/officeDocument/2006/relationships/image" Target="../media/image1295.png"/><Relationship Id="rId286" Type="http://schemas.openxmlformats.org/officeDocument/2006/relationships/customXml" Target="../ink/ink1310.xml"/><Relationship Id="rId50" Type="http://schemas.openxmlformats.org/officeDocument/2006/relationships/customXml" Target="../ink/ink1192.xml"/><Relationship Id="rId104" Type="http://schemas.openxmlformats.org/officeDocument/2006/relationships/customXml" Target="../ink/ink1219.xml"/><Relationship Id="rId125" Type="http://schemas.openxmlformats.org/officeDocument/2006/relationships/image" Target="../media/image1225.png"/><Relationship Id="rId146" Type="http://schemas.openxmlformats.org/officeDocument/2006/relationships/customXml" Target="../ink/ink1240.xml"/><Relationship Id="rId167" Type="http://schemas.openxmlformats.org/officeDocument/2006/relationships/image" Target="../media/image1246.png"/><Relationship Id="rId188" Type="http://schemas.openxmlformats.org/officeDocument/2006/relationships/customXml" Target="../ink/ink1261.xml"/><Relationship Id="rId311" Type="http://schemas.openxmlformats.org/officeDocument/2006/relationships/image" Target="../media/image1318.png"/><Relationship Id="rId332" Type="http://schemas.openxmlformats.org/officeDocument/2006/relationships/customXml" Target="../ink/ink1333.xml"/><Relationship Id="rId353" Type="http://schemas.openxmlformats.org/officeDocument/2006/relationships/image" Target="../media/image1339.png"/><Relationship Id="rId374" Type="http://schemas.openxmlformats.org/officeDocument/2006/relationships/customXml" Target="../ink/ink1354.xml"/><Relationship Id="rId71" Type="http://schemas.openxmlformats.org/officeDocument/2006/relationships/image" Target="../media/image1198.png"/><Relationship Id="rId92" Type="http://schemas.openxmlformats.org/officeDocument/2006/relationships/customXml" Target="../ink/ink1213.xml"/><Relationship Id="rId213" Type="http://schemas.openxmlformats.org/officeDocument/2006/relationships/image" Target="../media/image1269.png"/><Relationship Id="rId234" Type="http://schemas.openxmlformats.org/officeDocument/2006/relationships/customXml" Target="../ink/ink1284.xml"/><Relationship Id="rId2" Type="http://schemas.openxmlformats.org/officeDocument/2006/relationships/customXml" Target="../ink/ink1168.xml"/><Relationship Id="rId29" Type="http://schemas.openxmlformats.org/officeDocument/2006/relationships/image" Target="../media/image1177.png"/><Relationship Id="rId255" Type="http://schemas.openxmlformats.org/officeDocument/2006/relationships/image" Target="../media/image1290.png"/><Relationship Id="rId276" Type="http://schemas.openxmlformats.org/officeDocument/2006/relationships/customXml" Target="../ink/ink1305.xml"/><Relationship Id="rId297" Type="http://schemas.openxmlformats.org/officeDocument/2006/relationships/image" Target="../media/image1311.png"/><Relationship Id="rId40" Type="http://schemas.openxmlformats.org/officeDocument/2006/relationships/customXml" Target="../ink/ink1187.xml"/><Relationship Id="rId115" Type="http://schemas.openxmlformats.org/officeDocument/2006/relationships/image" Target="../media/image1220.png"/><Relationship Id="rId136" Type="http://schemas.openxmlformats.org/officeDocument/2006/relationships/customXml" Target="../ink/ink1235.xml"/><Relationship Id="rId157" Type="http://schemas.openxmlformats.org/officeDocument/2006/relationships/image" Target="../media/image1241.png"/><Relationship Id="rId178" Type="http://schemas.openxmlformats.org/officeDocument/2006/relationships/customXml" Target="../ink/ink1256.xml"/><Relationship Id="rId301" Type="http://schemas.openxmlformats.org/officeDocument/2006/relationships/image" Target="../media/image1313.png"/><Relationship Id="rId322" Type="http://schemas.openxmlformats.org/officeDocument/2006/relationships/customXml" Target="../ink/ink1328.xml"/><Relationship Id="rId343" Type="http://schemas.openxmlformats.org/officeDocument/2006/relationships/image" Target="../media/image1334.png"/><Relationship Id="rId364" Type="http://schemas.openxmlformats.org/officeDocument/2006/relationships/customXml" Target="../ink/ink1349.xml"/><Relationship Id="rId61" Type="http://schemas.openxmlformats.org/officeDocument/2006/relationships/image" Target="../media/image1193.png"/><Relationship Id="rId82" Type="http://schemas.openxmlformats.org/officeDocument/2006/relationships/customXml" Target="../ink/ink1208.xml"/><Relationship Id="rId199" Type="http://schemas.openxmlformats.org/officeDocument/2006/relationships/image" Target="../media/image1262.png"/><Relationship Id="rId203" Type="http://schemas.openxmlformats.org/officeDocument/2006/relationships/image" Target="../media/image1264.png"/><Relationship Id="rId385" Type="http://schemas.openxmlformats.org/officeDocument/2006/relationships/image" Target="../media/image1355.png"/><Relationship Id="rId19" Type="http://schemas.openxmlformats.org/officeDocument/2006/relationships/image" Target="../media/image1172.png"/><Relationship Id="rId224" Type="http://schemas.openxmlformats.org/officeDocument/2006/relationships/customXml" Target="../ink/ink1279.xml"/><Relationship Id="rId245" Type="http://schemas.openxmlformats.org/officeDocument/2006/relationships/image" Target="../media/image1285.png"/><Relationship Id="rId266" Type="http://schemas.openxmlformats.org/officeDocument/2006/relationships/customXml" Target="../ink/ink1300.xml"/><Relationship Id="rId287" Type="http://schemas.openxmlformats.org/officeDocument/2006/relationships/image" Target="../media/image1306.png"/><Relationship Id="rId30" Type="http://schemas.openxmlformats.org/officeDocument/2006/relationships/customXml" Target="../ink/ink1182.xml"/><Relationship Id="rId105" Type="http://schemas.openxmlformats.org/officeDocument/2006/relationships/image" Target="../media/image1215.png"/><Relationship Id="rId126" Type="http://schemas.openxmlformats.org/officeDocument/2006/relationships/customXml" Target="../ink/ink1230.xml"/><Relationship Id="rId147" Type="http://schemas.openxmlformats.org/officeDocument/2006/relationships/image" Target="../media/image1236.png"/><Relationship Id="rId168" Type="http://schemas.openxmlformats.org/officeDocument/2006/relationships/customXml" Target="../ink/ink1251.xml"/><Relationship Id="rId312" Type="http://schemas.openxmlformats.org/officeDocument/2006/relationships/customXml" Target="../ink/ink1323.xml"/><Relationship Id="rId333" Type="http://schemas.openxmlformats.org/officeDocument/2006/relationships/image" Target="../media/image1329.png"/><Relationship Id="rId354" Type="http://schemas.openxmlformats.org/officeDocument/2006/relationships/customXml" Target="../ink/ink1344.xml"/><Relationship Id="rId51" Type="http://schemas.openxmlformats.org/officeDocument/2006/relationships/image" Target="../media/image1188.png"/><Relationship Id="rId72" Type="http://schemas.openxmlformats.org/officeDocument/2006/relationships/customXml" Target="../ink/ink1203.xml"/><Relationship Id="rId93" Type="http://schemas.openxmlformats.org/officeDocument/2006/relationships/image" Target="../media/image1209.png"/><Relationship Id="rId189" Type="http://schemas.openxmlformats.org/officeDocument/2006/relationships/image" Target="../media/image1257.png"/><Relationship Id="rId375" Type="http://schemas.openxmlformats.org/officeDocument/2006/relationships/image" Target="../media/image1350.png"/><Relationship Id="rId3" Type="http://schemas.openxmlformats.org/officeDocument/2006/relationships/image" Target="../media/image1164.png"/><Relationship Id="rId214" Type="http://schemas.openxmlformats.org/officeDocument/2006/relationships/customXml" Target="../ink/ink1274.xml"/><Relationship Id="rId235" Type="http://schemas.openxmlformats.org/officeDocument/2006/relationships/image" Target="../media/image1280.png"/><Relationship Id="rId256" Type="http://schemas.openxmlformats.org/officeDocument/2006/relationships/customXml" Target="../ink/ink1295.xml"/><Relationship Id="rId277" Type="http://schemas.openxmlformats.org/officeDocument/2006/relationships/image" Target="../media/image1301.png"/><Relationship Id="rId298" Type="http://schemas.openxmlformats.org/officeDocument/2006/relationships/customXml" Target="../ink/ink1316.xml"/><Relationship Id="rId116" Type="http://schemas.openxmlformats.org/officeDocument/2006/relationships/customXml" Target="../ink/ink1225.xml"/><Relationship Id="rId137" Type="http://schemas.openxmlformats.org/officeDocument/2006/relationships/image" Target="../media/image1231.png"/><Relationship Id="rId158" Type="http://schemas.openxmlformats.org/officeDocument/2006/relationships/customXml" Target="../ink/ink1246.xml"/><Relationship Id="rId302" Type="http://schemas.openxmlformats.org/officeDocument/2006/relationships/customXml" Target="../ink/ink1318.xml"/><Relationship Id="rId323" Type="http://schemas.openxmlformats.org/officeDocument/2006/relationships/image" Target="../media/image1324.png"/><Relationship Id="rId344" Type="http://schemas.openxmlformats.org/officeDocument/2006/relationships/customXml" Target="../ink/ink1339.xml"/><Relationship Id="rId20" Type="http://schemas.openxmlformats.org/officeDocument/2006/relationships/customXml" Target="../ink/ink1177.xml"/><Relationship Id="rId41" Type="http://schemas.openxmlformats.org/officeDocument/2006/relationships/image" Target="../media/image1183.png"/><Relationship Id="rId62" Type="http://schemas.openxmlformats.org/officeDocument/2006/relationships/customXml" Target="../ink/ink1198.xml"/><Relationship Id="rId83" Type="http://schemas.openxmlformats.org/officeDocument/2006/relationships/image" Target="../media/image1204.png"/><Relationship Id="rId179" Type="http://schemas.openxmlformats.org/officeDocument/2006/relationships/image" Target="../media/image1252.png"/><Relationship Id="rId365" Type="http://schemas.openxmlformats.org/officeDocument/2006/relationships/image" Target="../media/image1345.png"/><Relationship Id="rId386" Type="http://schemas.openxmlformats.org/officeDocument/2006/relationships/customXml" Target="../ink/ink1360.xml"/><Relationship Id="rId190" Type="http://schemas.openxmlformats.org/officeDocument/2006/relationships/customXml" Target="../ink/ink1262.xml"/><Relationship Id="rId204" Type="http://schemas.openxmlformats.org/officeDocument/2006/relationships/customXml" Target="../ink/ink1269.xml"/><Relationship Id="rId225" Type="http://schemas.openxmlformats.org/officeDocument/2006/relationships/image" Target="../media/image1275.png"/><Relationship Id="rId246" Type="http://schemas.openxmlformats.org/officeDocument/2006/relationships/customXml" Target="../ink/ink1290.xml"/><Relationship Id="rId267" Type="http://schemas.openxmlformats.org/officeDocument/2006/relationships/image" Target="../media/image1296.png"/><Relationship Id="rId288" Type="http://schemas.openxmlformats.org/officeDocument/2006/relationships/customXml" Target="../ink/ink1311.xml"/><Relationship Id="rId106" Type="http://schemas.openxmlformats.org/officeDocument/2006/relationships/customXml" Target="../ink/ink1220.xml"/><Relationship Id="rId127" Type="http://schemas.openxmlformats.org/officeDocument/2006/relationships/image" Target="../media/image1226.png"/><Relationship Id="rId313" Type="http://schemas.openxmlformats.org/officeDocument/2006/relationships/image" Target="../media/image1319.png"/><Relationship Id="rId10" Type="http://schemas.openxmlformats.org/officeDocument/2006/relationships/customXml" Target="../ink/ink1172.xml"/><Relationship Id="rId31" Type="http://schemas.openxmlformats.org/officeDocument/2006/relationships/image" Target="../media/image1178.png"/><Relationship Id="rId52" Type="http://schemas.openxmlformats.org/officeDocument/2006/relationships/customXml" Target="../ink/ink1193.xml"/><Relationship Id="rId73" Type="http://schemas.openxmlformats.org/officeDocument/2006/relationships/image" Target="../media/image1199.png"/><Relationship Id="rId94" Type="http://schemas.openxmlformats.org/officeDocument/2006/relationships/customXml" Target="../ink/ink1214.xml"/><Relationship Id="rId148" Type="http://schemas.openxmlformats.org/officeDocument/2006/relationships/customXml" Target="../ink/ink1241.xml"/><Relationship Id="rId169" Type="http://schemas.openxmlformats.org/officeDocument/2006/relationships/image" Target="../media/image1247.png"/><Relationship Id="rId334" Type="http://schemas.openxmlformats.org/officeDocument/2006/relationships/customXml" Target="../ink/ink1334.xml"/><Relationship Id="rId355" Type="http://schemas.openxmlformats.org/officeDocument/2006/relationships/image" Target="../media/image1340.png"/><Relationship Id="rId376" Type="http://schemas.openxmlformats.org/officeDocument/2006/relationships/customXml" Target="../ink/ink1355.xml"/><Relationship Id="rId4" Type="http://schemas.openxmlformats.org/officeDocument/2006/relationships/customXml" Target="../ink/ink1169.xml"/><Relationship Id="rId180" Type="http://schemas.openxmlformats.org/officeDocument/2006/relationships/customXml" Target="../ink/ink1257.xml"/><Relationship Id="rId215" Type="http://schemas.openxmlformats.org/officeDocument/2006/relationships/image" Target="../media/image1270.png"/><Relationship Id="rId236" Type="http://schemas.openxmlformats.org/officeDocument/2006/relationships/customXml" Target="../ink/ink1285.xml"/><Relationship Id="rId257" Type="http://schemas.openxmlformats.org/officeDocument/2006/relationships/image" Target="../media/image1291.png"/><Relationship Id="rId278" Type="http://schemas.openxmlformats.org/officeDocument/2006/relationships/customXml" Target="../ink/ink1306.xml"/><Relationship Id="rId303" Type="http://schemas.openxmlformats.org/officeDocument/2006/relationships/image" Target="../media/image1314.png"/><Relationship Id="rId42" Type="http://schemas.openxmlformats.org/officeDocument/2006/relationships/customXml" Target="../ink/ink1188.xml"/><Relationship Id="rId84" Type="http://schemas.openxmlformats.org/officeDocument/2006/relationships/customXml" Target="../ink/ink1209.xml"/><Relationship Id="rId138" Type="http://schemas.openxmlformats.org/officeDocument/2006/relationships/customXml" Target="../ink/ink1236.xml"/><Relationship Id="rId345" Type="http://schemas.openxmlformats.org/officeDocument/2006/relationships/image" Target="../media/image1335.png"/><Relationship Id="rId387" Type="http://schemas.openxmlformats.org/officeDocument/2006/relationships/image" Target="../media/image1356.png"/><Relationship Id="rId191" Type="http://schemas.openxmlformats.org/officeDocument/2006/relationships/image" Target="../media/image1258.png"/><Relationship Id="rId205" Type="http://schemas.openxmlformats.org/officeDocument/2006/relationships/image" Target="../media/image1265.png"/><Relationship Id="rId247" Type="http://schemas.openxmlformats.org/officeDocument/2006/relationships/image" Target="../media/image1286.png"/><Relationship Id="rId107" Type="http://schemas.openxmlformats.org/officeDocument/2006/relationships/image" Target="../media/image1216.png"/><Relationship Id="rId289" Type="http://schemas.openxmlformats.org/officeDocument/2006/relationships/image" Target="../media/image1307.png"/><Relationship Id="rId11" Type="http://schemas.openxmlformats.org/officeDocument/2006/relationships/image" Target="../media/image1168.png"/><Relationship Id="rId53" Type="http://schemas.openxmlformats.org/officeDocument/2006/relationships/image" Target="../media/image1189.png"/><Relationship Id="rId149" Type="http://schemas.openxmlformats.org/officeDocument/2006/relationships/image" Target="../media/image1237.png"/><Relationship Id="rId314" Type="http://schemas.openxmlformats.org/officeDocument/2006/relationships/customXml" Target="../ink/ink1324.xml"/><Relationship Id="rId356" Type="http://schemas.openxmlformats.org/officeDocument/2006/relationships/customXml" Target="../ink/ink1345.xml"/><Relationship Id="rId95" Type="http://schemas.openxmlformats.org/officeDocument/2006/relationships/image" Target="../media/image1210.png"/><Relationship Id="rId160" Type="http://schemas.openxmlformats.org/officeDocument/2006/relationships/customXml" Target="../ink/ink1247.xml"/><Relationship Id="rId216" Type="http://schemas.openxmlformats.org/officeDocument/2006/relationships/customXml" Target="../ink/ink1275.xml"/><Relationship Id="rId258" Type="http://schemas.openxmlformats.org/officeDocument/2006/relationships/customXml" Target="../ink/ink1296.xml"/><Relationship Id="rId22" Type="http://schemas.openxmlformats.org/officeDocument/2006/relationships/customXml" Target="../ink/ink1178.xml"/><Relationship Id="rId64" Type="http://schemas.openxmlformats.org/officeDocument/2006/relationships/customXml" Target="../ink/ink1199.xml"/><Relationship Id="rId118" Type="http://schemas.openxmlformats.org/officeDocument/2006/relationships/customXml" Target="../ink/ink1226.xml"/><Relationship Id="rId325" Type="http://schemas.openxmlformats.org/officeDocument/2006/relationships/image" Target="../media/image1325.png"/><Relationship Id="rId367" Type="http://schemas.openxmlformats.org/officeDocument/2006/relationships/image" Target="../media/image1346.png"/><Relationship Id="rId171" Type="http://schemas.openxmlformats.org/officeDocument/2006/relationships/image" Target="../media/image1248.png"/><Relationship Id="rId227" Type="http://schemas.openxmlformats.org/officeDocument/2006/relationships/image" Target="../media/image1276.png"/><Relationship Id="rId269" Type="http://schemas.openxmlformats.org/officeDocument/2006/relationships/image" Target="../media/image1297.png"/><Relationship Id="rId33" Type="http://schemas.openxmlformats.org/officeDocument/2006/relationships/image" Target="../media/image1179.png"/><Relationship Id="rId129" Type="http://schemas.openxmlformats.org/officeDocument/2006/relationships/image" Target="../media/image1227.png"/><Relationship Id="rId280" Type="http://schemas.openxmlformats.org/officeDocument/2006/relationships/customXml" Target="../ink/ink1307.xml"/><Relationship Id="rId336" Type="http://schemas.openxmlformats.org/officeDocument/2006/relationships/customXml" Target="../ink/ink1335.xml"/><Relationship Id="rId75" Type="http://schemas.openxmlformats.org/officeDocument/2006/relationships/image" Target="../media/image1200.png"/><Relationship Id="rId140" Type="http://schemas.openxmlformats.org/officeDocument/2006/relationships/customXml" Target="../ink/ink1237.xml"/><Relationship Id="rId182" Type="http://schemas.openxmlformats.org/officeDocument/2006/relationships/customXml" Target="../ink/ink1258.xml"/><Relationship Id="rId378" Type="http://schemas.openxmlformats.org/officeDocument/2006/relationships/customXml" Target="../ink/ink1356.xml"/><Relationship Id="rId6" Type="http://schemas.openxmlformats.org/officeDocument/2006/relationships/customXml" Target="../ink/ink1170.xml"/><Relationship Id="rId238" Type="http://schemas.openxmlformats.org/officeDocument/2006/relationships/customXml" Target="../ink/ink1286.xml"/><Relationship Id="rId291" Type="http://schemas.openxmlformats.org/officeDocument/2006/relationships/image" Target="../media/image1308.png"/><Relationship Id="rId305" Type="http://schemas.openxmlformats.org/officeDocument/2006/relationships/image" Target="../media/image1315.png"/><Relationship Id="rId347" Type="http://schemas.openxmlformats.org/officeDocument/2006/relationships/image" Target="../media/image1336.png"/><Relationship Id="rId44" Type="http://schemas.openxmlformats.org/officeDocument/2006/relationships/customXml" Target="../ink/ink1189.xml"/><Relationship Id="rId86" Type="http://schemas.openxmlformats.org/officeDocument/2006/relationships/customXml" Target="../ink/ink1210.xml"/><Relationship Id="rId151" Type="http://schemas.openxmlformats.org/officeDocument/2006/relationships/image" Target="../media/image1238.png"/><Relationship Id="rId389" Type="http://schemas.openxmlformats.org/officeDocument/2006/relationships/image" Target="../media/image1357.png"/><Relationship Id="rId193" Type="http://schemas.openxmlformats.org/officeDocument/2006/relationships/image" Target="../media/image1259.png"/><Relationship Id="rId207" Type="http://schemas.openxmlformats.org/officeDocument/2006/relationships/image" Target="../media/image1266.png"/><Relationship Id="rId249" Type="http://schemas.openxmlformats.org/officeDocument/2006/relationships/image" Target="../media/image1287.png"/><Relationship Id="rId13" Type="http://schemas.openxmlformats.org/officeDocument/2006/relationships/image" Target="../media/image1169.png"/><Relationship Id="rId109" Type="http://schemas.openxmlformats.org/officeDocument/2006/relationships/image" Target="../media/image1217.png"/><Relationship Id="rId260" Type="http://schemas.openxmlformats.org/officeDocument/2006/relationships/customXml" Target="../ink/ink1297.xml"/><Relationship Id="rId316" Type="http://schemas.openxmlformats.org/officeDocument/2006/relationships/customXml" Target="../ink/ink1325.xml"/><Relationship Id="rId55" Type="http://schemas.openxmlformats.org/officeDocument/2006/relationships/image" Target="../media/image1190.png"/><Relationship Id="rId97" Type="http://schemas.openxmlformats.org/officeDocument/2006/relationships/image" Target="../media/image1211.png"/><Relationship Id="rId120" Type="http://schemas.openxmlformats.org/officeDocument/2006/relationships/customXml" Target="../ink/ink1227.xml"/><Relationship Id="rId358" Type="http://schemas.openxmlformats.org/officeDocument/2006/relationships/customXml" Target="../ink/ink1346.xml"/><Relationship Id="rId162" Type="http://schemas.openxmlformats.org/officeDocument/2006/relationships/customXml" Target="../ink/ink1248.xml"/><Relationship Id="rId218" Type="http://schemas.openxmlformats.org/officeDocument/2006/relationships/customXml" Target="../ink/ink1276.xml"/><Relationship Id="rId271" Type="http://schemas.openxmlformats.org/officeDocument/2006/relationships/image" Target="../media/image1298.png"/><Relationship Id="rId24" Type="http://schemas.openxmlformats.org/officeDocument/2006/relationships/customXml" Target="../ink/ink1179.xml"/><Relationship Id="rId66" Type="http://schemas.openxmlformats.org/officeDocument/2006/relationships/customXml" Target="../ink/ink1200.xml"/><Relationship Id="rId131" Type="http://schemas.openxmlformats.org/officeDocument/2006/relationships/image" Target="../media/image1228.png"/><Relationship Id="rId327" Type="http://schemas.openxmlformats.org/officeDocument/2006/relationships/image" Target="../media/image1326.png"/><Relationship Id="rId369" Type="http://schemas.openxmlformats.org/officeDocument/2006/relationships/image" Target="../media/image1347.png"/><Relationship Id="rId173" Type="http://schemas.openxmlformats.org/officeDocument/2006/relationships/image" Target="../media/image1249.png"/><Relationship Id="rId229" Type="http://schemas.openxmlformats.org/officeDocument/2006/relationships/image" Target="../media/image1277.png"/><Relationship Id="rId380" Type="http://schemas.openxmlformats.org/officeDocument/2006/relationships/customXml" Target="../ink/ink1357.xml"/><Relationship Id="rId240" Type="http://schemas.openxmlformats.org/officeDocument/2006/relationships/customXml" Target="../ink/ink1287.xml"/><Relationship Id="rId35" Type="http://schemas.openxmlformats.org/officeDocument/2006/relationships/image" Target="../media/image1180.png"/><Relationship Id="rId77" Type="http://schemas.openxmlformats.org/officeDocument/2006/relationships/image" Target="../media/image1201.png"/><Relationship Id="rId100" Type="http://schemas.openxmlformats.org/officeDocument/2006/relationships/customXml" Target="../ink/ink1217.xml"/><Relationship Id="rId282" Type="http://schemas.openxmlformats.org/officeDocument/2006/relationships/customXml" Target="../ink/ink1308.xml"/><Relationship Id="rId338" Type="http://schemas.openxmlformats.org/officeDocument/2006/relationships/customXml" Target="../ink/ink1336.xml"/><Relationship Id="rId8" Type="http://schemas.openxmlformats.org/officeDocument/2006/relationships/customXml" Target="../ink/ink1171.xml"/><Relationship Id="rId142" Type="http://schemas.openxmlformats.org/officeDocument/2006/relationships/customXml" Target="../ink/ink1238.xml"/><Relationship Id="rId184" Type="http://schemas.openxmlformats.org/officeDocument/2006/relationships/customXml" Target="../ink/ink1259.xml"/><Relationship Id="rId391" Type="http://schemas.openxmlformats.org/officeDocument/2006/relationships/image" Target="../media/image1358.png"/><Relationship Id="rId251" Type="http://schemas.openxmlformats.org/officeDocument/2006/relationships/image" Target="../media/image1288.png"/><Relationship Id="rId46" Type="http://schemas.openxmlformats.org/officeDocument/2006/relationships/customXml" Target="../ink/ink1190.xml"/><Relationship Id="rId293" Type="http://schemas.openxmlformats.org/officeDocument/2006/relationships/image" Target="../media/image1309.png"/><Relationship Id="rId307" Type="http://schemas.openxmlformats.org/officeDocument/2006/relationships/image" Target="../media/image1316.png"/><Relationship Id="rId349" Type="http://schemas.openxmlformats.org/officeDocument/2006/relationships/image" Target="../media/image1337.png"/><Relationship Id="rId88" Type="http://schemas.openxmlformats.org/officeDocument/2006/relationships/customXml" Target="../ink/ink1211.xml"/><Relationship Id="rId111" Type="http://schemas.openxmlformats.org/officeDocument/2006/relationships/image" Target="../media/image1218.png"/><Relationship Id="rId153" Type="http://schemas.openxmlformats.org/officeDocument/2006/relationships/image" Target="../media/image1239.png"/><Relationship Id="rId195" Type="http://schemas.openxmlformats.org/officeDocument/2006/relationships/image" Target="../media/image1260.png"/><Relationship Id="rId209" Type="http://schemas.openxmlformats.org/officeDocument/2006/relationships/image" Target="../media/image1267.png"/><Relationship Id="rId360" Type="http://schemas.openxmlformats.org/officeDocument/2006/relationships/customXml" Target="../ink/ink1347.xml"/><Relationship Id="rId220" Type="http://schemas.openxmlformats.org/officeDocument/2006/relationships/customXml" Target="../ink/ink1277.xml"/><Relationship Id="rId15" Type="http://schemas.openxmlformats.org/officeDocument/2006/relationships/image" Target="../media/image1170.png"/><Relationship Id="rId57" Type="http://schemas.openxmlformats.org/officeDocument/2006/relationships/image" Target="../media/image1191.png"/><Relationship Id="rId262" Type="http://schemas.openxmlformats.org/officeDocument/2006/relationships/customXml" Target="../ink/ink1298.xml"/><Relationship Id="rId318" Type="http://schemas.openxmlformats.org/officeDocument/2006/relationships/customXml" Target="../ink/ink1326.xml"/><Relationship Id="rId99" Type="http://schemas.openxmlformats.org/officeDocument/2006/relationships/image" Target="../media/image1212.png"/><Relationship Id="rId122" Type="http://schemas.openxmlformats.org/officeDocument/2006/relationships/customXml" Target="../ink/ink1228.xml"/><Relationship Id="rId164" Type="http://schemas.openxmlformats.org/officeDocument/2006/relationships/customXml" Target="../ink/ink1249.xml"/><Relationship Id="rId371" Type="http://schemas.openxmlformats.org/officeDocument/2006/relationships/image" Target="../media/image1348.png"/><Relationship Id="rId26" Type="http://schemas.openxmlformats.org/officeDocument/2006/relationships/customXml" Target="../ink/ink1180.xml"/><Relationship Id="rId231" Type="http://schemas.openxmlformats.org/officeDocument/2006/relationships/image" Target="../media/image1278.png"/><Relationship Id="rId273" Type="http://schemas.openxmlformats.org/officeDocument/2006/relationships/image" Target="../media/image1299.png"/><Relationship Id="rId329" Type="http://schemas.openxmlformats.org/officeDocument/2006/relationships/image" Target="../media/image1327.png"/><Relationship Id="rId68" Type="http://schemas.openxmlformats.org/officeDocument/2006/relationships/customXml" Target="../ink/ink1201.xml"/><Relationship Id="rId133" Type="http://schemas.openxmlformats.org/officeDocument/2006/relationships/image" Target="../media/image1229.png"/><Relationship Id="rId175" Type="http://schemas.openxmlformats.org/officeDocument/2006/relationships/image" Target="../media/image1250.png"/><Relationship Id="rId340" Type="http://schemas.openxmlformats.org/officeDocument/2006/relationships/customXml" Target="../ink/ink133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6.png"/><Relationship Id="rId21" Type="http://schemas.openxmlformats.org/officeDocument/2006/relationships/image" Target="../media/image1368.png"/><Relationship Id="rId42" Type="http://schemas.openxmlformats.org/officeDocument/2006/relationships/customXml" Target="../ink/ink1383.xml"/><Relationship Id="rId63" Type="http://schemas.openxmlformats.org/officeDocument/2006/relationships/image" Target="../media/image1389.png"/><Relationship Id="rId84" Type="http://schemas.openxmlformats.org/officeDocument/2006/relationships/customXml" Target="../ink/ink1404.xml"/><Relationship Id="rId138" Type="http://schemas.openxmlformats.org/officeDocument/2006/relationships/customXml" Target="../ink/ink1431.xml"/><Relationship Id="rId159" Type="http://schemas.openxmlformats.org/officeDocument/2006/relationships/image" Target="../media/image1437.png"/><Relationship Id="rId170" Type="http://schemas.openxmlformats.org/officeDocument/2006/relationships/customXml" Target="../ink/ink1447.xml"/><Relationship Id="rId107" Type="http://schemas.openxmlformats.org/officeDocument/2006/relationships/image" Target="../media/image1411.png"/><Relationship Id="rId11" Type="http://schemas.openxmlformats.org/officeDocument/2006/relationships/image" Target="../media/image1363.png"/><Relationship Id="rId32" Type="http://schemas.openxmlformats.org/officeDocument/2006/relationships/customXml" Target="../ink/ink1378.xml"/><Relationship Id="rId53" Type="http://schemas.openxmlformats.org/officeDocument/2006/relationships/image" Target="../media/image1384.png"/><Relationship Id="rId74" Type="http://schemas.openxmlformats.org/officeDocument/2006/relationships/customXml" Target="../ink/ink1399.xml"/><Relationship Id="rId128" Type="http://schemas.openxmlformats.org/officeDocument/2006/relationships/customXml" Target="../ink/ink1426.xml"/><Relationship Id="rId149" Type="http://schemas.openxmlformats.org/officeDocument/2006/relationships/image" Target="../media/image1432.png"/><Relationship Id="rId5" Type="http://schemas.openxmlformats.org/officeDocument/2006/relationships/image" Target="../media/image1360.png"/><Relationship Id="rId95" Type="http://schemas.openxmlformats.org/officeDocument/2006/relationships/image" Target="../media/image1405.png"/><Relationship Id="rId160" Type="http://schemas.openxmlformats.org/officeDocument/2006/relationships/customXml" Target="../ink/ink1442.xml"/><Relationship Id="rId181" Type="http://schemas.openxmlformats.org/officeDocument/2006/relationships/image" Target="../media/image1448.png"/><Relationship Id="rId22" Type="http://schemas.openxmlformats.org/officeDocument/2006/relationships/customXml" Target="../ink/ink1373.xml"/><Relationship Id="rId43" Type="http://schemas.openxmlformats.org/officeDocument/2006/relationships/image" Target="../media/image1379.png"/><Relationship Id="rId64" Type="http://schemas.openxmlformats.org/officeDocument/2006/relationships/customXml" Target="../ink/ink1394.xml"/><Relationship Id="rId118" Type="http://schemas.openxmlformats.org/officeDocument/2006/relationships/customXml" Target="../ink/ink1421.xml"/><Relationship Id="rId139" Type="http://schemas.openxmlformats.org/officeDocument/2006/relationships/image" Target="../media/image1427.png"/><Relationship Id="rId85" Type="http://schemas.openxmlformats.org/officeDocument/2006/relationships/image" Target="../media/image1400.png"/><Relationship Id="rId150" Type="http://schemas.openxmlformats.org/officeDocument/2006/relationships/customXml" Target="../ink/ink1437.xml"/><Relationship Id="rId171" Type="http://schemas.openxmlformats.org/officeDocument/2006/relationships/image" Target="../media/image1443.png"/><Relationship Id="rId12" Type="http://schemas.openxmlformats.org/officeDocument/2006/relationships/customXml" Target="../ink/ink1368.xml"/><Relationship Id="rId33" Type="http://schemas.openxmlformats.org/officeDocument/2006/relationships/image" Target="../media/image1374.png"/><Relationship Id="rId108" Type="http://schemas.openxmlformats.org/officeDocument/2006/relationships/customXml" Target="../ink/ink1416.xml"/><Relationship Id="rId129" Type="http://schemas.openxmlformats.org/officeDocument/2006/relationships/image" Target="../media/image1422.png"/><Relationship Id="rId54" Type="http://schemas.openxmlformats.org/officeDocument/2006/relationships/customXml" Target="../ink/ink1389.xml"/><Relationship Id="rId75" Type="http://schemas.openxmlformats.org/officeDocument/2006/relationships/image" Target="../media/image1395.png"/><Relationship Id="rId96" Type="http://schemas.openxmlformats.org/officeDocument/2006/relationships/customXml" Target="../ink/ink1410.xml"/><Relationship Id="rId140" Type="http://schemas.openxmlformats.org/officeDocument/2006/relationships/customXml" Target="../ink/ink1432.xml"/><Relationship Id="rId161" Type="http://schemas.openxmlformats.org/officeDocument/2006/relationships/image" Target="../media/image1438.png"/><Relationship Id="rId182" Type="http://schemas.openxmlformats.org/officeDocument/2006/relationships/customXml" Target="../ink/ink1453.xml"/><Relationship Id="rId6" Type="http://schemas.openxmlformats.org/officeDocument/2006/relationships/customXml" Target="../ink/ink1365.xml"/><Relationship Id="rId23" Type="http://schemas.openxmlformats.org/officeDocument/2006/relationships/image" Target="../media/image1369.png"/><Relationship Id="rId119" Type="http://schemas.openxmlformats.org/officeDocument/2006/relationships/image" Target="../media/image1417.png"/><Relationship Id="rId44" Type="http://schemas.openxmlformats.org/officeDocument/2006/relationships/customXml" Target="../ink/ink1384.xml"/><Relationship Id="rId60" Type="http://schemas.openxmlformats.org/officeDocument/2006/relationships/customXml" Target="../ink/ink1392.xml"/><Relationship Id="rId65" Type="http://schemas.openxmlformats.org/officeDocument/2006/relationships/image" Target="../media/image1390.png"/><Relationship Id="rId81" Type="http://schemas.openxmlformats.org/officeDocument/2006/relationships/image" Target="../media/image1398.png"/><Relationship Id="rId86" Type="http://schemas.openxmlformats.org/officeDocument/2006/relationships/customXml" Target="../ink/ink1405.xml"/><Relationship Id="rId130" Type="http://schemas.openxmlformats.org/officeDocument/2006/relationships/customXml" Target="../ink/ink1427.xml"/><Relationship Id="rId135" Type="http://schemas.openxmlformats.org/officeDocument/2006/relationships/image" Target="../media/image1425.png"/><Relationship Id="rId151" Type="http://schemas.openxmlformats.org/officeDocument/2006/relationships/image" Target="../media/image1433.png"/><Relationship Id="rId156" Type="http://schemas.openxmlformats.org/officeDocument/2006/relationships/customXml" Target="../ink/ink1440.xml"/><Relationship Id="rId177" Type="http://schemas.openxmlformats.org/officeDocument/2006/relationships/image" Target="../media/image1446.png"/><Relationship Id="rId172" Type="http://schemas.openxmlformats.org/officeDocument/2006/relationships/customXml" Target="../ink/ink1448.xml"/><Relationship Id="rId13" Type="http://schemas.openxmlformats.org/officeDocument/2006/relationships/image" Target="../media/image1364.png"/><Relationship Id="rId18" Type="http://schemas.openxmlformats.org/officeDocument/2006/relationships/customXml" Target="../ink/ink1371.xml"/><Relationship Id="rId39" Type="http://schemas.openxmlformats.org/officeDocument/2006/relationships/image" Target="../media/image1377.png"/><Relationship Id="rId109" Type="http://schemas.openxmlformats.org/officeDocument/2006/relationships/image" Target="../media/image1412.png"/><Relationship Id="rId34" Type="http://schemas.openxmlformats.org/officeDocument/2006/relationships/customXml" Target="../ink/ink1379.xml"/><Relationship Id="rId50" Type="http://schemas.openxmlformats.org/officeDocument/2006/relationships/customXml" Target="../ink/ink1387.xml"/><Relationship Id="rId55" Type="http://schemas.openxmlformats.org/officeDocument/2006/relationships/image" Target="../media/image1385.png"/><Relationship Id="rId76" Type="http://schemas.openxmlformats.org/officeDocument/2006/relationships/customXml" Target="../ink/ink1400.xml"/><Relationship Id="rId97" Type="http://schemas.openxmlformats.org/officeDocument/2006/relationships/image" Target="../media/image1406.png"/><Relationship Id="rId104" Type="http://schemas.openxmlformats.org/officeDocument/2006/relationships/customXml" Target="../ink/ink1414.xml"/><Relationship Id="rId120" Type="http://schemas.openxmlformats.org/officeDocument/2006/relationships/customXml" Target="../ink/ink1422.xml"/><Relationship Id="rId125" Type="http://schemas.openxmlformats.org/officeDocument/2006/relationships/image" Target="../media/image1420.png"/><Relationship Id="rId141" Type="http://schemas.openxmlformats.org/officeDocument/2006/relationships/image" Target="../media/image1428.png"/><Relationship Id="rId146" Type="http://schemas.openxmlformats.org/officeDocument/2006/relationships/customXml" Target="../ink/ink1435.xml"/><Relationship Id="rId167" Type="http://schemas.openxmlformats.org/officeDocument/2006/relationships/image" Target="../media/image1441.png"/><Relationship Id="rId7" Type="http://schemas.openxmlformats.org/officeDocument/2006/relationships/image" Target="../media/image1361.png"/><Relationship Id="rId71" Type="http://schemas.openxmlformats.org/officeDocument/2006/relationships/image" Target="../media/image1393.png"/><Relationship Id="rId92" Type="http://schemas.openxmlformats.org/officeDocument/2006/relationships/customXml" Target="../ink/ink1408.xml"/><Relationship Id="rId162" Type="http://schemas.openxmlformats.org/officeDocument/2006/relationships/customXml" Target="../ink/ink1443.xml"/><Relationship Id="rId183" Type="http://schemas.openxmlformats.org/officeDocument/2006/relationships/image" Target="../media/image1449.png"/><Relationship Id="rId2" Type="http://schemas.openxmlformats.org/officeDocument/2006/relationships/customXml" Target="../ink/ink1363.xml"/><Relationship Id="rId29" Type="http://schemas.openxmlformats.org/officeDocument/2006/relationships/image" Target="../media/image1372.png"/><Relationship Id="rId24" Type="http://schemas.openxmlformats.org/officeDocument/2006/relationships/customXml" Target="../ink/ink1374.xml"/><Relationship Id="rId40" Type="http://schemas.openxmlformats.org/officeDocument/2006/relationships/customXml" Target="../ink/ink1382.xml"/><Relationship Id="rId45" Type="http://schemas.openxmlformats.org/officeDocument/2006/relationships/image" Target="../media/image1380.png"/><Relationship Id="rId66" Type="http://schemas.openxmlformats.org/officeDocument/2006/relationships/customXml" Target="../ink/ink1395.xml"/><Relationship Id="rId87" Type="http://schemas.openxmlformats.org/officeDocument/2006/relationships/image" Target="../media/image1401.png"/><Relationship Id="rId110" Type="http://schemas.openxmlformats.org/officeDocument/2006/relationships/customXml" Target="../ink/ink1417.xml"/><Relationship Id="rId115" Type="http://schemas.openxmlformats.org/officeDocument/2006/relationships/image" Target="../media/image1415.png"/><Relationship Id="rId131" Type="http://schemas.openxmlformats.org/officeDocument/2006/relationships/image" Target="../media/image1423.png"/><Relationship Id="rId136" Type="http://schemas.openxmlformats.org/officeDocument/2006/relationships/customXml" Target="../ink/ink1430.xml"/><Relationship Id="rId157" Type="http://schemas.openxmlformats.org/officeDocument/2006/relationships/image" Target="../media/image1436.png"/><Relationship Id="rId178" Type="http://schemas.openxmlformats.org/officeDocument/2006/relationships/customXml" Target="../ink/ink1451.xml"/><Relationship Id="rId61" Type="http://schemas.openxmlformats.org/officeDocument/2006/relationships/image" Target="../media/image1388.png"/><Relationship Id="rId82" Type="http://schemas.openxmlformats.org/officeDocument/2006/relationships/customXml" Target="../ink/ink1403.xml"/><Relationship Id="rId152" Type="http://schemas.openxmlformats.org/officeDocument/2006/relationships/customXml" Target="../ink/ink1438.xml"/><Relationship Id="rId173" Type="http://schemas.openxmlformats.org/officeDocument/2006/relationships/image" Target="../media/image1444.png"/><Relationship Id="rId19" Type="http://schemas.openxmlformats.org/officeDocument/2006/relationships/image" Target="../media/image1367.png"/><Relationship Id="rId14" Type="http://schemas.openxmlformats.org/officeDocument/2006/relationships/customXml" Target="../ink/ink1369.xml"/><Relationship Id="rId30" Type="http://schemas.openxmlformats.org/officeDocument/2006/relationships/customXml" Target="../ink/ink1377.xml"/><Relationship Id="rId35" Type="http://schemas.openxmlformats.org/officeDocument/2006/relationships/image" Target="../media/image1375.png"/><Relationship Id="rId56" Type="http://schemas.openxmlformats.org/officeDocument/2006/relationships/customXml" Target="../ink/ink1390.xml"/><Relationship Id="rId77" Type="http://schemas.openxmlformats.org/officeDocument/2006/relationships/image" Target="../media/image1396.png"/><Relationship Id="rId100" Type="http://schemas.openxmlformats.org/officeDocument/2006/relationships/customXml" Target="../ink/ink1412.xml"/><Relationship Id="rId105" Type="http://schemas.openxmlformats.org/officeDocument/2006/relationships/image" Target="../media/image1410.png"/><Relationship Id="rId126" Type="http://schemas.openxmlformats.org/officeDocument/2006/relationships/customXml" Target="../ink/ink1425.xml"/><Relationship Id="rId147" Type="http://schemas.openxmlformats.org/officeDocument/2006/relationships/image" Target="../media/image1431.png"/><Relationship Id="rId168" Type="http://schemas.openxmlformats.org/officeDocument/2006/relationships/customXml" Target="../ink/ink1446.xml"/><Relationship Id="rId8" Type="http://schemas.openxmlformats.org/officeDocument/2006/relationships/customXml" Target="../ink/ink1366.xml"/><Relationship Id="rId51" Type="http://schemas.openxmlformats.org/officeDocument/2006/relationships/image" Target="../media/image1383.png"/><Relationship Id="rId72" Type="http://schemas.openxmlformats.org/officeDocument/2006/relationships/customXml" Target="../ink/ink1398.xml"/><Relationship Id="rId93" Type="http://schemas.openxmlformats.org/officeDocument/2006/relationships/image" Target="../media/image1404.png"/><Relationship Id="rId98" Type="http://schemas.openxmlformats.org/officeDocument/2006/relationships/customXml" Target="../ink/ink1411.xml"/><Relationship Id="rId121" Type="http://schemas.openxmlformats.org/officeDocument/2006/relationships/image" Target="../media/image1418.png"/><Relationship Id="rId142" Type="http://schemas.openxmlformats.org/officeDocument/2006/relationships/customXml" Target="../ink/ink1433.xml"/><Relationship Id="rId163" Type="http://schemas.openxmlformats.org/officeDocument/2006/relationships/image" Target="../media/image1439.png"/><Relationship Id="rId3" Type="http://schemas.openxmlformats.org/officeDocument/2006/relationships/image" Target="../media/image1359.png"/><Relationship Id="rId25" Type="http://schemas.openxmlformats.org/officeDocument/2006/relationships/image" Target="../media/image1370.png"/><Relationship Id="rId46" Type="http://schemas.openxmlformats.org/officeDocument/2006/relationships/customXml" Target="../ink/ink1385.xml"/><Relationship Id="rId67" Type="http://schemas.openxmlformats.org/officeDocument/2006/relationships/image" Target="../media/image1391.png"/><Relationship Id="rId116" Type="http://schemas.openxmlformats.org/officeDocument/2006/relationships/customXml" Target="../ink/ink1420.xml"/><Relationship Id="rId137" Type="http://schemas.openxmlformats.org/officeDocument/2006/relationships/image" Target="../media/image1426.png"/><Relationship Id="rId158" Type="http://schemas.openxmlformats.org/officeDocument/2006/relationships/customXml" Target="../ink/ink1441.xml"/><Relationship Id="rId20" Type="http://schemas.openxmlformats.org/officeDocument/2006/relationships/customXml" Target="../ink/ink1372.xml"/><Relationship Id="rId41" Type="http://schemas.openxmlformats.org/officeDocument/2006/relationships/image" Target="../media/image1378.png"/><Relationship Id="rId62" Type="http://schemas.openxmlformats.org/officeDocument/2006/relationships/customXml" Target="../ink/ink1393.xml"/><Relationship Id="rId83" Type="http://schemas.openxmlformats.org/officeDocument/2006/relationships/image" Target="../media/image1399.png"/><Relationship Id="rId88" Type="http://schemas.openxmlformats.org/officeDocument/2006/relationships/customXml" Target="../ink/ink1406.xml"/><Relationship Id="rId111" Type="http://schemas.openxmlformats.org/officeDocument/2006/relationships/image" Target="../media/image1413.png"/><Relationship Id="rId132" Type="http://schemas.openxmlformats.org/officeDocument/2006/relationships/customXml" Target="../ink/ink1428.xml"/><Relationship Id="rId153" Type="http://schemas.openxmlformats.org/officeDocument/2006/relationships/image" Target="../media/image1434.png"/><Relationship Id="rId174" Type="http://schemas.openxmlformats.org/officeDocument/2006/relationships/customXml" Target="../ink/ink1449.xml"/><Relationship Id="rId179" Type="http://schemas.openxmlformats.org/officeDocument/2006/relationships/image" Target="../media/image1447.png"/><Relationship Id="rId15" Type="http://schemas.openxmlformats.org/officeDocument/2006/relationships/image" Target="../media/image1365.png"/><Relationship Id="rId36" Type="http://schemas.openxmlformats.org/officeDocument/2006/relationships/customXml" Target="../ink/ink1380.xml"/><Relationship Id="rId57" Type="http://schemas.openxmlformats.org/officeDocument/2006/relationships/image" Target="../media/image1386.png"/><Relationship Id="rId106" Type="http://schemas.openxmlformats.org/officeDocument/2006/relationships/customXml" Target="../ink/ink1415.xml"/><Relationship Id="rId127" Type="http://schemas.openxmlformats.org/officeDocument/2006/relationships/image" Target="../media/image1421.png"/><Relationship Id="rId10" Type="http://schemas.openxmlformats.org/officeDocument/2006/relationships/customXml" Target="../ink/ink1367.xml"/><Relationship Id="rId31" Type="http://schemas.openxmlformats.org/officeDocument/2006/relationships/image" Target="../media/image1373.png"/><Relationship Id="rId52" Type="http://schemas.openxmlformats.org/officeDocument/2006/relationships/customXml" Target="../ink/ink1388.xml"/><Relationship Id="rId73" Type="http://schemas.openxmlformats.org/officeDocument/2006/relationships/image" Target="../media/image1394.png"/><Relationship Id="rId78" Type="http://schemas.openxmlformats.org/officeDocument/2006/relationships/customXml" Target="../ink/ink1401.xml"/><Relationship Id="rId94" Type="http://schemas.openxmlformats.org/officeDocument/2006/relationships/customXml" Target="../ink/ink1409.xml"/><Relationship Id="rId99" Type="http://schemas.openxmlformats.org/officeDocument/2006/relationships/image" Target="../media/image1407.png"/><Relationship Id="rId101" Type="http://schemas.openxmlformats.org/officeDocument/2006/relationships/image" Target="../media/image1408.png"/><Relationship Id="rId122" Type="http://schemas.openxmlformats.org/officeDocument/2006/relationships/customXml" Target="../ink/ink1423.xml"/><Relationship Id="rId143" Type="http://schemas.openxmlformats.org/officeDocument/2006/relationships/image" Target="../media/image1429.png"/><Relationship Id="rId148" Type="http://schemas.openxmlformats.org/officeDocument/2006/relationships/customXml" Target="../ink/ink1436.xml"/><Relationship Id="rId164" Type="http://schemas.openxmlformats.org/officeDocument/2006/relationships/customXml" Target="../ink/ink1444.xml"/><Relationship Id="rId169" Type="http://schemas.openxmlformats.org/officeDocument/2006/relationships/image" Target="../media/image1442.png"/><Relationship Id="rId4" Type="http://schemas.openxmlformats.org/officeDocument/2006/relationships/customXml" Target="../ink/ink1364.xml"/><Relationship Id="rId9" Type="http://schemas.openxmlformats.org/officeDocument/2006/relationships/image" Target="../media/image1362.png"/><Relationship Id="rId180" Type="http://schemas.openxmlformats.org/officeDocument/2006/relationships/customXml" Target="../ink/ink1452.xml"/><Relationship Id="rId26" Type="http://schemas.openxmlformats.org/officeDocument/2006/relationships/customXml" Target="../ink/ink1375.xml"/><Relationship Id="rId47" Type="http://schemas.openxmlformats.org/officeDocument/2006/relationships/image" Target="../media/image1381.png"/><Relationship Id="rId68" Type="http://schemas.openxmlformats.org/officeDocument/2006/relationships/customXml" Target="../ink/ink1396.xml"/><Relationship Id="rId89" Type="http://schemas.openxmlformats.org/officeDocument/2006/relationships/image" Target="../media/image1402.png"/><Relationship Id="rId112" Type="http://schemas.openxmlformats.org/officeDocument/2006/relationships/customXml" Target="../ink/ink1418.xml"/><Relationship Id="rId133" Type="http://schemas.openxmlformats.org/officeDocument/2006/relationships/image" Target="../media/image1424.png"/><Relationship Id="rId154" Type="http://schemas.openxmlformats.org/officeDocument/2006/relationships/customXml" Target="../ink/ink1439.xml"/><Relationship Id="rId175" Type="http://schemas.openxmlformats.org/officeDocument/2006/relationships/image" Target="../media/image1445.png"/><Relationship Id="rId16" Type="http://schemas.openxmlformats.org/officeDocument/2006/relationships/customXml" Target="../ink/ink1370.xml"/><Relationship Id="rId37" Type="http://schemas.openxmlformats.org/officeDocument/2006/relationships/image" Target="../media/image1376.png"/><Relationship Id="rId58" Type="http://schemas.openxmlformats.org/officeDocument/2006/relationships/customXml" Target="../ink/ink1391.xml"/><Relationship Id="rId79" Type="http://schemas.openxmlformats.org/officeDocument/2006/relationships/image" Target="../media/image1397.png"/><Relationship Id="rId102" Type="http://schemas.openxmlformats.org/officeDocument/2006/relationships/customXml" Target="../ink/ink1413.xml"/><Relationship Id="rId123" Type="http://schemas.openxmlformats.org/officeDocument/2006/relationships/image" Target="../media/image1419.png"/><Relationship Id="rId144" Type="http://schemas.openxmlformats.org/officeDocument/2006/relationships/customXml" Target="../ink/ink1434.xml"/><Relationship Id="rId90" Type="http://schemas.openxmlformats.org/officeDocument/2006/relationships/customXml" Target="../ink/ink1407.xml"/><Relationship Id="rId165" Type="http://schemas.openxmlformats.org/officeDocument/2006/relationships/image" Target="../media/image1440.png"/><Relationship Id="rId27" Type="http://schemas.openxmlformats.org/officeDocument/2006/relationships/image" Target="../media/image1371.png"/><Relationship Id="rId48" Type="http://schemas.openxmlformats.org/officeDocument/2006/relationships/customXml" Target="../ink/ink1386.xml"/><Relationship Id="rId69" Type="http://schemas.openxmlformats.org/officeDocument/2006/relationships/image" Target="../media/image1392.png"/><Relationship Id="rId113" Type="http://schemas.openxmlformats.org/officeDocument/2006/relationships/image" Target="../media/image1414.png"/><Relationship Id="rId134" Type="http://schemas.openxmlformats.org/officeDocument/2006/relationships/customXml" Target="../ink/ink1429.xml"/><Relationship Id="rId80" Type="http://schemas.openxmlformats.org/officeDocument/2006/relationships/customXml" Target="../ink/ink1402.xml"/><Relationship Id="rId155" Type="http://schemas.openxmlformats.org/officeDocument/2006/relationships/image" Target="../media/image1435.png"/><Relationship Id="rId176" Type="http://schemas.openxmlformats.org/officeDocument/2006/relationships/customXml" Target="../ink/ink1450.xml"/><Relationship Id="rId17" Type="http://schemas.openxmlformats.org/officeDocument/2006/relationships/image" Target="../media/image1366.png"/><Relationship Id="rId38" Type="http://schemas.openxmlformats.org/officeDocument/2006/relationships/customXml" Target="../ink/ink1381.xml"/><Relationship Id="rId59" Type="http://schemas.openxmlformats.org/officeDocument/2006/relationships/image" Target="../media/image1387.png"/><Relationship Id="rId103" Type="http://schemas.openxmlformats.org/officeDocument/2006/relationships/image" Target="../media/image1409.png"/><Relationship Id="rId124" Type="http://schemas.openxmlformats.org/officeDocument/2006/relationships/customXml" Target="../ink/ink1424.xml"/><Relationship Id="rId70" Type="http://schemas.openxmlformats.org/officeDocument/2006/relationships/customXml" Target="../ink/ink1397.xml"/><Relationship Id="rId91" Type="http://schemas.openxmlformats.org/officeDocument/2006/relationships/image" Target="../media/image1403.png"/><Relationship Id="rId145" Type="http://schemas.openxmlformats.org/officeDocument/2006/relationships/image" Target="../media/image1430.png"/><Relationship Id="rId166" Type="http://schemas.openxmlformats.org/officeDocument/2006/relationships/customXml" Target="../ink/ink1445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376.xml"/><Relationship Id="rId49" Type="http://schemas.openxmlformats.org/officeDocument/2006/relationships/image" Target="../media/image1382.png"/><Relationship Id="rId114" Type="http://schemas.openxmlformats.org/officeDocument/2006/relationships/customXml" Target="../ink/ink141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2.xml"/><Relationship Id="rId21" Type="http://schemas.openxmlformats.org/officeDocument/2006/relationships/image" Target="../media/image1459.png"/><Relationship Id="rId63" Type="http://schemas.openxmlformats.org/officeDocument/2006/relationships/image" Target="../media/image1480.png"/><Relationship Id="rId159" Type="http://schemas.openxmlformats.org/officeDocument/2006/relationships/customXml" Target="../ink/ink1533.xml"/><Relationship Id="rId170" Type="http://schemas.openxmlformats.org/officeDocument/2006/relationships/image" Target="../media/image1533.png"/><Relationship Id="rId226" Type="http://schemas.openxmlformats.org/officeDocument/2006/relationships/image" Target="../media/image1561.png"/><Relationship Id="rId268" Type="http://schemas.openxmlformats.org/officeDocument/2006/relationships/image" Target="../media/image1582.png"/><Relationship Id="rId32" Type="http://schemas.openxmlformats.org/officeDocument/2006/relationships/customXml" Target="../ink/ink1469.xml"/><Relationship Id="rId74" Type="http://schemas.openxmlformats.org/officeDocument/2006/relationships/customXml" Target="../ink/ink1490.xml"/><Relationship Id="rId128" Type="http://schemas.openxmlformats.org/officeDocument/2006/relationships/image" Target="../media/image1512.png"/><Relationship Id="rId5" Type="http://schemas.openxmlformats.org/officeDocument/2006/relationships/image" Target="../media/image1451.png"/><Relationship Id="rId181" Type="http://schemas.openxmlformats.org/officeDocument/2006/relationships/customXml" Target="../ink/ink1544.xml"/><Relationship Id="rId237" Type="http://schemas.openxmlformats.org/officeDocument/2006/relationships/customXml" Target="../ink/ink1572.xml"/><Relationship Id="rId279" Type="http://schemas.openxmlformats.org/officeDocument/2006/relationships/customXml" Target="../ink/ink1593.xml"/><Relationship Id="rId22" Type="http://schemas.openxmlformats.org/officeDocument/2006/relationships/customXml" Target="../ink/ink1464.xml"/><Relationship Id="rId43" Type="http://schemas.openxmlformats.org/officeDocument/2006/relationships/image" Target="../media/image1470.png"/><Relationship Id="rId64" Type="http://schemas.openxmlformats.org/officeDocument/2006/relationships/customXml" Target="../ink/ink1485.xml"/><Relationship Id="rId118" Type="http://schemas.openxmlformats.org/officeDocument/2006/relationships/image" Target="../media/image1507.png"/><Relationship Id="rId139" Type="http://schemas.openxmlformats.org/officeDocument/2006/relationships/customXml" Target="../ink/ink1523.xml"/><Relationship Id="rId85" Type="http://schemas.openxmlformats.org/officeDocument/2006/relationships/customXml" Target="../ink/ink1496.xml"/><Relationship Id="rId150" Type="http://schemas.openxmlformats.org/officeDocument/2006/relationships/image" Target="../media/image1523.png"/><Relationship Id="rId171" Type="http://schemas.openxmlformats.org/officeDocument/2006/relationships/customXml" Target="../ink/ink1539.xml"/><Relationship Id="rId192" Type="http://schemas.openxmlformats.org/officeDocument/2006/relationships/image" Target="../media/image1544.png"/><Relationship Id="rId206" Type="http://schemas.openxmlformats.org/officeDocument/2006/relationships/image" Target="../media/image1551.png"/><Relationship Id="rId227" Type="http://schemas.openxmlformats.org/officeDocument/2006/relationships/customXml" Target="../ink/ink1567.xml"/><Relationship Id="rId248" Type="http://schemas.openxmlformats.org/officeDocument/2006/relationships/image" Target="../media/image1572.png"/><Relationship Id="rId269" Type="http://schemas.openxmlformats.org/officeDocument/2006/relationships/customXml" Target="../ink/ink1588.xml"/><Relationship Id="rId12" Type="http://schemas.openxmlformats.org/officeDocument/2006/relationships/customXml" Target="../ink/ink1459.xml"/><Relationship Id="rId33" Type="http://schemas.openxmlformats.org/officeDocument/2006/relationships/image" Target="../media/image1465.png"/><Relationship Id="rId108" Type="http://schemas.openxmlformats.org/officeDocument/2006/relationships/image" Target="../media/image1502.png"/><Relationship Id="rId129" Type="http://schemas.openxmlformats.org/officeDocument/2006/relationships/customXml" Target="../ink/ink1518.xml"/><Relationship Id="rId280" Type="http://schemas.openxmlformats.org/officeDocument/2006/relationships/image" Target="../media/image1588.png"/><Relationship Id="rId54" Type="http://schemas.openxmlformats.org/officeDocument/2006/relationships/customXml" Target="../ink/ink1480.xml"/><Relationship Id="rId75" Type="http://schemas.openxmlformats.org/officeDocument/2006/relationships/image" Target="../media/image1486.png"/><Relationship Id="rId96" Type="http://schemas.openxmlformats.org/officeDocument/2006/relationships/image" Target="../media/image1496.png"/><Relationship Id="rId140" Type="http://schemas.openxmlformats.org/officeDocument/2006/relationships/image" Target="../media/image1518.png"/><Relationship Id="rId161" Type="http://schemas.openxmlformats.org/officeDocument/2006/relationships/customXml" Target="../ink/ink1534.xml"/><Relationship Id="rId182" Type="http://schemas.openxmlformats.org/officeDocument/2006/relationships/image" Target="../media/image1539.png"/><Relationship Id="rId217" Type="http://schemas.openxmlformats.org/officeDocument/2006/relationships/customXml" Target="../ink/ink1562.xml"/><Relationship Id="rId6" Type="http://schemas.openxmlformats.org/officeDocument/2006/relationships/customXml" Target="../ink/ink1456.xml"/><Relationship Id="rId238" Type="http://schemas.openxmlformats.org/officeDocument/2006/relationships/image" Target="../media/image1567.png"/><Relationship Id="rId259" Type="http://schemas.openxmlformats.org/officeDocument/2006/relationships/customXml" Target="../ink/ink1583.xml"/><Relationship Id="rId23" Type="http://schemas.openxmlformats.org/officeDocument/2006/relationships/image" Target="../media/image1460.png"/><Relationship Id="rId119" Type="http://schemas.openxmlformats.org/officeDocument/2006/relationships/customXml" Target="../ink/ink1513.xml"/><Relationship Id="rId270" Type="http://schemas.openxmlformats.org/officeDocument/2006/relationships/image" Target="../media/image1583.png"/><Relationship Id="rId44" Type="http://schemas.openxmlformats.org/officeDocument/2006/relationships/customXml" Target="../ink/ink1475.xml"/><Relationship Id="rId65" Type="http://schemas.openxmlformats.org/officeDocument/2006/relationships/image" Target="../media/image1481.png"/><Relationship Id="rId86" Type="http://schemas.openxmlformats.org/officeDocument/2006/relationships/image" Target="../media/image1491.png"/><Relationship Id="rId130" Type="http://schemas.openxmlformats.org/officeDocument/2006/relationships/image" Target="../media/image1513.png"/><Relationship Id="rId151" Type="http://schemas.openxmlformats.org/officeDocument/2006/relationships/customXml" Target="../ink/ink1529.xml"/><Relationship Id="rId172" Type="http://schemas.openxmlformats.org/officeDocument/2006/relationships/image" Target="../media/image1534.png"/><Relationship Id="rId193" Type="http://schemas.openxmlformats.org/officeDocument/2006/relationships/customXml" Target="../ink/ink1550.xml"/><Relationship Id="rId207" Type="http://schemas.openxmlformats.org/officeDocument/2006/relationships/customXml" Target="../ink/ink1557.xml"/><Relationship Id="rId228" Type="http://schemas.openxmlformats.org/officeDocument/2006/relationships/image" Target="../media/image1562.png"/><Relationship Id="rId249" Type="http://schemas.openxmlformats.org/officeDocument/2006/relationships/customXml" Target="../ink/ink1578.xml"/><Relationship Id="rId13" Type="http://schemas.openxmlformats.org/officeDocument/2006/relationships/image" Target="../media/image1455.png"/><Relationship Id="rId109" Type="http://schemas.openxmlformats.org/officeDocument/2006/relationships/customXml" Target="../ink/ink1508.xml"/><Relationship Id="rId260" Type="http://schemas.openxmlformats.org/officeDocument/2006/relationships/image" Target="../media/image1578.png"/><Relationship Id="rId281" Type="http://schemas.openxmlformats.org/officeDocument/2006/relationships/customXml" Target="../ink/ink1594.xml"/><Relationship Id="rId34" Type="http://schemas.openxmlformats.org/officeDocument/2006/relationships/customXml" Target="../ink/ink1470.xml"/><Relationship Id="rId55" Type="http://schemas.openxmlformats.org/officeDocument/2006/relationships/image" Target="../media/image1476.png"/><Relationship Id="rId76" Type="http://schemas.openxmlformats.org/officeDocument/2006/relationships/customXml" Target="../ink/ink1491.xml"/><Relationship Id="rId97" Type="http://schemas.openxmlformats.org/officeDocument/2006/relationships/customXml" Target="../ink/ink1502.xml"/><Relationship Id="rId120" Type="http://schemas.openxmlformats.org/officeDocument/2006/relationships/image" Target="../media/image1508.png"/><Relationship Id="rId141" Type="http://schemas.openxmlformats.org/officeDocument/2006/relationships/customXml" Target="../ink/ink1524.xml"/><Relationship Id="rId7" Type="http://schemas.openxmlformats.org/officeDocument/2006/relationships/image" Target="../media/image1452.png"/><Relationship Id="rId162" Type="http://schemas.openxmlformats.org/officeDocument/2006/relationships/image" Target="../media/image1529.png"/><Relationship Id="rId183" Type="http://schemas.openxmlformats.org/officeDocument/2006/relationships/customXml" Target="../ink/ink1545.xml"/><Relationship Id="rId218" Type="http://schemas.openxmlformats.org/officeDocument/2006/relationships/image" Target="../media/image1557.png"/><Relationship Id="rId239" Type="http://schemas.openxmlformats.org/officeDocument/2006/relationships/customXml" Target="../ink/ink1573.xml"/><Relationship Id="rId250" Type="http://schemas.openxmlformats.org/officeDocument/2006/relationships/image" Target="../media/image1573.png"/><Relationship Id="rId271" Type="http://schemas.openxmlformats.org/officeDocument/2006/relationships/customXml" Target="../ink/ink1589.xml"/><Relationship Id="rId24" Type="http://schemas.openxmlformats.org/officeDocument/2006/relationships/customXml" Target="../ink/ink1465.xml"/><Relationship Id="rId45" Type="http://schemas.openxmlformats.org/officeDocument/2006/relationships/image" Target="../media/image1471.png"/><Relationship Id="rId66" Type="http://schemas.openxmlformats.org/officeDocument/2006/relationships/customXml" Target="../ink/ink1486.xml"/><Relationship Id="rId87" Type="http://schemas.openxmlformats.org/officeDocument/2006/relationships/customXml" Target="../ink/ink1497.xml"/><Relationship Id="rId110" Type="http://schemas.openxmlformats.org/officeDocument/2006/relationships/image" Target="../media/image1503.png"/><Relationship Id="rId131" Type="http://schemas.openxmlformats.org/officeDocument/2006/relationships/customXml" Target="../ink/ink1519.xml"/><Relationship Id="rId152" Type="http://schemas.openxmlformats.org/officeDocument/2006/relationships/image" Target="../media/image1524.png"/><Relationship Id="rId173" Type="http://schemas.openxmlformats.org/officeDocument/2006/relationships/customXml" Target="../ink/ink1540.xml"/><Relationship Id="rId194" Type="http://schemas.openxmlformats.org/officeDocument/2006/relationships/image" Target="../media/image1545.png"/><Relationship Id="rId208" Type="http://schemas.openxmlformats.org/officeDocument/2006/relationships/image" Target="../media/image1552.png"/><Relationship Id="rId229" Type="http://schemas.openxmlformats.org/officeDocument/2006/relationships/customXml" Target="../ink/ink1568.xml"/><Relationship Id="rId240" Type="http://schemas.openxmlformats.org/officeDocument/2006/relationships/image" Target="../media/image1568.png"/><Relationship Id="rId261" Type="http://schemas.openxmlformats.org/officeDocument/2006/relationships/customXml" Target="../ink/ink1584.xml"/><Relationship Id="rId14" Type="http://schemas.openxmlformats.org/officeDocument/2006/relationships/customXml" Target="../ink/ink1460.xml"/><Relationship Id="rId35" Type="http://schemas.openxmlformats.org/officeDocument/2006/relationships/image" Target="../media/image1466.png"/><Relationship Id="rId56" Type="http://schemas.openxmlformats.org/officeDocument/2006/relationships/customXml" Target="../ink/ink1481.xml"/><Relationship Id="rId77" Type="http://schemas.openxmlformats.org/officeDocument/2006/relationships/image" Target="../media/image1487.png"/><Relationship Id="rId100" Type="http://schemas.openxmlformats.org/officeDocument/2006/relationships/image" Target="../media/image1498.png"/><Relationship Id="rId282" Type="http://schemas.openxmlformats.org/officeDocument/2006/relationships/image" Target="../media/image1589.png"/><Relationship Id="rId8" Type="http://schemas.openxmlformats.org/officeDocument/2006/relationships/customXml" Target="../ink/ink1457.xml"/><Relationship Id="rId98" Type="http://schemas.openxmlformats.org/officeDocument/2006/relationships/image" Target="../media/image1497.png"/><Relationship Id="rId121" Type="http://schemas.openxmlformats.org/officeDocument/2006/relationships/customXml" Target="../ink/ink1514.xml"/><Relationship Id="rId142" Type="http://schemas.openxmlformats.org/officeDocument/2006/relationships/image" Target="../media/image1519.png"/><Relationship Id="rId163" Type="http://schemas.openxmlformats.org/officeDocument/2006/relationships/customXml" Target="../ink/ink1535.xml"/><Relationship Id="rId184" Type="http://schemas.openxmlformats.org/officeDocument/2006/relationships/image" Target="../media/image1540.png"/><Relationship Id="rId219" Type="http://schemas.openxmlformats.org/officeDocument/2006/relationships/customXml" Target="../ink/ink1563.xml"/><Relationship Id="rId230" Type="http://schemas.openxmlformats.org/officeDocument/2006/relationships/image" Target="../media/image1563.png"/><Relationship Id="rId251" Type="http://schemas.openxmlformats.org/officeDocument/2006/relationships/customXml" Target="../ink/ink1579.xml"/><Relationship Id="rId25" Type="http://schemas.openxmlformats.org/officeDocument/2006/relationships/image" Target="../media/image1461.png"/><Relationship Id="rId46" Type="http://schemas.openxmlformats.org/officeDocument/2006/relationships/customXml" Target="../ink/ink1476.xml"/><Relationship Id="rId67" Type="http://schemas.openxmlformats.org/officeDocument/2006/relationships/image" Target="../media/image1482.png"/><Relationship Id="rId272" Type="http://schemas.openxmlformats.org/officeDocument/2006/relationships/image" Target="../media/image1584.png"/><Relationship Id="rId88" Type="http://schemas.openxmlformats.org/officeDocument/2006/relationships/image" Target="../media/image1492.png"/><Relationship Id="rId111" Type="http://schemas.openxmlformats.org/officeDocument/2006/relationships/customXml" Target="../ink/ink1509.xml"/><Relationship Id="rId132" Type="http://schemas.openxmlformats.org/officeDocument/2006/relationships/image" Target="../media/image1514.png"/><Relationship Id="rId153" Type="http://schemas.openxmlformats.org/officeDocument/2006/relationships/customXml" Target="../ink/ink1530.xml"/><Relationship Id="rId174" Type="http://schemas.openxmlformats.org/officeDocument/2006/relationships/image" Target="../media/image1535.png"/><Relationship Id="rId195" Type="http://schemas.openxmlformats.org/officeDocument/2006/relationships/customXml" Target="../ink/ink1551.xml"/><Relationship Id="rId209" Type="http://schemas.openxmlformats.org/officeDocument/2006/relationships/customXml" Target="../ink/ink1558.xml"/><Relationship Id="rId220" Type="http://schemas.openxmlformats.org/officeDocument/2006/relationships/image" Target="../media/image1558.png"/><Relationship Id="rId241" Type="http://schemas.openxmlformats.org/officeDocument/2006/relationships/customXml" Target="../ink/ink1574.xml"/><Relationship Id="rId15" Type="http://schemas.openxmlformats.org/officeDocument/2006/relationships/image" Target="../media/image1456.png"/><Relationship Id="rId36" Type="http://schemas.openxmlformats.org/officeDocument/2006/relationships/customXml" Target="../ink/ink1471.xml"/><Relationship Id="rId57" Type="http://schemas.openxmlformats.org/officeDocument/2006/relationships/image" Target="../media/image1477.png"/><Relationship Id="rId262" Type="http://schemas.openxmlformats.org/officeDocument/2006/relationships/image" Target="../media/image1579.png"/><Relationship Id="rId283" Type="http://schemas.openxmlformats.org/officeDocument/2006/relationships/customXml" Target="../ink/ink1595.xml"/><Relationship Id="rId78" Type="http://schemas.openxmlformats.org/officeDocument/2006/relationships/customXml" Target="../ink/ink1492.xml"/><Relationship Id="rId99" Type="http://schemas.openxmlformats.org/officeDocument/2006/relationships/customXml" Target="../ink/ink1503.xml"/><Relationship Id="rId101" Type="http://schemas.openxmlformats.org/officeDocument/2006/relationships/customXml" Target="../ink/ink1504.xml"/><Relationship Id="rId122" Type="http://schemas.openxmlformats.org/officeDocument/2006/relationships/image" Target="../media/image1509.png"/><Relationship Id="rId143" Type="http://schemas.openxmlformats.org/officeDocument/2006/relationships/customXml" Target="../ink/ink1525.xml"/><Relationship Id="rId164" Type="http://schemas.openxmlformats.org/officeDocument/2006/relationships/image" Target="../media/image1530.png"/><Relationship Id="rId185" Type="http://schemas.openxmlformats.org/officeDocument/2006/relationships/customXml" Target="../ink/ink1546.xml"/><Relationship Id="rId9" Type="http://schemas.openxmlformats.org/officeDocument/2006/relationships/image" Target="../media/image1453.png"/><Relationship Id="rId210" Type="http://schemas.openxmlformats.org/officeDocument/2006/relationships/image" Target="../media/image1553.png"/><Relationship Id="rId26" Type="http://schemas.openxmlformats.org/officeDocument/2006/relationships/customXml" Target="../ink/ink1466.xml"/><Relationship Id="rId231" Type="http://schemas.openxmlformats.org/officeDocument/2006/relationships/customXml" Target="../ink/ink1569.xml"/><Relationship Id="rId252" Type="http://schemas.openxmlformats.org/officeDocument/2006/relationships/image" Target="../media/image1574.png"/><Relationship Id="rId273" Type="http://schemas.openxmlformats.org/officeDocument/2006/relationships/customXml" Target="../ink/ink1590.xml"/><Relationship Id="rId47" Type="http://schemas.openxmlformats.org/officeDocument/2006/relationships/image" Target="../media/image1472.png"/><Relationship Id="rId68" Type="http://schemas.openxmlformats.org/officeDocument/2006/relationships/customXml" Target="../ink/ink1487.xml"/><Relationship Id="rId89" Type="http://schemas.openxmlformats.org/officeDocument/2006/relationships/customXml" Target="../ink/ink1498.xml"/><Relationship Id="rId112" Type="http://schemas.openxmlformats.org/officeDocument/2006/relationships/image" Target="../media/image1504.png"/><Relationship Id="rId133" Type="http://schemas.openxmlformats.org/officeDocument/2006/relationships/customXml" Target="../ink/ink1520.xml"/><Relationship Id="rId154" Type="http://schemas.openxmlformats.org/officeDocument/2006/relationships/image" Target="../media/image1525.png"/><Relationship Id="rId175" Type="http://schemas.openxmlformats.org/officeDocument/2006/relationships/customXml" Target="../ink/ink1541.xml"/><Relationship Id="rId196" Type="http://schemas.openxmlformats.org/officeDocument/2006/relationships/image" Target="../media/image1546.png"/><Relationship Id="rId200" Type="http://schemas.openxmlformats.org/officeDocument/2006/relationships/image" Target="../media/image1548.png"/><Relationship Id="rId16" Type="http://schemas.openxmlformats.org/officeDocument/2006/relationships/customXml" Target="../ink/ink1461.xml"/><Relationship Id="rId221" Type="http://schemas.openxmlformats.org/officeDocument/2006/relationships/customXml" Target="../ink/ink1564.xml"/><Relationship Id="rId242" Type="http://schemas.openxmlformats.org/officeDocument/2006/relationships/image" Target="../media/image1569.png"/><Relationship Id="rId263" Type="http://schemas.openxmlformats.org/officeDocument/2006/relationships/customXml" Target="../ink/ink1585.xml"/><Relationship Id="rId284" Type="http://schemas.openxmlformats.org/officeDocument/2006/relationships/image" Target="../media/image1590.png"/><Relationship Id="rId37" Type="http://schemas.openxmlformats.org/officeDocument/2006/relationships/image" Target="../media/image1467.png"/><Relationship Id="rId58" Type="http://schemas.openxmlformats.org/officeDocument/2006/relationships/customXml" Target="../ink/ink1482.xml"/><Relationship Id="rId79" Type="http://schemas.openxmlformats.org/officeDocument/2006/relationships/customXml" Target="../ink/ink1493.xml"/><Relationship Id="rId102" Type="http://schemas.openxmlformats.org/officeDocument/2006/relationships/image" Target="../media/image1499.png"/><Relationship Id="rId123" Type="http://schemas.openxmlformats.org/officeDocument/2006/relationships/customXml" Target="../ink/ink1515.xml"/><Relationship Id="rId144" Type="http://schemas.openxmlformats.org/officeDocument/2006/relationships/image" Target="../media/image1520.png"/><Relationship Id="rId90" Type="http://schemas.openxmlformats.org/officeDocument/2006/relationships/image" Target="../media/image1493.png"/><Relationship Id="rId165" Type="http://schemas.openxmlformats.org/officeDocument/2006/relationships/customXml" Target="../ink/ink1536.xml"/><Relationship Id="rId186" Type="http://schemas.openxmlformats.org/officeDocument/2006/relationships/image" Target="../media/image1541.png"/><Relationship Id="rId211" Type="http://schemas.openxmlformats.org/officeDocument/2006/relationships/customXml" Target="../ink/ink1559.xml"/><Relationship Id="rId232" Type="http://schemas.openxmlformats.org/officeDocument/2006/relationships/image" Target="../media/image1564.png"/><Relationship Id="rId253" Type="http://schemas.openxmlformats.org/officeDocument/2006/relationships/customXml" Target="../ink/ink1580.xml"/><Relationship Id="rId274" Type="http://schemas.openxmlformats.org/officeDocument/2006/relationships/image" Target="../media/image1585.png"/><Relationship Id="rId27" Type="http://schemas.openxmlformats.org/officeDocument/2006/relationships/image" Target="../media/image1462.png"/><Relationship Id="rId48" Type="http://schemas.openxmlformats.org/officeDocument/2006/relationships/customXml" Target="../ink/ink1477.xml"/><Relationship Id="rId69" Type="http://schemas.openxmlformats.org/officeDocument/2006/relationships/image" Target="../media/image1483.png"/><Relationship Id="rId113" Type="http://schemas.openxmlformats.org/officeDocument/2006/relationships/customXml" Target="../ink/ink1510.xml"/><Relationship Id="rId134" Type="http://schemas.openxmlformats.org/officeDocument/2006/relationships/image" Target="../media/image1515.png"/><Relationship Id="rId80" Type="http://schemas.openxmlformats.org/officeDocument/2006/relationships/image" Target="../media/image1488.png"/><Relationship Id="rId155" Type="http://schemas.openxmlformats.org/officeDocument/2006/relationships/customXml" Target="../ink/ink1531.xml"/><Relationship Id="rId176" Type="http://schemas.openxmlformats.org/officeDocument/2006/relationships/image" Target="../media/image1536.png"/><Relationship Id="rId197" Type="http://schemas.openxmlformats.org/officeDocument/2006/relationships/customXml" Target="../ink/ink1552.xml"/><Relationship Id="rId201" Type="http://schemas.openxmlformats.org/officeDocument/2006/relationships/customXml" Target="../ink/ink1554.xml"/><Relationship Id="rId222" Type="http://schemas.openxmlformats.org/officeDocument/2006/relationships/image" Target="../media/image1559.png"/><Relationship Id="rId243" Type="http://schemas.openxmlformats.org/officeDocument/2006/relationships/customXml" Target="../ink/ink1575.xml"/><Relationship Id="rId264" Type="http://schemas.openxmlformats.org/officeDocument/2006/relationships/image" Target="../media/image1580.png"/><Relationship Id="rId17" Type="http://schemas.openxmlformats.org/officeDocument/2006/relationships/image" Target="../media/image1457.png"/><Relationship Id="rId38" Type="http://schemas.openxmlformats.org/officeDocument/2006/relationships/customXml" Target="../ink/ink1472.xml"/><Relationship Id="rId59" Type="http://schemas.openxmlformats.org/officeDocument/2006/relationships/image" Target="../media/image1478.png"/><Relationship Id="rId103" Type="http://schemas.openxmlformats.org/officeDocument/2006/relationships/customXml" Target="../ink/ink1505.xml"/><Relationship Id="rId124" Type="http://schemas.openxmlformats.org/officeDocument/2006/relationships/image" Target="../media/image1510.png"/><Relationship Id="rId70" Type="http://schemas.openxmlformats.org/officeDocument/2006/relationships/customXml" Target="../ink/ink1488.xml"/><Relationship Id="rId91" Type="http://schemas.openxmlformats.org/officeDocument/2006/relationships/customXml" Target="../ink/ink1499.xml"/><Relationship Id="rId145" Type="http://schemas.openxmlformats.org/officeDocument/2006/relationships/customXml" Target="../ink/ink1526.xml"/><Relationship Id="rId166" Type="http://schemas.openxmlformats.org/officeDocument/2006/relationships/image" Target="../media/image1531.png"/><Relationship Id="rId187" Type="http://schemas.openxmlformats.org/officeDocument/2006/relationships/customXml" Target="../ink/ink154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54.png"/><Relationship Id="rId233" Type="http://schemas.openxmlformats.org/officeDocument/2006/relationships/customXml" Target="../ink/ink1570.xml"/><Relationship Id="rId254" Type="http://schemas.openxmlformats.org/officeDocument/2006/relationships/image" Target="../media/image1575.png"/><Relationship Id="rId28" Type="http://schemas.openxmlformats.org/officeDocument/2006/relationships/customXml" Target="../ink/ink1467.xml"/><Relationship Id="rId49" Type="http://schemas.openxmlformats.org/officeDocument/2006/relationships/image" Target="../media/image1473.png"/><Relationship Id="rId114" Type="http://schemas.openxmlformats.org/officeDocument/2006/relationships/image" Target="../media/image1505.png"/><Relationship Id="rId275" Type="http://schemas.openxmlformats.org/officeDocument/2006/relationships/customXml" Target="../ink/ink1591.xml"/><Relationship Id="rId60" Type="http://schemas.openxmlformats.org/officeDocument/2006/relationships/customXml" Target="../ink/ink1483.xml"/><Relationship Id="rId81" Type="http://schemas.openxmlformats.org/officeDocument/2006/relationships/customXml" Target="../ink/ink1494.xml"/><Relationship Id="rId135" Type="http://schemas.openxmlformats.org/officeDocument/2006/relationships/customXml" Target="../ink/ink1521.xml"/><Relationship Id="rId156" Type="http://schemas.openxmlformats.org/officeDocument/2006/relationships/image" Target="../media/image1526.png"/><Relationship Id="rId177" Type="http://schemas.openxmlformats.org/officeDocument/2006/relationships/customXml" Target="../ink/ink1542.xml"/><Relationship Id="rId198" Type="http://schemas.openxmlformats.org/officeDocument/2006/relationships/image" Target="../media/image1547.png"/><Relationship Id="rId202" Type="http://schemas.openxmlformats.org/officeDocument/2006/relationships/image" Target="../media/image1549.png"/><Relationship Id="rId223" Type="http://schemas.openxmlformats.org/officeDocument/2006/relationships/customXml" Target="../ink/ink1565.xml"/><Relationship Id="rId244" Type="http://schemas.openxmlformats.org/officeDocument/2006/relationships/image" Target="../media/image1570.png"/><Relationship Id="rId18" Type="http://schemas.openxmlformats.org/officeDocument/2006/relationships/customXml" Target="../ink/ink1462.xml"/><Relationship Id="rId39" Type="http://schemas.openxmlformats.org/officeDocument/2006/relationships/image" Target="../media/image1468.png"/><Relationship Id="rId265" Type="http://schemas.openxmlformats.org/officeDocument/2006/relationships/customXml" Target="../ink/ink1586.xml"/><Relationship Id="rId50" Type="http://schemas.openxmlformats.org/officeDocument/2006/relationships/customXml" Target="../ink/ink1478.xml"/><Relationship Id="rId104" Type="http://schemas.openxmlformats.org/officeDocument/2006/relationships/image" Target="../media/image1500.png"/><Relationship Id="rId125" Type="http://schemas.openxmlformats.org/officeDocument/2006/relationships/customXml" Target="../ink/ink1516.xml"/><Relationship Id="rId146" Type="http://schemas.openxmlformats.org/officeDocument/2006/relationships/image" Target="../media/image1521.png"/><Relationship Id="rId167" Type="http://schemas.openxmlformats.org/officeDocument/2006/relationships/customXml" Target="../ink/ink1537.xml"/><Relationship Id="rId188" Type="http://schemas.openxmlformats.org/officeDocument/2006/relationships/image" Target="../media/image1542.png"/><Relationship Id="rId71" Type="http://schemas.openxmlformats.org/officeDocument/2006/relationships/image" Target="../media/image1484.png"/><Relationship Id="rId92" Type="http://schemas.openxmlformats.org/officeDocument/2006/relationships/image" Target="../media/image1494.png"/><Relationship Id="rId213" Type="http://schemas.openxmlformats.org/officeDocument/2006/relationships/customXml" Target="../ink/ink1560.xml"/><Relationship Id="rId234" Type="http://schemas.openxmlformats.org/officeDocument/2006/relationships/image" Target="../media/image1565.png"/><Relationship Id="rId2" Type="http://schemas.openxmlformats.org/officeDocument/2006/relationships/customXml" Target="../ink/ink1454.xml"/><Relationship Id="rId29" Type="http://schemas.openxmlformats.org/officeDocument/2006/relationships/image" Target="../media/image1463.png"/><Relationship Id="rId255" Type="http://schemas.openxmlformats.org/officeDocument/2006/relationships/customXml" Target="../ink/ink1581.xml"/><Relationship Id="rId276" Type="http://schemas.openxmlformats.org/officeDocument/2006/relationships/image" Target="../media/image1586.png"/><Relationship Id="rId40" Type="http://schemas.openxmlformats.org/officeDocument/2006/relationships/customXml" Target="../ink/ink1473.xml"/><Relationship Id="rId115" Type="http://schemas.openxmlformats.org/officeDocument/2006/relationships/customXml" Target="../ink/ink1511.xml"/><Relationship Id="rId136" Type="http://schemas.openxmlformats.org/officeDocument/2006/relationships/image" Target="../media/image1516.png"/><Relationship Id="rId157" Type="http://schemas.openxmlformats.org/officeDocument/2006/relationships/customXml" Target="../ink/ink1532.xml"/><Relationship Id="rId178" Type="http://schemas.openxmlformats.org/officeDocument/2006/relationships/image" Target="../media/image1537.png"/><Relationship Id="rId61" Type="http://schemas.openxmlformats.org/officeDocument/2006/relationships/image" Target="../media/image1479.png"/><Relationship Id="rId82" Type="http://schemas.openxmlformats.org/officeDocument/2006/relationships/image" Target="../media/image1489.png"/><Relationship Id="rId199" Type="http://schemas.openxmlformats.org/officeDocument/2006/relationships/customXml" Target="../ink/ink1553.xml"/><Relationship Id="rId203" Type="http://schemas.openxmlformats.org/officeDocument/2006/relationships/customXml" Target="../ink/ink1555.xml"/><Relationship Id="rId19" Type="http://schemas.openxmlformats.org/officeDocument/2006/relationships/image" Target="../media/image1458.png"/><Relationship Id="rId224" Type="http://schemas.openxmlformats.org/officeDocument/2006/relationships/image" Target="../media/image1560.png"/><Relationship Id="rId245" Type="http://schemas.openxmlformats.org/officeDocument/2006/relationships/customXml" Target="../ink/ink1576.xml"/><Relationship Id="rId266" Type="http://schemas.openxmlformats.org/officeDocument/2006/relationships/image" Target="../media/image1581.png"/><Relationship Id="rId30" Type="http://schemas.openxmlformats.org/officeDocument/2006/relationships/customXml" Target="../ink/ink1468.xml"/><Relationship Id="rId105" Type="http://schemas.openxmlformats.org/officeDocument/2006/relationships/customXml" Target="../ink/ink1506.xml"/><Relationship Id="rId126" Type="http://schemas.openxmlformats.org/officeDocument/2006/relationships/image" Target="../media/image1511.png"/><Relationship Id="rId147" Type="http://schemas.openxmlformats.org/officeDocument/2006/relationships/customXml" Target="../ink/ink1527.xml"/><Relationship Id="rId168" Type="http://schemas.openxmlformats.org/officeDocument/2006/relationships/image" Target="../media/image1532.png"/><Relationship Id="rId51" Type="http://schemas.openxmlformats.org/officeDocument/2006/relationships/image" Target="../media/image1474.png"/><Relationship Id="rId72" Type="http://schemas.openxmlformats.org/officeDocument/2006/relationships/customXml" Target="../ink/ink1489.xml"/><Relationship Id="rId93" Type="http://schemas.openxmlformats.org/officeDocument/2006/relationships/customXml" Target="../ink/ink1500.xml"/><Relationship Id="rId189" Type="http://schemas.openxmlformats.org/officeDocument/2006/relationships/customXml" Target="../ink/ink1548.xml"/><Relationship Id="rId3" Type="http://schemas.openxmlformats.org/officeDocument/2006/relationships/image" Target="../media/image1450.png"/><Relationship Id="rId214" Type="http://schemas.openxmlformats.org/officeDocument/2006/relationships/image" Target="../media/image1555.png"/><Relationship Id="rId235" Type="http://schemas.openxmlformats.org/officeDocument/2006/relationships/customXml" Target="../ink/ink1571.xml"/><Relationship Id="rId256" Type="http://schemas.openxmlformats.org/officeDocument/2006/relationships/image" Target="../media/image1576.png"/><Relationship Id="rId277" Type="http://schemas.openxmlformats.org/officeDocument/2006/relationships/customXml" Target="../ink/ink1592.xml"/><Relationship Id="rId116" Type="http://schemas.openxmlformats.org/officeDocument/2006/relationships/image" Target="../media/image1506.png"/><Relationship Id="rId137" Type="http://schemas.openxmlformats.org/officeDocument/2006/relationships/customXml" Target="../ink/ink1522.xml"/><Relationship Id="rId158" Type="http://schemas.openxmlformats.org/officeDocument/2006/relationships/image" Target="../media/image1527.png"/><Relationship Id="rId20" Type="http://schemas.openxmlformats.org/officeDocument/2006/relationships/customXml" Target="../ink/ink1463.xml"/><Relationship Id="rId41" Type="http://schemas.openxmlformats.org/officeDocument/2006/relationships/image" Target="../media/image1469.png"/><Relationship Id="rId62" Type="http://schemas.openxmlformats.org/officeDocument/2006/relationships/customXml" Target="../ink/ink1484.xml"/><Relationship Id="rId83" Type="http://schemas.openxmlformats.org/officeDocument/2006/relationships/customXml" Target="../ink/ink1495.xml"/><Relationship Id="rId179" Type="http://schemas.openxmlformats.org/officeDocument/2006/relationships/customXml" Target="../ink/ink1543.xml"/><Relationship Id="rId190" Type="http://schemas.openxmlformats.org/officeDocument/2006/relationships/image" Target="../media/image1543.png"/><Relationship Id="rId204" Type="http://schemas.openxmlformats.org/officeDocument/2006/relationships/image" Target="../media/image1550.png"/><Relationship Id="rId225" Type="http://schemas.openxmlformats.org/officeDocument/2006/relationships/customXml" Target="../ink/ink1566.xml"/><Relationship Id="rId246" Type="http://schemas.openxmlformats.org/officeDocument/2006/relationships/image" Target="../media/image1571.png"/><Relationship Id="rId267" Type="http://schemas.openxmlformats.org/officeDocument/2006/relationships/customXml" Target="../ink/ink1587.xml"/><Relationship Id="rId106" Type="http://schemas.openxmlformats.org/officeDocument/2006/relationships/image" Target="../media/image1501.png"/><Relationship Id="rId127" Type="http://schemas.openxmlformats.org/officeDocument/2006/relationships/customXml" Target="../ink/ink1517.xml"/><Relationship Id="rId10" Type="http://schemas.openxmlformats.org/officeDocument/2006/relationships/customXml" Target="../ink/ink1458.xml"/><Relationship Id="rId31" Type="http://schemas.openxmlformats.org/officeDocument/2006/relationships/image" Target="../media/image1464.png"/><Relationship Id="rId52" Type="http://schemas.openxmlformats.org/officeDocument/2006/relationships/customXml" Target="../ink/ink1479.xml"/><Relationship Id="rId73" Type="http://schemas.openxmlformats.org/officeDocument/2006/relationships/image" Target="../media/image1485.png"/><Relationship Id="rId94" Type="http://schemas.openxmlformats.org/officeDocument/2006/relationships/image" Target="../media/image1495.png"/><Relationship Id="rId148" Type="http://schemas.openxmlformats.org/officeDocument/2006/relationships/image" Target="../media/image1522.png"/><Relationship Id="rId169" Type="http://schemas.openxmlformats.org/officeDocument/2006/relationships/customXml" Target="../ink/ink1538.xml"/><Relationship Id="rId4" Type="http://schemas.openxmlformats.org/officeDocument/2006/relationships/customXml" Target="../ink/ink1455.xml"/><Relationship Id="rId180" Type="http://schemas.openxmlformats.org/officeDocument/2006/relationships/image" Target="../media/image1538.png"/><Relationship Id="rId215" Type="http://schemas.openxmlformats.org/officeDocument/2006/relationships/customXml" Target="../ink/ink1561.xml"/><Relationship Id="rId236" Type="http://schemas.openxmlformats.org/officeDocument/2006/relationships/image" Target="../media/image1566.png"/><Relationship Id="rId257" Type="http://schemas.openxmlformats.org/officeDocument/2006/relationships/customXml" Target="../ink/ink1582.xml"/><Relationship Id="rId278" Type="http://schemas.openxmlformats.org/officeDocument/2006/relationships/image" Target="../media/image1587.png"/><Relationship Id="rId42" Type="http://schemas.openxmlformats.org/officeDocument/2006/relationships/customXml" Target="../ink/ink1474.xml"/><Relationship Id="rId84" Type="http://schemas.openxmlformats.org/officeDocument/2006/relationships/image" Target="../media/image1490.png"/><Relationship Id="rId138" Type="http://schemas.openxmlformats.org/officeDocument/2006/relationships/image" Target="../media/image1517.png"/><Relationship Id="rId191" Type="http://schemas.openxmlformats.org/officeDocument/2006/relationships/customXml" Target="../ink/ink1549.xml"/><Relationship Id="rId205" Type="http://schemas.openxmlformats.org/officeDocument/2006/relationships/customXml" Target="../ink/ink1556.xml"/><Relationship Id="rId247" Type="http://schemas.openxmlformats.org/officeDocument/2006/relationships/customXml" Target="../ink/ink1577.xml"/><Relationship Id="rId107" Type="http://schemas.openxmlformats.org/officeDocument/2006/relationships/customXml" Target="../ink/ink1507.xml"/><Relationship Id="rId11" Type="http://schemas.openxmlformats.org/officeDocument/2006/relationships/image" Target="../media/image1454.png"/><Relationship Id="rId53" Type="http://schemas.openxmlformats.org/officeDocument/2006/relationships/image" Target="../media/image1475.png"/><Relationship Id="rId149" Type="http://schemas.openxmlformats.org/officeDocument/2006/relationships/customXml" Target="../ink/ink1528.xml"/><Relationship Id="rId95" Type="http://schemas.openxmlformats.org/officeDocument/2006/relationships/customXml" Target="../ink/ink1501.xml"/><Relationship Id="rId160" Type="http://schemas.openxmlformats.org/officeDocument/2006/relationships/image" Target="../media/image1528.png"/><Relationship Id="rId216" Type="http://schemas.openxmlformats.org/officeDocument/2006/relationships/image" Target="../media/image1556.png"/><Relationship Id="rId258" Type="http://schemas.openxmlformats.org/officeDocument/2006/relationships/image" Target="../media/image157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8.png"/><Relationship Id="rId21" Type="http://schemas.openxmlformats.org/officeDocument/2006/relationships/image" Target="../media/image1600.png"/><Relationship Id="rId63" Type="http://schemas.openxmlformats.org/officeDocument/2006/relationships/image" Target="../media/image1621.png"/><Relationship Id="rId159" Type="http://schemas.openxmlformats.org/officeDocument/2006/relationships/image" Target="../media/image1669.png"/><Relationship Id="rId170" Type="http://schemas.openxmlformats.org/officeDocument/2006/relationships/customXml" Target="../ink/ink1680.xml"/><Relationship Id="rId226" Type="http://schemas.openxmlformats.org/officeDocument/2006/relationships/customXml" Target="../ink/ink1708.xml"/><Relationship Id="rId268" Type="http://schemas.openxmlformats.org/officeDocument/2006/relationships/customXml" Target="../ink/ink1729.xml"/><Relationship Id="rId32" Type="http://schemas.openxmlformats.org/officeDocument/2006/relationships/customXml" Target="../ink/ink1611.xml"/><Relationship Id="rId74" Type="http://schemas.openxmlformats.org/officeDocument/2006/relationships/customXml" Target="../ink/ink1632.xml"/><Relationship Id="rId128" Type="http://schemas.openxmlformats.org/officeDocument/2006/relationships/customXml" Target="../ink/ink1659.xml"/><Relationship Id="rId5" Type="http://schemas.openxmlformats.org/officeDocument/2006/relationships/image" Target="../media/image1592.png"/><Relationship Id="rId95" Type="http://schemas.openxmlformats.org/officeDocument/2006/relationships/image" Target="../media/image1637.png"/><Relationship Id="rId160" Type="http://schemas.openxmlformats.org/officeDocument/2006/relationships/customXml" Target="../ink/ink1675.xml"/><Relationship Id="rId181" Type="http://schemas.openxmlformats.org/officeDocument/2006/relationships/image" Target="../media/image1680.png"/><Relationship Id="rId216" Type="http://schemas.openxmlformats.org/officeDocument/2006/relationships/customXml" Target="../ink/ink1703.xml"/><Relationship Id="rId237" Type="http://schemas.openxmlformats.org/officeDocument/2006/relationships/image" Target="../media/image1708.png"/><Relationship Id="rId258" Type="http://schemas.openxmlformats.org/officeDocument/2006/relationships/customXml" Target="../ink/ink1724.xml"/><Relationship Id="rId22" Type="http://schemas.openxmlformats.org/officeDocument/2006/relationships/customXml" Target="../ink/ink1606.xml"/><Relationship Id="rId43" Type="http://schemas.openxmlformats.org/officeDocument/2006/relationships/image" Target="../media/image1611.png"/><Relationship Id="rId64" Type="http://schemas.openxmlformats.org/officeDocument/2006/relationships/customXml" Target="../ink/ink1627.xml"/><Relationship Id="rId118" Type="http://schemas.openxmlformats.org/officeDocument/2006/relationships/customXml" Target="../ink/ink1654.xml"/><Relationship Id="rId139" Type="http://schemas.openxmlformats.org/officeDocument/2006/relationships/image" Target="../media/image1659.png"/><Relationship Id="rId85" Type="http://schemas.openxmlformats.org/officeDocument/2006/relationships/image" Target="../media/image1632.png"/><Relationship Id="rId150" Type="http://schemas.openxmlformats.org/officeDocument/2006/relationships/customXml" Target="../ink/ink1670.xml"/><Relationship Id="rId171" Type="http://schemas.openxmlformats.org/officeDocument/2006/relationships/image" Target="../media/image1675.png"/><Relationship Id="rId192" Type="http://schemas.openxmlformats.org/officeDocument/2006/relationships/customXml" Target="../ink/ink1691.xml"/><Relationship Id="rId206" Type="http://schemas.openxmlformats.org/officeDocument/2006/relationships/customXml" Target="../ink/ink1698.xml"/><Relationship Id="rId227" Type="http://schemas.openxmlformats.org/officeDocument/2006/relationships/image" Target="../media/image1703.png"/><Relationship Id="rId248" Type="http://schemas.openxmlformats.org/officeDocument/2006/relationships/customXml" Target="../ink/ink1719.xml"/><Relationship Id="rId269" Type="http://schemas.openxmlformats.org/officeDocument/2006/relationships/image" Target="../media/image1724.png"/><Relationship Id="rId12" Type="http://schemas.openxmlformats.org/officeDocument/2006/relationships/customXml" Target="../ink/ink1601.xml"/><Relationship Id="rId33" Type="http://schemas.openxmlformats.org/officeDocument/2006/relationships/image" Target="../media/image1606.png"/><Relationship Id="rId108" Type="http://schemas.openxmlformats.org/officeDocument/2006/relationships/customXml" Target="../ink/ink1649.xml"/><Relationship Id="rId129" Type="http://schemas.openxmlformats.org/officeDocument/2006/relationships/image" Target="../media/image1654.png"/><Relationship Id="rId54" Type="http://schemas.openxmlformats.org/officeDocument/2006/relationships/customXml" Target="../ink/ink1622.xml"/><Relationship Id="rId75" Type="http://schemas.openxmlformats.org/officeDocument/2006/relationships/image" Target="../media/image1627.png"/><Relationship Id="rId96" Type="http://schemas.openxmlformats.org/officeDocument/2006/relationships/customXml" Target="../ink/ink1643.xml"/><Relationship Id="rId140" Type="http://schemas.openxmlformats.org/officeDocument/2006/relationships/customXml" Target="../ink/ink1665.xml"/><Relationship Id="rId161" Type="http://schemas.openxmlformats.org/officeDocument/2006/relationships/image" Target="../media/image1670.png"/><Relationship Id="rId182" Type="http://schemas.openxmlformats.org/officeDocument/2006/relationships/customXml" Target="../ink/ink1686.xml"/><Relationship Id="rId217" Type="http://schemas.openxmlformats.org/officeDocument/2006/relationships/image" Target="../media/image1698.png"/><Relationship Id="rId6" Type="http://schemas.openxmlformats.org/officeDocument/2006/relationships/customXml" Target="../ink/ink1598.xml"/><Relationship Id="rId238" Type="http://schemas.openxmlformats.org/officeDocument/2006/relationships/customXml" Target="../ink/ink1714.xml"/><Relationship Id="rId259" Type="http://schemas.openxmlformats.org/officeDocument/2006/relationships/image" Target="../media/image1719.png"/><Relationship Id="rId23" Type="http://schemas.openxmlformats.org/officeDocument/2006/relationships/image" Target="../media/image1601.png"/><Relationship Id="rId119" Type="http://schemas.openxmlformats.org/officeDocument/2006/relationships/image" Target="../media/image1649.png"/><Relationship Id="rId270" Type="http://schemas.openxmlformats.org/officeDocument/2006/relationships/customXml" Target="../ink/ink1730.xml"/><Relationship Id="rId44" Type="http://schemas.openxmlformats.org/officeDocument/2006/relationships/customXml" Target="../ink/ink1617.xml"/><Relationship Id="rId65" Type="http://schemas.openxmlformats.org/officeDocument/2006/relationships/image" Target="../media/image1622.png"/><Relationship Id="rId86" Type="http://schemas.openxmlformats.org/officeDocument/2006/relationships/customXml" Target="../ink/ink1638.xml"/><Relationship Id="rId130" Type="http://schemas.openxmlformats.org/officeDocument/2006/relationships/customXml" Target="../ink/ink1660.xml"/><Relationship Id="rId151" Type="http://schemas.openxmlformats.org/officeDocument/2006/relationships/image" Target="../media/image1665.png"/><Relationship Id="rId172" Type="http://schemas.openxmlformats.org/officeDocument/2006/relationships/customXml" Target="../ink/ink1681.xml"/><Relationship Id="rId193" Type="http://schemas.openxmlformats.org/officeDocument/2006/relationships/image" Target="../media/image1686.png"/><Relationship Id="rId207" Type="http://schemas.openxmlformats.org/officeDocument/2006/relationships/image" Target="../media/image1693.png"/><Relationship Id="rId228" Type="http://schemas.openxmlformats.org/officeDocument/2006/relationships/customXml" Target="../ink/ink1709.xml"/><Relationship Id="rId249" Type="http://schemas.openxmlformats.org/officeDocument/2006/relationships/image" Target="../media/image1714.png"/><Relationship Id="rId13" Type="http://schemas.openxmlformats.org/officeDocument/2006/relationships/image" Target="../media/image1596.png"/><Relationship Id="rId109" Type="http://schemas.openxmlformats.org/officeDocument/2006/relationships/image" Target="../media/image1644.png"/><Relationship Id="rId260" Type="http://schemas.openxmlformats.org/officeDocument/2006/relationships/customXml" Target="../ink/ink1725.xml"/><Relationship Id="rId34" Type="http://schemas.openxmlformats.org/officeDocument/2006/relationships/customXml" Target="../ink/ink1612.xml"/><Relationship Id="rId55" Type="http://schemas.openxmlformats.org/officeDocument/2006/relationships/image" Target="../media/image1617.png"/><Relationship Id="rId76" Type="http://schemas.openxmlformats.org/officeDocument/2006/relationships/customXml" Target="../ink/ink1633.xml"/><Relationship Id="rId97" Type="http://schemas.openxmlformats.org/officeDocument/2006/relationships/image" Target="../media/image1638.png"/><Relationship Id="rId120" Type="http://schemas.openxmlformats.org/officeDocument/2006/relationships/customXml" Target="../ink/ink1655.xml"/><Relationship Id="rId141" Type="http://schemas.openxmlformats.org/officeDocument/2006/relationships/image" Target="../media/image1660.png"/><Relationship Id="rId7" Type="http://schemas.openxmlformats.org/officeDocument/2006/relationships/image" Target="../media/image1593.png"/><Relationship Id="rId162" Type="http://schemas.openxmlformats.org/officeDocument/2006/relationships/customXml" Target="../ink/ink1676.xml"/><Relationship Id="rId183" Type="http://schemas.openxmlformats.org/officeDocument/2006/relationships/image" Target="../media/image1681.png"/><Relationship Id="rId218" Type="http://schemas.openxmlformats.org/officeDocument/2006/relationships/customXml" Target="../ink/ink1704.xml"/><Relationship Id="rId239" Type="http://schemas.openxmlformats.org/officeDocument/2006/relationships/image" Target="../media/image1709.png"/><Relationship Id="rId250" Type="http://schemas.openxmlformats.org/officeDocument/2006/relationships/customXml" Target="../ink/ink1720.xml"/><Relationship Id="rId271" Type="http://schemas.openxmlformats.org/officeDocument/2006/relationships/image" Target="../media/image1725.png"/><Relationship Id="rId24" Type="http://schemas.openxmlformats.org/officeDocument/2006/relationships/customXml" Target="../ink/ink1607.xml"/><Relationship Id="rId45" Type="http://schemas.openxmlformats.org/officeDocument/2006/relationships/image" Target="../media/image1612.png"/><Relationship Id="rId66" Type="http://schemas.openxmlformats.org/officeDocument/2006/relationships/customXml" Target="../ink/ink1628.xml"/><Relationship Id="rId87" Type="http://schemas.openxmlformats.org/officeDocument/2006/relationships/image" Target="../media/image1633.png"/><Relationship Id="rId110" Type="http://schemas.openxmlformats.org/officeDocument/2006/relationships/customXml" Target="../ink/ink1650.xml"/><Relationship Id="rId131" Type="http://schemas.openxmlformats.org/officeDocument/2006/relationships/image" Target="../media/image1655.png"/><Relationship Id="rId152" Type="http://schemas.openxmlformats.org/officeDocument/2006/relationships/customXml" Target="../ink/ink1671.xml"/><Relationship Id="rId173" Type="http://schemas.openxmlformats.org/officeDocument/2006/relationships/image" Target="../media/image1676.png"/><Relationship Id="rId194" Type="http://schemas.openxmlformats.org/officeDocument/2006/relationships/customXml" Target="../ink/ink1692.xml"/><Relationship Id="rId208" Type="http://schemas.openxmlformats.org/officeDocument/2006/relationships/customXml" Target="../ink/ink1699.xml"/><Relationship Id="rId229" Type="http://schemas.openxmlformats.org/officeDocument/2006/relationships/image" Target="../media/image1704.png"/><Relationship Id="rId240" Type="http://schemas.openxmlformats.org/officeDocument/2006/relationships/customXml" Target="../ink/ink1715.xml"/><Relationship Id="rId261" Type="http://schemas.openxmlformats.org/officeDocument/2006/relationships/image" Target="../media/image1720.png"/><Relationship Id="rId14" Type="http://schemas.openxmlformats.org/officeDocument/2006/relationships/customXml" Target="../ink/ink1602.xml"/><Relationship Id="rId35" Type="http://schemas.openxmlformats.org/officeDocument/2006/relationships/image" Target="../media/image1607.png"/><Relationship Id="rId56" Type="http://schemas.openxmlformats.org/officeDocument/2006/relationships/customXml" Target="../ink/ink1623.xml"/><Relationship Id="rId77" Type="http://schemas.openxmlformats.org/officeDocument/2006/relationships/image" Target="../media/image1628.png"/><Relationship Id="rId100" Type="http://schemas.openxmlformats.org/officeDocument/2006/relationships/customXml" Target="../ink/ink1645.xml"/><Relationship Id="rId8" Type="http://schemas.openxmlformats.org/officeDocument/2006/relationships/customXml" Target="../ink/ink1599.xml"/><Relationship Id="rId98" Type="http://schemas.openxmlformats.org/officeDocument/2006/relationships/customXml" Target="../ink/ink1644.xml"/><Relationship Id="rId121" Type="http://schemas.openxmlformats.org/officeDocument/2006/relationships/image" Target="../media/image1650.png"/><Relationship Id="rId142" Type="http://schemas.openxmlformats.org/officeDocument/2006/relationships/customXml" Target="../ink/ink1666.xml"/><Relationship Id="rId163" Type="http://schemas.openxmlformats.org/officeDocument/2006/relationships/image" Target="../media/image1671.png"/><Relationship Id="rId184" Type="http://schemas.openxmlformats.org/officeDocument/2006/relationships/customXml" Target="../ink/ink1687.xml"/><Relationship Id="rId219" Type="http://schemas.openxmlformats.org/officeDocument/2006/relationships/image" Target="../media/image1699.png"/><Relationship Id="rId230" Type="http://schemas.openxmlformats.org/officeDocument/2006/relationships/customXml" Target="../ink/ink1710.xml"/><Relationship Id="rId251" Type="http://schemas.openxmlformats.org/officeDocument/2006/relationships/image" Target="../media/image1715.png"/><Relationship Id="rId25" Type="http://schemas.openxmlformats.org/officeDocument/2006/relationships/image" Target="../media/image1602.png"/><Relationship Id="rId46" Type="http://schemas.openxmlformats.org/officeDocument/2006/relationships/customXml" Target="../ink/ink1618.xml"/><Relationship Id="rId67" Type="http://schemas.openxmlformats.org/officeDocument/2006/relationships/image" Target="../media/image1623.png"/><Relationship Id="rId272" Type="http://schemas.openxmlformats.org/officeDocument/2006/relationships/customXml" Target="../ink/ink1731.xml"/><Relationship Id="rId88" Type="http://schemas.openxmlformats.org/officeDocument/2006/relationships/customXml" Target="../ink/ink1639.xml"/><Relationship Id="rId111" Type="http://schemas.openxmlformats.org/officeDocument/2006/relationships/image" Target="../media/image1645.png"/><Relationship Id="rId132" Type="http://schemas.openxmlformats.org/officeDocument/2006/relationships/customXml" Target="../ink/ink1661.xml"/><Relationship Id="rId153" Type="http://schemas.openxmlformats.org/officeDocument/2006/relationships/image" Target="../media/image1666.png"/><Relationship Id="rId174" Type="http://schemas.openxmlformats.org/officeDocument/2006/relationships/customXml" Target="../ink/ink1682.xml"/><Relationship Id="rId195" Type="http://schemas.openxmlformats.org/officeDocument/2006/relationships/image" Target="../media/image1687.png"/><Relationship Id="rId209" Type="http://schemas.openxmlformats.org/officeDocument/2006/relationships/image" Target="../media/image1694.png"/><Relationship Id="rId220" Type="http://schemas.openxmlformats.org/officeDocument/2006/relationships/customXml" Target="../ink/ink1705.xml"/><Relationship Id="rId241" Type="http://schemas.openxmlformats.org/officeDocument/2006/relationships/image" Target="../media/image1710.png"/><Relationship Id="rId15" Type="http://schemas.openxmlformats.org/officeDocument/2006/relationships/image" Target="../media/image1597.png"/><Relationship Id="rId36" Type="http://schemas.openxmlformats.org/officeDocument/2006/relationships/customXml" Target="../ink/ink1613.xml"/><Relationship Id="rId57" Type="http://schemas.openxmlformats.org/officeDocument/2006/relationships/image" Target="../media/image1618.png"/><Relationship Id="rId262" Type="http://schemas.openxmlformats.org/officeDocument/2006/relationships/customXml" Target="../ink/ink1726.xml"/><Relationship Id="rId78" Type="http://schemas.openxmlformats.org/officeDocument/2006/relationships/customXml" Target="../ink/ink1634.xml"/><Relationship Id="rId99" Type="http://schemas.openxmlformats.org/officeDocument/2006/relationships/image" Target="../media/image1639.png"/><Relationship Id="rId101" Type="http://schemas.openxmlformats.org/officeDocument/2006/relationships/image" Target="../media/image1640.png"/><Relationship Id="rId122" Type="http://schemas.openxmlformats.org/officeDocument/2006/relationships/customXml" Target="../ink/ink1656.xml"/><Relationship Id="rId143" Type="http://schemas.openxmlformats.org/officeDocument/2006/relationships/image" Target="../media/image1661.png"/><Relationship Id="rId164" Type="http://schemas.openxmlformats.org/officeDocument/2006/relationships/customXml" Target="../ink/ink1677.xml"/><Relationship Id="rId185" Type="http://schemas.openxmlformats.org/officeDocument/2006/relationships/image" Target="../media/image1682.png"/><Relationship Id="rId9" Type="http://schemas.openxmlformats.org/officeDocument/2006/relationships/image" Target="../media/image1594.png"/><Relationship Id="rId210" Type="http://schemas.openxmlformats.org/officeDocument/2006/relationships/customXml" Target="../ink/ink1700.xml"/><Relationship Id="rId26" Type="http://schemas.openxmlformats.org/officeDocument/2006/relationships/customXml" Target="../ink/ink1608.xml"/><Relationship Id="rId231" Type="http://schemas.openxmlformats.org/officeDocument/2006/relationships/image" Target="../media/image1705.png"/><Relationship Id="rId252" Type="http://schemas.openxmlformats.org/officeDocument/2006/relationships/customXml" Target="../ink/ink1721.xml"/><Relationship Id="rId273" Type="http://schemas.openxmlformats.org/officeDocument/2006/relationships/image" Target="../media/image1726.png"/><Relationship Id="rId47" Type="http://schemas.openxmlformats.org/officeDocument/2006/relationships/image" Target="../media/image1613.png"/><Relationship Id="rId68" Type="http://schemas.openxmlformats.org/officeDocument/2006/relationships/customXml" Target="../ink/ink1629.xml"/><Relationship Id="rId89" Type="http://schemas.openxmlformats.org/officeDocument/2006/relationships/image" Target="../media/image1634.png"/><Relationship Id="rId112" Type="http://schemas.openxmlformats.org/officeDocument/2006/relationships/customXml" Target="../ink/ink1651.xml"/><Relationship Id="rId133" Type="http://schemas.openxmlformats.org/officeDocument/2006/relationships/image" Target="../media/image1656.png"/><Relationship Id="rId154" Type="http://schemas.openxmlformats.org/officeDocument/2006/relationships/customXml" Target="../ink/ink1672.xml"/><Relationship Id="rId175" Type="http://schemas.openxmlformats.org/officeDocument/2006/relationships/image" Target="../media/image1677.png"/><Relationship Id="rId196" Type="http://schemas.openxmlformats.org/officeDocument/2006/relationships/customXml" Target="../ink/ink1693.xml"/><Relationship Id="rId200" Type="http://schemas.openxmlformats.org/officeDocument/2006/relationships/customXml" Target="../ink/ink1695.xml"/><Relationship Id="rId16" Type="http://schemas.openxmlformats.org/officeDocument/2006/relationships/customXml" Target="../ink/ink1603.xml"/><Relationship Id="rId221" Type="http://schemas.openxmlformats.org/officeDocument/2006/relationships/image" Target="../media/image1700.png"/><Relationship Id="rId242" Type="http://schemas.openxmlformats.org/officeDocument/2006/relationships/customXml" Target="../ink/ink1716.xml"/><Relationship Id="rId263" Type="http://schemas.openxmlformats.org/officeDocument/2006/relationships/image" Target="../media/image1721.png"/><Relationship Id="rId37" Type="http://schemas.openxmlformats.org/officeDocument/2006/relationships/image" Target="../media/image1608.png"/><Relationship Id="rId58" Type="http://schemas.openxmlformats.org/officeDocument/2006/relationships/customXml" Target="../ink/ink1624.xml"/><Relationship Id="rId79" Type="http://schemas.openxmlformats.org/officeDocument/2006/relationships/image" Target="../media/image1629.png"/><Relationship Id="rId102" Type="http://schemas.openxmlformats.org/officeDocument/2006/relationships/customXml" Target="../ink/ink1646.xml"/><Relationship Id="rId123" Type="http://schemas.openxmlformats.org/officeDocument/2006/relationships/image" Target="../media/image1651.png"/><Relationship Id="rId144" Type="http://schemas.openxmlformats.org/officeDocument/2006/relationships/customXml" Target="../ink/ink1667.xml"/><Relationship Id="rId90" Type="http://schemas.openxmlformats.org/officeDocument/2006/relationships/customXml" Target="../ink/ink1640.xml"/><Relationship Id="rId165" Type="http://schemas.openxmlformats.org/officeDocument/2006/relationships/image" Target="../media/image1672.png"/><Relationship Id="rId186" Type="http://schemas.openxmlformats.org/officeDocument/2006/relationships/customXml" Target="../ink/ink1688.xml"/><Relationship Id="rId211" Type="http://schemas.openxmlformats.org/officeDocument/2006/relationships/image" Target="../media/image1695.png"/><Relationship Id="rId232" Type="http://schemas.openxmlformats.org/officeDocument/2006/relationships/customXml" Target="../ink/ink1711.xml"/><Relationship Id="rId253" Type="http://schemas.openxmlformats.org/officeDocument/2006/relationships/image" Target="../media/image1716.png"/><Relationship Id="rId274" Type="http://schemas.openxmlformats.org/officeDocument/2006/relationships/customXml" Target="../ink/ink1732.xml"/><Relationship Id="rId27" Type="http://schemas.openxmlformats.org/officeDocument/2006/relationships/image" Target="../media/image1603.png"/><Relationship Id="rId48" Type="http://schemas.openxmlformats.org/officeDocument/2006/relationships/customXml" Target="../ink/ink1619.xml"/><Relationship Id="rId69" Type="http://schemas.openxmlformats.org/officeDocument/2006/relationships/image" Target="../media/image1624.png"/><Relationship Id="rId113" Type="http://schemas.openxmlformats.org/officeDocument/2006/relationships/image" Target="../media/image1646.png"/><Relationship Id="rId134" Type="http://schemas.openxmlformats.org/officeDocument/2006/relationships/customXml" Target="../ink/ink1662.xml"/><Relationship Id="rId80" Type="http://schemas.openxmlformats.org/officeDocument/2006/relationships/customXml" Target="../ink/ink1635.xml"/><Relationship Id="rId155" Type="http://schemas.openxmlformats.org/officeDocument/2006/relationships/image" Target="../media/image1667.png"/><Relationship Id="rId176" Type="http://schemas.openxmlformats.org/officeDocument/2006/relationships/customXml" Target="../ink/ink1683.xml"/><Relationship Id="rId197" Type="http://schemas.openxmlformats.org/officeDocument/2006/relationships/image" Target="../media/image1688.png"/><Relationship Id="rId201" Type="http://schemas.openxmlformats.org/officeDocument/2006/relationships/image" Target="../media/image1690.png"/><Relationship Id="rId222" Type="http://schemas.openxmlformats.org/officeDocument/2006/relationships/customXml" Target="../ink/ink1706.xml"/><Relationship Id="rId243" Type="http://schemas.openxmlformats.org/officeDocument/2006/relationships/image" Target="../media/image1711.png"/><Relationship Id="rId264" Type="http://schemas.openxmlformats.org/officeDocument/2006/relationships/customXml" Target="../ink/ink1727.xml"/><Relationship Id="rId17" Type="http://schemas.openxmlformats.org/officeDocument/2006/relationships/image" Target="../media/image1598.png"/><Relationship Id="rId38" Type="http://schemas.openxmlformats.org/officeDocument/2006/relationships/customXml" Target="../ink/ink1614.xml"/><Relationship Id="rId59" Type="http://schemas.openxmlformats.org/officeDocument/2006/relationships/image" Target="../media/image1619.png"/><Relationship Id="rId103" Type="http://schemas.openxmlformats.org/officeDocument/2006/relationships/image" Target="../media/image1641.png"/><Relationship Id="rId124" Type="http://schemas.openxmlformats.org/officeDocument/2006/relationships/customXml" Target="../ink/ink1657.xml"/><Relationship Id="rId70" Type="http://schemas.openxmlformats.org/officeDocument/2006/relationships/customXml" Target="../ink/ink1630.xml"/><Relationship Id="rId91" Type="http://schemas.openxmlformats.org/officeDocument/2006/relationships/image" Target="../media/image1635.png"/><Relationship Id="rId145" Type="http://schemas.openxmlformats.org/officeDocument/2006/relationships/image" Target="../media/image1662.png"/><Relationship Id="rId166" Type="http://schemas.openxmlformats.org/officeDocument/2006/relationships/customXml" Target="../ink/ink1678.xml"/><Relationship Id="rId187" Type="http://schemas.openxmlformats.org/officeDocument/2006/relationships/image" Target="../media/image168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01.xml"/><Relationship Id="rId233" Type="http://schemas.openxmlformats.org/officeDocument/2006/relationships/image" Target="../media/image1706.png"/><Relationship Id="rId254" Type="http://schemas.openxmlformats.org/officeDocument/2006/relationships/customXml" Target="../ink/ink1722.xml"/><Relationship Id="rId28" Type="http://schemas.openxmlformats.org/officeDocument/2006/relationships/customXml" Target="../ink/ink1609.xml"/><Relationship Id="rId49" Type="http://schemas.openxmlformats.org/officeDocument/2006/relationships/image" Target="../media/image1614.png"/><Relationship Id="rId114" Type="http://schemas.openxmlformats.org/officeDocument/2006/relationships/customXml" Target="../ink/ink1652.xml"/><Relationship Id="rId275" Type="http://schemas.openxmlformats.org/officeDocument/2006/relationships/image" Target="../media/image1727.png"/><Relationship Id="rId60" Type="http://schemas.openxmlformats.org/officeDocument/2006/relationships/customXml" Target="../ink/ink1625.xml"/><Relationship Id="rId81" Type="http://schemas.openxmlformats.org/officeDocument/2006/relationships/image" Target="../media/image1630.png"/><Relationship Id="rId135" Type="http://schemas.openxmlformats.org/officeDocument/2006/relationships/image" Target="../media/image1657.png"/><Relationship Id="rId156" Type="http://schemas.openxmlformats.org/officeDocument/2006/relationships/customXml" Target="../ink/ink1673.xml"/><Relationship Id="rId177" Type="http://schemas.openxmlformats.org/officeDocument/2006/relationships/image" Target="../media/image1678.png"/><Relationship Id="rId198" Type="http://schemas.openxmlformats.org/officeDocument/2006/relationships/customXml" Target="../ink/ink1694.xml"/><Relationship Id="rId202" Type="http://schemas.openxmlformats.org/officeDocument/2006/relationships/customXml" Target="../ink/ink1696.xml"/><Relationship Id="rId223" Type="http://schemas.openxmlformats.org/officeDocument/2006/relationships/image" Target="../media/image1701.png"/><Relationship Id="rId244" Type="http://schemas.openxmlformats.org/officeDocument/2006/relationships/customXml" Target="../ink/ink1717.xml"/><Relationship Id="rId18" Type="http://schemas.openxmlformats.org/officeDocument/2006/relationships/customXml" Target="../ink/ink1604.xml"/><Relationship Id="rId39" Type="http://schemas.openxmlformats.org/officeDocument/2006/relationships/image" Target="../media/image1609.png"/><Relationship Id="rId265" Type="http://schemas.openxmlformats.org/officeDocument/2006/relationships/image" Target="../media/image1722.png"/><Relationship Id="rId50" Type="http://schemas.openxmlformats.org/officeDocument/2006/relationships/customXml" Target="../ink/ink1620.xml"/><Relationship Id="rId104" Type="http://schemas.openxmlformats.org/officeDocument/2006/relationships/customXml" Target="../ink/ink1647.xml"/><Relationship Id="rId125" Type="http://schemas.openxmlformats.org/officeDocument/2006/relationships/image" Target="../media/image1652.png"/><Relationship Id="rId146" Type="http://schemas.openxmlformats.org/officeDocument/2006/relationships/customXml" Target="../ink/ink1668.xml"/><Relationship Id="rId167" Type="http://schemas.openxmlformats.org/officeDocument/2006/relationships/image" Target="../media/image1673.png"/><Relationship Id="rId188" Type="http://schemas.openxmlformats.org/officeDocument/2006/relationships/customXml" Target="../ink/ink1689.xml"/><Relationship Id="rId71" Type="http://schemas.openxmlformats.org/officeDocument/2006/relationships/image" Target="../media/image1625.png"/><Relationship Id="rId92" Type="http://schemas.openxmlformats.org/officeDocument/2006/relationships/customXml" Target="../ink/ink1641.xml"/><Relationship Id="rId213" Type="http://schemas.openxmlformats.org/officeDocument/2006/relationships/image" Target="../media/image1696.png"/><Relationship Id="rId234" Type="http://schemas.openxmlformats.org/officeDocument/2006/relationships/customXml" Target="../ink/ink1712.xml"/><Relationship Id="rId2" Type="http://schemas.openxmlformats.org/officeDocument/2006/relationships/customXml" Target="../ink/ink1596.xml"/><Relationship Id="rId29" Type="http://schemas.openxmlformats.org/officeDocument/2006/relationships/image" Target="../media/image1604.png"/><Relationship Id="rId255" Type="http://schemas.openxmlformats.org/officeDocument/2006/relationships/image" Target="../media/image1717.png"/><Relationship Id="rId40" Type="http://schemas.openxmlformats.org/officeDocument/2006/relationships/customXml" Target="../ink/ink1615.xml"/><Relationship Id="rId115" Type="http://schemas.openxmlformats.org/officeDocument/2006/relationships/image" Target="../media/image1647.png"/><Relationship Id="rId136" Type="http://schemas.openxmlformats.org/officeDocument/2006/relationships/customXml" Target="../ink/ink1663.xml"/><Relationship Id="rId157" Type="http://schemas.openxmlformats.org/officeDocument/2006/relationships/image" Target="../media/image1668.png"/><Relationship Id="rId178" Type="http://schemas.openxmlformats.org/officeDocument/2006/relationships/customXml" Target="../ink/ink1684.xml"/><Relationship Id="rId61" Type="http://schemas.openxmlformats.org/officeDocument/2006/relationships/image" Target="../media/image1620.png"/><Relationship Id="rId82" Type="http://schemas.openxmlformats.org/officeDocument/2006/relationships/customXml" Target="../ink/ink1636.xml"/><Relationship Id="rId199" Type="http://schemas.openxmlformats.org/officeDocument/2006/relationships/image" Target="../media/image1689.png"/><Relationship Id="rId203" Type="http://schemas.openxmlformats.org/officeDocument/2006/relationships/image" Target="../media/image1691.png"/><Relationship Id="rId19" Type="http://schemas.openxmlformats.org/officeDocument/2006/relationships/image" Target="../media/image1599.png"/><Relationship Id="rId224" Type="http://schemas.openxmlformats.org/officeDocument/2006/relationships/customXml" Target="../ink/ink1707.xml"/><Relationship Id="rId245" Type="http://schemas.openxmlformats.org/officeDocument/2006/relationships/image" Target="../media/image1712.png"/><Relationship Id="rId266" Type="http://schemas.openxmlformats.org/officeDocument/2006/relationships/customXml" Target="../ink/ink1728.xml"/><Relationship Id="rId30" Type="http://schemas.openxmlformats.org/officeDocument/2006/relationships/customXml" Target="../ink/ink1610.xml"/><Relationship Id="rId105" Type="http://schemas.openxmlformats.org/officeDocument/2006/relationships/image" Target="../media/image1642.png"/><Relationship Id="rId126" Type="http://schemas.openxmlformats.org/officeDocument/2006/relationships/customXml" Target="../ink/ink1658.xml"/><Relationship Id="rId147" Type="http://schemas.openxmlformats.org/officeDocument/2006/relationships/image" Target="../media/image1663.png"/><Relationship Id="rId168" Type="http://schemas.openxmlformats.org/officeDocument/2006/relationships/customXml" Target="../ink/ink1679.xml"/><Relationship Id="rId51" Type="http://schemas.openxmlformats.org/officeDocument/2006/relationships/image" Target="../media/image1615.png"/><Relationship Id="rId72" Type="http://schemas.openxmlformats.org/officeDocument/2006/relationships/customXml" Target="../ink/ink1631.xml"/><Relationship Id="rId93" Type="http://schemas.openxmlformats.org/officeDocument/2006/relationships/image" Target="../media/image1636.png"/><Relationship Id="rId189" Type="http://schemas.openxmlformats.org/officeDocument/2006/relationships/image" Target="../media/image1684.png"/><Relationship Id="rId3" Type="http://schemas.openxmlformats.org/officeDocument/2006/relationships/image" Target="../media/image1591.png"/><Relationship Id="rId214" Type="http://schemas.openxmlformats.org/officeDocument/2006/relationships/customXml" Target="../ink/ink1702.xml"/><Relationship Id="rId235" Type="http://schemas.openxmlformats.org/officeDocument/2006/relationships/image" Target="../media/image1707.png"/><Relationship Id="rId256" Type="http://schemas.openxmlformats.org/officeDocument/2006/relationships/customXml" Target="../ink/ink1723.xml"/><Relationship Id="rId116" Type="http://schemas.openxmlformats.org/officeDocument/2006/relationships/customXml" Target="../ink/ink1653.xml"/><Relationship Id="rId137" Type="http://schemas.openxmlformats.org/officeDocument/2006/relationships/image" Target="../media/image1658.png"/><Relationship Id="rId158" Type="http://schemas.openxmlformats.org/officeDocument/2006/relationships/customXml" Target="../ink/ink1674.xml"/><Relationship Id="rId20" Type="http://schemas.openxmlformats.org/officeDocument/2006/relationships/customXml" Target="../ink/ink1605.xml"/><Relationship Id="rId41" Type="http://schemas.openxmlformats.org/officeDocument/2006/relationships/image" Target="../media/image1610.png"/><Relationship Id="rId62" Type="http://schemas.openxmlformats.org/officeDocument/2006/relationships/customXml" Target="../ink/ink1626.xml"/><Relationship Id="rId83" Type="http://schemas.openxmlformats.org/officeDocument/2006/relationships/image" Target="../media/image1631.png"/><Relationship Id="rId179" Type="http://schemas.openxmlformats.org/officeDocument/2006/relationships/image" Target="../media/image1679.png"/><Relationship Id="rId190" Type="http://schemas.openxmlformats.org/officeDocument/2006/relationships/customXml" Target="../ink/ink1690.xml"/><Relationship Id="rId204" Type="http://schemas.openxmlformats.org/officeDocument/2006/relationships/customXml" Target="../ink/ink1697.xml"/><Relationship Id="rId225" Type="http://schemas.openxmlformats.org/officeDocument/2006/relationships/image" Target="../media/image1702.png"/><Relationship Id="rId246" Type="http://schemas.openxmlformats.org/officeDocument/2006/relationships/customXml" Target="../ink/ink1718.xml"/><Relationship Id="rId267" Type="http://schemas.openxmlformats.org/officeDocument/2006/relationships/image" Target="../media/image1723.png"/><Relationship Id="rId106" Type="http://schemas.openxmlformats.org/officeDocument/2006/relationships/customXml" Target="../ink/ink1648.xml"/><Relationship Id="rId127" Type="http://schemas.openxmlformats.org/officeDocument/2006/relationships/image" Target="../media/image1653.png"/><Relationship Id="rId10" Type="http://schemas.openxmlformats.org/officeDocument/2006/relationships/customXml" Target="../ink/ink1600.xml"/><Relationship Id="rId31" Type="http://schemas.openxmlformats.org/officeDocument/2006/relationships/image" Target="../media/image1605.png"/><Relationship Id="rId52" Type="http://schemas.openxmlformats.org/officeDocument/2006/relationships/customXml" Target="../ink/ink1621.xml"/><Relationship Id="rId73" Type="http://schemas.openxmlformats.org/officeDocument/2006/relationships/image" Target="../media/image1626.png"/><Relationship Id="rId94" Type="http://schemas.openxmlformats.org/officeDocument/2006/relationships/customXml" Target="../ink/ink1642.xml"/><Relationship Id="rId148" Type="http://schemas.openxmlformats.org/officeDocument/2006/relationships/customXml" Target="../ink/ink1669.xml"/><Relationship Id="rId169" Type="http://schemas.openxmlformats.org/officeDocument/2006/relationships/image" Target="../media/image1674.png"/><Relationship Id="rId4" Type="http://schemas.openxmlformats.org/officeDocument/2006/relationships/customXml" Target="../ink/ink1597.xml"/><Relationship Id="rId180" Type="http://schemas.openxmlformats.org/officeDocument/2006/relationships/customXml" Target="../ink/ink1685.xml"/><Relationship Id="rId215" Type="http://schemas.openxmlformats.org/officeDocument/2006/relationships/image" Target="../media/image1697.png"/><Relationship Id="rId236" Type="http://schemas.openxmlformats.org/officeDocument/2006/relationships/customXml" Target="../ink/ink1713.xml"/><Relationship Id="rId257" Type="http://schemas.openxmlformats.org/officeDocument/2006/relationships/image" Target="../media/image1718.png"/><Relationship Id="rId42" Type="http://schemas.openxmlformats.org/officeDocument/2006/relationships/customXml" Target="../ink/ink1616.xml"/><Relationship Id="rId84" Type="http://schemas.openxmlformats.org/officeDocument/2006/relationships/customXml" Target="../ink/ink1637.xml"/><Relationship Id="rId138" Type="http://schemas.openxmlformats.org/officeDocument/2006/relationships/customXml" Target="../ink/ink1664.xml"/><Relationship Id="rId191" Type="http://schemas.openxmlformats.org/officeDocument/2006/relationships/image" Target="../media/image1685.png"/><Relationship Id="rId205" Type="http://schemas.openxmlformats.org/officeDocument/2006/relationships/image" Target="../media/image1692.png"/><Relationship Id="rId247" Type="http://schemas.openxmlformats.org/officeDocument/2006/relationships/image" Target="../media/image1713.png"/><Relationship Id="rId107" Type="http://schemas.openxmlformats.org/officeDocument/2006/relationships/image" Target="../media/image1643.png"/><Relationship Id="rId11" Type="http://schemas.openxmlformats.org/officeDocument/2006/relationships/image" Target="../media/image1595.png"/><Relationship Id="rId53" Type="http://schemas.openxmlformats.org/officeDocument/2006/relationships/image" Target="../media/image1616.png"/><Relationship Id="rId149" Type="http://schemas.openxmlformats.org/officeDocument/2006/relationships/image" Target="../media/image16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5.png"/><Relationship Id="rId299" Type="http://schemas.openxmlformats.org/officeDocument/2006/relationships/image" Target="../media/image1876.png"/><Relationship Id="rId21" Type="http://schemas.openxmlformats.org/officeDocument/2006/relationships/image" Target="../media/image1737.png"/><Relationship Id="rId63" Type="http://schemas.openxmlformats.org/officeDocument/2006/relationships/image" Target="../media/image1758.png"/><Relationship Id="rId159" Type="http://schemas.openxmlformats.org/officeDocument/2006/relationships/image" Target="../media/image1806.png"/><Relationship Id="rId170" Type="http://schemas.openxmlformats.org/officeDocument/2006/relationships/customXml" Target="../ink/ink1817.xml"/><Relationship Id="rId226" Type="http://schemas.openxmlformats.org/officeDocument/2006/relationships/customXml" Target="../ink/ink1845.xml"/><Relationship Id="rId268" Type="http://schemas.openxmlformats.org/officeDocument/2006/relationships/customXml" Target="../ink/ink1866.xml"/><Relationship Id="rId32" Type="http://schemas.openxmlformats.org/officeDocument/2006/relationships/customXml" Target="../ink/ink1748.xml"/><Relationship Id="rId74" Type="http://schemas.openxmlformats.org/officeDocument/2006/relationships/customXml" Target="../ink/ink1769.xml"/><Relationship Id="rId128" Type="http://schemas.openxmlformats.org/officeDocument/2006/relationships/customXml" Target="../ink/ink1796.xml"/><Relationship Id="rId5" Type="http://schemas.openxmlformats.org/officeDocument/2006/relationships/image" Target="../media/image1729.png"/><Relationship Id="rId181" Type="http://schemas.openxmlformats.org/officeDocument/2006/relationships/image" Target="../media/image1817.png"/><Relationship Id="rId237" Type="http://schemas.openxmlformats.org/officeDocument/2006/relationships/image" Target="../media/image1845.png"/><Relationship Id="rId279" Type="http://schemas.openxmlformats.org/officeDocument/2006/relationships/image" Target="../media/image1866.png"/><Relationship Id="rId43" Type="http://schemas.openxmlformats.org/officeDocument/2006/relationships/image" Target="../media/image1748.png"/><Relationship Id="rId139" Type="http://schemas.openxmlformats.org/officeDocument/2006/relationships/image" Target="../media/image1796.png"/><Relationship Id="rId290" Type="http://schemas.openxmlformats.org/officeDocument/2006/relationships/customXml" Target="../ink/ink1877.xml"/><Relationship Id="rId85" Type="http://schemas.openxmlformats.org/officeDocument/2006/relationships/image" Target="../media/image1769.png"/><Relationship Id="rId150" Type="http://schemas.openxmlformats.org/officeDocument/2006/relationships/customXml" Target="../ink/ink1807.xml"/><Relationship Id="rId192" Type="http://schemas.openxmlformats.org/officeDocument/2006/relationships/customXml" Target="../ink/ink1828.xml"/><Relationship Id="rId206" Type="http://schemas.openxmlformats.org/officeDocument/2006/relationships/customXml" Target="../ink/ink1835.xml"/><Relationship Id="rId248" Type="http://schemas.openxmlformats.org/officeDocument/2006/relationships/customXml" Target="../ink/ink1856.xml"/><Relationship Id="rId12" Type="http://schemas.openxmlformats.org/officeDocument/2006/relationships/customXml" Target="../ink/ink1738.xml"/><Relationship Id="rId108" Type="http://schemas.openxmlformats.org/officeDocument/2006/relationships/customXml" Target="../ink/ink1786.xml"/><Relationship Id="rId54" Type="http://schemas.openxmlformats.org/officeDocument/2006/relationships/customXml" Target="../ink/ink1759.xml"/><Relationship Id="rId96" Type="http://schemas.openxmlformats.org/officeDocument/2006/relationships/customXml" Target="../ink/ink1780.xml"/><Relationship Id="rId161" Type="http://schemas.openxmlformats.org/officeDocument/2006/relationships/image" Target="../media/image1807.png"/><Relationship Id="rId217" Type="http://schemas.openxmlformats.org/officeDocument/2006/relationships/image" Target="../media/image1835.png"/><Relationship Id="rId6" Type="http://schemas.openxmlformats.org/officeDocument/2006/relationships/customXml" Target="../ink/ink1735.xml"/><Relationship Id="rId238" Type="http://schemas.openxmlformats.org/officeDocument/2006/relationships/customXml" Target="../ink/ink1851.xml"/><Relationship Id="rId259" Type="http://schemas.openxmlformats.org/officeDocument/2006/relationships/image" Target="../media/image1856.png"/><Relationship Id="rId23" Type="http://schemas.openxmlformats.org/officeDocument/2006/relationships/image" Target="../media/image1738.png"/><Relationship Id="rId119" Type="http://schemas.openxmlformats.org/officeDocument/2006/relationships/image" Target="../media/image1786.png"/><Relationship Id="rId270" Type="http://schemas.openxmlformats.org/officeDocument/2006/relationships/customXml" Target="../ink/ink1867.xml"/><Relationship Id="rId291" Type="http://schemas.openxmlformats.org/officeDocument/2006/relationships/image" Target="../media/image1872.png"/><Relationship Id="rId44" Type="http://schemas.openxmlformats.org/officeDocument/2006/relationships/customXml" Target="../ink/ink1754.xml"/><Relationship Id="rId65" Type="http://schemas.openxmlformats.org/officeDocument/2006/relationships/image" Target="../media/image1759.png"/><Relationship Id="rId86" Type="http://schemas.openxmlformats.org/officeDocument/2006/relationships/customXml" Target="../ink/ink1775.xml"/><Relationship Id="rId130" Type="http://schemas.openxmlformats.org/officeDocument/2006/relationships/customXml" Target="../ink/ink1797.xml"/><Relationship Id="rId151" Type="http://schemas.openxmlformats.org/officeDocument/2006/relationships/image" Target="../media/image1802.png"/><Relationship Id="rId172" Type="http://schemas.openxmlformats.org/officeDocument/2006/relationships/customXml" Target="../ink/ink1818.xml"/><Relationship Id="rId193" Type="http://schemas.openxmlformats.org/officeDocument/2006/relationships/image" Target="../media/image1823.png"/><Relationship Id="rId207" Type="http://schemas.openxmlformats.org/officeDocument/2006/relationships/image" Target="../media/image1830.png"/><Relationship Id="rId228" Type="http://schemas.openxmlformats.org/officeDocument/2006/relationships/customXml" Target="../ink/ink1846.xml"/><Relationship Id="rId249" Type="http://schemas.openxmlformats.org/officeDocument/2006/relationships/image" Target="../media/image1851.png"/><Relationship Id="rId13" Type="http://schemas.openxmlformats.org/officeDocument/2006/relationships/image" Target="../media/image1733.png"/><Relationship Id="rId109" Type="http://schemas.openxmlformats.org/officeDocument/2006/relationships/image" Target="../media/image1781.png"/><Relationship Id="rId260" Type="http://schemas.openxmlformats.org/officeDocument/2006/relationships/customXml" Target="../ink/ink1862.xml"/><Relationship Id="rId281" Type="http://schemas.openxmlformats.org/officeDocument/2006/relationships/image" Target="../media/image1867.png"/><Relationship Id="rId34" Type="http://schemas.openxmlformats.org/officeDocument/2006/relationships/customXml" Target="../ink/ink1749.xml"/><Relationship Id="rId55" Type="http://schemas.openxmlformats.org/officeDocument/2006/relationships/image" Target="../media/image1754.png"/><Relationship Id="rId76" Type="http://schemas.openxmlformats.org/officeDocument/2006/relationships/customXml" Target="../ink/ink1770.xml"/><Relationship Id="rId97" Type="http://schemas.openxmlformats.org/officeDocument/2006/relationships/image" Target="../media/image1775.png"/><Relationship Id="rId120" Type="http://schemas.openxmlformats.org/officeDocument/2006/relationships/customXml" Target="../ink/ink1792.xml"/><Relationship Id="rId141" Type="http://schemas.openxmlformats.org/officeDocument/2006/relationships/image" Target="../media/image1797.png"/><Relationship Id="rId7" Type="http://schemas.openxmlformats.org/officeDocument/2006/relationships/image" Target="../media/image1730.png"/><Relationship Id="rId162" Type="http://schemas.openxmlformats.org/officeDocument/2006/relationships/customXml" Target="../ink/ink1813.xml"/><Relationship Id="rId183" Type="http://schemas.openxmlformats.org/officeDocument/2006/relationships/image" Target="../media/image1818.png"/><Relationship Id="rId218" Type="http://schemas.openxmlformats.org/officeDocument/2006/relationships/customXml" Target="../ink/ink1841.xml"/><Relationship Id="rId239" Type="http://schemas.openxmlformats.org/officeDocument/2006/relationships/image" Target="../media/image1846.png"/><Relationship Id="rId250" Type="http://schemas.openxmlformats.org/officeDocument/2006/relationships/customXml" Target="../ink/ink1857.xml"/><Relationship Id="rId271" Type="http://schemas.openxmlformats.org/officeDocument/2006/relationships/image" Target="../media/image1862.png"/><Relationship Id="rId292" Type="http://schemas.openxmlformats.org/officeDocument/2006/relationships/customXml" Target="../ink/ink1878.xml"/><Relationship Id="rId24" Type="http://schemas.openxmlformats.org/officeDocument/2006/relationships/customXml" Target="../ink/ink1744.xml"/><Relationship Id="rId45" Type="http://schemas.openxmlformats.org/officeDocument/2006/relationships/image" Target="../media/image1749.png"/><Relationship Id="rId66" Type="http://schemas.openxmlformats.org/officeDocument/2006/relationships/customXml" Target="../ink/ink1765.xml"/><Relationship Id="rId87" Type="http://schemas.openxmlformats.org/officeDocument/2006/relationships/image" Target="../media/image1770.png"/><Relationship Id="rId110" Type="http://schemas.openxmlformats.org/officeDocument/2006/relationships/customXml" Target="../ink/ink1787.xml"/><Relationship Id="rId131" Type="http://schemas.openxmlformats.org/officeDocument/2006/relationships/image" Target="../media/image1792.png"/><Relationship Id="rId152" Type="http://schemas.openxmlformats.org/officeDocument/2006/relationships/customXml" Target="../ink/ink1808.xml"/><Relationship Id="rId173" Type="http://schemas.openxmlformats.org/officeDocument/2006/relationships/image" Target="../media/image1813.png"/><Relationship Id="rId194" Type="http://schemas.openxmlformats.org/officeDocument/2006/relationships/customXml" Target="../ink/ink1829.xml"/><Relationship Id="rId208" Type="http://schemas.openxmlformats.org/officeDocument/2006/relationships/customXml" Target="../ink/ink1836.xml"/><Relationship Id="rId229" Type="http://schemas.openxmlformats.org/officeDocument/2006/relationships/image" Target="../media/image1841.png"/><Relationship Id="rId240" Type="http://schemas.openxmlformats.org/officeDocument/2006/relationships/customXml" Target="../ink/ink1852.xml"/><Relationship Id="rId261" Type="http://schemas.openxmlformats.org/officeDocument/2006/relationships/image" Target="../media/image1857.png"/><Relationship Id="rId14" Type="http://schemas.openxmlformats.org/officeDocument/2006/relationships/customXml" Target="../ink/ink1739.xml"/><Relationship Id="rId35" Type="http://schemas.openxmlformats.org/officeDocument/2006/relationships/image" Target="../media/image1744.png"/><Relationship Id="rId56" Type="http://schemas.openxmlformats.org/officeDocument/2006/relationships/customXml" Target="../ink/ink1760.xml"/><Relationship Id="rId77" Type="http://schemas.openxmlformats.org/officeDocument/2006/relationships/image" Target="../media/image1765.png"/><Relationship Id="rId100" Type="http://schemas.openxmlformats.org/officeDocument/2006/relationships/customXml" Target="../ink/ink1782.xml"/><Relationship Id="rId282" Type="http://schemas.openxmlformats.org/officeDocument/2006/relationships/customXml" Target="../ink/ink1873.xml"/><Relationship Id="rId8" Type="http://schemas.openxmlformats.org/officeDocument/2006/relationships/customXml" Target="../ink/ink1736.xml"/><Relationship Id="rId98" Type="http://schemas.openxmlformats.org/officeDocument/2006/relationships/customXml" Target="../ink/ink1781.xml"/><Relationship Id="rId121" Type="http://schemas.openxmlformats.org/officeDocument/2006/relationships/image" Target="../media/image1787.png"/><Relationship Id="rId142" Type="http://schemas.openxmlformats.org/officeDocument/2006/relationships/customXml" Target="../ink/ink1803.xml"/><Relationship Id="rId163" Type="http://schemas.openxmlformats.org/officeDocument/2006/relationships/image" Target="../media/image1808.png"/><Relationship Id="rId184" Type="http://schemas.openxmlformats.org/officeDocument/2006/relationships/customXml" Target="../ink/ink1824.xml"/><Relationship Id="rId219" Type="http://schemas.openxmlformats.org/officeDocument/2006/relationships/image" Target="../media/image1836.png"/><Relationship Id="rId230" Type="http://schemas.openxmlformats.org/officeDocument/2006/relationships/customXml" Target="../ink/ink1847.xml"/><Relationship Id="rId251" Type="http://schemas.openxmlformats.org/officeDocument/2006/relationships/image" Target="../media/image1852.png"/><Relationship Id="rId25" Type="http://schemas.openxmlformats.org/officeDocument/2006/relationships/image" Target="../media/image1739.png"/><Relationship Id="rId46" Type="http://schemas.openxmlformats.org/officeDocument/2006/relationships/customXml" Target="../ink/ink1755.xml"/><Relationship Id="rId67" Type="http://schemas.openxmlformats.org/officeDocument/2006/relationships/image" Target="../media/image1760.png"/><Relationship Id="rId272" Type="http://schemas.openxmlformats.org/officeDocument/2006/relationships/customXml" Target="../ink/ink1868.xml"/><Relationship Id="rId293" Type="http://schemas.openxmlformats.org/officeDocument/2006/relationships/image" Target="../media/image1873.png"/><Relationship Id="rId88" Type="http://schemas.openxmlformats.org/officeDocument/2006/relationships/customXml" Target="../ink/ink1776.xml"/><Relationship Id="rId111" Type="http://schemas.openxmlformats.org/officeDocument/2006/relationships/image" Target="../media/image1782.png"/><Relationship Id="rId132" Type="http://schemas.openxmlformats.org/officeDocument/2006/relationships/customXml" Target="../ink/ink1798.xml"/><Relationship Id="rId153" Type="http://schemas.openxmlformats.org/officeDocument/2006/relationships/image" Target="../media/image1803.png"/><Relationship Id="rId174" Type="http://schemas.openxmlformats.org/officeDocument/2006/relationships/customXml" Target="../ink/ink1819.xml"/><Relationship Id="rId195" Type="http://schemas.openxmlformats.org/officeDocument/2006/relationships/image" Target="../media/image1824.png"/><Relationship Id="rId209" Type="http://schemas.openxmlformats.org/officeDocument/2006/relationships/image" Target="../media/image1831.png"/><Relationship Id="rId220" Type="http://schemas.openxmlformats.org/officeDocument/2006/relationships/customXml" Target="../ink/ink1842.xml"/><Relationship Id="rId241" Type="http://schemas.openxmlformats.org/officeDocument/2006/relationships/image" Target="../media/image1847.png"/><Relationship Id="rId15" Type="http://schemas.openxmlformats.org/officeDocument/2006/relationships/image" Target="../media/image1734.png"/><Relationship Id="rId36" Type="http://schemas.openxmlformats.org/officeDocument/2006/relationships/customXml" Target="../ink/ink1750.xml"/><Relationship Id="rId57" Type="http://schemas.openxmlformats.org/officeDocument/2006/relationships/image" Target="../media/image1755.png"/><Relationship Id="rId262" Type="http://schemas.openxmlformats.org/officeDocument/2006/relationships/customXml" Target="../ink/ink1863.xml"/><Relationship Id="rId283" Type="http://schemas.openxmlformats.org/officeDocument/2006/relationships/image" Target="../media/image1868.png"/><Relationship Id="rId78" Type="http://schemas.openxmlformats.org/officeDocument/2006/relationships/customXml" Target="../ink/ink1771.xml"/><Relationship Id="rId99" Type="http://schemas.openxmlformats.org/officeDocument/2006/relationships/image" Target="../media/image1776.png"/><Relationship Id="rId101" Type="http://schemas.openxmlformats.org/officeDocument/2006/relationships/image" Target="../media/image1777.png"/><Relationship Id="rId122" Type="http://schemas.openxmlformats.org/officeDocument/2006/relationships/customXml" Target="../ink/ink1793.xml"/><Relationship Id="rId143" Type="http://schemas.openxmlformats.org/officeDocument/2006/relationships/image" Target="../media/image1798.png"/><Relationship Id="rId164" Type="http://schemas.openxmlformats.org/officeDocument/2006/relationships/customXml" Target="../ink/ink1814.xml"/><Relationship Id="rId185" Type="http://schemas.openxmlformats.org/officeDocument/2006/relationships/image" Target="../media/image1819.png"/><Relationship Id="rId9" Type="http://schemas.openxmlformats.org/officeDocument/2006/relationships/image" Target="../media/image1731.png"/><Relationship Id="rId210" Type="http://schemas.openxmlformats.org/officeDocument/2006/relationships/customXml" Target="../ink/ink1837.xml"/><Relationship Id="rId26" Type="http://schemas.openxmlformats.org/officeDocument/2006/relationships/customXml" Target="../ink/ink1745.xml"/><Relationship Id="rId231" Type="http://schemas.openxmlformats.org/officeDocument/2006/relationships/image" Target="../media/image1842.png"/><Relationship Id="rId252" Type="http://schemas.openxmlformats.org/officeDocument/2006/relationships/customXml" Target="../ink/ink1858.xml"/><Relationship Id="rId273" Type="http://schemas.openxmlformats.org/officeDocument/2006/relationships/image" Target="../media/image1863.png"/><Relationship Id="rId294" Type="http://schemas.openxmlformats.org/officeDocument/2006/relationships/customXml" Target="../ink/ink1879.xml"/><Relationship Id="rId47" Type="http://schemas.openxmlformats.org/officeDocument/2006/relationships/image" Target="../media/image1750.png"/><Relationship Id="rId68" Type="http://schemas.openxmlformats.org/officeDocument/2006/relationships/customXml" Target="../ink/ink1766.xml"/><Relationship Id="rId89" Type="http://schemas.openxmlformats.org/officeDocument/2006/relationships/image" Target="../media/image1771.png"/><Relationship Id="rId112" Type="http://schemas.openxmlformats.org/officeDocument/2006/relationships/customXml" Target="../ink/ink1788.xml"/><Relationship Id="rId133" Type="http://schemas.openxmlformats.org/officeDocument/2006/relationships/image" Target="../media/image1793.png"/><Relationship Id="rId154" Type="http://schemas.openxmlformats.org/officeDocument/2006/relationships/customXml" Target="../ink/ink1809.xml"/><Relationship Id="rId175" Type="http://schemas.openxmlformats.org/officeDocument/2006/relationships/image" Target="../media/image1814.png"/><Relationship Id="rId196" Type="http://schemas.openxmlformats.org/officeDocument/2006/relationships/customXml" Target="../ink/ink1830.xml"/><Relationship Id="rId200" Type="http://schemas.openxmlformats.org/officeDocument/2006/relationships/customXml" Target="../ink/ink1832.xml"/><Relationship Id="rId16" Type="http://schemas.openxmlformats.org/officeDocument/2006/relationships/customXml" Target="../ink/ink1740.xml"/><Relationship Id="rId221" Type="http://schemas.openxmlformats.org/officeDocument/2006/relationships/image" Target="../media/image1837.png"/><Relationship Id="rId242" Type="http://schemas.openxmlformats.org/officeDocument/2006/relationships/customXml" Target="../ink/ink1853.xml"/><Relationship Id="rId263" Type="http://schemas.openxmlformats.org/officeDocument/2006/relationships/image" Target="../media/image1858.png"/><Relationship Id="rId284" Type="http://schemas.openxmlformats.org/officeDocument/2006/relationships/customXml" Target="../ink/ink1874.xml"/><Relationship Id="rId37" Type="http://schemas.openxmlformats.org/officeDocument/2006/relationships/image" Target="../media/image1745.png"/><Relationship Id="rId58" Type="http://schemas.openxmlformats.org/officeDocument/2006/relationships/customXml" Target="../ink/ink1761.xml"/><Relationship Id="rId79" Type="http://schemas.openxmlformats.org/officeDocument/2006/relationships/image" Target="../media/image1766.png"/><Relationship Id="rId102" Type="http://schemas.openxmlformats.org/officeDocument/2006/relationships/customXml" Target="../ink/ink1783.xml"/><Relationship Id="rId123" Type="http://schemas.openxmlformats.org/officeDocument/2006/relationships/image" Target="../media/image1788.png"/><Relationship Id="rId144" Type="http://schemas.openxmlformats.org/officeDocument/2006/relationships/customXml" Target="../ink/ink1804.xml"/><Relationship Id="rId90" Type="http://schemas.openxmlformats.org/officeDocument/2006/relationships/customXml" Target="../ink/ink1777.xml"/><Relationship Id="rId165" Type="http://schemas.openxmlformats.org/officeDocument/2006/relationships/image" Target="../media/image1809.png"/><Relationship Id="rId186" Type="http://schemas.openxmlformats.org/officeDocument/2006/relationships/customXml" Target="../ink/ink1825.xml"/><Relationship Id="rId211" Type="http://schemas.openxmlformats.org/officeDocument/2006/relationships/image" Target="../media/image1832.png"/><Relationship Id="rId232" Type="http://schemas.openxmlformats.org/officeDocument/2006/relationships/customXml" Target="../ink/ink1848.xml"/><Relationship Id="rId253" Type="http://schemas.openxmlformats.org/officeDocument/2006/relationships/image" Target="../media/image1853.png"/><Relationship Id="rId274" Type="http://schemas.openxmlformats.org/officeDocument/2006/relationships/customXml" Target="../ink/ink1869.xml"/><Relationship Id="rId295" Type="http://schemas.openxmlformats.org/officeDocument/2006/relationships/image" Target="../media/image1874.png"/><Relationship Id="rId27" Type="http://schemas.openxmlformats.org/officeDocument/2006/relationships/image" Target="../media/image1740.png"/><Relationship Id="rId48" Type="http://schemas.openxmlformats.org/officeDocument/2006/relationships/customXml" Target="../ink/ink1756.xml"/><Relationship Id="rId69" Type="http://schemas.openxmlformats.org/officeDocument/2006/relationships/image" Target="../media/image1761.png"/><Relationship Id="rId113" Type="http://schemas.openxmlformats.org/officeDocument/2006/relationships/image" Target="../media/image1783.png"/><Relationship Id="rId134" Type="http://schemas.openxmlformats.org/officeDocument/2006/relationships/customXml" Target="../ink/ink1799.xml"/><Relationship Id="rId80" Type="http://schemas.openxmlformats.org/officeDocument/2006/relationships/customXml" Target="../ink/ink1772.xml"/><Relationship Id="rId155" Type="http://schemas.openxmlformats.org/officeDocument/2006/relationships/image" Target="../media/image1804.png"/><Relationship Id="rId176" Type="http://schemas.openxmlformats.org/officeDocument/2006/relationships/customXml" Target="../ink/ink1820.xml"/><Relationship Id="rId197" Type="http://schemas.openxmlformats.org/officeDocument/2006/relationships/image" Target="../media/image1825.png"/><Relationship Id="rId201" Type="http://schemas.openxmlformats.org/officeDocument/2006/relationships/image" Target="../media/image1827.png"/><Relationship Id="rId222" Type="http://schemas.openxmlformats.org/officeDocument/2006/relationships/customXml" Target="../ink/ink1843.xml"/><Relationship Id="rId243" Type="http://schemas.openxmlformats.org/officeDocument/2006/relationships/image" Target="../media/image1848.png"/><Relationship Id="rId264" Type="http://schemas.openxmlformats.org/officeDocument/2006/relationships/customXml" Target="../ink/ink1864.xml"/><Relationship Id="rId285" Type="http://schemas.openxmlformats.org/officeDocument/2006/relationships/image" Target="../media/image1869.png"/><Relationship Id="rId17" Type="http://schemas.openxmlformats.org/officeDocument/2006/relationships/image" Target="../media/image1735.png"/><Relationship Id="rId38" Type="http://schemas.openxmlformats.org/officeDocument/2006/relationships/customXml" Target="../ink/ink1751.xml"/><Relationship Id="rId59" Type="http://schemas.openxmlformats.org/officeDocument/2006/relationships/image" Target="../media/image1756.png"/><Relationship Id="rId103" Type="http://schemas.openxmlformats.org/officeDocument/2006/relationships/image" Target="../media/image1778.png"/><Relationship Id="rId124" Type="http://schemas.openxmlformats.org/officeDocument/2006/relationships/customXml" Target="../ink/ink1794.xml"/><Relationship Id="rId70" Type="http://schemas.openxmlformats.org/officeDocument/2006/relationships/customXml" Target="../ink/ink1767.xml"/><Relationship Id="rId91" Type="http://schemas.openxmlformats.org/officeDocument/2006/relationships/image" Target="../media/image1772.png"/><Relationship Id="rId145" Type="http://schemas.openxmlformats.org/officeDocument/2006/relationships/image" Target="../media/image1799.png"/><Relationship Id="rId166" Type="http://schemas.openxmlformats.org/officeDocument/2006/relationships/customXml" Target="../ink/ink1815.xml"/><Relationship Id="rId187" Type="http://schemas.openxmlformats.org/officeDocument/2006/relationships/image" Target="../media/image182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38.xml"/><Relationship Id="rId233" Type="http://schemas.openxmlformats.org/officeDocument/2006/relationships/image" Target="../media/image1843.png"/><Relationship Id="rId254" Type="http://schemas.openxmlformats.org/officeDocument/2006/relationships/customXml" Target="../ink/ink1859.xml"/><Relationship Id="rId28" Type="http://schemas.openxmlformats.org/officeDocument/2006/relationships/customXml" Target="../ink/ink1746.xml"/><Relationship Id="rId49" Type="http://schemas.openxmlformats.org/officeDocument/2006/relationships/image" Target="../media/image1751.png"/><Relationship Id="rId114" Type="http://schemas.openxmlformats.org/officeDocument/2006/relationships/customXml" Target="../ink/ink1789.xml"/><Relationship Id="rId275" Type="http://schemas.openxmlformats.org/officeDocument/2006/relationships/image" Target="../media/image1864.png"/><Relationship Id="rId296" Type="http://schemas.openxmlformats.org/officeDocument/2006/relationships/customXml" Target="../ink/ink1880.xml"/><Relationship Id="rId300" Type="http://schemas.openxmlformats.org/officeDocument/2006/relationships/customXml" Target="../ink/ink1882.xml"/><Relationship Id="rId60" Type="http://schemas.openxmlformats.org/officeDocument/2006/relationships/customXml" Target="../ink/ink1762.xml"/><Relationship Id="rId81" Type="http://schemas.openxmlformats.org/officeDocument/2006/relationships/image" Target="../media/image1767.png"/><Relationship Id="rId135" Type="http://schemas.openxmlformats.org/officeDocument/2006/relationships/image" Target="../media/image1794.png"/><Relationship Id="rId156" Type="http://schemas.openxmlformats.org/officeDocument/2006/relationships/customXml" Target="../ink/ink1810.xml"/><Relationship Id="rId177" Type="http://schemas.openxmlformats.org/officeDocument/2006/relationships/image" Target="../media/image1815.png"/><Relationship Id="rId198" Type="http://schemas.openxmlformats.org/officeDocument/2006/relationships/customXml" Target="../ink/ink1831.xml"/><Relationship Id="rId202" Type="http://schemas.openxmlformats.org/officeDocument/2006/relationships/customXml" Target="../ink/ink1833.xml"/><Relationship Id="rId223" Type="http://schemas.openxmlformats.org/officeDocument/2006/relationships/image" Target="../media/image1838.png"/><Relationship Id="rId244" Type="http://schemas.openxmlformats.org/officeDocument/2006/relationships/customXml" Target="../ink/ink1854.xml"/><Relationship Id="rId18" Type="http://schemas.openxmlformats.org/officeDocument/2006/relationships/customXml" Target="../ink/ink1741.xml"/><Relationship Id="rId39" Type="http://schemas.openxmlformats.org/officeDocument/2006/relationships/image" Target="../media/image1746.png"/><Relationship Id="rId265" Type="http://schemas.openxmlformats.org/officeDocument/2006/relationships/image" Target="../media/image1859.png"/><Relationship Id="rId286" Type="http://schemas.openxmlformats.org/officeDocument/2006/relationships/customXml" Target="../ink/ink1875.xml"/><Relationship Id="rId50" Type="http://schemas.openxmlformats.org/officeDocument/2006/relationships/customXml" Target="../ink/ink1757.xml"/><Relationship Id="rId104" Type="http://schemas.openxmlformats.org/officeDocument/2006/relationships/customXml" Target="../ink/ink1784.xml"/><Relationship Id="rId125" Type="http://schemas.openxmlformats.org/officeDocument/2006/relationships/image" Target="../media/image1789.png"/><Relationship Id="rId146" Type="http://schemas.openxmlformats.org/officeDocument/2006/relationships/customXml" Target="../ink/ink1805.xml"/><Relationship Id="rId167" Type="http://schemas.openxmlformats.org/officeDocument/2006/relationships/image" Target="../media/image1810.png"/><Relationship Id="rId188" Type="http://schemas.openxmlformats.org/officeDocument/2006/relationships/customXml" Target="../ink/ink1826.xml"/><Relationship Id="rId71" Type="http://schemas.openxmlformats.org/officeDocument/2006/relationships/image" Target="../media/image1762.png"/><Relationship Id="rId92" Type="http://schemas.openxmlformats.org/officeDocument/2006/relationships/customXml" Target="../ink/ink1778.xml"/><Relationship Id="rId213" Type="http://schemas.openxmlformats.org/officeDocument/2006/relationships/image" Target="../media/image1833.png"/><Relationship Id="rId234" Type="http://schemas.openxmlformats.org/officeDocument/2006/relationships/customXml" Target="../ink/ink1849.xml"/><Relationship Id="rId2" Type="http://schemas.openxmlformats.org/officeDocument/2006/relationships/customXml" Target="../ink/ink1733.xml"/><Relationship Id="rId29" Type="http://schemas.openxmlformats.org/officeDocument/2006/relationships/image" Target="../media/image1741.png"/><Relationship Id="rId255" Type="http://schemas.openxmlformats.org/officeDocument/2006/relationships/image" Target="../media/image1854.png"/><Relationship Id="rId276" Type="http://schemas.openxmlformats.org/officeDocument/2006/relationships/customXml" Target="../ink/ink1870.xml"/><Relationship Id="rId297" Type="http://schemas.openxmlformats.org/officeDocument/2006/relationships/image" Target="../media/image1875.png"/><Relationship Id="rId40" Type="http://schemas.openxmlformats.org/officeDocument/2006/relationships/customXml" Target="../ink/ink1752.xml"/><Relationship Id="rId115" Type="http://schemas.openxmlformats.org/officeDocument/2006/relationships/image" Target="../media/image1784.png"/><Relationship Id="rId136" Type="http://schemas.openxmlformats.org/officeDocument/2006/relationships/customXml" Target="../ink/ink1800.xml"/><Relationship Id="rId157" Type="http://schemas.openxmlformats.org/officeDocument/2006/relationships/image" Target="../media/image1805.png"/><Relationship Id="rId178" Type="http://schemas.openxmlformats.org/officeDocument/2006/relationships/customXml" Target="../ink/ink1821.xml"/><Relationship Id="rId301" Type="http://schemas.openxmlformats.org/officeDocument/2006/relationships/image" Target="../media/image1877.png"/><Relationship Id="rId61" Type="http://schemas.openxmlformats.org/officeDocument/2006/relationships/image" Target="../media/image1757.png"/><Relationship Id="rId82" Type="http://schemas.openxmlformats.org/officeDocument/2006/relationships/customXml" Target="../ink/ink1773.xml"/><Relationship Id="rId199" Type="http://schemas.openxmlformats.org/officeDocument/2006/relationships/image" Target="../media/image1826.png"/><Relationship Id="rId203" Type="http://schemas.openxmlformats.org/officeDocument/2006/relationships/image" Target="../media/image1828.png"/><Relationship Id="rId19" Type="http://schemas.openxmlformats.org/officeDocument/2006/relationships/image" Target="../media/image1736.png"/><Relationship Id="rId224" Type="http://schemas.openxmlformats.org/officeDocument/2006/relationships/customXml" Target="../ink/ink1844.xml"/><Relationship Id="rId245" Type="http://schemas.openxmlformats.org/officeDocument/2006/relationships/image" Target="../media/image1849.png"/><Relationship Id="rId266" Type="http://schemas.openxmlformats.org/officeDocument/2006/relationships/customXml" Target="../ink/ink1865.xml"/><Relationship Id="rId287" Type="http://schemas.openxmlformats.org/officeDocument/2006/relationships/image" Target="../media/image1870.png"/><Relationship Id="rId30" Type="http://schemas.openxmlformats.org/officeDocument/2006/relationships/customXml" Target="../ink/ink1747.xml"/><Relationship Id="rId105" Type="http://schemas.openxmlformats.org/officeDocument/2006/relationships/image" Target="../media/image1779.png"/><Relationship Id="rId126" Type="http://schemas.openxmlformats.org/officeDocument/2006/relationships/customXml" Target="../ink/ink1795.xml"/><Relationship Id="rId147" Type="http://schemas.openxmlformats.org/officeDocument/2006/relationships/image" Target="../media/image1800.png"/><Relationship Id="rId168" Type="http://schemas.openxmlformats.org/officeDocument/2006/relationships/customXml" Target="../ink/ink1816.xml"/><Relationship Id="rId51" Type="http://schemas.openxmlformats.org/officeDocument/2006/relationships/image" Target="../media/image1752.png"/><Relationship Id="rId72" Type="http://schemas.openxmlformats.org/officeDocument/2006/relationships/customXml" Target="../ink/ink1768.xml"/><Relationship Id="rId93" Type="http://schemas.openxmlformats.org/officeDocument/2006/relationships/image" Target="../media/image1773.png"/><Relationship Id="rId189" Type="http://schemas.openxmlformats.org/officeDocument/2006/relationships/image" Target="../media/image1821.png"/><Relationship Id="rId3" Type="http://schemas.openxmlformats.org/officeDocument/2006/relationships/image" Target="../media/image1728.png"/><Relationship Id="rId214" Type="http://schemas.openxmlformats.org/officeDocument/2006/relationships/customXml" Target="../ink/ink1839.xml"/><Relationship Id="rId235" Type="http://schemas.openxmlformats.org/officeDocument/2006/relationships/image" Target="../media/image1844.png"/><Relationship Id="rId256" Type="http://schemas.openxmlformats.org/officeDocument/2006/relationships/customXml" Target="../ink/ink1860.xml"/><Relationship Id="rId277" Type="http://schemas.openxmlformats.org/officeDocument/2006/relationships/image" Target="../media/image1865.png"/><Relationship Id="rId298" Type="http://schemas.openxmlformats.org/officeDocument/2006/relationships/customXml" Target="../ink/ink1881.xml"/><Relationship Id="rId116" Type="http://schemas.openxmlformats.org/officeDocument/2006/relationships/customXml" Target="../ink/ink1790.xml"/><Relationship Id="rId137" Type="http://schemas.openxmlformats.org/officeDocument/2006/relationships/image" Target="../media/image1795.png"/><Relationship Id="rId158" Type="http://schemas.openxmlformats.org/officeDocument/2006/relationships/customXml" Target="../ink/ink1811.xml"/><Relationship Id="rId302" Type="http://schemas.openxmlformats.org/officeDocument/2006/relationships/customXml" Target="../ink/ink1883.xml"/><Relationship Id="rId20" Type="http://schemas.openxmlformats.org/officeDocument/2006/relationships/customXml" Target="../ink/ink1742.xml"/><Relationship Id="rId41" Type="http://schemas.openxmlformats.org/officeDocument/2006/relationships/image" Target="../media/image1747.png"/><Relationship Id="rId62" Type="http://schemas.openxmlformats.org/officeDocument/2006/relationships/customXml" Target="../ink/ink1763.xml"/><Relationship Id="rId83" Type="http://schemas.openxmlformats.org/officeDocument/2006/relationships/image" Target="../media/image1768.png"/><Relationship Id="rId179" Type="http://schemas.openxmlformats.org/officeDocument/2006/relationships/image" Target="../media/image1816.png"/><Relationship Id="rId190" Type="http://schemas.openxmlformats.org/officeDocument/2006/relationships/customXml" Target="../ink/ink1827.xml"/><Relationship Id="rId204" Type="http://schemas.openxmlformats.org/officeDocument/2006/relationships/customXml" Target="../ink/ink1834.xml"/><Relationship Id="rId225" Type="http://schemas.openxmlformats.org/officeDocument/2006/relationships/image" Target="../media/image1839.png"/><Relationship Id="rId246" Type="http://schemas.openxmlformats.org/officeDocument/2006/relationships/customXml" Target="../ink/ink1855.xml"/><Relationship Id="rId267" Type="http://schemas.openxmlformats.org/officeDocument/2006/relationships/image" Target="../media/image1860.png"/><Relationship Id="rId288" Type="http://schemas.openxmlformats.org/officeDocument/2006/relationships/customXml" Target="../ink/ink1876.xml"/><Relationship Id="rId106" Type="http://schemas.openxmlformats.org/officeDocument/2006/relationships/customXml" Target="../ink/ink1785.xml"/><Relationship Id="rId127" Type="http://schemas.openxmlformats.org/officeDocument/2006/relationships/image" Target="../media/image1790.png"/><Relationship Id="rId10" Type="http://schemas.openxmlformats.org/officeDocument/2006/relationships/customXml" Target="../ink/ink1737.xml"/><Relationship Id="rId31" Type="http://schemas.openxmlformats.org/officeDocument/2006/relationships/image" Target="../media/image1742.png"/><Relationship Id="rId52" Type="http://schemas.openxmlformats.org/officeDocument/2006/relationships/customXml" Target="../ink/ink1758.xml"/><Relationship Id="rId73" Type="http://schemas.openxmlformats.org/officeDocument/2006/relationships/image" Target="../media/image1763.png"/><Relationship Id="rId94" Type="http://schemas.openxmlformats.org/officeDocument/2006/relationships/customXml" Target="../ink/ink1779.xml"/><Relationship Id="rId148" Type="http://schemas.openxmlformats.org/officeDocument/2006/relationships/customXml" Target="../ink/ink1806.xml"/><Relationship Id="rId169" Type="http://schemas.openxmlformats.org/officeDocument/2006/relationships/image" Target="../media/image1811.png"/><Relationship Id="rId4" Type="http://schemas.openxmlformats.org/officeDocument/2006/relationships/customXml" Target="../ink/ink1734.xml"/><Relationship Id="rId180" Type="http://schemas.openxmlformats.org/officeDocument/2006/relationships/customXml" Target="../ink/ink1822.xml"/><Relationship Id="rId215" Type="http://schemas.openxmlformats.org/officeDocument/2006/relationships/image" Target="../media/image1834.png"/><Relationship Id="rId236" Type="http://schemas.openxmlformats.org/officeDocument/2006/relationships/customXml" Target="../ink/ink1850.xml"/><Relationship Id="rId257" Type="http://schemas.openxmlformats.org/officeDocument/2006/relationships/image" Target="../media/image1855.png"/><Relationship Id="rId278" Type="http://schemas.openxmlformats.org/officeDocument/2006/relationships/customXml" Target="../ink/ink1871.xml"/><Relationship Id="rId303" Type="http://schemas.openxmlformats.org/officeDocument/2006/relationships/image" Target="../media/image1878.png"/><Relationship Id="rId42" Type="http://schemas.openxmlformats.org/officeDocument/2006/relationships/customXml" Target="../ink/ink1753.xml"/><Relationship Id="rId84" Type="http://schemas.openxmlformats.org/officeDocument/2006/relationships/customXml" Target="../ink/ink1774.xml"/><Relationship Id="rId138" Type="http://schemas.openxmlformats.org/officeDocument/2006/relationships/customXml" Target="../ink/ink1801.xml"/><Relationship Id="rId191" Type="http://schemas.openxmlformats.org/officeDocument/2006/relationships/image" Target="../media/image1822.png"/><Relationship Id="rId205" Type="http://schemas.openxmlformats.org/officeDocument/2006/relationships/image" Target="../media/image1829.png"/><Relationship Id="rId247" Type="http://schemas.openxmlformats.org/officeDocument/2006/relationships/image" Target="../media/image1850.png"/><Relationship Id="rId107" Type="http://schemas.openxmlformats.org/officeDocument/2006/relationships/image" Target="../media/image1780.png"/><Relationship Id="rId289" Type="http://schemas.openxmlformats.org/officeDocument/2006/relationships/image" Target="../media/image1871.png"/><Relationship Id="rId11" Type="http://schemas.openxmlformats.org/officeDocument/2006/relationships/image" Target="../media/image1732.png"/><Relationship Id="rId53" Type="http://schemas.openxmlformats.org/officeDocument/2006/relationships/image" Target="../media/image1753.png"/><Relationship Id="rId149" Type="http://schemas.openxmlformats.org/officeDocument/2006/relationships/image" Target="../media/image1801.png"/><Relationship Id="rId95" Type="http://schemas.openxmlformats.org/officeDocument/2006/relationships/image" Target="../media/image1774.png"/><Relationship Id="rId160" Type="http://schemas.openxmlformats.org/officeDocument/2006/relationships/customXml" Target="../ink/ink1812.xml"/><Relationship Id="rId216" Type="http://schemas.openxmlformats.org/officeDocument/2006/relationships/customXml" Target="../ink/ink1840.xml"/><Relationship Id="rId258" Type="http://schemas.openxmlformats.org/officeDocument/2006/relationships/customXml" Target="../ink/ink1861.xml"/><Relationship Id="rId22" Type="http://schemas.openxmlformats.org/officeDocument/2006/relationships/customXml" Target="../ink/ink1743.xml"/><Relationship Id="rId64" Type="http://schemas.openxmlformats.org/officeDocument/2006/relationships/customXml" Target="../ink/ink1764.xml"/><Relationship Id="rId118" Type="http://schemas.openxmlformats.org/officeDocument/2006/relationships/customXml" Target="../ink/ink1791.xml"/><Relationship Id="rId171" Type="http://schemas.openxmlformats.org/officeDocument/2006/relationships/image" Target="../media/image1812.png"/><Relationship Id="rId227" Type="http://schemas.openxmlformats.org/officeDocument/2006/relationships/image" Target="../media/image1840.png"/><Relationship Id="rId269" Type="http://schemas.openxmlformats.org/officeDocument/2006/relationships/image" Target="../media/image1861.png"/><Relationship Id="rId33" Type="http://schemas.openxmlformats.org/officeDocument/2006/relationships/image" Target="../media/image1743.png"/><Relationship Id="rId129" Type="http://schemas.openxmlformats.org/officeDocument/2006/relationships/image" Target="../media/image1791.png"/><Relationship Id="rId280" Type="http://schemas.openxmlformats.org/officeDocument/2006/relationships/customXml" Target="../ink/ink1872.xml"/><Relationship Id="rId75" Type="http://schemas.openxmlformats.org/officeDocument/2006/relationships/image" Target="../media/image1764.png"/><Relationship Id="rId140" Type="http://schemas.openxmlformats.org/officeDocument/2006/relationships/customXml" Target="../ink/ink1802.xml"/><Relationship Id="rId182" Type="http://schemas.openxmlformats.org/officeDocument/2006/relationships/customXml" Target="../ink/ink182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6.png"/><Relationship Id="rId299" Type="http://schemas.openxmlformats.org/officeDocument/2006/relationships/image" Target="../media/image2026.png"/><Relationship Id="rId21" Type="http://schemas.openxmlformats.org/officeDocument/2006/relationships/image" Target="../media/image1888.png"/><Relationship Id="rId63" Type="http://schemas.openxmlformats.org/officeDocument/2006/relationships/image" Target="../media/image1909.png"/><Relationship Id="rId159" Type="http://schemas.openxmlformats.org/officeDocument/2006/relationships/image" Target="../media/image1957.png"/><Relationship Id="rId170" Type="http://schemas.openxmlformats.org/officeDocument/2006/relationships/customXml" Target="../ink/ink1968.xml"/><Relationship Id="rId226" Type="http://schemas.openxmlformats.org/officeDocument/2006/relationships/customXml" Target="../ink/ink1996.xml"/><Relationship Id="rId268" Type="http://schemas.openxmlformats.org/officeDocument/2006/relationships/customXml" Target="../ink/ink2017.xml"/><Relationship Id="rId32" Type="http://schemas.openxmlformats.org/officeDocument/2006/relationships/customXml" Target="../ink/ink1899.xml"/><Relationship Id="rId74" Type="http://schemas.openxmlformats.org/officeDocument/2006/relationships/customXml" Target="../ink/ink1920.xml"/><Relationship Id="rId128" Type="http://schemas.openxmlformats.org/officeDocument/2006/relationships/customXml" Target="../ink/ink1947.xml"/><Relationship Id="rId5" Type="http://schemas.openxmlformats.org/officeDocument/2006/relationships/image" Target="../media/image1880.png"/><Relationship Id="rId181" Type="http://schemas.openxmlformats.org/officeDocument/2006/relationships/image" Target="../media/image1968.png"/><Relationship Id="rId237" Type="http://schemas.openxmlformats.org/officeDocument/2006/relationships/image" Target="../media/image1995.png"/><Relationship Id="rId279" Type="http://schemas.openxmlformats.org/officeDocument/2006/relationships/image" Target="../media/image2016.png"/><Relationship Id="rId43" Type="http://schemas.openxmlformats.org/officeDocument/2006/relationships/image" Target="../media/image1899.png"/><Relationship Id="rId139" Type="http://schemas.openxmlformats.org/officeDocument/2006/relationships/image" Target="../media/image1947.png"/><Relationship Id="rId290" Type="http://schemas.openxmlformats.org/officeDocument/2006/relationships/customXml" Target="../ink/ink2028.xml"/><Relationship Id="rId304" Type="http://schemas.openxmlformats.org/officeDocument/2006/relationships/customXml" Target="../ink/ink2035.xml"/><Relationship Id="rId85" Type="http://schemas.openxmlformats.org/officeDocument/2006/relationships/image" Target="../media/image1920.png"/><Relationship Id="rId150" Type="http://schemas.openxmlformats.org/officeDocument/2006/relationships/customXml" Target="../ink/ink1958.xml"/><Relationship Id="rId192" Type="http://schemas.openxmlformats.org/officeDocument/2006/relationships/customXml" Target="../ink/ink1979.xml"/><Relationship Id="rId206" Type="http://schemas.openxmlformats.org/officeDocument/2006/relationships/customXml" Target="../ink/ink1986.xml"/><Relationship Id="rId248" Type="http://schemas.openxmlformats.org/officeDocument/2006/relationships/customXml" Target="../ink/ink2007.xml"/><Relationship Id="rId12" Type="http://schemas.openxmlformats.org/officeDocument/2006/relationships/customXml" Target="../ink/ink1889.xml"/><Relationship Id="rId108" Type="http://schemas.openxmlformats.org/officeDocument/2006/relationships/customXml" Target="../ink/ink1937.xml"/><Relationship Id="rId54" Type="http://schemas.openxmlformats.org/officeDocument/2006/relationships/customXml" Target="../ink/ink1910.xml"/><Relationship Id="rId96" Type="http://schemas.openxmlformats.org/officeDocument/2006/relationships/customXml" Target="../ink/ink1931.xml"/><Relationship Id="rId161" Type="http://schemas.openxmlformats.org/officeDocument/2006/relationships/image" Target="../media/image1958.png"/><Relationship Id="rId217" Type="http://schemas.openxmlformats.org/officeDocument/2006/relationships/image" Target="../media/image1986.png"/><Relationship Id="rId259" Type="http://schemas.openxmlformats.org/officeDocument/2006/relationships/image" Target="../media/image2006.png"/><Relationship Id="rId23" Type="http://schemas.openxmlformats.org/officeDocument/2006/relationships/image" Target="../media/image1889.png"/><Relationship Id="rId119" Type="http://schemas.openxmlformats.org/officeDocument/2006/relationships/image" Target="../media/image1937.png"/><Relationship Id="rId270" Type="http://schemas.openxmlformats.org/officeDocument/2006/relationships/customXml" Target="../ink/ink2018.xml"/><Relationship Id="rId44" Type="http://schemas.openxmlformats.org/officeDocument/2006/relationships/customXml" Target="../ink/ink1905.xml"/><Relationship Id="rId65" Type="http://schemas.openxmlformats.org/officeDocument/2006/relationships/image" Target="../media/image1910.png"/><Relationship Id="rId86" Type="http://schemas.openxmlformats.org/officeDocument/2006/relationships/customXml" Target="../ink/ink1926.xml"/><Relationship Id="rId130" Type="http://schemas.openxmlformats.org/officeDocument/2006/relationships/customXml" Target="../ink/ink1948.xml"/><Relationship Id="rId151" Type="http://schemas.openxmlformats.org/officeDocument/2006/relationships/image" Target="../media/image1953.png"/><Relationship Id="rId172" Type="http://schemas.openxmlformats.org/officeDocument/2006/relationships/customXml" Target="../ink/ink1969.xml"/><Relationship Id="rId193" Type="http://schemas.openxmlformats.org/officeDocument/2006/relationships/image" Target="../media/image1974.png"/><Relationship Id="rId207" Type="http://schemas.openxmlformats.org/officeDocument/2006/relationships/image" Target="../media/image1981.png"/><Relationship Id="rId228" Type="http://schemas.openxmlformats.org/officeDocument/2006/relationships/customXml" Target="../ink/ink1997.xml"/><Relationship Id="rId249" Type="http://schemas.openxmlformats.org/officeDocument/2006/relationships/image" Target="../media/image2001.png"/><Relationship Id="rId13" Type="http://schemas.openxmlformats.org/officeDocument/2006/relationships/image" Target="../media/image1884.png"/><Relationship Id="rId109" Type="http://schemas.openxmlformats.org/officeDocument/2006/relationships/image" Target="../media/image1932.png"/><Relationship Id="rId260" Type="http://schemas.openxmlformats.org/officeDocument/2006/relationships/customXml" Target="../ink/ink2013.xml"/><Relationship Id="rId281" Type="http://schemas.openxmlformats.org/officeDocument/2006/relationships/image" Target="../media/image2017.png"/><Relationship Id="rId34" Type="http://schemas.openxmlformats.org/officeDocument/2006/relationships/customXml" Target="../ink/ink1900.xml"/><Relationship Id="rId55" Type="http://schemas.openxmlformats.org/officeDocument/2006/relationships/image" Target="../media/image1905.png"/><Relationship Id="rId76" Type="http://schemas.openxmlformats.org/officeDocument/2006/relationships/customXml" Target="../ink/ink1921.xml"/><Relationship Id="rId97" Type="http://schemas.openxmlformats.org/officeDocument/2006/relationships/image" Target="../media/image1926.png"/><Relationship Id="rId120" Type="http://schemas.openxmlformats.org/officeDocument/2006/relationships/customXml" Target="../ink/ink1943.xml"/><Relationship Id="rId141" Type="http://schemas.openxmlformats.org/officeDocument/2006/relationships/image" Target="../media/image1948.png"/><Relationship Id="rId7" Type="http://schemas.openxmlformats.org/officeDocument/2006/relationships/image" Target="../media/image1881.png"/><Relationship Id="rId162" Type="http://schemas.openxmlformats.org/officeDocument/2006/relationships/customXml" Target="../ink/ink1964.xml"/><Relationship Id="rId183" Type="http://schemas.openxmlformats.org/officeDocument/2006/relationships/image" Target="../media/image1969.png"/><Relationship Id="rId218" Type="http://schemas.openxmlformats.org/officeDocument/2006/relationships/customXml" Target="../ink/ink1992.xml"/><Relationship Id="rId239" Type="http://schemas.openxmlformats.org/officeDocument/2006/relationships/image" Target="../media/image1996.png"/><Relationship Id="rId250" Type="http://schemas.openxmlformats.org/officeDocument/2006/relationships/customXml" Target="../ink/ink2008.xml"/><Relationship Id="rId271" Type="http://schemas.openxmlformats.org/officeDocument/2006/relationships/image" Target="../media/image2012.png"/><Relationship Id="rId292" Type="http://schemas.openxmlformats.org/officeDocument/2006/relationships/customXml" Target="../ink/ink2029.xml"/><Relationship Id="rId306" Type="http://schemas.openxmlformats.org/officeDocument/2006/relationships/customXml" Target="../ink/ink2036.xml"/><Relationship Id="rId24" Type="http://schemas.openxmlformats.org/officeDocument/2006/relationships/customXml" Target="../ink/ink1895.xml"/><Relationship Id="rId45" Type="http://schemas.openxmlformats.org/officeDocument/2006/relationships/image" Target="../media/image1900.png"/><Relationship Id="rId66" Type="http://schemas.openxmlformats.org/officeDocument/2006/relationships/customXml" Target="../ink/ink1916.xml"/><Relationship Id="rId87" Type="http://schemas.openxmlformats.org/officeDocument/2006/relationships/image" Target="../media/image1921.png"/><Relationship Id="rId110" Type="http://schemas.openxmlformats.org/officeDocument/2006/relationships/customXml" Target="../ink/ink1938.xml"/><Relationship Id="rId131" Type="http://schemas.openxmlformats.org/officeDocument/2006/relationships/image" Target="../media/image1943.png"/><Relationship Id="rId152" Type="http://schemas.openxmlformats.org/officeDocument/2006/relationships/customXml" Target="../ink/ink1959.xml"/><Relationship Id="rId173" Type="http://schemas.openxmlformats.org/officeDocument/2006/relationships/image" Target="../media/image1964.png"/><Relationship Id="rId194" Type="http://schemas.openxmlformats.org/officeDocument/2006/relationships/customXml" Target="../ink/ink1980.xml"/><Relationship Id="rId208" Type="http://schemas.openxmlformats.org/officeDocument/2006/relationships/customXml" Target="../ink/ink1987.xml"/><Relationship Id="rId229" Type="http://schemas.openxmlformats.org/officeDocument/2006/relationships/image" Target="../media/image1991.png"/><Relationship Id="rId240" Type="http://schemas.openxmlformats.org/officeDocument/2006/relationships/customXml" Target="../ink/ink2003.xml"/><Relationship Id="rId261" Type="http://schemas.openxmlformats.org/officeDocument/2006/relationships/image" Target="../media/image2007.png"/><Relationship Id="rId14" Type="http://schemas.openxmlformats.org/officeDocument/2006/relationships/customXml" Target="../ink/ink1890.xml"/><Relationship Id="rId35" Type="http://schemas.openxmlformats.org/officeDocument/2006/relationships/image" Target="../media/image1895.png"/><Relationship Id="rId56" Type="http://schemas.openxmlformats.org/officeDocument/2006/relationships/customXml" Target="../ink/ink1911.xml"/><Relationship Id="rId77" Type="http://schemas.openxmlformats.org/officeDocument/2006/relationships/image" Target="../media/image1916.png"/><Relationship Id="rId100" Type="http://schemas.openxmlformats.org/officeDocument/2006/relationships/customXml" Target="../ink/ink1933.xml"/><Relationship Id="rId282" Type="http://schemas.openxmlformats.org/officeDocument/2006/relationships/customXml" Target="../ink/ink2024.xml"/><Relationship Id="rId8" Type="http://schemas.openxmlformats.org/officeDocument/2006/relationships/customXml" Target="../ink/ink1887.xml"/><Relationship Id="rId98" Type="http://schemas.openxmlformats.org/officeDocument/2006/relationships/customXml" Target="../ink/ink1932.xml"/><Relationship Id="rId121" Type="http://schemas.openxmlformats.org/officeDocument/2006/relationships/image" Target="../media/image1938.png"/><Relationship Id="rId142" Type="http://schemas.openxmlformats.org/officeDocument/2006/relationships/customXml" Target="../ink/ink1954.xml"/><Relationship Id="rId163" Type="http://schemas.openxmlformats.org/officeDocument/2006/relationships/image" Target="../media/image1959.png"/><Relationship Id="rId184" Type="http://schemas.openxmlformats.org/officeDocument/2006/relationships/customXml" Target="../ink/ink1975.xml"/><Relationship Id="rId219" Type="http://schemas.openxmlformats.org/officeDocument/2006/relationships/image" Target="../media/image1987.png"/><Relationship Id="rId230" Type="http://schemas.openxmlformats.org/officeDocument/2006/relationships/customXml" Target="../ink/ink1998.xml"/><Relationship Id="rId251" Type="http://schemas.openxmlformats.org/officeDocument/2006/relationships/image" Target="../media/image2002.png"/><Relationship Id="rId25" Type="http://schemas.openxmlformats.org/officeDocument/2006/relationships/image" Target="../media/image1890.png"/><Relationship Id="rId46" Type="http://schemas.openxmlformats.org/officeDocument/2006/relationships/customXml" Target="../ink/ink1906.xml"/><Relationship Id="rId67" Type="http://schemas.openxmlformats.org/officeDocument/2006/relationships/image" Target="../media/image1911.png"/><Relationship Id="rId272" Type="http://schemas.openxmlformats.org/officeDocument/2006/relationships/customXml" Target="../ink/ink2019.xml"/><Relationship Id="rId293" Type="http://schemas.openxmlformats.org/officeDocument/2006/relationships/image" Target="../media/image2023.png"/><Relationship Id="rId307" Type="http://schemas.openxmlformats.org/officeDocument/2006/relationships/image" Target="../media/image2030.png"/><Relationship Id="rId88" Type="http://schemas.openxmlformats.org/officeDocument/2006/relationships/customXml" Target="../ink/ink1927.xml"/><Relationship Id="rId111" Type="http://schemas.openxmlformats.org/officeDocument/2006/relationships/image" Target="../media/image1933.png"/><Relationship Id="rId132" Type="http://schemas.openxmlformats.org/officeDocument/2006/relationships/customXml" Target="../ink/ink1949.xml"/><Relationship Id="rId153" Type="http://schemas.openxmlformats.org/officeDocument/2006/relationships/image" Target="../media/image1954.png"/><Relationship Id="rId174" Type="http://schemas.openxmlformats.org/officeDocument/2006/relationships/customXml" Target="../ink/ink1970.xml"/><Relationship Id="rId195" Type="http://schemas.openxmlformats.org/officeDocument/2006/relationships/image" Target="../media/image1975.png"/><Relationship Id="rId209" Type="http://schemas.openxmlformats.org/officeDocument/2006/relationships/image" Target="../media/image1982.png"/><Relationship Id="rId220" Type="http://schemas.openxmlformats.org/officeDocument/2006/relationships/customXml" Target="../ink/ink1993.xml"/><Relationship Id="rId241" Type="http://schemas.openxmlformats.org/officeDocument/2006/relationships/image" Target="../media/image1997.png"/><Relationship Id="rId15" Type="http://schemas.openxmlformats.org/officeDocument/2006/relationships/image" Target="../media/image1885.png"/><Relationship Id="rId36" Type="http://schemas.openxmlformats.org/officeDocument/2006/relationships/customXml" Target="../ink/ink1901.xml"/><Relationship Id="rId57" Type="http://schemas.openxmlformats.org/officeDocument/2006/relationships/image" Target="../media/image1906.png"/><Relationship Id="rId262" Type="http://schemas.openxmlformats.org/officeDocument/2006/relationships/customXml" Target="../ink/ink2014.xml"/><Relationship Id="rId283" Type="http://schemas.openxmlformats.org/officeDocument/2006/relationships/image" Target="../media/image2018.png"/><Relationship Id="rId78" Type="http://schemas.openxmlformats.org/officeDocument/2006/relationships/customXml" Target="../ink/ink1922.xml"/><Relationship Id="rId99" Type="http://schemas.openxmlformats.org/officeDocument/2006/relationships/image" Target="../media/image1927.png"/><Relationship Id="rId101" Type="http://schemas.openxmlformats.org/officeDocument/2006/relationships/image" Target="../media/image1928.png"/><Relationship Id="rId122" Type="http://schemas.openxmlformats.org/officeDocument/2006/relationships/customXml" Target="../ink/ink1944.xml"/><Relationship Id="rId143" Type="http://schemas.openxmlformats.org/officeDocument/2006/relationships/image" Target="../media/image1949.png"/><Relationship Id="rId164" Type="http://schemas.openxmlformats.org/officeDocument/2006/relationships/customXml" Target="../ink/ink1965.xml"/><Relationship Id="rId185" Type="http://schemas.openxmlformats.org/officeDocument/2006/relationships/image" Target="../media/image1970.png"/><Relationship Id="rId9" Type="http://schemas.openxmlformats.org/officeDocument/2006/relationships/image" Target="../media/image1882.png"/><Relationship Id="rId210" Type="http://schemas.openxmlformats.org/officeDocument/2006/relationships/customXml" Target="../ink/ink1988.xml"/><Relationship Id="rId26" Type="http://schemas.openxmlformats.org/officeDocument/2006/relationships/customXml" Target="../ink/ink1896.xml"/><Relationship Id="rId231" Type="http://schemas.openxmlformats.org/officeDocument/2006/relationships/image" Target="../media/image1992.png"/><Relationship Id="rId252" Type="http://schemas.openxmlformats.org/officeDocument/2006/relationships/customXml" Target="../ink/ink2009.xml"/><Relationship Id="rId273" Type="http://schemas.openxmlformats.org/officeDocument/2006/relationships/image" Target="../media/image2013.png"/><Relationship Id="rId294" Type="http://schemas.openxmlformats.org/officeDocument/2006/relationships/customXml" Target="../ink/ink2030.xml"/><Relationship Id="rId308" Type="http://schemas.openxmlformats.org/officeDocument/2006/relationships/customXml" Target="../ink/ink2037.xml"/><Relationship Id="rId47" Type="http://schemas.openxmlformats.org/officeDocument/2006/relationships/image" Target="../media/image1901.png"/><Relationship Id="rId68" Type="http://schemas.openxmlformats.org/officeDocument/2006/relationships/customXml" Target="../ink/ink1917.xml"/><Relationship Id="rId89" Type="http://schemas.openxmlformats.org/officeDocument/2006/relationships/image" Target="../media/image1922.png"/><Relationship Id="rId112" Type="http://schemas.openxmlformats.org/officeDocument/2006/relationships/customXml" Target="../ink/ink1939.xml"/><Relationship Id="rId133" Type="http://schemas.openxmlformats.org/officeDocument/2006/relationships/image" Target="../media/image1944.png"/><Relationship Id="rId154" Type="http://schemas.openxmlformats.org/officeDocument/2006/relationships/customXml" Target="../ink/ink1960.xml"/><Relationship Id="rId175" Type="http://schemas.openxmlformats.org/officeDocument/2006/relationships/image" Target="../media/image1965.png"/><Relationship Id="rId196" Type="http://schemas.openxmlformats.org/officeDocument/2006/relationships/customXml" Target="../ink/ink1981.xml"/><Relationship Id="rId200" Type="http://schemas.openxmlformats.org/officeDocument/2006/relationships/customXml" Target="../ink/ink1983.xml"/><Relationship Id="rId16" Type="http://schemas.openxmlformats.org/officeDocument/2006/relationships/customXml" Target="../ink/ink1891.xml"/><Relationship Id="rId221" Type="http://schemas.openxmlformats.org/officeDocument/2006/relationships/image" Target="../media/image1988.png"/><Relationship Id="rId242" Type="http://schemas.openxmlformats.org/officeDocument/2006/relationships/customXml" Target="../ink/ink2004.xml"/><Relationship Id="rId263" Type="http://schemas.openxmlformats.org/officeDocument/2006/relationships/image" Target="../media/image2008.png"/><Relationship Id="rId284" Type="http://schemas.openxmlformats.org/officeDocument/2006/relationships/customXml" Target="../ink/ink2025.xml"/><Relationship Id="rId37" Type="http://schemas.openxmlformats.org/officeDocument/2006/relationships/image" Target="../media/image1896.png"/><Relationship Id="rId58" Type="http://schemas.openxmlformats.org/officeDocument/2006/relationships/customXml" Target="../ink/ink1912.xml"/><Relationship Id="rId79" Type="http://schemas.openxmlformats.org/officeDocument/2006/relationships/image" Target="../media/image1917.png"/><Relationship Id="rId102" Type="http://schemas.openxmlformats.org/officeDocument/2006/relationships/customXml" Target="../ink/ink1934.xml"/><Relationship Id="rId123" Type="http://schemas.openxmlformats.org/officeDocument/2006/relationships/image" Target="../media/image1939.png"/><Relationship Id="rId144" Type="http://schemas.openxmlformats.org/officeDocument/2006/relationships/customXml" Target="../ink/ink1955.xml"/><Relationship Id="rId90" Type="http://schemas.openxmlformats.org/officeDocument/2006/relationships/customXml" Target="../ink/ink1928.xml"/><Relationship Id="rId165" Type="http://schemas.openxmlformats.org/officeDocument/2006/relationships/image" Target="../media/image1960.png"/><Relationship Id="rId186" Type="http://schemas.openxmlformats.org/officeDocument/2006/relationships/customXml" Target="../ink/ink1976.xml"/><Relationship Id="rId211" Type="http://schemas.openxmlformats.org/officeDocument/2006/relationships/image" Target="../media/image1983.png"/><Relationship Id="rId232" Type="http://schemas.openxmlformats.org/officeDocument/2006/relationships/customXml" Target="../ink/ink1999.xml"/><Relationship Id="rId253" Type="http://schemas.openxmlformats.org/officeDocument/2006/relationships/image" Target="../media/image2003.png"/><Relationship Id="rId274" Type="http://schemas.openxmlformats.org/officeDocument/2006/relationships/customXml" Target="../ink/ink2020.xml"/><Relationship Id="rId295" Type="http://schemas.openxmlformats.org/officeDocument/2006/relationships/image" Target="../media/image2024.png"/><Relationship Id="rId309" Type="http://schemas.openxmlformats.org/officeDocument/2006/relationships/image" Target="../media/image2031.png"/><Relationship Id="rId27" Type="http://schemas.openxmlformats.org/officeDocument/2006/relationships/image" Target="../media/image1891.png"/><Relationship Id="rId48" Type="http://schemas.openxmlformats.org/officeDocument/2006/relationships/customXml" Target="../ink/ink1907.xml"/><Relationship Id="rId69" Type="http://schemas.openxmlformats.org/officeDocument/2006/relationships/image" Target="../media/image1912.png"/><Relationship Id="rId113" Type="http://schemas.openxmlformats.org/officeDocument/2006/relationships/image" Target="../media/image1934.png"/><Relationship Id="rId134" Type="http://schemas.openxmlformats.org/officeDocument/2006/relationships/customXml" Target="../ink/ink1950.xml"/><Relationship Id="rId80" Type="http://schemas.openxmlformats.org/officeDocument/2006/relationships/customXml" Target="../ink/ink1923.xml"/><Relationship Id="rId155" Type="http://schemas.openxmlformats.org/officeDocument/2006/relationships/image" Target="../media/image1955.png"/><Relationship Id="rId176" Type="http://schemas.openxmlformats.org/officeDocument/2006/relationships/customXml" Target="../ink/ink1971.xml"/><Relationship Id="rId197" Type="http://schemas.openxmlformats.org/officeDocument/2006/relationships/image" Target="../media/image1976.png"/><Relationship Id="rId201" Type="http://schemas.openxmlformats.org/officeDocument/2006/relationships/image" Target="../media/image1978.png"/><Relationship Id="rId222" Type="http://schemas.openxmlformats.org/officeDocument/2006/relationships/customXml" Target="../ink/ink1994.xml"/><Relationship Id="rId243" Type="http://schemas.openxmlformats.org/officeDocument/2006/relationships/image" Target="../media/image1998.png"/><Relationship Id="rId264" Type="http://schemas.openxmlformats.org/officeDocument/2006/relationships/customXml" Target="../ink/ink2015.xml"/><Relationship Id="rId285" Type="http://schemas.openxmlformats.org/officeDocument/2006/relationships/image" Target="../media/image2019.png"/><Relationship Id="rId17" Type="http://schemas.openxmlformats.org/officeDocument/2006/relationships/image" Target="../media/image1886.png"/><Relationship Id="rId38" Type="http://schemas.openxmlformats.org/officeDocument/2006/relationships/customXml" Target="../ink/ink1902.xml"/><Relationship Id="rId59" Type="http://schemas.openxmlformats.org/officeDocument/2006/relationships/image" Target="../media/image1907.png"/><Relationship Id="rId103" Type="http://schemas.openxmlformats.org/officeDocument/2006/relationships/image" Target="../media/image1929.png"/><Relationship Id="rId124" Type="http://schemas.openxmlformats.org/officeDocument/2006/relationships/customXml" Target="../ink/ink1945.xml"/><Relationship Id="rId70" Type="http://schemas.openxmlformats.org/officeDocument/2006/relationships/customXml" Target="../ink/ink1918.xml"/><Relationship Id="rId91" Type="http://schemas.openxmlformats.org/officeDocument/2006/relationships/image" Target="../media/image1923.png"/><Relationship Id="rId145" Type="http://schemas.openxmlformats.org/officeDocument/2006/relationships/image" Target="../media/image1950.png"/><Relationship Id="rId166" Type="http://schemas.openxmlformats.org/officeDocument/2006/relationships/customXml" Target="../ink/ink1966.xml"/><Relationship Id="rId187" Type="http://schemas.openxmlformats.org/officeDocument/2006/relationships/image" Target="../media/image197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89.xml"/><Relationship Id="rId233" Type="http://schemas.openxmlformats.org/officeDocument/2006/relationships/image" Target="../media/image1993.png"/><Relationship Id="rId254" Type="http://schemas.openxmlformats.org/officeDocument/2006/relationships/customXml" Target="../ink/ink2010.xml"/><Relationship Id="rId28" Type="http://schemas.openxmlformats.org/officeDocument/2006/relationships/customXml" Target="../ink/ink1897.xml"/><Relationship Id="rId49" Type="http://schemas.openxmlformats.org/officeDocument/2006/relationships/image" Target="../media/image1902.png"/><Relationship Id="rId114" Type="http://schemas.openxmlformats.org/officeDocument/2006/relationships/customXml" Target="../ink/ink1940.xml"/><Relationship Id="rId275" Type="http://schemas.openxmlformats.org/officeDocument/2006/relationships/image" Target="../media/image2014.png"/><Relationship Id="rId296" Type="http://schemas.openxmlformats.org/officeDocument/2006/relationships/customXml" Target="../ink/ink2031.xml"/><Relationship Id="rId300" Type="http://schemas.openxmlformats.org/officeDocument/2006/relationships/customXml" Target="../ink/ink2033.xml"/><Relationship Id="rId60" Type="http://schemas.openxmlformats.org/officeDocument/2006/relationships/customXml" Target="../ink/ink1913.xml"/><Relationship Id="rId81" Type="http://schemas.openxmlformats.org/officeDocument/2006/relationships/image" Target="../media/image1918.png"/><Relationship Id="rId135" Type="http://schemas.openxmlformats.org/officeDocument/2006/relationships/image" Target="../media/image1945.png"/><Relationship Id="rId156" Type="http://schemas.openxmlformats.org/officeDocument/2006/relationships/customXml" Target="../ink/ink1961.xml"/><Relationship Id="rId177" Type="http://schemas.openxmlformats.org/officeDocument/2006/relationships/image" Target="../media/image1966.png"/><Relationship Id="rId198" Type="http://schemas.openxmlformats.org/officeDocument/2006/relationships/customXml" Target="../ink/ink1982.xml"/><Relationship Id="rId202" Type="http://schemas.openxmlformats.org/officeDocument/2006/relationships/customXml" Target="../ink/ink1984.xml"/><Relationship Id="rId223" Type="http://schemas.openxmlformats.org/officeDocument/2006/relationships/image" Target="../media/image1989.png"/><Relationship Id="rId244" Type="http://schemas.openxmlformats.org/officeDocument/2006/relationships/customXml" Target="../ink/ink2005.xml"/><Relationship Id="rId18" Type="http://schemas.openxmlformats.org/officeDocument/2006/relationships/customXml" Target="../ink/ink1892.xml"/><Relationship Id="rId39" Type="http://schemas.openxmlformats.org/officeDocument/2006/relationships/image" Target="../media/image1897.png"/><Relationship Id="rId265" Type="http://schemas.openxmlformats.org/officeDocument/2006/relationships/image" Target="../media/image2009.png"/><Relationship Id="rId286" Type="http://schemas.openxmlformats.org/officeDocument/2006/relationships/customXml" Target="../ink/ink2026.xml"/><Relationship Id="rId50" Type="http://schemas.openxmlformats.org/officeDocument/2006/relationships/customXml" Target="../ink/ink1908.xml"/><Relationship Id="rId104" Type="http://schemas.openxmlformats.org/officeDocument/2006/relationships/customXml" Target="../ink/ink1935.xml"/><Relationship Id="rId125" Type="http://schemas.openxmlformats.org/officeDocument/2006/relationships/image" Target="../media/image1940.png"/><Relationship Id="rId146" Type="http://schemas.openxmlformats.org/officeDocument/2006/relationships/customXml" Target="../ink/ink1956.xml"/><Relationship Id="rId167" Type="http://schemas.openxmlformats.org/officeDocument/2006/relationships/image" Target="../media/image1961.png"/><Relationship Id="rId188" Type="http://schemas.openxmlformats.org/officeDocument/2006/relationships/customXml" Target="../ink/ink1977.xml"/><Relationship Id="rId71" Type="http://schemas.openxmlformats.org/officeDocument/2006/relationships/image" Target="../media/image1913.png"/><Relationship Id="rId92" Type="http://schemas.openxmlformats.org/officeDocument/2006/relationships/customXml" Target="../ink/ink1929.xml"/><Relationship Id="rId213" Type="http://schemas.openxmlformats.org/officeDocument/2006/relationships/image" Target="../media/image1984.png"/><Relationship Id="rId234" Type="http://schemas.openxmlformats.org/officeDocument/2006/relationships/customXml" Target="../ink/ink2000.xml"/><Relationship Id="rId2" Type="http://schemas.openxmlformats.org/officeDocument/2006/relationships/customXml" Target="../ink/ink1884.xml"/><Relationship Id="rId29" Type="http://schemas.openxmlformats.org/officeDocument/2006/relationships/image" Target="../media/image1892.png"/><Relationship Id="rId255" Type="http://schemas.openxmlformats.org/officeDocument/2006/relationships/image" Target="../media/image2004.png"/><Relationship Id="rId276" Type="http://schemas.openxmlformats.org/officeDocument/2006/relationships/customXml" Target="../ink/ink2021.xml"/><Relationship Id="rId297" Type="http://schemas.openxmlformats.org/officeDocument/2006/relationships/image" Target="../media/image2025.png"/><Relationship Id="rId40" Type="http://schemas.openxmlformats.org/officeDocument/2006/relationships/customXml" Target="../ink/ink1903.xml"/><Relationship Id="rId115" Type="http://schemas.openxmlformats.org/officeDocument/2006/relationships/image" Target="../media/image1935.png"/><Relationship Id="rId136" Type="http://schemas.openxmlformats.org/officeDocument/2006/relationships/customXml" Target="../ink/ink1951.xml"/><Relationship Id="rId157" Type="http://schemas.openxmlformats.org/officeDocument/2006/relationships/image" Target="../media/image1956.png"/><Relationship Id="rId178" Type="http://schemas.openxmlformats.org/officeDocument/2006/relationships/customXml" Target="../ink/ink1972.xml"/><Relationship Id="rId301" Type="http://schemas.openxmlformats.org/officeDocument/2006/relationships/image" Target="../media/image2027.png"/><Relationship Id="rId61" Type="http://schemas.openxmlformats.org/officeDocument/2006/relationships/image" Target="../media/image1908.png"/><Relationship Id="rId82" Type="http://schemas.openxmlformats.org/officeDocument/2006/relationships/customXml" Target="../ink/ink1924.xml"/><Relationship Id="rId199" Type="http://schemas.openxmlformats.org/officeDocument/2006/relationships/image" Target="../media/image1977.png"/><Relationship Id="rId203" Type="http://schemas.openxmlformats.org/officeDocument/2006/relationships/image" Target="../media/image1979.png"/><Relationship Id="rId19" Type="http://schemas.openxmlformats.org/officeDocument/2006/relationships/image" Target="../media/image1887.png"/><Relationship Id="rId224" Type="http://schemas.openxmlformats.org/officeDocument/2006/relationships/customXml" Target="../ink/ink1995.xml"/><Relationship Id="rId245" Type="http://schemas.openxmlformats.org/officeDocument/2006/relationships/image" Target="../media/image1999.png"/><Relationship Id="rId266" Type="http://schemas.openxmlformats.org/officeDocument/2006/relationships/customXml" Target="../ink/ink2016.xml"/><Relationship Id="rId287" Type="http://schemas.openxmlformats.org/officeDocument/2006/relationships/image" Target="../media/image2020.png"/><Relationship Id="rId30" Type="http://schemas.openxmlformats.org/officeDocument/2006/relationships/customXml" Target="../ink/ink1898.xml"/><Relationship Id="rId105" Type="http://schemas.openxmlformats.org/officeDocument/2006/relationships/image" Target="../media/image1930.png"/><Relationship Id="rId126" Type="http://schemas.openxmlformats.org/officeDocument/2006/relationships/customXml" Target="../ink/ink1946.xml"/><Relationship Id="rId147" Type="http://schemas.openxmlformats.org/officeDocument/2006/relationships/image" Target="../media/image1951.png"/><Relationship Id="rId168" Type="http://schemas.openxmlformats.org/officeDocument/2006/relationships/customXml" Target="../ink/ink1967.xml"/><Relationship Id="rId51" Type="http://schemas.openxmlformats.org/officeDocument/2006/relationships/image" Target="../media/image1903.png"/><Relationship Id="rId72" Type="http://schemas.openxmlformats.org/officeDocument/2006/relationships/customXml" Target="../ink/ink1919.xml"/><Relationship Id="rId93" Type="http://schemas.openxmlformats.org/officeDocument/2006/relationships/image" Target="../media/image1924.png"/><Relationship Id="rId189" Type="http://schemas.openxmlformats.org/officeDocument/2006/relationships/image" Target="../media/image1972.png"/><Relationship Id="rId3" Type="http://schemas.openxmlformats.org/officeDocument/2006/relationships/image" Target="../media/image1879.png"/><Relationship Id="rId214" Type="http://schemas.openxmlformats.org/officeDocument/2006/relationships/customXml" Target="../ink/ink1990.xml"/><Relationship Id="rId235" Type="http://schemas.openxmlformats.org/officeDocument/2006/relationships/image" Target="../media/image1994.png"/><Relationship Id="rId256" Type="http://schemas.openxmlformats.org/officeDocument/2006/relationships/customXml" Target="../ink/ink2011.xml"/><Relationship Id="rId277" Type="http://schemas.openxmlformats.org/officeDocument/2006/relationships/image" Target="../media/image2015.png"/><Relationship Id="rId298" Type="http://schemas.openxmlformats.org/officeDocument/2006/relationships/customXml" Target="../ink/ink2032.xml"/><Relationship Id="rId116" Type="http://schemas.openxmlformats.org/officeDocument/2006/relationships/customXml" Target="../ink/ink1941.xml"/><Relationship Id="rId137" Type="http://schemas.openxmlformats.org/officeDocument/2006/relationships/image" Target="../media/image1946.png"/><Relationship Id="rId158" Type="http://schemas.openxmlformats.org/officeDocument/2006/relationships/customXml" Target="../ink/ink1962.xml"/><Relationship Id="rId302" Type="http://schemas.openxmlformats.org/officeDocument/2006/relationships/customXml" Target="../ink/ink2034.xml"/><Relationship Id="rId20" Type="http://schemas.openxmlformats.org/officeDocument/2006/relationships/customXml" Target="../ink/ink1893.xml"/><Relationship Id="rId41" Type="http://schemas.openxmlformats.org/officeDocument/2006/relationships/image" Target="../media/image1898.png"/><Relationship Id="rId62" Type="http://schemas.openxmlformats.org/officeDocument/2006/relationships/customXml" Target="../ink/ink1914.xml"/><Relationship Id="rId83" Type="http://schemas.openxmlformats.org/officeDocument/2006/relationships/image" Target="../media/image1919.png"/><Relationship Id="rId179" Type="http://schemas.openxmlformats.org/officeDocument/2006/relationships/image" Target="../media/image1967.png"/><Relationship Id="rId190" Type="http://schemas.openxmlformats.org/officeDocument/2006/relationships/customXml" Target="../ink/ink1978.xml"/><Relationship Id="rId204" Type="http://schemas.openxmlformats.org/officeDocument/2006/relationships/customXml" Target="../ink/ink1985.xml"/><Relationship Id="rId225" Type="http://schemas.openxmlformats.org/officeDocument/2006/relationships/image" Target="../media/image1446.png"/><Relationship Id="rId246" Type="http://schemas.openxmlformats.org/officeDocument/2006/relationships/customXml" Target="../ink/ink2006.xml"/><Relationship Id="rId267" Type="http://schemas.openxmlformats.org/officeDocument/2006/relationships/image" Target="../media/image2010.png"/><Relationship Id="rId288" Type="http://schemas.openxmlformats.org/officeDocument/2006/relationships/customXml" Target="../ink/ink2027.xml"/><Relationship Id="rId106" Type="http://schemas.openxmlformats.org/officeDocument/2006/relationships/customXml" Target="../ink/ink1936.xml"/><Relationship Id="rId127" Type="http://schemas.openxmlformats.org/officeDocument/2006/relationships/image" Target="../media/image1941.png"/><Relationship Id="rId10" Type="http://schemas.openxmlformats.org/officeDocument/2006/relationships/customXml" Target="../ink/ink1888.xml"/><Relationship Id="rId31" Type="http://schemas.openxmlformats.org/officeDocument/2006/relationships/image" Target="../media/image1893.png"/><Relationship Id="rId52" Type="http://schemas.openxmlformats.org/officeDocument/2006/relationships/customXml" Target="../ink/ink1909.xml"/><Relationship Id="rId73" Type="http://schemas.openxmlformats.org/officeDocument/2006/relationships/image" Target="../media/image1914.png"/><Relationship Id="rId94" Type="http://schemas.openxmlformats.org/officeDocument/2006/relationships/customXml" Target="../ink/ink1930.xml"/><Relationship Id="rId148" Type="http://schemas.openxmlformats.org/officeDocument/2006/relationships/customXml" Target="../ink/ink1957.xml"/><Relationship Id="rId169" Type="http://schemas.openxmlformats.org/officeDocument/2006/relationships/image" Target="../media/image1962.png"/><Relationship Id="rId4" Type="http://schemas.openxmlformats.org/officeDocument/2006/relationships/customXml" Target="../ink/ink1885.xml"/><Relationship Id="rId180" Type="http://schemas.openxmlformats.org/officeDocument/2006/relationships/customXml" Target="../ink/ink1973.xml"/><Relationship Id="rId215" Type="http://schemas.openxmlformats.org/officeDocument/2006/relationships/image" Target="../media/image1985.png"/><Relationship Id="rId236" Type="http://schemas.openxmlformats.org/officeDocument/2006/relationships/customXml" Target="../ink/ink2001.xml"/><Relationship Id="rId257" Type="http://schemas.openxmlformats.org/officeDocument/2006/relationships/image" Target="../media/image2005.png"/><Relationship Id="rId278" Type="http://schemas.openxmlformats.org/officeDocument/2006/relationships/customXml" Target="../ink/ink2022.xml"/><Relationship Id="rId303" Type="http://schemas.openxmlformats.org/officeDocument/2006/relationships/image" Target="../media/image2028.png"/><Relationship Id="rId42" Type="http://schemas.openxmlformats.org/officeDocument/2006/relationships/customXml" Target="../ink/ink1904.xml"/><Relationship Id="rId84" Type="http://schemas.openxmlformats.org/officeDocument/2006/relationships/customXml" Target="../ink/ink1925.xml"/><Relationship Id="rId138" Type="http://schemas.openxmlformats.org/officeDocument/2006/relationships/customXml" Target="../ink/ink1952.xml"/><Relationship Id="rId191" Type="http://schemas.openxmlformats.org/officeDocument/2006/relationships/image" Target="../media/image1973.png"/><Relationship Id="rId205" Type="http://schemas.openxmlformats.org/officeDocument/2006/relationships/image" Target="../media/image1980.png"/><Relationship Id="rId247" Type="http://schemas.openxmlformats.org/officeDocument/2006/relationships/image" Target="../media/image2000.png"/><Relationship Id="rId107" Type="http://schemas.openxmlformats.org/officeDocument/2006/relationships/image" Target="../media/image1931.png"/><Relationship Id="rId289" Type="http://schemas.openxmlformats.org/officeDocument/2006/relationships/image" Target="../media/image2021.png"/><Relationship Id="rId11" Type="http://schemas.openxmlformats.org/officeDocument/2006/relationships/image" Target="../media/image1883.png"/><Relationship Id="rId53" Type="http://schemas.openxmlformats.org/officeDocument/2006/relationships/image" Target="../media/image1904.png"/><Relationship Id="rId149" Type="http://schemas.openxmlformats.org/officeDocument/2006/relationships/image" Target="../media/image1952.png"/><Relationship Id="rId95" Type="http://schemas.openxmlformats.org/officeDocument/2006/relationships/image" Target="../media/image1925.png"/><Relationship Id="rId160" Type="http://schemas.openxmlformats.org/officeDocument/2006/relationships/customXml" Target="../ink/ink1963.xml"/><Relationship Id="rId216" Type="http://schemas.openxmlformats.org/officeDocument/2006/relationships/customXml" Target="../ink/ink1991.xml"/><Relationship Id="rId258" Type="http://schemas.openxmlformats.org/officeDocument/2006/relationships/customXml" Target="../ink/ink2012.xml"/><Relationship Id="rId22" Type="http://schemas.openxmlformats.org/officeDocument/2006/relationships/customXml" Target="../ink/ink1894.xml"/><Relationship Id="rId64" Type="http://schemas.openxmlformats.org/officeDocument/2006/relationships/customXml" Target="../ink/ink1915.xml"/><Relationship Id="rId118" Type="http://schemas.openxmlformats.org/officeDocument/2006/relationships/customXml" Target="../ink/ink1942.xml"/><Relationship Id="rId171" Type="http://schemas.openxmlformats.org/officeDocument/2006/relationships/image" Target="../media/image1963.png"/><Relationship Id="rId227" Type="http://schemas.openxmlformats.org/officeDocument/2006/relationships/image" Target="../media/image1990.png"/><Relationship Id="rId269" Type="http://schemas.openxmlformats.org/officeDocument/2006/relationships/image" Target="../media/image2011.png"/><Relationship Id="rId33" Type="http://schemas.openxmlformats.org/officeDocument/2006/relationships/image" Target="../media/image1894.png"/><Relationship Id="rId129" Type="http://schemas.openxmlformats.org/officeDocument/2006/relationships/image" Target="../media/image1942.png"/><Relationship Id="rId280" Type="http://schemas.openxmlformats.org/officeDocument/2006/relationships/customXml" Target="../ink/ink2023.xml"/><Relationship Id="rId75" Type="http://schemas.openxmlformats.org/officeDocument/2006/relationships/image" Target="../media/image1915.png"/><Relationship Id="rId140" Type="http://schemas.openxmlformats.org/officeDocument/2006/relationships/customXml" Target="../ink/ink1953.xml"/><Relationship Id="rId182" Type="http://schemas.openxmlformats.org/officeDocument/2006/relationships/customXml" Target="../ink/ink1974.xml"/><Relationship Id="rId6" Type="http://schemas.openxmlformats.org/officeDocument/2006/relationships/customXml" Target="../ink/ink1886.xml"/><Relationship Id="rId238" Type="http://schemas.openxmlformats.org/officeDocument/2006/relationships/customXml" Target="../ink/ink2002.xml"/><Relationship Id="rId291" Type="http://schemas.openxmlformats.org/officeDocument/2006/relationships/image" Target="../media/image2022.png"/><Relationship Id="rId305" Type="http://schemas.openxmlformats.org/officeDocument/2006/relationships/image" Target="../media/image202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9.png"/><Relationship Id="rId21" Type="http://schemas.openxmlformats.org/officeDocument/2006/relationships/image" Target="../media/image2041.png"/><Relationship Id="rId63" Type="http://schemas.openxmlformats.org/officeDocument/2006/relationships/image" Target="../media/image2062.png"/><Relationship Id="rId159" Type="http://schemas.openxmlformats.org/officeDocument/2006/relationships/image" Target="../media/image2110.png"/><Relationship Id="rId170" Type="http://schemas.openxmlformats.org/officeDocument/2006/relationships/customXml" Target="../ink/ink2122.xml"/><Relationship Id="rId226" Type="http://schemas.openxmlformats.org/officeDocument/2006/relationships/customXml" Target="../ink/ink2150.xml"/><Relationship Id="rId107" Type="http://schemas.openxmlformats.org/officeDocument/2006/relationships/image" Target="../media/image2084.png"/><Relationship Id="rId11" Type="http://schemas.openxmlformats.org/officeDocument/2006/relationships/image" Target="../media/image2036.png"/><Relationship Id="rId32" Type="http://schemas.openxmlformats.org/officeDocument/2006/relationships/customXml" Target="../ink/ink2053.xml"/><Relationship Id="rId53" Type="http://schemas.openxmlformats.org/officeDocument/2006/relationships/image" Target="../media/image2057.png"/><Relationship Id="rId74" Type="http://schemas.openxmlformats.org/officeDocument/2006/relationships/customXml" Target="../ink/ink2074.xml"/><Relationship Id="rId128" Type="http://schemas.openxmlformats.org/officeDocument/2006/relationships/customXml" Target="../ink/ink2101.xml"/><Relationship Id="rId149" Type="http://schemas.openxmlformats.org/officeDocument/2006/relationships/image" Target="../media/image2105.png"/><Relationship Id="rId5" Type="http://schemas.openxmlformats.org/officeDocument/2006/relationships/image" Target="../media/image2033.png"/><Relationship Id="rId95" Type="http://schemas.openxmlformats.org/officeDocument/2006/relationships/image" Target="../media/image2078.png"/><Relationship Id="rId160" Type="http://schemas.openxmlformats.org/officeDocument/2006/relationships/customXml" Target="../ink/ink2117.xml"/><Relationship Id="rId181" Type="http://schemas.openxmlformats.org/officeDocument/2006/relationships/image" Target="../media/image2121.png"/><Relationship Id="rId216" Type="http://schemas.openxmlformats.org/officeDocument/2006/relationships/customXml" Target="../ink/ink2145.xml"/><Relationship Id="rId237" Type="http://schemas.openxmlformats.org/officeDocument/2006/relationships/image" Target="../media/image2149.png"/><Relationship Id="rId258" Type="http://schemas.openxmlformats.org/officeDocument/2006/relationships/customXml" Target="../ink/ink2166.xml"/><Relationship Id="rId22" Type="http://schemas.openxmlformats.org/officeDocument/2006/relationships/customXml" Target="../ink/ink2048.xml"/><Relationship Id="rId43" Type="http://schemas.openxmlformats.org/officeDocument/2006/relationships/image" Target="../media/image2052.png"/><Relationship Id="rId64" Type="http://schemas.openxmlformats.org/officeDocument/2006/relationships/customXml" Target="../ink/ink2069.xml"/><Relationship Id="rId118" Type="http://schemas.openxmlformats.org/officeDocument/2006/relationships/customXml" Target="../ink/ink2096.xml"/><Relationship Id="rId139" Type="http://schemas.openxmlformats.org/officeDocument/2006/relationships/image" Target="../media/image2100.png"/><Relationship Id="rId85" Type="http://schemas.openxmlformats.org/officeDocument/2006/relationships/image" Target="../media/image2073.png"/><Relationship Id="rId150" Type="http://schemas.openxmlformats.org/officeDocument/2006/relationships/customXml" Target="../ink/ink2112.xml"/><Relationship Id="rId171" Type="http://schemas.openxmlformats.org/officeDocument/2006/relationships/image" Target="../media/image2116.png"/><Relationship Id="rId192" Type="http://schemas.openxmlformats.org/officeDocument/2006/relationships/customXml" Target="../ink/ink2133.xml"/><Relationship Id="rId206" Type="http://schemas.openxmlformats.org/officeDocument/2006/relationships/customXml" Target="../ink/ink2140.xml"/><Relationship Id="rId227" Type="http://schemas.openxmlformats.org/officeDocument/2006/relationships/image" Target="../media/image2144.png"/><Relationship Id="rId248" Type="http://schemas.openxmlformats.org/officeDocument/2006/relationships/customXml" Target="../ink/ink2161.xml"/><Relationship Id="rId12" Type="http://schemas.openxmlformats.org/officeDocument/2006/relationships/customXml" Target="../ink/ink2043.xml"/><Relationship Id="rId33" Type="http://schemas.openxmlformats.org/officeDocument/2006/relationships/image" Target="../media/image2047.png"/><Relationship Id="rId108" Type="http://schemas.openxmlformats.org/officeDocument/2006/relationships/customXml" Target="../ink/ink2091.xml"/><Relationship Id="rId129" Type="http://schemas.openxmlformats.org/officeDocument/2006/relationships/image" Target="../media/image2095.png"/><Relationship Id="rId54" Type="http://schemas.openxmlformats.org/officeDocument/2006/relationships/customXml" Target="../ink/ink2064.xml"/><Relationship Id="rId75" Type="http://schemas.openxmlformats.org/officeDocument/2006/relationships/image" Target="../media/image2068.png"/><Relationship Id="rId96" Type="http://schemas.openxmlformats.org/officeDocument/2006/relationships/customXml" Target="../ink/ink2085.xml"/><Relationship Id="rId140" Type="http://schemas.openxmlformats.org/officeDocument/2006/relationships/customXml" Target="../ink/ink2107.xml"/><Relationship Id="rId161" Type="http://schemas.openxmlformats.org/officeDocument/2006/relationships/image" Target="../media/image2111.png"/><Relationship Id="rId182" Type="http://schemas.openxmlformats.org/officeDocument/2006/relationships/customXml" Target="../ink/ink2128.xml"/><Relationship Id="rId217" Type="http://schemas.openxmlformats.org/officeDocument/2006/relationships/image" Target="../media/image2139.png"/><Relationship Id="rId6" Type="http://schemas.openxmlformats.org/officeDocument/2006/relationships/customXml" Target="../ink/ink2040.xml"/><Relationship Id="rId238" Type="http://schemas.openxmlformats.org/officeDocument/2006/relationships/customXml" Target="../ink/ink2156.xml"/><Relationship Id="rId259" Type="http://schemas.openxmlformats.org/officeDocument/2006/relationships/image" Target="../media/image2160.png"/><Relationship Id="rId23" Type="http://schemas.openxmlformats.org/officeDocument/2006/relationships/image" Target="../media/image2042.png"/><Relationship Id="rId119" Type="http://schemas.openxmlformats.org/officeDocument/2006/relationships/image" Target="../media/image2090.png"/><Relationship Id="rId44" Type="http://schemas.openxmlformats.org/officeDocument/2006/relationships/customXml" Target="../ink/ink2059.xml"/><Relationship Id="rId65" Type="http://schemas.openxmlformats.org/officeDocument/2006/relationships/image" Target="../media/image2063.png"/><Relationship Id="rId86" Type="http://schemas.openxmlformats.org/officeDocument/2006/relationships/customXml" Target="../ink/ink2080.xml"/><Relationship Id="rId130" Type="http://schemas.openxmlformats.org/officeDocument/2006/relationships/customXml" Target="../ink/ink2102.xml"/><Relationship Id="rId151" Type="http://schemas.openxmlformats.org/officeDocument/2006/relationships/image" Target="../media/image2106.png"/><Relationship Id="rId172" Type="http://schemas.openxmlformats.org/officeDocument/2006/relationships/customXml" Target="../ink/ink2123.xml"/><Relationship Id="rId193" Type="http://schemas.openxmlformats.org/officeDocument/2006/relationships/image" Target="../media/image2127.png"/><Relationship Id="rId207" Type="http://schemas.openxmlformats.org/officeDocument/2006/relationships/image" Target="../media/image2134.png"/><Relationship Id="rId228" Type="http://schemas.openxmlformats.org/officeDocument/2006/relationships/customXml" Target="../ink/ink2151.xml"/><Relationship Id="rId249" Type="http://schemas.openxmlformats.org/officeDocument/2006/relationships/image" Target="../media/image2155.png"/><Relationship Id="rId13" Type="http://schemas.openxmlformats.org/officeDocument/2006/relationships/image" Target="../media/image2037.png"/><Relationship Id="rId109" Type="http://schemas.openxmlformats.org/officeDocument/2006/relationships/image" Target="../media/image2085.png"/><Relationship Id="rId260" Type="http://schemas.openxmlformats.org/officeDocument/2006/relationships/customXml" Target="../ink/ink2167.xml"/><Relationship Id="rId34" Type="http://schemas.openxmlformats.org/officeDocument/2006/relationships/customXml" Target="../ink/ink2054.xml"/><Relationship Id="rId55" Type="http://schemas.openxmlformats.org/officeDocument/2006/relationships/image" Target="../media/image2058.png"/><Relationship Id="rId76" Type="http://schemas.openxmlformats.org/officeDocument/2006/relationships/customXml" Target="../ink/ink2075.xml"/><Relationship Id="rId97" Type="http://schemas.openxmlformats.org/officeDocument/2006/relationships/image" Target="../media/image2079.png"/><Relationship Id="rId120" Type="http://schemas.openxmlformats.org/officeDocument/2006/relationships/customXml" Target="../ink/ink2097.xml"/><Relationship Id="rId141" Type="http://schemas.openxmlformats.org/officeDocument/2006/relationships/image" Target="../media/image2101.png"/><Relationship Id="rId7" Type="http://schemas.openxmlformats.org/officeDocument/2006/relationships/image" Target="../media/image2034.png"/><Relationship Id="rId162" Type="http://schemas.openxmlformats.org/officeDocument/2006/relationships/customXml" Target="../ink/ink2118.xml"/><Relationship Id="rId183" Type="http://schemas.openxmlformats.org/officeDocument/2006/relationships/image" Target="../media/image2122.png"/><Relationship Id="rId218" Type="http://schemas.openxmlformats.org/officeDocument/2006/relationships/customXml" Target="../ink/ink2146.xml"/><Relationship Id="rId239" Type="http://schemas.openxmlformats.org/officeDocument/2006/relationships/image" Target="../media/image2150.png"/><Relationship Id="rId250" Type="http://schemas.openxmlformats.org/officeDocument/2006/relationships/customXml" Target="../ink/ink2162.xml"/><Relationship Id="rId24" Type="http://schemas.openxmlformats.org/officeDocument/2006/relationships/customXml" Target="../ink/ink2049.xml"/><Relationship Id="rId45" Type="http://schemas.openxmlformats.org/officeDocument/2006/relationships/image" Target="../media/image2053.png"/><Relationship Id="rId66" Type="http://schemas.openxmlformats.org/officeDocument/2006/relationships/customXml" Target="../ink/ink2070.xml"/><Relationship Id="rId87" Type="http://schemas.openxmlformats.org/officeDocument/2006/relationships/image" Target="../media/image2074.png"/><Relationship Id="rId110" Type="http://schemas.openxmlformats.org/officeDocument/2006/relationships/customXml" Target="../ink/ink2092.xml"/><Relationship Id="rId131" Type="http://schemas.openxmlformats.org/officeDocument/2006/relationships/image" Target="../media/image2096.png"/><Relationship Id="rId152" Type="http://schemas.openxmlformats.org/officeDocument/2006/relationships/customXml" Target="../ink/ink2113.xml"/><Relationship Id="rId173" Type="http://schemas.openxmlformats.org/officeDocument/2006/relationships/image" Target="../media/image2117.png"/><Relationship Id="rId194" Type="http://schemas.openxmlformats.org/officeDocument/2006/relationships/customXml" Target="../ink/ink2134.xml"/><Relationship Id="rId208" Type="http://schemas.openxmlformats.org/officeDocument/2006/relationships/customXml" Target="../ink/ink2141.xml"/><Relationship Id="rId229" Type="http://schemas.openxmlformats.org/officeDocument/2006/relationships/image" Target="../media/image2145.png"/><Relationship Id="rId240" Type="http://schemas.openxmlformats.org/officeDocument/2006/relationships/customXml" Target="../ink/ink2157.xml"/><Relationship Id="rId261" Type="http://schemas.openxmlformats.org/officeDocument/2006/relationships/image" Target="../media/image2161.png"/><Relationship Id="rId14" Type="http://schemas.openxmlformats.org/officeDocument/2006/relationships/customXml" Target="../ink/ink2044.xml"/><Relationship Id="rId35" Type="http://schemas.openxmlformats.org/officeDocument/2006/relationships/image" Target="../media/image2048.png"/><Relationship Id="rId56" Type="http://schemas.openxmlformats.org/officeDocument/2006/relationships/customXml" Target="../ink/ink2065.xml"/><Relationship Id="rId77" Type="http://schemas.openxmlformats.org/officeDocument/2006/relationships/image" Target="../media/image2069.png"/><Relationship Id="rId100" Type="http://schemas.openxmlformats.org/officeDocument/2006/relationships/customXml" Target="../ink/ink2087.xml"/><Relationship Id="rId8" Type="http://schemas.openxmlformats.org/officeDocument/2006/relationships/customXml" Target="../ink/ink2041.xml"/><Relationship Id="rId98" Type="http://schemas.openxmlformats.org/officeDocument/2006/relationships/customXml" Target="../ink/ink2086.xml"/><Relationship Id="rId121" Type="http://schemas.openxmlformats.org/officeDocument/2006/relationships/image" Target="../media/image2091.png"/><Relationship Id="rId142" Type="http://schemas.openxmlformats.org/officeDocument/2006/relationships/customXml" Target="../ink/ink2108.xml"/><Relationship Id="rId163" Type="http://schemas.openxmlformats.org/officeDocument/2006/relationships/image" Target="../media/image2112.png"/><Relationship Id="rId184" Type="http://schemas.openxmlformats.org/officeDocument/2006/relationships/customXml" Target="../ink/ink2129.xml"/><Relationship Id="rId219" Type="http://schemas.openxmlformats.org/officeDocument/2006/relationships/image" Target="../media/image2140.png"/><Relationship Id="rId230" Type="http://schemas.openxmlformats.org/officeDocument/2006/relationships/customXml" Target="../ink/ink2152.xml"/><Relationship Id="rId251" Type="http://schemas.openxmlformats.org/officeDocument/2006/relationships/image" Target="../media/image2156.png"/><Relationship Id="rId25" Type="http://schemas.openxmlformats.org/officeDocument/2006/relationships/image" Target="../media/image2043.png"/><Relationship Id="rId46" Type="http://schemas.openxmlformats.org/officeDocument/2006/relationships/customXml" Target="../ink/ink2060.xml"/><Relationship Id="rId67" Type="http://schemas.openxmlformats.org/officeDocument/2006/relationships/image" Target="../media/image2064.png"/><Relationship Id="rId88" Type="http://schemas.openxmlformats.org/officeDocument/2006/relationships/customXml" Target="../ink/ink2081.xml"/><Relationship Id="rId111" Type="http://schemas.openxmlformats.org/officeDocument/2006/relationships/image" Target="../media/image2086.png"/><Relationship Id="rId132" Type="http://schemas.openxmlformats.org/officeDocument/2006/relationships/customXml" Target="../ink/ink2103.xml"/><Relationship Id="rId153" Type="http://schemas.openxmlformats.org/officeDocument/2006/relationships/image" Target="../media/image2107.png"/><Relationship Id="rId174" Type="http://schemas.openxmlformats.org/officeDocument/2006/relationships/customXml" Target="../ink/ink2124.xml"/><Relationship Id="rId195" Type="http://schemas.openxmlformats.org/officeDocument/2006/relationships/image" Target="../media/image2128.png"/><Relationship Id="rId209" Type="http://schemas.openxmlformats.org/officeDocument/2006/relationships/image" Target="../media/image2135.png"/><Relationship Id="rId220" Type="http://schemas.openxmlformats.org/officeDocument/2006/relationships/customXml" Target="../ink/ink2147.xml"/><Relationship Id="rId241" Type="http://schemas.openxmlformats.org/officeDocument/2006/relationships/image" Target="../media/image2151.png"/><Relationship Id="rId15" Type="http://schemas.openxmlformats.org/officeDocument/2006/relationships/image" Target="../media/image2038.png"/><Relationship Id="rId36" Type="http://schemas.openxmlformats.org/officeDocument/2006/relationships/customXml" Target="../ink/ink2055.xml"/><Relationship Id="rId57" Type="http://schemas.openxmlformats.org/officeDocument/2006/relationships/image" Target="../media/image2059.png"/><Relationship Id="rId262" Type="http://schemas.openxmlformats.org/officeDocument/2006/relationships/customXml" Target="../ink/ink2168.xml"/><Relationship Id="rId78" Type="http://schemas.openxmlformats.org/officeDocument/2006/relationships/customXml" Target="../ink/ink2076.xml"/><Relationship Id="rId99" Type="http://schemas.openxmlformats.org/officeDocument/2006/relationships/image" Target="../media/image2080.png"/><Relationship Id="rId101" Type="http://schemas.openxmlformats.org/officeDocument/2006/relationships/image" Target="../media/image2081.png"/><Relationship Id="rId122" Type="http://schemas.openxmlformats.org/officeDocument/2006/relationships/customXml" Target="../ink/ink2098.xml"/><Relationship Id="rId143" Type="http://schemas.openxmlformats.org/officeDocument/2006/relationships/image" Target="../media/image2102.png"/><Relationship Id="rId164" Type="http://schemas.openxmlformats.org/officeDocument/2006/relationships/customXml" Target="../ink/ink2119.xml"/><Relationship Id="rId185" Type="http://schemas.openxmlformats.org/officeDocument/2006/relationships/image" Target="../media/image2123.png"/><Relationship Id="rId9" Type="http://schemas.openxmlformats.org/officeDocument/2006/relationships/image" Target="../media/image2035.png"/><Relationship Id="rId210" Type="http://schemas.openxmlformats.org/officeDocument/2006/relationships/customXml" Target="../ink/ink2142.xml"/><Relationship Id="rId26" Type="http://schemas.openxmlformats.org/officeDocument/2006/relationships/customXml" Target="../ink/ink2050.xml"/><Relationship Id="rId231" Type="http://schemas.openxmlformats.org/officeDocument/2006/relationships/image" Target="../media/image2146.png"/><Relationship Id="rId252" Type="http://schemas.openxmlformats.org/officeDocument/2006/relationships/customXml" Target="../ink/ink2163.xml"/><Relationship Id="rId47" Type="http://schemas.openxmlformats.org/officeDocument/2006/relationships/image" Target="../media/image2054.png"/><Relationship Id="rId68" Type="http://schemas.openxmlformats.org/officeDocument/2006/relationships/customXml" Target="../ink/ink2071.xml"/><Relationship Id="rId89" Type="http://schemas.openxmlformats.org/officeDocument/2006/relationships/image" Target="../media/image2075.png"/><Relationship Id="rId112" Type="http://schemas.openxmlformats.org/officeDocument/2006/relationships/customXml" Target="../ink/ink2093.xml"/><Relationship Id="rId133" Type="http://schemas.openxmlformats.org/officeDocument/2006/relationships/image" Target="../media/image2097.png"/><Relationship Id="rId154" Type="http://schemas.openxmlformats.org/officeDocument/2006/relationships/customXml" Target="../ink/ink2114.xml"/><Relationship Id="rId175" Type="http://schemas.openxmlformats.org/officeDocument/2006/relationships/image" Target="../media/image2118.png"/><Relationship Id="rId196" Type="http://schemas.openxmlformats.org/officeDocument/2006/relationships/customXml" Target="../ink/ink2135.xml"/><Relationship Id="rId200" Type="http://schemas.openxmlformats.org/officeDocument/2006/relationships/customXml" Target="../ink/ink2137.xml"/><Relationship Id="rId16" Type="http://schemas.openxmlformats.org/officeDocument/2006/relationships/customXml" Target="../ink/ink2045.xml"/><Relationship Id="rId221" Type="http://schemas.openxmlformats.org/officeDocument/2006/relationships/image" Target="../media/image2141.png"/><Relationship Id="rId242" Type="http://schemas.openxmlformats.org/officeDocument/2006/relationships/customXml" Target="../ink/ink2158.xml"/><Relationship Id="rId263" Type="http://schemas.openxmlformats.org/officeDocument/2006/relationships/image" Target="../media/image2162.png"/><Relationship Id="rId37" Type="http://schemas.openxmlformats.org/officeDocument/2006/relationships/image" Target="../media/image2049.png"/><Relationship Id="rId58" Type="http://schemas.openxmlformats.org/officeDocument/2006/relationships/customXml" Target="../ink/ink2066.xml"/><Relationship Id="rId79" Type="http://schemas.openxmlformats.org/officeDocument/2006/relationships/image" Target="../media/image2070.png"/><Relationship Id="rId102" Type="http://schemas.openxmlformats.org/officeDocument/2006/relationships/customXml" Target="../ink/ink2088.xml"/><Relationship Id="rId123" Type="http://schemas.openxmlformats.org/officeDocument/2006/relationships/image" Target="../media/image2092.png"/><Relationship Id="rId144" Type="http://schemas.openxmlformats.org/officeDocument/2006/relationships/customXml" Target="../ink/ink2109.xml"/><Relationship Id="rId90" Type="http://schemas.openxmlformats.org/officeDocument/2006/relationships/customXml" Target="../ink/ink2082.xml"/><Relationship Id="rId165" Type="http://schemas.openxmlformats.org/officeDocument/2006/relationships/image" Target="../media/image2113.png"/><Relationship Id="rId186" Type="http://schemas.openxmlformats.org/officeDocument/2006/relationships/customXml" Target="../ink/ink2130.xml"/><Relationship Id="rId211" Type="http://schemas.openxmlformats.org/officeDocument/2006/relationships/image" Target="../media/image2136.png"/><Relationship Id="rId232" Type="http://schemas.openxmlformats.org/officeDocument/2006/relationships/customXml" Target="../ink/ink2153.xml"/><Relationship Id="rId253" Type="http://schemas.openxmlformats.org/officeDocument/2006/relationships/image" Target="../media/image2157.png"/><Relationship Id="rId27" Type="http://schemas.openxmlformats.org/officeDocument/2006/relationships/image" Target="../media/image2044.png"/><Relationship Id="rId48" Type="http://schemas.openxmlformats.org/officeDocument/2006/relationships/customXml" Target="../ink/ink2061.xml"/><Relationship Id="rId69" Type="http://schemas.openxmlformats.org/officeDocument/2006/relationships/image" Target="../media/image2065.png"/><Relationship Id="rId113" Type="http://schemas.openxmlformats.org/officeDocument/2006/relationships/image" Target="../media/image2087.png"/><Relationship Id="rId134" Type="http://schemas.openxmlformats.org/officeDocument/2006/relationships/customXml" Target="../ink/ink2104.xml"/><Relationship Id="rId80" Type="http://schemas.openxmlformats.org/officeDocument/2006/relationships/customXml" Target="../ink/ink2077.xml"/><Relationship Id="rId155" Type="http://schemas.openxmlformats.org/officeDocument/2006/relationships/image" Target="../media/image2108.png"/><Relationship Id="rId176" Type="http://schemas.openxmlformats.org/officeDocument/2006/relationships/customXml" Target="../ink/ink2125.xml"/><Relationship Id="rId197" Type="http://schemas.openxmlformats.org/officeDocument/2006/relationships/image" Target="../media/image2129.png"/><Relationship Id="rId201" Type="http://schemas.openxmlformats.org/officeDocument/2006/relationships/image" Target="../media/image2131.png"/><Relationship Id="rId222" Type="http://schemas.openxmlformats.org/officeDocument/2006/relationships/customXml" Target="../ink/ink2148.xml"/><Relationship Id="rId243" Type="http://schemas.openxmlformats.org/officeDocument/2006/relationships/image" Target="../media/image2152.png"/><Relationship Id="rId264" Type="http://schemas.openxmlformats.org/officeDocument/2006/relationships/customXml" Target="../ink/ink2169.xml"/><Relationship Id="rId17" Type="http://schemas.openxmlformats.org/officeDocument/2006/relationships/image" Target="../media/image2039.png"/><Relationship Id="rId38" Type="http://schemas.openxmlformats.org/officeDocument/2006/relationships/customXml" Target="../ink/ink2056.xml"/><Relationship Id="rId59" Type="http://schemas.openxmlformats.org/officeDocument/2006/relationships/image" Target="../media/image2060.png"/><Relationship Id="rId103" Type="http://schemas.openxmlformats.org/officeDocument/2006/relationships/image" Target="../media/image2082.png"/><Relationship Id="rId124" Type="http://schemas.openxmlformats.org/officeDocument/2006/relationships/customXml" Target="../ink/ink2099.xml"/><Relationship Id="rId70" Type="http://schemas.openxmlformats.org/officeDocument/2006/relationships/customXml" Target="../ink/ink2072.xml"/><Relationship Id="rId91" Type="http://schemas.openxmlformats.org/officeDocument/2006/relationships/image" Target="../media/image2076.png"/><Relationship Id="rId145" Type="http://schemas.openxmlformats.org/officeDocument/2006/relationships/image" Target="../media/image2103.png"/><Relationship Id="rId166" Type="http://schemas.openxmlformats.org/officeDocument/2006/relationships/customXml" Target="../ink/ink2120.xml"/><Relationship Id="rId187" Type="http://schemas.openxmlformats.org/officeDocument/2006/relationships/image" Target="../media/image212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43.xml"/><Relationship Id="rId233" Type="http://schemas.openxmlformats.org/officeDocument/2006/relationships/image" Target="../media/image2147.png"/><Relationship Id="rId254" Type="http://schemas.openxmlformats.org/officeDocument/2006/relationships/customXml" Target="../ink/ink2164.xml"/><Relationship Id="rId28" Type="http://schemas.openxmlformats.org/officeDocument/2006/relationships/customXml" Target="../ink/ink2051.xml"/><Relationship Id="rId49" Type="http://schemas.openxmlformats.org/officeDocument/2006/relationships/image" Target="../media/image2055.png"/><Relationship Id="rId114" Type="http://schemas.openxmlformats.org/officeDocument/2006/relationships/customXml" Target="../ink/ink2094.xml"/><Relationship Id="rId60" Type="http://schemas.openxmlformats.org/officeDocument/2006/relationships/customXml" Target="../ink/ink2067.xml"/><Relationship Id="rId81" Type="http://schemas.openxmlformats.org/officeDocument/2006/relationships/image" Target="../media/image2071.png"/><Relationship Id="rId135" Type="http://schemas.openxmlformats.org/officeDocument/2006/relationships/image" Target="../media/image2098.png"/><Relationship Id="rId156" Type="http://schemas.openxmlformats.org/officeDocument/2006/relationships/customXml" Target="../ink/ink2115.xml"/><Relationship Id="rId177" Type="http://schemas.openxmlformats.org/officeDocument/2006/relationships/image" Target="../media/image2119.png"/><Relationship Id="rId198" Type="http://schemas.openxmlformats.org/officeDocument/2006/relationships/customXml" Target="../ink/ink2136.xml"/><Relationship Id="rId202" Type="http://schemas.openxmlformats.org/officeDocument/2006/relationships/customXml" Target="../ink/ink2138.xml"/><Relationship Id="rId223" Type="http://schemas.openxmlformats.org/officeDocument/2006/relationships/image" Target="../media/image2142.png"/><Relationship Id="rId244" Type="http://schemas.openxmlformats.org/officeDocument/2006/relationships/customXml" Target="../ink/ink2159.xml"/><Relationship Id="rId18" Type="http://schemas.openxmlformats.org/officeDocument/2006/relationships/customXml" Target="../ink/ink2046.xml"/><Relationship Id="rId39" Type="http://schemas.openxmlformats.org/officeDocument/2006/relationships/image" Target="../media/image2050.png"/><Relationship Id="rId265" Type="http://schemas.openxmlformats.org/officeDocument/2006/relationships/image" Target="../media/image2163.png"/><Relationship Id="rId50" Type="http://schemas.openxmlformats.org/officeDocument/2006/relationships/customXml" Target="../ink/ink2062.xml"/><Relationship Id="rId104" Type="http://schemas.openxmlformats.org/officeDocument/2006/relationships/customXml" Target="../ink/ink2089.xml"/><Relationship Id="rId125" Type="http://schemas.openxmlformats.org/officeDocument/2006/relationships/image" Target="../media/image2093.png"/><Relationship Id="rId146" Type="http://schemas.openxmlformats.org/officeDocument/2006/relationships/customXml" Target="../ink/ink2110.xml"/><Relationship Id="rId167" Type="http://schemas.openxmlformats.org/officeDocument/2006/relationships/image" Target="../media/image2114.png"/><Relationship Id="rId188" Type="http://schemas.openxmlformats.org/officeDocument/2006/relationships/customXml" Target="../ink/ink2131.xml"/><Relationship Id="rId71" Type="http://schemas.openxmlformats.org/officeDocument/2006/relationships/image" Target="../media/image2066.png"/><Relationship Id="rId92" Type="http://schemas.openxmlformats.org/officeDocument/2006/relationships/customXml" Target="../ink/ink2083.xml"/><Relationship Id="rId213" Type="http://schemas.openxmlformats.org/officeDocument/2006/relationships/image" Target="../media/image2137.png"/><Relationship Id="rId234" Type="http://schemas.openxmlformats.org/officeDocument/2006/relationships/customXml" Target="../ink/ink2154.xml"/><Relationship Id="rId2" Type="http://schemas.openxmlformats.org/officeDocument/2006/relationships/customXml" Target="../ink/ink2038.xml"/><Relationship Id="rId29" Type="http://schemas.openxmlformats.org/officeDocument/2006/relationships/image" Target="../media/image2045.png"/><Relationship Id="rId255" Type="http://schemas.openxmlformats.org/officeDocument/2006/relationships/image" Target="../media/image2158.png"/><Relationship Id="rId40" Type="http://schemas.openxmlformats.org/officeDocument/2006/relationships/customXml" Target="../ink/ink2057.xml"/><Relationship Id="rId115" Type="http://schemas.openxmlformats.org/officeDocument/2006/relationships/image" Target="../media/image2088.png"/><Relationship Id="rId136" Type="http://schemas.openxmlformats.org/officeDocument/2006/relationships/customXml" Target="../ink/ink2105.xml"/><Relationship Id="rId157" Type="http://schemas.openxmlformats.org/officeDocument/2006/relationships/image" Target="../media/image2109.png"/><Relationship Id="rId178" Type="http://schemas.openxmlformats.org/officeDocument/2006/relationships/customXml" Target="../ink/ink2126.xml"/><Relationship Id="rId61" Type="http://schemas.openxmlformats.org/officeDocument/2006/relationships/image" Target="../media/image2061.png"/><Relationship Id="rId82" Type="http://schemas.openxmlformats.org/officeDocument/2006/relationships/customXml" Target="../ink/ink2078.xml"/><Relationship Id="rId199" Type="http://schemas.openxmlformats.org/officeDocument/2006/relationships/image" Target="../media/image2130.png"/><Relationship Id="rId203" Type="http://schemas.openxmlformats.org/officeDocument/2006/relationships/image" Target="../media/image2132.png"/><Relationship Id="rId19" Type="http://schemas.openxmlformats.org/officeDocument/2006/relationships/image" Target="../media/image2040.png"/><Relationship Id="rId224" Type="http://schemas.openxmlformats.org/officeDocument/2006/relationships/customXml" Target="../ink/ink2149.xml"/><Relationship Id="rId245" Type="http://schemas.openxmlformats.org/officeDocument/2006/relationships/image" Target="../media/image2153.png"/><Relationship Id="rId266" Type="http://schemas.openxmlformats.org/officeDocument/2006/relationships/customXml" Target="../ink/ink2170.xml"/><Relationship Id="rId30" Type="http://schemas.openxmlformats.org/officeDocument/2006/relationships/customXml" Target="../ink/ink2052.xml"/><Relationship Id="rId105" Type="http://schemas.openxmlformats.org/officeDocument/2006/relationships/image" Target="../media/image2083.png"/><Relationship Id="rId126" Type="http://schemas.openxmlformats.org/officeDocument/2006/relationships/customXml" Target="../ink/ink2100.xml"/><Relationship Id="rId147" Type="http://schemas.openxmlformats.org/officeDocument/2006/relationships/image" Target="../media/image2104.png"/><Relationship Id="rId168" Type="http://schemas.openxmlformats.org/officeDocument/2006/relationships/customXml" Target="../ink/ink2121.xml"/><Relationship Id="rId51" Type="http://schemas.openxmlformats.org/officeDocument/2006/relationships/image" Target="../media/image2056.png"/><Relationship Id="rId72" Type="http://schemas.openxmlformats.org/officeDocument/2006/relationships/customXml" Target="../ink/ink2073.xml"/><Relationship Id="rId93" Type="http://schemas.openxmlformats.org/officeDocument/2006/relationships/image" Target="../media/image2077.png"/><Relationship Id="rId189" Type="http://schemas.openxmlformats.org/officeDocument/2006/relationships/image" Target="../media/image2125.png"/><Relationship Id="rId3" Type="http://schemas.openxmlformats.org/officeDocument/2006/relationships/image" Target="../media/image2032.png"/><Relationship Id="rId214" Type="http://schemas.openxmlformats.org/officeDocument/2006/relationships/customXml" Target="../ink/ink2144.xml"/><Relationship Id="rId235" Type="http://schemas.openxmlformats.org/officeDocument/2006/relationships/image" Target="../media/image2148.png"/><Relationship Id="rId256" Type="http://schemas.openxmlformats.org/officeDocument/2006/relationships/customXml" Target="../ink/ink2165.xml"/><Relationship Id="rId116" Type="http://schemas.openxmlformats.org/officeDocument/2006/relationships/customXml" Target="../ink/ink2095.xml"/><Relationship Id="rId137" Type="http://schemas.openxmlformats.org/officeDocument/2006/relationships/image" Target="../media/image2099.png"/><Relationship Id="rId158" Type="http://schemas.openxmlformats.org/officeDocument/2006/relationships/customXml" Target="../ink/ink2116.xml"/><Relationship Id="rId20" Type="http://schemas.openxmlformats.org/officeDocument/2006/relationships/customXml" Target="../ink/ink2047.xml"/><Relationship Id="rId41" Type="http://schemas.openxmlformats.org/officeDocument/2006/relationships/image" Target="../media/image2051.png"/><Relationship Id="rId62" Type="http://schemas.openxmlformats.org/officeDocument/2006/relationships/customXml" Target="../ink/ink2068.xml"/><Relationship Id="rId83" Type="http://schemas.openxmlformats.org/officeDocument/2006/relationships/image" Target="../media/image2072.png"/><Relationship Id="rId179" Type="http://schemas.openxmlformats.org/officeDocument/2006/relationships/image" Target="../media/image2120.png"/><Relationship Id="rId190" Type="http://schemas.openxmlformats.org/officeDocument/2006/relationships/customXml" Target="../ink/ink2132.xml"/><Relationship Id="rId204" Type="http://schemas.openxmlformats.org/officeDocument/2006/relationships/customXml" Target="../ink/ink2139.xml"/><Relationship Id="rId225" Type="http://schemas.openxmlformats.org/officeDocument/2006/relationships/image" Target="../media/image2143.png"/><Relationship Id="rId246" Type="http://schemas.openxmlformats.org/officeDocument/2006/relationships/customXml" Target="../ink/ink2160.xml"/><Relationship Id="rId267" Type="http://schemas.openxmlformats.org/officeDocument/2006/relationships/image" Target="../media/image2164.png"/><Relationship Id="rId106" Type="http://schemas.openxmlformats.org/officeDocument/2006/relationships/customXml" Target="../ink/ink2090.xml"/><Relationship Id="rId127" Type="http://schemas.openxmlformats.org/officeDocument/2006/relationships/image" Target="../media/image2094.png"/><Relationship Id="rId10" Type="http://schemas.openxmlformats.org/officeDocument/2006/relationships/customXml" Target="../ink/ink2042.xml"/><Relationship Id="rId31" Type="http://schemas.openxmlformats.org/officeDocument/2006/relationships/image" Target="../media/image2046.png"/><Relationship Id="rId52" Type="http://schemas.openxmlformats.org/officeDocument/2006/relationships/customXml" Target="../ink/ink2063.xml"/><Relationship Id="rId73" Type="http://schemas.openxmlformats.org/officeDocument/2006/relationships/image" Target="../media/image2067.png"/><Relationship Id="rId94" Type="http://schemas.openxmlformats.org/officeDocument/2006/relationships/customXml" Target="../ink/ink2084.xml"/><Relationship Id="rId148" Type="http://schemas.openxmlformats.org/officeDocument/2006/relationships/customXml" Target="../ink/ink2111.xml"/><Relationship Id="rId169" Type="http://schemas.openxmlformats.org/officeDocument/2006/relationships/image" Target="../media/image2115.png"/><Relationship Id="rId4" Type="http://schemas.openxmlformats.org/officeDocument/2006/relationships/customXml" Target="../ink/ink2039.xml"/><Relationship Id="rId180" Type="http://schemas.openxmlformats.org/officeDocument/2006/relationships/customXml" Target="../ink/ink2127.xml"/><Relationship Id="rId215" Type="http://schemas.openxmlformats.org/officeDocument/2006/relationships/image" Target="../media/image2138.png"/><Relationship Id="rId236" Type="http://schemas.openxmlformats.org/officeDocument/2006/relationships/customXml" Target="../ink/ink2155.xml"/><Relationship Id="rId257" Type="http://schemas.openxmlformats.org/officeDocument/2006/relationships/image" Target="../media/image2159.png"/><Relationship Id="rId42" Type="http://schemas.openxmlformats.org/officeDocument/2006/relationships/customXml" Target="../ink/ink2058.xml"/><Relationship Id="rId84" Type="http://schemas.openxmlformats.org/officeDocument/2006/relationships/customXml" Target="../ink/ink2079.xml"/><Relationship Id="rId138" Type="http://schemas.openxmlformats.org/officeDocument/2006/relationships/customXml" Target="../ink/ink2106.xml"/><Relationship Id="rId191" Type="http://schemas.openxmlformats.org/officeDocument/2006/relationships/image" Target="../media/image2126.png"/><Relationship Id="rId205" Type="http://schemas.openxmlformats.org/officeDocument/2006/relationships/image" Target="../media/image2133.png"/><Relationship Id="rId247" Type="http://schemas.openxmlformats.org/officeDocument/2006/relationships/image" Target="../media/image2154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2.png"/><Relationship Id="rId21" Type="http://schemas.openxmlformats.org/officeDocument/2006/relationships/image" Target="../media/image2174.png"/><Relationship Id="rId63" Type="http://schemas.openxmlformats.org/officeDocument/2006/relationships/image" Target="../media/image2195.png"/><Relationship Id="rId159" Type="http://schemas.openxmlformats.org/officeDocument/2006/relationships/image" Target="../media/image2243.png"/><Relationship Id="rId170" Type="http://schemas.openxmlformats.org/officeDocument/2006/relationships/customXml" Target="../ink/ink2255.xml"/><Relationship Id="rId226" Type="http://schemas.openxmlformats.org/officeDocument/2006/relationships/customXml" Target="../ink/ink2283.xml"/><Relationship Id="rId268" Type="http://schemas.openxmlformats.org/officeDocument/2006/relationships/customXml" Target="../ink/ink2304.xml"/><Relationship Id="rId32" Type="http://schemas.openxmlformats.org/officeDocument/2006/relationships/customXml" Target="../ink/ink2186.xml"/><Relationship Id="rId74" Type="http://schemas.openxmlformats.org/officeDocument/2006/relationships/customXml" Target="../ink/ink2207.xml"/><Relationship Id="rId128" Type="http://schemas.openxmlformats.org/officeDocument/2006/relationships/customXml" Target="../ink/ink2234.xml"/><Relationship Id="rId5" Type="http://schemas.openxmlformats.org/officeDocument/2006/relationships/image" Target="../media/image2166.png"/><Relationship Id="rId181" Type="http://schemas.openxmlformats.org/officeDocument/2006/relationships/image" Target="../media/image2254.png"/><Relationship Id="rId237" Type="http://schemas.openxmlformats.org/officeDocument/2006/relationships/image" Target="../media/image2282.png"/><Relationship Id="rId279" Type="http://schemas.openxmlformats.org/officeDocument/2006/relationships/image" Target="../media/image2303.png"/><Relationship Id="rId43" Type="http://schemas.openxmlformats.org/officeDocument/2006/relationships/image" Target="../media/image2185.png"/><Relationship Id="rId139" Type="http://schemas.openxmlformats.org/officeDocument/2006/relationships/image" Target="../media/image2233.png"/><Relationship Id="rId85" Type="http://schemas.openxmlformats.org/officeDocument/2006/relationships/image" Target="../media/image2206.png"/><Relationship Id="rId150" Type="http://schemas.openxmlformats.org/officeDocument/2006/relationships/customXml" Target="../ink/ink2245.xml"/><Relationship Id="rId171" Type="http://schemas.openxmlformats.org/officeDocument/2006/relationships/image" Target="../media/image2249.png"/><Relationship Id="rId192" Type="http://schemas.openxmlformats.org/officeDocument/2006/relationships/customXml" Target="../ink/ink2266.xml"/><Relationship Id="rId206" Type="http://schemas.openxmlformats.org/officeDocument/2006/relationships/customXml" Target="../ink/ink2273.xml"/><Relationship Id="rId227" Type="http://schemas.openxmlformats.org/officeDocument/2006/relationships/image" Target="../media/image2277.png"/><Relationship Id="rId248" Type="http://schemas.openxmlformats.org/officeDocument/2006/relationships/customXml" Target="../ink/ink2294.xml"/><Relationship Id="rId269" Type="http://schemas.openxmlformats.org/officeDocument/2006/relationships/image" Target="../media/image2298.png"/><Relationship Id="rId12" Type="http://schemas.openxmlformats.org/officeDocument/2006/relationships/customXml" Target="../ink/ink2176.xml"/><Relationship Id="rId33" Type="http://schemas.openxmlformats.org/officeDocument/2006/relationships/image" Target="../media/image2180.png"/><Relationship Id="rId108" Type="http://schemas.openxmlformats.org/officeDocument/2006/relationships/customXml" Target="../ink/ink2224.xml"/><Relationship Id="rId129" Type="http://schemas.openxmlformats.org/officeDocument/2006/relationships/image" Target="../media/image2228.png"/><Relationship Id="rId280" Type="http://schemas.openxmlformats.org/officeDocument/2006/relationships/customXml" Target="../ink/ink2310.xml"/><Relationship Id="rId54" Type="http://schemas.openxmlformats.org/officeDocument/2006/relationships/customXml" Target="../ink/ink2197.xml"/><Relationship Id="rId75" Type="http://schemas.openxmlformats.org/officeDocument/2006/relationships/image" Target="../media/image2201.png"/><Relationship Id="rId96" Type="http://schemas.openxmlformats.org/officeDocument/2006/relationships/customXml" Target="../ink/ink2218.xml"/><Relationship Id="rId140" Type="http://schemas.openxmlformats.org/officeDocument/2006/relationships/customXml" Target="../ink/ink2240.xml"/><Relationship Id="rId161" Type="http://schemas.openxmlformats.org/officeDocument/2006/relationships/image" Target="../media/image2244.png"/><Relationship Id="rId182" Type="http://schemas.openxmlformats.org/officeDocument/2006/relationships/customXml" Target="../ink/ink2261.xml"/><Relationship Id="rId217" Type="http://schemas.openxmlformats.org/officeDocument/2006/relationships/image" Target="../media/image2272.png"/><Relationship Id="rId6" Type="http://schemas.openxmlformats.org/officeDocument/2006/relationships/customXml" Target="../ink/ink2173.xml"/><Relationship Id="rId238" Type="http://schemas.openxmlformats.org/officeDocument/2006/relationships/customXml" Target="../ink/ink2289.xml"/><Relationship Id="rId259" Type="http://schemas.openxmlformats.org/officeDocument/2006/relationships/image" Target="../media/image2293.png"/><Relationship Id="rId23" Type="http://schemas.openxmlformats.org/officeDocument/2006/relationships/image" Target="../media/image2175.png"/><Relationship Id="rId119" Type="http://schemas.openxmlformats.org/officeDocument/2006/relationships/image" Target="../media/image2223.png"/><Relationship Id="rId270" Type="http://schemas.openxmlformats.org/officeDocument/2006/relationships/customXml" Target="../ink/ink2305.xml"/><Relationship Id="rId44" Type="http://schemas.openxmlformats.org/officeDocument/2006/relationships/customXml" Target="../ink/ink2192.xml"/><Relationship Id="rId65" Type="http://schemas.openxmlformats.org/officeDocument/2006/relationships/image" Target="../media/image2196.png"/><Relationship Id="rId86" Type="http://schemas.openxmlformats.org/officeDocument/2006/relationships/customXml" Target="../ink/ink2213.xml"/><Relationship Id="rId130" Type="http://schemas.openxmlformats.org/officeDocument/2006/relationships/customXml" Target="../ink/ink2235.xml"/><Relationship Id="rId151" Type="http://schemas.openxmlformats.org/officeDocument/2006/relationships/image" Target="../media/image2239.png"/><Relationship Id="rId172" Type="http://schemas.openxmlformats.org/officeDocument/2006/relationships/customXml" Target="../ink/ink2256.xml"/><Relationship Id="rId193" Type="http://schemas.openxmlformats.org/officeDocument/2006/relationships/image" Target="../media/image2260.png"/><Relationship Id="rId207" Type="http://schemas.openxmlformats.org/officeDocument/2006/relationships/image" Target="../media/image2267.png"/><Relationship Id="rId228" Type="http://schemas.openxmlformats.org/officeDocument/2006/relationships/customXml" Target="../ink/ink2284.xml"/><Relationship Id="rId249" Type="http://schemas.openxmlformats.org/officeDocument/2006/relationships/image" Target="../media/image2288.png"/><Relationship Id="rId13" Type="http://schemas.openxmlformats.org/officeDocument/2006/relationships/image" Target="../media/image2170.png"/><Relationship Id="rId109" Type="http://schemas.openxmlformats.org/officeDocument/2006/relationships/image" Target="../media/image2218.png"/><Relationship Id="rId260" Type="http://schemas.openxmlformats.org/officeDocument/2006/relationships/customXml" Target="../ink/ink2300.xml"/><Relationship Id="rId281" Type="http://schemas.openxmlformats.org/officeDocument/2006/relationships/image" Target="../media/image2304.png"/><Relationship Id="rId34" Type="http://schemas.openxmlformats.org/officeDocument/2006/relationships/customXml" Target="../ink/ink2187.xml"/><Relationship Id="rId55" Type="http://schemas.openxmlformats.org/officeDocument/2006/relationships/image" Target="../media/image2191.png"/><Relationship Id="rId76" Type="http://schemas.openxmlformats.org/officeDocument/2006/relationships/customXml" Target="../ink/ink2208.xml"/><Relationship Id="rId97" Type="http://schemas.openxmlformats.org/officeDocument/2006/relationships/image" Target="../media/image2212.png"/><Relationship Id="rId120" Type="http://schemas.openxmlformats.org/officeDocument/2006/relationships/customXml" Target="../ink/ink2230.xml"/><Relationship Id="rId141" Type="http://schemas.openxmlformats.org/officeDocument/2006/relationships/image" Target="../media/image2234.png"/><Relationship Id="rId7" Type="http://schemas.openxmlformats.org/officeDocument/2006/relationships/image" Target="../media/image2167.png"/><Relationship Id="rId162" Type="http://schemas.openxmlformats.org/officeDocument/2006/relationships/customXml" Target="../ink/ink2251.xml"/><Relationship Id="rId183" Type="http://schemas.openxmlformats.org/officeDocument/2006/relationships/image" Target="../media/image2255.png"/><Relationship Id="rId218" Type="http://schemas.openxmlformats.org/officeDocument/2006/relationships/customXml" Target="../ink/ink2279.xml"/><Relationship Id="rId239" Type="http://schemas.openxmlformats.org/officeDocument/2006/relationships/image" Target="../media/image2283.png"/><Relationship Id="rId250" Type="http://schemas.openxmlformats.org/officeDocument/2006/relationships/customXml" Target="../ink/ink2295.xml"/><Relationship Id="rId271" Type="http://schemas.openxmlformats.org/officeDocument/2006/relationships/image" Target="../media/image2299.png"/><Relationship Id="rId24" Type="http://schemas.openxmlformats.org/officeDocument/2006/relationships/customXml" Target="../ink/ink2182.xml"/><Relationship Id="rId45" Type="http://schemas.openxmlformats.org/officeDocument/2006/relationships/image" Target="../media/image2186.png"/><Relationship Id="rId66" Type="http://schemas.openxmlformats.org/officeDocument/2006/relationships/customXml" Target="../ink/ink2203.xml"/><Relationship Id="rId87" Type="http://schemas.openxmlformats.org/officeDocument/2006/relationships/image" Target="../media/image2207.png"/><Relationship Id="rId110" Type="http://schemas.openxmlformats.org/officeDocument/2006/relationships/customXml" Target="../ink/ink2225.xml"/><Relationship Id="rId131" Type="http://schemas.openxmlformats.org/officeDocument/2006/relationships/image" Target="../media/image2229.png"/><Relationship Id="rId152" Type="http://schemas.openxmlformats.org/officeDocument/2006/relationships/customXml" Target="../ink/ink2246.xml"/><Relationship Id="rId173" Type="http://schemas.openxmlformats.org/officeDocument/2006/relationships/image" Target="../media/image2250.png"/><Relationship Id="rId194" Type="http://schemas.openxmlformats.org/officeDocument/2006/relationships/customXml" Target="../ink/ink2267.xml"/><Relationship Id="rId208" Type="http://schemas.openxmlformats.org/officeDocument/2006/relationships/customXml" Target="../ink/ink2274.xml"/><Relationship Id="rId229" Type="http://schemas.openxmlformats.org/officeDocument/2006/relationships/image" Target="../media/image2278.png"/><Relationship Id="rId240" Type="http://schemas.openxmlformats.org/officeDocument/2006/relationships/customXml" Target="../ink/ink2290.xml"/><Relationship Id="rId261" Type="http://schemas.openxmlformats.org/officeDocument/2006/relationships/image" Target="../media/image2294.png"/><Relationship Id="rId14" Type="http://schemas.openxmlformats.org/officeDocument/2006/relationships/customXml" Target="../ink/ink2177.xml"/><Relationship Id="rId35" Type="http://schemas.openxmlformats.org/officeDocument/2006/relationships/image" Target="../media/image2181.png"/><Relationship Id="rId56" Type="http://schemas.openxmlformats.org/officeDocument/2006/relationships/customXml" Target="../ink/ink2198.xml"/><Relationship Id="rId77" Type="http://schemas.openxmlformats.org/officeDocument/2006/relationships/image" Target="../media/image2202.png"/><Relationship Id="rId100" Type="http://schemas.openxmlformats.org/officeDocument/2006/relationships/customXml" Target="../ink/ink2220.xml"/><Relationship Id="rId282" Type="http://schemas.openxmlformats.org/officeDocument/2006/relationships/customXml" Target="../ink/ink2311.xml"/><Relationship Id="rId8" Type="http://schemas.openxmlformats.org/officeDocument/2006/relationships/customXml" Target="../ink/ink2174.xml"/><Relationship Id="rId98" Type="http://schemas.openxmlformats.org/officeDocument/2006/relationships/customXml" Target="../ink/ink2219.xml"/><Relationship Id="rId121" Type="http://schemas.openxmlformats.org/officeDocument/2006/relationships/image" Target="../media/image2224.png"/><Relationship Id="rId142" Type="http://schemas.openxmlformats.org/officeDocument/2006/relationships/customXml" Target="../ink/ink2241.xml"/><Relationship Id="rId163" Type="http://schemas.openxmlformats.org/officeDocument/2006/relationships/image" Target="../media/image2245.png"/><Relationship Id="rId184" Type="http://schemas.openxmlformats.org/officeDocument/2006/relationships/customXml" Target="../ink/ink2262.xml"/><Relationship Id="rId219" Type="http://schemas.openxmlformats.org/officeDocument/2006/relationships/image" Target="../media/image2273.png"/><Relationship Id="rId230" Type="http://schemas.openxmlformats.org/officeDocument/2006/relationships/customXml" Target="../ink/ink2285.xml"/><Relationship Id="rId251" Type="http://schemas.openxmlformats.org/officeDocument/2006/relationships/image" Target="../media/image2289.png"/><Relationship Id="rId25" Type="http://schemas.openxmlformats.org/officeDocument/2006/relationships/image" Target="../media/image2176.png"/><Relationship Id="rId46" Type="http://schemas.openxmlformats.org/officeDocument/2006/relationships/customXml" Target="../ink/ink2193.xml"/><Relationship Id="rId67" Type="http://schemas.openxmlformats.org/officeDocument/2006/relationships/image" Target="../media/image2197.png"/><Relationship Id="rId272" Type="http://schemas.openxmlformats.org/officeDocument/2006/relationships/customXml" Target="../ink/ink2306.xml"/><Relationship Id="rId88" Type="http://schemas.openxmlformats.org/officeDocument/2006/relationships/customXml" Target="../ink/ink2214.xml"/><Relationship Id="rId111" Type="http://schemas.openxmlformats.org/officeDocument/2006/relationships/image" Target="../media/image2219.png"/><Relationship Id="rId132" Type="http://schemas.openxmlformats.org/officeDocument/2006/relationships/customXml" Target="../ink/ink2236.xml"/><Relationship Id="rId153" Type="http://schemas.openxmlformats.org/officeDocument/2006/relationships/image" Target="../media/image2240.png"/><Relationship Id="rId174" Type="http://schemas.openxmlformats.org/officeDocument/2006/relationships/customXml" Target="../ink/ink2257.xml"/><Relationship Id="rId195" Type="http://schemas.openxmlformats.org/officeDocument/2006/relationships/image" Target="../media/image2261.png"/><Relationship Id="rId209" Type="http://schemas.openxmlformats.org/officeDocument/2006/relationships/image" Target="../media/image2268.png"/><Relationship Id="rId220" Type="http://schemas.openxmlformats.org/officeDocument/2006/relationships/customXml" Target="../ink/ink2280.xml"/><Relationship Id="rId241" Type="http://schemas.openxmlformats.org/officeDocument/2006/relationships/image" Target="../media/image2284.png"/><Relationship Id="rId15" Type="http://schemas.openxmlformats.org/officeDocument/2006/relationships/image" Target="../media/image2171.png"/><Relationship Id="rId36" Type="http://schemas.openxmlformats.org/officeDocument/2006/relationships/customXml" Target="../ink/ink2188.xml"/><Relationship Id="rId57" Type="http://schemas.openxmlformats.org/officeDocument/2006/relationships/image" Target="../media/image2192.png"/><Relationship Id="rId262" Type="http://schemas.openxmlformats.org/officeDocument/2006/relationships/customXml" Target="../ink/ink2301.xml"/><Relationship Id="rId283" Type="http://schemas.openxmlformats.org/officeDocument/2006/relationships/image" Target="../media/image2305.png"/><Relationship Id="rId78" Type="http://schemas.openxmlformats.org/officeDocument/2006/relationships/customXml" Target="../ink/ink2209.xml"/><Relationship Id="rId99" Type="http://schemas.openxmlformats.org/officeDocument/2006/relationships/image" Target="../media/image2213.png"/><Relationship Id="rId101" Type="http://schemas.openxmlformats.org/officeDocument/2006/relationships/image" Target="../media/image2214.png"/><Relationship Id="rId122" Type="http://schemas.openxmlformats.org/officeDocument/2006/relationships/customXml" Target="../ink/ink2231.xml"/><Relationship Id="rId143" Type="http://schemas.openxmlformats.org/officeDocument/2006/relationships/image" Target="../media/image2235.png"/><Relationship Id="rId164" Type="http://schemas.openxmlformats.org/officeDocument/2006/relationships/customXml" Target="../ink/ink2252.xml"/><Relationship Id="rId185" Type="http://schemas.openxmlformats.org/officeDocument/2006/relationships/image" Target="../media/image2256.png"/><Relationship Id="rId9" Type="http://schemas.openxmlformats.org/officeDocument/2006/relationships/image" Target="../media/image2168.png"/><Relationship Id="rId210" Type="http://schemas.openxmlformats.org/officeDocument/2006/relationships/customXml" Target="../ink/ink2275.xml"/><Relationship Id="rId26" Type="http://schemas.openxmlformats.org/officeDocument/2006/relationships/customXml" Target="../ink/ink2183.xml"/><Relationship Id="rId231" Type="http://schemas.openxmlformats.org/officeDocument/2006/relationships/image" Target="../media/image2279.png"/><Relationship Id="rId252" Type="http://schemas.openxmlformats.org/officeDocument/2006/relationships/customXml" Target="../ink/ink2296.xml"/><Relationship Id="rId273" Type="http://schemas.openxmlformats.org/officeDocument/2006/relationships/image" Target="../media/image2300.png"/><Relationship Id="rId47" Type="http://schemas.openxmlformats.org/officeDocument/2006/relationships/image" Target="../media/image2187.png"/><Relationship Id="rId68" Type="http://schemas.openxmlformats.org/officeDocument/2006/relationships/customXml" Target="../ink/ink2204.xml"/><Relationship Id="rId89" Type="http://schemas.openxmlformats.org/officeDocument/2006/relationships/image" Target="../media/image2208.png"/><Relationship Id="rId112" Type="http://schemas.openxmlformats.org/officeDocument/2006/relationships/customXml" Target="../ink/ink2226.xml"/><Relationship Id="rId133" Type="http://schemas.openxmlformats.org/officeDocument/2006/relationships/image" Target="../media/image2230.png"/><Relationship Id="rId154" Type="http://schemas.openxmlformats.org/officeDocument/2006/relationships/customXml" Target="../ink/ink2247.xml"/><Relationship Id="rId175" Type="http://schemas.openxmlformats.org/officeDocument/2006/relationships/image" Target="../media/image2251.png"/><Relationship Id="rId196" Type="http://schemas.openxmlformats.org/officeDocument/2006/relationships/customXml" Target="../ink/ink2268.xml"/><Relationship Id="rId200" Type="http://schemas.openxmlformats.org/officeDocument/2006/relationships/customXml" Target="../ink/ink2270.xml"/><Relationship Id="rId16" Type="http://schemas.openxmlformats.org/officeDocument/2006/relationships/customXml" Target="../ink/ink2178.xml"/><Relationship Id="rId221" Type="http://schemas.openxmlformats.org/officeDocument/2006/relationships/image" Target="../media/image2274.png"/><Relationship Id="rId242" Type="http://schemas.openxmlformats.org/officeDocument/2006/relationships/customXml" Target="../ink/ink2291.xml"/><Relationship Id="rId263" Type="http://schemas.openxmlformats.org/officeDocument/2006/relationships/image" Target="../media/image2295.png"/><Relationship Id="rId284" Type="http://schemas.openxmlformats.org/officeDocument/2006/relationships/customXml" Target="../ink/ink2312.xml"/><Relationship Id="rId37" Type="http://schemas.openxmlformats.org/officeDocument/2006/relationships/image" Target="../media/image2182.png"/><Relationship Id="rId58" Type="http://schemas.openxmlformats.org/officeDocument/2006/relationships/customXml" Target="../ink/ink2199.xml"/><Relationship Id="rId79" Type="http://schemas.openxmlformats.org/officeDocument/2006/relationships/image" Target="../media/image2203.png"/><Relationship Id="rId102" Type="http://schemas.openxmlformats.org/officeDocument/2006/relationships/customXml" Target="../ink/ink2221.xml"/><Relationship Id="rId123" Type="http://schemas.openxmlformats.org/officeDocument/2006/relationships/image" Target="../media/image2225.png"/><Relationship Id="rId144" Type="http://schemas.openxmlformats.org/officeDocument/2006/relationships/customXml" Target="../ink/ink2242.xml"/><Relationship Id="rId90" Type="http://schemas.openxmlformats.org/officeDocument/2006/relationships/customXml" Target="../ink/ink2215.xml"/><Relationship Id="rId165" Type="http://schemas.openxmlformats.org/officeDocument/2006/relationships/image" Target="../media/image2246.png"/><Relationship Id="rId186" Type="http://schemas.openxmlformats.org/officeDocument/2006/relationships/customXml" Target="../ink/ink2263.xml"/><Relationship Id="rId211" Type="http://schemas.openxmlformats.org/officeDocument/2006/relationships/image" Target="../media/image2269.png"/><Relationship Id="rId232" Type="http://schemas.openxmlformats.org/officeDocument/2006/relationships/customXml" Target="../ink/ink2286.xml"/><Relationship Id="rId253" Type="http://schemas.openxmlformats.org/officeDocument/2006/relationships/image" Target="../media/image2290.png"/><Relationship Id="rId274" Type="http://schemas.openxmlformats.org/officeDocument/2006/relationships/customXml" Target="../ink/ink2307.xml"/><Relationship Id="rId27" Type="http://schemas.openxmlformats.org/officeDocument/2006/relationships/image" Target="../media/image2177.png"/><Relationship Id="rId48" Type="http://schemas.openxmlformats.org/officeDocument/2006/relationships/customXml" Target="../ink/ink2194.xml"/><Relationship Id="rId69" Type="http://schemas.openxmlformats.org/officeDocument/2006/relationships/image" Target="../media/image2198.png"/><Relationship Id="rId113" Type="http://schemas.openxmlformats.org/officeDocument/2006/relationships/image" Target="../media/image2220.png"/><Relationship Id="rId134" Type="http://schemas.openxmlformats.org/officeDocument/2006/relationships/customXml" Target="../ink/ink2237.xml"/><Relationship Id="rId80" Type="http://schemas.openxmlformats.org/officeDocument/2006/relationships/customXml" Target="../ink/ink2210.xml"/><Relationship Id="rId155" Type="http://schemas.openxmlformats.org/officeDocument/2006/relationships/image" Target="../media/image2241.png"/><Relationship Id="rId176" Type="http://schemas.openxmlformats.org/officeDocument/2006/relationships/customXml" Target="../ink/ink2258.xml"/><Relationship Id="rId197" Type="http://schemas.openxmlformats.org/officeDocument/2006/relationships/image" Target="../media/image2262.png"/><Relationship Id="rId201" Type="http://schemas.openxmlformats.org/officeDocument/2006/relationships/image" Target="../media/image2264.png"/><Relationship Id="rId222" Type="http://schemas.openxmlformats.org/officeDocument/2006/relationships/customXml" Target="../ink/ink2281.xml"/><Relationship Id="rId243" Type="http://schemas.openxmlformats.org/officeDocument/2006/relationships/image" Target="../media/image2285.png"/><Relationship Id="rId264" Type="http://schemas.openxmlformats.org/officeDocument/2006/relationships/customXml" Target="../ink/ink2302.xml"/><Relationship Id="rId285" Type="http://schemas.openxmlformats.org/officeDocument/2006/relationships/image" Target="../media/image2306.png"/><Relationship Id="rId17" Type="http://schemas.openxmlformats.org/officeDocument/2006/relationships/image" Target="../media/image2172.png"/><Relationship Id="rId38" Type="http://schemas.openxmlformats.org/officeDocument/2006/relationships/customXml" Target="../ink/ink2189.xml"/><Relationship Id="rId59" Type="http://schemas.openxmlformats.org/officeDocument/2006/relationships/image" Target="../media/image2193.png"/><Relationship Id="rId103" Type="http://schemas.openxmlformats.org/officeDocument/2006/relationships/image" Target="../media/image2215.png"/><Relationship Id="rId124" Type="http://schemas.openxmlformats.org/officeDocument/2006/relationships/customXml" Target="../ink/ink2232.xml"/><Relationship Id="rId70" Type="http://schemas.openxmlformats.org/officeDocument/2006/relationships/customXml" Target="../ink/ink2205.xml"/><Relationship Id="rId91" Type="http://schemas.openxmlformats.org/officeDocument/2006/relationships/image" Target="../media/image2209.png"/><Relationship Id="rId145" Type="http://schemas.openxmlformats.org/officeDocument/2006/relationships/image" Target="../media/image2236.png"/><Relationship Id="rId166" Type="http://schemas.openxmlformats.org/officeDocument/2006/relationships/customXml" Target="../ink/ink2253.xml"/><Relationship Id="rId187" Type="http://schemas.openxmlformats.org/officeDocument/2006/relationships/image" Target="../media/image225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76.xml"/><Relationship Id="rId233" Type="http://schemas.openxmlformats.org/officeDocument/2006/relationships/image" Target="../media/image2280.png"/><Relationship Id="rId254" Type="http://schemas.openxmlformats.org/officeDocument/2006/relationships/customXml" Target="../ink/ink2297.xml"/><Relationship Id="rId28" Type="http://schemas.openxmlformats.org/officeDocument/2006/relationships/customXml" Target="../ink/ink2184.xml"/><Relationship Id="rId49" Type="http://schemas.openxmlformats.org/officeDocument/2006/relationships/image" Target="../media/image2188.png"/><Relationship Id="rId114" Type="http://schemas.openxmlformats.org/officeDocument/2006/relationships/customXml" Target="../ink/ink2227.xml"/><Relationship Id="rId275" Type="http://schemas.openxmlformats.org/officeDocument/2006/relationships/image" Target="../media/image2301.png"/><Relationship Id="rId60" Type="http://schemas.openxmlformats.org/officeDocument/2006/relationships/customXml" Target="../ink/ink2200.xml"/><Relationship Id="rId81" Type="http://schemas.openxmlformats.org/officeDocument/2006/relationships/image" Target="../media/image2204.png"/><Relationship Id="rId135" Type="http://schemas.openxmlformats.org/officeDocument/2006/relationships/image" Target="../media/image2231.png"/><Relationship Id="rId156" Type="http://schemas.openxmlformats.org/officeDocument/2006/relationships/customXml" Target="../ink/ink2248.xml"/><Relationship Id="rId177" Type="http://schemas.openxmlformats.org/officeDocument/2006/relationships/image" Target="../media/image2252.png"/><Relationship Id="rId198" Type="http://schemas.openxmlformats.org/officeDocument/2006/relationships/customXml" Target="../ink/ink2269.xml"/><Relationship Id="rId202" Type="http://schemas.openxmlformats.org/officeDocument/2006/relationships/customXml" Target="../ink/ink2271.xml"/><Relationship Id="rId223" Type="http://schemas.openxmlformats.org/officeDocument/2006/relationships/image" Target="../media/image2275.png"/><Relationship Id="rId244" Type="http://schemas.openxmlformats.org/officeDocument/2006/relationships/customXml" Target="../ink/ink2292.xml"/><Relationship Id="rId18" Type="http://schemas.openxmlformats.org/officeDocument/2006/relationships/customXml" Target="../ink/ink2179.xml"/><Relationship Id="rId39" Type="http://schemas.openxmlformats.org/officeDocument/2006/relationships/image" Target="../media/image2183.png"/><Relationship Id="rId265" Type="http://schemas.openxmlformats.org/officeDocument/2006/relationships/image" Target="../media/image2296.png"/><Relationship Id="rId50" Type="http://schemas.openxmlformats.org/officeDocument/2006/relationships/customXml" Target="../ink/ink2195.xml"/><Relationship Id="rId104" Type="http://schemas.openxmlformats.org/officeDocument/2006/relationships/customXml" Target="../ink/ink2222.xml"/><Relationship Id="rId125" Type="http://schemas.openxmlformats.org/officeDocument/2006/relationships/image" Target="../media/image2226.png"/><Relationship Id="rId146" Type="http://schemas.openxmlformats.org/officeDocument/2006/relationships/customXml" Target="../ink/ink2243.xml"/><Relationship Id="rId167" Type="http://schemas.openxmlformats.org/officeDocument/2006/relationships/image" Target="../media/image2247.png"/><Relationship Id="rId188" Type="http://schemas.openxmlformats.org/officeDocument/2006/relationships/customXml" Target="../ink/ink2264.xml"/><Relationship Id="rId71" Type="http://schemas.openxmlformats.org/officeDocument/2006/relationships/image" Target="../media/image2199.png"/><Relationship Id="rId92" Type="http://schemas.openxmlformats.org/officeDocument/2006/relationships/customXml" Target="../ink/ink2216.xml"/><Relationship Id="rId213" Type="http://schemas.openxmlformats.org/officeDocument/2006/relationships/image" Target="../media/image2270.png"/><Relationship Id="rId234" Type="http://schemas.openxmlformats.org/officeDocument/2006/relationships/customXml" Target="../ink/ink2287.xml"/><Relationship Id="rId2" Type="http://schemas.openxmlformats.org/officeDocument/2006/relationships/customXml" Target="../ink/ink2171.xml"/><Relationship Id="rId29" Type="http://schemas.openxmlformats.org/officeDocument/2006/relationships/image" Target="../media/image2178.png"/><Relationship Id="rId255" Type="http://schemas.openxmlformats.org/officeDocument/2006/relationships/image" Target="../media/image2291.png"/><Relationship Id="rId276" Type="http://schemas.openxmlformats.org/officeDocument/2006/relationships/customXml" Target="../ink/ink2308.xml"/><Relationship Id="rId40" Type="http://schemas.openxmlformats.org/officeDocument/2006/relationships/customXml" Target="../ink/ink2190.xml"/><Relationship Id="rId115" Type="http://schemas.openxmlformats.org/officeDocument/2006/relationships/image" Target="../media/image2221.png"/><Relationship Id="rId136" Type="http://schemas.openxmlformats.org/officeDocument/2006/relationships/customXml" Target="../ink/ink2238.xml"/><Relationship Id="rId157" Type="http://schemas.openxmlformats.org/officeDocument/2006/relationships/image" Target="../media/image2242.png"/><Relationship Id="rId178" Type="http://schemas.openxmlformats.org/officeDocument/2006/relationships/customXml" Target="../ink/ink2259.xml"/><Relationship Id="rId61" Type="http://schemas.openxmlformats.org/officeDocument/2006/relationships/image" Target="../media/image2194.png"/><Relationship Id="rId82" Type="http://schemas.openxmlformats.org/officeDocument/2006/relationships/customXml" Target="../ink/ink2211.xml"/><Relationship Id="rId199" Type="http://schemas.openxmlformats.org/officeDocument/2006/relationships/image" Target="../media/image2263.png"/><Relationship Id="rId203" Type="http://schemas.openxmlformats.org/officeDocument/2006/relationships/image" Target="../media/image2265.png"/><Relationship Id="rId19" Type="http://schemas.openxmlformats.org/officeDocument/2006/relationships/image" Target="../media/image2173.png"/><Relationship Id="rId224" Type="http://schemas.openxmlformats.org/officeDocument/2006/relationships/customXml" Target="../ink/ink2282.xml"/><Relationship Id="rId245" Type="http://schemas.openxmlformats.org/officeDocument/2006/relationships/image" Target="../media/image2286.png"/><Relationship Id="rId266" Type="http://schemas.openxmlformats.org/officeDocument/2006/relationships/customXml" Target="../ink/ink2303.xml"/><Relationship Id="rId30" Type="http://schemas.openxmlformats.org/officeDocument/2006/relationships/customXml" Target="../ink/ink2185.xml"/><Relationship Id="rId105" Type="http://schemas.openxmlformats.org/officeDocument/2006/relationships/image" Target="../media/image2216.png"/><Relationship Id="rId126" Type="http://schemas.openxmlformats.org/officeDocument/2006/relationships/customXml" Target="../ink/ink2233.xml"/><Relationship Id="rId147" Type="http://schemas.openxmlformats.org/officeDocument/2006/relationships/image" Target="../media/image2237.png"/><Relationship Id="rId168" Type="http://schemas.openxmlformats.org/officeDocument/2006/relationships/customXml" Target="../ink/ink2254.xml"/><Relationship Id="rId51" Type="http://schemas.openxmlformats.org/officeDocument/2006/relationships/image" Target="../media/image2189.png"/><Relationship Id="rId72" Type="http://schemas.openxmlformats.org/officeDocument/2006/relationships/customXml" Target="../ink/ink2206.xml"/><Relationship Id="rId93" Type="http://schemas.openxmlformats.org/officeDocument/2006/relationships/image" Target="../media/image2210.png"/><Relationship Id="rId189" Type="http://schemas.openxmlformats.org/officeDocument/2006/relationships/image" Target="../media/image2258.png"/><Relationship Id="rId3" Type="http://schemas.openxmlformats.org/officeDocument/2006/relationships/image" Target="../media/image2165.png"/><Relationship Id="rId214" Type="http://schemas.openxmlformats.org/officeDocument/2006/relationships/customXml" Target="../ink/ink2277.xml"/><Relationship Id="rId235" Type="http://schemas.openxmlformats.org/officeDocument/2006/relationships/image" Target="../media/image2281.png"/><Relationship Id="rId256" Type="http://schemas.openxmlformats.org/officeDocument/2006/relationships/customXml" Target="../ink/ink2298.xml"/><Relationship Id="rId277" Type="http://schemas.openxmlformats.org/officeDocument/2006/relationships/image" Target="../media/image2302.png"/><Relationship Id="rId116" Type="http://schemas.openxmlformats.org/officeDocument/2006/relationships/customXml" Target="../ink/ink2228.xml"/><Relationship Id="rId137" Type="http://schemas.openxmlformats.org/officeDocument/2006/relationships/image" Target="../media/image2232.png"/><Relationship Id="rId158" Type="http://schemas.openxmlformats.org/officeDocument/2006/relationships/customXml" Target="../ink/ink2249.xml"/><Relationship Id="rId20" Type="http://schemas.openxmlformats.org/officeDocument/2006/relationships/customXml" Target="../ink/ink2180.xml"/><Relationship Id="rId41" Type="http://schemas.openxmlformats.org/officeDocument/2006/relationships/image" Target="../media/image2184.png"/><Relationship Id="rId62" Type="http://schemas.openxmlformats.org/officeDocument/2006/relationships/customXml" Target="../ink/ink2201.xml"/><Relationship Id="rId83" Type="http://schemas.openxmlformats.org/officeDocument/2006/relationships/image" Target="../media/image2205.png"/><Relationship Id="rId179" Type="http://schemas.openxmlformats.org/officeDocument/2006/relationships/image" Target="../media/image2253.png"/><Relationship Id="rId190" Type="http://schemas.openxmlformats.org/officeDocument/2006/relationships/customXml" Target="../ink/ink2265.xml"/><Relationship Id="rId204" Type="http://schemas.openxmlformats.org/officeDocument/2006/relationships/customXml" Target="../ink/ink2272.xml"/><Relationship Id="rId225" Type="http://schemas.openxmlformats.org/officeDocument/2006/relationships/image" Target="../media/image2276.png"/><Relationship Id="rId246" Type="http://schemas.openxmlformats.org/officeDocument/2006/relationships/customXml" Target="../ink/ink2293.xml"/><Relationship Id="rId267" Type="http://schemas.openxmlformats.org/officeDocument/2006/relationships/image" Target="../media/image2297.png"/><Relationship Id="rId106" Type="http://schemas.openxmlformats.org/officeDocument/2006/relationships/customXml" Target="../ink/ink2223.xml"/><Relationship Id="rId127" Type="http://schemas.openxmlformats.org/officeDocument/2006/relationships/image" Target="../media/image2227.png"/><Relationship Id="rId10" Type="http://schemas.openxmlformats.org/officeDocument/2006/relationships/customXml" Target="../ink/ink2175.xml"/><Relationship Id="rId31" Type="http://schemas.openxmlformats.org/officeDocument/2006/relationships/image" Target="../media/image2179.png"/><Relationship Id="rId52" Type="http://schemas.openxmlformats.org/officeDocument/2006/relationships/customXml" Target="../ink/ink2196.xml"/><Relationship Id="rId73" Type="http://schemas.openxmlformats.org/officeDocument/2006/relationships/image" Target="../media/image2200.png"/><Relationship Id="rId94" Type="http://schemas.openxmlformats.org/officeDocument/2006/relationships/customXml" Target="../ink/ink2217.xml"/><Relationship Id="rId148" Type="http://schemas.openxmlformats.org/officeDocument/2006/relationships/customXml" Target="../ink/ink2244.xml"/><Relationship Id="rId169" Type="http://schemas.openxmlformats.org/officeDocument/2006/relationships/image" Target="../media/image2248.png"/><Relationship Id="rId4" Type="http://schemas.openxmlformats.org/officeDocument/2006/relationships/customXml" Target="../ink/ink2172.xml"/><Relationship Id="rId180" Type="http://schemas.openxmlformats.org/officeDocument/2006/relationships/customXml" Target="../ink/ink2260.xml"/><Relationship Id="rId215" Type="http://schemas.openxmlformats.org/officeDocument/2006/relationships/image" Target="../media/image2271.png"/><Relationship Id="rId236" Type="http://schemas.openxmlformats.org/officeDocument/2006/relationships/customXml" Target="../ink/ink2288.xml"/><Relationship Id="rId257" Type="http://schemas.openxmlformats.org/officeDocument/2006/relationships/image" Target="../media/image2292.png"/><Relationship Id="rId278" Type="http://schemas.openxmlformats.org/officeDocument/2006/relationships/customXml" Target="../ink/ink2309.xml"/><Relationship Id="rId42" Type="http://schemas.openxmlformats.org/officeDocument/2006/relationships/customXml" Target="../ink/ink2191.xml"/><Relationship Id="rId84" Type="http://schemas.openxmlformats.org/officeDocument/2006/relationships/customXml" Target="../ink/ink2212.xml"/><Relationship Id="rId138" Type="http://schemas.openxmlformats.org/officeDocument/2006/relationships/customXml" Target="../ink/ink2239.xml"/><Relationship Id="rId191" Type="http://schemas.openxmlformats.org/officeDocument/2006/relationships/image" Target="../media/image2259.png"/><Relationship Id="rId205" Type="http://schemas.openxmlformats.org/officeDocument/2006/relationships/image" Target="../media/image2266.png"/><Relationship Id="rId247" Type="http://schemas.openxmlformats.org/officeDocument/2006/relationships/image" Target="../media/image2287.png"/><Relationship Id="rId107" Type="http://schemas.openxmlformats.org/officeDocument/2006/relationships/image" Target="../media/image2217.png"/><Relationship Id="rId11" Type="http://schemas.openxmlformats.org/officeDocument/2006/relationships/image" Target="../media/image2169.png"/><Relationship Id="rId53" Type="http://schemas.openxmlformats.org/officeDocument/2006/relationships/image" Target="../media/image2190.png"/><Relationship Id="rId149" Type="http://schemas.openxmlformats.org/officeDocument/2006/relationships/image" Target="../media/image2238.png"/><Relationship Id="rId95" Type="http://schemas.openxmlformats.org/officeDocument/2006/relationships/image" Target="../media/image2211.png"/><Relationship Id="rId160" Type="http://schemas.openxmlformats.org/officeDocument/2006/relationships/customXml" Target="../ink/ink2250.xml"/><Relationship Id="rId216" Type="http://schemas.openxmlformats.org/officeDocument/2006/relationships/customXml" Target="../ink/ink2278.xml"/><Relationship Id="rId258" Type="http://schemas.openxmlformats.org/officeDocument/2006/relationships/customXml" Target="../ink/ink2299.xml"/><Relationship Id="rId22" Type="http://schemas.openxmlformats.org/officeDocument/2006/relationships/customXml" Target="../ink/ink2181.xml"/><Relationship Id="rId64" Type="http://schemas.openxmlformats.org/officeDocument/2006/relationships/customXml" Target="../ink/ink2202.xml"/><Relationship Id="rId118" Type="http://schemas.openxmlformats.org/officeDocument/2006/relationships/customXml" Target="../ink/ink222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4.png"/><Relationship Id="rId21" Type="http://schemas.openxmlformats.org/officeDocument/2006/relationships/image" Target="../media/image2316.png"/><Relationship Id="rId42" Type="http://schemas.openxmlformats.org/officeDocument/2006/relationships/customXml" Target="../ink/ink2333.xml"/><Relationship Id="rId63" Type="http://schemas.openxmlformats.org/officeDocument/2006/relationships/image" Target="../media/image2337.png"/><Relationship Id="rId84" Type="http://schemas.openxmlformats.org/officeDocument/2006/relationships/customXml" Target="../ink/ink2354.xml"/><Relationship Id="rId138" Type="http://schemas.openxmlformats.org/officeDocument/2006/relationships/customXml" Target="../ink/ink2381.xml"/><Relationship Id="rId107" Type="http://schemas.openxmlformats.org/officeDocument/2006/relationships/image" Target="../media/image2359.png"/><Relationship Id="rId11" Type="http://schemas.openxmlformats.org/officeDocument/2006/relationships/image" Target="../media/image2311.png"/><Relationship Id="rId32" Type="http://schemas.openxmlformats.org/officeDocument/2006/relationships/customXml" Target="../ink/ink2328.xml"/><Relationship Id="rId53" Type="http://schemas.openxmlformats.org/officeDocument/2006/relationships/image" Target="../media/image2332.png"/><Relationship Id="rId74" Type="http://schemas.openxmlformats.org/officeDocument/2006/relationships/customXml" Target="../ink/ink2349.xml"/><Relationship Id="rId128" Type="http://schemas.openxmlformats.org/officeDocument/2006/relationships/customXml" Target="../ink/ink2376.xml"/><Relationship Id="rId149" Type="http://schemas.openxmlformats.org/officeDocument/2006/relationships/image" Target="../media/image2380.png"/><Relationship Id="rId5" Type="http://schemas.openxmlformats.org/officeDocument/2006/relationships/image" Target="../media/image2308.png"/><Relationship Id="rId95" Type="http://schemas.openxmlformats.org/officeDocument/2006/relationships/image" Target="../media/image2353.png"/><Relationship Id="rId22" Type="http://schemas.openxmlformats.org/officeDocument/2006/relationships/customXml" Target="../ink/ink2323.xml"/><Relationship Id="rId43" Type="http://schemas.openxmlformats.org/officeDocument/2006/relationships/image" Target="../media/image2327.png"/><Relationship Id="rId64" Type="http://schemas.openxmlformats.org/officeDocument/2006/relationships/customXml" Target="../ink/ink2344.xml"/><Relationship Id="rId118" Type="http://schemas.openxmlformats.org/officeDocument/2006/relationships/customXml" Target="../ink/ink2371.xml"/><Relationship Id="rId139" Type="http://schemas.openxmlformats.org/officeDocument/2006/relationships/image" Target="../media/image2375.png"/><Relationship Id="rId80" Type="http://schemas.openxmlformats.org/officeDocument/2006/relationships/customXml" Target="../ink/ink2352.xml"/><Relationship Id="rId85" Type="http://schemas.openxmlformats.org/officeDocument/2006/relationships/image" Target="../media/image2348.png"/><Relationship Id="rId150" Type="http://schemas.openxmlformats.org/officeDocument/2006/relationships/customXml" Target="../ink/ink2387.xml"/><Relationship Id="rId155" Type="http://schemas.openxmlformats.org/officeDocument/2006/relationships/image" Target="../media/image2383.png"/><Relationship Id="rId12" Type="http://schemas.openxmlformats.org/officeDocument/2006/relationships/customXml" Target="../ink/ink2318.xml"/><Relationship Id="rId17" Type="http://schemas.openxmlformats.org/officeDocument/2006/relationships/image" Target="../media/image2314.png"/><Relationship Id="rId33" Type="http://schemas.openxmlformats.org/officeDocument/2006/relationships/image" Target="../media/image2322.png"/><Relationship Id="rId38" Type="http://schemas.openxmlformats.org/officeDocument/2006/relationships/customXml" Target="../ink/ink2331.xml"/><Relationship Id="rId59" Type="http://schemas.openxmlformats.org/officeDocument/2006/relationships/image" Target="../media/image2335.png"/><Relationship Id="rId103" Type="http://schemas.openxmlformats.org/officeDocument/2006/relationships/image" Target="../media/image2357.png"/><Relationship Id="rId108" Type="http://schemas.openxmlformats.org/officeDocument/2006/relationships/customXml" Target="../ink/ink2366.xml"/><Relationship Id="rId124" Type="http://schemas.openxmlformats.org/officeDocument/2006/relationships/customXml" Target="../ink/ink2374.xml"/><Relationship Id="rId129" Type="http://schemas.openxmlformats.org/officeDocument/2006/relationships/image" Target="../media/image2370.png"/><Relationship Id="rId54" Type="http://schemas.openxmlformats.org/officeDocument/2006/relationships/customXml" Target="../ink/ink2339.xml"/><Relationship Id="rId70" Type="http://schemas.openxmlformats.org/officeDocument/2006/relationships/customXml" Target="../ink/ink2347.xml"/><Relationship Id="rId75" Type="http://schemas.openxmlformats.org/officeDocument/2006/relationships/image" Target="../media/image2343.png"/><Relationship Id="rId91" Type="http://schemas.openxmlformats.org/officeDocument/2006/relationships/image" Target="../media/image2351.png"/><Relationship Id="rId96" Type="http://schemas.openxmlformats.org/officeDocument/2006/relationships/customXml" Target="../ink/ink2360.xml"/><Relationship Id="rId140" Type="http://schemas.openxmlformats.org/officeDocument/2006/relationships/customXml" Target="../ink/ink2382.xml"/><Relationship Id="rId145" Type="http://schemas.openxmlformats.org/officeDocument/2006/relationships/image" Target="../media/image23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15.xml"/><Relationship Id="rId23" Type="http://schemas.openxmlformats.org/officeDocument/2006/relationships/image" Target="../media/image2317.png"/><Relationship Id="rId28" Type="http://schemas.openxmlformats.org/officeDocument/2006/relationships/customXml" Target="../ink/ink2326.xml"/><Relationship Id="rId49" Type="http://schemas.openxmlformats.org/officeDocument/2006/relationships/image" Target="../media/image2330.png"/><Relationship Id="rId114" Type="http://schemas.openxmlformats.org/officeDocument/2006/relationships/customXml" Target="../ink/ink2369.xml"/><Relationship Id="rId119" Type="http://schemas.openxmlformats.org/officeDocument/2006/relationships/image" Target="../media/image2365.png"/><Relationship Id="rId44" Type="http://schemas.openxmlformats.org/officeDocument/2006/relationships/customXml" Target="../ink/ink2334.xml"/><Relationship Id="rId60" Type="http://schemas.openxmlformats.org/officeDocument/2006/relationships/customXml" Target="../ink/ink2342.xml"/><Relationship Id="rId65" Type="http://schemas.openxmlformats.org/officeDocument/2006/relationships/image" Target="../media/image2338.png"/><Relationship Id="rId81" Type="http://schemas.openxmlformats.org/officeDocument/2006/relationships/image" Target="../media/image2346.png"/><Relationship Id="rId86" Type="http://schemas.openxmlformats.org/officeDocument/2006/relationships/customXml" Target="../ink/ink2355.xml"/><Relationship Id="rId130" Type="http://schemas.openxmlformats.org/officeDocument/2006/relationships/customXml" Target="../ink/ink2377.xml"/><Relationship Id="rId135" Type="http://schemas.openxmlformats.org/officeDocument/2006/relationships/image" Target="../media/image2373.png"/><Relationship Id="rId151" Type="http://schemas.openxmlformats.org/officeDocument/2006/relationships/image" Target="../media/image2381.png"/><Relationship Id="rId156" Type="http://schemas.openxmlformats.org/officeDocument/2006/relationships/customXml" Target="../ink/ink2390.xml"/><Relationship Id="rId13" Type="http://schemas.openxmlformats.org/officeDocument/2006/relationships/image" Target="../media/image2312.png"/><Relationship Id="rId18" Type="http://schemas.openxmlformats.org/officeDocument/2006/relationships/customXml" Target="../ink/ink2321.xml"/><Relationship Id="rId39" Type="http://schemas.openxmlformats.org/officeDocument/2006/relationships/image" Target="../media/image2325.png"/><Relationship Id="rId109" Type="http://schemas.openxmlformats.org/officeDocument/2006/relationships/image" Target="../media/image2360.png"/><Relationship Id="rId34" Type="http://schemas.openxmlformats.org/officeDocument/2006/relationships/customXml" Target="../ink/ink2329.xml"/><Relationship Id="rId50" Type="http://schemas.openxmlformats.org/officeDocument/2006/relationships/customXml" Target="../ink/ink2337.xml"/><Relationship Id="rId55" Type="http://schemas.openxmlformats.org/officeDocument/2006/relationships/image" Target="../media/image2333.png"/><Relationship Id="rId76" Type="http://schemas.openxmlformats.org/officeDocument/2006/relationships/customXml" Target="../ink/ink2350.xml"/><Relationship Id="rId97" Type="http://schemas.openxmlformats.org/officeDocument/2006/relationships/image" Target="../media/image2354.png"/><Relationship Id="rId104" Type="http://schemas.openxmlformats.org/officeDocument/2006/relationships/customXml" Target="../ink/ink2364.xml"/><Relationship Id="rId120" Type="http://schemas.openxmlformats.org/officeDocument/2006/relationships/customXml" Target="../ink/ink2372.xml"/><Relationship Id="rId125" Type="http://schemas.openxmlformats.org/officeDocument/2006/relationships/image" Target="../media/image2368.png"/><Relationship Id="rId141" Type="http://schemas.openxmlformats.org/officeDocument/2006/relationships/image" Target="../media/image2376.png"/><Relationship Id="rId146" Type="http://schemas.openxmlformats.org/officeDocument/2006/relationships/customXml" Target="../ink/ink2385.xml"/><Relationship Id="rId7" Type="http://schemas.openxmlformats.org/officeDocument/2006/relationships/image" Target="../media/image2309.png"/><Relationship Id="rId71" Type="http://schemas.openxmlformats.org/officeDocument/2006/relationships/image" Target="../media/image2341.png"/><Relationship Id="rId92" Type="http://schemas.openxmlformats.org/officeDocument/2006/relationships/customXml" Target="../ink/ink2358.xml"/><Relationship Id="rId2" Type="http://schemas.openxmlformats.org/officeDocument/2006/relationships/customXml" Target="../ink/ink2313.xml"/><Relationship Id="rId29" Type="http://schemas.openxmlformats.org/officeDocument/2006/relationships/image" Target="../media/image2320.png"/><Relationship Id="rId24" Type="http://schemas.openxmlformats.org/officeDocument/2006/relationships/customXml" Target="../ink/ink2324.xml"/><Relationship Id="rId40" Type="http://schemas.openxmlformats.org/officeDocument/2006/relationships/customXml" Target="../ink/ink2332.xml"/><Relationship Id="rId45" Type="http://schemas.openxmlformats.org/officeDocument/2006/relationships/image" Target="../media/image2328.png"/><Relationship Id="rId66" Type="http://schemas.openxmlformats.org/officeDocument/2006/relationships/customXml" Target="../ink/ink2345.xml"/><Relationship Id="rId87" Type="http://schemas.openxmlformats.org/officeDocument/2006/relationships/image" Target="../media/image2349.png"/><Relationship Id="rId110" Type="http://schemas.openxmlformats.org/officeDocument/2006/relationships/customXml" Target="../ink/ink2367.xml"/><Relationship Id="rId115" Type="http://schemas.openxmlformats.org/officeDocument/2006/relationships/image" Target="../media/image2363.png"/><Relationship Id="rId131" Type="http://schemas.openxmlformats.org/officeDocument/2006/relationships/image" Target="../media/image2371.png"/><Relationship Id="rId136" Type="http://schemas.openxmlformats.org/officeDocument/2006/relationships/customXml" Target="../ink/ink2380.xml"/><Relationship Id="rId157" Type="http://schemas.openxmlformats.org/officeDocument/2006/relationships/image" Target="../media/image2384.png"/><Relationship Id="rId61" Type="http://schemas.openxmlformats.org/officeDocument/2006/relationships/image" Target="../media/image2336.png"/><Relationship Id="rId82" Type="http://schemas.openxmlformats.org/officeDocument/2006/relationships/customXml" Target="../ink/ink2353.xml"/><Relationship Id="rId152" Type="http://schemas.openxmlformats.org/officeDocument/2006/relationships/customXml" Target="../ink/ink2388.xml"/><Relationship Id="rId19" Type="http://schemas.openxmlformats.org/officeDocument/2006/relationships/image" Target="../media/image2315.png"/><Relationship Id="rId14" Type="http://schemas.openxmlformats.org/officeDocument/2006/relationships/customXml" Target="../ink/ink2319.xml"/><Relationship Id="rId30" Type="http://schemas.openxmlformats.org/officeDocument/2006/relationships/customXml" Target="../ink/ink2327.xml"/><Relationship Id="rId35" Type="http://schemas.openxmlformats.org/officeDocument/2006/relationships/image" Target="../media/image2323.png"/><Relationship Id="rId56" Type="http://schemas.openxmlformats.org/officeDocument/2006/relationships/customXml" Target="../ink/ink2340.xml"/><Relationship Id="rId77" Type="http://schemas.openxmlformats.org/officeDocument/2006/relationships/image" Target="../media/image2344.png"/><Relationship Id="rId100" Type="http://schemas.openxmlformats.org/officeDocument/2006/relationships/customXml" Target="../ink/ink2362.xml"/><Relationship Id="rId105" Type="http://schemas.openxmlformats.org/officeDocument/2006/relationships/image" Target="../media/image2358.png"/><Relationship Id="rId126" Type="http://schemas.openxmlformats.org/officeDocument/2006/relationships/customXml" Target="../ink/ink2375.xml"/><Relationship Id="rId147" Type="http://schemas.openxmlformats.org/officeDocument/2006/relationships/image" Target="../media/image2379.png"/><Relationship Id="rId8" Type="http://schemas.openxmlformats.org/officeDocument/2006/relationships/customXml" Target="../ink/ink2316.xml"/><Relationship Id="rId51" Type="http://schemas.openxmlformats.org/officeDocument/2006/relationships/image" Target="../media/image2331.png"/><Relationship Id="rId72" Type="http://schemas.openxmlformats.org/officeDocument/2006/relationships/customXml" Target="../ink/ink2348.xml"/><Relationship Id="rId93" Type="http://schemas.openxmlformats.org/officeDocument/2006/relationships/image" Target="../media/image2352.png"/><Relationship Id="rId98" Type="http://schemas.openxmlformats.org/officeDocument/2006/relationships/customXml" Target="../ink/ink2361.xml"/><Relationship Id="rId121" Type="http://schemas.openxmlformats.org/officeDocument/2006/relationships/image" Target="../media/image2366.png"/><Relationship Id="rId142" Type="http://schemas.openxmlformats.org/officeDocument/2006/relationships/customXml" Target="../ink/ink2383.xml"/><Relationship Id="rId3" Type="http://schemas.openxmlformats.org/officeDocument/2006/relationships/image" Target="../media/image2307.png"/><Relationship Id="rId25" Type="http://schemas.openxmlformats.org/officeDocument/2006/relationships/image" Target="../media/image2318.png"/><Relationship Id="rId46" Type="http://schemas.openxmlformats.org/officeDocument/2006/relationships/customXml" Target="../ink/ink2335.xml"/><Relationship Id="rId67" Type="http://schemas.openxmlformats.org/officeDocument/2006/relationships/image" Target="../media/image2339.png"/><Relationship Id="rId116" Type="http://schemas.openxmlformats.org/officeDocument/2006/relationships/customXml" Target="../ink/ink2370.xml"/><Relationship Id="rId137" Type="http://schemas.openxmlformats.org/officeDocument/2006/relationships/image" Target="../media/image2374.png"/><Relationship Id="rId20" Type="http://schemas.openxmlformats.org/officeDocument/2006/relationships/customXml" Target="../ink/ink2322.xml"/><Relationship Id="rId41" Type="http://schemas.openxmlformats.org/officeDocument/2006/relationships/image" Target="../media/image2326.png"/><Relationship Id="rId62" Type="http://schemas.openxmlformats.org/officeDocument/2006/relationships/customXml" Target="../ink/ink2343.xml"/><Relationship Id="rId83" Type="http://schemas.openxmlformats.org/officeDocument/2006/relationships/image" Target="../media/image2347.png"/><Relationship Id="rId88" Type="http://schemas.openxmlformats.org/officeDocument/2006/relationships/customXml" Target="../ink/ink2356.xml"/><Relationship Id="rId111" Type="http://schemas.openxmlformats.org/officeDocument/2006/relationships/image" Target="../media/image2361.png"/><Relationship Id="rId132" Type="http://schemas.openxmlformats.org/officeDocument/2006/relationships/customXml" Target="../ink/ink2378.xml"/><Relationship Id="rId153" Type="http://schemas.openxmlformats.org/officeDocument/2006/relationships/image" Target="../media/image2382.png"/><Relationship Id="rId15" Type="http://schemas.openxmlformats.org/officeDocument/2006/relationships/image" Target="../media/image2313.png"/><Relationship Id="rId36" Type="http://schemas.openxmlformats.org/officeDocument/2006/relationships/customXml" Target="../ink/ink2330.xml"/><Relationship Id="rId57" Type="http://schemas.openxmlformats.org/officeDocument/2006/relationships/image" Target="../media/image2334.png"/><Relationship Id="rId106" Type="http://schemas.openxmlformats.org/officeDocument/2006/relationships/customXml" Target="../ink/ink2365.xml"/><Relationship Id="rId127" Type="http://schemas.openxmlformats.org/officeDocument/2006/relationships/image" Target="../media/image2369.png"/><Relationship Id="rId10" Type="http://schemas.openxmlformats.org/officeDocument/2006/relationships/customXml" Target="../ink/ink2317.xml"/><Relationship Id="rId31" Type="http://schemas.openxmlformats.org/officeDocument/2006/relationships/image" Target="../media/image2321.png"/><Relationship Id="rId52" Type="http://schemas.openxmlformats.org/officeDocument/2006/relationships/customXml" Target="../ink/ink2338.xml"/><Relationship Id="rId73" Type="http://schemas.openxmlformats.org/officeDocument/2006/relationships/image" Target="../media/image2342.png"/><Relationship Id="rId78" Type="http://schemas.openxmlformats.org/officeDocument/2006/relationships/customXml" Target="../ink/ink2351.xml"/><Relationship Id="rId94" Type="http://schemas.openxmlformats.org/officeDocument/2006/relationships/customXml" Target="../ink/ink2359.xml"/><Relationship Id="rId99" Type="http://schemas.openxmlformats.org/officeDocument/2006/relationships/image" Target="../media/image2355.png"/><Relationship Id="rId101" Type="http://schemas.openxmlformats.org/officeDocument/2006/relationships/image" Target="../media/image2356.png"/><Relationship Id="rId122" Type="http://schemas.openxmlformats.org/officeDocument/2006/relationships/customXml" Target="../ink/ink2373.xml"/><Relationship Id="rId143" Type="http://schemas.openxmlformats.org/officeDocument/2006/relationships/image" Target="../media/image2377.png"/><Relationship Id="rId148" Type="http://schemas.openxmlformats.org/officeDocument/2006/relationships/customXml" Target="../ink/ink2386.xml"/><Relationship Id="rId4" Type="http://schemas.openxmlformats.org/officeDocument/2006/relationships/customXml" Target="../ink/ink2314.xml"/><Relationship Id="rId9" Type="http://schemas.openxmlformats.org/officeDocument/2006/relationships/image" Target="../media/image2310.png"/><Relationship Id="rId26" Type="http://schemas.openxmlformats.org/officeDocument/2006/relationships/customXml" Target="../ink/ink2325.xml"/><Relationship Id="rId47" Type="http://schemas.openxmlformats.org/officeDocument/2006/relationships/image" Target="../media/image2329.png"/><Relationship Id="rId68" Type="http://schemas.openxmlformats.org/officeDocument/2006/relationships/customXml" Target="../ink/ink2346.xml"/><Relationship Id="rId89" Type="http://schemas.openxmlformats.org/officeDocument/2006/relationships/image" Target="../media/image2350.png"/><Relationship Id="rId112" Type="http://schemas.openxmlformats.org/officeDocument/2006/relationships/customXml" Target="../ink/ink2368.xml"/><Relationship Id="rId133" Type="http://schemas.openxmlformats.org/officeDocument/2006/relationships/image" Target="../media/image2372.png"/><Relationship Id="rId154" Type="http://schemas.openxmlformats.org/officeDocument/2006/relationships/customXml" Target="../ink/ink2389.xml"/><Relationship Id="rId16" Type="http://schemas.openxmlformats.org/officeDocument/2006/relationships/customXml" Target="../ink/ink2320.xml"/><Relationship Id="rId37" Type="http://schemas.openxmlformats.org/officeDocument/2006/relationships/image" Target="../media/image2324.png"/><Relationship Id="rId58" Type="http://schemas.openxmlformats.org/officeDocument/2006/relationships/customXml" Target="../ink/ink2341.xml"/><Relationship Id="rId79" Type="http://schemas.openxmlformats.org/officeDocument/2006/relationships/image" Target="../media/image2345.png"/><Relationship Id="rId102" Type="http://schemas.openxmlformats.org/officeDocument/2006/relationships/customXml" Target="../ink/ink2363.xml"/><Relationship Id="rId123" Type="http://schemas.openxmlformats.org/officeDocument/2006/relationships/image" Target="../media/image2367.png"/><Relationship Id="rId144" Type="http://schemas.openxmlformats.org/officeDocument/2006/relationships/customXml" Target="../ink/ink2384.xml"/><Relationship Id="rId90" Type="http://schemas.openxmlformats.org/officeDocument/2006/relationships/customXml" Target="../ink/ink2357.xml"/><Relationship Id="rId27" Type="http://schemas.openxmlformats.org/officeDocument/2006/relationships/image" Target="../media/image2319.png"/><Relationship Id="rId48" Type="http://schemas.openxmlformats.org/officeDocument/2006/relationships/customXml" Target="../ink/ink2336.xml"/><Relationship Id="rId69" Type="http://schemas.openxmlformats.org/officeDocument/2006/relationships/image" Target="../media/image2340.png"/><Relationship Id="rId113" Type="http://schemas.openxmlformats.org/officeDocument/2006/relationships/image" Target="../media/image2362.png"/><Relationship Id="rId134" Type="http://schemas.openxmlformats.org/officeDocument/2006/relationships/customXml" Target="../ink/ink237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2.png"/><Relationship Id="rId21" Type="http://schemas.openxmlformats.org/officeDocument/2006/relationships/image" Target="../media/image154.png"/><Relationship Id="rId42" Type="http://schemas.openxmlformats.org/officeDocument/2006/relationships/customXml" Target="../ink/ink165.xml"/><Relationship Id="rId63" Type="http://schemas.openxmlformats.org/officeDocument/2006/relationships/image" Target="../media/image175.png"/><Relationship Id="rId84" Type="http://schemas.openxmlformats.org/officeDocument/2006/relationships/customXml" Target="../ink/ink186.xml"/><Relationship Id="rId138" Type="http://schemas.openxmlformats.org/officeDocument/2006/relationships/customXml" Target="../ink/ink213.xml"/><Relationship Id="rId107" Type="http://schemas.openxmlformats.org/officeDocument/2006/relationships/image" Target="../media/image197.png"/><Relationship Id="rId11" Type="http://schemas.openxmlformats.org/officeDocument/2006/relationships/image" Target="../media/image149.png"/><Relationship Id="rId32" Type="http://schemas.openxmlformats.org/officeDocument/2006/relationships/customXml" Target="../ink/ink160.xml"/><Relationship Id="rId37" Type="http://schemas.openxmlformats.org/officeDocument/2006/relationships/image" Target="../media/image162.png"/><Relationship Id="rId53" Type="http://schemas.openxmlformats.org/officeDocument/2006/relationships/image" Target="../media/image170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183.png"/><Relationship Id="rId102" Type="http://schemas.openxmlformats.org/officeDocument/2006/relationships/customXml" Target="../ink/ink195.xml"/><Relationship Id="rId123" Type="http://schemas.openxmlformats.org/officeDocument/2006/relationships/image" Target="../media/image205.png"/><Relationship Id="rId128" Type="http://schemas.openxmlformats.org/officeDocument/2006/relationships/customXml" Target="../ink/ink208.xml"/><Relationship Id="rId5" Type="http://schemas.openxmlformats.org/officeDocument/2006/relationships/image" Target="../media/image146.png"/><Relationship Id="rId90" Type="http://schemas.openxmlformats.org/officeDocument/2006/relationships/customXml" Target="../ink/ink189.xml"/><Relationship Id="rId95" Type="http://schemas.openxmlformats.org/officeDocument/2006/relationships/image" Target="../media/image191.png"/><Relationship Id="rId22" Type="http://schemas.openxmlformats.org/officeDocument/2006/relationships/customXml" Target="../ink/ink155.xml"/><Relationship Id="rId27" Type="http://schemas.openxmlformats.org/officeDocument/2006/relationships/image" Target="../media/image157.png"/><Relationship Id="rId43" Type="http://schemas.openxmlformats.org/officeDocument/2006/relationships/image" Target="../media/image165.png"/><Relationship Id="rId48" Type="http://schemas.openxmlformats.org/officeDocument/2006/relationships/customXml" Target="../ink/ink168.xml"/><Relationship Id="rId64" Type="http://schemas.openxmlformats.org/officeDocument/2006/relationships/customXml" Target="../ink/ink176.xml"/><Relationship Id="rId69" Type="http://schemas.openxmlformats.org/officeDocument/2006/relationships/image" Target="../media/image178.png"/><Relationship Id="rId113" Type="http://schemas.openxmlformats.org/officeDocument/2006/relationships/image" Target="../media/image200.png"/><Relationship Id="rId118" Type="http://schemas.openxmlformats.org/officeDocument/2006/relationships/customXml" Target="../ink/ink203.xml"/><Relationship Id="rId134" Type="http://schemas.openxmlformats.org/officeDocument/2006/relationships/customXml" Target="../ink/ink211.xml"/><Relationship Id="rId139" Type="http://schemas.openxmlformats.org/officeDocument/2006/relationships/image" Target="../media/image213.png"/><Relationship Id="rId80" Type="http://schemas.openxmlformats.org/officeDocument/2006/relationships/customXml" Target="../ink/ink184.xml"/><Relationship Id="rId85" Type="http://schemas.openxmlformats.org/officeDocument/2006/relationships/image" Target="../media/image186.png"/><Relationship Id="rId12" Type="http://schemas.openxmlformats.org/officeDocument/2006/relationships/customXml" Target="../ink/ink150.xml"/><Relationship Id="rId17" Type="http://schemas.openxmlformats.org/officeDocument/2006/relationships/image" Target="../media/image152.png"/><Relationship Id="rId33" Type="http://schemas.openxmlformats.org/officeDocument/2006/relationships/image" Target="../media/image160.png"/><Relationship Id="rId38" Type="http://schemas.openxmlformats.org/officeDocument/2006/relationships/customXml" Target="../ink/ink163.xml"/><Relationship Id="rId59" Type="http://schemas.openxmlformats.org/officeDocument/2006/relationships/image" Target="../media/image173.png"/><Relationship Id="rId103" Type="http://schemas.openxmlformats.org/officeDocument/2006/relationships/image" Target="../media/image195.png"/><Relationship Id="rId108" Type="http://schemas.openxmlformats.org/officeDocument/2006/relationships/customXml" Target="../ink/ink198.xml"/><Relationship Id="rId124" Type="http://schemas.openxmlformats.org/officeDocument/2006/relationships/customXml" Target="../ink/ink206.xml"/><Relationship Id="rId129" Type="http://schemas.openxmlformats.org/officeDocument/2006/relationships/image" Target="../media/image208.png"/><Relationship Id="rId54" Type="http://schemas.openxmlformats.org/officeDocument/2006/relationships/customXml" Target="../ink/ink171.xml"/><Relationship Id="rId70" Type="http://schemas.openxmlformats.org/officeDocument/2006/relationships/customXml" Target="../ink/ink179.xml"/><Relationship Id="rId75" Type="http://schemas.openxmlformats.org/officeDocument/2006/relationships/image" Target="../media/image181.png"/><Relationship Id="rId91" Type="http://schemas.openxmlformats.org/officeDocument/2006/relationships/image" Target="../media/image189.png"/><Relationship Id="rId96" Type="http://schemas.openxmlformats.org/officeDocument/2006/relationships/customXml" Target="../ink/ink192.xml"/><Relationship Id="rId140" Type="http://schemas.openxmlformats.org/officeDocument/2006/relationships/customXml" Target="../ink/ink2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7.xml"/><Relationship Id="rId23" Type="http://schemas.openxmlformats.org/officeDocument/2006/relationships/image" Target="../media/image155.png"/><Relationship Id="rId28" Type="http://schemas.openxmlformats.org/officeDocument/2006/relationships/customXml" Target="../ink/ink158.xml"/><Relationship Id="rId49" Type="http://schemas.openxmlformats.org/officeDocument/2006/relationships/image" Target="../media/image168.png"/><Relationship Id="rId114" Type="http://schemas.openxmlformats.org/officeDocument/2006/relationships/customXml" Target="../ink/ink201.xml"/><Relationship Id="rId119" Type="http://schemas.openxmlformats.org/officeDocument/2006/relationships/image" Target="../media/image203.png"/><Relationship Id="rId44" Type="http://schemas.openxmlformats.org/officeDocument/2006/relationships/customXml" Target="../ink/ink166.xml"/><Relationship Id="rId60" Type="http://schemas.openxmlformats.org/officeDocument/2006/relationships/customXml" Target="../ink/ink174.xml"/><Relationship Id="rId65" Type="http://schemas.openxmlformats.org/officeDocument/2006/relationships/image" Target="../media/image176.png"/><Relationship Id="rId81" Type="http://schemas.openxmlformats.org/officeDocument/2006/relationships/image" Target="../media/image184.png"/><Relationship Id="rId86" Type="http://schemas.openxmlformats.org/officeDocument/2006/relationships/customXml" Target="../ink/ink187.xml"/><Relationship Id="rId130" Type="http://schemas.openxmlformats.org/officeDocument/2006/relationships/customXml" Target="../ink/ink209.xml"/><Relationship Id="rId135" Type="http://schemas.openxmlformats.org/officeDocument/2006/relationships/image" Target="../media/image211.png"/><Relationship Id="rId13" Type="http://schemas.openxmlformats.org/officeDocument/2006/relationships/image" Target="../media/image150.png"/><Relationship Id="rId18" Type="http://schemas.openxmlformats.org/officeDocument/2006/relationships/customXml" Target="../ink/ink153.xml"/><Relationship Id="rId39" Type="http://schemas.openxmlformats.org/officeDocument/2006/relationships/image" Target="../media/image163.png"/><Relationship Id="rId109" Type="http://schemas.openxmlformats.org/officeDocument/2006/relationships/image" Target="../media/image198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171.png"/><Relationship Id="rId76" Type="http://schemas.openxmlformats.org/officeDocument/2006/relationships/customXml" Target="../ink/ink182.xml"/><Relationship Id="rId97" Type="http://schemas.openxmlformats.org/officeDocument/2006/relationships/image" Target="../media/image192.png"/><Relationship Id="rId104" Type="http://schemas.openxmlformats.org/officeDocument/2006/relationships/customXml" Target="../ink/ink196.xml"/><Relationship Id="rId120" Type="http://schemas.openxmlformats.org/officeDocument/2006/relationships/customXml" Target="../ink/ink204.xml"/><Relationship Id="rId125" Type="http://schemas.openxmlformats.org/officeDocument/2006/relationships/image" Target="../media/image206.png"/><Relationship Id="rId141" Type="http://schemas.openxmlformats.org/officeDocument/2006/relationships/image" Target="../media/image214.png"/><Relationship Id="rId7" Type="http://schemas.openxmlformats.org/officeDocument/2006/relationships/image" Target="../media/image147.png"/><Relationship Id="rId71" Type="http://schemas.openxmlformats.org/officeDocument/2006/relationships/image" Target="../media/image179.png"/><Relationship Id="rId92" Type="http://schemas.openxmlformats.org/officeDocument/2006/relationships/customXml" Target="../ink/ink190.xml"/><Relationship Id="rId2" Type="http://schemas.openxmlformats.org/officeDocument/2006/relationships/customXml" Target="../ink/ink145.xml"/><Relationship Id="rId29" Type="http://schemas.openxmlformats.org/officeDocument/2006/relationships/image" Target="../media/image158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166.png"/><Relationship Id="rId66" Type="http://schemas.openxmlformats.org/officeDocument/2006/relationships/customXml" Target="../ink/ink177.xml"/><Relationship Id="rId87" Type="http://schemas.openxmlformats.org/officeDocument/2006/relationships/image" Target="../media/image187.png"/><Relationship Id="rId110" Type="http://schemas.openxmlformats.org/officeDocument/2006/relationships/customXml" Target="../ink/ink199.xml"/><Relationship Id="rId115" Type="http://schemas.openxmlformats.org/officeDocument/2006/relationships/image" Target="../media/image201.png"/><Relationship Id="rId131" Type="http://schemas.openxmlformats.org/officeDocument/2006/relationships/image" Target="../media/image209.png"/><Relationship Id="rId136" Type="http://schemas.openxmlformats.org/officeDocument/2006/relationships/customXml" Target="../ink/ink212.xml"/><Relationship Id="rId61" Type="http://schemas.openxmlformats.org/officeDocument/2006/relationships/image" Target="../media/image174.png"/><Relationship Id="rId82" Type="http://schemas.openxmlformats.org/officeDocument/2006/relationships/customXml" Target="../ink/ink185.xml"/><Relationship Id="rId19" Type="http://schemas.openxmlformats.org/officeDocument/2006/relationships/image" Target="../media/image153.png"/><Relationship Id="rId14" Type="http://schemas.openxmlformats.org/officeDocument/2006/relationships/customXml" Target="../ink/ink151.xml"/><Relationship Id="rId30" Type="http://schemas.openxmlformats.org/officeDocument/2006/relationships/customXml" Target="../ink/ink159.xml"/><Relationship Id="rId35" Type="http://schemas.openxmlformats.org/officeDocument/2006/relationships/image" Target="../media/image161.png"/><Relationship Id="rId56" Type="http://schemas.openxmlformats.org/officeDocument/2006/relationships/customXml" Target="../ink/ink172.xml"/><Relationship Id="rId77" Type="http://schemas.openxmlformats.org/officeDocument/2006/relationships/image" Target="../media/image182.png"/><Relationship Id="rId100" Type="http://schemas.openxmlformats.org/officeDocument/2006/relationships/customXml" Target="../ink/ink194.xml"/><Relationship Id="rId105" Type="http://schemas.openxmlformats.org/officeDocument/2006/relationships/image" Target="../media/image196.png"/><Relationship Id="rId126" Type="http://schemas.openxmlformats.org/officeDocument/2006/relationships/customXml" Target="../ink/ink207.xml"/><Relationship Id="rId8" Type="http://schemas.openxmlformats.org/officeDocument/2006/relationships/customXml" Target="../ink/ink148.xml"/><Relationship Id="rId51" Type="http://schemas.openxmlformats.org/officeDocument/2006/relationships/image" Target="../media/image169.png"/><Relationship Id="rId72" Type="http://schemas.openxmlformats.org/officeDocument/2006/relationships/customXml" Target="../ink/ink180.xml"/><Relationship Id="rId93" Type="http://schemas.openxmlformats.org/officeDocument/2006/relationships/image" Target="../media/image190.png"/><Relationship Id="rId98" Type="http://schemas.openxmlformats.org/officeDocument/2006/relationships/customXml" Target="../ink/ink193.xml"/><Relationship Id="rId121" Type="http://schemas.openxmlformats.org/officeDocument/2006/relationships/image" Target="../media/image204.png"/><Relationship Id="rId3" Type="http://schemas.openxmlformats.org/officeDocument/2006/relationships/image" Target="../media/image145.png"/><Relationship Id="rId25" Type="http://schemas.openxmlformats.org/officeDocument/2006/relationships/image" Target="../media/image156.png"/><Relationship Id="rId46" Type="http://schemas.openxmlformats.org/officeDocument/2006/relationships/customXml" Target="../ink/ink167.xml"/><Relationship Id="rId67" Type="http://schemas.openxmlformats.org/officeDocument/2006/relationships/image" Target="../media/image177.png"/><Relationship Id="rId116" Type="http://schemas.openxmlformats.org/officeDocument/2006/relationships/customXml" Target="../ink/ink202.xml"/><Relationship Id="rId137" Type="http://schemas.openxmlformats.org/officeDocument/2006/relationships/image" Target="../media/image212.png"/><Relationship Id="rId20" Type="http://schemas.openxmlformats.org/officeDocument/2006/relationships/customXml" Target="../ink/ink154.xml"/><Relationship Id="rId41" Type="http://schemas.openxmlformats.org/officeDocument/2006/relationships/image" Target="../media/image164.png"/><Relationship Id="rId62" Type="http://schemas.openxmlformats.org/officeDocument/2006/relationships/customXml" Target="../ink/ink175.xml"/><Relationship Id="rId83" Type="http://schemas.openxmlformats.org/officeDocument/2006/relationships/image" Target="../media/image185.png"/><Relationship Id="rId88" Type="http://schemas.openxmlformats.org/officeDocument/2006/relationships/customXml" Target="../ink/ink188.xml"/><Relationship Id="rId111" Type="http://schemas.openxmlformats.org/officeDocument/2006/relationships/image" Target="../media/image199.png"/><Relationship Id="rId132" Type="http://schemas.openxmlformats.org/officeDocument/2006/relationships/customXml" Target="../ink/ink210.xml"/><Relationship Id="rId15" Type="http://schemas.openxmlformats.org/officeDocument/2006/relationships/image" Target="../media/image151.png"/><Relationship Id="rId36" Type="http://schemas.openxmlformats.org/officeDocument/2006/relationships/customXml" Target="../ink/ink162.xml"/><Relationship Id="rId57" Type="http://schemas.openxmlformats.org/officeDocument/2006/relationships/image" Target="../media/image172.png"/><Relationship Id="rId106" Type="http://schemas.openxmlformats.org/officeDocument/2006/relationships/customXml" Target="../ink/ink197.xml"/><Relationship Id="rId127" Type="http://schemas.openxmlformats.org/officeDocument/2006/relationships/image" Target="../media/image207.png"/><Relationship Id="rId10" Type="http://schemas.openxmlformats.org/officeDocument/2006/relationships/customXml" Target="../ink/ink149.xml"/><Relationship Id="rId31" Type="http://schemas.openxmlformats.org/officeDocument/2006/relationships/image" Target="../media/image159.png"/><Relationship Id="rId52" Type="http://schemas.openxmlformats.org/officeDocument/2006/relationships/customXml" Target="../ink/ink170.xml"/><Relationship Id="rId73" Type="http://schemas.openxmlformats.org/officeDocument/2006/relationships/image" Target="../media/image180.png"/><Relationship Id="rId78" Type="http://schemas.openxmlformats.org/officeDocument/2006/relationships/customXml" Target="../ink/ink183.xml"/><Relationship Id="rId94" Type="http://schemas.openxmlformats.org/officeDocument/2006/relationships/customXml" Target="../ink/ink191.xml"/><Relationship Id="rId99" Type="http://schemas.openxmlformats.org/officeDocument/2006/relationships/image" Target="../media/image193.png"/><Relationship Id="rId101" Type="http://schemas.openxmlformats.org/officeDocument/2006/relationships/image" Target="../media/image194.png"/><Relationship Id="rId122" Type="http://schemas.openxmlformats.org/officeDocument/2006/relationships/customXml" Target="../ink/ink205.xml"/><Relationship Id="rId4" Type="http://schemas.openxmlformats.org/officeDocument/2006/relationships/customXml" Target="../ink/ink146.xml"/><Relationship Id="rId9" Type="http://schemas.openxmlformats.org/officeDocument/2006/relationships/image" Target="../media/image148.png"/><Relationship Id="rId26" Type="http://schemas.openxmlformats.org/officeDocument/2006/relationships/customXml" Target="../ink/ink157.xml"/><Relationship Id="rId47" Type="http://schemas.openxmlformats.org/officeDocument/2006/relationships/image" Target="../media/image167.png"/><Relationship Id="rId68" Type="http://schemas.openxmlformats.org/officeDocument/2006/relationships/customXml" Target="../ink/ink178.xml"/><Relationship Id="rId89" Type="http://schemas.openxmlformats.org/officeDocument/2006/relationships/image" Target="../media/image188.png"/><Relationship Id="rId112" Type="http://schemas.openxmlformats.org/officeDocument/2006/relationships/customXml" Target="../ink/ink200.xml"/><Relationship Id="rId133" Type="http://schemas.openxmlformats.org/officeDocument/2006/relationships/image" Target="../media/image210.png"/><Relationship Id="rId16" Type="http://schemas.openxmlformats.org/officeDocument/2006/relationships/customXml" Target="../ink/ink15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40.png"/><Relationship Id="rId21" Type="http://schemas.openxmlformats.org/officeDocument/2006/relationships/image" Target="../media/image2393.png"/><Relationship Id="rId63" Type="http://schemas.openxmlformats.org/officeDocument/2006/relationships/image" Target="../media/image2413.png"/><Relationship Id="rId159" Type="http://schemas.openxmlformats.org/officeDocument/2006/relationships/image" Target="../media/image2461.png"/><Relationship Id="rId170" Type="http://schemas.openxmlformats.org/officeDocument/2006/relationships/customXml" Target="../ink/ink2475.xml"/><Relationship Id="rId226" Type="http://schemas.openxmlformats.org/officeDocument/2006/relationships/customXml" Target="../ink/ink2503.xml"/><Relationship Id="rId268" Type="http://schemas.openxmlformats.org/officeDocument/2006/relationships/customXml" Target="../ink/ink2524.xml"/><Relationship Id="rId32" Type="http://schemas.openxmlformats.org/officeDocument/2006/relationships/customXml" Target="../ink/ink2406.xml"/><Relationship Id="rId74" Type="http://schemas.openxmlformats.org/officeDocument/2006/relationships/customXml" Target="../ink/ink2427.xml"/><Relationship Id="rId128" Type="http://schemas.openxmlformats.org/officeDocument/2006/relationships/customXml" Target="../ink/ink2454.xml"/><Relationship Id="rId5" Type="http://schemas.openxmlformats.org/officeDocument/2006/relationships/image" Target="../media/image2386.png"/><Relationship Id="rId181" Type="http://schemas.openxmlformats.org/officeDocument/2006/relationships/image" Target="../media/image2472.png"/><Relationship Id="rId237" Type="http://schemas.openxmlformats.org/officeDocument/2006/relationships/image" Target="../media/image2500.png"/><Relationship Id="rId279" Type="http://schemas.openxmlformats.org/officeDocument/2006/relationships/image" Target="../media/image2521.png"/><Relationship Id="rId43" Type="http://schemas.openxmlformats.org/officeDocument/2006/relationships/image" Target="../media/image2403.png"/><Relationship Id="rId139" Type="http://schemas.openxmlformats.org/officeDocument/2006/relationships/image" Target="../media/image2451.png"/><Relationship Id="rId290" Type="http://schemas.openxmlformats.org/officeDocument/2006/relationships/customXml" Target="../ink/ink2535.xml"/><Relationship Id="rId85" Type="http://schemas.openxmlformats.org/officeDocument/2006/relationships/image" Target="../media/image2424.png"/><Relationship Id="rId150" Type="http://schemas.openxmlformats.org/officeDocument/2006/relationships/customXml" Target="../ink/ink2465.xml"/><Relationship Id="rId192" Type="http://schemas.openxmlformats.org/officeDocument/2006/relationships/customXml" Target="../ink/ink2486.xml"/><Relationship Id="rId206" Type="http://schemas.openxmlformats.org/officeDocument/2006/relationships/customXml" Target="../ink/ink2493.xml"/><Relationship Id="rId248" Type="http://schemas.openxmlformats.org/officeDocument/2006/relationships/customXml" Target="../ink/ink2514.xml"/><Relationship Id="rId12" Type="http://schemas.openxmlformats.org/officeDocument/2006/relationships/customXml" Target="../ink/ink2396.xml"/><Relationship Id="rId33" Type="http://schemas.openxmlformats.org/officeDocument/2006/relationships/image" Target="../media/image1179.png"/><Relationship Id="rId108" Type="http://schemas.openxmlformats.org/officeDocument/2006/relationships/customXml" Target="../ink/ink2444.xml"/><Relationship Id="rId129" Type="http://schemas.openxmlformats.org/officeDocument/2006/relationships/image" Target="../media/image2446.png"/><Relationship Id="rId280" Type="http://schemas.openxmlformats.org/officeDocument/2006/relationships/customXml" Target="../ink/ink2530.xml"/><Relationship Id="rId54" Type="http://schemas.openxmlformats.org/officeDocument/2006/relationships/customXml" Target="../ink/ink2417.xml"/><Relationship Id="rId75" Type="http://schemas.openxmlformats.org/officeDocument/2006/relationships/image" Target="../media/image2419.png"/><Relationship Id="rId96" Type="http://schemas.openxmlformats.org/officeDocument/2006/relationships/customXml" Target="../ink/ink2438.xml"/><Relationship Id="rId140" Type="http://schemas.openxmlformats.org/officeDocument/2006/relationships/customXml" Target="../ink/ink2460.xml"/><Relationship Id="rId161" Type="http://schemas.openxmlformats.org/officeDocument/2006/relationships/image" Target="../media/image2462.png"/><Relationship Id="rId182" Type="http://schemas.openxmlformats.org/officeDocument/2006/relationships/customXml" Target="../ink/ink2481.xml"/><Relationship Id="rId217" Type="http://schemas.openxmlformats.org/officeDocument/2006/relationships/image" Target="../media/image2490.png"/><Relationship Id="rId6" Type="http://schemas.openxmlformats.org/officeDocument/2006/relationships/customXml" Target="../ink/ink2393.xml"/><Relationship Id="rId238" Type="http://schemas.openxmlformats.org/officeDocument/2006/relationships/customXml" Target="../ink/ink2509.xml"/><Relationship Id="rId259" Type="http://schemas.openxmlformats.org/officeDocument/2006/relationships/image" Target="../media/image2511.png"/><Relationship Id="rId23" Type="http://schemas.openxmlformats.org/officeDocument/2006/relationships/image" Target="../media/image2394.png"/><Relationship Id="rId119" Type="http://schemas.openxmlformats.org/officeDocument/2006/relationships/image" Target="../media/image2441.png"/><Relationship Id="rId270" Type="http://schemas.openxmlformats.org/officeDocument/2006/relationships/customXml" Target="../ink/ink2525.xml"/><Relationship Id="rId291" Type="http://schemas.openxmlformats.org/officeDocument/2006/relationships/image" Target="../media/image2527.png"/><Relationship Id="rId44" Type="http://schemas.openxmlformats.org/officeDocument/2006/relationships/customXml" Target="../ink/ink2412.xml"/><Relationship Id="rId65" Type="http://schemas.openxmlformats.org/officeDocument/2006/relationships/image" Target="../media/image2414.png"/><Relationship Id="rId86" Type="http://schemas.openxmlformats.org/officeDocument/2006/relationships/customXml" Target="../ink/ink2433.xml"/><Relationship Id="rId130" Type="http://schemas.openxmlformats.org/officeDocument/2006/relationships/customXml" Target="../ink/ink2455.xml"/><Relationship Id="rId151" Type="http://schemas.openxmlformats.org/officeDocument/2006/relationships/image" Target="../media/image2457.png"/><Relationship Id="rId172" Type="http://schemas.openxmlformats.org/officeDocument/2006/relationships/customXml" Target="../ink/ink2476.xml"/><Relationship Id="rId193" Type="http://schemas.openxmlformats.org/officeDocument/2006/relationships/image" Target="../media/image2478.png"/><Relationship Id="rId207" Type="http://schemas.openxmlformats.org/officeDocument/2006/relationships/image" Target="../media/image2485.png"/><Relationship Id="rId228" Type="http://schemas.openxmlformats.org/officeDocument/2006/relationships/customXml" Target="../ink/ink2504.xml"/><Relationship Id="rId249" Type="http://schemas.openxmlformats.org/officeDocument/2006/relationships/image" Target="../media/image2506.png"/><Relationship Id="rId13" Type="http://schemas.openxmlformats.org/officeDocument/2006/relationships/image" Target="../media/image2275.png"/><Relationship Id="rId109" Type="http://schemas.openxmlformats.org/officeDocument/2006/relationships/image" Target="../media/image2436.png"/><Relationship Id="rId260" Type="http://schemas.openxmlformats.org/officeDocument/2006/relationships/customXml" Target="../ink/ink2520.xml"/><Relationship Id="rId281" Type="http://schemas.openxmlformats.org/officeDocument/2006/relationships/image" Target="../media/image2522.png"/><Relationship Id="rId34" Type="http://schemas.openxmlformats.org/officeDocument/2006/relationships/customXml" Target="../ink/ink2407.xml"/><Relationship Id="rId55" Type="http://schemas.openxmlformats.org/officeDocument/2006/relationships/image" Target="../media/image2409.png"/><Relationship Id="rId76" Type="http://schemas.openxmlformats.org/officeDocument/2006/relationships/customXml" Target="../ink/ink2428.xml"/><Relationship Id="rId97" Type="http://schemas.openxmlformats.org/officeDocument/2006/relationships/image" Target="../media/image2430.png"/><Relationship Id="rId120" Type="http://schemas.openxmlformats.org/officeDocument/2006/relationships/customXml" Target="../ink/ink2450.xml"/><Relationship Id="rId141" Type="http://schemas.openxmlformats.org/officeDocument/2006/relationships/image" Target="../media/image2452.png"/><Relationship Id="rId7" Type="http://schemas.openxmlformats.org/officeDocument/2006/relationships/image" Target="../media/image2387.png"/><Relationship Id="rId162" Type="http://schemas.openxmlformats.org/officeDocument/2006/relationships/customXml" Target="../ink/ink2471.xml"/><Relationship Id="rId183" Type="http://schemas.openxmlformats.org/officeDocument/2006/relationships/image" Target="../media/image2473.png"/><Relationship Id="rId218" Type="http://schemas.openxmlformats.org/officeDocument/2006/relationships/customXml" Target="../ink/ink2499.xml"/><Relationship Id="rId239" Type="http://schemas.openxmlformats.org/officeDocument/2006/relationships/image" Target="../media/image2501.png"/><Relationship Id="rId250" Type="http://schemas.openxmlformats.org/officeDocument/2006/relationships/customXml" Target="../ink/ink2515.xml"/><Relationship Id="rId271" Type="http://schemas.openxmlformats.org/officeDocument/2006/relationships/image" Target="../media/image2517.png"/><Relationship Id="rId292" Type="http://schemas.openxmlformats.org/officeDocument/2006/relationships/customXml" Target="../ink/ink2536.xml"/><Relationship Id="rId24" Type="http://schemas.openxmlformats.org/officeDocument/2006/relationships/customXml" Target="../ink/ink2402.xml"/><Relationship Id="rId45" Type="http://schemas.openxmlformats.org/officeDocument/2006/relationships/image" Target="../media/image2404.png"/><Relationship Id="rId66" Type="http://schemas.openxmlformats.org/officeDocument/2006/relationships/customXml" Target="../ink/ink2423.xml"/><Relationship Id="rId87" Type="http://schemas.openxmlformats.org/officeDocument/2006/relationships/image" Target="../media/image2425.png"/><Relationship Id="rId110" Type="http://schemas.openxmlformats.org/officeDocument/2006/relationships/customXml" Target="../ink/ink2445.xml"/><Relationship Id="rId131" Type="http://schemas.openxmlformats.org/officeDocument/2006/relationships/image" Target="../media/image2447.png"/><Relationship Id="rId152" Type="http://schemas.openxmlformats.org/officeDocument/2006/relationships/customXml" Target="../ink/ink2466.xml"/><Relationship Id="rId173" Type="http://schemas.openxmlformats.org/officeDocument/2006/relationships/image" Target="../media/image2468.png"/><Relationship Id="rId194" Type="http://schemas.openxmlformats.org/officeDocument/2006/relationships/customXml" Target="../ink/ink2487.xml"/><Relationship Id="rId208" Type="http://schemas.openxmlformats.org/officeDocument/2006/relationships/customXml" Target="../ink/ink2494.xml"/><Relationship Id="rId229" Type="http://schemas.openxmlformats.org/officeDocument/2006/relationships/image" Target="../media/image2496.png"/><Relationship Id="rId240" Type="http://schemas.openxmlformats.org/officeDocument/2006/relationships/customXml" Target="../ink/ink2510.xml"/><Relationship Id="rId261" Type="http://schemas.openxmlformats.org/officeDocument/2006/relationships/image" Target="../media/image2512.png"/><Relationship Id="rId14" Type="http://schemas.openxmlformats.org/officeDocument/2006/relationships/customXml" Target="../ink/ink2397.xml"/><Relationship Id="rId35" Type="http://schemas.openxmlformats.org/officeDocument/2006/relationships/image" Target="../media/image2399.png"/><Relationship Id="rId56" Type="http://schemas.openxmlformats.org/officeDocument/2006/relationships/customXml" Target="../ink/ink2418.xml"/><Relationship Id="rId77" Type="http://schemas.openxmlformats.org/officeDocument/2006/relationships/image" Target="../media/image2420.png"/><Relationship Id="rId100" Type="http://schemas.openxmlformats.org/officeDocument/2006/relationships/customXml" Target="../ink/ink2440.xml"/><Relationship Id="rId282" Type="http://schemas.openxmlformats.org/officeDocument/2006/relationships/customXml" Target="../ink/ink2531.xml"/><Relationship Id="rId8" Type="http://schemas.openxmlformats.org/officeDocument/2006/relationships/customXml" Target="../ink/ink2394.xml"/><Relationship Id="rId98" Type="http://schemas.openxmlformats.org/officeDocument/2006/relationships/customXml" Target="../ink/ink2439.xml"/><Relationship Id="rId121" Type="http://schemas.openxmlformats.org/officeDocument/2006/relationships/image" Target="../media/image2442.png"/><Relationship Id="rId142" Type="http://schemas.openxmlformats.org/officeDocument/2006/relationships/customXml" Target="../ink/ink2461.xml"/><Relationship Id="rId163" Type="http://schemas.openxmlformats.org/officeDocument/2006/relationships/image" Target="../media/image2463.png"/><Relationship Id="rId184" Type="http://schemas.openxmlformats.org/officeDocument/2006/relationships/customXml" Target="../ink/ink2482.xml"/><Relationship Id="rId219" Type="http://schemas.openxmlformats.org/officeDocument/2006/relationships/image" Target="../media/image2491.png"/><Relationship Id="rId230" Type="http://schemas.openxmlformats.org/officeDocument/2006/relationships/customXml" Target="../ink/ink2505.xml"/><Relationship Id="rId251" Type="http://schemas.openxmlformats.org/officeDocument/2006/relationships/image" Target="../media/image2507.png"/><Relationship Id="rId25" Type="http://schemas.openxmlformats.org/officeDocument/2006/relationships/image" Target="../media/image2395.png"/><Relationship Id="rId46" Type="http://schemas.openxmlformats.org/officeDocument/2006/relationships/customXml" Target="../ink/ink2413.xml"/><Relationship Id="rId67" Type="http://schemas.openxmlformats.org/officeDocument/2006/relationships/image" Target="../media/image2415.png"/><Relationship Id="rId272" Type="http://schemas.openxmlformats.org/officeDocument/2006/relationships/customXml" Target="../ink/ink2526.xml"/><Relationship Id="rId293" Type="http://schemas.openxmlformats.org/officeDocument/2006/relationships/image" Target="../media/image2528.png"/><Relationship Id="rId88" Type="http://schemas.openxmlformats.org/officeDocument/2006/relationships/customXml" Target="../ink/ink2434.xml"/><Relationship Id="rId111" Type="http://schemas.openxmlformats.org/officeDocument/2006/relationships/image" Target="../media/image2437.png"/><Relationship Id="rId132" Type="http://schemas.openxmlformats.org/officeDocument/2006/relationships/customXml" Target="../ink/ink2456.xml"/><Relationship Id="rId153" Type="http://schemas.openxmlformats.org/officeDocument/2006/relationships/image" Target="../media/image2458.png"/><Relationship Id="rId174" Type="http://schemas.openxmlformats.org/officeDocument/2006/relationships/customXml" Target="../ink/ink2477.xml"/><Relationship Id="rId195" Type="http://schemas.openxmlformats.org/officeDocument/2006/relationships/image" Target="../media/image2479.png"/><Relationship Id="rId209" Type="http://schemas.openxmlformats.org/officeDocument/2006/relationships/image" Target="../media/image2486.png"/><Relationship Id="rId220" Type="http://schemas.openxmlformats.org/officeDocument/2006/relationships/customXml" Target="../ink/ink2500.xml"/><Relationship Id="rId241" Type="http://schemas.openxmlformats.org/officeDocument/2006/relationships/image" Target="../media/image2502.png"/><Relationship Id="rId15" Type="http://schemas.openxmlformats.org/officeDocument/2006/relationships/image" Target="../media/image2390.png"/><Relationship Id="rId36" Type="http://schemas.openxmlformats.org/officeDocument/2006/relationships/customXml" Target="../ink/ink2408.xml"/><Relationship Id="rId57" Type="http://schemas.openxmlformats.org/officeDocument/2006/relationships/image" Target="../media/image2410.png"/><Relationship Id="rId262" Type="http://schemas.openxmlformats.org/officeDocument/2006/relationships/customXml" Target="../ink/ink2521.xml"/><Relationship Id="rId283" Type="http://schemas.openxmlformats.org/officeDocument/2006/relationships/image" Target="../media/image2523.png"/><Relationship Id="rId78" Type="http://schemas.openxmlformats.org/officeDocument/2006/relationships/customXml" Target="../ink/ink2429.xml"/><Relationship Id="rId99" Type="http://schemas.openxmlformats.org/officeDocument/2006/relationships/image" Target="../media/image2431.png"/><Relationship Id="rId101" Type="http://schemas.openxmlformats.org/officeDocument/2006/relationships/image" Target="../media/image2432.png"/><Relationship Id="rId122" Type="http://schemas.openxmlformats.org/officeDocument/2006/relationships/customXml" Target="../ink/ink2451.xml"/><Relationship Id="rId143" Type="http://schemas.openxmlformats.org/officeDocument/2006/relationships/image" Target="../media/image2453.png"/><Relationship Id="rId164" Type="http://schemas.openxmlformats.org/officeDocument/2006/relationships/customXml" Target="../ink/ink2472.xml"/><Relationship Id="rId185" Type="http://schemas.openxmlformats.org/officeDocument/2006/relationships/image" Target="../media/image2474.png"/><Relationship Id="rId9" Type="http://schemas.openxmlformats.org/officeDocument/2006/relationships/image" Target="../media/image2388.png"/><Relationship Id="rId210" Type="http://schemas.openxmlformats.org/officeDocument/2006/relationships/customXml" Target="../ink/ink2495.xml"/><Relationship Id="rId26" Type="http://schemas.openxmlformats.org/officeDocument/2006/relationships/customXml" Target="../ink/ink2403.xml"/><Relationship Id="rId231" Type="http://schemas.openxmlformats.org/officeDocument/2006/relationships/image" Target="../media/image2497.png"/><Relationship Id="rId252" Type="http://schemas.openxmlformats.org/officeDocument/2006/relationships/customXml" Target="../ink/ink2516.xml"/><Relationship Id="rId273" Type="http://schemas.openxmlformats.org/officeDocument/2006/relationships/image" Target="../media/image2518.png"/><Relationship Id="rId294" Type="http://schemas.openxmlformats.org/officeDocument/2006/relationships/customXml" Target="../ink/ink2537.xml"/><Relationship Id="rId47" Type="http://schemas.openxmlformats.org/officeDocument/2006/relationships/image" Target="../media/image2405.png"/><Relationship Id="rId68" Type="http://schemas.openxmlformats.org/officeDocument/2006/relationships/customXml" Target="../ink/ink2424.xml"/><Relationship Id="rId89" Type="http://schemas.openxmlformats.org/officeDocument/2006/relationships/image" Target="../media/image2426.png"/><Relationship Id="rId112" Type="http://schemas.openxmlformats.org/officeDocument/2006/relationships/customXml" Target="../ink/ink2446.xml"/><Relationship Id="rId133" Type="http://schemas.openxmlformats.org/officeDocument/2006/relationships/image" Target="../media/image2448.png"/><Relationship Id="rId154" Type="http://schemas.openxmlformats.org/officeDocument/2006/relationships/customXml" Target="../ink/ink2467.xml"/><Relationship Id="rId175" Type="http://schemas.openxmlformats.org/officeDocument/2006/relationships/image" Target="../media/image2469.png"/><Relationship Id="rId196" Type="http://schemas.openxmlformats.org/officeDocument/2006/relationships/customXml" Target="../ink/ink2488.xml"/><Relationship Id="rId200" Type="http://schemas.openxmlformats.org/officeDocument/2006/relationships/customXml" Target="../ink/ink2490.xml"/><Relationship Id="rId16" Type="http://schemas.openxmlformats.org/officeDocument/2006/relationships/customXml" Target="../ink/ink2398.xml"/><Relationship Id="rId221" Type="http://schemas.openxmlformats.org/officeDocument/2006/relationships/image" Target="../media/image2492.png"/><Relationship Id="rId242" Type="http://schemas.openxmlformats.org/officeDocument/2006/relationships/customXml" Target="../ink/ink2511.xml"/><Relationship Id="rId263" Type="http://schemas.openxmlformats.org/officeDocument/2006/relationships/image" Target="../media/image2513.png"/><Relationship Id="rId284" Type="http://schemas.openxmlformats.org/officeDocument/2006/relationships/customXml" Target="../ink/ink2532.xml"/><Relationship Id="rId37" Type="http://schemas.openxmlformats.org/officeDocument/2006/relationships/image" Target="../media/image2400.png"/><Relationship Id="rId58" Type="http://schemas.openxmlformats.org/officeDocument/2006/relationships/customXml" Target="../ink/ink2419.xml"/><Relationship Id="rId79" Type="http://schemas.openxmlformats.org/officeDocument/2006/relationships/image" Target="../media/image2421.png"/><Relationship Id="rId102" Type="http://schemas.openxmlformats.org/officeDocument/2006/relationships/customXml" Target="../ink/ink2441.xml"/><Relationship Id="rId123" Type="http://schemas.openxmlformats.org/officeDocument/2006/relationships/image" Target="../media/image2443.png"/><Relationship Id="rId144" Type="http://schemas.openxmlformats.org/officeDocument/2006/relationships/customXml" Target="../ink/ink2462.xml"/><Relationship Id="rId90" Type="http://schemas.openxmlformats.org/officeDocument/2006/relationships/customXml" Target="../ink/ink2435.xml"/><Relationship Id="rId165" Type="http://schemas.openxmlformats.org/officeDocument/2006/relationships/image" Target="../media/image2464.png"/><Relationship Id="rId186" Type="http://schemas.openxmlformats.org/officeDocument/2006/relationships/customXml" Target="../ink/ink2483.xml"/><Relationship Id="rId211" Type="http://schemas.openxmlformats.org/officeDocument/2006/relationships/image" Target="../media/image2487.png"/><Relationship Id="rId232" Type="http://schemas.openxmlformats.org/officeDocument/2006/relationships/customXml" Target="../ink/ink2506.xml"/><Relationship Id="rId253" Type="http://schemas.openxmlformats.org/officeDocument/2006/relationships/image" Target="../media/image2508.png"/><Relationship Id="rId274" Type="http://schemas.openxmlformats.org/officeDocument/2006/relationships/customXml" Target="../ink/ink2527.xml"/><Relationship Id="rId295" Type="http://schemas.openxmlformats.org/officeDocument/2006/relationships/image" Target="../media/image2529.png"/><Relationship Id="rId27" Type="http://schemas.openxmlformats.org/officeDocument/2006/relationships/image" Target="../media/image2396.png"/><Relationship Id="rId48" Type="http://schemas.openxmlformats.org/officeDocument/2006/relationships/customXml" Target="../ink/ink2414.xml"/><Relationship Id="rId69" Type="http://schemas.openxmlformats.org/officeDocument/2006/relationships/image" Target="../media/image2416.png"/><Relationship Id="rId113" Type="http://schemas.openxmlformats.org/officeDocument/2006/relationships/image" Target="../media/image2438.png"/><Relationship Id="rId134" Type="http://schemas.openxmlformats.org/officeDocument/2006/relationships/customXml" Target="../ink/ink2457.xml"/><Relationship Id="rId80" Type="http://schemas.openxmlformats.org/officeDocument/2006/relationships/customXml" Target="../ink/ink2430.xml"/><Relationship Id="rId155" Type="http://schemas.openxmlformats.org/officeDocument/2006/relationships/image" Target="../media/image2459.png"/><Relationship Id="rId176" Type="http://schemas.openxmlformats.org/officeDocument/2006/relationships/customXml" Target="../ink/ink2478.xml"/><Relationship Id="rId197" Type="http://schemas.openxmlformats.org/officeDocument/2006/relationships/image" Target="../media/image2480.png"/><Relationship Id="rId201" Type="http://schemas.openxmlformats.org/officeDocument/2006/relationships/image" Target="../media/image2482.png"/><Relationship Id="rId222" Type="http://schemas.openxmlformats.org/officeDocument/2006/relationships/customXml" Target="../ink/ink2501.xml"/><Relationship Id="rId243" Type="http://schemas.openxmlformats.org/officeDocument/2006/relationships/image" Target="../media/image2503.png"/><Relationship Id="rId264" Type="http://schemas.openxmlformats.org/officeDocument/2006/relationships/customXml" Target="../ink/ink2522.xml"/><Relationship Id="rId285" Type="http://schemas.openxmlformats.org/officeDocument/2006/relationships/image" Target="../media/image2524.png"/><Relationship Id="rId17" Type="http://schemas.openxmlformats.org/officeDocument/2006/relationships/image" Target="../media/image2391.png"/><Relationship Id="rId38" Type="http://schemas.openxmlformats.org/officeDocument/2006/relationships/customXml" Target="../ink/ink2409.xml"/><Relationship Id="rId59" Type="http://schemas.openxmlformats.org/officeDocument/2006/relationships/image" Target="../media/image2411.png"/><Relationship Id="rId103" Type="http://schemas.openxmlformats.org/officeDocument/2006/relationships/image" Target="../media/image2433.png"/><Relationship Id="rId124" Type="http://schemas.openxmlformats.org/officeDocument/2006/relationships/customXml" Target="../ink/ink2452.xml"/><Relationship Id="rId70" Type="http://schemas.openxmlformats.org/officeDocument/2006/relationships/customXml" Target="../ink/ink2425.xml"/><Relationship Id="rId91" Type="http://schemas.openxmlformats.org/officeDocument/2006/relationships/image" Target="../media/image2427.png"/><Relationship Id="rId145" Type="http://schemas.openxmlformats.org/officeDocument/2006/relationships/image" Target="../media/image2454.png"/><Relationship Id="rId166" Type="http://schemas.openxmlformats.org/officeDocument/2006/relationships/customXml" Target="../ink/ink2473.xml"/><Relationship Id="rId187" Type="http://schemas.openxmlformats.org/officeDocument/2006/relationships/image" Target="../media/image247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496.xml"/><Relationship Id="rId233" Type="http://schemas.openxmlformats.org/officeDocument/2006/relationships/image" Target="../media/image2498.png"/><Relationship Id="rId254" Type="http://schemas.openxmlformats.org/officeDocument/2006/relationships/customXml" Target="../ink/ink2517.xml"/><Relationship Id="rId28" Type="http://schemas.openxmlformats.org/officeDocument/2006/relationships/customXml" Target="../ink/ink2404.xml"/><Relationship Id="rId49" Type="http://schemas.openxmlformats.org/officeDocument/2006/relationships/image" Target="../media/image2406.png"/><Relationship Id="rId114" Type="http://schemas.openxmlformats.org/officeDocument/2006/relationships/customXml" Target="../ink/ink2447.xml"/><Relationship Id="rId275" Type="http://schemas.openxmlformats.org/officeDocument/2006/relationships/image" Target="../media/image2519.png"/><Relationship Id="rId60" Type="http://schemas.openxmlformats.org/officeDocument/2006/relationships/customXml" Target="../ink/ink2420.xml"/><Relationship Id="rId81" Type="http://schemas.openxmlformats.org/officeDocument/2006/relationships/image" Target="../media/image2422.png"/><Relationship Id="rId135" Type="http://schemas.openxmlformats.org/officeDocument/2006/relationships/image" Target="../media/image2449.png"/><Relationship Id="rId156" Type="http://schemas.openxmlformats.org/officeDocument/2006/relationships/customXml" Target="../ink/ink2468.xml"/><Relationship Id="rId177" Type="http://schemas.openxmlformats.org/officeDocument/2006/relationships/image" Target="../media/image2470.png"/><Relationship Id="rId198" Type="http://schemas.openxmlformats.org/officeDocument/2006/relationships/customXml" Target="../ink/ink2489.xml"/><Relationship Id="rId202" Type="http://schemas.openxmlformats.org/officeDocument/2006/relationships/customXml" Target="../ink/ink2491.xml"/><Relationship Id="rId223" Type="http://schemas.openxmlformats.org/officeDocument/2006/relationships/image" Target="../media/image2493.png"/><Relationship Id="rId244" Type="http://schemas.openxmlformats.org/officeDocument/2006/relationships/customXml" Target="../ink/ink2512.xml"/><Relationship Id="rId18" Type="http://schemas.openxmlformats.org/officeDocument/2006/relationships/customXml" Target="../ink/ink2399.xml"/><Relationship Id="rId39" Type="http://schemas.openxmlformats.org/officeDocument/2006/relationships/image" Target="../media/image2401.png"/><Relationship Id="rId265" Type="http://schemas.openxmlformats.org/officeDocument/2006/relationships/image" Target="../media/image2514.png"/><Relationship Id="rId286" Type="http://schemas.openxmlformats.org/officeDocument/2006/relationships/customXml" Target="../ink/ink2533.xml"/><Relationship Id="rId50" Type="http://schemas.openxmlformats.org/officeDocument/2006/relationships/customXml" Target="../ink/ink2415.xml"/><Relationship Id="rId104" Type="http://schemas.openxmlformats.org/officeDocument/2006/relationships/customXml" Target="../ink/ink2442.xml"/><Relationship Id="rId125" Type="http://schemas.openxmlformats.org/officeDocument/2006/relationships/image" Target="../media/image2444.png"/><Relationship Id="rId146" Type="http://schemas.openxmlformats.org/officeDocument/2006/relationships/customXml" Target="../ink/ink2463.xml"/><Relationship Id="rId167" Type="http://schemas.openxmlformats.org/officeDocument/2006/relationships/image" Target="../media/image2465.png"/><Relationship Id="rId188" Type="http://schemas.openxmlformats.org/officeDocument/2006/relationships/customXml" Target="../ink/ink2484.xml"/><Relationship Id="rId71" Type="http://schemas.openxmlformats.org/officeDocument/2006/relationships/image" Target="../media/image2417.png"/><Relationship Id="rId92" Type="http://schemas.openxmlformats.org/officeDocument/2006/relationships/customXml" Target="../ink/ink2436.xml"/><Relationship Id="rId213" Type="http://schemas.openxmlformats.org/officeDocument/2006/relationships/image" Target="../media/image2488.png"/><Relationship Id="rId234" Type="http://schemas.openxmlformats.org/officeDocument/2006/relationships/customXml" Target="../ink/ink2507.xml"/><Relationship Id="rId2" Type="http://schemas.openxmlformats.org/officeDocument/2006/relationships/customXml" Target="../ink/ink2391.xml"/><Relationship Id="rId29" Type="http://schemas.openxmlformats.org/officeDocument/2006/relationships/image" Target="../media/image2397.png"/><Relationship Id="rId255" Type="http://schemas.openxmlformats.org/officeDocument/2006/relationships/image" Target="../media/image2509.png"/><Relationship Id="rId276" Type="http://schemas.openxmlformats.org/officeDocument/2006/relationships/customXml" Target="../ink/ink2528.xml"/><Relationship Id="rId40" Type="http://schemas.openxmlformats.org/officeDocument/2006/relationships/customXml" Target="../ink/ink2410.xml"/><Relationship Id="rId115" Type="http://schemas.openxmlformats.org/officeDocument/2006/relationships/image" Target="../media/image2439.png"/><Relationship Id="rId136" Type="http://schemas.openxmlformats.org/officeDocument/2006/relationships/customXml" Target="../ink/ink2458.xml"/><Relationship Id="rId157" Type="http://schemas.openxmlformats.org/officeDocument/2006/relationships/image" Target="../media/image2460.png"/><Relationship Id="rId178" Type="http://schemas.openxmlformats.org/officeDocument/2006/relationships/customXml" Target="../ink/ink2479.xml"/><Relationship Id="rId61" Type="http://schemas.openxmlformats.org/officeDocument/2006/relationships/image" Target="../media/image2412.png"/><Relationship Id="rId82" Type="http://schemas.openxmlformats.org/officeDocument/2006/relationships/customXml" Target="../ink/ink2431.xml"/><Relationship Id="rId199" Type="http://schemas.openxmlformats.org/officeDocument/2006/relationships/image" Target="../media/image2481.png"/><Relationship Id="rId203" Type="http://schemas.openxmlformats.org/officeDocument/2006/relationships/image" Target="../media/image2483.png"/><Relationship Id="rId19" Type="http://schemas.openxmlformats.org/officeDocument/2006/relationships/image" Target="../media/image2392.png"/><Relationship Id="rId224" Type="http://schemas.openxmlformats.org/officeDocument/2006/relationships/customXml" Target="../ink/ink2502.xml"/><Relationship Id="rId245" Type="http://schemas.openxmlformats.org/officeDocument/2006/relationships/image" Target="../media/image2504.png"/><Relationship Id="rId266" Type="http://schemas.openxmlformats.org/officeDocument/2006/relationships/customXml" Target="../ink/ink2523.xml"/><Relationship Id="rId287" Type="http://schemas.openxmlformats.org/officeDocument/2006/relationships/image" Target="../media/image2525.png"/><Relationship Id="rId30" Type="http://schemas.openxmlformats.org/officeDocument/2006/relationships/customXml" Target="../ink/ink2405.xml"/><Relationship Id="rId105" Type="http://schemas.openxmlformats.org/officeDocument/2006/relationships/image" Target="../media/image2434.png"/><Relationship Id="rId126" Type="http://schemas.openxmlformats.org/officeDocument/2006/relationships/customXml" Target="../ink/ink2453.xml"/><Relationship Id="rId147" Type="http://schemas.openxmlformats.org/officeDocument/2006/relationships/image" Target="../media/image2455.png"/><Relationship Id="rId168" Type="http://schemas.openxmlformats.org/officeDocument/2006/relationships/customXml" Target="../ink/ink2474.xml"/><Relationship Id="rId51" Type="http://schemas.openxmlformats.org/officeDocument/2006/relationships/image" Target="../media/image2407.png"/><Relationship Id="rId72" Type="http://schemas.openxmlformats.org/officeDocument/2006/relationships/customXml" Target="../ink/ink2426.xml"/><Relationship Id="rId93" Type="http://schemas.openxmlformats.org/officeDocument/2006/relationships/image" Target="../media/image2428.png"/><Relationship Id="rId189" Type="http://schemas.openxmlformats.org/officeDocument/2006/relationships/image" Target="../media/image2476.png"/><Relationship Id="rId3" Type="http://schemas.openxmlformats.org/officeDocument/2006/relationships/image" Target="../media/image2385.png"/><Relationship Id="rId214" Type="http://schemas.openxmlformats.org/officeDocument/2006/relationships/customXml" Target="../ink/ink2497.xml"/><Relationship Id="rId235" Type="http://schemas.openxmlformats.org/officeDocument/2006/relationships/image" Target="../media/image2499.png"/><Relationship Id="rId256" Type="http://schemas.openxmlformats.org/officeDocument/2006/relationships/customXml" Target="../ink/ink2518.xml"/><Relationship Id="rId277" Type="http://schemas.openxmlformats.org/officeDocument/2006/relationships/image" Target="../media/image2520.png"/><Relationship Id="rId116" Type="http://schemas.openxmlformats.org/officeDocument/2006/relationships/customXml" Target="../ink/ink2448.xml"/><Relationship Id="rId137" Type="http://schemas.openxmlformats.org/officeDocument/2006/relationships/image" Target="../media/image2450.png"/><Relationship Id="rId158" Type="http://schemas.openxmlformats.org/officeDocument/2006/relationships/customXml" Target="../ink/ink2469.xml"/><Relationship Id="rId20" Type="http://schemas.openxmlformats.org/officeDocument/2006/relationships/customXml" Target="../ink/ink2400.xml"/><Relationship Id="rId41" Type="http://schemas.openxmlformats.org/officeDocument/2006/relationships/image" Target="../media/image2402.png"/><Relationship Id="rId62" Type="http://schemas.openxmlformats.org/officeDocument/2006/relationships/customXml" Target="../ink/ink2421.xml"/><Relationship Id="rId83" Type="http://schemas.openxmlformats.org/officeDocument/2006/relationships/image" Target="../media/image2423.png"/><Relationship Id="rId179" Type="http://schemas.openxmlformats.org/officeDocument/2006/relationships/image" Target="../media/image2471.png"/><Relationship Id="rId190" Type="http://schemas.openxmlformats.org/officeDocument/2006/relationships/customXml" Target="../ink/ink2485.xml"/><Relationship Id="rId204" Type="http://schemas.openxmlformats.org/officeDocument/2006/relationships/customXml" Target="../ink/ink2492.xml"/><Relationship Id="rId225" Type="http://schemas.openxmlformats.org/officeDocument/2006/relationships/image" Target="../media/image2494.png"/><Relationship Id="rId246" Type="http://schemas.openxmlformats.org/officeDocument/2006/relationships/customXml" Target="../ink/ink2513.xml"/><Relationship Id="rId267" Type="http://schemas.openxmlformats.org/officeDocument/2006/relationships/image" Target="../media/image2515.png"/><Relationship Id="rId288" Type="http://schemas.openxmlformats.org/officeDocument/2006/relationships/customXml" Target="../ink/ink2534.xml"/><Relationship Id="rId106" Type="http://schemas.openxmlformats.org/officeDocument/2006/relationships/customXml" Target="../ink/ink2443.xml"/><Relationship Id="rId127" Type="http://schemas.openxmlformats.org/officeDocument/2006/relationships/image" Target="../media/image2445.png"/><Relationship Id="rId10" Type="http://schemas.openxmlformats.org/officeDocument/2006/relationships/customXml" Target="../ink/ink2395.xml"/><Relationship Id="rId31" Type="http://schemas.openxmlformats.org/officeDocument/2006/relationships/image" Target="../media/image2398.png"/><Relationship Id="rId52" Type="http://schemas.openxmlformats.org/officeDocument/2006/relationships/customXml" Target="../ink/ink2416.xml"/><Relationship Id="rId73" Type="http://schemas.openxmlformats.org/officeDocument/2006/relationships/image" Target="../media/image2418.png"/><Relationship Id="rId94" Type="http://schemas.openxmlformats.org/officeDocument/2006/relationships/customXml" Target="../ink/ink2437.xml"/><Relationship Id="rId148" Type="http://schemas.openxmlformats.org/officeDocument/2006/relationships/customXml" Target="../ink/ink2464.xml"/><Relationship Id="rId169" Type="http://schemas.openxmlformats.org/officeDocument/2006/relationships/image" Target="../media/image2466.png"/><Relationship Id="rId4" Type="http://schemas.openxmlformats.org/officeDocument/2006/relationships/customXml" Target="../ink/ink2392.xml"/><Relationship Id="rId180" Type="http://schemas.openxmlformats.org/officeDocument/2006/relationships/customXml" Target="../ink/ink2480.xml"/><Relationship Id="rId215" Type="http://schemas.openxmlformats.org/officeDocument/2006/relationships/image" Target="../media/image2489.png"/><Relationship Id="rId236" Type="http://schemas.openxmlformats.org/officeDocument/2006/relationships/customXml" Target="../ink/ink2508.xml"/><Relationship Id="rId257" Type="http://schemas.openxmlformats.org/officeDocument/2006/relationships/image" Target="../media/image2510.png"/><Relationship Id="rId278" Type="http://schemas.openxmlformats.org/officeDocument/2006/relationships/customXml" Target="../ink/ink2529.xml"/><Relationship Id="rId42" Type="http://schemas.openxmlformats.org/officeDocument/2006/relationships/customXml" Target="../ink/ink2411.xml"/><Relationship Id="rId84" Type="http://schemas.openxmlformats.org/officeDocument/2006/relationships/customXml" Target="../ink/ink2432.xml"/><Relationship Id="rId138" Type="http://schemas.openxmlformats.org/officeDocument/2006/relationships/customXml" Target="../ink/ink2459.xml"/><Relationship Id="rId191" Type="http://schemas.openxmlformats.org/officeDocument/2006/relationships/image" Target="../media/image2477.png"/><Relationship Id="rId205" Type="http://schemas.openxmlformats.org/officeDocument/2006/relationships/image" Target="../media/image2484.png"/><Relationship Id="rId247" Type="http://schemas.openxmlformats.org/officeDocument/2006/relationships/image" Target="../media/image2505.png"/><Relationship Id="rId107" Type="http://schemas.openxmlformats.org/officeDocument/2006/relationships/image" Target="../media/image2435.png"/><Relationship Id="rId289" Type="http://schemas.openxmlformats.org/officeDocument/2006/relationships/image" Target="../media/image2526.png"/><Relationship Id="rId11" Type="http://schemas.openxmlformats.org/officeDocument/2006/relationships/image" Target="../media/image2389.png"/><Relationship Id="rId53" Type="http://schemas.openxmlformats.org/officeDocument/2006/relationships/image" Target="../media/image2408.png"/><Relationship Id="rId149" Type="http://schemas.openxmlformats.org/officeDocument/2006/relationships/image" Target="../media/image2456.png"/><Relationship Id="rId95" Type="http://schemas.openxmlformats.org/officeDocument/2006/relationships/image" Target="../media/image2429.png"/><Relationship Id="rId160" Type="http://schemas.openxmlformats.org/officeDocument/2006/relationships/customXml" Target="../ink/ink2470.xml"/><Relationship Id="rId216" Type="http://schemas.openxmlformats.org/officeDocument/2006/relationships/customXml" Target="../ink/ink2498.xml"/><Relationship Id="rId258" Type="http://schemas.openxmlformats.org/officeDocument/2006/relationships/customXml" Target="../ink/ink2519.xml"/><Relationship Id="rId22" Type="http://schemas.openxmlformats.org/officeDocument/2006/relationships/customXml" Target="../ink/ink2401.xml"/><Relationship Id="rId64" Type="http://schemas.openxmlformats.org/officeDocument/2006/relationships/customXml" Target="../ink/ink2422.xml"/><Relationship Id="rId118" Type="http://schemas.openxmlformats.org/officeDocument/2006/relationships/customXml" Target="../ink/ink2449.xml"/><Relationship Id="rId171" Type="http://schemas.openxmlformats.org/officeDocument/2006/relationships/image" Target="../media/image2467.png"/><Relationship Id="rId227" Type="http://schemas.openxmlformats.org/officeDocument/2006/relationships/image" Target="../media/image2495.png"/><Relationship Id="rId269" Type="http://schemas.openxmlformats.org/officeDocument/2006/relationships/image" Target="../media/image251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87.png"/><Relationship Id="rId21" Type="http://schemas.openxmlformats.org/officeDocument/2006/relationships/image" Target="../media/image2539.png"/><Relationship Id="rId42" Type="http://schemas.openxmlformats.org/officeDocument/2006/relationships/customXml" Target="../ink/ink2558.xml"/><Relationship Id="rId63" Type="http://schemas.openxmlformats.org/officeDocument/2006/relationships/image" Target="../media/image2560.png"/><Relationship Id="rId84" Type="http://schemas.openxmlformats.org/officeDocument/2006/relationships/customXml" Target="../ink/ink2579.xml"/><Relationship Id="rId138" Type="http://schemas.openxmlformats.org/officeDocument/2006/relationships/customXml" Target="../ink/ink2606.xml"/><Relationship Id="rId107" Type="http://schemas.openxmlformats.org/officeDocument/2006/relationships/image" Target="../media/image2582.png"/><Relationship Id="rId11" Type="http://schemas.openxmlformats.org/officeDocument/2006/relationships/image" Target="../media/image2534.png"/><Relationship Id="rId32" Type="http://schemas.openxmlformats.org/officeDocument/2006/relationships/customXml" Target="../ink/ink2553.xml"/><Relationship Id="rId53" Type="http://schemas.openxmlformats.org/officeDocument/2006/relationships/image" Target="../media/image2555.png"/><Relationship Id="rId74" Type="http://schemas.openxmlformats.org/officeDocument/2006/relationships/customXml" Target="../ink/ink2574.xml"/><Relationship Id="rId128" Type="http://schemas.openxmlformats.org/officeDocument/2006/relationships/customXml" Target="../ink/ink2601.xml"/><Relationship Id="rId149" Type="http://schemas.openxmlformats.org/officeDocument/2006/relationships/image" Target="../media/image2603.png"/><Relationship Id="rId5" Type="http://schemas.openxmlformats.org/officeDocument/2006/relationships/image" Target="../media/image2531.png"/><Relationship Id="rId95" Type="http://schemas.openxmlformats.org/officeDocument/2006/relationships/image" Target="../media/image2576.png"/><Relationship Id="rId22" Type="http://schemas.openxmlformats.org/officeDocument/2006/relationships/customXml" Target="../ink/ink2548.xml"/><Relationship Id="rId43" Type="http://schemas.openxmlformats.org/officeDocument/2006/relationships/image" Target="../media/image2550.png"/><Relationship Id="rId64" Type="http://schemas.openxmlformats.org/officeDocument/2006/relationships/customXml" Target="../ink/ink2569.xml"/><Relationship Id="rId118" Type="http://schemas.openxmlformats.org/officeDocument/2006/relationships/customXml" Target="../ink/ink2596.xml"/><Relationship Id="rId139" Type="http://schemas.openxmlformats.org/officeDocument/2006/relationships/image" Target="../media/image2598.png"/><Relationship Id="rId80" Type="http://schemas.openxmlformats.org/officeDocument/2006/relationships/customXml" Target="../ink/ink2577.xml"/><Relationship Id="rId85" Type="http://schemas.openxmlformats.org/officeDocument/2006/relationships/image" Target="../media/image2571.png"/><Relationship Id="rId150" Type="http://schemas.openxmlformats.org/officeDocument/2006/relationships/customXml" Target="../ink/ink2612.xml"/><Relationship Id="rId155" Type="http://schemas.openxmlformats.org/officeDocument/2006/relationships/image" Target="../media/image2606.png"/><Relationship Id="rId12" Type="http://schemas.openxmlformats.org/officeDocument/2006/relationships/customXml" Target="../ink/ink2543.xml"/><Relationship Id="rId17" Type="http://schemas.openxmlformats.org/officeDocument/2006/relationships/image" Target="../media/image2537.png"/><Relationship Id="rId33" Type="http://schemas.openxmlformats.org/officeDocument/2006/relationships/image" Target="../media/image2545.png"/><Relationship Id="rId38" Type="http://schemas.openxmlformats.org/officeDocument/2006/relationships/customXml" Target="../ink/ink2556.xml"/><Relationship Id="rId59" Type="http://schemas.openxmlformats.org/officeDocument/2006/relationships/image" Target="../media/image2558.png"/><Relationship Id="rId103" Type="http://schemas.openxmlformats.org/officeDocument/2006/relationships/image" Target="../media/image2580.png"/><Relationship Id="rId108" Type="http://schemas.openxmlformats.org/officeDocument/2006/relationships/customXml" Target="../ink/ink2591.xml"/><Relationship Id="rId124" Type="http://schemas.openxmlformats.org/officeDocument/2006/relationships/customXml" Target="../ink/ink2599.xml"/><Relationship Id="rId129" Type="http://schemas.openxmlformats.org/officeDocument/2006/relationships/image" Target="../media/image2593.png"/><Relationship Id="rId54" Type="http://schemas.openxmlformats.org/officeDocument/2006/relationships/customXml" Target="../ink/ink2564.xml"/><Relationship Id="rId70" Type="http://schemas.openxmlformats.org/officeDocument/2006/relationships/customXml" Target="../ink/ink2572.xml"/><Relationship Id="rId75" Type="http://schemas.openxmlformats.org/officeDocument/2006/relationships/image" Target="../media/image2566.png"/><Relationship Id="rId91" Type="http://schemas.openxmlformats.org/officeDocument/2006/relationships/image" Target="../media/image2574.png"/><Relationship Id="rId96" Type="http://schemas.openxmlformats.org/officeDocument/2006/relationships/customXml" Target="../ink/ink2585.xml"/><Relationship Id="rId140" Type="http://schemas.openxmlformats.org/officeDocument/2006/relationships/customXml" Target="../ink/ink2607.xml"/><Relationship Id="rId145" Type="http://schemas.openxmlformats.org/officeDocument/2006/relationships/image" Target="../media/image260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40.xml"/><Relationship Id="rId23" Type="http://schemas.openxmlformats.org/officeDocument/2006/relationships/image" Target="../media/image2540.png"/><Relationship Id="rId28" Type="http://schemas.openxmlformats.org/officeDocument/2006/relationships/customXml" Target="../ink/ink2551.xml"/><Relationship Id="rId49" Type="http://schemas.openxmlformats.org/officeDocument/2006/relationships/image" Target="../media/image2553.png"/><Relationship Id="rId114" Type="http://schemas.openxmlformats.org/officeDocument/2006/relationships/customXml" Target="../ink/ink2594.xml"/><Relationship Id="rId119" Type="http://schemas.openxmlformats.org/officeDocument/2006/relationships/image" Target="../media/image2588.png"/><Relationship Id="rId44" Type="http://schemas.openxmlformats.org/officeDocument/2006/relationships/customXml" Target="../ink/ink2559.xml"/><Relationship Id="rId60" Type="http://schemas.openxmlformats.org/officeDocument/2006/relationships/customXml" Target="../ink/ink2567.xml"/><Relationship Id="rId65" Type="http://schemas.openxmlformats.org/officeDocument/2006/relationships/image" Target="../media/image2561.png"/><Relationship Id="rId81" Type="http://schemas.openxmlformats.org/officeDocument/2006/relationships/image" Target="../media/image2569.png"/><Relationship Id="rId86" Type="http://schemas.openxmlformats.org/officeDocument/2006/relationships/customXml" Target="../ink/ink2580.xml"/><Relationship Id="rId130" Type="http://schemas.openxmlformats.org/officeDocument/2006/relationships/customXml" Target="../ink/ink2602.xml"/><Relationship Id="rId135" Type="http://schemas.openxmlformats.org/officeDocument/2006/relationships/image" Target="../media/image2596.png"/><Relationship Id="rId151" Type="http://schemas.openxmlformats.org/officeDocument/2006/relationships/image" Target="../media/image2604.png"/><Relationship Id="rId156" Type="http://schemas.openxmlformats.org/officeDocument/2006/relationships/customXml" Target="../ink/ink2615.xml"/><Relationship Id="rId13" Type="http://schemas.openxmlformats.org/officeDocument/2006/relationships/image" Target="../media/image2535.png"/><Relationship Id="rId18" Type="http://schemas.openxmlformats.org/officeDocument/2006/relationships/customXml" Target="../ink/ink2546.xml"/><Relationship Id="rId39" Type="http://schemas.openxmlformats.org/officeDocument/2006/relationships/image" Target="../media/image2548.png"/><Relationship Id="rId109" Type="http://schemas.openxmlformats.org/officeDocument/2006/relationships/image" Target="../media/image2583.png"/><Relationship Id="rId34" Type="http://schemas.openxmlformats.org/officeDocument/2006/relationships/customXml" Target="../ink/ink2554.xml"/><Relationship Id="rId50" Type="http://schemas.openxmlformats.org/officeDocument/2006/relationships/customXml" Target="../ink/ink2562.xml"/><Relationship Id="rId55" Type="http://schemas.openxmlformats.org/officeDocument/2006/relationships/image" Target="../media/image2556.png"/><Relationship Id="rId76" Type="http://schemas.openxmlformats.org/officeDocument/2006/relationships/customXml" Target="../ink/ink2575.xml"/><Relationship Id="rId97" Type="http://schemas.openxmlformats.org/officeDocument/2006/relationships/image" Target="../media/image2577.png"/><Relationship Id="rId104" Type="http://schemas.openxmlformats.org/officeDocument/2006/relationships/customXml" Target="../ink/ink2589.xml"/><Relationship Id="rId120" Type="http://schemas.openxmlformats.org/officeDocument/2006/relationships/customXml" Target="../ink/ink2597.xml"/><Relationship Id="rId125" Type="http://schemas.openxmlformats.org/officeDocument/2006/relationships/image" Target="../media/image2591.png"/><Relationship Id="rId141" Type="http://schemas.openxmlformats.org/officeDocument/2006/relationships/image" Target="../media/image2599.png"/><Relationship Id="rId146" Type="http://schemas.openxmlformats.org/officeDocument/2006/relationships/customXml" Target="../ink/ink2610.xml"/><Relationship Id="rId7" Type="http://schemas.openxmlformats.org/officeDocument/2006/relationships/image" Target="../media/image2532.png"/><Relationship Id="rId71" Type="http://schemas.openxmlformats.org/officeDocument/2006/relationships/image" Target="../media/image2564.png"/><Relationship Id="rId92" Type="http://schemas.openxmlformats.org/officeDocument/2006/relationships/customXml" Target="../ink/ink2583.xml"/><Relationship Id="rId2" Type="http://schemas.openxmlformats.org/officeDocument/2006/relationships/customXml" Target="../ink/ink2538.xml"/><Relationship Id="rId29" Type="http://schemas.openxmlformats.org/officeDocument/2006/relationships/image" Target="../media/image2543.png"/><Relationship Id="rId24" Type="http://schemas.openxmlformats.org/officeDocument/2006/relationships/customXml" Target="../ink/ink2549.xml"/><Relationship Id="rId40" Type="http://schemas.openxmlformats.org/officeDocument/2006/relationships/customXml" Target="../ink/ink2557.xml"/><Relationship Id="rId45" Type="http://schemas.openxmlformats.org/officeDocument/2006/relationships/image" Target="../media/image2551.png"/><Relationship Id="rId66" Type="http://schemas.openxmlformats.org/officeDocument/2006/relationships/customXml" Target="../ink/ink2570.xml"/><Relationship Id="rId87" Type="http://schemas.openxmlformats.org/officeDocument/2006/relationships/image" Target="../media/image2572.png"/><Relationship Id="rId110" Type="http://schemas.openxmlformats.org/officeDocument/2006/relationships/customXml" Target="../ink/ink2592.xml"/><Relationship Id="rId115" Type="http://schemas.openxmlformats.org/officeDocument/2006/relationships/image" Target="../media/image2586.png"/><Relationship Id="rId131" Type="http://schemas.openxmlformats.org/officeDocument/2006/relationships/image" Target="../media/image2594.png"/><Relationship Id="rId136" Type="http://schemas.openxmlformats.org/officeDocument/2006/relationships/customXml" Target="../ink/ink2605.xml"/><Relationship Id="rId157" Type="http://schemas.openxmlformats.org/officeDocument/2006/relationships/image" Target="../media/image2607.png"/><Relationship Id="rId61" Type="http://schemas.openxmlformats.org/officeDocument/2006/relationships/image" Target="../media/image2559.png"/><Relationship Id="rId82" Type="http://schemas.openxmlformats.org/officeDocument/2006/relationships/customXml" Target="../ink/ink2578.xml"/><Relationship Id="rId152" Type="http://schemas.openxmlformats.org/officeDocument/2006/relationships/customXml" Target="../ink/ink2613.xml"/><Relationship Id="rId19" Type="http://schemas.openxmlformats.org/officeDocument/2006/relationships/image" Target="../media/image2538.png"/><Relationship Id="rId14" Type="http://schemas.openxmlformats.org/officeDocument/2006/relationships/customXml" Target="../ink/ink2544.xml"/><Relationship Id="rId30" Type="http://schemas.openxmlformats.org/officeDocument/2006/relationships/customXml" Target="../ink/ink2552.xml"/><Relationship Id="rId35" Type="http://schemas.openxmlformats.org/officeDocument/2006/relationships/image" Target="../media/image2546.png"/><Relationship Id="rId56" Type="http://schemas.openxmlformats.org/officeDocument/2006/relationships/customXml" Target="../ink/ink2565.xml"/><Relationship Id="rId77" Type="http://schemas.openxmlformats.org/officeDocument/2006/relationships/image" Target="../media/image2567.png"/><Relationship Id="rId100" Type="http://schemas.openxmlformats.org/officeDocument/2006/relationships/customXml" Target="../ink/ink2587.xml"/><Relationship Id="rId105" Type="http://schemas.openxmlformats.org/officeDocument/2006/relationships/image" Target="../media/image2581.png"/><Relationship Id="rId126" Type="http://schemas.openxmlformats.org/officeDocument/2006/relationships/customXml" Target="../ink/ink2600.xml"/><Relationship Id="rId147" Type="http://schemas.openxmlformats.org/officeDocument/2006/relationships/image" Target="../media/image2602.png"/><Relationship Id="rId8" Type="http://schemas.openxmlformats.org/officeDocument/2006/relationships/customXml" Target="../ink/ink2541.xml"/><Relationship Id="rId51" Type="http://schemas.openxmlformats.org/officeDocument/2006/relationships/image" Target="../media/image2554.png"/><Relationship Id="rId72" Type="http://schemas.openxmlformats.org/officeDocument/2006/relationships/customXml" Target="../ink/ink2573.xml"/><Relationship Id="rId93" Type="http://schemas.openxmlformats.org/officeDocument/2006/relationships/image" Target="../media/image2575.png"/><Relationship Id="rId98" Type="http://schemas.openxmlformats.org/officeDocument/2006/relationships/customXml" Target="../ink/ink2586.xml"/><Relationship Id="rId121" Type="http://schemas.openxmlformats.org/officeDocument/2006/relationships/image" Target="../media/image2589.png"/><Relationship Id="rId142" Type="http://schemas.openxmlformats.org/officeDocument/2006/relationships/customXml" Target="../ink/ink2608.xml"/><Relationship Id="rId3" Type="http://schemas.openxmlformats.org/officeDocument/2006/relationships/image" Target="../media/image2530.png"/><Relationship Id="rId25" Type="http://schemas.openxmlformats.org/officeDocument/2006/relationships/image" Target="../media/image2541.png"/><Relationship Id="rId46" Type="http://schemas.openxmlformats.org/officeDocument/2006/relationships/customXml" Target="../ink/ink2560.xml"/><Relationship Id="rId67" Type="http://schemas.openxmlformats.org/officeDocument/2006/relationships/image" Target="../media/image2562.png"/><Relationship Id="rId116" Type="http://schemas.openxmlformats.org/officeDocument/2006/relationships/customXml" Target="../ink/ink2595.xml"/><Relationship Id="rId137" Type="http://schemas.openxmlformats.org/officeDocument/2006/relationships/image" Target="../media/image2597.png"/><Relationship Id="rId20" Type="http://schemas.openxmlformats.org/officeDocument/2006/relationships/customXml" Target="../ink/ink2547.xml"/><Relationship Id="rId41" Type="http://schemas.openxmlformats.org/officeDocument/2006/relationships/image" Target="../media/image2549.png"/><Relationship Id="rId62" Type="http://schemas.openxmlformats.org/officeDocument/2006/relationships/customXml" Target="../ink/ink2568.xml"/><Relationship Id="rId83" Type="http://schemas.openxmlformats.org/officeDocument/2006/relationships/image" Target="../media/image2570.png"/><Relationship Id="rId88" Type="http://schemas.openxmlformats.org/officeDocument/2006/relationships/customXml" Target="../ink/ink2581.xml"/><Relationship Id="rId111" Type="http://schemas.openxmlformats.org/officeDocument/2006/relationships/image" Target="../media/image2584.png"/><Relationship Id="rId132" Type="http://schemas.openxmlformats.org/officeDocument/2006/relationships/customXml" Target="../ink/ink2603.xml"/><Relationship Id="rId153" Type="http://schemas.openxmlformats.org/officeDocument/2006/relationships/image" Target="../media/image2605.png"/><Relationship Id="rId15" Type="http://schemas.openxmlformats.org/officeDocument/2006/relationships/image" Target="../media/image2536.png"/><Relationship Id="rId36" Type="http://schemas.openxmlformats.org/officeDocument/2006/relationships/customXml" Target="../ink/ink2555.xml"/><Relationship Id="rId57" Type="http://schemas.openxmlformats.org/officeDocument/2006/relationships/image" Target="../media/image2557.png"/><Relationship Id="rId106" Type="http://schemas.openxmlformats.org/officeDocument/2006/relationships/customXml" Target="../ink/ink2590.xml"/><Relationship Id="rId127" Type="http://schemas.openxmlformats.org/officeDocument/2006/relationships/image" Target="../media/image2592.png"/><Relationship Id="rId10" Type="http://schemas.openxmlformats.org/officeDocument/2006/relationships/customXml" Target="../ink/ink2542.xml"/><Relationship Id="rId31" Type="http://schemas.openxmlformats.org/officeDocument/2006/relationships/image" Target="../media/image2544.png"/><Relationship Id="rId52" Type="http://schemas.openxmlformats.org/officeDocument/2006/relationships/customXml" Target="../ink/ink2563.xml"/><Relationship Id="rId73" Type="http://schemas.openxmlformats.org/officeDocument/2006/relationships/image" Target="../media/image2565.png"/><Relationship Id="rId78" Type="http://schemas.openxmlformats.org/officeDocument/2006/relationships/customXml" Target="../ink/ink2576.xml"/><Relationship Id="rId94" Type="http://schemas.openxmlformats.org/officeDocument/2006/relationships/customXml" Target="../ink/ink2584.xml"/><Relationship Id="rId99" Type="http://schemas.openxmlformats.org/officeDocument/2006/relationships/image" Target="../media/image2578.png"/><Relationship Id="rId101" Type="http://schemas.openxmlformats.org/officeDocument/2006/relationships/image" Target="../media/image2579.png"/><Relationship Id="rId122" Type="http://schemas.openxmlformats.org/officeDocument/2006/relationships/customXml" Target="../ink/ink2598.xml"/><Relationship Id="rId143" Type="http://schemas.openxmlformats.org/officeDocument/2006/relationships/image" Target="../media/image2600.png"/><Relationship Id="rId148" Type="http://schemas.openxmlformats.org/officeDocument/2006/relationships/customXml" Target="../ink/ink2611.xml"/><Relationship Id="rId4" Type="http://schemas.openxmlformats.org/officeDocument/2006/relationships/customXml" Target="../ink/ink2539.xml"/><Relationship Id="rId9" Type="http://schemas.openxmlformats.org/officeDocument/2006/relationships/image" Target="../media/image2533.png"/><Relationship Id="rId26" Type="http://schemas.openxmlformats.org/officeDocument/2006/relationships/customXml" Target="../ink/ink2550.xml"/><Relationship Id="rId47" Type="http://schemas.openxmlformats.org/officeDocument/2006/relationships/image" Target="../media/image2552.png"/><Relationship Id="rId68" Type="http://schemas.openxmlformats.org/officeDocument/2006/relationships/customXml" Target="../ink/ink2571.xml"/><Relationship Id="rId89" Type="http://schemas.openxmlformats.org/officeDocument/2006/relationships/image" Target="../media/image2573.png"/><Relationship Id="rId112" Type="http://schemas.openxmlformats.org/officeDocument/2006/relationships/customXml" Target="../ink/ink2593.xml"/><Relationship Id="rId133" Type="http://schemas.openxmlformats.org/officeDocument/2006/relationships/image" Target="../media/image2595.png"/><Relationship Id="rId154" Type="http://schemas.openxmlformats.org/officeDocument/2006/relationships/customXml" Target="../ink/ink2614.xml"/><Relationship Id="rId16" Type="http://schemas.openxmlformats.org/officeDocument/2006/relationships/customXml" Target="../ink/ink2545.xml"/><Relationship Id="rId37" Type="http://schemas.openxmlformats.org/officeDocument/2006/relationships/image" Target="../media/image2547.png"/><Relationship Id="rId58" Type="http://schemas.openxmlformats.org/officeDocument/2006/relationships/customXml" Target="../ink/ink2566.xml"/><Relationship Id="rId79" Type="http://schemas.openxmlformats.org/officeDocument/2006/relationships/image" Target="../media/image2568.png"/><Relationship Id="rId102" Type="http://schemas.openxmlformats.org/officeDocument/2006/relationships/customXml" Target="../ink/ink2588.xml"/><Relationship Id="rId123" Type="http://schemas.openxmlformats.org/officeDocument/2006/relationships/image" Target="../media/image2590.png"/><Relationship Id="rId144" Type="http://schemas.openxmlformats.org/officeDocument/2006/relationships/customXml" Target="../ink/ink2609.xml"/><Relationship Id="rId90" Type="http://schemas.openxmlformats.org/officeDocument/2006/relationships/customXml" Target="../ink/ink2582.xml"/><Relationship Id="rId27" Type="http://schemas.openxmlformats.org/officeDocument/2006/relationships/image" Target="../media/image2542.png"/><Relationship Id="rId48" Type="http://schemas.openxmlformats.org/officeDocument/2006/relationships/customXml" Target="../ink/ink2561.xml"/><Relationship Id="rId69" Type="http://schemas.openxmlformats.org/officeDocument/2006/relationships/image" Target="../media/image2563.png"/><Relationship Id="rId113" Type="http://schemas.openxmlformats.org/officeDocument/2006/relationships/image" Target="../media/image2585.png"/><Relationship Id="rId134" Type="http://schemas.openxmlformats.org/officeDocument/2006/relationships/customXml" Target="../ink/ink260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65.png"/><Relationship Id="rId21" Type="http://schemas.openxmlformats.org/officeDocument/2006/relationships/image" Target="../media/image2617.png"/><Relationship Id="rId42" Type="http://schemas.openxmlformats.org/officeDocument/2006/relationships/customXml" Target="../ink/ink2636.xml"/><Relationship Id="rId63" Type="http://schemas.openxmlformats.org/officeDocument/2006/relationships/image" Target="../media/image2638.png"/><Relationship Id="rId84" Type="http://schemas.openxmlformats.org/officeDocument/2006/relationships/customXml" Target="../ink/ink2657.xml"/><Relationship Id="rId138" Type="http://schemas.openxmlformats.org/officeDocument/2006/relationships/customXml" Target="../ink/ink2684.xml"/><Relationship Id="rId159" Type="http://schemas.openxmlformats.org/officeDocument/2006/relationships/image" Target="../media/image2686.png"/><Relationship Id="rId170" Type="http://schemas.openxmlformats.org/officeDocument/2006/relationships/customXml" Target="../ink/ink2700.xml"/><Relationship Id="rId191" Type="http://schemas.openxmlformats.org/officeDocument/2006/relationships/image" Target="../media/image2702.png"/><Relationship Id="rId205" Type="http://schemas.openxmlformats.org/officeDocument/2006/relationships/image" Target="../media/image2709.png"/><Relationship Id="rId107" Type="http://schemas.openxmlformats.org/officeDocument/2006/relationships/image" Target="../media/image2660.png"/><Relationship Id="rId11" Type="http://schemas.openxmlformats.org/officeDocument/2006/relationships/image" Target="../media/image2612.png"/><Relationship Id="rId32" Type="http://schemas.openxmlformats.org/officeDocument/2006/relationships/customXml" Target="../ink/ink2631.xml"/><Relationship Id="rId53" Type="http://schemas.openxmlformats.org/officeDocument/2006/relationships/image" Target="../media/image2633.png"/><Relationship Id="rId74" Type="http://schemas.openxmlformats.org/officeDocument/2006/relationships/customXml" Target="../ink/ink2652.xml"/><Relationship Id="rId128" Type="http://schemas.openxmlformats.org/officeDocument/2006/relationships/customXml" Target="../ink/ink2679.xml"/><Relationship Id="rId149" Type="http://schemas.openxmlformats.org/officeDocument/2006/relationships/image" Target="../media/image2681.png"/><Relationship Id="rId5" Type="http://schemas.openxmlformats.org/officeDocument/2006/relationships/image" Target="../media/image2609.png"/><Relationship Id="rId95" Type="http://schemas.openxmlformats.org/officeDocument/2006/relationships/image" Target="../media/image2654.png"/><Relationship Id="rId160" Type="http://schemas.openxmlformats.org/officeDocument/2006/relationships/customXml" Target="../ink/ink2695.xml"/><Relationship Id="rId181" Type="http://schemas.openxmlformats.org/officeDocument/2006/relationships/image" Target="../media/image2697.png"/><Relationship Id="rId22" Type="http://schemas.openxmlformats.org/officeDocument/2006/relationships/customXml" Target="../ink/ink2626.xml"/><Relationship Id="rId43" Type="http://schemas.openxmlformats.org/officeDocument/2006/relationships/image" Target="../media/image2628.png"/><Relationship Id="rId64" Type="http://schemas.openxmlformats.org/officeDocument/2006/relationships/customXml" Target="../ink/ink2647.xml"/><Relationship Id="rId118" Type="http://schemas.openxmlformats.org/officeDocument/2006/relationships/customXml" Target="../ink/ink2674.xml"/><Relationship Id="rId139" Type="http://schemas.openxmlformats.org/officeDocument/2006/relationships/image" Target="../media/image2676.png"/><Relationship Id="rId85" Type="http://schemas.openxmlformats.org/officeDocument/2006/relationships/image" Target="../media/image2649.png"/><Relationship Id="rId150" Type="http://schemas.openxmlformats.org/officeDocument/2006/relationships/customXml" Target="../ink/ink2690.xml"/><Relationship Id="rId171" Type="http://schemas.openxmlformats.org/officeDocument/2006/relationships/image" Target="../media/image2692.png"/><Relationship Id="rId192" Type="http://schemas.openxmlformats.org/officeDocument/2006/relationships/customXml" Target="../ink/ink2711.xml"/><Relationship Id="rId206" Type="http://schemas.openxmlformats.org/officeDocument/2006/relationships/customXml" Target="../ink/ink2718.xml"/><Relationship Id="rId12" Type="http://schemas.openxmlformats.org/officeDocument/2006/relationships/customXml" Target="../ink/ink2621.xml"/><Relationship Id="rId33" Type="http://schemas.openxmlformats.org/officeDocument/2006/relationships/image" Target="../media/image2623.png"/><Relationship Id="rId108" Type="http://schemas.openxmlformats.org/officeDocument/2006/relationships/customXml" Target="../ink/ink2669.xml"/><Relationship Id="rId129" Type="http://schemas.openxmlformats.org/officeDocument/2006/relationships/image" Target="../media/image2671.png"/><Relationship Id="rId54" Type="http://schemas.openxmlformats.org/officeDocument/2006/relationships/customXml" Target="../ink/ink2642.xml"/><Relationship Id="rId75" Type="http://schemas.openxmlformats.org/officeDocument/2006/relationships/image" Target="../media/image2644.png"/><Relationship Id="rId96" Type="http://schemas.openxmlformats.org/officeDocument/2006/relationships/customXml" Target="../ink/ink2663.xml"/><Relationship Id="rId140" Type="http://schemas.openxmlformats.org/officeDocument/2006/relationships/customXml" Target="../ink/ink2685.xml"/><Relationship Id="rId161" Type="http://schemas.openxmlformats.org/officeDocument/2006/relationships/image" Target="../media/image2687.png"/><Relationship Id="rId182" Type="http://schemas.openxmlformats.org/officeDocument/2006/relationships/customXml" Target="../ink/ink2706.xml"/><Relationship Id="rId6" Type="http://schemas.openxmlformats.org/officeDocument/2006/relationships/customXml" Target="../ink/ink2618.xml"/><Relationship Id="rId23" Type="http://schemas.openxmlformats.org/officeDocument/2006/relationships/image" Target="../media/image2618.png"/><Relationship Id="rId119" Type="http://schemas.openxmlformats.org/officeDocument/2006/relationships/image" Target="../media/image2666.png"/><Relationship Id="rId44" Type="http://schemas.openxmlformats.org/officeDocument/2006/relationships/customXml" Target="../ink/ink2637.xml"/><Relationship Id="rId65" Type="http://schemas.openxmlformats.org/officeDocument/2006/relationships/image" Target="../media/image2639.png"/><Relationship Id="rId86" Type="http://schemas.openxmlformats.org/officeDocument/2006/relationships/customXml" Target="../ink/ink2658.xml"/><Relationship Id="rId130" Type="http://schemas.openxmlformats.org/officeDocument/2006/relationships/customXml" Target="../ink/ink2680.xml"/><Relationship Id="rId151" Type="http://schemas.openxmlformats.org/officeDocument/2006/relationships/image" Target="../media/image2682.png"/><Relationship Id="rId172" Type="http://schemas.openxmlformats.org/officeDocument/2006/relationships/customXml" Target="../ink/ink2701.xml"/><Relationship Id="rId193" Type="http://schemas.openxmlformats.org/officeDocument/2006/relationships/image" Target="../media/image2703.png"/><Relationship Id="rId207" Type="http://schemas.openxmlformats.org/officeDocument/2006/relationships/image" Target="../media/image2710.png"/><Relationship Id="rId13" Type="http://schemas.openxmlformats.org/officeDocument/2006/relationships/image" Target="../media/image2613.png"/><Relationship Id="rId109" Type="http://schemas.openxmlformats.org/officeDocument/2006/relationships/image" Target="../media/image2661.png"/><Relationship Id="rId34" Type="http://schemas.openxmlformats.org/officeDocument/2006/relationships/customXml" Target="../ink/ink2632.xml"/><Relationship Id="rId55" Type="http://schemas.openxmlformats.org/officeDocument/2006/relationships/image" Target="../media/image2634.png"/><Relationship Id="rId76" Type="http://schemas.openxmlformats.org/officeDocument/2006/relationships/customXml" Target="../ink/ink2653.xml"/><Relationship Id="rId97" Type="http://schemas.openxmlformats.org/officeDocument/2006/relationships/image" Target="../media/image2655.png"/><Relationship Id="rId120" Type="http://schemas.openxmlformats.org/officeDocument/2006/relationships/customXml" Target="../ink/ink2675.xml"/><Relationship Id="rId141" Type="http://schemas.openxmlformats.org/officeDocument/2006/relationships/image" Target="../media/image2677.png"/><Relationship Id="rId7" Type="http://schemas.openxmlformats.org/officeDocument/2006/relationships/image" Target="../media/image2610.png"/><Relationship Id="rId162" Type="http://schemas.openxmlformats.org/officeDocument/2006/relationships/customXml" Target="../ink/ink2696.xml"/><Relationship Id="rId183" Type="http://schemas.openxmlformats.org/officeDocument/2006/relationships/image" Target="../media/image2698.png"/><Relationship Id="rId24" Type="http://schemas.openxmlformats.org/officeDocument/2006/relationships/customXml" Target="../ink/ink2627.xml"/><Relationship Id="rId40" Type="http://schemas.openxmlformats.org/officeDocument/2006/relationships/customXml" Target="../ink/ink2635.xml"/><Relationship Id="rId45" Type="http://schemas.openxmlformats.org/officeDocument/2006/relationships/image" Target="../media/image2629.png"/><Relationship Id="rId66" Type="http://schemas.openxmlformats.org/officeDocument/2006/relationships/customXml" Target="../ink/ink2648.xml"/><Relationship Id="rId87" Type="http://schemas.openxmlformats.org/officeDocument/2006/relationships/image" Target="../media/image2650.png"/><Relationship Id="rId110" Type="http://schemas.openxmlformats.org/officeDocument/2006/relationships/customXml" Target="../ink/ink2670.xml"/><Relationship Id="rId115" Type="http://schemas.openxmlformats.org/officeDocument/2006/relationships/image" Target="../media/image2664.png"/><Relationship Id="rId131" Type="http://schemas.openxmlformats.org/officeDocument/2006/relationships/image" Target="../media/image2672.png"/><Relationship Id="rId136" Type="http://schemas.openxmlformats.org/officeDocument/2006/relationships/customXml" Target="../ink/ink2683.xml"/><Relationship Id="rId157" Type="http://schemas.openxmlformats.org/officeDocument/2006/relationships/image" Target="../media/image2685.png"/><Relationship Id="rId178" Type="http://schemas.openxmlformats.org/officeDocument/2006/relationships/customXml" Target="../ink/ink2704.xml"/><Relationship Id="rId61" Type="http://schemas.openxmlformats.org/officeDocument/2006/relationships/image" Target="../media/image2637.png"/><Relationship Id="rId82" Type="http://schemas.openxmlformats.org/officeDocument/2006/relationships/customXml" Target="../ink/ink2656.xml"/><Relationship Id="rId152" Type="http://schemas.openxmlformats.org/officeDocument/2006/relationships/customXml" Target="../ink/ink2691.xml"/><Relationship Id="rId173" Type="http://schemas.openxmlformats.org/officeDocument/2006/relationships/image" Target="../media/image2693.png"/><Relationship Id="rId194" Type="http://schemas.openxmlformats.org/officeDocument/2006/relationships/customXml" Target="../ink/ink2712.xml"/><Relationship Id="rId199" Type="http://schemas.openxmlformats.org/officeDocument/2006/relationships/image" Target="../media/image2706.png"/><Relationship Id="rId203" Type="http://schemas.openxmlformats.org/officeDocument/2006/relationships/image" Target="../media/image2708.png"/><Relationship Id="rId19" Type="http://schemas.openxmlformats.org/officeDocument/2006/relationships/image" Target="../media/image2616.png"/><Relationship Id="rId14" Type="http://schemas.openxmlformats.org/officeDocument/2006/relationships/customXml" Target="../ink/ink2622.xml"/><Relationship Id="rId30" Type="http://schemas.openxmlformats.org/officeDocument/2006/relationships/customXml" Target="../ink/ink2630.xml"/><Relationship Id="rId35" Type="http://schemas.openxmlformats.org/officeDocument/2006/relationships/image" Target="../media/image2624.png"/><Relationship Id="rId56" Type="http://schemas.openxmlformats.org/officeDocument/2006/relationships/customXml" Target="../ink/ink2643.xml"/><Relationship Id="rId77" Type="http://schemas.openxmlformats.org/officeDocument/2006/relationships/image" Target="../media/image2645.png"/><Relationship Id="rId100" Type="http://schemas.openxmlformats.org/officeDocument/2006/relationships/customXml" Target="../ink/ink2665.xml"/><Relationship Id="rId105" Type="http://schemas.openxmlformats.org/officeDocument/2006/relationships/image" Target="../media/image2659.png"/><Relationship Id="rId126" Type="http://schemas.openxmlformats.org/officeDocument/2006/relationships/customXml" Target="../ink/ink2678.xml"/><Relationship Id="rId147" Type="http://schemas.openxmlformats.org/officeDocument/2006/relationships/image" Target="../media/image2680.png"/><Relationship Id="rId168" Type="http://schemas.openxmlformats.org/officeDocument/2006/relationships/customXml" Target="../ink/ink2699.xml"/><Relationship Id="rId8" Type="http://schemas.openxmlformats.org/officeDocument/2006/relationships/customXml" Target="../ink/ink2619.xml"/><Relationship Id="rId51" Type="http://schemas.openxmlformats.org/officeDocument/2006/relationships/image" Target="../media/image2632.png"/><Relationship Id="rId72" Type="http://schemas.openxmlformats.org/officeDocument/2006/relationships/customXml" Target="../ink/ink2651.xml"/><Relationship Id="rId93" Type="http://schemas.openxmlformats.org/officeDocument/2006/relationships/image" Target="../media/image2653.png"/><Relationship Id="rId98" Type="http://schemas.openxmlformats.org/officeDocument/2006/relationships/customXml" Target="../ink/ink2664.xml"/><Relationship Id="rId121" Type="http://schemas.openxmlformats.org/officeDocument/2006/relationships/image" Target="../media/image2667.png"/><Relationship Id="rId142" Type="http://schemas.openxmlformats.org/officeDocument/2006/relationships/customXml" Target="../ink/ink2686.xml"/><Relationship Id="rId163" Type="http://schemas.openxmlformats.org/officeDocument/2006/relationships/image" Target="../media/image2688.png"/><Relationship Id="rId184" Type="http://schemas.openxmlformats.org/officeDocument/2006/relationships/customXml" Target="../ink/ink2707.xml"/><Relationship Id="rId189" Type="http://schemas.openxmlformats.org/officeDocument/2006/relationships/image" Target="../media/image2701.png"/><Relationship Id="rId3" Type="http://schemas.openxmlformats.org/officeDocument/2006/relationships/image" Target="../media/image2608.png"/><Relationship Id="rId25" Type="http://schemas.openxmlformats.org/officeDocument/2006/relationships/image" Target="../media/image2619.png"/><Relationship Id="rId46" Type="http://schemas.openxmlformats.org/officeDocument/2006/relationships/customXml" Target="../ink/ink2638.xml"/><Relationship Id="rId67" Type="http://schemas.openxmlformats.org/officeDocument/2006/relationships/image" Target="../media/image2640.png"/><Relationship Id="rId116" Type="http://schemas.openxmlformats.org/officeDocument/2006/relationships/customXml" Target="../ink/ink2673.xml"/><Relationship Id="rId137" Type="http://schemas.openxmlformats.org/officeDocument/2006/relationships/image" Target="../media/image2675.png"/><Relationship Id="rId158" Type="http://schemas.openxmlformats.org/officeDocument/2006/relationships/customXml" Target="../ink/ink2694.xml"/><Relationship Id="rId20" Type="http://schemas.openxmlformats.org/officeDocument/2006/relationships/customXml" Target="../ink/ink2625.xml"/><Relationship Id="rId41" Type="http://schemas.openxmlformats.org/officeDocument/2006/relationships/image" Target="../media/image2627.png"/><Relationship Id="rId62" Type="http://schemas.openxmlformats.org/officeDocument/2006/relationships/customXml" Target="../ink/ink2646.xml"/><Relationship Id="rId83" Type="http://schemas.openxmlformats.org/officeDocument/2006/relationships/image" Target="../media/image2648.png"/><Relationship Id="rId88" Type="http://schemas.openxmlformats.org/officeDocument/2006/relationships/customXml" Target="../ink/ink2659.xml"/><Relationship Id="rId111" Type="http://schemas.openxmlformats.org/officeDocument/2006/relationships/image" Target="../media/image2662.png"/><Relationship Id="rId132" Type="http://schemas.openxmlformats.org/officeDocument/2006/relationships/customXml" Target="../ink/ink2681.xml"/><Relationship Id="rId153" Type="http://schemas.openxmlformats.org/officeDocument/2006/relationships/image" Target="../media/image2683.png"/><Relationship Id="rId174" Type="http://schemas.openxmlformats.org/officeDocument/2006/relationships/customXml" Target="../ink/ink2702.xml"/><Relationship Id="rId179" Type="http://schemas.openxmlformats.org/officeDocument/2006/relationships/image" Target="../media/image2696.png"/><Relationship Id="rId195" Type="http://schemas.openxmlformats.org/officeDocument/2006/relationships/image" Target="../media/image2704.png"/><Relationship Id="rId190" Type="http://schemas.openxmlformats.org/officeDocument/2006/relationships/customXml" Target="../ink/ink2710.xml"/><Relationship Id="rId204" Type="http://schemas.openxmlformats.org/officeDocument/2006/relationships/customXml" Target="../ink/ink2717.xml"/><Relationship Id="rId15" Type="http://schemas.openxmlformats.org/officeDocument/2006/relationships/image" Target="../media/image2614.png"/><Relationship Id="rId36" Type="http://schemas.openxmlformats.org/officeDocument/2006/relationships/customXml" Target="../ink/ink2633.xml"/><Relationship Id="rId57" Type="http://schemas.openxmlformats.org/officeDocument/2006/relationships/image" Target="../media/image2635.png"/><Relationship Id="rId106" Type="http://schemas.openxmlformats.org/officeDocument/2006/relationships/customXml" Target="../ink/ink2668.xml"/><Relationship Id="rId127" Type="http://schemas.openxmlformats.org/officeDocument/2006/relationships/image" Target="../media/image2670.png"/><Relationship Id="rId10" Type="http://schemas.openxmlformats.org/officeDocument/2006/relationships/customXml" Target="../ink/ink2620.xml"/><Relationship Id="rId31" Type="http://schemas.openxmlformats.org/officeDocument/2006/relationships/image" Target="../media/image2622.png"/><Relationship Id="rId52" Type="http://schemas.openxmlformats.org/officeDocument/2006/relationships/customXml" Target="../ink/ink2641.xml"/><Relationship Id="rId73" Type="http://schemas.openxmlformats.org/officeDocument/2006/relationships/image" Target="../media/image2643.png"/><Relationship Id="rId78" Type="http://schemas.openxmlformats.org/officeDocument/2006/relationships/customXml" Target="../ink/ink2654.xml"/><Relationship Id="rId94" Type="http://schemas.openxmlformats.org/officeDocument/2006/relationships/customXml" Target="../ink/ink2662.xml"/><Relationship Id="rId99" Type="http://schemas.openxmlformats.org/officeDocument/2006/relationships/image" Target="../media/image2656.png"/><Relationship Id="rId101" Type="http://schemas.openxmlformats.org/officeDocument/2006/relationships/image" Target="../media/image2657.png"/><Relationship Id="rId122" Type="http://schemas.openxmlformats.org/officeDocument/2006/relationships/customXml" Target="../ink/ink2676.xml"/><Relationship Id="rId143" Type="http://schemas.openxmlformats.org/officeDocument/2006/relationships/image" Target="../media/image2678.png"/><Relationship Id="rId148" Type="http://schemas.openxmlformats.org/officeDocument/2006/relationships/customXml" Target="../ink/ink2689.xml"/><Relationship Id="rId164" Type="http://schemas.openxmlformats.org/officeDocument/2006/relationships/customXml" Target="../ink/ink2697.xml"/><Relationship Id="rId169" Type="http://schemas.openxmlformats.org/officeDocument/2006/relationships/image" Target="../media/image2691.png"/><Relationship Id="rId185" Type="http://schemas.openxmlformats.org/officeDocument/2006/relationships/image" Target="../media/image2699.png"/><Relationship Id="rId4" Type="http://schemas.openxmlformats.org/officeDocument/2006/relationships/customXml" Target="../ink/ink2617.xml"/><Relationship Id="rId9" Type="http://schemas.openxmlformats.org/officeDocument/2006/relationships/image" Target="../media/image2611.png"/><Relationship Id="rId180" Type="http://schemas.openxmlformats.org/officeDocument/2006/relationships/customXml" Target="../ink/ink2705.xml"/><Relationship Id="rId26" Type="http://schemas.openxmlformats.org/officeDocument/2006/relationships/customXml" Target="../ink/ink2628.xml"/><Relationship Id="rId47" Type="http://schemas.openxmlformats.org/officeDocument/2006/relationships/image" Target="../media/image2630.png"/><Relationship Id="rId68" Type="http://schemas.openxmlformats.org/officeDocument/2006/relationships/customXml" Target="../ink/ink2649.xml"/><Relationship Id="rId89" Type="http://schemas.openxmlformats.org/officeDocument/2006/relationships/image" Target="../media/image2651.png"/><Relationship Id="rId112" Type="http://schemas.openxmlformats.org/officeDocument/2006/relationships/customXml" Target="../ink/ink2671.xml"/><Relationship Id="rId133" Type="http://schemas.openxmlformats.org/officeDocument/2006/relationships/image" Target="../media/image2673.png"/><Relationship Id="rId154" Type="http://schemas.openxmlformats.org/officeDocument/2006/relationships/customXml" Target="../ink/ink2692.xml"/><Relationship Id="rId175" Type="http://schemas.openxmlformats.org/officeDocument/2006/relationships/image" Target="../media/image2694.png"/><Relationship Id="rId196" Type="http://schemas.openxmlformats.org/officeDocument/2006/relationships/customXml" Target="../ink/ink2713.xml"/><Relationship Id="rId200" Type="http://schemas.openxmlformats.org/officeDocument/2006/relationships/customXml" Target="../ink/ink2715.xml"/><Relationship Id="rId16" Type="http://schemas.openxmlformats.org/officeDocument/2006/relationships/customXml" Target="../ink/ink2623.xml"/><Relationship Id="rId37" Type="http://schemas.openxmlformats.org/officeDocument/2006/relationships/image" Target="../media/image2625.png"/><Relationship Id="rId58" Type="http://schemas.openxmlformats.org/officeDocument/2006/relationships/customXml" Target="../ink/ink2644.xml"/><Relationship Id="rId79" Type="http://schemas.openxmlformats.org/officeDocument/2006/relationships/image" Target="../media/image2646.png"/><Relationship Id="rId102" Type="http://schemas.openxmlformats.org/officeDocument/2006/relationships/customXml" Target="../ink/ink2666.xml"/><Relationship Id="rId123" Type="http://schemas.openxmlformats.org/officeDocument/2006/relationships/image" Target="../media/image2668.png"/><Relationship Id="rId144" Type="http://schemas.openxmlformats.org/officeDocument/2006/relationships/customXml" Target="../ink/ink2687.xml"/><Relationship Id="rId90" Type="http://schemas.openxmlformats.org/officeDocument/2006/relationships/customXml" Target="../ink/ink2660.xml"/><Relationship Id="rId165" Type="http://schemas.openxmlformats.org/officeDocument/2006/relationships/image" Target="../media/image2689.png"/><Relationship Id="rId186" Type="http://schemas.openxmlformats.org/officeDocument/2006/relationships/customXml" Target="../ink/ink2708.xml"/><Relationship Id="rId27" Type="http://schemas.openxmlformats.org/officeDocument/2006/relationships/image" Target="../media/image2620.png"/><Relationship Id="rId48" Type="http://schemas.openxmlformats.org/officeDocument/2006/relationships/customXml" Target="../ink/ink2639.xml"/><Relationship Id="rId69" Type="http://schemas.openxmlformats.org/officeDocument/2006/relationships/image" Target="../media/image2641.png"/><Relationship Id="rId113" Type="http://schemas.openxmlformats.org/officeDocument/2006/relationships/image" Target="../media/image2663.png"/><Relationship Id="rId134" Type="http://schemas.openxmlformats.org/officeDocument/2006/relationships/customXml" Target="../ink/ink2682.xml"/><Relationship Id="rId80" Type="http://schemas.openxmlformats.org/officeDocument/2006/relationships/customXml" Target="../ink/ink2655.xml"/><Relationship Id="rId155" Type="http://schemas.openxmlformats.org/officeDocument/2006/relationships/image" Target="../media/image2684.png"/><Relationship Id="rId176" Type="http://schemas.openxmlformats.org/officeDocument/2006/relationships/customXml" Target="../ink/ink2703.xml"/><Relationship Id="rId197" Type="http://schemas.openxmlformats.org/officeDocument/2006/relationships/image" Target="../media/image2705.png"/><Relationship Id="rId201" Type="http://schemas.openxmlformats.org/officeDocument/2006/relationships/image" Target="../media/image2707.png"/><Relationship Id="rId17" Type="http://schemas.openxmlformats.org/officeDocument/2006/relationships/image" Target="../media/image2615.png"/><Relationship Id="rId38" Type="http://schemas.openxmlformats.org/officeDocument/2006/relationships/customXml" Target="../ink/ink2634.xml"/><Relationship Id="rId59" Type="http://schemas.openxmlformats.org/officeDocument/2006/relationships/image" Target="../media/image2636.png"/><Relationship Id="rId103" Type="http://schemas.openxmlformats.org/officeDocument/2006/relationships/image" Target="../media/image2658.png"/><Relationship Id="rId124" Type="http://schemas.openxmlformats.org/officeDocument/2006/relationships/customXml" Target="../ink/ink2677.xml"/><Relationship Id="rId70" Type="http://schemas.openxmlformats.org/officeDocument/2006/relationships/customXml" Target="../ink/ink2650.xml"/><Relationship Id="rId91" Type="http://schemas.openxmlformats.org/officeDocument/2006/relationships/image" Target="../media/image2652.png"/><Relationship Id="rId145" Type="http://schemas.openxmlformats.org/officeDocument/2006/relationships/image" Target="../media/image2679.png"/><Relationship Id="rId166" Type="http://schemas.openxmlformats.org/officeDocument/2006/relationships/customXml" Target="../ink/ink2698.xml"/><Relationship Id="rId187" Type="http://schemas.openxmlformats.org/officeDocument/2006/relationships/image" Target="../media/image2700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629.xml"/><Relationship Id="rId49" Type="http://schemas.openxmlformats.org/officeDocument/2006/relationships/image" Target="../media/image2631.png"/><Relationship Id="rId114" Type="http://schemas.openxmlformats.org/officeDocument/2006/relationships/customXml" Target="../ink/ink2672.xml"/><Relationship Id="rId60" Type="http://schemas.openxmlformats.org/officeDocument/2006/relationships/customXml" Target="../ink/ink2645.xml"/><Relationship Id="rId81" Type="http://schemas.openxmlformats.org/officeDocument/2006/relationships/image" Target="../media/image2647.png"/><Relationship Id="rId135" Type="http://schemas.openxmlformats.org/officeDocument/2006/relationships/image" Target="../media/image2674.png"/><Relationship Id="rId156" Type="http://schemas.openxmlformats.org/officeDocument/2006/relationships/customXml" Target="../ink/ink2693.xml"/><Relationship Id="rId177" Type="http://schemas.openxmlformats.org/officeDocument/2006/relationships/image" Target="../media/image2695.png"/><Relationship Id="rId198" Type="http://schemas.openxmlformats.org/officeDocument/2006/relationships/customXml" Target="../ink/ink2714.xml"/><Relationship Id="rId202" Type="http://schemas.openxmlformats.org/officeDocument/2006/relationships/customXml" Target="../ink/ink2716.xml"/><Relationship Id="rId18" Type="http://schemas.openxmlformats.org/officeDocument/2006/relationships/customXml" Target="../ink/ink2624.xml"/><Relationship Id="rId39" Type="http://schemas.openxmlformats.org/officeDocument/2006/relationships/image" Target="../media/image2626.png"/><Relationship Id="rId50" Type="http://schemas.openxmlformats.org/officeDocument/2006/relationships/customXml" Target="../ink/ink2640.xml"/><Relationship Id="rId104" Type="http://schemas.openxmlformats.org/officeDocument/2006/relationships/customXml" Target="../ink/ink2667.xml"/><Relationship Id="rId125" Type="http://schemas.openxmlformats.org/officeDocument/2006/relationships/image" Target="../media/image2669.png"/><Relationship Id="rId146" Type="http://schemas.openxmlformats.org/officeDocument/2006/relationships/customXml" Target="../ink/ink2688.xml"/><Relationship Id="rId167" Type="http://schemas.openxmlformats.org/officeDocument/2006/relationships/image" Target="../media/image2690.png"/><Relationship Id="rId188" Type="http://schemas.openxmlformats.org/officeDocument/2006/relationships/customXml" Target="../ink/ink2709.xml"/><Relationship Id="rId71" Type="http://schemas.openxmlformats.org/officeDocument/2006/relationships/image" Target="../media/image2642.png"/><Relationship Id="rId92" Type="http://schemas.openxmlformats.org/officeDocument/2006/relationships/customXml" Target="../ink/ink2661.xml"/><Relationship Id="rId2" Type="http://schemas.openxmlformats.org/officeDocument/2006/relationships/customXml" Target="../ink/ink2616.xml"/><Relationship Id="rId29" Type="http://schemas.openxmlformats.org/officeDocument/2006/relationships/image" Target="../media/image262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68.png"/><Relationship Id="rId21" Type="http://schemas.openxmlformats.org/officeDocument/2006/relationships/image" Target="../media/image2720.png"/><Relationship Id="rId42" Type="http://schemas.openxmlformats.org/officeDocument/2006/relationships/customXml" Target="../ink/ink2739.xml"/><Relationship Id="rId63" Type="http://schemas.openxmlformats.org/officeDocument/2006/relationships/image" Target="../media/image2741.png"/><Relationship Id="rId84" Type="http://schemas.openxmlformats.org/officeDocument/2006/relationships/customXml" Target="../ink/ink2760.xml"/><Relationship Id="rId138" Type="http://schemas.openxmlformats.org/officeDocument/2006/relationships/customXml" Target="../ink/ink2787.xml"/><Relationship Id="rId159" Type="http://schemas.openxmlformats.org/officeDocument/2006/relationships/image" Target="../media/image2789.png"/><Relationship Id="rId170" Type="http://schemas.openxmlformats.org/officeDocument/2006/relationships/customXml" Target="../ink/ink2803.xml"/><Relationship Id="rId191" Type="http://schemas.openxmlformats.org/officeDocument/2006/relationships/image" Target="../media/image2805.png"/><Relationship Id="rId205" Type="http://schemas.openxmlformats.org/officeDocument/2006/relationships/image" Target="../media/image43.png"/><Relationship Id="rId107" Type="http://schemas.openxmlformats.org/officeDocument/2006/relationships/image" Target="../media/image2763.png"/><Relationship Id="rId11" Type="http://schemas.openxmlformats.org/officeDocument/2006/relationships/image" Target="../media/image2715.png"/><Relationship Id="rId32" Type="http://schemas.openxmlformats.org/officeDocument/2006/relationships/customXml" Target="../ink/ink2734.xml"/><Relationship Id="rId53" Type="http://schemas.openxmlformats.org/officeDocument/2006/relationships/image" Target="../media/image2736.png"/><Relationship Id="rId74" Type="http://schemas.openxmlformats.org/officeDocument/2006/relationships/customXml" Target="../ink/ink2755.xml"/><Relationship Id="rId128" Type="http://schemas.openxmlformats.org/officeDocument/2006/relationships/customXml" Target="../ink/ink2782.xml"/><Relationship Id="rId149" Type="http://schemas.openxmlformats.org/officeDocument/2006/relationships/image" Target="../media/image2784.png"/><Relationship Id="rId5" Type="http://schemas.openxmlformats.org/officeDocument/2006/relationships/image" Target="../media/image2712.png"/><Relationship Id="rId95" Type="http://schemas.openxmlformats.org/officeDocument/2006/relationships/image" Target="../media/image2757.png"/><Relationship Id="rId160" Type="http://schemas.openxmlformats.org/officeDocument/2006/relationships/customXml" Target="../ink/ink2798.xml"/><Relationship Id="rId181" Type="http://schemas.openxmlformats.org/officeDocument/2006/relationships/image" Target="../media/image2800.png"/><Relationship Id="rId22" Type="http://schemas.openxmlformats.org/officeDocument/2006/relationships/customXml" Target="../ink/ink2729.xml"/><Relationship Id="rId43" Type="http://schemas.openxmlformats.org/officeDocument/2006/relationships/image" Target="../media/image2731.png"/><Relationship Id="rId64" Type="http://schemas.openxmlformats.org/officeDocument/2006/relationships/customXml" Target="../ink/ink2750.xml"/><Relationship Id="rId118" Type="http://schemas.openxmlformats.org/officeDocument/2006/relationships/customXml" Target="../ink/ink2777.xml"/><Relationship Id="rId139" Type="http://schemas.openxmlformats.org/officeDocument/2006/relationships/image" Target="../media/image2779.png"/><Relationship Id="rId85" Type="http://schemas.openxmlformats.org/officeDocument/2006/relationships/image" Target="../media/image2752.png"/><Relationship Id="rId150" Type="http://schemas.openxmlformats.org/officeDocument/2006/relationships/customXml" Target="../ink/ink2793.xml"/><Relationship Id="rId171" Type="http://schemas.openxmlformats.org/officeDocument/2006/relationships/image" Target="../media/image2795.png"/><Relationship Id="rId192" Type="http://schemas.openxmlformats.org/officeDocument/2006/relationships/customXml" Target="../ink/ink2814.xml"/><Relationship Id="rId12" Type="http://schemas.openxmlformats.org/officeDocument/2006/relationships/customXml" Target="../ink/ink2724.xml"/><Relationship Id="rId33" Type="http://schemas.openxmlformats.org/officeDocument/2006/relationships/image" Target="../media/image2726.png"/><Relationship Id="rId108" Type="http://schemas.openxmlformats.org/officeDocument/2006/relationships/customXml" Target="../ink/ink2772.xml"/><Relationship Id="rId129" Type="http://schemas.openxmlformats.org/officeDocument/2006/relationships/image" Target="../media/image2774.png"/><Relationship Id="rId54" Type="http://schemas.openxmlformats.org/officeDocument/2006/relationships/customXml" Target="../ink/ink2745.xml"/><Relationship Id="rId75" Type="http://schemas.openxmlformats.org/officeDocument/2006/relationships/image" Target="../media/image2747.png"/><Relationship Id="rId96" Type="http://schemas.openxmlformats.org/officeDocument/2006/relationships/customXml" Target="../ink/ink2766.xml"/><Relationship Id="rId140" Type="http://schemas.openxmlformats.org/officeDocument/2006/relationships/customXml" Target="../ink/ink2788.xml"/><Relationship Id="rId161" Type="http://schemas.openxmlformats.org/officeDocument/2006/relationships/image" Target="../media/image2790.png"/><Relationship Id="rId182" Type="http://schemas.openxmlformats.org/officeDocument/2006/relationships/customXml" Target="../ink/ink2809.xml"/><Relationship Id="rId6" Type="http://schemas.openxmlformats.org/officeDocument/2006/relationships/customXml" Target="../ink/ink2721.xml"/><Relationship Id="rId23" Type="http://schemas.openxmlformats.org/officeDocument/2006/relationships/image" Target="../media/image2721.png"/><Relationship Id="rId119" Type="http://schemas.openxmlformats.org/officeDocument/2006/relationships/image" Target="../media/image2769.png"/><Relationship Id="rId44" Type="http://schemas.openxmlformats.org/officeDocument/2006/relationships/customXml" Target="../ink/ink2740.xml"/><Relationship Id="rId65" Type="http://schemas.openxmlformats.org/officeDocument/2006/relationships/image" Target="../media/image2742.png"/><Relationship Id="rId86" Type="http://schemas.openxmlformats.org/officeDocument/2006/relationships/customXml" Target="../ink/ink2761.xml"/><Relationship Id="rId130" Type="http://schemas.openxmlformats.org/officeDocument/2006/relationships/customXml" Target="../ink/ink2783.xml"/><Relationship Id="rId151" Type="http://schemas.openxmlformats.org/officeDocument/2006/relationships/image" Target="../media/image2785.png"/><Relationship Id="rId172" Type="http://schemas.openxmlformats.org/officeDocument/2006/relationships/customXml" Target="../ink/ink2804.xml"/><Relationship Id="rId193" Type="http://schemas.openxmlformats.org/officeDocument/2006/relationships/image" Target="../media/image2806.png"/><Relationship Id="rId13" Type="http://schemas.openxmlformats.org/officeDocument/2006/relationships/image" Target="../media/image2716.png"/><Relationship Id="rId109" Type="http://schemas.openxmlformats.org/officeDocument/2006/relationships/image" Target="../media/image2764.png"/><Relationship Id="rId34" Type="http://schemas.openxmlformats.org/officeDocument/2006/relationships/customXml" Target="../ink/ink2735.xml"/><Relationship Id="rId55" Type="http://schemas.openxmlformats.org/officeDocument/2006/relationships/image" Target="../media/image2737.png"/><Relationship Id="rId76" Type="http://schemas.openxmlformats.org/officeDocument/2006/relationships/customXml" Target="../ink/ink2756.xml"/><Relationship Id="rId97" Type="http://schemas.openxmlformats.org/officeDocument/2006/relationships/image" Target="../media/image2758.png"/><Relationship Id="rId120" Type="http://schemas.openxmlformats.org/officeDocument/2006/relationships/customXml" Target="../ink/ink2778.xml"/><Relationship Id="rId141" Type="http://schemas.openxmlformats.org/officeDocument/2006/relationships/image" Target="../media/image2780.png"/><Relationship Id="rId7" Type="http://schemas.openxmlformats.org/officeDocument/2006/relationships/image" Target="../media/image2713.png"/><Relationship Id="rId162" Type="http://schemas.openxmlformats.org/officeDocument/2006/relationships/customXml" Target="../ink/ink2799.xml"/><Relationship Id="rId183" Type="http://schemas.openxmlformats.org/officeDocument/2006/relationships/image" Target="../media/image2801.png"/><Relationship Id="rId24" Type="http://schemas.openxmlformats.org/officeDocument/2006/relationships/customXml" Target="../ink/ink2730.xml"/><Relationship Id="rId40" Type="http://schemas.openxmlformats.org/officeDocument/2006/relationships/customXml" Target="../ink/ink2738.xml"/><Relationship Id="rId45" Type="http://schemas.openxmlformats.org/officeDocument/2006/relationships/image" Target="../media/image2732.png"/><Relationship Id="rId66" Type="http://schemas.openxmlformats.org/officeDocument/2006/relationships/customXml" Target="../ink/ink2751.xml"/><Relationship Id="rId87" Type="http://schemas.openxmlformats.org/officeDocument/2006/relationships/image" Target="../media/image2753.png"/><Relationship Id="rId110" Type="http://schemas.openxmlformats.org/officeDocument/2006/relationships/customXml" Target="../ink/ink2773.xml"/><Relationship Id="rId115" Type="http://schemas.openxmlformats.org/officeDocument/2006/relationships/image" Target="../media/image2767.png"/><Relationship Id="rId131" Type="http://schemas.openxmlformats.org/officeDocument/2006/relationships/image" Target="../media/image2775.png"/><Relationship Id="rId136" Type="http://schemas.openxmlformats.org/officeDocument/2006/relationships/customXml" Target="../ink/ink2786.xml"/><Relationship Id="rId157" Type="http://schemas.openxmlformats.org/officeDocument/2006/relationships/image" Target="../media/image2788.png"/><Relationship Id="rId178" Type="http://schemas.openxmlformats.org/officeDocument/2006/relationships/customXml" Target="../ink/ink2807.xml"/><Relationship Id="rId61" Type="http://schemas.openxmlformats.org/officeDocument/2006/relationships/image" Target="../media/image2740.png"/><Relationship Id="rId82" Type="http://schemas.openxmlformats.org/officeDocument/2006/relationships/customXml" Target="../ink/ink2759.xml"/><Relationship Id="rId152" Type="http://schemas.openxmlformats.org/officeDocument/2006/relationships/customXml" Target="../ink/ink2794.xml"/><Relationship Id="rId173" Type="http://schemas.openxmlformats.org/officeDocument/2006/relationships/image" Target="../media/image2796.png"/><Relationship Id="rId194" Type="http://schemas.openxmlformats.org/officeDocument/2006/relationships/customXml" Target="../ink/ink2815.xml"/><Relationship Id="rId199" Type="http://schemas.openxmlformats.org/officeDocument/2006/relationships/image" Target="../media/image2809.png"/><Relationship Id="rId203" Type="http://schemas.openxmlformats.org/officeDocument/2006/relationships/image" Target="../media/image2811.png"/><Relationship Id="rId19" Type="http://schemas.openxmlformats.org/officeDocument/2006/relationships/image" Target="../media/image2719.png"/><Relationship Id="rId14" Type="http://schemas.openxmlformats.org/officeDocument/2006/relationships/customXml" Target="../ink/ink2725.xml"/><Relationship Id="rId30" Type="http://schemas.openxmlformats.org/officeDocument/2006/relationships/customXml" Target="../ink/ink2733.xml"/><Relationship Id="rId35" Type="http://schemas.openxmlformats.org/officeDocument/2006/relationships/image" Target="../media/image2727.png"/><Relationship Id="rId56" Type="http://schemas.openxmlformats.org/officeDocument/2006/relationships/customXml" Target="../ink/ink2746.xml"/><Relationship Id="rId77" Type="http://schemas.openxmlformats.org/officeDocument/2006/relationships/image" Target="../media/image2748.png"/><Relationship Id="rId100" Type="http://schemas.openxmlformats.org/officeDocument/2006/relationships/customXml" Target="../ink/ink2768.xml"/><Relationship Id="rId105" Type="http://schemas.openxmlformats.org/officeDocument/2006/relationships/image" Target="../media/image2762.png"/><Relationship Id="rId126" Type="http://schemas.openxmlformats.org/officeDocument/2006/relationships/customXml" Target="../ink/ink2781.xml"/><Relationship Id="rId147" Type="http://schemas.openxmlformats.org/officeDocument/2006/relationships/image" Target="../media/image2783.png"/><Relationship Id="rId168" Type="http://schemas.openxmlformats.org/officeDocument/2006/relationships/customXml" Target="../ink/ink2802.xml"/><Relationship Id="rId8" Type="http://schemas.openxmlformats.org/officeDocument/2006/relationships/customXml" Target="../ink/ink2722.xml"/><Relationship Id="rId51" Type="http://schemas.openxmlformats.org/officeDocument/2006/relationships/image" Target="../media/image2735.png"/><Relationship Id="rId72" Type="http://schemas.openxmlformats.org/officeDocument/2006/relationships/customXml" Target="../ink/ink2754.xml"/><Relationship Id="rId93" Type="http://schemas.openxmlformats.org/officeDocument/2006/relationships/image" Target="../media/image2756.png"/><Relationship Id="rId98" Type="http://schemas.openxmlformats.org/officeDocument/2006/relationships/customXml" Target="../ink/ink2767.xml"/><Relationship Id="rId121" Type="http://schemas.openxmlformats.org/officeDocument/2006/relationships/image" Target="../media/image2770.png"/><Relationship Id="rId142" Type="http://schemas.openxmlformats.org/officeDocument/2006/relationships/customXml" Target="../ink/ink2789.xml"/><Relationship Id="rId163" Type="http://schemas.openxmlformats.org/officeDocument/2006/relationships/image" Target="../media/image2791.png"/><Relationship Id="rId184" Type="http://schemas.openxmlformats.org/officeDocument/2006/relationships/customXml" Target="../ink/ink2810.xml"/><Relationship Id="rId189" Type="http://schemas.openxmlformats.org/officeDocument/2006/relationships/image" Target="../media/image2804.png"/><Relationship Id="rId3" Type="http://schemas.openxmlformats.org/officeDocument/2006/relationships/image" Target="../media/image2711.png"/><Relationship Id="rId25" Type="http://schemas.openxmlformats.org/officeDocument/2006/relationships/image" Target="../media/image2722.png"/><Relationship Id="rId46" Type="http://schemas.openxmlformats.org/officeDocument/2006/relationships/customXml" Target="../ink/ink2741.xml"/><Relationship Id="rId67" Type="http://schemas.openxmlformats.org/officeDocument/2006/relationships/image" Target="../media/image2743.png"/><Relationship Id="rId116" Type="http://schemas.openxmlformats.org/officeDocument/2006/relationships/customXml" Target="../ink/ink2776.xml"/><Relationship Id="rId137" Type="http://schemas.openxmlformats.org/officeDocument/2006/relationships/image" Target="../media/image2778.png"/><Relationship Id="rId158" Type="http://schemas.openxmlformats.org/officeDocument/2006/relationships/customXml" Target="../ink/ink2797.xml"/><Relationship Id="rId20" Type="http://schemas.openxmlformats.org/officeDocument/2006/relationships/customXml" Target="../ink/ink2728.xml"/><Relationship Id="rId41" Type="http://schemas.openxmlformats.org/officeDocument/2006/relationships/image" Target="../media/image2730.png"/><Relationship Id="rId62" Type="http://schemas.openxmlformats.org/officeDocument/2006/relationships/customXml" Target="../ink/ink2749.xml"/><Relationship Id="rId83" Type="http://schemas.openxmlformats.org/officeDocument/2006/relationships/image" Target="../media/image2751.png"/><Relationship Id="rId88" Type="http://schemas.openxmlformats.org/officeDocument/2006/relationships/customXml" Target="../ink/ink2762.xml"/><Relationship Id="rId111" Type="http://schemas.openxmlformats.org/officeDocument/2006/relationships/image" Target="../media/image2765.png"/><Relationship Id="rId132" Type="http://schemas.openxmlformats.org/officeDocument/2006/relationships/customXml" Target="../ink/ink2784.xml"/><Relationship Id="rId153" Type="http://schemas.openxmlformats.org/officeDocument/2006/relationships/image" Target="../media/image2786.png"/><Relationship Id="rId174" Type="http://schemas.openxmlformats.org/officeDocument/2006/relationships/customXml" Target="../ink/ink2805.xml"/><Relationship Id="rId179" Type="http://schemas.openxmlformats.org/officeDocument/2006/relationships/image" Target="../media/image2799.png"/><Relationship Id="rId195" Type="http://schemas.openxmlformats.org/officeDocument/2006/relationships/image" Target="../media/image2807.png"/><Relationship Id="rId190" Type="http://schemas.openxmlformats.org/officeDocument/2006/relationships/customXml" Target="../ink/ink2813.xml"/><Relationship Id="rId204" Type="http://schemas.openxmlformats.org/officeDocument/2006/relationships/customXml" Target="../ink/ink2820.xml"/><Relationship Id="rId15" Type="http://schemas.openxmlformats.org/officeDocument/2006/relationships/image" Target="../media/image2717.png"/><Relationship Id="rId36" Type="http://schemas.openxmlformats.org/officeDocument/2006/relationships/customXml" Target="../ink/ink2736.xml"/><Relationship Id="rId57" Type="http://schemas.openxmlformats.org/officeDocument/2006/relationships/image" Target="../media/image2738.png"/><Relationship Id="rId106" Type="http://schemas.openxmlformats.org/officeDocument/2006/relationships/customXml" Target="../ink/ink2771.xml"/><Relationship Id="rId127" Type="http://schemas.openxmlformats.org/officeDocument/2006/relationships/image" Target="../media/image2773.png"/><Relationship Id="rId10" Type="http://schemas.openxmlformats.org/officeDocument/2006/relationships/customXml" Target="../ink/ink2723.xml"/><Relationship Id="rId31" Type="http://schemas.openxmlformats.org/officeDocument/2006/relationships/image" Target="../media/image2725.png"/><Relationship Id="rId52" Type="http://schemas.openxmlformats.org/officeDocument/2006/relationships/customXml" Target="../ink/ink2744.xml"/><Relationship Id="rId73" Type="http://schemas.openxmlformats.org/officeDocument/2006/relationships/image" Target="../media/image2746.png"/><Relationship Id="rId78" Type="http://schemas.openxmlformats.org/officeDocument/2006/relationships/customXml" Target="../ink/ink2757.xml"/><Relationship Id="rId94" Type="http://schemas.openxmlformats.org/officeDocument/2006/relationships/customXml" Target="../ink/ink2765.xml"/><Relationship Id="rId99" Type="http://schemas.openxmlformats.org/officeDocument/2006/relationships/image" Target="../media/image2759.png"/><Relationship Id="rId101" Type="http://schemas.openxmlformats.org/officeDocument/2006/relationships/image" Target="../media/image2760.png"/><Relationship Id="rId122" Type="http://schemas.openxmlformats.org/officeDocument/2006/relationships/customXml" Target="../ink/ink2779.xml"/><Relationship Id="rId143" Type="http://schemas.openxmlformats.org/officeDocument/2006/relationships/image" Target="../media/image2781.png"/><Relationship Id="rId148" Type="http://schemas.openxmlformats.org/officeDocument/2006/relationships/customXml" Target="../ink/ink2792.xml"/><Relationship Id="rId164" Type="http://schemas.openxmlformats.org/officeDocument/2006/relationships/customXml" Target="../ink/ink2800.xml"/><Relationship Id="rId169" Type="http://schemas.openxmlformats.org/officeDocument/2006/relationships/image" Target="../media/image2794.png"/><Relationship Id="rId185" Type="http://schemas.openxmlformats.org/officeDocument/2006/relationships/image" Target="../media/image2802.png"/><Relationship Id="rId4" Type="http://schemas.openxmlformats.org/officeDocument/2006/relationships/customXml" Target="../ink/ink2720.xml"/><Relationship Id="rId9" Type="http://schemas.openxmlformats.org/officeDocument/2006/relationships/image" Target="../media/image2714.png"/><Relationship Id="rId180" Type="http://schemas.openxmlformats.org/officeDocument/2006/relationships/customXml" Target="../ink/ink2808.xml"/><Relationship Id="rId26" Type="http://schemas.openxmlformats.org/officeDocument/2006/relationships/customXml" Target="../ink/ink2731.xml"/><Relationship Id="rId47" Type="http://schemas.openxmlformats.org/officeDocument/2006/relationships/image" Target="../media/image2733.png"/><Relationship Id="rId68" Type="http://schemas.openxmlformats.org/officeDocument/2006/relationships/customXml" Target="../ink/ink2752.xml"/><Relationship Id="rId89" Type="http://schemas.openxmlformats.org/officeDocument/2006/relationships/image" Target="../media/image2754.png"/><Relationship Id="rId112" Type="http://schemas.openxmlformats.org/officeDocument/2006/relationships/customXml" Target="../ink/ink2774.xml"/><Relationship Id="rId133" Type="http://schemas.openxmlformats.org/officeDocument/2006/relationships/image" Target="../media/image2776.png"/><Relationship Id="rId154" Type="http://schemas.openxmlformats.org/officeDocument/2006/relationships/customXml" Target="../ink/ink2795.xml"/><Relationship Id="rId175" Type="http://schemas.openxmlformats.org/officeDocument/2006/relationships/image" Target="../media/image2797.png"/><Relationship Id="rId196" Type="http://schemas.openxmlformats.org/officeDocument/2006/relationships/customXml" Target="../ink/ink2816.xml"/><Relationship Id="rId200" Type="http://schemas.openxmlformats.org/officeDocument/2006/relationships/customXml" Target="../ink/ink2818.xml"/><Relationship Id="rId16" Type="http://schemas.openxmlformats.org/officeDocument/2006/relationships/customXml" Target="../ink/ink2726.xml"/><Relationship Id="rId37" Type="http://schemas.openxmlformats.org/officeDocument/2006/relationships/image" Target="../media/image2728.png"/><Relationship Id="rId58" Type="http://schemas.openxmlformats.org/officeDocument/2006/relationships/customXml" Target="../ink/ink2747.xml"/><Relationship Id="rId79" Type="http://schemas.openxmlformats.org/officeDocument/2006/relationships/image" Target="../media/image2749.png"/><Relationship Id="rId102" Type="http://schemas.openxmlformats.org/officeDocument/2006/relationships/customXml" Target="../ink/ink2769.xml"/><Relationship Id="rId123" Type="http://schemas.openxmlformats.org/officeDocument/2006/relationships/image" Target="../media/image2771.png"/><Relationship Id="rId144" Type="http://schemas.openxmlformats.org/officeDocument/2006/relationships/customXml" Target="../ink/ink2790.xml"/><Relationship Id="rId90" Type="http://schemas.openxmlformats.org/officeDocument/2006/relationships/customXml" Target="../ink/ink2763.xml"/><Relationship Id="rId165" Type="http://schemas.openxmlformats.org/officeDocument/2006/relationships/image" Target="../media/image2792.png"/><Relationship Id="rId186" Type="http://schemas.openxmlformats.org/officeDocument/2006/relationships/customXml" Target="../ink/ink2811.xml"/><Relationship Id="rId27" Type="http://schemas.openxmlformats.org/officeDocument/2006/relationships/image" Target="../media/image2723.png"/><Relationship Id="rId48" Type="http://schemas.openxmlformats.org/officeDocument/2006/relationships/customXml" Target="../ink/ink2742.xml"/><Relationship Id="rId69" Type="http://schemas.openxmlformats.org/officeDocument/2006/relationships/image" Target="../media/image2744.png"/><Relationship Id="rId113" Type="http://schemas.openxmlformats.org/officeDocument/2006/relationships/image" Target="../media/image2766.png"/><Relationship Id="rId134" Type="http://schemas.openxmlformats.org/officeDocument/2006/relationships/customXml" Target="../ink/ink2785.xml"/><Relationship Id="rId80" Type="http://schemas.openxmlformats.org/officeDocument/2006/relationships/customXml" Target="../ink/ink2758.xml"/><Relationship Id="rId155" Type="http://schemas.openxmlformats.org/officeDocument/2006/relationships/image" Target="../media/image2787.png"/><Relationship Id="rId176" Type="http://schemas.openxmlformats.org/officeDocument/2006/relationships/customXml" Target="../ink/ink2806.xml"/><Relationship Id="rId197" Type="http://schemas.openxmlformats.org/officeDocument/2006/relationships/image" Target="../media/image2808.png"/><Relationship Id="rId201" Type="http://schemas.openxmlformats.org/officeDocument/2006/relationships/image" Target="../media/image2810.png"/><Relationship Id="rId17" Type="http://schemas.openxmlformats.org/officeDocument/2006/relationships/image" Target="../media/image2718.png"/><Relationship Id="rId38" Type="http://schemas.openxmlformats.org/officeDocument/2006/relationships/customXml" Target="../ink/ink2737.xml"/><Relationship Id="rId59" Type="http://schemas.openxmlformats.org/officeDocument/2006/relationships/image" Target="../media/image2739.png"/><Relationship Id="rId103" Type="http://schemas.openxmlformats.org/officeDocument/2006/relationships/image" Target="../media/image2761.png"/><Relationship Id="rId124" Type="http://schemas.openxmlformats.org/officeDocument/2006/relationships/customXml" Target="../ink/ink2780.xml"/><Relationship Id="rId70" Type="http://schemas.openxmlformats.org/officeDocument/2006/relationships/customXml" Target="../ink/ink2753.xml"/><Relationship Id="rId91" Type="http://schemas.openxmlformats.org/officeDocument/2006/relationships/image" Target="../media/image2755.png"/><Relationship Id="rId145" Type="http://schemas.openxmlformats.org/officeDocument/2006/relationships/image" Target="../media/image2782.png"/><Relationship Id="rId166" Type="http://schemas.openxmlformats.org/officeDocument/2006/relationships/customXml" Target="../ink/ink2801.xml"/><Relationship Id="rId187" Type="http://schemas.openxmlformats.org/officeDocument/2006/relationships/image" Target="../media/image2803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732.xml"/><Relationship Id="rId49" Type="http://schemas.openxmlformats.org/officeDocument/2006/relationships/image" Target="../media/image2734.png"/><Relationship Id="rId114" Type="http://schemas.openxmlformats.org/officeDocument/2006/relationships/customXml" Target="../ink/ink2775.xml"/><Relationship Id="rId60" Type="http://schemas.openxmlformats.org/officeDocument/2006/relationships/customXml" Target="../ink/ink2748.xml"/><Relationship Id="rId81" Type="http://schemas.openxmlformats.org/officeDocument/2006/relationships/image" Target="../media/image2750.png"/><Relationship Id="rId135" Type="http://schemas.openxmlformats.org/officeDocument/2006/relationships/image" Target="../media/image2777.png"/><Relationship Id="rId156" Type="http://schemas.openxmlformats.org/officeDocument/2006/relationships/customXml" Target="../ink/ink2796.xml"/><Relationship Id="rId177" Type="http://schemas.openxmlformats.org/officeDocument/2006/relationships/image" Target="../media/image2798.png"/><Relationship Id="rId198" Type="http://schemas.openxmlformats.org/officeDocument/2006/relationships/customXml" Target="../ink/ink2817.xml"/><Relationship Id="rId202" Type="http://schemas.openxmlformats.org/officeDocument/2006/relationships/customXml" Target="../ink/ink2819.xml"/><Relationship Id="rId18" Type="http://schemas.openxmlformats.org/officeDocument/2006/relationships/customXml" Target="../ink/ink2727.xml"/><Relationship Id="rId39" Type="http://schemas.openxmlformats.org/officeDocument/2006/relationships/image" Target="../media/image2729.png"/><Relationship Id="rId50" Type="http://schemas.openxmlformats.org/officeDocument/2006/relationships/customXml" Target="../ink/ink2743.xml"/><Relationship Id="rId104" Type="http://schemas.openxmlformats.org/officeDocument/2006/relationships/customXml" Target="../ink/ink2770.xml"/><Relationship Id="rId125" Type="http://schemas.openxmlformats.org/officeDocument/2006/relationships/image" Target="../media/image2772.png"/><Relationship Id="rId146" Type="http://schemas.openxmlformats.org/officeDocument/2006/relationships/customXml" Target="../ink/ink2791.xml"/><Relationship Id="rId167" Type="http://schemas.openxmlformats.org/officeDocument/2006/relationships/image" Target="../media/image2793.png"/><Relationship Id="rId188" Type="http://schemas.openxmlformats.org/officeDocument/2006/relationships/customXml" Target="../ink/ink2812.xml"/><Relationship Id="rId71" Type="http://schemas.openxmlformats.org/officeDocument/2006/relationships/image" Target="../media/image2745.png"/><Relationship Id="rId92" Type="http://schemas.openxmlformats.org/officeDocument/2006/relationships/customXml" Target="../ink/ink2764.xml"/><Relationship Id="rId2" Type="http://schemas.openxmlformats.org/officeDocument/2006/relationships/customXml" Target="../ink/ink2719.xml"/><Relationship Id="rId29" Type="http://schemas.openxmlformats.org/officeDocument/2006/relationships/image" Target="../media/image272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5.xml"/><Relationship Id="rId63" Type="http://schemas.openxmlformats.org/officeDocument/2006/relationships/image" Target="../media/image245.png"/><Relationship Id="rId84" Type="http://schemas.openxmlformats.org/officeDocument/2006/relationships/customXml" Target="../ink/ink256.xml"/><Relationship Id="rId138" Type="http://schemas.openxmlformats.org/officeDocument/2006/relationships/customXml" Target="../ink/ink283.xml"/><Relationship Id="rId159" Type="http://schemas.openxmlformats.org/officeDocument/2006/relationships/image" Target="../media/image293.png"/><Relationship Id="rId170" Type="http://schemas.openxmlformats.org/officeDocument/2006/relationships/customXml" Target="../ink/ink299.xml"/><Relationship Id="rId191" Type="http://schemas.openxmlformats.org/officeDocument/2006/relationships/image" Target="../media/image309.png"/><Relationship Id="rId205" Type="http://schemas.openxmlformats.org/officeDocument/2006/relationships/image" Target="../media/image316.png"/><Relationship Id="rId226" Type="http://schemas.openxmlformats.org/officeDocument/2006/relationships/customXml" Target="../ink/ink327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30.xml"/><Relationship Id="rId53" Type="http://schemas.openxmlformats.org/officeDocument/2006/relationships/image" Target="../media/image240.png"/><Relationship Id="rId74" Type="http://schemas.openxmlformats.org/officeDocument/2006/relationships/customXml" Target="../ink/ink251.xml"/><Relationship Id="rId128" Type="http://schemas.openxmlformats.org/officeDocument/2006/relationships/customXml" Target="../ink/ink278.xml"/><Relationship Id="rId149" Type="http://schemas.openxmlformats.org/officeDocument/2006/relationships/image" Target="../media/image288.png"/><Relationship Id="rId5" Type="http://schemas.openxmlformats.org/officeDocument/2006/relationships/image" Target="../media/image216.png"/><Relationship Id="rId95" Type="http://schemas.openxmlformats.org/officeDocument/2006/relationships/image" Target="../media/image261.png"/><Relationship Id="rId160" Type="http://schemas.openxmlformats.org/officeDocument/2006/relationships/customXml" Target="../ink/ink294.xml"/><Relationship Id="rId181" Type="http://schemas.openxmlformats.org/officeDocument/2006/relationships/image" Target="../media/image304.png"/><Relationship Id="rId216" Type="http://schemas.openxmlformats.org/officeDocument/2006/relationships/customXml" Target="../ink/ink322.xml"/><Relationship Id="rId237" Type="http://schemas.openxmlformats.org/officeDocument/2006/relationships/image" Target="../media/image332.png"/><Relationship Id="rId22" Type="http://schemas.openxmlformats.org/officeDocument/2006/relationships/customXml" Target="../ink/ink225.xml"/><Relationship Id="rId43" Type="http://schemas.openxmlformats.org/officeDocument/2006/relationships/image" Target="../media/image235.png"/><Relationship Id="rId64" Type="http://schemas.openxmlformats.org/officeDocument/2006/relationships/customXml" Target="../ink/ink246.xml"/><Relationship Id="rId118" Type="http://schemas.openxmlformats.org/officeDocument/2006/relationships/customXml" Target="../ink/ink273.xml"/><Relationship Id="rId139" Type="http://schemas.openxmlformats.org/officeDocument/2006/relationships/image" Target="../media/image283.png"/><Relationship Id="rId85" Type="http://schemas.openxmlformats.org/officeDocument/2006/relationships/image" Target="../media/image256.png"/><Relationship Id="rId150" Type="http://schemas.openxmlformats.org/officeDocument/2006/relationships/customXml" Target="../ink/ink289.xml"/><Relationship Id="rId171" Type="http://schemas.openxmlformats.org/officeDocument/2006/relationships/image" Target="../media/image299.png"/><Relationship Id="rId192" Type="http://schemas.openxmlformats.org/officeDocument/2006/relationships/customXml" Target="../ink/ink310.xml"/><Relationship Id="rId206" Type="http://schemas.openxmlformats.org/officeDocument/2006/relationships/customXml" Target="../ink/ink317.xml"/><Relationship Id="rId227" Type="http://schemas.openxmlformats.org/officeDocument/2006/relationships/image" Target="../media/image327.png"/><Relationship Id="rId12" Type="http://schemas.openxmlformats.org/officeDocument/2006/relationships/customXml" Target="../ink/ink220.xml"/><Relationship Id="rId33" Type="http://schemas.openxmlformats.org/officeDocument/2006/relationships/image" Target="../media/image230.png"/><Relationship Id="rId108" Type="http://schemas.openxmlformats.org/officeDocument/2006/relationships/customXml" Target="../ink/ink268.xml"/><Relationship Id="rId129" Type="http://schemas.openxmlformats.org/officeDocument/2006/relationships/image" Target="../media/image278.png"/><Relationship Id="rId54" Type="http://schemas.openxmlformats.org/officeDocument/2006/relationships/customXml" Target="../ink/ink241.xml"/><Relationship Id="rId75" Type="http://schemas.openxmlformats.org/officeDocument/2006/relationships/image" Target="../media/image251.png"/><Relationship Id="rId96" Type="http://schemas.openxmlformats.org/officeDocument/2006/relationships/customXml" Target="../ink/ink262.xml"/><Relationship Id="rId140" Type="http://schemas.openxmlformats.org/officeDocument/2006/relationships/customXml" Target="../ink/ink284.xml"/><Relationship Id="rId161" Type="http://schemas.openxmlformats.org/officeDocument/2006/relationships/image" Target="../media/image294.png"/><Relationship Id="rId182" Type="http://schemas.openxmlformats.org/officeDocument/2006/relationships/customXml" Target="../ink/ink305.xml"/><Relationship Id="rId217" Type="http://schemas.openxmlformats.org/officeDocument/2006/relationships/image" Target="../media/image322.png"/><Relationship Id="rId6" Type="http://schemas.openxmlformats.org/officeDocument/2006/relationships/customXml" Target="../ink/ink217.xml"/><Relationship Id="rId238" Type="http://schemas.openxmlformats.org/officeDocument/2006/relationships/customXml" Target="../ink/ink333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44" Type="http://schemas.openxmlformats.org/officeDocument/2006/relationships/customXml" Target="../ink/ink236.xml"/><Relationship Id="rId65" Type="http://schemas.openxmlformats.org/officeDocument/2006/relationships/image" Target="../media/image246.png"/><Relationship Id="rId86" Type="http://schemas.openxmlformats.org/officeDocument/2006/relationships/customXml" Target="../ink/ink257.xml"/><Relationship Id="rId130" Type="http://schemas.openxmlformats.org/officeDocument/2006/relationships/customXml" Target="../ink/ink279.xml"/><Relationship Id="rId151" Type="http://schemas.openxmlformats.org/officeDocument/2006/relationships/image" Target="../media/image289.png"/><Relationship Id="rId172" Type="http://schemas.openxmlformats.org/officeDocument/2006/relationships/customXml" Target="../ink/ink300.xml"/><Relationship Id="rId193" Type="http://schemas.openxmlformats.org/officeDocument/2006/relationships/image" Target="../media/image310.png"/><Relationship Id="rId207" Type="http://schemas.openxmlformats.org/officeDocument/2006/relationships/image" Target="../media/image317.png"/><Relationship Id="rId228" Type="http://schemas.openxmlformats.org/officeDocument/2006/relationships/customXml" Target="../ink/ink328.xml"/><Relationship Id="rId13" Type="http://schemas.openxmlformats.org/officeDocument/2006/relationships/image" Target="../media/image220.png"/><Relationship Id="rId109" Type="http://schemas.openxmlformats.org/officeDocument/2006/relationships/image" Target="../media/image268.png"/><Relationship Id="rId34" Type="http://schemas.openxmlformats.org/officeDocument/2006/relationships/customXml" Target="../ink/ink231.xml"/><Relationship Id="rId55" Type="http://schemas.openxmlformats.org/officeDocument/2006/relationships/image" Target="../media/image241.png"/><Relationship Id="rId76" Type="http://schemas.openxmlformats.org/officeDocument/2006/relationships/customXml" Target="../ink/ink252.xml"/><Relationship Id="rId97" Type="http://schemas.openxmlformats.org/officeDocument/2006/relationships/image" Target="../media/image262.png"/><Relationship Id="rId120" Type="http://schemas.openxmlformats.org/officeDocument/2006/relationships/customXml" Target="../ink/ink274.xml"/><Relationship Id="rId141" Type="http://schemas.openxmlformats.org/officeDocument/2006/relationships/image" Target="../media/image284.png"/><Relationship Id="rId7" Type="http://schemas.openxmlformats.org/officeDocument/2006/relationships/image" Target="../media/image217.png"/><Relationship Id="rId162" Type="http://schemas.openxmlformats.org/officeDocument/2006/relationships/customXml" Target="../ink/ink295.xml"/><Relationship Id="rId183" Type="http://schemas.openxmlformats.org/officeDocument/2006/relationships/image" Target="../media/image305.png"/><Relationship Id="rId218" Type="http://schemas.openxmlformats.org/officeDocument/2006/relationships/customXml" Target="../ink/ink323.xml"/><Relationship Id="rId239" Type="http://schemas.openxmlformats.org/officeDocument/2006/relationships/image" Target="../media/image333.png"/><Relationship Id="rId24" Type="http://schemas.openxmlformats.org/officeDocument/2006/relationships/customXml" Target="../ink/ink226.xml"/><Relationship Id="rId45" Type="http://schemas.openxmlformats.org/officeDocument/2006/relationships/image" Target="../media/image236.png"/><Relationship Id="rId66" Type="http://schemas.openxmlformats.org/officeDocument/2006/relationships/customXml" Target="../ink/ink247.xml"/><Relationship Id="rId87" Type="http://schemas.openxmlformats.org/officeDocument/2006/relationships/image" Target="../media/image257.png"/><Relationship Id="rId110" Type="http://schemas.openxmlformats.org/officeDocument/2006/relationships/customXml" Target="../ink/ink269.xml"/><Relationship Id="rId131" Type="http://schemas.openxmlformats.org/officeDocument/2006/relationships/image" Target="../media/image279.png"/><Relationship Id="rId152" Type="http://schemas.openxmlformats.org/officeDocument/2006/relationships/customXml" Target="../ink/ink290.xml"/><Relationship Id="rId173" Type="http://schemas.openxmlformats.org/officeDocument/2006/relationships/image" Target="../media/image300.png"/><Relationship Id="rId194" Type="http://schemas.openxmlformats.org/officeDocument/2006/relationships/customXml" Target="../ink/ink311.xml"/><Relationship Id="rId208" Type="http://schemas.openxmlformats.org/officeDocument/2006/relationships/customXml" Target="../ink/ink318.xml"/><Relationship Id="rId229" Type="http://schemas.openxmlformats.org/officeDocument/2006/relationships/image" Target="../media/image328.png"/><Relationship Id="rId240" Type="http://schemas.openxmlformats.org/officeDocument/2006/relationships/customXml" Target="../ink/ink334.xml"/><Relationship Id="rId14" Type="http://schemas.openxmlformats.org/officeDocument/2006/relationships/customXml" Target="../ink/ink221.xml"/><Relationship Id="rId35" Type="http://schemas.openxmlformats.org/officeDocument/2006/relationships/image" Target="../media/image231.png"/><Relationship Id="rId56" Type="http://schemas.openxmlformats.org/officeDocument/2006/relationships/customXml" Target="../ink/ink242.xml"/><Relationship Id="rId77" Type="http://schemas.openxmlformats.org/officeDocument/2006/relationships/image" Target="../media/image252.png"/><Relationship Id="rId100" Type="http://schemas.openxmlformats.org/officeDocument/2006/relationships/customXml" Target="../ink/ink264.xml"/><Relationship Id="rId8" Type="http://schemas.openxmlformats.org/officeDocument/2006/relationships/customXml" Target="../ink/ink218.xml"/><Relationship Id="rId98" Type="http://schemas.openxmlformats.org/officeDocument/2006/relationships/customXml" Target="../ink/ink263.xml"/><Relationship Id="rId121" Type="http://schemas.openxmlformats.org/officeDocument/2006/relationships/image" Target="../media/image274.png"/><Relationship Id="rId142" Type="http://schemas.openxmlformats.org/officeDocument/2006/relationships/customXml" Target="../ink/ink285.xml"/><Relationship Id="rId163" Type="http://schemas.openxmlformats.org/officeDocument/2006/relationships/image" Target="../media/image295.png"/><Relationship Id="rId184" Type="http://schemas.openxmlformats.org/officeDocument/2006/relationships/customXml" Target="../ink/ink306.xml"/><Relationship Id="rId219" Type="http://schemas.openxmlformats.org/officeDocument/2006/relationships/image" Target="../media/image323.png"/><Relationship Id="rId230" Type="http://schemas.openxmlformats.org/officeDocument/2006/relationships/customXml" Target="../ink/ink329.xml"/><Relationship Id="rId25" Type="http://schemas.openxmlformats.org/officeDocument/2006/relationships/image" Target="../media/image226.png"/><Relationship Id="rId46" Type="http://schemas.openxmlformats.org/officeDocument/2006/relationships/customXml" Target="../ink/ink237.xml"/><Relationship Id="rId67" Type="http://schemas.openxmlformats.org/officeDocument/2006/relationships/image" Target="../media/image247.png"/><Relationship Id="rId88" Type="http://schemas.openxmlformats.org/officeDocument/2006/relationships/customXml" Target="../ink/ink258.xml"/><Relationship Id="rId111" Type="http://schemas.openxmlformats.org/officeDocument/2006/relationships/image" Target="../media/image269.png"/><Relationship Id="rId132" Type="http://schemas.openxmlformats.org/officeDocument/2006/relationships/customXml" Target="../ink/ink280.xml"/><Relationship Id="rId153" Type="http://schemas.openxmlformats.org/officeDocument/2006/relationships/image" Target="../media/image290.png"/><Relationship Id="rId174" Type="http://schemas.openxmlformats.org/officeDocument/2006/relationships/customXml" Target="../ink/ink301.xml"/><Relationship Id="rId195" Type="http://schemas.openxmlformats.org/officeDocument/2006/relationships/image" Target="../media/image311.png"/><Relationship Id="rId209" Type="http://schemas.openxmlformats.org/officeDocument/2006/relationships/image" Target="../media/image318.png"/><Relationship Id="rId220" Type="http://schemas.openxmlformats.org/officeDocument/2006/relationships/customXml" Target="../ink/ink324.xml"/><Relationship Id="rId241" Type="http://schemas.openxmlformats.org/officeDocument/2006/relationships/image" Target="../media/image334.png"/><Relationship Id="rId15" Type="http://schemas.openxmlformats.org/officeDocument/2006/relationships/image" Target="../media/image221.png"/><Relationship Id="rId36" Type="http://schemas.openxmlformats.org/officeDocument/2006/relationships/customXml" Target="../ink/ink232.xml"/><Relationship Id="rId57" Type="http://schemas.openxmlformats.org/officeDocument/2006/relationships/image" Target="../media/image242.png"/><Relationship Id="rId106" Type="http://schemas.openxmlformats.org/officeDocument/2006/relationships/customXml" Target="../ink/ink267.xml"/><Relationship Id="rId127" Type="http://schemas.openxmlformats.org/officeDocument/2006/relationships/image" Target="../media/image277.png"/><Relationship Id="rId10" Type="http://schemas.openxmlformats.org/officeDocument/2006/relationships/customXml" Target="../ink/ink219.xml"/><Relationship Id="rId31" Type="http://schemas.openxmlformats.org/officeDocument/2006/relationships/image" Target="../media/image229.png"/><Relationship Id="rId52" Type="http://schemas.openxmlformats.org/officeDocument/2006/relationships/customXml" Target="../ink/ink240.xml"/><Relationship Id="rId73" Type="http://schemas.openxmlformats.org/officeDocument/2006/relationships/image" Target="../media/image250.png"/><Relationship Id="rId78" Type="http://schemas.openxmlformats.org/officeDocument/2006/relationships/customXml" Target="../ink/ink253.xml"/><Relationship Id="rId94" Type="http://schemas.openxmlformats.org/officeDocument/2006/relationships/customXml" Target="../ink/ink261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5.xml"/><Relationship Id="rId143" Type="http://schemas.openxmlformats.org/officeDocument/2006/relationships/image" Target="../media/image285.png"/><Relationship Id="rId148" Type="http://schemas.openxmlformats.org/officeDocument/2006/relationships/customXml" Target="../ink/ink288.xml"/><Relationship Id="rId164" Type="http://schemas.openxmlformats.org/officeDocument/2006/relationships/customXml" Target="../ink/ink296.xml"/><Relationship Id="rId169" Type="http://schemas.openxmlformats.org/officeDocument/2006/relationships/image" Target="../media/image298.png"/><Relationship Id="rId185" Type="http://schemas.openxmlformats.org/officeDocument/2006/relationships/image" Target="../media/image306.png"/><Relationship Id="rId4" Type="http://schemas.openxmlformats.org/officeDocument/2006/relationships/customXml" Target="../ink/ink216.xml"/><Relationship Id="rId9" Type="http://schemas.openxmlformats.org/officeDocument/2006/relationships/image" Target="../media/image218.png"/><Relationship Id="rId180" Type="http://schemas.openxmlformats.org/officeDocument/2006/relationships/customXml" Target="../ink/ink304.xml"/><Relationship Id="rId210" Type="http://schemas.openxmlformats.org/officeDocument/2006/relationships/customXml" Target="../ink/ink319.xml"/><Relationship Id="rId215" Type="http://schemas.openxmlformats.org/officeDocument/2006/relationships/image" Target="../media/image321.png"/><Relationship Id="rId236" Type="http://schemas.openxmlformats.org/officeDocument/2006/relationships/customXml" Target="../ink/ink332.xml"/><Relationship Id="rId26" Type="http://schemas.openxmlformats.org/officeDocument/2006/relationships/customXml" Target="../ink/ink227.xml"/><Relationship Id="rId231" Type="http://schemas.openxmlformats.org/officeDocument/2006/relationships/image" Target="../media/image329.png"/><Relationship Id="rId47" Type="http://schemas.openxmlformats.org/officeDocument/2006/relationships/image" Target="../media/image237.png"/><Relationship Id="rId68" Type="http://schemas.openxmlformats.org/officeDocument/2006/relationships/customXml" Target="../ink/ink248.xml"/><Relationship Id="rId89" Type="http://schemas.openxmlformats.org/officeDocument/2006/relationships/image" Target="../media/image258.png"/><Relationship Id="rId112" Type="http://schemas.openxmlformats.org/officeDocument/2006/relationships/customXml" Target="../ink/ink270.xml"/><Relationship Id="rId133" Type="http://schemas.openxmlformats.org/officeDocument/2006/relationships/image" Target="../media/image280.png"/><Relationship Id="rId154" Type="http://schemas.openxmlformats.org/officeDocument/2006/relationships/customXml" Target="../ink/ink291.xml"/><Relationship Id="rId175" Type="http://schemas.openxmlformats.org/officeDocument/2006/relationships/image" Target="../media/image301.png"/><Relationship Id="rId196" Type="http://schemas.openxmlformats.org/officeDocument/2006/relationships/customXml" Target="../ink/ink312.xml"/><Relationship Id="rId200" Type="http://schemas.openxmlformats.org/officeDocument/2006/relationships/customXml" Target="../ink/ink314.xml"/><Relationship Id="rId16" Type="http://schemas.openxmlformats.org/officeDocument/2006/relationships/customXml" Target="../ink/ink222.xml"/><Relationship Id="rId221" Type="http://schemas.openxmlformats.org/officeDocument/2006/relationships/image" Target="../media/image324.png"/><Relationship Id="rId242" Type="http://schemas.openxmlformats.org/officeDocument/2006/relationships/customXml" Target="../ink/ink335.xml"/><Relationship Id="rId37" Type="http://schemas.openxmlformats.org/officeDocument/2006/relationships/image" Target="../media/image232.png"/><Relationship Id="rId58" Type="http://schemas.openxmlformats.org/officeDocument/2006/relationships/customXml" Target="../ink/ink243.xml"/><Relationship Id="rId79" Type="http://schemas.openxmlformats.org/officeDocument/2006/relationships/image" Target="../media/image253.png"/><Relationship Id="rId102" Type="http://schemas.openxmlformats.org/officeDocument/2006/relationships/customXml" Target="../ink/ink265.xml"/><Relationship Id="rId123" Type="http://schemas.openxmlformats.org/officeDocument/2006/relationships/image" Target="../media/image275.png"/><Relationship Id="rId144" Type="http://schemas.openxmlformats.org/officeDocument/2006/relationships/customXml" Target="../ink/ink286.xml"/><Relationship Id="rId90" Type="http://schemas.openxmlformats.org/officeDocument/2006/relationships/customXml" Target="../ink/ink259.xml"/><Relationship Id="rId165" Type="http://schemas.openxmlformats.org/officeDocument/2006/relationships/image" Target="../media/image296.png"/><Relationship Id="rId186" Type="http://schemas.openxmlformats.org/officeDocument/2006/relationships/customXml" Target="../ink/ink307.xml"/><Relationship Id="rId211" Type="http://schemas.openxmlformats.org/officeDocument/2006/relationships/image" Target="../media/image319.png"/><Relationship Id="rId232" Type="http://schemas.openxmlformats.org/officeDocument/2006/relationships/customXml" Target="../ink/ink330.xml"/><Relationship Id="rId27" Type="http://schemas.openxmlformats.org/officeDocument/2006/relationships/image" Target="../media/image227.png"/><Relationship Id="rId48" Type="http://schemas.openxmlformats.org/officeDocument/2006/relationships/customXml" Target="../ink/ink238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281.xml"/><Relationship Id="rId80" Type="http://schemas.openxmlformats.org/officeDocument/2006/relationships/customXml" Target="../ink/ink254.xml"/><Relationship Id="rId155" Type="http://schemas.openxmlformats.org/officeDocument/2006/relationships/image" Target="../media/image291.png"/><Relationship Id="rId176" Type="http://schemas.openxmlformats.org/officeDocument/2006/relationships/customXml" Target="../ink/ink302.xml"/><Relationship Id="rId197" Type="http://schemas.openxmlformats.org/officeDocument/2006/relationships/image" Target="../media/image312.png"/><Relationship Id="rId201" Type="http://schemas.openxmlformats.org/officeDocument/2006/relationships/image" Target="../media/image314.png"/><Relationship Id="rId222" Type="http://schemas.openxmlformats.org/officeDocument/2006/relationships/customXml" Target="../ink/ink325.xml"/><Relationship Id="rId243" Type="http://schemas.openxmlformats.org/officeDocument/2006/relationships/image" Target="../media/image335.png"/><Relationship Id="rId17" Type="http://schemas.openxmlformats.org/officeDocument/2006/relationships/image" Target="../media/image222.png"/><Relationship Id="rId38" Type="http://schemas.openxmlformats.org/officeDocument/2006/relationships/customXml" Target="../ink/ink233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276.xml"/><Relationship Id="rId70" Type="http://schemas.openxmlformats.org/officeDocument/2006/relationships/customXml" Target="../ink/ink249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297.xml"/><Relationship Id="rId187" Type="http://schemas.openxmlformats.org/officeDocument/2006/relationships/image" Target="../media/image30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20.xml"/><Relationship Id="rId233" Type="http://schemas.openxmlformats.org/officeDocument/2006/relationships/image" Target="../media/image330.png"/><Relationship Id="rId28" Type="http://schemas.openxmlformats.org/officeDocument/2006/relationships/customXml" Target="../ink/ink228.xml"/><Relationship Id="rId49" Type="http://schemas.openxmlformats.org/officeDocument/2006/relationships/image" Target="../media/image238.png"/><Relationship Id="rId114" Type="http://schemas.openxmlformats.org/officeDocument/2006/relationships/customXml" Target="../ink/ink271.xml"/><Relationship Id="rId60" Type="http://schemas.openxmlformats.org/officeDocument/2006/relationships/customXml" Target="../ink/ink244.xml"/><Relationship Id="rId81" Type="http://schemas.openxmlformats.org/officeDocument/2006/relationships/image" Target="../media/image254.png"/><Relationship Id="rId135" Type="http://schemas.openxmlformats.org/officeDocument/2006/relationships/image" Target="../media/image281.png"/><Relationship Id="rId156" Type="http://schemas.openxmlformats.org/officeDocument/2006/relationships/customXml" Target="../ink/ink292.xml"/><Relationship Id="rId177" Type="http://schemas.openxmlformats.org/officeDocument/2006/relationships/image" Target="../media/image302.png"/><Relationship Id="rId198" Type="http://schemas.openxmlformats.org/officeDocument/2006/relationships/customXml" Target="../ink/ink313.xml"/><Relationship Id="rId202" Type="http://schemas.openxmlformats.org/officeDocument/2006/relationships/customXml" Target="../ink/ink315.xml"/><Relationship Id="rId223" Type="http://schemas.openxmlformats.org/officeDocument/2006/relationships/image" Target="../media/image325.png"/><Relationship Id="rId18" Type="http://schemas.openxmlformats.org/officeDocument/2006/relationships/customXml" Target="../ink/ink223.xml"/><Relationship Id="rId39" Type="http://schemas.openxmlformats.org/officeDocument/2006/relationships/image" Target="../media/image233.png"/><Relationship Id="rId50" Type="http://schemas.openxmlformats.org/officeDocument/2006/relationships/customXml" Target="../ink/ink239.xml"/><Relationship Id="rId104" Type="http://schemas.openxmlformats.org/officeDocument/2006/relationships/customXml" Target="../ink/ink266.xml"/><Relationship Id="rId125" Type="http://schemas.openxmlformats.org/officeDocument/2006/relationships/image" Target="../media/image276.png"/><Relationship Id="rId146" Type="http://schemas.openxmlformats.org/officeDocument/2006/relationships/customXml" Target="../ink/ink287.xml"/><Relationship Id="rId167" Type="http://schemas.openxmlformats.org/officeDocument/2006/relationships/image" Target="../media/image297.png"/><Relationship Id="rId188" Type="http://schemas.openxmlformats.org/officeDocument/2006/relationships/customXml" Target="../ink/ink308.xml"/><Relationship Id="rId71" Type="http://schemas.openxmlformats.org/officeDocument/2006/relationships/image" Target="../media/image249.png"/><Relationship Id="rId92" Type="http://schemas.openxmlformats.org/officeDocument/2006/relationships/customXml" Target="../ink/ink260.xml"/><Relationship Id="rId213" Type="http://schemas.openxmlformats.org/officeDocument/2006/relationships/image" Target="../media/image320.png"/><Relationship Id="rId234" Type="http://schemas.openxmlformats.org/officeDocument/2006/relationships/customXml" Target="../ink/ink331.xml"/><Relationship Id="rId2" Type="http://schemas.openxmlformats.org/officeDocument/2006/relationships/customXml" Target="../ink/ink215.xml"/><Relationship Id="rId29" Type="http://schemas.openxmlformats.org/officeDocument/2006/relationships/image" Target="../media/image228.png"/><Relationship Id="rId40" Type="http://schemas.openxmlformats.org/officeDocument/2006/relationships/customXml" Target="../ink/ink234.xml"/><Relationship Id="rId115" Type="http://schemas.openxmlformats.org/officeDocument/2006/relationships/image" Target="../media/image271.png"/><Relationship Id="rId136" Type="http://schemas.openxmlformats.org/officeDocument/2006/relationships/customXml" Target="../ink/ink282.xml"/><Relationship Id="rId157" Type="http://schemas.openxmlformats.org/officeDocument/2006/relationships/image" Target="../media/image292.png"/><Relationship Id="rId178" Type="http://schemas.openxmlformats.org/officeDocument/2006/relationships/customXml" Target="../ink/ink303.xml"/><Relationship Id="rId61" Type="http://schemas.openxmlformats.org/officeDocument/2006/relationships/image" Target="../media/image244.png"/><Relationship Id="rId82" Type="http://schemas.openxmlformats.org/officeDocument/2006/relationships/customXml" Target="../ink/ink255.xml"/><Relationship Id="rId199" Type="http://schemas.openxmlformats.org/officeDocument/2006/relationships/image" Target="../media/image313.png"/><Relationship Id="rId203" Type="http://schemas.openxmlformats.org/officeDocument/2006/relationships/image" Target="../media/image315.png"/><Relationship Id="rId19" Type="http://schemas.openxmlformats.org/officeDocument/2006/relationships/image" Target="../media/image223.png"/><Relationship Id="rId224" Type="http://schemas.openxmlformats.org/officeDocument/2006/relationships/customXml" Target="../ink/ink326.xml"/><Relationship Id="rId30" Type="http://schemas.openxmlformats.org/officeDocument/2006/relationships/customXml" Target="../ink/ink229.xml"/><Relationship Id="rId105" Type="http://schemas.openxmlformats.org/officeDocument/2006/relationships/image" Target="../media/image266.png"/><Relationship Id="rId126" Type="http://schemas.openxmlformats.org/officeDocument/2006/relationships/customXml" Target="../ink/ink277.xml"/><Relationship Id="rId147" Type="http://schemas.openxmlformats.org/officeDocument/2006/relationships/image" Target="../media/image287.png"/><Relationship Id="rId168" Type="http://schemas.openxmlformats.org/officeDocument/2006/relationships/customXml" Target="../ink/ink298.xml"/><Relationship Id="rId51" Type="http://schemas.openxmlformats.org/officeDocument/2006/relationships/image" Target="../media/image239.png"/><Relationship Id="rId72" Type="http://schemas.openxmlformats.org/officeDocument/2006/relationships/customXml" Target="../ink/ink250.xml"/><Relationship Id="rId93" Type="http://schemas.openxmlformats.org/officeDocument/2006/relationships/image" Target="../media/image260.png"/><Relationship Id="rId189" Type="http://schemas.openxmlformats.org/officeDocument/2006/relationships/image" Target="../media/image308.png"/><Relationship Id="rId3" Type="http://schemas.openxmlformats.org/officeDocument/2006/relationships/image" Target="../media/image215.png"/><Relationship Id="rId214" Type="http://schemas.openxmlformats.org/officeDocument/2006/relationships/customXml" Target="../ink/ink321.xml"/><Relationship Id="rId235" Type="http://schemas.openxmlformats.org/officeDocument/2006/relationships/image" Target="../media/image331.png"/><Relationship Id="rId116" Type="http://schemas.openxmlformats.org/officeDocument/2006/relationships/customXml" Target="../ink/ink272.xml"/><Relationship Id="rId137" Type="http://schemas.openxmlformats.org/officeDocument/2006/relationships/image" Target="../media/image282.png"/><Relationship Id="rId158" Type="http://schemas.openxmlformats.org/officeDocument/2006/relationships/customXml" Target="../ink/ink293.xml"/><Relationship Id="rId20" Type="http://schemas.openxmlformats.org/officeDocument/2006/relationships/customXml" Target="../ink/ink224.xml"/><Relationship Id="rId41" Type="http://schemas.openxmlformats.org/officeDocument/2006/relationships/image" Target="../media/image234.png"/><Relationship Id="rId62" Type="http://schemas.openxmlformats.org/officeDocument/2006/relationships/customXml" Target="../ink/ink245.xml"/><Relationship Id="rId83" Type="http://schemas.openxmlformats.org/officeDocument/2006/relationships/image" Target="../media/image255.png"/><Relationship Id="rId179" Type="http://schemas.openxmlformats.org/officeDocument/2006/relationships/image" Target="../media/image303.png"/><Relationship Id="rId190" Type="http://schemas.openxmlformats.org/officeDocument/2006/relationships/customXml" Target="../ink/ink309.xml"/><Relationship Id="rId204" Type="http://schemas.openxmlformats.org/officeDocument/2006/relationships/customXml" Target="../ink/ink316.xml"/><Relationship Id="rId225" Type="http://schemas.openxmlformats.org/officeDocument/2006/relationships/image" Target="../media/image32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2.png"/><Relationship Id="rId21" Type="http://schemas.openxmlformats.org/officeDocument/2006/relationships/image" Target="../media/image345.png"/><Relationship Id="rId42" Type="http://schemas.openxmlformats.org/officeDocument/2006/relationships/customXml" Target="../ink/ink356.xml"/><Relationship Id="rId63" Type="http://schemas.openxmlformats.org/officeDocument/2006/relationships/image" Target="../media/image366.png"/><Relationship Id="rId84" Type="http://schemas.openxmlformats.org/officeDocument/2006/relationships/customXml" Target="../ink/ink377.xml"/><Relationship Id="rId138" Type="http://schemas.openxmlformats.org/officeDocument/2006/relationships/customXml" Target="../ink/ink404.xml"/><Relationship Id="rId159" Type="http://schemas.openxmlformats.org/officeDocument/2006/relationships/image" Target="../media/image413.png"/><Relationship Id="rId170" Type="http://schemas.openxmlformats.org/officeDocument/2006/relationships/customXml" Target="../ink/ink420.xml"/><Relationship Id="rId191" Type="http://schemas.openxmlformats.org/officeDocument/2006/relationships/image" Target="../media/image429.png"/><Relationship Id="rId205" Type="http://schemas.openxmlformats.org/officeDocument/2006/relationships/image" Target="../media/image436.png"/><Relationship Id="rId226" Type="http://schemas.openxmlformats.org/officeDocument/2006/relationships/customXml" Target="../ink/ink448.xml"/><Relationship Id="rId247" Type="http://schemas.openxmlformats.org/officeDocument/2006/relationships/image" Target="../media/image457.png"/><Relationship Id="rId107" Type="http://schemas.openxmlformats.org/officeDocument/2006/relationships/image" Target="../media/image387.png"/><Relationship Id="rId11" Type="http://schemas.openxmlformats.org/officeDocument/2006/relationships/image" Target="../media/image340.png"/><Relationship Id="rId32" Type="http://schemas.openxmlformats.org/officeDocument/2006/relationships/customXml" Target="../ink/ink351.xml"/><Relationship Id="rId53" Type="http://schemas.openxmlformats.org/officeDocument/2006/relationships/image" Target="../media/image361.png"/><Relationship Id="rId74" Type="http://schemas.openxmlformats.org/officeDocument/2006/relationships/customXml" Target="../ink/ink372.xml"/><Relationship Id="rId128" Type="http://schemas.openxmlformats.org/officeDocument/2006/relationships/customXml" Target="../ink/ink399.xml"/><Relationship Id="rId149" Type="http://schemas.openxmlformats.org/officeDocument/2006/relationships/image" Target="../media/image408.png"/><Relationship Id="rId5" Type="http://schemas.openxmlformats.org/officeDocument/2006/relationships/image" Target="../media/image337.png"/><Relationship Id="rId95" Type="http://schemas.openxmlformats.org/officeDocument/2006/relationships/image" Target="../media/image382.png"/><Relationship Id="rId160" Type="http://schemas.openxmlformats.org/officeDocument/2006/relationships/customXml" Target="../ink/ink415.xml"/><Relationship Id="rId181" Type="http://schemas.openxmlformats.org/officeDocument/2006/relationships/image" Target="../media/image424.png"/><Relationship Id="rId216" Type="http://schemas.openxmlformats.org/officeDocument/2006/relationships/customXml" Target="../ink/ink443.xml"/><Relationship Id="rId237" Type="http://schemas.openxmlformats.org/officeDocument/2006/relationships/image" Target="../media/image452.png"/><Relationship Id="rId22" Type="http://schemas.openxmlformats.org/officeDocument/2006/relationships/customXml" Target="../ink/ink346.xml"/><Relationship Id="rId43" Type="http://schemas.openxmlformats.org/officeDocument/2006/relationships/image" Target="../media/image356.png"/><Relationship Id="rId64" Type="http://schemas.openxmlformats.org/officeDocument/2006/relationships/customXml" Target="../ink/ink367.xml"/><Relationship Id="rId118" Type="http://schemas.openxmlformats.org/officeDocument/2006/relationships/customXml" Target="../ink/ink394.xml"/><Relationship Id="rId139" Type="http://schemas.openxmlformats.org/officeDocument/2006/relationships/image" Target="../media/image403.png"/><Relationship Id="rId85" Type="http://schemas.openxmlformats.org/officeDocument/2006/relationships/image" Target="../media/image377.png"/><Relationship Id="rId150" Type="http://schemas.openxmlformats.org/officeDocument/2006/relationships/customXml" Target="../ink/ink410.xml"/><Relationship Id="rId171" Type="http://schemas.openxmlformats.org/officeDocument/2006/relationships/image" Target="../media/image419.png"/><Relationship Id="rId192" Type="http://schemas.openxmlformats.org/officeDocument/2006/relationships/customXml" Target="../ink/ink431.xml"/><Relationship Id="rId206" Type="http://schemas.openxmlformats.org/officeDocument/2006/relationships/customXml" Target="../ink/ink438.xml"/><Relationship Id="rId227" Type="http://schemas.openxmlformats.org/officeDocument/2006/relationships/image" Target="../media/image447.png"/><Relationship Id="rId248" Type="http://schemas.openxmlformats.org/officeDocument/2006/relationships/customXml" Target="../ink/ink459.xml"/><Relationship Id="rId12" Type="http://schemas.openxmlformats.org/officeDocument/2006/relationships/customXml" Target="../ink/ink341.xml"/><Relationship Id="rId33" Type="http://schemas.openxmlformats.org/officeDocument/2006/relationships/image" Target="../media/image351.png"/><Relationship Id="rId108" Type="http://schemas.openxmlformats.org/officeDocument/2006/relationships/customXml" Target="../ink/ink389.xml"/><Relationship Id="rId129" Type="http://schemas.openxmlformats.org/officeDocument/2006/relationships/image" Target="../media/image398.png"/><Relationship Id="rId54" Type="http://schemas.openxmlformats.org/officeDocument/2006/relationships/customXml" Target="../ink/ink362.xml"/><Relationship Id="rId75" Type="http://schemas.openxmlformats.org/officeDocument/2006/relationships/image" Target="../media/image372.png"/><Relationship Id="rId96" Type="http://schemas.openxmlformats.org/officeDocument/2006/relationships/customXml" Target="../ink/ink383.xml"/><Relationship Id="rId140" Type="http://schemas.openxmlformats.org/officeDocument/2006/relationships/customXml" Target="../ink/ink405.xml"/><Relationship Id="rId161" Type="http://schemas.openxmlformats.org/officeDocument/2006/relationships/image" Target="../media/image414.png"/><Relationship Id="rId182" Type="http://schemas.openxmlformats.org/officeDocument/2006/relationships/customXml" Target="../ink/ink426.xml"/><Relationship Id="rId217" Type="http://schemas.openxmlformats.org/officeDocument/2006/relationships/image" Target="../media/image442.png"/><Relationship Id="rId6" Type="http://schemas.openxmlformats.org/officeDocument/2006/relationships/customXml" Target="../ink/ink338.xml"/><Relationship Id="rId238" Type="http://schemas.openxmlformats.org/officeDocument/2006/relationships/customXml" Target="../ink/ink454.xml"/><Relationship Id="rId23" Type="http://schemas.openxmlformats.org/officeDocument/2006/relationships/image" Target="../media/image346.png"/><Relationship Id="rId119" Type="http://schemas.openxmlformats.org/officeDocument/2006/relationships/image" Target="../media/image393.png"/><Relationship Id="rId44" Type="http://schemas.openxmlformats.org/officeDocument/2006/relationships/customXml" Target="../ink/ink357.xml"/><Relationship Id="rId65" Type="http://schemas.openxmlformats.org/officeDocument/2006/relationships/image" Target="../media/image367.png"/><Relationship Id="rId86" Type="http://schemas.openxmlformats.org/officeDocument/2006/relationships/customXml" Target="../ink/ink378.xml"/><Relationship Id="rId130" Type="http://schemas.openxmlformats.org/officeDocument/2006/relationships/customXml" Target="../ink/ink400.xml"/><Relationship Id="rId151" Type="http://schemas.openxmlformats.org/officeDocument/2006/relationships/image" Target="../media/image409.png"/><Relationship Id="rId172" Type="http://schemas.openxmlformats.org/officeDocument/2006/relationships/customXml" Target="../ink/ink421.xml"/><Relationship Id="rId193" Type="http://schemas.openxmlformats.org/officeDocument/2006/relationships/image" Target="../media/image430.png"/><Relationship Id="rId207" Type="http://schemas.openxmlformats.org/officeDocument/2006/relationships/image" Target="../media/image437.png"/><Relationship Id="rId228" Type="http://schemas.openxmlformats.org/officeDocument/2006/relationships/customXml" Target="../ink/ink449.xml"/><Relationship Id="rId249" Type="http://schemas.openxmlformats.org/officeDocument/2006/relationships/image" Target="../media/image458.png"/><Relationship Id="rId13" Type="http://schemas.openxmlformats.org/officeDocument/2006/relationships/image" Target="../media/image341.png"/><Relationship Id="rId109" Type="http://schemas.openxmlformats.org/officeDocument/2006/relationships/image" Target="../media/image388.png"/><Relationship Id="rId34" Type="http://schemas.openxmlformats.org/officeDocument/2006/relationships/customXml" Target="../ink/ink352.xml"/><Relationship Id="rId55" Type="http://schemas.openxmlformats.org/officeDocument/2006/relationships/image" Target="../media/image362.png"/><Relationship Id="rId76" Type="http://schemas.openxmlformats.org/officeDocument/2006/relationships/customXml" Target="../ink/ink373.xml"/><Relationship Id="rId97" Type="http://schemas.openxmlformats.org/officeDocument/2006/relationships/image" Target="../media/image383.png"/><Relationship Id="rId120" Type="http://schemas.openxmlformats.org/officeDocument/2006/relationships/customXml" Target="../ink/ink395.xml"/><Relationship Id="rId141" Type="http://schemas.openxmlformats.org/officeDocument/2006/relationships/image" Target="../media/image404.png"/><Relationship Id="rId7" Type="http://schemas.openxmlformats.org/officeDocument/2006/relationships/image" Target="../media/image338.png"/><Relationship Id="rId162" Type="http://schemas.openxmlformats.org/officeDocument/2006/relationships/customXml" Target="../ink/ink416.xml"/><Relationship Id="rId183" Type="http://schemas.openxmlformats.org/officeDocument/2006/relationships/image" Target="../media/image425.png"/><Relationship Id="rId218" Type="http://schemas.openxmlformats.org/officeDocument/2006/relationships/customXml" Target="../ink/ink444.xml"/><Relationship Id="rId239" Type="http://schemas.openxmlformats.org/officeDocument/2006/relationships/image" Target="../media/image453.png"/><Relationship Id="rId250" Type="http://schemas.openxmlformats.org/officeDocument/2006/relationships/customXml" Target="../ink/ink460.xml"/><Relationship Id="rId24" Type="http://schemas.openxmlformats.org/officeDocument/2006/relationships/customXml" Target="../ink/ink347.xml"/><Relationship Id="rId45" Type="http://schemas.openxmlformats.org/officeDocument/2006/relationships/image" Target="../media/image357.png"/><Relationship Id="rId66" Type="http://schemas.openxmlformats.org/officeDocument/2006/relationships/customXml" Target="../ink/ink368.xml"/><Relationship Id="rId87" Type="http://schemas.openxmlformats.org/officeDocument/2006/relationships/image" Target="../media/image378.png"/><Relationship Id="rId110" Type="http://schemas.openxmlformats.org/officeDocument/2006/relationships/customXml" Target="../ink/ink390.xml"/><Relationship Id="rId131" Type="http://schemas.openxmlformats.org/officeDocument/2006/relationships/image" Target="../media/image399.png"/><Relationship Id="rId152" Type="http://schemas.openxmlformats.org/officeDocument/2006/relationships/customXml" Target="../ink/ink411.xml"/><Relationship Id="rId173" Type="http://schemas.openxmlformats.org/officeDocument/2006/relationships/image" Target="../media/image420.png"/><Relationship Id="rId194" Type="http://schemas.openxmlformats.org/officeDocument/2006/relationships/customXml" Target="../ink/ink432.xml"/><Relationship Id="rId208" Type="http://schemas.openxmlformats.org/officeDocument/2006/relationships/customXml" Target="../ink/ink439.xml"/><Relationship Id="rId229" Type="http://schemas.openxmlformats.org/officeDocument/2006/relationships/image" Target="../media/image448.png"/><Relationship Id="rId240" Type="http://schemas.openxmlformats.org/officeDocument/2006/relationships/customXml" Target="../ink/ink455.xml"/><Relationship Id="rId14" Type="http://schemas.openxmlformats.org/officeDocument/2006/relationships/customXml" Target="../ink/ink342.xml"/><Relationship Id="rId35" Type="http://schemas.openxmlformats.org/officeDocument/2006/relationships/image" Target="../media/image352.png"/><Relationship Id="rId56" Type="http://schemas.openxmlformats.org/officeDocument/2006/relationships/customXml" Target="../ink/ink363.xml"/><Relationship Id="rId77" Type="http://schemas.openxmlformats.org/officeDocument/2006/relationships/image" Target="../media/image373.png"/><Relationship Id="rId100" Type="http://schemas.openxmlformats.org/officeDocument/2006/relationships/customXml" Target="../ink/ink385.xml"/><Relationship Id="rId8" Type="http://schemas.openxmlformats.org/officeDocument/2006/relationships/customXml" Target="../ink/ink339.xml"/><Relationship Id="rId98" Type="http://schemas.openxmlformats.org/officeDocument/2006/relationships/customXml" Target="../ink/ink384.xml"/><Relationship Id="rId121" Type="http://schemas.openxmlformats.org/officeDocument/2006/relationships/image" Target="../media/image394.png"/><Relationship Id="rId142" Type="http://schemas.openxmlformats.org/officeDocument/2006/relationships/customXml" Target="../ink/ink406.xml"/><Relationship Id="rId163" Type="http://schemas.openxmlformats.org/officeDocument/2006/relationships/image" Target="../media/image415.png"/><Relationship Id="rId184" Type="http://schemas.openxmlformats.org/officeDocument/2006/relationships/customXml" Target="../ink/ink427.xml"/><Relationship Id="rId219" Type="http://schemas.openxmlformats.org/officeDocument/2006/relationships/image" Target="../media/image443.png"/><Relationship Id="rId230" Type="http://schemas.openxmlformats.org/officeDocument/2006/relationships/customXml" Target="../ink/ink450.xml"/><Relationship Id="rId251" Type="http://schemas.openxmlformats.org/officeDocument/2006/relationships/image" Target="../media/image459.png"/><Relationship Id="rId25" Type="http://schemas.openxmlformats.org/officeDocument/2006/relationships/image" Target="../media/image347.png"/><Relationship Id="rId46" Type="http://schemas.openxmlformats.org/officeDocument/2006/relationships/customXml" Target="../ink/ink358.xml"/><Relationship Id="rId67" Type="http://schemas.openxmlformats.org/officeDocument/2006/relationships/image" Target="../media/image368.png"/><Relationship Id="rId88" Type="http://schemas.openxmlformats.org/officeDocument/2006/relationships/customXml" Target="../ink/ink379.xml"/><Relationship Id="rId111" Type="http://schemas.openxmlformats.org/officeDocument/2006/relationships/image" Target="../media/image389.png"/><Relationship Id="rId132" Type="http://schemas.openxmlformats.org/officeDocument/2006/relationships/customXml" Target="../ink/ink401.xml"/><Relationship Id="rId153" Type="http://schemas.openxmlformats.org/officeDocument/2006/relationships/image" Target="../media/image410.png"/><Relationship Id="rId174" Type="http://schemas.openxmlformats.org/officeDocument/2006/relationships/customXml" Target="../ink/ink422.xml"/><Relationship Id="rId195" Type="http://schemas.openxmlformats.org/officeDocument/2006/relationships/image" Target="../media/image431.png"/><Relationship Id="rId209" Type="http://schemas.openxmlformats.org/officeDocument/2006/relationships/image" Target="../media/image438.png"/><Relationship Id="rId220" Type="http://schemas.openxmlformats.org/officeDocument/2006/relationships/customXml" Target="../ink/ink445.xml"/><Relationship Id="rId241" Type="http://schemas.openxmlformats.org/officeDocument/2006/relationships/image" Target="../media/image454.png"/><Relationship Id="rId15" Type="http://schemas.openxmlformats.org/officeDocument/2006/relationships/image" Target="../media/image342.png"/><Relationship Id="rId36" Type="http://schemas.openxmlformats.org/officeDocument/2006/relationships/customXml" Target="../ink/ink353.xml"/><Relationship Id="rId57" Type="http://schemas.openxmlformats.org/officeDocument/2006/relationships/image" Target="../media/image363.png"/><Relationship Id="rId78" Type="http://schemas.openxmlformats.org/officeDocument/2006/relationships/customXml" Target="../ink/ink374.xml"/><Relationship Id="rId99" Type="http://schemas.openxmlformats.org/officeDocument/2006/relationships/image" Target="../media/image68.png"/><Relationship Id="rId101" Type="http://schemas.openxmlformats.org/officeDocument/2006/relationships/image" Target="../media/image384.png"/><Relationship Id="rId122" Type="http://schemas.openxmlformats.org/officeDocument/2006/relationships/customXml" Target="../ink/ink396.xml"/><Relationship Id="rId143" Type="http://schemas.openxmlformats.org/officeDocument/2006/relationships/image" Target="../media/image405.png"/><Relationship Id="rId164" Type="http://schemas.openxmlformats.org/officeDocument/2006/relationships/customXml" Target="../ink/ink417.xml"/><Relationship Id="rId185" Type="http://schemas.openxmlformats.org/officeDocument/2006/relationships/image" Target="../media/image426.png"/><Relationship Id="rId9" Type="http://schemas.openxmlformats.org/officeDocument/2006/relationships/image" Target="../media/image339.png"/><Relationship Id="rId210" Type="http://schemas.openxmlformats.org/officeDocument/2006/relationships/customXml" Target="../ink/ink440.xml"/><Relationship Id="rId26" Type="http://schemas.openxmlformats.org/officeDocument/2006/relationships/customXml" Target="../ink/ink348.xml"/><Relationship Id="rId231" Type="http://schemas.openxmlformats.org/officeDocument/2006/relationships/image" Target="../media/image449.png"/><Relationship Id="rId252" Type="http://schemas.openxmlformats.org/officeDocument/2006/relationships/customXml" Target="../ink/ink461.xml"/><Relationship Id="rId47" Type="http://schemas.openxmlformats.org/officeDocument/2006/relationships/image" Target="../media/image358.png"/><Relationship Id="rId68" Type="http://schemas.openxmlformats.org/officeDocument/2006/relationships/customXml" Target="../ink/ink369.xml"/><Relationship Id="rId89" Type="http://schemas.openxmlformats.org/officeDocument/2006/relationships/image" Target="../media/image379.png"/><Relationship Id="rId112" Type="http://schemas.openxmlformats.org/officeDocument/2006/relationships/customXml" Target="../ink/ink391.xml"/><Relationship Id="rId133" Type="http://schemas.openxmlformats.org/officeDocument/2006/relationships/image" Target="../media/image400.png"/><Relationship Id="rId154" Type="http://schemas.openxmlformats.org/officeDocument/2006/relationships/customXml" Target="../ink/ink412.xml"/><Relationship Id="rId175" Type="http://schemas.openxmlformats.org/officeDocument/2006/relationships/image" Target="../media/image421.png"/><Relationship Id="rId196" Type="http://schemas.openxmlformats.org/officeDocument/2006/relationships/customXml" Target="../ink/ink433.xml"/><Relationship Id="rId200" Type="http://schemas.openxmlformats.org/officeDocument/2006/relationships/customXml" Target="../ink/ink435.xml"/><Relationship Id="rId16" Type="http://schemas.openxmlformats.org/officeDocument/2006/relationships/customXml" Target="../ink/ink343.xml"/><Relationship Id="rId221" Type="http://schemas.openxmlformats.org/officeDocument/2006/relationships/image" Target="../media/image444.png"/><Relationship Id="rId242" Type="http://schemas.openxmlformats.org/officeDocument/2006/relationships/customXml" Target="../ink/ink456.xml"/><Relationship Id="rId37" Type="http://schemas.openxmlformats.org/officeDocument/2006/relationships/image" Target="../media/image353.png"/><Relationship Id="rId58" Type="http://schemas.openxmlformats.org/officeDocument/2006/relationships/customXml" Target="../ink/ink364.xml"/><Relationship Id="rId79" Type="http://schemas.openxmlformats.org/officeDocument/2006/relationships/image" Target="../media/image374.png"/><Relationship Id="rId102" Type="http://schemas.openxmlformats.org/officeDocument/2006/relationships/customXml" Target="../ink/ink386.xml"/><Relationship Id="rId123" Type="http://schemas.openxmlformats.org/officeDocument/2006/relationships/image" Target="../media/image395.png"/><Relationship Id="rId144" Type="http://schemas.openxmlformats.org/officeDocument/2006/relationships/customXml" Target="../ink/ink407.xml"/><Relationship Id="rId90" Type="http://schemas.openxmlformats.org/officeDocument/2006/relationships/customXml" Target="../ink/ink380.xml"/><Relationship Id="rId165" Type="http://schemas.openxmlformats.org/officeDocument/2006/relationships/image" Target="../media/image416.png"/><Relationship Id="rId186" Type="http://schemas.openxmlformats.org/officeDocument/2006/relationships/customXml" Target="../ink/ink428.xml"/><Relationship Id="rId211" Type="http://schemas.openxmlformats.org/officeDocument/2006/relationships/image" Target="../media/image439.png"/><Relationship Id="rId232" Type="http://schemas.openxmlformats.org/officeDocument/2006/relationships/customXml" Target="../ink/ink451.xml"/><Relationship Id="rId253" Type="http://schemas.openxmlformats.org/officeDocument/2006/relationships/image" Target="../media/image460.png"/><Relationship Id="rId27" Type="http://schemas.openxmlformats.org/officeDocument/2006/relationships/image" Target="../media/image348.png"/><Relationship Id="rId48" Type="http://schemas.openxmlformats.org/officeDocument/2006/relationships/customXml" Target="../ink/ink359.xml"/><Relationship Id="rId69" Type="http://schemas.openxmlformats.org/officeDocument/2006/relationships/image" Target="../media/image369.png"/><Relationship Id="rId113" Type="http://schemas.openxmlformats.org/officeDocument/2006/relationships/image" Target="../media/image390.png"/><Relationship Id="rId134" Type="http://schemas.openxmlformats.org/officeDocument/2006/relationships/customXml" Target="../ink/ink402.xml"/><Relationship Id="rId80" Type="http://schemas.openxmlformats.org/officeDocument/2006/relationships/customXml" Target="../ink/ink375.xml"/><Relationship Id="rId155" Type="http://schemas.openxmlformats.org/officeDocument/2006/relationships/image" Target="../media/image411.png"/><Relationship Id="rId176" Type="http://schemas.openxmlformats.org/officeDocument/2006/relationships/customXml" Target="../ink/ink423.xml"/><Relationship Id="rId197" Type="http://schemas.openxmlformats.org/officeDocument/2006/relationships/image" Target="../media/image432.png"/><Relationship Id="rId201" Type="http://schemas.openxmlformats.org/officeDocument/2006/relationships/image" Target="../media/image434.png"/><Relationship Id="rId222" Type="http://schemas.openxmlformats.org/officeDocument/2006/relationships/customXml" Target="../ink/ink446.xml"/><Relationship Id="rId243" Type="http://schemas.openxmlformats.org/officeDocument/2006/relationships/image" Target="../media/image455.png"/><Relationship Id="rId17" Type="http://schemas.openxmlformats.org/officeDocument/2006/relationships/image" Target="../media/image343.png"/><Relationship Id="rId38" Type="http://schemas.openxmlformats.org/officeDocument/2006/relationships/customXml" Target="../ink/ink354.xml"/><Relationship Id="rId59" Type="http://schemas.openxmlformats.org/officeDocument/2006/relationships/image" Target="../media/image364.png"/><Relationship Id="rId103" Type="http://schemas.openxmlformats.org/officeDocument/2006/relationships/image" Target="../media/image385.png"/><Relationship Id="rId124" Type="http://schemas.openxmlformats.org/officeDocument/2006/relationships/customXml" Target="../ink/ink397.xml"/><Relationship Id="rId70" Type="http://schemas.openxmlformats.org/officeDocument/2006/relationships/customXml" Target="../ink/ink370.xml"/><Relationship Id="rId91" Type="http://schemas.openxmlformats.org/officeDocument/2006/relationships/image" Target="../media/image380.png"/><Relationship Id="rId145" Type="http://schemas.openxmlformats.org/officeDocument/2006/relationships/image" Target="../media/image406.png"/><Relationship Id="rId166" Type="http://schemas.openxmlformats.org/officeDocument/2006/relationships/customXml" Target="../ink/ink418.xml"/><Relationship Id="rId187" Type="http://schemas.openxmlformats.org/officeDocument/2006/relationships/image" Target="../media/image42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41.xml"/><Relationship Id="rId233" Type="http://schemas.openxmlformats.org/officeDocument/2006/relationships/image" Target="../media/image450.png"/><Relationship Id="rId28" Type="http://schemas.openxmlformats.org/officeDocument/2006/relationships/customXml" Target="../ink/ink349.xml"/><Relationship Id="rId49" Type="http://schemas.openxmlformats.org/officeDocument/2006/relationships/image" Target="../media/image359.png"/><Relationship Id="rId114" Type="http://schemas.openxmlformats.org/officeDocument/2006/relationships/customXml" Target="../ink/ink392.xml"/><Relationship Id="rId60" Type="http://schemas.openxmlformats.org/officeDocument/2006/relationships/customXml" Target="../ink/ink365.xml"/><Relationship Id="rId81" Type="http://schemas.openxmlformats.org/officeDocument/2006/relationships/image" Target="../media/image375.png"/><Relationship Id="rId135" Type="http://schemas.openxmlformats.org/officeDocument/2006/relationships/image" Target="../media/image401.png"/><Relationship Id="rId156" Type="http://schemas.openxmlformats.org/officeDocument/2006/relationships/customXml" Target="../ink/ink413.xml"/><Relationship Id="rId177" Type="http://schemas.openxmlformats.org/officeDocument/2006/relationships/image" Target="../media/image422.png"/><Relationship Id="rId198" Type="http://schemas.openxmlformats.org/officeDocument/2006/relationships/customXml" Target="../ink/ink434.xml"/><Relationship Id="rId202" Type="http://schemas.openxmlformats.org/officeDocument/2006/relationships/customXml" Target="../ink/ink436.xml"/><Relationship Id="rId223" Type="http://schemas.openxmlformats.org/officeDocument/2006/relationships/image" Target="../media/image445.png"/><Relationship Id="rId244" Type="http://schemas.openxmlformats.org/officeDocument/2006/relationships/customXml" Target="../ink/ink457.xml"/><Relationship Id="rId18" Type="http://schemas.openxmlformats.org/officeDocument/2006/relationships/customXml" Target="../ink/ink344.xml"/><Relationship Id="rId39" Type="http://schemas.openxmlformats.org/officeDocument/2006/relationships/image" Target="../media/image354.png"/><Relationship Id="rId50" Type="http://schemas.openxmlformats.org/officeDocument/2006/relationships/customXml" Target="../ink/ink360.xml"/><Relationship Id="rId104" Type="http://schemas.openxmlformats.org/officeDocument/2006/relationships/customXml" Target="../ink/ink387.xml"/><Relationship Id="rId125" Type="http://schemas.openxmlformats.org/officeDocument/2006/relationships/image" Target="../media/image396.png"/><Relationship Id="rId146" Type="http://schemas.openxmlformats.org/officeDocument/2006/relationships/customXml" Target="../ink/ink408.xml"/><Relationship Id="rId167" Type="http://schemas.openxmlformats.org/officeDocument/2006/relationships/image" Target="../media/image417.png"/><Relationship Id="rId188" Type="http://schemas.openxmlformats.org/officeDocument/2006/relationships/customXml" Target="../ink/ink429.xml"/><Relationship Id="rId71" Type="http://schemas.openxmlformats.org/officeDocument/2006/relationships/image" Target="../media/image370.png"/><Relationship Id="rId92" Type="http://schemas.openxmlformats.org/officeDocument/2006/relationships/customXml" Target="../ink/ink381.xml"/><Relationship Id="rId213" Type="http://schemas.openxmlformats.org/officeDocument/2006/relationships/image" Target="../media/image440.png"/><Relationship Id="rId234" Type="http://schemas.openxmlformats.org/officeDocument/2006/relationships/customXml" Target="../ink/ink452.xml"/><Relationship Id="rId2" Type="http://schemas.openxmlformats.org/officeDocument/2006/relationships/customXml" Target="../ink/ink336.xml"/><Relationship Id="rId29" Type="http://schemas.openxmlformats.org/officeDocument/2006/relationships/image" Target="../media/image349.png"/><Relationship Id="rId40" Type="http://schemas.openxmlformats.org/officeDocument/2006/relationships/customXml" Target="../ink/ink355.xml"/><Relationship Id="rId115" Type="http://schemas.openxmlformats.org/officeDocument/2006/relationships/image" Target="../media/image391.png"/><Relationship Id="rId136" Type="http://schemas.openxmlformats.org/officeDocument/2006/relationships/customXml" Target="../ink/ink403.xml"/><Relationship Id="rId157" Type="http://schemas.openxmlformats.org/officeDocument/2006/relationships/image" Target="../media/image412.png"/><Relationship Id="rId178" Type="http://schemas.openxmlformats.org/officeDocument/2006/relationships/customXml" Target="../ink/ink424.xml"/><Relationship Id="rId61" Type="http://schemas.openxmlformats.org/officeDocument/2006/relationships/image" Target="../media/image365.png"/><Relationship Id="rId82" Type="http://schemas.openxmlformats.org/officeDocument/2006/relationships/customXml" Target="../ink/ink376.xml"/><Relationship Id="rId199" Type="http://schemas.openxmlformats.org/officeDocument/2006/relationships/image" Target="../media/image433.png"/><Relationship Id="rId203" Type="http://schemas.openxmlformats.org/officeDocument/2006/relationships/image" Target="../media/image435.png"/><Relationship Id="rId19" Type="http://schemas.openxmlformats.org/officeDocument/2006/relationships/image" Target="../media/image344.png"/><Relationship Id="rId224" Type="http://schemas.openxmlformats.org/officeDocument/2006/relationships/customXml" Target="../ink/ink447.xml"/><Relationship Id="rId245" Type="http://schemas.openxmlformats.org/officeDocument/2006/relationships/image" Target="../media/image456.png"/><Relationship Id="rId30" Type="http://schemas.openxmlformats.org/officeDocument/2006/relationships/customXml" Target="../ink/ink350.xml"/><Relationship Id="rId105" Type="http://schemas.openxmlformats.org/officeDocument/2006/relationships/image" Target="../media/image386.png"/><Relationship Id="rId126" Type="http://schemas.openxmlformats.org/officeDocument/2006/relationships/customXml" Target="../ink/ink398.xml"/><Relationship Id="rId147" Type="http://schemas.openxmlformats.org/officeDocument/2006/relationships/image" Target="../media/image407.png"/><Relationship Id="rId168" Type="http://schemas.openxmlformats.org/officeDocument/2006/relationships/customXml" Target="../ink/ink419.xml"/><Relationship Id="rId51" Type="http://schemas.openxmlformats.org/officeDocument/2006/relationships/image" Target="../media/image360.png"/><Relationship Id="rId72" Type="http://schemas.openxmlformats.org/officeDocument/2006/relationships/customXml" Target="../ink/ink371.xml"/><Relationship Id="rId93" Type="http://schemas.openxmlformats.org/officeDocument/2006/relationships/image" Target="../media/image381.png"/><Relationship Id="rId189" Type="http://schemas.openxmlformats.org/officeDocument/2006/relationships/image" Target="../media/image428.png"/><Relationship Id="rId3" Type="http://schemas.openxmlformats.org/officeDocument/2006/relationships/image" Target="../media/image336.png"/><Relationship Id="rId214" Type="http://schemas.openxmlformats.org/officeDocument/2006/relationships/customXml" Target="../ink/ink442.xml"/><Relationship Id="rId235" Type="http://schemas.openxmlformats.org/officeDocument/2006/relationships/image" Target="../media/image451.png"/><Relationship Id="rId116" Type="http://schemas.openxmlformats.org/officeDocument/2006/relationships/customXml" Target="../ink/ink393.xml"/><Relationship Id="rId137" Type="http://schemas.openxmlformats.org/officeDocument/2006/relationships/image" Target="../media/image402.png"/><Relationship Id="rId158" Type="http://schemas.openxmlformats.org/officeDocument/2006/relationships/customXml" Target="../ink/ink414.xml"/><Relationship Id="rId20" Type="http://schemas.openxmlformats.org/officeDocument/2006/relationships/customXml" Target="../ink/ink345.xml"/><Relationship Id="rId41" Type="http://schemas.openxmlformats.org/officeDocument/2006/relationships/image" Target="../media/image355.png"/><Relationship Id="rId62" Type="http://schemas.openxmlformats.org/officeDocument/2006/relationships/customXml" Target="../ink/ink366.xml"/><Relationship Id="rId83" Type="http://schemas.openxmlformats.org/officeDocument/2006/relationships/image" Target="../media/image376.png"/><Relationship Id="rId179" Type="http://schemas.openxmlformats.org/officeDocument/2006/relationships/image" Target="../media/image423.png"/><Relationship Id="rId190" Type="http://schemas.openxmlformats.org/officeDocument/2006/relationships/customXml" Target="../ink/ink430.xml"/><Relationship Id="rId204" Type="http://schemas.openxmlformats.org/officeDocument/2006/relationships/customXml" Target="../ink/ink437.xml"/><Relationship Id="rId225" Type="http://schemas.openxmlformats.org/officeDocument/2006/relationships/image" Target="../media/image446.png"/><Relationship Id="rId246" Type="http://schemas.openxmlformats.org/officeDocument/2006/relationships/customXml" Target="../ink/ink458.xml"/><Relationship Id="rId106" Type="http://schemas.openxmlformats.org/officeDocument/2006/relationships/customXml" Target="../ink/ink388.xml"/><Relationship Id="rId127" Type="http://schemas.openxmlformats.org/officeDocument/2006/relationships/image" Target="../media/image397.png"/><Relationship Id="rId10" Type="http://schemas.openxmlformats.org/officeDocument/2006/relationships/customXml" Target="../ink/ink340.xml"/><Relationship Id="rId31" Type="http://schemas.openxmlformats.org/officeDocument/2006/relationships/image" Target="../media/image350.png"/><Relationship Id="rId52" Type="http://schemas.openxmlformats.org/officeDocument/2006/relationships/customXml" Target="../ink/ink361.xml"/><Relationship Id="rId73" Type="http://schemas.openxmlformats.org/officeDocument/2006/relationships/image" Target="../media/image371.png"/><Relationship Id="rId94" Type="http://schemas.openxmlformats.org/officeDocument/2006/relationships/customXml" Target="../ink/ink382.xml"/><Relationship Id="rId148" Type="http://schemas.openxmlformats.org/officeDocument/2006/relationships/customXml" Target="../ink/ink409.xml"/><Relationship Id="rId169" Type="http://schemas.openxmlformats.org/officeDocument/2006/relationships/image" Target="../media/image418.png"/><Relationship Id="rId4" Type="http://schemas.openxmlformats.org/officeDocument/2006/relationships/customXml" Target="../ink/ink337.xml"/><Relationship Id="rId180" Type="http://schemas.openxmlformats.org/officeDocument/2006/relationships/customXml" Target="../ink/ink425.xml"/><Relationship Id="rId215" Type="http://schemas.openxmlformats.org/officeDocument/2006/relationships/image" Target="../media/image441.png"/><Relationship Id="rId236" Type="http://schemas.openxmlformats.org/officeDocument/2006/relationships/customXml" Target="../ink/ink45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8.png"/><Relationship Id="rId21" Type="http://schemas.openxmlformats.org/officeDocument/2006/relationships/image" Target="../media/image470.png"/><Relationship Id="rId42" Type="http://schemas.openxmlformats.org/officeDocument/2006/relationships/customXml" Target="../ink/ink482.xml"/><Relationship Id="rId63" Type="http://schemas.openxmlformats.org/officeDocument/2006/relationships/image" Target="../media/image491.png"/><Relationship Id="rId84" Type="http://schemas.openxmlformats.org/officeDocument/2006/relationships/customXml" Target="../ink/ink503.xml"/><Relationship Id="rId138" Type="http://schemas.openxmlformats.org/officeDocument/2006/relationships/customXml" Target="../ink/ink530.xml"/><Relationship Id="rId159" Type="http://schemas.openxmlformats.org/officeDocument/2006/relationships/image" Target="../media/image539.png"/><Relationship Id="rId107" Type="http://schemas.openxmlformats.org/officeDocument/2006/relationships/image" Target="../media/image513.png"/><Relationship Id="rId11" Type="http://schemas.openxmlformats.org/officeDocument/2006/relationships/image" Target="../media/image465.png"/><Relationship Id="rId32" Type="http://schemas.openxmlformats.org/officeDocument/2006/relationships/customXml" Target="../ink/ink477.xml"/><Relationship Id="rId53" Type="http://schemas.openxmlformats.org/officeDocument/2006/relationships/image" Target="../media/image486.png"/><Relationship Id="rId74" Type="http://schemas.openxmlformats.org/officeDocument/2006/relationships/customXml" Target="../ink/ink498.xml"/><Relationship Id="rId128" Type="http://schemas.openxmlformats.org/officeDocument/2006/relationships/customXml" Target="../ink/ink525.xml"/><Relationship Id="rId149" Type="http://schemas.openxmlformats.org/officeDocument/2006/relationships/image" Target="../media/image534.png"/><Relationship Id="rId5" Type="http://schemas.openxmlformats.org/officeDocument/2006/relationships/image" Target="../media/image462.png"/><Relationship Id="rId95" Type="http://schemas.openxmlformats.org/officeDocument/2006/relationships/image" Target="../media/image507.png"/><Relationship Id="rId22" Type="http://schemas.openxmlformats.org/officeDocument/2006/relationships/customXml" Target="../ink/ink472.xml"/><Relationship Id="rId43" Type="http://schemas.openxmlformats.org/officeDocument/2006/relationships/image" Target="../media/image481.png"/><Relationship Id="rId64" Type="http://schemas.openxmlformats.org/officeDocument/2006/relationships/customXml" Target="../ink/ink493.xml"/><Relationship Id="rId118" Type="http://schemas.openxmlformats.org/officeDocument/2006/relationships/customXml" Target="../ink/ink520.xml"/><Relationship Id="rId139" Type="http://schemas.openxmlformats.org/officeDocument/2006/relationships/image" Target="../media/image529.png"/><Relationship Id="rId80" Type="http://schemas.openxmlformats.org/officeDocument/2006/relationships/customXml" Target="../ink/ink501.xml"/><Relationship Id="rId85" Type="http://schemas.openxmlformats.org/officeDocument/2006/relationships/image" Target="../media/image502.png"/><Relationship Id="rId150" Type="http://schemas.openxmlformats.org/officeDocument/2006/relationships/customXml" Target="../ink/ink536.xml"/><Relationship Id="rId155" Type="http://schemas.openxmlformats.org/officeDocument/2006/relationships/image" Target="../media/image537.png"/><Relationship Id="rId12" Type="http://schemas.openxmlformats.org/officeDocument/2006/relationships/customXml" Target="../ink/ink467.xml"/><Relationship Id="rId17" Type="http://schemas.openxmlformats.org/officeDocument/2006/relationships/image" Target="../media/image468.png"/><Relationship Id="rId33" Type="http://schemas.openxmlformats.org/officeDocument/2006/relationships/image" Target="../media/image476.png"/><Relationship Id="rId38" Type="http://schemas.openxmlformats.org/officeDocument/2006/relationships/customXml" Target="../ink/ink480.xml"/><Relationship Id="rId59" Type="http://schemas.openxmlformats.org/officeDocument/2006/relationships/image" Target="../media/image489.png"/><Relationship Id="rId103" Type="http://schemas.openxmlformats.org/officeDocument/2006/relationships/image" Target="../media/image511.png"/><Relationship Id="rId108" Type="http://schemas.openxmlformats.org/officeDocument/2006/relationships/customXml" Target="../ink/ink515.xml"/><Relationship Id="rId124" Type="http://schemas.openxmlformats.org/officeDocument/2006/relationships/customXml" Target="../ink/ink523.xml"/><Relationship Id="rId129" Type="http://schemas.openxmlformats.org/officeDocument/2006/relationships/image" Target="../media/image524.png"/><Relationship Id="rId54" Type="http://schemas.openxmlformats.org/officeDocument/2006/relationships/customXml" Target="../ink/ink488.xml"/><Relationship Id="rId70" Type="http://schemas.openxmlformats.org/officeDocument/2006/relationships/customXml" Target="../ink/ink496.xml"/><Relationship Id="rId75" Type="http://schemas.openxmlformats.org/officeDocument/2006/relationships/image" Target="../media/image497.png"/><Relationship Id="rId91" Type="http://schemas.openxmlformats.org/officeDocument/2006/relationships/image" Target="../media/image505.png"/><Relationship Id="rId96" Type="http://schemas.openxmlformats.org/officeDocument/2006/relationships/customXml" Target="../ink/ink509.xml"/><Relationship Id="rId140" Type="http://schemas.openxmlformats.org/officeDocument/2006/relationships/customXml" Target="../ink/ink531.xml"/><Relationship Id="rId145" Type="http://schemas.openxmlformats.org/officeDocument/2006/relationships/image" Target="../media/image53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4.xml"/><Relationship Id="rId23" Type="http://schemas.openxmlformats.org/officeDocument/2006/relationships/image" Target="../media/image471.png"/><Relationship Id="rId28" Type="http://schemas.openxmlformats.org/officeDocument/2006/relationships/customXml" Target="../ink/ink475.xml"/><Relationship Id="rId49" Type="http://schemas.openxmlformats.org/officeDocument/2006/relationships/image" Target="../media/image484.png"/><Relationship Id="rId114" Type="http://schemas.openxmlformats.org/officeDocument/2006/relationships/customXml" Target="../ink/ink518.xml"/><Relationship Id="rId119" Type="http://schemas.openxmlformats.org/officeDocument/2006/relationships/image" Target="../media/image519.png"/><Relationship Id="rId44" Type="http://schemas.openxmlformats.org/officeDocument/2006/relationships/customXml" Target="../ink/ink483.xml"/><Relationship Id="rId60" Type="http://schemas.openxmlformats.org/officeDocument/2006/relationships/customXml" Target="../ink/ink491.xml"/><Relationship Id="rId65" Type="http://schemas.openxmlformats.org/officeDocument/2006/relationships/image" Target="../media/image492.png"/><Relationship Id="rId81" Type="http://schemas.openxmlformats.org/officeDocument/2006/relationships/image" Target="../media/image500.png"/><Relationship Id="rId86" Type="http://schemas.openxmlformats.org/officeDocument/2006/relationships/customXml" Target="../ink/ink504.xml"/><Relationship Id="rId130" Type="http://schemas.openxmlformats.org/officeDocument/2006/relationships/customXml" Target="../ink/ink526.xml"/><Relationship Id="rId135" Type="http://schemas.openxmlformats.org/officeDocument/2006/relationships/image" Target="../media/image527.png"/><Relationship Id="rId151" Type="http://schemas.openxmlformats.org/officeDocument/2006/relationships/image" Target="../media/image535.png"/><Relationship Id="rId156" Type="http://schemas.openxmlformats.org/officeDocument/2006/relationships/customXml" Target="../ink/ink539.xml"/><Relationship Id="rId13" Type="http://schemas.openxmlformats.org/officeDocument/2006/relationships/image" Target="../media/image466.png"/><Relationship Id="rId18" Type="http://schemas.openxmlformats.org/officeDocument/2006/relationships/customXml" Target="../ink/ink470.xml"/><Relationship Id="rId39" Type="http://schemas.openxmlformats.org/officeDocument/2006/relationships/image" Target="../media/image479.png"/><Relationship Id="rId109" Type="http://schemas.openxmlformats.org/officeDocument/2006/relationships/image" Target="../media/image514.png"/><Relationship Id="rId34" Type="http://schemas.openxmlformats.org/officeDocument/2006/relationships/customXml" Target="../ink/ink478.xml"/><Relationship Id="rId50" Type="http://schemas.openxmlformats.org/officeDocument/2006/relationships/customXml" Target="../ink/ink486.xml"/><Relationship Id="rId55" Type="http://schemas.openxmlformats.org/officeDocument/2006/relationships/image" Target="../media/image487.png"/><Relationship Id="rId76" Type="http://schemas.openxmlformats.org/officeDocument/2006/relationships/customXml" Target="../ink/ink499.xml"/><Relationship Id="rId97" Type="http://schemas.openxmlformats.org/officeDocument/2006/relationships/image" Target="../media/image508.png"/><Relationship Id="rId104" Type="http://schemas.openxmlformats.org/officeDocument/2006/relationships/customXml" Target="../ink/ink513.xml"/><Relationship Id="rId120" Type="http://schemas.openxmlformats.org/officeDocument/2006/relationships/customXml" Target="../ink/ink521.xml"/><Relationship Id="rId125" Type="http://schemas.openxmlformats.org/officeDocument/2006/relationships/image" Target="../media/image522.png"/><Relationship Id="rId141" Type="http://schemas.openxmlformats.org/officeDocument/2006/relationships/image" Target="../media/image530.png"/><Relationship Id="rId146" Type="http://schemas.openxmlformats.org/officeDocument/2006/relationships/customXml" Target="../ink/ink534.xml"/><Relationship Id="rId7" Type="http://schemas.openxmlformats.org/officeDocument/2006/relationships/image" Target="../media/image463.png"/><Relationship Id="rId71" Type="http://schemas.openxmlformats.org/officeDocument/2006/relationships/image" Target="../media/image495.png"/><Relationship Id="rId92" Type="http://schemas.openxmlformats.org/officeDocument/2006/relationships/customXml" Target="../ink/ink507.xml"/><Relationship Id="rId2" Type="http://schemas.openxmlformats.org/officeDocument/2006/relationships/customXml" Target="../ink/ink462.xml"/><Relationship Id="rId29" Type="http://schemas.openxmlformats.org/officeDocument/2006/relationships/image" Target="../media/image474.png"/><Relationship Id="rId24" Type="http://schemas.openxmlformats.org/officeDocument/2006/relationships/customXml" Target="../ink/ink473.xml"/><Relationship Id="rId40" Type="http://schemas.openxmlformats.org/officeDocument/2006/relationships/customXml" Target="../ink/ink481.xml"/><Relationship Id="rId45" Type="http://schemas.openxmlformats.org/officeDocument/2006/relationships/image" Target="../media/image482.png"/><Relationship Id="rId66" Type="http://schemas.openxmlformats.org/officeDocument/2006/relationships/customXml" Target="../ink/ink494.xml"/><Relationship Id="rId87" Type="http://schemas.openxmlformats.org/officeDocument/2006/relationships/image" Target="../media/image503.png"/><Relationship Id="rId110" Type="http://schemas.openxmlformats.org/officeDocument/2006/relationships/customXml" Target="../ink/ink516.xml"/><Relationship Id="rId115" Type="http://schemas.openxmlformats.org/officeDocument/2006/relationships/image" Target="../media/image517.png"/><Relationship Id="rId131" Type="http://schemas.openxmlformats.org/officeDocument/2006/relationships/image" Target="../media/image525.png"/><Relationship Id="rId136" Type="http://schemas.openxmlformats.org/officeDocument/2006/relationships/customXml" Target="../ink/ink529.xml"/><Relationship Id="rId157" Type="http://schemas.openxmlformats.org/officeDocument/2006/relationships/image" Target="../media/image538.png"/><Relationship Id="rId61" Type="http://schemas.openxmlformats.org/officeDocument/2006/relationships/image" Target="../media/image490.png"/><Relationship Id="rId82" Type="http://schemas.openxmlformats.org/officeDocument/2006/relationships/customXml" Target="../ink/ink502.xml"/><Relationship Id="rId152" Type="http://schemas.openxmlformats.org/officeDocument/2006/relationships/customXml" Target="../ink/ink537.xml"/><Relationship Id="rId19" Type="http://schemas.openxmlformats.org/officeDocument/2006/relationships/image" Target="../media/image469.png"/><Relationship Id="rId14" Type="http://schemas.openxmlformats.org/officeDocument/2006/relationships/customXml" Target="../ink/ink468.xml"/><Relationship Id="rId30" Type="http://schemas.openxmlformats.org/officeDocument/2006/relationships/customXml" Target="../ink/ink476.xml"/><Relationship Id="rId35" Type="http://schemas.openxmlformats.org/officeDocument/2006/relationships/image" Target="../media/image477.png"/><Relationship Id="rId56" Type="http://schemas.openxmlformats.org/officeDocument/2006/relationships/customXml" Target="../ink/ink489.xml"/><Relationship Id="rId77" Type="http://schemas.openxmlformats.org/officeDocument/2006/relationships/image" Target="../media/image498.png"/><Relationship Id="rId100" Type="http://schemas.openxmlformats.org/officeDocument/2006/relationships/customXml" Target="../ink/ink511.xml"/><Relationship Id="rId105" Type="http://schemas.openxmlformats.org/officeDocument/2006/relationships/image" Target="../media/image512.png"/><Relationship Id="rId126" Type="http://schemas.openxmlformats.org/officeDocument/2006/relationships/customXml" Target="../ink/ink524.xml"/><Relationship Id="rId147" Type="http://schemas.openxmlformats.org/officeDocument/2006/relationships/image" Target="../media/image533.png"/><Relationship Id="rId8" Type="http://schemas.openxmlformats.org/officeDocument/2006/relationships/customXml" Target="../ink/ink465.xml"/><Relationship Id="rId51" Type="http://schemas.openxmlformats.org/officeDocument/2006/relationships/image" Target="../media/image485.png"/><Relationship Id="rId72" Type="http://schemas.openxmlformats.org/officeDocument/2006/relationships/customXml" Target="../ink/ink497.xml"/><Relationship Id="rId93" Type="http://schemas.openxmlformats.org/officeDocument/2006/relationships/image" Target="../media/image506.png"/><Relationship Id="rId98" Type="http://schemas.openxmlformats.org/officeDocument/2006/relationships/customXml" Target="../ink/ink510.xml"/><Relationship Id="rId121" Type="http://schemas.openxmlformats.org/officeDocument/2006/relationships/image" Target="../media/image520.png"/><Relationship Id="rId142" Type="http://schemas.openxmlformats.org/officeDocument/2006/relationships/customXml" Target="../ink/ink532.xml"/><Relationship Id="rId3" Type="http://schemas.openxmlformats.org/officeDocument/2006/relationships/image" Target="../media/image461.png"/><Relationship Id="rId25" Type="http://schemas.openxmlformats.org/officeDocument/2006/relationships/image" Target="../media/image472.png"/><Relationship Id="rId46" Type="http://schemas.openxmlformats.org/officeDocument/2006/relationships/customXml" Target="../ink/ink484.xml"/><Relationship Id="rId67" Type="http://schemas.openxmlformats.org/officeDocument/2006/relationships/image" Target="../media/image493.png"/><Relationship Id="rId116" Type="http://schemas.openxmlformats.org/officeDocument/2006/relationships/customXml" Target="../ink/ink519.xml"/><Relationship Id="rId137" Type="http://schemas.openxmlformats.org/officeDocument/2006/relationships/image" Target="../media/image528.png"/><Relationship Id="rId158" Type="http://schemas.openxmlformats.org/officeDocument/2006/relationships/customXml" Target="../ink/ink540.xml"/><Relationship Id="rId20" Type="http://schemas.openxmlformats.org/officeDocument/2006/relationships/customXml" Target="../ink/ink471.xml"/><Relationship Id="rId41" Type="http://schemas.openxmlformats.org/officeDocument/2006/relationships/image" Target="../media/image480.png"/><Relationship Id="rId62" Type="http://schemas.openxmlformats.org/officeDocument/2006/relationships/customXml" Target="../ink/ink492.xml"/><Relationship Id="rId83" Type="http://schemas.openxmlformats.org/officeDocument/2006/relationships/image" Target="../media/image501.png"/><Relationship Id="rId88" Type="http://schemas.openxmlformats.org/officeDocument/2006/relationships/customXml" Target="../ink/ink505.xml"/><Relationship Id="rId111" Type="http://schemas.openxmlformats.org/officeDocument/2006/relationships/image" Target="../media/image515.png"/><Relationship Id="rId132" Type="http://schemas.openxmlformats.org/officeDocument/2006/relationships/customXml" Target="../ink/ink527.xml"/><Relationship Id="rId153" Type="http://schemas.openxmlformats.org/officeDocument/2006/relationships/image" Target="../media/image536.png"/><Relationship Id="rId15" Type="http://schemas.openxmlformats.org/officeDocument/2006/relationships/image" Target="../media/image467.png"/><Relationship Id="rId36" Type="http://schemas.openxmlformats.org/officeDocument/2006/relationships/customXml" Target="../ink/ink479.xml"/><Relationship Id="rId57" Type="http://schemas.openxmlformats.org/officeDocument/2006/relationships/image" Target="../media/image488.png"/><Relationship Id="rId106" Type="http://schemas.openxmlformats.org/officeDocument/2006/relationships/customXml" Target="../ink/ink514.xml"/><Relationship Id="rId127" Type="http://schemas.openxmlformats.org/officeDocument/2006/relationships/image" Target="../media/image523.png"/><Relationship Id="rId10" Type="http://schemas.openxmlformats.org/officeDocument/2006/relationships/customXml" Target="../ink/ink466.xml"/><Relationship Id="rId31" Type="http://schemas.openxmlformats.org/officeDocument/2006/relationships/image" Target="../media/image475.png"/><Relationship Id="rId52" Type="http://schemas.openxmlformats.org/officeDocument/2006/relationships/customXml" Target="../ink/ink487.xml"/><Relationship Id="rId73" Type="http://schemas.openxmlformats.org/officeDocument/2006/relationships/image" Target="../media/image496.png"/><Relationship Id="rId78" Type="http://schemas.openxmlformats.org/officeDocument/2006/relationships/customXml" Target="../ink/ink500.xml"/><Relationship Id="rId94" Type="http://schemas.openxmlformats.org/officeDocument/2006/relationships/customXml" Target="../ink/ink508.xml"/><Relationship Id="rId99" Type="http://schemas.openxmlformats.org/officeDocument/2006/relationships/image" Target="../media/image509.png"/><Relationship Id="rId101" Type="http://schemas.openxmlformats.org/officeDocument/2006/relationships/image" Target="../media/image510.png"/><Relationship Id="rId122" Type="http://schemas.openxmlformats.org/officeDocument/2006/relationships/customXml" Target="../ink/ink522.xml"/><Relationship Id="rId143" Type="http://schemas.openxmlformats.org/officeDocument/2006/relationships/image" Target="../media/image531.png"/><Relationship Id="rId148" Type="http://schemas.openxmlformats.org/officeDocument/2006/relationships/customXml" Target="../ink/ink535.xml"/><Relationship Id="rId4" Type="http://schemas.openxmlformats.org/officeDocument/2006/relationships/customXml" Target="../ink/ink463.xml"/><Relationship Id="rId9" Type="http://schemas.openxmlformats.org/officeDocument/2006/relationships/image" Target="../media/image464.png"/><Relationship Id="rId26" Type="http://schemas.openxmlformats.org/officeDocument/2006/relationships/customXml" Target="../ink/ink474.xml"/><Relationship Id="rId47" Type="http://schemas.openxmlformats.org/officeDocument/2006/relationships/image" Target="../media/image483.png"/><Relationship Id="rId68" Type="http://schemas.openxmlformats.org/officeDocument/2006/relationships/customXml" Target="../ink/ink495.xml"/><Relationship Id="rId89" Type="http://schemas.openxmlformats.org/officeDocument/2006/relationships/image" Target="../media/image504.png"/><Relationship Id="rId112" Type="http://schemas.openxmlformats.org/officeDocument/2006/relationships/customXml" Target="../ink/ink517.xml"/><Relationship Id="rId133" Type="http://schemas.openxmlformats.org/officeDocument/2006/relationships/image" Target="../media/image526.png"/><Relationship Id="rId154" Type="http://schemas.openxmlformats.org/officeDocument/2006/relationships/customXml" Target="../ink/ink538.xml"/><Relationship Id="rId16" Type="http://schemas.openxmlformats.org/officeDocument/2006/relationships/customXml" Target="../ink/ink469.xml"/><Relationship Id="rId37" Type="http://schemas.openxmlformats.org/officeDocument/2006/relationships/image" Target="../media/image478.png"/><Relationship Id="rId58" Type="http://schemas.openxmlformats.org/officeDocument/2006/relationships/customXml" Target="../ink/ink490.xml"/><Relationship Id="rId79" Type="http://schemas.openxmlformats.org/officeDocument/2006/relationships/image" Target="../media/image499.png"/><Relationship Id="rId102" Type="http://schemas.openxmlformats.org/officeDocument/2006/relationships/customXml" Target="../ink/ink512.xml"/><Relationship Id="rId123" Type="http://schemas.openxmlformats.org/officeDocument/2006/relationships/image" Target="../media/image521.png"/><Relationship Id="rId144" Type="http://schemas.openxmlformats.org/officeDocument/2006/relationships/customXml" Target="../ink/ink533.xml"/><Relationship Id="rId90" Type="http://schemas.openxmlformats.org/officeDocument/2006/relationships/customXml" Target="../ink/ink506.xml"/><Relationship Id="rId27" Type="http://schemas.openxmlformats.org/officeDocument/2006/relationships/image" Target="../media/image473.png"/><Relationship Id="rId48" Type="http://schemas.openxmlformats.org/officeDocument/2006/relationships/customXml" Target="../ink/ink485.xml"/><Relationship Id="rId69" Type="http://schemas.openxmlformats.org/officeDocument/2006/relationships/image" Target="../media/image494.png"/><Relationship Id="rId113" Type="http://schemas.openxmlformats.org/officeDocument/2006/relationships/image" Target="../media/image516.png"/><Relationship Id="rId134" Type="http://schemas.openxmlformats.org/officeDocument/2006/relationships/customXml" Target="../ink/ink52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7.png"/><Relationship Id="rId21" Type="http://schemas.openxmlformats.org/officeDocument/2006/relationships/image" Target="../media/image549.png"/><Relationship Id="rId42" Type="http://schemas.openxmlformats.org/officeDocument/2006/relationships/customXml" Target="../ink/ink561.xml"/><Relationship Id="rId63" Type="http://schemas.openxmlformats.org/officeDocument/2006/relationships/image" Target="../media/image570.png"/><Relationship Id="rId84" Type="http://schemas.openxmlformats.org/officeDocument/2006/relationships/customXml" Target="../ink/ink582.xml"/><Relationship Id="rId138" Type="http://schemas.openxmlformats.org/officeDocument/2006/relationships/customXml" Target="../ink/ink609.xml"/><Relationship Id="rId159" Type="http://schemas.openxmlformats.org/officeDocument/2006/relationships/image" Target="../media/image617.png"/><Relationship Id="rId170" Type="http://schemas.openxmlformats.org/officeDocument/2006/relationships/customXml" Target="../ink/ink625.xml"/><Relationship Id="rId191" Type="http://schemas.openxmlformats.org/officeDocument/2006/relationships/image" Target="../media/image633.png"/><Relationship Id="rId205" Type="http://schemas.openxmlformats.org/officeDocument/2006/relationships/image" Target="../media/image640.png"/><Relationship Id="rId226" Type="http://schemas.openxmlformats.org/officeDocument/2006/relationships/customXml" Target="../ink/ink653.xml"/><Relationship Id="rId247" Type="http://schemas.openxmlformats.org/officeDocument/2006/relationships/image" Target="../media/image661.png"/><Relationship Id="rId107" Type="http://schemas.openxmlformats.org/officeDocument/2006/relationships/image" Target="../media/image592.png"/><Relationship Id="rId11" Type="http://schemas.openxmlformats.org/officeDocument/2006/relationships/image" Target="../media/image544.png"/><Relationship Id="rId32" Type="http://schemas.openxmlformats.org/officeDocument/2006/relationships/customXml" Target="../ink/ink556.xml"/><Relationship Id="rId53" Type="http://schemas.openxmlformats.org/officeDocument/2006/relationships/image" Target="../media/image565.png"/><Relationship Id="rId74" Type="http://schemas.openxmlformats.org/officeDocument/2006/relationships/customXml" Target="../ink/ink577.xml"/><Relationship Id="rId128" Type="http://schemas.openxmlformats.org/officeDocument/2006/relationships/customXml" Target="../ink/ink604.xml"/><Relationship Id="rId149" Type="http://schemas.openxmlformats.org/officeDocument/2006/relationships/image" Target="../media/image612.png"/><Relationship Id="rId5" Type="http://schemas.openxmlformats.org/officeDocument/2006/relationships/image" Target="../media/image541.png"/><Relationship Id="rId95" Type="http://schemas.openxmlformats.org/officeDocument/2006/relationships/image" Target="../media/image586.png"/><Relationship Id="rId160" Type="http://schemas.openxmlformats.org/officeDocument/2006/relationships/customXml" Target="../ink/ink620.xml"/><Relationship Id="rId181" Type="http://schemas.openxmlformats.org/officeDocument/2006/relationships/image" Target="../media/image628.png"/><Relationship Id="rId216" Type="http://schemas.openxmlformats.org/officeDocument/2006/relationships/customXml" Target="../ink/ink648.xml"/><Relationship Id="rId237" Type="http://schemas.openxmlformats.org/officeDocument/2006/relationships/image" Target="../media/image656.png"/><Relationship Id="rId22" Type="http://schemas.openxmlformats.org/officeDocument/2006/relationships/customXml" Target="../ink/ink551.xml"/><Relationship Id="rId43" Type="http://schemas.openxmlformats.org/officeDocument/2006/relationships/image" Target="../media/image560.png"/><Relationship Id="rId64" Type="http://schemas.openxmlformats.org/officeDocument/2006/relationships/customXml" Target="../ink/ink572.xml"/><Relationship Id="rId118" Type="http://schemas.openxmlformats.org/officeDocument/2006/relationships/customXml" Target="../ink/ink599.xml"/><Relationship Id="rId139" Type="http://schemas.openxmlformats.org/officeDocument/2006/relationships/image" Target="../media/image607.png"/><Relationship Id="rId85" Type="http://schemas.openxmlformats.org/officeDocument/2006/relationships/image" Target="../media/image581.png"/><Relationship Id="rId150" Type="http://schemas.openxmlformats.org/officeDocument/2006/relationships/customXml" Target="../ink/ink615.xml"/><Relationship Id="rId171" Type="http://schemas.openxmlformats.org/officeDocument/2006/relationships/image" Target="../media/image623.png"/><Relationship Id="rId192" Type="http://schemas.openxmlformats.org/officeDocument/2006/relationships/customXml" Target="../ink/ink636.xml"/><Relationship Id="rId206" Type="http://schemas.openxmlformats.org/officeDocument/2006/relationships/customXml" Target="../ink/ink643.xml"/><Relationship Id="rId227" Type="http://schemas.openxmlformats.org/officeDocument/2006/relationships/image" Target="../media/image651.png"/><Relationship Id="rId248" Type="http://schemas.openxmlformats.org/officeDocument/2006/relationships/customXml" Target="../ink/ink664.xml"/><Relationship Id="rId12" Type="http://schemas.openxmlformats.org/officeDocument/2006/relationships/customXml" Target="../ink/ink546.xml"/><Relationship Id="rId33" Type="http://schemas.openxmlformats.org/officeDocument/2006/relationships/image" Target="../media/image555.png"/><Relationship Id="rId108" Type="http://schemas.openxmlformats.org/officeDocument/2006/relationships/customXml" Target="../ink/ink594.xml"/><Relationship Id="rId129" Type="http://schemas.openxmlformats.org/officeDocument/2006/relationships/image" Target="../media/image603.png"/><Relationship Id="rId54" Type="http://schemas.openxmlformats.org/officeDocument/2006/relationships/customXml" Target="../ink/ink567.xml"/><Relationship Id="rId75" Type="http://schemas.openxmlformats.org/officeDocument/2006/relationships/image" Target="../media/image576.png"/><Relationship Id="rId96" Type="http://schemas.openxmlformats.org/officeDocument/2006/relationships/customXml" Target="../ink/ink588.xml"/><Relationship Id="rId140" Type="http://schemas.openxmlformats.org/officeDocument/2006/relationships/customXml" Target="../ink/ink610.xml"/><Relationship Id="rId161" Type="http://schemas.openxmlformats.org/officeDocument/2006/relationships/image" Target="../media/image618.png"/><Relationship Id="rId182" Type="http://schemas.openxmlformats.org/officeDocument/2006/relationships/customXml" Target="../ink/ink631.xml"/><Relationship Id="rId217" Type="http://schemas.openxmlformats.org/officeDocument/2006/relationships/image" Target="../media/image646.png"/><Relationship Id="rId6" Type="http://schemas.openxmlformats.org/officeDocument/2006/relationships/customXml" Target="../ink/ink543.xml"/><Relationship Id="rId238" Type="http://schemas.openxmlformats.org/officeDocument/2006/relationships/customXml" Target="../ink/ink659.xml"/><Relationship Id="rId23" Type="http://schemas.openxmlformats.org/officeDocument/2006/relationships/image" Target="../media/image550.png"/><Relationship Id="rId119" Type="http://schemas.openxmlformats.org/officeDocument/2006/relationships/image" Target="../media/image598.png"/><Relationship Id="rId44" Type="http://schemas.openxmlformats.org/officeDocument/2006/relationships/customXml" Target="../ink/ink562.xml"/><Relationship Id="rId65" Type="http://schemas.openxmlformats.org/officeDocument/2006/relationships/image" Target="../media/image571.png"/><Relationship Id="rId86" Type="http://schemas.openxmlformats.org/officeDocument/2006/relationships/customXml" Target="../ink/ink583.xml"/><Relationship Id="rId130" Type="http://schemas.openxmlformats.org/officeDocument/2006/relationships/customXml" Target="../ink/ink605.xml"/><Relationship Id="rId151" Type="http://schemas.openxmlformats.org/officeDocument/2006/relationships/image" Target="../media/image613.png"/><Relationship Id="rId172" Type="http://schemas.openxmlformats.org/officeDocument/2006/relationships/customXml" Target="../ink/ink626.xml"/><Relationship Id="rId193" Type="http://schemas.openxmlformats.org/officeDocument/2006/relationships/image" Target="../media/image634.png"/><Relationship Id="rId207" Type="http://schemas.openxmlformats.org/officeDocument/2006/relationships/image" Target="../media/image641.png"/><Relationship Id="rId228" Type="http://schemas.openxmlformats.org/officeDocument/2006/relationships/customXml" Target="../ink/ink654.xml"/><Relationship Id="rId249" Type="http://schemas.openxmlformats.org/officeDocument/2006/relationships/image" Target="../media/image662.png"/><Relationship Id="rId13" Type="http://schemas.openxmlformats.org/officeDocument/2006/relationships/image" Target="../media/image545.png"/><Relationship Id="rId109" Type="http://schemas.openxmlformats.org/officeDocument/2006/relationships/image" Target="../media/image593.png"/><Relationship Id="rId34" Type="http://schemas.openxmlformats.org/officeDocument/2006/relationships/customXml" Target="../ink/ink557.xml"/><Relationship Id="rId55" Type="http://schemas.openxmlformats.org/officeDocument/2006/relationships/image" Target="../media/image566.png"/><Relationship Id="rId76" Type="http://schemas.openxmlformats.org/officeDocument/2006/relationships/customXml" Target="../ink/ink578.xml"/><Relationship Id="rId97" Type="http://schemas.openxmlformats.org/officeDocument/2006/relationships/image" Target="../media/image587.png"/><Relationship Id="rId120" Type="http://schemas.openxmlformats.org/officeDocument/2006/relationships/customXml" Target="../ink/ink600.xml"/><Relationship Id="rId141" Type="http://schemas.openxmlformats.org/officeDocument/2006/relationships/image" Target="../media/image608.png"/><Relationship Id="rId7" Type="http://schemas.openxmlformats.org/officeDocument/2006/relationships/image" Target="../media/image542.png"/><Relationship Id="rId162" Type="http://schemas.openxmlformats.org/officeDocument/2006/relationships/customXml" Target="../ink/ink621.xml"/><Relationship Id="rId183" Type="http://schemas.openxmlformats.org/officeDocument/2006/relationships/image" Target="../media/image629.png"/><Relationship Id="rId218" Type="http://schemas.openxmlformats.org/officeDocument/2006/relationships/customXml" Target="../ink/ink649.xml"/><Relationship Id="rId239" Type="http://schemas.openxmlformats.org/officeDocument/2006/relationships/image" Target="../media/image657.png"/><Relationship Id="rId250" Type="http://schemas.openxmlformats.org/officeDocument/2006/relationships/customXml" Target="../ink/ink665.xml"/><Relationship Id="rId24" Type="http://schemas.openxmlformats.org/officeDocument/2006/relationships/customXml" Target="../ink/ink552.xml"/><Relationship Id="rId45" Type="http://schemas.openxmlformats.org/officeDocument/2006/relationships/image" Target="../media/image561.png"/><Relationship Id="rId66" Type="http://schemas.openxmlformats.org/officeDocument/2006/relationships/customXml" Target="../ink/ink573.xml"/><Relationship Id="rId87" Type="http://schemas.openxmlformats.org/officeDocument/2006/relationships/image" Target="../media/image582.png"/><Relationship Id="rId110" Type="http://schemas.openxmlformats.org/officeDocument/2006/relationships/customXml" Target="../ink/ink595.xml"/><Relationship Id="rId131" Type="http://schemas.openxmlformats.org/officeDocument/2006/relationships/image" Target="../media/image604.png"/><Relationship Id="rId152" Type="http://schemas.openxmlformats.org/officeDocument/2006/relationships/customXml" Target="../ink/ink616.xml"/><Relationship Id="rId173" Type="http://schemas.openxmlformats.org/officeDocument/2006/relationships/image" Target="../media/image624.png"/><Relationship Id="rId194" Type="http://schemas.openxmlformats.org/officeDocument/2006/relationships/customXml" Target="../ink/ink637.xml"/><Relationship Id="rId208" Type="http://schemas.openxmlformats.org/officeDocument/2006/relationships/customXml" Target="../ink/ink644.xml"/><Relationship Id="rId229" Type="http://schemas.openxmlformats.org/officeDocument/2006/relationships/image" Target="../media/image652.png"/><Relationship Id="rId240" Type="http://schemas.openxmlformats.org/officeDocument/2006/relationships/customXml" Target="../ink/ink660.xml"/><Relationship Id="rId14" Type="http://schemas.openxmlformats.org/officeDocument/2006/relationships/customXml" Target="../ink/ink547.xml"/><Relationship Id="rId35" Type="http://schemas.openxmlformats.org/officeDocument/2006/relationships/image" Target="../media/image556.png"/><Relationship Id="rId56" Type="http://schemas.openxmlformats.org/officeDocument/2006/relationships/customXml" Target="../ink/ink568.xml"/><Relationship Id="rId77" Type="http://schemas.openxmlformats.org/officeDocument/2006/relationships/image" Target="../media/image577.png"/><Relationship Id="rId100" Type="http://schemas.openxmlformats.org/officeDocument/2006/relationships/customXml" Target="../ink/ink590.xml"/><Relationship Id="rId8" Type="http://schemas.openxmlformats.org/officeDocument/2006/relationships/customXml" Target="../ink/ink544.xml"/><Relationship Id="rId98" Type="http://schemas.openxmlformats.org/officeDocument/2006/relationships/customXml" Target="../ink/ink589.xml"/><Relationship Id="rId121" Type="http://schemas.openxmlformats.org/officeDocument/2006/relationships/image" Target="../media/image599.png"/><Relationship Id="rId142" Type="http://schemas.openxmlformats.org/officeDocument/2006/relationships/customXml" Target="../ink/ink611.xml"/><Relationship Id="rId163" Type="http://schemas.openxmlformats.org/officeDocument/2006/relationships/image" Target="../media/image619.png"/><Relationship Id="rId184" Type="http://schemas.openxmlformats.org/officeDocument/2006/relationships/customXml" Target="../ink/ink632.xml"/><Relationship Id="rId219" Type="http://schemas.openxmlformats.org/officeDocument/2006/relationships/image" Target="../media/image647.png"/><Relationship Id="rId230" Type="http://schemas.openxmlformats.org/officeDocument/2006/relationships/customXml" Target="../ink/ink655.xml"/><Relationship Id="rId251" Type="http://schemas.openxmlformats.org/officeDocument/2006/relationships/image" Target="../media/image663.png"/><Relationship Id="rId25" Type="http://schemas.openxmlformats.org/officeDocument/2006/relationships/image" Target="../media/image551.png"/><Relationship Id="rId46" Type="http://schemas.openxmlformats.org/officeDocument/2006/relationships/customXml" Target="../ink/ink563.xml"/><Relationship Id="rId67" Type="http://schemas.openxmlformats.org/officeDocument/2006/relationships/image" Target="../media/image572.png"/><Relationship Id="rId88" Type="http://schemas.openxmlformats.org/officeDocument/2006/relationships/customXml" Target="../ink/ink584.xml"/><Relationship Id="rId111" Type="http://schemas.openxmlformats.org/officeDocument/2006/relationships/image" Target="../media/image594.png"/><Relationship Id="rId132" Type="http://schemas.openxmlformats.org/officeDocument/2006/relationships/customXml" Target="../ink/ink606.xml"/><Relationship Id="rId153" Type="http://schemas.openxmlformats.org/officeDocument/2006/relationships/image" Target="../media/image614.png"/><Relationship Id="rId174" Type="http://schemas.openxmlformats.org/officeDocument/2006/relationships/customXml" Target="../ink/ink627.xml"/><Relationship Id="rId195" Type="http://schemas.openxmlformats.org/officeDocument/2006/relationships/image" Target="../media/image635.png"/><Relationship Id="rId209" Type="http://schemas.openxmlformats.org/officeDocument/2006/relationships/image" Target="../media/image642.png"/><Relationship Id="rId220" Type="http://schemas.openxmlformats.org/officeDocument/2006/relationships/customXml" Target="../ink/ink650.xml"/><Relationship Id="rId241" Type="http://schemas.openxmlformats.org/officeDocument/2006/relationships/image" Target="../media/image658.png"/><Relationship Id="rId15" Type="http://schemas.openxmlformats.org/officeDocument/2006/relationships/image" Target="../media/image546.png"/><Relationship Id="rId36" Type="http://schemas.openxmlformats.org/officeDocument/2006/relationships/customXml" Target="../ink/ink558.xml"/><Relationship Id="rId57" Type="http://schemas.openxmlformats.org/officeDocument/2006/relationships/image" Target="../media/image567.png"/><Relationship Id="rId78" Type="http://schemas.openxmlformats.org/officeDocument/2006/relationships/customXml" Target="../ink/ink579.xml"/><Relationship Id="rId99" Type="http://schemas.openxmlformats.org/officeDocument/2006/relationships/image" Target="../media/image588.png"/><Relationship Id="rId101" Type="http://schemas.openxmlformats.org/officeDocument/2006/relationships/image" Target="../media/image589.png"/><Relationship Id="rId122" Type="http://schemas.openxmlformats.org/officeDocument/2006/relationships/customXml" Target="../ink/ink601.xml"/><Relationship Id="rId143" Type="http://schemas.openxmlformats.org/officeDocument/2006/relationships/image" Target="../media/image609.png"/><Relationship Id="rId164" Type="http://schemas.openxmlformats.org/officeDocument/2006/relationships/customXml" Target="../ink/ink622.xml"/><Relationship Id="rId185" Type="http://schemas.openxmlformats.org/officeDocument/2006/relationships/image" Target="../media/image630.png"/><Relationship Id="rId9" Type="http://schemas.openxmlformats.org/officeDocument/2006/relationships/image" Target="../media/image543.png"/><Relationship Id="rId210" Type="http://schemas.openxmlformats.org/officeDocument/2006/relationships/customXml" Target="../ink/ink645.xml"/><Relationship Id="rId26" Type="http://schemas.openxmlformats.org/officeDocument/2006/relationships/customXml" Target="../ink/ink553.xml"/><Relationship Id="rId231" Type="http://schemas.openxmlformats.org/officeDocument/2006/relationships/image" Target="../media/image653.png"/><Relationship Id="rId252" Type="http://schemas.openxmlformats.org/officeDocument/2006/relationships/customXml" Target="../ink/ink666.xml"/><Relationship Id="rId47" Type="http://schemas.openxmlformats.org/officeDocument/2006/relationships/image" Target="../media/image562.png"/><Relationship Id="rId68" Type="http://schemas.openxmlformats.org/officeDocument/2006/relationships/customXml" Target="../ink/ink574.xml"/><Relationship Id="rId89" Type="http://schemas.openxmlformats.org/officeDocument/2006/relationships/image" Target="../media/image583.png"/><Relationship Id="rId112" Type="http://schemas.openxmlformats.org/officeDocument/2006/relationships/customXml" Target="../ink/ink596.xml"/><Relationship Id="rId133" Type="http://schemas.openxmlformats.org/officeDocument/2006/relationships/image" Target="../media/image114.png"/><Relationship Id="rId154" Type="http://schemas.openxmlformats.org/officeDocument/2006/relationships/customXml" Target="../ink/ink617.xml"/><Relationship Id="rId175" Type="http://schemas.openxmlformats.org/officeDocument/2006/relationships/image" Target="../media/image625.png"/><Relationship Id="rId196" Type="http://schemas.openxmlformats.org/officeDocument/2006/relationships/customXml" Target="../ink/ink638.xml"/><Relationship Id="rId200" Type="http://schemas.openxmlformats.org/officeDocument/2006/relationships/customXml" Target="../ink/ink640.xml"/><Relationship Id="rId16" Type="http://schemas.openxmlformats.org/officeDocument/2006/relationships/customXml" Target="../ink/ink548.xml"/><Relationship Id="rId221" Type="http://schemas.openxmlformats.org/officeDocument/2006/relationships/image" Target="../media/image648.png"/><Relationship Id="rId242" Type="http://schemas.openxmlformats.org/officeDocument/2006/relationships/customXml" Target="../ink/ink661.xml"/><Relationship Id="rId37" Type="http://schemas.openxmlformats.org/officeDocument/2006/relationships/image" Target="../media/image557.png"/><Relationship Id="rId58" Type="http://schemas.openxmlformats.org/officeDocument/2006/relationships/customXml" Target="../ink/ink569.xml"/><Relationship Id="rId79" Type="http://schemas.openxmlformats.org/officeDocument/2006/relationships/image" Target="../media/image578.png"/><Relationship Id="rId102" Type="http://schemas.openxmlformats.org/officeDocument/2006/relationships/customXml" Target="../ink/ink591.xml"/><Relationship Id="rId123" Type="http://schemas.openxmlformats.org/officeDocument/2006/relationships/image" Target="../media/image600.png"/><Relationship Id="rId144" Type="http://schemas.openxmlformats.org/officeDocument/2006/relationships/customXml" Target="../ink/ink612.xml"/><Relationship Id="rId90" Type="http://schemas.openxmlformats.org/officeDocument/2006/relationships/customXml" Target="../ink/ink585.xml"/><Relationship Id="rId165" Type="http://schemas.openxmlformats.org/officeDocument/2006/relationships/image" Target="../media/image620.png"/><Relationship Id="rId186" Type="http://schemas.openxmlformats.org/officeDocument/2006/relationships/customXml" Target="../ink/ink633.xml"/><Relationship Id="rId211" Type="http://schemas.openxmlformats.org/officeDocument/2006/relationships/image" Target="../media/image643.png"/><Relationship Id="rId232" Type="http://schemas.openxmlformats.org/officeDocument/2006/relationships/customXml" Target="../ink/ink656.xml"/><Relationship Id="rId253" Type="http://schemas.openxmlformats.org/officeDocument/2006/relationships/image" Target="../media/image664.png"/><Relationship Id="rId27" Type="http://schemas.openxmlformats.org/officeDocument/2006/relationships/image" Target="../media/image552.png"/><Relationship Id="rId48" Type="http://schemas.openxmlformats.org/officeDocument/2006/relationships/customXml" Target="../ink/ink564.xml"/><Relationship Id="rId69" Type="http://schemas.openxmlformats.org/officeDocument/2006/relationships/image" Target="../media/image573.png"/><Relationship Id="rId113" Type="http://schemas.openxmlformats.org/officeDocument/2006/relationships/image" Target="../media/image595.png"/><Relationship Id="rId134" Type="http://schemas.openxmlformats.org/officeDocument/2006/relationships/customXml" Target="../ink/ink607.xml"/><Relationship Id="rId80" Type="http://schemas.openxmlformats.org/officeDocument/2006/relationships/customXml" Target="../ink/ink580.xml"/><Relationship Id="rId155" Type="http://schemas.openxmlformats.org/officeDocument/2006/relationships/image" Target="../media/image615.png"/><Relationship Id="rId176" Type="http://schemas.openxmlformats.org/officeDocument/2006/relationships/customXml" Target="../ink/ink628.xml"/><Relationship Id="rId197" Type="http://schemas.openxmlformats.org/officeDocument/2006/relationships/image" Target="../media/image636.png"/><Relationship Id="rId201" Type="http://schemas.openxmlformats.org/officeDocument/2006/relationships/image" Target="../media/image638.png"/><Relationship Id="rId222" Type="http://schemas.openxmlformats.org/officeDocument/2006/relationships/customXml" Target="../ink/ink651.xml"/><Relationship Id="rId243" Type="http://schemas.openxmlformats.org/officeDocument/2006/relationships/image" Target="../media/image659.png"/><Relationship Id="rId17" Type="http://schemas.openxmlformats.org/officeDocument/2006/relationships/image" Target="../media/image547.png"/><Relationship Id="rId38" Type="http://schemas.openxmlformats.org/officeDocument/2006/relationships/customXml" Target="../ink/ink559.xml"/><Relationship Id="rId59" Type="http://schemas.openxmlformats.org/officeDocument/2006/relationships/image" Target="../media/image568.png"/><Relationship Id="rId103" Type="http://schemas.openxmlformats.org/officeDocument/2006/relationships/image" Target="../media/image590.png"/><Relationship Id="rId124" Type="http://schemas.openxmlformats.org/officeDocument/2006/relationships/customXml" Target="../ink/ink602.xml"/><Relationship Id="rId70" Type="http://schemas.openxmlformats.org/officeDocument/2006/relationships/customXml" Target="../ink/ink575.xml"/><Relationship Id="rId91" Type="http://schemas.openxmlformats.org/officeDocument/2006/relationships/image" Target="../media/image584.png"/><Relationship Id="rId145" Type="http://schemas.openxmlformats.org/officeDocument/2006/relationships/image" Target="../media/image610.png"/><Relationship Id="rId166" Type="http://schemas.openxmlformats.org/officeDocument/2006/relationships/customXml" Target="../ink/ink623.xml"/><Relationship Id="rId187" Type="http://schemas.openxmlformats.org/officeDocument/2006/relationships/image" Target="../media/image63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646.xml"/><Relationship Id="rId233" Type="http://schemas.openxmlformats.org/officeDocument/2006/relationships/image" Target="../media/image654.png"/><Relationship Id="rId254" Type="http://schemas.openxmlformats.org/officeDocument/2006/relationships/customXml" Target="../ink/ink667.xml"/><Relationship Id="rId28" Type="http://schemas.openxmlformats.org/officeDocument/2006/relationships/customXml" Target="../ink/ink554.xml"/><Relationship Id="rId49" Type="http://schemas.openxmlformats.org/officeDocument/2006/relationships/image" Target="../media/image563.png"/><Relationship Id="rId114" Type="http://schemas.openxmlformats.org/officeDocument/2006/relationships/customXml" Target="../ink/ink597.xml"/><Relationship Id="rId60" Type="http://schemas.openxmlformats.org/officeDocument/2006/relationships/customXml" Target="../ink/ink570.xml"/><Relationship Id="rId81" Type="http://schemas.openxmlformats.org/officeDocument/2006/relationships/image" Target="../media/image579.png"/><Relationship Id="rId135" Type="http://schemas.openxmlformats.org/officeDocument/2006/relationships/image" Target="../media/image605.png"/><Relationship Id="rId156" Type="http://schemas.openxmlformats.org/officeDocument/2006/relationships/customXml" Target="../ink/ink618.xml"/><Relationship Id="rId177" Type="http://schemas.openxmlformats.org/officeDocument/2006/relationships/image" Target="../media/image626.png"/><Relationship Id="rId198" Type="http://schemas.openxmlformats.org/officeDocument/2006/relationships/customXml" Target="../ink/ink639.xml"/><Relationship Id="rId202" Type="http://schemas.openxmlformats.org/officeDocument/2006/relationships/customXml" Target="../ink/ink641.xml"/><Relationship Id="rId223" Type="http://schemas.openxmlformats.org/officeDocument/2006/relationships/image" Target="../media/image649.png"/><Relationship Id="rId244" Type="http://schemas.openxmlformats.org/officeDocument/2006/relationships/customXml" Target="../ink/ink662.xml"/><Relationship Id="rId18" Type="http://schemas.openxmlformats.org/officeDocument/2006/relationships/customXml" Target="../ink/ink549.xml"/><Relationship Id="rId39" Type="http://schemas.openxmlformats.org/officeDocument/2006/relationships/image" Target="../media/image558.png"/><Relationship Id="rId50" Type="http://schemas.openxmlformats.org/officeDocument/2006/relationships/customXml" Target="../ink/ink565.xml"/><Relationship Id="rId104" Type="http://schemas.openxmlformats.org/officeDocument/2006/relationships/customXml" Target="../ink/ink592.xml"/><Relationship Id="rId125" Type="http://schemas.openxmlformats.org/officeDocument/2006/relationships/image" Target="../media/image601.png"/><Relationship Id="rId146" Type="http://schemas.openxmlformats.org/officeDocument/2006/relationships/customXml" Target="../ink/ink613.xml"/><Relationship Id="rId167" Type="http://schemas.openxmlformats.org/officeDocument/2006/relationships/image" Target="../media/image621.png"/><Relationship Id="rId188" Type="http://schemas.openxmlformats.org/officeDocument/2006/relationships/customXml" Target="../ink/ink634.xml"/><Relationship Id="rId71" Type="http://schemas.openxmlformats.org/officeDocument/2006/relationships/image" Target="../media/image574.png"/><Relationship Id="rId92" Type="http://schemas.openxmlformats.org/officeDocument/2006/relationships/customXml" Target="../ink/ink586.xml"/><Relationship Id="rId213" Type="http://schemas.openxmlformats.org/officeDocument/2006/relationships/image" Target="../media/image644.png"/><Relationship Id="rId234" Type="http://schemas.openxmlformats.org/officeDocument/2006/relationships/customXml" Target="../ink/ink657.xml"/><Relationship Id="rId2" Type="http://schemas.openxmlformats.org/officeDocument/2006/relationships/customXml" Target="../ink/ink541.xml"/><Relationship Id="rId29" Type="http://schemas.openxmlformats.org/officeDocument/2006/relationships/image" Target="../media/image553.png"/><Relationship Id="rId255" Type="http://schemas.openxmlformats.org/officeDocument/2006/relationships/image" Target="../media/image665.png"/><Relationship Id="rId40" Type="http://schemas.openxmlformats.org/officeDocument/2006/relationships/customXml" Target="../ink/ink560.xml"/><Relationship Id="rId115" Type="http://schemas.openxmlformats.org/officeDocument/2006/relationships/image" Target="../media/image596.png"/><Relationship Id="rId136" Type="http://schemas.openxmlformats.org/officeDocument/2006/relationships/customXml" Target="../ink/ink608.xml"/><Relationship Id="rId157" Type="http://schemas.openxmlformats.org/officeDocument/2006/relationships/image" Target="../media/image616.png"/><Relationship Id="rId178" Type="http://schemas.openxmlformats.org/officeDocument/2006/relationships/customXml" Target="../ink/ink629.xml"/><Relationship Id="rId61" Type="http://schemas.openxmlformats.org/officeDocument/2006/relationships/image" Target="../media/image569.png"/><Relationship Id="rId82" Type="http://schemas.openxmlformats.org/officeDocument/2006/relationships/customXml" Target="../ink/ink581.xml"/><Relationship Id="rId199" Type="http://schemas.openxmlformats.org/officeDocument/2006/relationships/image" Target="../media/image637.png"/><Relationship Id="rId203" Type="http://schemas.openxmlformats.org/officeDocument/2006/relationships/image" Target="../media/image639.png"/><Relationship Id="rId19" Type="http://schemas.openxmlformats.org/officeDocument/2006/relationships/image" Target="../media/image548.png"/><Relationship Id="rId224" Type="http://schemas.openxmlformats.org/officeDocument/2006/relationships/customXml" Target="../ink/ink652.xml"/><Relationship Id="rId245" Type="http://schemas.openxmlformats.org/officeDocument/2006/relationships/image" Target="../media/image660.png"/><Relationship Id="rId30" Type="http://schemas.openxmlformats.org/officeDocument/2006/relationships/customXml" Target="../ink/ink555.xml"/><Relationship Id="rId105" Type="http://schemas.openxmlformats.org/officeDocument/2006/relationships/image" Target="../media/image591.png"/><Relationship Id="rId126" Type="http://schemas.openxmlformats.org/officeDocument/2006/relationships/customXml" Target="../ink/ink603.xml"/><Relationship Id="rId147" Type="http://schemas.openxmlformats.org/officeDocument/2006/relationships/image" Target="../media/image611.png"/><Relationship Id="rId168" Type="http://schemas.openxmlformats.org/officeDocument/2006/relationships/customXml" Target="../ink/ink624.xml"/><Relationship Id="rId51" Type="http://schemas.openxmlformats.org/officeDocument/2006/relationships/image" Target="../media/image564.png"/><Relationship Id="rId72" Type="http://schemas.openxmlformats.org/officeDocument/2006/relationships/customXml" Target="../ink/ink576.xml"/><Relationship Id="rId93" Type="http://schemas.openxmlformats.org/officeDocument/2006/relationships/image" Target="../media/image585.png"/><Relationship Id="rId189" Type="http://schemas.openxmlformats.org/officeDocument/2006/relationships/image" Target="../media/image632.png"/><Relationship Id="rId3" Type="http://schemas.openxmlformats.org/officeDocument/2006/relationships/image" Target="../media/image540.png"/><Relationship Id="rId214" Type="http://schemas.openxmlformats.org/officeDocument/2006/relationships/customXml" Target="../ink/ink647.xml"/><Relationship Id="rId235" Type="http://schemas.openxmlformats.org/officeDocument/2006/relationships/image" Target="../media/image655.png"/><Relationship Id="rId256" Type="http://schemas.openxmlformats.org/officeDocument/2006/relationships/customXml" Target="../ink/ink668.xml"/><Relationship Id="rId116" Type="http://schemas.openxmlformats.org/officeDocument/2006/relationships/customXml" Target="../ink/ink598.xml"/><Relationship Id="rId137" Type="http://schemas.openxmlformats.org/officeDocument/2006/relationships/image" Target="../media/image606.png"/><Relationship Id="rId158" Type="http://schemas.openxmlformats.org/officeDocument/2006/relationships/customXml" Target="../ink/ink619.xml"/><Relationship Id="rId20" Type="http://schemas.openxmlformats.org/officeDocument/2006/relationships/customXml" Target="../ink/ink550.xml"/><Relationship Id="rId41" Type="http://schemas.openxmlformats.org/officeDocument/2006/relationships/image" Target="../media/image559.png"/><Relationship Id="rId62" Type="http://schemas.openxmlformats.org/officeDocument/2006/relationships/customXml" Target="../ink/ink571.xml"/><Relationship Id="rId83" Type="http://schemas.openxmlformats.org/officeDocument/2006/relationships/image" Target="../media/image580.png"/><Relationship Id="rId179" Type="http://schemas.openxmlformats.org/officeDocument/2006/relationships/image" Target="../media/image627.png"/><Relationship Id="rId190" Type="http://schemas.openxmlformats.org/officeDocument/2006/relationships/customXml" Target="../ink/ink635.xml"/><Relationship Id="rId204" Type="http://schemas.openxmlformats.org/officeDocument/2006/relationships/customXml" Target="../ink/ink642.xml"/><Relationship Id="rId225" Type="http://schemas.openxmlformats.org/officeDocument/2006/relationships/image" Target="../media/image650.png"/><Relationship Id="rId246" Type="http://schemas.openxmlformats.org/officeDocument/2006/relationships/customXml" Target="../ink/ink663.xml"/><Relationship Id="rId106" Type="http://schemas.openxmlformats.org/officeDocument/2006/relationships/customXml" Target="../ink/ink593.xml"/><Relationship Id="rId127" Type="http://schemas.openxmlformats.org/officeDocument/2006/relationships/image" Target="../media/image602.png"/><Relationship Id="rId10" Type="http://schemas.openxmlformats.org/officeDocument/2006/relationships/customXml" Target="../ink/ink545.xml"/><Relationship Id="rId31" Type="http://schemas.openxmlformats.org/officeDocument/2006/relationships/image" Target="../media/image554.png"/><Relationship Id="rId52" Type="http://schemas.openxmlformats.org/officeDocument/2006/relationships/customXml" Target="../ink/ink566.xml"/><Relationship Id="rId73" Type="http://schemas.openxmlformats.org/officeDocument/2006/relationships/image" Target="../media/image575.png"/><Relationship Id="rId94" Type="http://schemas.openxmlformats.org/officeDocument/2006/relationships/customXml" Target="../ink/ink587.xml"/><Relationship Id="rId148" Type="http://schemas.openxmlformats.org/officeDocument/2006/relationships/customXml" Target="../ink/ink614.xml"/><Relationship Id="rId169" Type="http://schemas.openxmlformats.org/officeDocument/2006/relationships/image" Target="../media/image622.png"/><Relationship Id="rId4" Type="http://schemas.openxmlformats.org/officeDocument/2006/relationships/customXml" Target="../ink/ink542.xml"/><Relationship Id="rId180" Type="http://schemas.openxmlformats.org/officeDocument/2006/relationships/customXml" Target="../ink/ink630.xml"/><Relationship Id="rId215" Type="http://schemas.openxmlformats.org/officeDocument/2006/relationships/image" Target="../media/image645.png"/><Relationship Id="rId236" Type="http://schemas.openxmlformats.org/officeDocument/2006/relationships/customXml" Target="../ink/ink658.xml"/><Relationship Id="rId257" Type="http://schemas.openxmlformats.org/officeDocument/2006/relationships/image" Target="../media/image66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4.png"/><Relationship Id="rId21" Type="http://schemas.openxmlformats.org/officeDocument/2006/relationships/image" Target="../media/image676.png"/><Relationship Id="rId63" Type="http://schemas.openxmlformats.org/officeDocument/2006/relationships/image" Target="../media/image697.png"/><Relationship Id="rId159" Type="http://schemas.openxmlformats.org/officeDocument/2006/relationships/image" Target="../media/image745.png"/><Relationship Id="rId170" Type="http://schemas.openxmlformats.org/officeDocument/2006/relationships/customXml" Target="../ink/ink753.xml"/><Relationship Id="rId226" Type="http://schemas.openxmlformats.org/officeDocument/2006/relationships/customXml" Target="../ink/ink781.xml"/><Relationship Id="rId268" Type="http://schemas.openxmlformats.org/officeDocument/2006/relationships/customXml" Target="../ink/ink802.xml"/><Relationship Id="rId32" Type="http://schemas.openxmlformats.org/officeDocument/2006/relationships/customXml" Target="../ink/ink684.xml"/><Relationship Id="rId74" Type="http://schemas.openxmlformats.org/officeDocument/2006/relationships/customXml" Target="../ink/ink705.xml"/><Relationship Id="rId128" Type="http://schemas.openxmlformats.org/officeDocument/2006/relationships/customXml" Target="../ink/ink732.xml"/><Relationship Id="rId5" Type="http://schemas.openxmlformats.org/officeDocument/2006/relationships/image" Target="../media/image668.png"/><Relationship Id="rId181" Type="http://schemas.openxmlformats.org/officeDocument/2006/relationships/image" Target="../media/image756.png"/><Relationship Id="rId237" Type="http://schemas.openxmlformats.org/officeDocument/2006/relationships/image" Target="../media/image784.png"/><Relationship Id="rId279" Type="http://schemas.openxmlformats.org/officeDocument/2006/relationships/image" Target="../media/image805.png"/><Relationship Id="rId43" Type="http://schemas.openxmlformats.org/officeDocument/2006/relationships/image" Target="../media/image687.png"/><Relationship Id="rId139" Type="http://schemas.openxmlformats.org/officeDocument/2006/relationships/image" Target="../media/image735.png"/><Relationship Id="rId290" Type="http://schemas.openxmlformats.org/officeDocument/2006/relationships/customXml" Target="../ink/ink813.xml"/><Relationship Id="rId85" Type="http://schemas.openxmlformats.org/officeDocument/2006/relationships/image" Target="../media/image708.png"/><Relationship Id="rId150" Type="http://schemas.openxmlformats.org/officeDocument/2006/relationships/customXml" Target="../ink/ink743.xml"/><Relationship Id="rId192" Type="http://schemas.openxmlformats.org/officeDocument/2006/relationships/customXml" Target="../ink/ink764.xml"/><Relationship Id="rId206" Type="http://schemas.openxmlformats.org/officeDocument/2006/relationships/customXml" Target="../ink/ink771.xml"/><Relationship Id="rId248" Type="http://schemas.openxmlformats.org/officeDocument/2006/relationships/customXml" Target="../ink/ink792.xml"/><Relationship Id="rId12" Type="http://schemas.openxmlformats.org/officeDocument/2006/relationships/customXml" Target="../ink/ink674.xml"/><Relationship Id="rId33" Type="http://schemas.openxmlformats.org/officeDocument/2006/relationships/image" Target="../media/image682.png"/><Relationship Id="rId108" Type="http://schemas.openxmlformats.org/officeDocument/2006/relationships/customXml" Target="../ink/ink722.xml"/><Relationship Id="rId129" Type="http://schemas.openxmlformats.org/officeDocument/2006/relationships/image" Target="../media/image730.png"/><Relationship Id="rId280" Type="http://schemas.openxmlformats.org/officeDocument/2006/relationships/customXml" Target="../ink/ink808.xml"/><Relationship Id="rId54" Type="http://schemas.openxmlformats.org/officeDocument/2006/relationships/customXml" Target="../ink/ink695.xml"/><Relationship Id="rId75" Type="http://schemas.openxmlformats.org/officeDocument/2006/relationships/image" Target="../media/image703.png"/><Relationship Id="rId96" Type="http://schemas.openxmlformats.org/officeDocument/2006/relationships/customXml" Target="../ink/ink716.xml"/><Relationship Id="rId140" Type="http://schemas.openxmlformats.org/officeDocument/2006/relationships/customXml" Target="../ink/ink738.xml"/><Relationship Id="rId161" Type="http://schemas.openxmlformats.org/officeDocument/2006/relationships/image" Target="../media/image746.png"/><Relationship Id="rId182" Type="http://schemas.openxmlformats.org/officeDocument/2006/relationships/customXml" Target="../ink/ink759.xml"/><Relationship Id="rId217" Type="http://schemas.openxmlformats.org/officeDocument/2006/relationships/image" Target="../media/image774.png"/><Relationship Id="rId6" Type="http://schemas.openxmlformats.org/officeDocument/2006/relationships/customXml" Target="../ink/ink671.xml"/><Relationship Id="rId238" Type="http://schemas.openxmlformats.org/officeDocument/2006/relationships/customXml" Target="../ink/ink787.xml"/><Relationship Id="rId259" Type="http://schemas.openxmlformats.org/officeDocument/2006/relationships/image" Target="../media/image795.png"/><Relationship Id="rId23" Type="http://schemas.openxmlformats.org/officeDocument/2006/relationships/image" Target="../media/image677.png"/><Relationship Id="rId119" Type="http://schemas.openxmlformats.org/officeDocument/2006/relationships/image" Target="../media/image725.png"/><Relationship Id="rId270" Type="http://schemas.openxmlformats.org/officeDocument/2006/relationships/customXml" Target="../ink/ink803.xml"/><Relationship Id="rId291" Type="http://schemas.openxmlformats.org/officeDocument/2006/relationships/image" Target="../media/image811.png"/><Relationship Id="rId44" Type="http://schemas.openxmlformats.org/officeDocument/2006/relationships/customXml" Target="../ink/ink690.xml"/><Relationship Id="rId65" Type="http://schemas.openxmlformats.org/officeDocument/2006/relationships/image" Target="../media/image698.png"/><Relationship Id="rId86" Type="http://schemas.openxmlformats.org/officeDocument/2006/relationships/customXml" Target="../ink/ink711.xml"/><Relationship Id="rId130" Type="http://schemas.openxmlformats.org/officeDocument/2006/relationships/customXml" Target="../ink/ink733.xml"/><Relationship Id="rId151" Type="http://schemas.openxmlformats.org/officeDocument/2006/relationships/image" Target="../media/image741.png"/><Relationship Id="rId172" Type="http://schemas.openxmlformats.org/officeDocument/2006/relationships/customXml" Target="../ink/ink754.xml"/><Relationship Id="rId193" Type="http://schemas.openxmlformats.org/officeDocument/2006/relationships/image" Target="../media/image762.png"/><Relationship Id="rId207" Type="http://schemas.openxmlformats.org/officeDocument/2006/relationships/image" Target="../media/image769.png"/><Relationship Id="rId228" Type="http://schemas.openxmlformats.org/officeDocument/2006/relationships/customXml" Target="../ink/ink782.xml"/><Relationship Id="rId249" Type="http://schemas.openxmlformats.org/officeDocument/2006/relationships/image" Target="../media/image790.png"/><Relationship Id="rId13" Type="http://schemas.openxmlformats.org/officeDocument/2006/relationships/image" Target="../media/image672.png"/><Relationship Id="rId109" Type="http://schemas.openxmlformats.org/officeDocument/2006/relationships/image" Target="../media/image720.png"/><Relationship Id="rId260" Type="http://schemas.openxmlformats.org/officeDocument/2006/relationships/customXml" Target="../ink/ink798.xml"/><Relationship Id="rId281" Type="http://schemas.openxmlformats.org/officeDocument/2006/relationships/image" Target="../media/image806.png"/><Relationship Id="rId34" Type="http://schemas.openxmlformats.org/officeDocument/2006/relationships/customXml" Target="../ink/ink685.xml"/><Relationship Id="rId55" Type="http://schemas.openxmlformats.org/officeDocument/2006/relationships/image" Target="../media/image693.png"/><Relationship Id="rId76" Type="http://schemas.openxmlformats.org/officeDocument/2006/relationships/customXml" Target="../ink/ink706.xml"/><Relationship Id="rId97" Type="http://schemas.openxmlformats.org/officeDocument/2006/relationships/image" Target="../media/image714.png"/><Relationship Id="rId120" Type="http://schemas.openxmlformats.org/officeDocument/2006/relationships/customXml" Target="../ink/ink728.xml"/><Relationship Id="rId141" Type="http://schemas.openxmlformats.org/officeDocument/2006/relationships/image" Target="../media/image736.png"/><Relationship Id="rId7" Type="http://schemas.openxmlformats.org/officeDocument/2006/relationships/image" Target="../media/image669.png"/><Relationship Id="rId162" Type="http://schemas.openxmlformats.org/officeDocument/2006/relationships/customXml" Target="../ink/ink749.xml"/><Relationship Id="rId183" Type="http://schemas.openxmlformats.org/officeDocument/2006/relationships/image" Target="../media/image757.png"/><Relationship Id="rId218" Type="http://schemas.openxmlformats.org/officeDocument/2006/relationships/customXml" Target="../ink/ink777.xml"/><Relationship Id="rId239" Type="http://schemas.openxmlformats.org/officeDocument/2006/relationships/image" Target="../media/image785.png"/><Relationship Id="rId250" Type="http://schemas.openxmlformats.org/officeDocument/2006/relationships/customXml" Target="../ink/ink793.xml"/><Relationship Id="rId271" Type="http://schemas.openxmlformats.org/officeDocument/2006/relationships/image" Target="../media/image801.png"/><Relationship Id="rId292" Type="http://schemas.openxmlformats.org/officeDocument/2006/relationships/customXml" Target="../ink/ink814.xml"/><Relationship Id="rId24" Type="http://schemas.openxmlformats.org/officeDocument/2006/relationships/customXml" Target="../ink/ink680.xml"/><Relationship Id="rId45" Type="http://schemas.openxmlformats.org/officeDocument/2006/relationships/image" Target="../media/image688.png"/><Relationship Id="rId66" Type="http://schemas.openxmlformats.org/officeDocument/2006/relationships/customXml" Target="../ink/ink701.xml"/><Relationship Id="rId87" Type="http://schemas.openxmlformats.org/officeDocument/2006/relationships/image" Target="../media/image709.png"/><Relationship Id="rId110" Type="http://schemas.openxmlformats.org/officeDocument/2006/relationships/customXml" Target="../ink/ink723.xml"/><Relationship Id="rId131" Type="http://schemas.openxmlformats.org/officeDocument/2006/relationships/image" Target="../media/image731.png"/><Relationship Id="rId152" Type="http://schemas.openxmlformats.org/officeDocument/2006/relationships/customXml" Target="../ink/ink744.xml"/><Relationship Id="rId173" Type="http://schemas.openxmlformats.org/officeDocument/2006/relationships/image" Target="../media/image752.png"/><Relationship Id="rId194" Type="http://schemas.openxmlformats.org/officeDocument/2006/relationships/customXml" Target="../ink/ink765.xml"/><Relationship Id="rId208" Type="http://schemas.openxmlformats.org/officeDocument/2006/relationships/customXml" Target="../ink/ink772.xml"/><Relationship Id="rId229" Type="http://schemas.openxmlformats.org/officeDocument/2006/relationships/image" Target="../media/image780.png"/><Relationship Id="rId240" Type="http://schemas.openxmlformats.org/officeDocument/2006/relationships/customXml" Target="../ink/ink788.xml"/><Relationship Id="rId261" Type="http://schemas.openxmlformats.org/officeDocument/2006/relationships/image" Target="../media/image796.png"/><Relationship Id="rId14" Type="http://schemas.openxmlformats.org/officeDocument/2006/relationships/customXml" Target="../ink/ink675.xml"/><Relationship Id="rId35" Type="http://schemas.openxmlformats.org/officeDocument/2006/relationships/image" Target="../media/image683.png"/><Relationship Id="rId56" Type="http://schemas.openxmlformats.org/officeDocument/2006/relationships/customXml" Target="../ink/ink696.xml"/><Relationship Id="rId77" Type="http://schemas.openxmlformats.org/officeDocument/2006/relationships/image" Target="../media/image704.png"/><Relationship Id="rId100" Type="http://schemas.openxmlformats.org/officeDocument/2006/relationships/customXml" Target="../ink/ink718.xml"/><Relationship Id="rId282" Type="http://schemas.openxmlformats.org/officeDocument/2006/relationships/customXml" Target="../ink/ink809.xml"/><Relationship Id="rId8" Type="http://schemas.openxmlformats.org/officeDocument/2006/relationships/customXml" Target="../ink/ink672.xml"/><Relationship Id="rId98" Type="http://schemas.openxmlformats.org/officeDocument/2006/relationships/customXml" Target="../ink/ink717.xml"/><Relationship Id="rId121" Type="http://schemas.openxmlformats.org/officeDocument/2006/relationships/image" Target="../media/image726.png"/><Relationship Id="rId142" Type="http://schemas.openxmlformats.org/officeDocument/2006/relationships/customXml" Target="../ink/ink739.xml"/><Relationship Id="rId163" Type="http://schemas.openxmlformats.org/officeDocument/2006/relationships/image" Target="../media/image747.png"/><Relationship Id="rId184" Type="http://schemas.openxmlformats.org/officeDocument/2006/relationships/customXml" Target="../ink/ink760.xml"/><Relationship Id="rId219" Type="http://schemas.openxmlformats.org/officeDocument/2006/relationships/image" Target="../media/image775.png"/><Relationship Id="rId230" Type="http://schemas.openxmlformats.org/officeDocument/2006/relationships/customXml" Target="../ink/ink783.xml"/><Relationship Id="rId251" Type="http://schemas.openxmlformats.org/officeDocument/2006/relationships/image" Target="../media/image791.png"/><Relationship Id="rId25" Type="http://schemas.openxmlformats.org/officeDocument/2006/relationships/image" Target="../media/image678.png"/><Relationship Id="rId46" Type="http://schemas.openxmlformats.org/officeDocument/2006/relationships/customXml" Target="../ink/ink691.xml"/><Relationship Id="rId67" Type="http://schemas.openxmlformats.org/officeDocument/2006/relationships/image" Target="../media/image699.png"/><Relationship Id="rId272" Type="http://schemas.openxmlformats.org/officeDocument/2006/relationships/customXml" Target="../ink/ink804.xml"/><Relationship Id="rId293" Type="http://schemas.openxmlformats.org/officeDocument/2006/relationships/image" Target="../media/image812.png"/><Relationship Id="rId88" Type="http://schemas.openxmlformats.org/officeDocument/2006/relationships/customXml" Target="../ink/ink712.xml"/><Relationship Id="rId111" Type="http://schemas.openxmlformats.org/officeDocument/2006/relationships/image" Target="../media/image721.png"/><Relationship Id="rId132" Type="http://schemas.openxmlformats.org/officeDocument/2006/relationships/customXml" Target="../ink/ink734.xml"/><Relationship Id="rId153" Type="http://schemas.openxmlformats.org/officeDocument/2006/relationships/image" Target="../media/image742.png"/><Relationship Id="rId174" Type="http://schemas.openxmlformats.org/officeDocument/2006/relationships/customXml" Target="../ink/ink755.xml"/><Relationship Id="rId195" Type="http://schemas.openxmlformats.org/officeDocument/2006/relationships/image" Target="../media/image763.png"/><Relationship Id="rId209" Type="http://schemas.openxmlformats.org/officeDocument/2006/relationships/image" Target="../media/image770.png"/><Relationship Id="rId220" Type="http://schemas.openxmlformats.org/officeDocument/2006/relationships/customXml" Target="../ink/ink778.xml"/><Relationship Id="rId241" Type="http://schemas.openxmlformats.org/officeDocument/2006/relationships/image" Target="../media/image786.png"/><Relationship Id="rId15" Type="http://schemas.openxmlformats.org/officeDocument/2006/relationships/image" Target="../media/image673.png"/><Relationship Id="rId36" Type="http://schemas.openxmlformats.org/officeDocument/2006/relationships/customXml" Target="../ink/ink686.xml"/><Relationship Id="rId57" Type="http://schemas.openxmlformats.org/officeDocument/2006/relationships/image" Target="../media/image694.png"/><Relationship Id="rId262" Type="http://schemas.openxmlformats.org/officeDocument/2006/relationships/customXml" Target="../ink/ink799.xml"/><Relationship Id="rId283" Type="http://schemas.openxmlformats.org/officeDocument/2006/relationships/image" Target="../media/image807.png"/><Relationship Id="rId78" Type="http://schemas.openxmlformats.org/officeDocument/2006/relationships/customXml" Target="../ink/ink707.xml"/><Relationship Id="rId99" Type="http://schemas.openxmlformats.org/officeDocument/2006/relationships/image" Target="../media/image715.png"/><Relationship Id="rId101" Type="http://schemas.openxmlformats.org/officeDocument/2006/relationships/image" Target="../media/image716.png"/><Relationship Id="rId122" Type="http://schemas.openxmlformats.org/officeDocument/2006/relationships/customXml" Target="../ink/ink729.xml"/><Relationship Id="rId143" Type="http://schemas.openxmlformats.org/officeDocument/2006/relationships/image" Target="../media/image737.png"/><Relationship Id="rId164" Type="http://schemas.openxmlformats.org/officeDocument/2006/relationships/customXml" Target="../ink/ink750.xml"/><Relationship Id="rId185" Type="http://schemas.openxmlformats.org/officeDocument/2006/relationships/image" Target="../media/image758.png"/><Relationship Id="rId9" Type="http://schemas.openxmlformats.org/officeDocument/2006/relationships/image" Target="../media/image670.png"/><Relationship Id="rId210" Type="http://schemas.openxmlformats.org/officeDocument/2006/relationships/customXml" Target="../ink/ink773.xml"/><Relationship Id="rId26" Type="http://schemas.openxmlformats.org/officeDocument/2006/relationships/customXml" Target="../ink/ink681.xml"/><Relationship Id="rId231" Type="http://schemas.openxmlformats.org/officeDocument/2006/relationships/image" Target="../media/image781.png"/><Relationship Id="rId252" Type="http://schemas.openxmlformats.org/officeDocument/2006/relationships/customXml" Target="../ink/ink794.xml"/><Relationship Id="rId273" Type="http://schemas.openxmlformats.org/officeDocument/2006/relationships/image" Target="../media/image802.png"/><Relationship Id="rId47" Type="http://schemas.openxmlformats.org/officeDocument/2006/relationships/image" Target="../media/image689.png"/><Relationship Id="rId68" Type="http://schemas.openxmlformats.org/officeDocument/2006/relationships/customXml" Target="../ink/ink702.xml"/><Relationship Id="rId89" Type="http://schemas.openxmlformats.org/officeDocument/2006/relationships/image" Target="../media/image710.png"/><Relationship Id="rId112" Type="http://schemas.openxmlformats.org/officeDocument/2006/relationships/customXml" Target="../ink/ink724.xml"/><Relationship Id="rId133" Type="http://schemas.openxmlformats.org/officeDocument/2006/relationships/image" Target="../media/image732.png"/><Relationship Id="rId154" Type="http://schemas.openxmlformats.org/officeDocument/2006/relationships/customXml" Target="../ink/ink745.xml"/><Relationship Id="rId175" Type="http://schemas.openxmlformats.org/officeDocument/2006/relationships/image" Target="../media/image753.png"/><Relationship Id="rId196" Type="http://schemas.openxmlformats.org/officeDocument/2006/relationships/customXml" Target="../ink/ink766.xml"/><Relationship Id="rId200" Type="http://schemas.openxmlformats.org/officeDocument/2006/relationships/customXml" Target="../ink/ink768.xml"/><Relationship Id="rId16" Type="http://schemas.openxmlformats.org/officeDocument/2006/relationships/customXml" Target="../ink/ink676.xml"/><Relationship Id="rId221" Type="http://schemas.openxmlformats.org/officeDocument/2006/relationships/image" Target="../media/image776.png"/><Relationship Id="rId242" Type="http://schemas.openxmlformats.org/officeDocument/2006/relationships/customXml" Target="../ink/ink789.xml"/><Relationship Id="rId263" Type="http://schemas.openxmlformats.org/officeDocument/2006/relationships/image" Target="../media/image797.png"/><Relationship Id="rId284" Type="http://schemas.openxmlformats.org/officeDocument/2006/relationships/customXml" Target="../ink/ink810.xml"/><Relationship Id="rId37" Type="http://schemas.openxmlformats.org/officeDocument/2006/relationships/image" Target="../media/image684.png"/><Relationship Id="rId58" Type="http://schemas.openxmlformats.org/officeDocument/2006/relationships/customXml" Target="../ink/ink697.xml"/><Relationship Id="rId79" Type="http://schemas.openxmlformats.org/officeDocument/2006/relationships/image" Target="../media/image705.png"/><Relationship Id="rId102" Type="http://schemas.openxmlformats.org/officeDocument/2006/relationships/customXml" Target="../ink/ink719.xml"/><Relationship Id="rId123" Type="http://schemas.openxmlformats.org/officeDocument/2006/relationships/image" Target="../media/image727.png"/><Relationship Id="rId144" Type="http://schemas.openxmlformats.org/officeDocument/2006/relationships/customXml" Target="../ink/ink740.xml"/><Relationship Id="rId90" Type="http://schemas.openxmlformats.org/officeDocument/2006/relationships/customXml" Target="../ink/ink713.xml"/><Relationship Id="rId165" Type="http://schemas.openxmlformats.org/officeDocument/2006/relationships/image" Target="../media/image748.png"/><Relationship Id="rId186" Type="http://schemas.openxmlformats.org/officeDocument/2006/relationships/customXml" Target="../ink/ink761.xml"/><Relationship Id="rId211" Type="http://schemas.openxmlformats.org/officeDocument/2006/relationships/image" Target="../media/image771.png"/><Relationship Id="rId232" Type="http://schemas.openxmlformats.org/officeDocument/2006/relationships/customXml" Target="../ink/ink784.xml"/><Relationship Id="rId253" Type="http://schemas.openxmlformats.org/officeDocument/2006/relationships/image" Target="../media/image792.png"/><Relationship Id="rId274" Type="http://schemas.openxmlformats.org/officeDocument/2006/relationships/customXml" Target="../ink/ink805.xml"/><Relationship Id="rId27" Type="http://schemas.openxmlformats.org/officeDocument/2006/relationships/image" Target="../media/image679.png"/><Relationship Id="rId48" Type="http://schemas.openxmlformats.org/officeDocument/2006/relationships/customXml" Target="../ink/ink692.xml"/><Relationship Id="rId69" Type="http://schemas.openxmlformats.org/officeDocument/2006/relationships/image" Target="../media/image700.png"/><Relationship Id="rId113" Type="http://schemas.openxmlformats.org/officeDocument/2006/relationships/image" Target="../media/image722.png"/><Relationship Id="rId134" Type="http://schemas.openxmlformats.org/officeDocument/2006/relationships/customXml" Target="../ink/ink735.xml"/><Relationship Id="rId80" Type="http://schemas.openxmlformats.org/officeDocument/2006/relationships/customXml" Target="../ink/ink708.xml"/><Relationship Id="rId155" Type="http://schemas.openxmlformats.org/officeDocument/2006/relationships/image" Target="../media/image743.png"/><Relationship Id="rId176" Type="http://schemas.openxmlformats.org/officeDocument/2006/relationships/customXml" Target="../ink/ink756.xml"/><Relationship Id="rId197" Type="http://schemas.openxmlformats.org/officeDocument/2006/relationships/image" Target="../media/image764.png"/><Relationship Id="rId201" Type="http://schemas.openxmlformats.org/officeDocument/2006/relationships/image" Target="../media/image766.png"/><Relationship Id="rId222" Type="http://schemas.openxmlformats.org/officeDocument/2006/relationships/customXml" Target="../ink/ink779.xml"/><Relationship Id="rId243" Type="http://schemas.openxmlformats.org/officeDocument/2006/relationships/image" Target="../media/image787.png"/><Relationship Id="rId264" Type="http://schemas.openxmlformats.org/officeDocument/2006/relationships/customXml" Target="../ink/ink800.xml"/><Relationship Id="rId285" Type="http://schemas.openxmlformats.org/officeDocument/2006/relationships/image" Target="../media/image808.png"/><Relationship Id="rId17" Type="http://schemas.openxmlformats.org/officeDocument/2006/relationships/image" Target="../media/image674.png"/><Relationship Id="rId38" Type="http://schemas.openxmlformats.org/officeDocument/2006/relationships/customXml" Target="../ink/ink687.xml"/><Relationship Id="rId59" Type="http://schemas.openxmlformats.org/officeDocument/2006/relationships/image" Target="../media/image695.png"/><Relationship Id="rId103" Type="http://schemas.openxmlformats.org/officeDocument/2006/relationships/image" Target="../media/image717.png"/><Relationship Id="rId124" Type="http://schemas.openxmlformats.org/officeDocument/2006/relationships/customXml" Target="../ink/ink730.xml"/><Relationship Id="rId70" Type="http://schemas.openxmlformats.org/officeDocument/2006/relationships/customXml" Target="../ink/ink703.xml"/><Relationship Id="rId91" Type="http://schemas.openxmlformats.org/officeDocument/2006/relationships/image" Target="../media/image711.png"/><Relationship Id="rId145" Type="http://schemas.openxmlformats.org/officeDocument/2006/relationships/image" Target="../media/image738.png"/><Relationship Id="rId166" Type="http://schemas.openxmlformats.org/officeDocument/2006/relationships/customXml" Target="../ink/ink751.xml"/><Relationship Id="rId187" Type="http://schemas.openxmlformats.org/officeDocument/2006/relationships/image" Target="../media/image75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774.xml"/><Relationship Id="rId233" Type="http://schemas.openxmlformats.org/officeDocument/2006/relationships/image" Target="../media/image782.png"/><Relationship Id="rId254" Type="http://schemas.openxmlformats.org/officeDocument/2006/relationships/customXml" Target="../ink/ink795.xml"/><Relationship Id="rId28" Type="http://schemas.openxmlformats.org/officeDocument/2006/relationships/customXml" Target="../ink/ink682.xml"/><Relationship Id="rId49" Type="http://schemas.openxmlformats.org/officeDocument/2006/relationships/image" Target="../media/image690.png"/><Relationship Id="rId114" Type="http://schemas.openxmlformats.org/officeDocument/2006/relationships/customXml" Target="../ink/ink725.xml"/><Relationship Id="rId275" Type="http://schemas.openxmlformats.org/officeDocument/2006/relationships/image" Target="../media/image803.png"/><Relationship Id="rId60" Type="http://schemas.openxmlformats.org/officeDocument/2006/relationships/customXml" Target="../ink/ink698.xml"/><Relationship Id="rId81" Type="http://schemas.openxmlformats.org/officeDocument/2006/relationships/image" Target="../media/image706.png"/><Relationship Id="rId135" Type="http://schemas.openxmlformats.org/officeDocument/2006/relationships/image" Target="../media/image733.png"/><Relationship Id="rId156" Type="http://schemas.openxmlformats.org/officeDocument/2006/relationships/customXml" Target="../ink/ink746.xml"/><Relationship Id="rId177" Type="http://schemas.openxmlformats.org/officeDocument/2006/relationships/image" Target="../media/image754.png"/><Relationship Id="rId198" Type="http://schemas.openxmlformats.org/officeDocument/2006/relationships/customXml" Target="../ink/ink767.xml"/><Relationship Id="rId202" Type="http://schemas.openxmlformats.org/officeDocument/2006/relationships/customXml" Target="../ink/ink769.xml"/><Relationship Id="rId223" Type="http://schemas.openxmlformats.org/officeDocument/2006/relationships/image" Target="../media/image777.png"/><Relationship Id="rId244" Type="http://schemas.openxmlformats.org/officeDocument/2006/relationships/customXml" Target="../ink/ink790.xml"/><Relationship Id="rId18" Type="http://schemas.openxmlformats.org/officeDocument/2006/relationships/customXml" Target="../ink/ink677.xml"/><Relationship Id="rId39" Type="http://schemas.openxmlformats.org/officeDocument/2006/relationships/image" Target="../media/image685.png"/><Relationship Id="rId265" Type="http://schemas.openxmlformats.org/officeDocument/2006/relationships/image" Target="../media/image798.png"/><Relationship Id="rId286" Type="http://schemas.openxmlformats.org/officeDocument/2006/relationships/customXml" Target="../ink/ink811.xml"/><Relationship Id="rId50" Type="http://schemas.openxmlformats.org/officeDocument/2006/relationships/customXml" Target="../ink/ink693.xml"/><Relationship Id="rId104" Type="http://schemas.openxmlformats.org/officeDocument/2006/relationships/customXml" Target="../ink/ink720.xml"/><Relationship Id="rId125" Type="http://schemas.openxmlformats.org/officeDocument/2006/relationships/image" Target="../media/image728.png"/><Relationship Id="rId146" Type="http://schemas.openxmlformats.org/officeDocument/2006/relationships/customXml" Target="../ink/ink741.xml"/><Relationship Id="rId167" Type="http://schemas.openxmlformats.org/officeDocument/2006/relationships/image" Target="../media/image749.png"/><Relationship Id="rId188" Type="http://schemas.openxmlformats.org/officeDocument/2006/relationships/customXml" Target="../ink/ink762.xml"/><Relationship Id="rId71" Type="http://schemas.openxmlformats.org/officeDocument/2006/relationships/image" Target="../media/image701.png"/><Relationship Id="rId92" Type="http://schemas.openxmlformats.org/officeDocument/2006/relationships/customXml" Target="../ink/ink714.xml"/><Relationship Id="rId213" Type="http://schemas.openxmlformats.org/officeDocument/2006/relationships/image" Target="../media/image772.png"/><Relationship Id="rId234" Type="http://schemas.openxmlformats.org/officeDocument/2006/relationships/customXml" Target="../ink/ink785.xml"/><Relationship Id="rId2" Type="http://schemas.openxmlformats.org/officeDocument/2006/relationships/customXml" Target="../ink/ink669.xml"/><Relationship Id="rId29" Type="http://schemas.openxmlformats.org/officeDocument/2006/relationships/image" Target="../media/image680.png"/><Relationship Id="rId255" Type="http://schemas.openxmlformats.org/officeDocument/2006/relationships/image" Target="../media/image793.png"/><Relationship Id="rId276" Type="http://schemas.openxmlformats.org/officeDocument/2006/relationships/customXml" Target="../ink/ink806.xml"/><Relationship Id="rId40" Type="http://schemas.openxmlformats.org/officeDocument/2006/relationships/customXml" Target="../ink/ink688.xml"/><Relationship Id="rId115" Type="http://schemas.openxmlformats.org/officeDocument/2006/relationships/image" Target="../media/image723.png"/><Relationship Id="rId136" Type="http://schemas.openxmlformats.org/officeDocument/2006/relationships/customXml" Target="../ink/ink736.xml"/><Relationship Id="rId157" Type="http://schemas.openxmlformats.org/officeDocument/2006/relationships/image" Target="../media/image744.png"/><Relationship Id="rId178" Type="http://schemas.openxmlformats.org/officeDocument/2006/relationships/customXml" Target="../ink/ink757.xml"/><Relationship Id="rId61" Type="http://schemas.openxmlformats.org/officeDocument/2006/relationships/image" Target="../media/image696.png"/><Relationship Id="rId82" Type="http://schemas.openxmlformats.org/officeDocument/2006/relationships/customXml" Target="../ink/ink709.xml"/><Relationship Id="rId199" Type="http://schemas.openxmlformats.org/officeDocument/2006/relationships/image" Target="../media/image765.png"/><Relationship Id="rId203" Type="http://schemas.openxmlformats.org/officeDocument/2006/relationships/image" Target="../media/image767.png"/><Relationship Id="rId19" Type="http://schemas.openxmlformats.org/officeDocument/2006/relationships/image" Target="../media/image675.png"/><Relationship Id="rId224" Type="http://schemas.openxmlformats.org/officeDocument/2006/relationships/customXml" Target="../ink/ink780.xml"/><Relationship Id="rId245" Type="http://schemas.openxmlformats.org/officeDocument/2006/relationships/image" Target="../media/image788.png"/><Relationship Id="rId266" Type="http://schemas.openxmlformats.org/officeDocument/2006/relationships/customXml" Target="../ink/ink801.xml"/><Relationship Id="rId287" Type="http://schemas.openxmlformats.org/officeDocument/2006/relationships/image" Target="../media/image809.png"/><Relationship Id="rId30" Type="http://schemas.openxmlformats.org/officeDocument/2006/relationships/customXml" Target="../ink/ink683.xml"/><Relationship Id="rId105" Type="http://schemas.openxmlformats.org/officeDocument/2006/relationships/image" Target="../media/image718.png"/><Relationship Id="rId126" Type="http://schemas.openxmlformats.org/officeDocument/2006/relationships/customXml" Target="../ink/ink731.xml"/><Relationship Id="rId147" Type="http://schemas.openxmlformats.org/officeDocument/2006/relationships/image" Target="../media/image739.png"/><Relationship Id="rId168" Type="http://schemas.openxmlformats.org/officeDocument/2006/relationships/customXml" Target="../ink/ink752.xml"/><Relationship Id="rId51" Type="http://schemas.openxmlformats.org/officeDocument/2006/relationships/image" Target="../media/image691.png"/><Relationship Id="rId72" Type="http://schemas.openxmlformats.org/officeDocument/2006/relationships/customXml" Target="../ink/ink704.xml"/><Relationship Id="rId93" Type="http://schemas.openxmlformats.org/officeDocument/2006/relationships/image" Target="../media/image712.png"/><Relationship Id="rId189" Type="http://schemas.openxmlformats.org/officeDocument/2006/relationships/image" Target="../media/image760.png"/><Relationship Id="rId3" Type="http://schemas.openxmlformats.org/officeDocument/2006/relationships/image" Target="../media/image667.png"/><Relationship Id="rId214" Type="http://schemas.openxmlformats.org/officeDocument/2006/relationships/customXml" Target="../ink/ink775.xml"/><Relationship Id="rId235" Type="http://schemas.openxmlformats.org/officeDocument/2006/relationships/image" Target="../media/image783.png"/><Relationship Id="rId256" Type="http://schemas.openxmlformats.org/officeDocument/2006/relationships/customXml" Target="../ink/ink796.xml"/><Relationship Id="rId277" Type="http://schemas.openxmlformats.org/officeDocument/2006/relationships/image" Target="../media/image804.png"/><Relationship Id="rId116" Type="http://schemas.openxmlformats.org/officeDocument/2006/relationships/customXml" Target="../ink/ink726.xml"/><Relationship Id="rId137" Type="http://schemas.openxmlformats.org/officeDocument/2006/relationships/image" Target="../media/image734.png"/><Relationship Id="rId158" Type="http://schemas.openxmlformats.org/officeDocument/2006/relationships/customXml" Target="../ink/ink747.xml"/><Relationship Id="rId20" Type="http://schemas.openxmlformats.org/officeDocument/2006/relationships/customXml" Target="../ink/ink678.xml"/><Relationship Id="rId41" Type="http://schemas.openxmlformats.org/officeDocument/2006/relationships/image" Target="../media/image686.png"/><Relationship Id="rId62" Type="http://schemas.openxmlformats.org/officeDocument/2006/relationships/customXml" Target="../ink/ink699.xml"/><Relationship Id="rId83" Type="http://schemas.openxmlformats.org/officeDocument/2006/relationships/image" Target="../media/image707.png"/><Relationship Id="rId179" Type="http://schemas.openxmlformats.org/officeDocument/2006/relationships/image" Target="../media/image755.png"/><Relationship Id="rId190" Type="http://schemas.openxmlformats.org/officeDocument/2006/relationships/customXml" Target="../ink/ink763.xml"/><Relationship Id="rId204" Type="http://schemas.openxmlformats.org/officeDocument/2006/relationships/customXml" Target="../ink/ink770.xml"/><Relationship Id="rId225" Type="http://schemas.openxmlformats.org/officeDocument/2006/relationships/image" Target="../media/image778.png"/><Relationship Id="rId246" Type="http://schemas.openxmlformats.org/officeDocument/2006/relationships/customXml" Target="../ink/ink791.xml"/><Relationship Id="rId267" Type="http://schemas.openxmlformats.org/officeDocument/2006/relationships/image" Target="../media/image799.png"/><Relationship Id="rId288" Type="http://schemas.openxmlformats.org/officeDocument/2006/relationships/customXml" Target="../ink/ink812.xml"/><Relationship Id="rId106" Type="http://schemas.openxmlformats.org/officeDocument/2006/relationships/customXml" Target="../ink/ink721.xml"/><Relationship Id="rId127" Type="http://schemas.openxmlformats.org/officeDocument/2006/relationships/image" Target="../media/image729.png"/><Relationship Id="rId10" Type="http://schemas.openxmlformats.org/officeDocument/2006/relationships/customXml" Target="../ink/ink673.xml"/><Relationship Id="rId31" Type="http://schemas.openxmlformats.org/officeDocument/2006/relationships/image" Target="../media/image681.png"/><Relationship Id="rId52" Type="http://schemas.openxmlformats.org/officeDocument/2006/relationships/customXml" Target="../ink/ink694.xml"/><Relationship Id="rId73" Type="http://schemas.openxmlformats.org/officeDocument/2006/relationships/image" Target="../media/image702.png"/><Relationship Id="rId94" Type="http://schemas.openxmlformats.org/officeDocument/2006/relationships/customXml" Target="../ink/ink715.xml"/><Relationship Id="rId148" Type="http://schemas.openxmlformats.org/officeDocument/2006/relationships/customXml" Target="../ink/ink742.xml"/><Relationship Id="rId169" Type="http://schemas.openxmlformats.org/officeDocument/2006/relationships/image" Target="../media/image750.png"/><Relationship Id="rId4" Type="http://schemas.openxmlformats.org/officeDocument/2006/relationships/customXml" Target="../ink/ink670.xml"/><Relationship Id="rId180" Type="http://schemas.openxmlformats.org/officeDocument/2006/relationships/customXml" Target="../ink/ink758.xml"/><Relationship Id="rId215" Type="http://schemas.openxmlformats.org/officeDocument/2006/relationships/image" Target="../media/image773.png"/><Relationship Id="rId236" Type="http://schemas.openxmlformats.org/officeDocument/2006/relationships/customXml" Target="../ink/ink786.xml"/><Relationship Id="rId257" Type="http://schemas.openxmlformats.org/officeDocument/2006/relationships/image" Target="../media/image794.png"/><Relationship Id="rId278" Type="http://schemas.openxmlformats.org/officeDocument/2006/relationships/customXml" Target="../ink/ink807.xml"/><Relationship Id="rId42" Type="http://schemas.openxmlformats.org/officeDocument/2006/relationships/customXml" Target="../ink/ink689.xml"/><Relationship Id="rId84" Type="http://schemas.openxmlformats.org/officeDocument/2006/relationships/customXml" Target="../ink/ink710.xml"/><Relationship Id="rId138" Type="http://schemas.openxmlformats.org/officeDocument/2006/relationships/customXml" Target="../ink/ink737.xml"/><Relationship Id="rId191" Type="http://schemas.openxmlformats.org/officeDocument/2006/relationships/image" Target="../media/image761.png"/><Relationship Id="rId205" Type="http://schemas.openxmlformats.org/officeDocument/2006/relationships/image" Target="../media/image768.png"/><Relationship Id="rId247" Type="http://schemas.openxmlformats.org/officeDocument/2006/relationships/image" Target="../media/image789.png"/><Relationship Id="rId107" Type="http://schemas.openxmlformats.org/officeDocument/2006/relationships/image" Target="../media/image719.png"/><Relationship Id="rId289" Type="http://schemas.openxmlformats.org/officeDocument/2006/relationships/image" Target="../media/image810.png"/><Relationship Id="rId11" Type="http://schemas.openxmlformats.org/officeDocument/2006/relationships/image" Target="../media/image671.png"/><Relationship Id="rId53" Type="http://schemas.openxmlformats.org/officeDocument/2006/relationships/image" Target="../media/image692.png"/><Relationship Id="rId149" Type="http://schemas.openxmlformats.org/officeDocument/2006/relationships/image" Target="../media/image740.png"/><Relationship Id="rId95" Type="http://schemas.openxmlformats.org/officeDocument/2006/relationships/image" Target="../media/image713.png"/><Relationship Id="rId160" Type="http://schemas.openxmlformats.org/officeDocument/2006/relationships/customXml" Target="../ink/ink748.xml"/><Relationship Id="rId216" Type="http://schemas.openxmlformats.org/officeDocument/2006/relationships/customXml" Target="../ink/ink776.xml"/><Relationship Id="rId258" Type="http://schemas.openxmlformats.org/officeDocument/2006/relationships/customXml" Target="../ink/ink797.xml"/><Relationship Id="rId22" Type="http://schemas.openxmlformats.org/officeDocument/2006/relationships/customXml" Target="../ink/ink679.xml"/><Relationship Id="rId64" Type="http://schemas.openxmlformats.org/officeDocument/2006/relationships/customXml" Target="../ink/ink700.xml"/><Relationship Id="rId118" Type="http://schemas.openxmlformats.org/officeDocument/2006/relationships/customXml" Target="../ink/ink727.xml"/><Relationship Id="rId171" Type="http://schemas.openxmlformats.org/officeDocument/2006/relationships/image" Target="../media/image751.png"/><Relationship Id="rId227" Type="http://schemas.openxmlformats.org/officeDocument/2006/relationships/image" Target="../media/image779.png"/><Relationship Id="rId269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0.png"/><Relationship Id="rId21" Type="http://schemas.openxmlformats.org/officeDocument/2006/relationships/image" Target="../media/image822.png"/><Relationship Id="rId42" Type="http://schemas.openxmlformats.org/officeDocument/2006/relationships/customXml" Target="../ink/ink835.xml"/><Relationship Id="rId63" Type="http://schemas.openxmlformats.org/officeDocument/2006/relationships/image" Target="../media/image843.png"/><Relationship Id="rId84" Type="http://schemas.openxmlformats.org/officeDocument/2006/relationships/customXml" Target="../ink/ink856.xml"/><Relationship Id="rId138" Type="http://schemas.openxmlformats.org/officeDocument/2006/relationships/customXml" Target="../ink/ink883.xml"/><Relationship Id="rId159" Type="http://schemas.openxmlformats.org/officeDocument/2006/relationships/image" Target="../media/image890.png"/><Relationship Id="rId170" Type="http://schemas.openxmlformats.org/officeDocument/2006/relationships/customXml" Target="../ink/ink899.xml"/><Relationship Id="rId191" Type="http://schemas.openxmlformats.org/officeDocument/2006/relationships/image" Target="../media/image906.png"/><Relationship Id="rId107" Type="http://schemas.openxmlformats.org/officeDocument/2006/relationships/image" Target="../media/image865.png"/><Relationship Id="rId11" Type="http://schemas.openxmlformats.org/officeDocument/2006/relationships/image" Target="../media/image817.png"/><Relationship Id="rId32" Type="http://schemas.openxmlformats.org/officeDocument/2006/relationships/customXml" Target="../ink/ink830.xml"/><Relationship Id="rId53" Type="http://schemas.openxmlformats.org/officeDocument/2006/relationships/image" Target="../media/image838.png"/><Relationship Id="rId74" Type="http://schemas.openxmlformats.org/officeDocument/2006/relationships/customXml" Target="../ink/ink851.xml"/><Relationship Id="rId128" Type="http://schemas.openxmlformats.org/officeDocument/2006/relationships/customXml" Target="../ink/ink878.xml"/><Relationship Id="rId149" Type="http://schemas.openxmlformats.org/officeDocument/2006/relationships/image" Target="../media/image885.png"/><Relationship Id="rId5" Type="http://schemas.openxmlformats.org/officeDocument/2006/relationships/image" Target="../media/image814.png"/><Relationship Id="rId95" Type="http://schemas.openxmlformats.org/officeDocument/2006/relationships/image" Target="../media/image859.png"/><Relationship Id="rId160" Type="http://schemas.openxmlformats.org/officeDocument/2006/relationships/customXml" Target="../ink/ink894.xml"/><Relationship Id="rId181" Type="http://schemas.openxmlformats.org/officeDocument/2006/relationships/image" Target="../media/image901.png"/><Relationship Id="rId22" Type="http://schemas.openxmlformats.org/officeDocument/2006/relationships/customXml" Target="../ink/ink825.xml"/><Relationship Id="rId43" Type="http://schemas.openxmlformats.org/officeDocument/2006/relationships/image" Target="../media/image833.png"/><Relationship Id="rId64" Type="http://schemas.openxmlformats.org/officeDocument/2006/relationships/customXml" Target="../ink/ink846.xml"/><Relationship Id="rId118" Type="http://schemas.openxmlformats.org/officeDocument/2006/relationships/customXml" Target="../ink/ink873.xml"/><Relationship Id="rId139" Type="http://schemas.openxmlformats.org/officeDocument/2006/relationships/image" Target="../media/image880.png"/><Relationship Id="rId85" Type="http://schemas.openxmlformats.org/officeDocument/2006/relationships/image" Target="../media/image854.png"/><Relationship Id="rId150" Type="http://schemas.openxmlformats.org/officeDocument/2006/relationships/customXml" Target="../ink/ink889.xml"/><Relationship Id="rId171" Type="http://schemas.openxmlformats.org/officeDocument/2006/relationships/image" Target="../media/image896.png"/><Relationship Id="rId192" Type="http://schemas.openxmlformats.org/officeDocument/2006/relationships/customXml" Target="../ink/ink910.xml"/><Relationship Id="rId12" Type="http://schemas.openxmlformats.org/officeDocument/2006/relationships/customXml" Target="../ink/ink820.xml"/><Relationship Id="rId33" Type="http://schemas.openxmlformats.org/officeDocument/2006/relationships/image" Target="../media/image828.png"/><Relationship Id="rId108" Type="http://schemas.openxmlformats.org/officeDocument/2006/relationships/customXml" Target="../ink/ink868.xml"/><Relationship Id="rId129" Type="http://schemas.openxmlformats.org/officeDocument/2006/relationships/image" Target="../media/image875.png"/><Relationship Id="rId54" Type="http://schemas.openxmlformats.org/officeDocument/2006/relationships/customXml" Target="../ink/ink841.xml"/><Relationship Id="rId75" Type="http://schemas.openxmlformats.org/officeDocument/2006/relationships/image" Target="../media/image849.png"/><Relationship Id="rId96" Type="http://schemas.openxmlformats.org/officeDocument/2006/relationships/customXml" Target="../ink/ink862.xml"/><Relationship Id="rId140" Type="http://schemas.openxmlformats.org/officeDocument/2006/relationships/customXml" Target="../ink/ink884.xml"/><Relationship Id="rId161" Type="http://schemas.openxmlformats.org/officeDocument/2006/relationships/image" Target="../media/image891.png"/><Relationship Id="rId182" Type="http://schemas.openxmlformats.org/officeDocument/2006/relationships/customXml" Target="../ink/ink905.xml"/><Relationship Id="rId6" Type="http://schemas.openxmlformats.org/officeDocument/2006/relationships/customXml" Target="../ink/ink817.xml"/><Relationship Id="rId23" Type="http://schemas.openxmlformats.org/officeDocument/2006/relationships/image" Target="../media/image823.png"/><Relationship Id="rId119" Type="http://schemas.openxmlformats.org/officeDocument/2006/relationships/image" Target="../media/image871.png"/><Relationship Id="rId44" Type="http://schemas.openxmlformats.org/officeDocument/2006/relationships/customXml" Target="../ink/ink836.xml"/><Relationship Id="rId65" Type="http://schemas.openxmlformats.org/officeDocument/2006/relationships/image" Target="../media/image844.png"/><Relationship Id="rId86" Type="http://schemas.openxmlformats.org/officeDocument/2006/relationships/customXml" Target="../ink/ink857.xml"/><Relationship Id="rId130" Type="http://schemas.openxmlformats.org/officeDocument/2006/relationships/customXml" Target="../ink/ink879.xml"/><Relationship Id="rId151" Type="http://schemas.openxmlformats.org/officeDocument/2006/relationships/image" Target="../media/image886.png"/><Relationship Id="rId172" Type="http://schemas.openxmlformats.org/officeDocument/2006/relationships/customXml" Target="../ink/ink900.xml"/><Relationship Id="rId193" Type="http://schemas.openxmlformats.org/officeDocument/2006/relationships/image" Target="../media/image907.png"/><Relationship Id="rId13" Type="http://schemas.openxmlformats.org/officeDocument/2006/relationships/image" Target="../media/image818.png"/><Relationship Id="rId109" Type="http://schemas.openxmlformats.org/officeDocument/2006/relationships/image" Target="../media/image866.png"/><Relationship Id="rId34" Type="http://schemas.openxmlformats.org/officeDocument/2006/relationships/customXml" Target="../ink/ink831.xml"/><Relationship Id="rId55" Type="http://schemas.openxmlformats.org/officeDocument/2006/relationships/image" Target="../media/image839.png"/><Relationship Id="rId76" Type="http://schemas.openxmlformats.org/officeDocument/2006/relationships/customXml" Target="../ink/ink852.xml"/><Relationship Id="rId97" Type="http://schemas.openxmlformats.org/officeDocument/2006/relationships/image" Target="../media/image860.png"/><Relationship Id="rId120" Type="http://schemas.openxmlformats.org/officeDocument/2006/relationships/customXml" Target="../ink/ink874.xml"/><Relationship Id="rId141" Type="http://schemas.openxmlformats.org/officeDocument/2006/relationships/image" Target="../media/image881.png"/><Relationship Id="rId7" Type="http://schemas.openxmlformats.org/officeDocument/2006/relationships/image" Target="../media/image815.png"/><Relationship Id="rId162" Type="http://schemas.openxmlformats.org/officeDocument/2006/relationships/customXml" Target="../ink/ink895.xml"/><Relationship Id="rId183" Type="http://schemas.openxmlformats.org/officeDocument/2006/relationships/image" Target="../media/image902.png"/><Relationship Id="rId2" Type="http://schemas.openxmlformats.org/officeDocument/2006/relationships/customXml" Target="../ink/ink815.xml"/><Relationship Id="rId29" Type="http://schemas.openxmlformats.org/officeDocument/2006/relationships/image" Target="../media/image826.png"/><Relationship Id="rId24" Type="http://schemas.openxmlformats.org/officeDocument/2006/relationships/customXml" Target="../ink/ink826.xml"/><Relationship Id="rId40" Type="http://schemas.openxmlformats.org/officeDocument/2006/relationships/customXml" Target="../ink/ink834.xml"/><Relationship Id="rId45" Type="http://schemas.openxmlformats.org/officeDocument/2006/relationships/image" Target="../media/image834.png"/><Relationship Id="rId66" Type="http://schemas.openxmlformats.org/officeDocument/2006/relationships/customXml" Target="../ink/ink847.xml"/><Relationship Id="rId87" Type="http://schemas.openxmlformats.org/officeDocument/2006/relationships/image" Target="../media/image855.png"/><Relationship Id="rId110" Type="http://schemas.openxmlformats.org/officeDocument/2006/relationships/customXml" Target="../ink/ink869.xml"/><Relationship Id="rId115" Type="http://schemas.openxmlformats.org/officeDocument/2006/relationships/image" Target="../media/image869.png"/><Relationship Id="rId131" Type="http://schemas.openxmlformats.org/officeDocument/2006/relationships/image" Target="../media/image876.png"/><Relationship Id="rId136" Type="http://schemas.openxmlformats.org/officeDocument/2006/relationships/customXml" Target="../ink/ink882.xml"/><Relationship Id="rId157" Type="http://schemas.openxmlformats.org/officeDocument/2006/relationships/image" Target="../media/image889.png"/><Relationship Id="rId178" Type="http://schemas.openxmlformats.org/officeDocument/2006/relationships/customXml" Target="../ink/ink903.xml"/><Relationship Id="rId61" Type="http://schemas.openxmlformats.org/officeDocument/2006/relationships/image" Target="../media/image842.png"/><Relationship Id="rId82" Type="http://schemas.openxmlformats.org/officeDocument/2006/relationships/customXml" Target="../ink/ink855.xml"/><Relationship Id="rId152" Type="http://schemas.openxmlformats.org/officeDocument/2006/relationships/customXml" Target="../ink/ink890.xml"/><Relationship Id="rId173" Type="http://schemas.openxmlformats.org/officeDocument/2006/relationships/image" Target="../media/image897.png"/><Relationship Id="rId194" Type="http://schemas.openxmlformats.org/officeDocument/2006/relationships/customXml" Target="../ink/ink911.xml"/><Relationship Id="rId199" Type="http://schemas.openxmlformats.org/officeDocument/2006/relationships/image" Target="../media/image910.png"/><Relationship Id="rId203" Type="http://schemas.openxmlformats.org/officeDocument/2006/relationships/image" Target="../media/image912.png"/><Relationship Id="rId19" Type="http://schemas.openxmlformats.org/officeDocument/2006/relationships/image" Target="../media/image821.png"/><Relationship Id="rId14" Type="http://schemas.openxmlformats.org/officeDocument/2006/relationships/customXml" Target="../ink/ink821.xml"/><Relationship Id="rId30" Type="http://schemas.openxmlformats.org/officeDocument/2006/relationships/customXml" Target="../ink/ink829.xml"/><Relationship Id="rId35" Type="http://schemas.openxmlformats.org/officeDocument/2006/relationships/image" Target="../media/image829.png"/><Relationship Id="rId56" Type="http://schemas.openxmlformats.org/officeDocument/2006/relationships/customXml" Target="../ink/ink842.xml"/><Relationship Id="rId77" Type="http://schemas.openxmlformats.org/officeDocument/2006/relationships/image" Target="../media/image850.png"/><Relationship Id="rId100" Type="http://schemas.openxmlformats.org/officeDocument/2006/relationships/customXml" Target="../ink/ink864.xml"/><Relationship Id="rId105" Type="http://schemas.openxmlformats.org/officeDocument/2006/relationships/image" Target="../media/image864.png"/><Relationship Id="rId126" Type="http://schemas.openxmlformats.org/officeDocument/2006/relationships/customXml" Target="../ink/ink877.xml"/><Relationship Id="rId147" Type="http://schemas.openxmlformats.org/officeDocument/2006/relationships/image" Target="../media/image884.png"/><Relationship Id="rId168" Type="http://schemas.openxmlformats.org/officeDocument/2006/relationships/customXml" Target="../ink/ink898.xml"/><Relationship Id="rId8" Type="http://schemas.openxmlformats.org/officeDocument/2006/relationships/customXml" Target="../ink/ink818.xml"/><Relationship Id="rId51" Type="http://schemas.openxmlformats.org/officeDocument/2006/relationships/image" Target="../media/image837.png"/><Relationship Id="rId72" Type="http://schemas.openxmlformats.org/officeDocument/2006/relationships/customXml" Target="../ink/ink850.xml"/><Relationship Id="rId93" Type="http://schemas.openxmlformats.org/officeDocument/2006/relationships/image" Target="../media/image858.png"/><Relationship Id="rId98" Type="http://schemas.openxmlformats.org/officeDocument/2006/relationships/customXml" Target="../ink/ink863.xml"/><Relationship Id="rId121" Type="http://schemas.openxmlformats.org/officeDocument/2006/relationships/image" Target="../media/image872.png"/><Relationship Id="rId142" Type="http://schemas.openxmlformats.org/officeDocument/2006/relationships/customXml" Target="../ink/ink885.xml"/><Relationship Id="rId163" Type="http://schemas.openxmlformats.org/officeDocument/2006/relationships/image" Target="../media/image892.png"/><Relationship Id="rId184" Type="http://schemas.openxmlformats.org/officeDocument/2006/relationships/customXml" Target="../ink/ink906.xml"/><Relationship Id="rId189" Type="http://schemas.openxmlformats.org/officeDocument/2006/relationships/image" Target="../media/image905.png"/><Relationship Id="rId3" Type="http://schemas.openxmlformats.org/officeDocument/2006/relationships/image" Target="../media/image813.png"/><Relationship Id="rId25" Type="http://schemas.openxmlformats.org/officeDocument/2006/relationships/image" Target="../media/image824.png"/><Relationship Id="rId46" Type="http://schemas.openxmlformats.org/officeDocument/2006/relationships/customXml" Target="../ink/ink837.xml"/><Relationship Id="rId67" Type="http://schemas.openxmlformats.org/officeDocument/2006/relationships/image" Target="../media/image845.png"/><Relationship Id="rId116" Type="http://schemas.openxmlformats.org/officeDocument/2006/relationships/customXml" Target="../ink/ink872.xml"/><Relationship Id="rId137" Type="http://schemas.openxmlformats.org/officeDocument/2006/relationships/image" Target="../media/image879.png"/><Relationship Id="rId158" Type="http://schemas.openxmlformats.org/officeDocument/2006/relationships/customXml" Target="../ink/ink893.xml"/><Relationship Id="rId20" Type="http://schemas.openxmlformats.org/officeDocument/2006/relationships/customXml" Target="../ink/ink824.xml"/><Relationship Id="rId41" Type="http://schemas.openxmlformats.org/officeDocument/2006/relationships/image" Target="../media/image832.png"/><Relationship Id="rId62" Type="http://schemas.openxmlformats.org/officeDocument/2006/relationships/customXml" Target="../ink/ink845.xml"/><Relationship Id="rId83" Type="http://schemas.openxmlformats.org/officeDocument/2006/relationships/image" Target="../media/image853.png"/><Relationship Id="rId88" Type="http://schemas.openxmlformats.org/officeDocument/2006/relationships/customXml" Target="../ink/ink858.xml"/><Relationship Id="rId111" Type="http://schemas.openxmlformats.org/officeDocument/2006/relationships/image" Target="../media/image867.png"/><Relationship Id="rId132" Type="http://schemas.openxmlformats.org/officeDocument/2006/relationships/customXml" Target="../ink/ink880.xml"/><Relationship Id="rId153" Type="http://schemas.openxmlformats.org/officeDocument/2006/relationships/image" Target="../media/image887.png"/><Relationship Id="rId174" Type="http://schemas.openxmlformats.org/officeDocument/2006/relationships/customXml" Target="../ink/ink901.xml"/><Relationship Id="rId179" Type="http://schemas.openxmlformats.org/officeDocument/2006/relationships/image" Target="../media/image900.png"/><Relationship Id="rId195" Type="http://schemas.openxmlformats.org/officeDocument/2006/relationships/image" Target="../media/image908.png"/><Relationship Id="rId190" Type="http://schemas.openxmlformats.org/officeDocument/2006/relationships/customXml" Target="../ink/ink909.xml"/><Relationship Id="rId15" Type="http://schemas.openxmlformats.org/officeDocument/2006/relationships/image" Target="../media/image819.png"/><Relationship Id="rId36" Type="http://schemas.openxmlformats.org/officeDocument/2006/relationships/customXml" Target="../ink/ink832.xml"/><Relationship Id="rId57" Type="http://schemas.openxmlformats.org/officeDocument/2006/relationships/image" Target="../media/image840.png"/><Relationship Id="rId106" Type="http://schemas.openxmlformats.org/officeDocument/2006/relationships/customXml" Target="../ink/ink867.xml"/><Relationship Id="rId127" Type="http://schemas.openxmlformats.org/officeDocument/2006/relationships/image" Target="../media/image385.png"/><Relationship Id="rId10" Type="http://schemas.openxmlformats.org/officeDocument/2006/relationships/customXml" Target="../ink/ink819.xml"/><Relationship Id="rId31" Type="http://schemas.openxmlformats.org/officeDocument/2006/relationships/image" Target="../media/image827.png"/><Relationship Id="rId52" Type="http://schemas.openxmlformats.org/officeDocument/2006/relationships/customXml" Target="../ink/ink840.xml"/><Relationship Id="rId73" Type="http://schemas.openxmlformats.org/officeDocument/2006/relationships/image" Target="../media/image848.png"/><Relationship Id="rId78" Type="http://schemas.openxmlformats.org/officeDocument/2006/relationships/customXml" Target="../ink/ink853.xml"/><Relationship Id="rId94" Type="http://schemas.openxmlformats.org/officeDocument/2006/relationships/customXml" Target="../ink/ink861.xml"/><Relationship Id="rId99" Type="http://schemas.openxmlformats.org/officeDocument/2006/relationships/image" Target="../media/image861.png"/><Relationship Id="rId101" Type="http://schemas.openxmlformats.org/officeDocument/2006/relationships/image" Target="../media/image862.png"/><Relationship Id="rId122" Type="http://schemas.openxmlformats.org/officeDocument/2006/relationships/customXml" Target="../ink/ink875.xml"/><Relationship Id="rId143" Type="http://schemas.openxmlformats.org/officeDocument/2006/relationships/image" Target="../media/image882.png"/><Relationship Id="rId148" Type="http://schemas.openxmlformats.org/officeDocument/2006/relationships/customXml" Target="../ink/ink888.xml"/><Relationship Id="rId164" Type="http://schemas.openxmlformats.org/officeDocument/2006/relationships/customXml" Target="../ink/ink896.xml"/><Relationship Id="rId169" Type="http://schemas.openxmlformats.org/officeDocument/2006/relationships/image" Target="../media/image895.png"/><Relationship Id="rId185" Type="http://schemas.openxmlformats.org/officeDocument/2006/relationships/image" Target="../media/image903.png"/><Relationship Id="rId4" Type="http://schemas.openxmlformats.org/officeDocument/2006/relationships/customXml" Target="../ink/ink816.xml"/><Relationship Id="rId9" Type="http://schemas.openxmlformats.org/officeDocument/2006/relationships/image" Target="../media/image816.png"/><Relationship Id="rId180" Type="http://schemas.openxmlformats.org/officeDocument/2006/relationships/customXml" Target="../ink/ink904.xml"/><Relationship Id="rId26" Type="http://schemas.openxmlformats.org/officeDocument/2006/relationships/customXml" Target="../ink/ink827.xml"/><Relationship Id="rId47" Type="http://schemas.openxmlformats.org/officeDocument/2006/relationships/image" Target="../media/image835.png"/><Relationship Id="rId68" Type="http://schemas.openxmlformats.org/officeDocument/2006/relationships/customXml" Target="../ink/ink848.xml"/><Relationship Id="rId89" Type="http://schemas.openxmlformats.org/officeDocument/2006/relationships/image" Target="../media/image856.png"/><Relationship Id="rId112" Type="http://schemas.openxmlformats.org/officeDocument/2006/relationships/customXml" Target="../ink/ink870.xml"/><Relationship Id="rId133" Type="http://schemas.openxmlformats.org/officeDocument/2006/relationships/image" Target="../media/image877.png"/><Relationship Id="rId154" Type="http://schemas.openxmlformats.org/officeDocument/2006/relationships/customXml" Target="../ink/ink891.xml"/><Relationship Id="rId175" Type="http://schemas.openxmlformats.org/officeDocument/2006/relationships/image" Target="../media/image898.png"/><Relationship Id="rId196" Type="http://schemas.openxmlformats.org/officeDocument/2006/relationships/customXml" Target="../ink/ink912.xml"/><Relationship Id="rId200" Type="http://schemas.openxmlformats.org/officeDocument/2006/relationships/customXml" Target="../ink/ink914.xml"/><Relationship Id="rId16" Type="http://schemas.openxmlformats.org/officeDocument/2006/relationships/customXml" Target="../ink/ink822.xml"/><Relationship Id="rId37" Type="http://schemas.openxmlformats.org/officeDocument/2006/relationships/image" Target="../media/image830.png"/><Relationship Id="rId58" Type="http://schemas.openxmlformats.org/officeDocument/2006/relationships/customXml" Target="../ink/ink843.xml"/><Relationship Id="rId79" Type="http://schemas.openxmlformats.org/officeDocument/2006/relationships/image" Target="../media/image851.png"/><Relationship Id="rId102" Type="http://schemas.openxmlformats.org/officeDocument/2006/relationships/customXml" Target="../ink/ink865.xml"/><Relationship Id="rId123" Type="http://schemas.openxmlformats.org/officeDocument/2006/relationships/image" Target="../media/image873.png"/><Relationship Id="rId144" Type="http://schemas.openxmlformats.org/officeDocument/2006/relationships/customXml" Target="../ink/ink886.xml"/><Relationship Id="rId90" Type="http://schemas.openxmlformats.org/officeDocument/2006/relationships/customXml" Target="../ink/ink859.xml"/><Relationship Id="rId165" Type="http://schemas.openxmlformats.org/officeDocument/2006/relationships/image" Target="../media/image893.png"/><Relationship Id="rId186" Type="http://schemas.openxmlformats.org/officeDocument/2006/relationships/customXml" Target="../ink/ink907.xml"/><Relationship Id="rId27" Type="http://schemas.openxmlformats.org/officeDocument/2006/relationships/image" Target="../media/image825.png"/><Relationship Id="rId48" Type="http://schemas.openxmlformats.org/officeDocument/2006/relationships/customXml" Target="../ink/ink838.xml"/><Relationship Id="rId69" Type="http://schemas.openxmlformats.org/officeDocument/2006/relationships/image" Target="../media/image846.png"/><Relationship Id="rId113" Type="http://schemas.openxmlformats.org/officeDocument/2006/relationships/image" Target="../media/image868.png"/><Relationship Id="rId134" Type="http://schemas.openxmlformats.org/officeDocument/2006/relationships/customXml" Target="../ink/ink881.xml"/><Relationship Id="rId80" Type="http://schemas.openxmlformats.org/officeDocument/2006/relationships/customXml" Target="../ink/ink854.xml"/><Relationship Id="rId155" Type="http://schemas.openxmlformats.org/officeDocument/2006/relationships/image" Target="../media/image888.png"/><Relationship Id="rId176" Type="http://schemas.openxmlformats.org/officeDocument/2006/relationships/customXml" Target="../ink/ink902.xml"/><Relationship Id="rId197" Type="http://schemas.openxmlformats.org/officeDocument/2006/relationships/image" Target="../media/image909.png"/><Relationship Id="rId201" Type="http://schemas.openxmlformats.org/officeDocument/2006/relationships/image" Target="../media/image911.png"/><Relationship Id="rId17" Type="http://schemas.openxmlformats.org/officeDocument/2006/relationships/image" Target="../media/image820.png"/><Relationship Id="rId38" Type="http://schemas.openxmlformats.org/officeDocument/2006/relationships/customXml" Target="../ink/ink833.xml"/><Relationship Id="rId59" Type="http://schemas.openxmlformats.org/officeDocument/2006/relationships/image" Target="../media/image841.png"/><Relationship Id="rId103" Type="http://schemas.openxmlformats.org/officeDocument/2006/relationships/image" Target="../media/image863.png"/><Relationship Id="rId124" Type="http://schemas.openxmlformats.org/officeDocument/2006/relationships/customXml" Target="../ink/ink876.xml"/><Relationship Id="rId70" Type="http://schemas.openxmlformats.org/officeDocument/2006/relationships/customXml" Target="../ink/ink849.xml"/><Relationship Id="rId91" Type="http://schemas.openxmlformats.org/officeDocument/2006/relationships/image" Target="../media/image857.png"/><Relationship Id="rId145" Type="http://schemas.openxmlformats.org/officeDocument/2006/relationships/image" Target="../media/image883.png"/><Relationship Id="rId166" Type="http://schemas.openxmlformats.org/officeDocument/2006/relationships/customXml" Target="../ink/ink897.xml"/><Relationship Id="rId187" Type="http://schemas.openxmlformats.org/officeDocument/2006/relationships/image" Target="../media/image90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828.xml"/><Relationship Id="rId49" Type="http://schemas.openxmlformats.org/officeDocument/2006/relationships/image" Target="../media/image836.png"/><Relationship Id="rId114" Type="http://schemas.openxmlformats.org/officeDocument/2006/relationships/customXml" Target="../ink/ink871.xml"/><Relationship Id="rId60" Type="http://schemas.openxmlformats.org/officeDocument/2006/relationships/customXml" Target="../ink/ink844.xml"/><Relationship Id="rId81" Type="http://schemas.openxmlformats.org/officeDocument/2006/relationships/image" Target="../media/image852.png"/><Relationship Id="rId135" Type="http://schemas.openxmlformats.org/officeDocument/2006/relationships/image" Target="../media/image878.png"/><Relationship Id="rId156" Type="http://schemas.openxmlformats.org/officeDocument/2006/relationships/customXml" Target="../ink/ink892.xml"/><Relationship Id="rId177" Type="http://schemas.openxmlformats.org/officeDocument/2006/relationships/image" Target="../media/image899.png"/><Relationship Id="rId198" Type="http://schemas.openxmlformats.org/officeDocument/2006/relationships/customXml" Target="../ink/ink913.xml"/><Relationship Id="rId202" Type="http://schemas.openxmlformats.org/officeDocument/2006/relationships/customXml" Target="../ink/ink915.xml"/><Relationship Id="rId18" Type="http://schemas.openxmlformats.org/officeDocument/2006/relationships/customXml" Target="../ink/ink823.xml"/><Relationship Id="rId39" Type="http://schemas.openxmlformats.org/officeDocument/2006/relationships/image" Target="../media/image831.png"/><Relationship Id="rId50" Type="http://schemas.openxmlformats.org/officeDocument/2006/relationships/customXml" Target="../ink/ink839.xml"/><Relationship Id="rId104" Type="http://schemas.openxmlformats.org/officeDocument/2006/relationships/customXml" Target="../ink/ink866.xml"/><Relationship Id="rId125" Type="http://schemas.openxmlformats.org/officeDocument/2006/relationships/image" Target="../media/image874.png"/><Relationship Id="rId146" Type="http://schemas.openxmlformats.org/officeDocument/2006/relationships/customXml" Target="../ink/ink887.xml"/><Relationship Id="rId167" Type="http://schemas.openxmlformats.org/officeDocument/2006/relationships/image" Target="../media/image894.png"/><Relationship Id="rId188" Type="http://schemas.openxmlformats.org/officeDocument/2006/relationships/customXml" Target="../ink/ink908.xml"/><Relationship Id="rId71" Type="http://schemas.openxmlformats.org/officeDocument/2006/relationships/image" Target="../media/image847.png"/><Relationship Id="rId92" Type="http://schemas.openxmlformats.org/officeDocument/2006/relationships/customXml" Target="../ink/ink86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0.png"/><Relationship Id="rId21" Type="http://schemas.openxmlformats.org/officeDocument/2006/relationships/image" Target="../media/image922.png"/><Relationship Id="rId63" Type="http://schemas.openxmlformats.org/officeDocument/2006/relationships/image" Target="../media/image943.png"/><Relationship Id="rId159" Type="http://schemas.openxmlformats.org/officeDocument/2006/relationships/image" Target="../media/image991.png"/><Relationship Id="rId170" Type="http://schemas.openxmlformats.org/officeDocument/2006/relationships/customXml" Target="../ink/ink1000.xml"/><Relationship Id="rId226" Type="http://schemas.openxmlformats.org/officeDocument/2006/relationships/customXml" Target="../ink/ink1028.xml"/><Relationship Id="rId268" Type="http://schemas.openxmlformats.org/officeDocument/2006/relationships/customXml" Target="../ink/ink1049.xml"/><Relationship Id="rId11" Type="http://schemas.openxmlformats.org/officeDocument/2006/relationships/image" Target="../media/image917.png"/><Relationship Id="rId32" Type="http://schemas.openxmlformats.org/officeDocument/2006/relationships/customXml" Target="../ink/ink931.xml"/><Relationship Id="rId53" Type="http://schemas.openxmlformats.org/officeDocument/2006/relationships/image" Target="../media/image938.png"/><Relationship Id="rId74" Type="http://schemas.openxmlformats.org/officeDocument/2006/relationships/customXml" Target="../ink/ink952.xml"/><Relationship Id="rId128" Type="http://schemas.openxmlformats.org/officeDocument/2006/relationships/customXml" Target="../ink/ink979.xml"/><Relationship Id="rId149" Type="http://schemas.openxmlformats.org/officeDocument/2006/relationships/image" Target="../media/image986.png"/><Relationship Id="rId5" Type="http://schemas.openxmlformats.org/officeDocument/2006/relationships/image" Target="../media/image914.png"/><Relationship Id="rId95" Type="http://schemas.openxmlformats.org/officeDocument/2006/relationships/image" Target="../media/image959.png"/><Relationship Id="rId160" Type="http://schemas.openxmlformats.org/officeDocument/2006/relationships/customXml" Target="../ink/ink995.xml"/><Relationship Id="rId181" Type="http://schemas.openxmlformats.org/officeDocument/2006/relationships/image" Target="../media/image1002.png"/><Relationship Id="rId216" Type="http://schemas.openxmlformats.org/officeDocument/2006/relationships/customXml" Target="../ink/ink1023.xml"/><Relationship Id="rId237" Type="http://schemas.openxmlformats.org/officeDocument/2006/relationships/image" Target="../media/image1029.png"/><Relationship Id="rId258" Type="http://schemas.openxmlformats.org/officeDocument/2006/relationships/customXml" Target="../ink/ink1044.xml"/><Relationship Id="rId22" Type="http://schemas.openxmlformats.org/officeDocument/2006/relationships/customXml" Target="../ink/ink926.xml"/><Relationship Id="rId43" Type="http://schemas.openxmlformats.org/officeDocument/2006/relationships/image" Target="../media/image933.png"/><Relationship Id="rId64" Type="http://schemas.openxmlformats.org/officeDocument/2006/relationships/customXml" Target="../ink/ink947.xml"/><Relationship Id="rId118" Type="http://schemas.openxmlformats.org/officeDocument/2006/relationships/customXml" Target="../ink/ink974.xml"/><Relationship Id="rId139" Type="http://schemas.openxmlformats.org/officeDocument/2006/relationships/image" Target="../media/image981.png"/><Relationship Id="rId85" Type="http://schemas.openxmlformats.org/officeDocument/2006/relationships/image" Target="../media/image954.png"/><Relationship Id="rId150" Type="http://schemas.openxmlformats.org/officeDocument/2006/relationships/customXml" Target="../ink/ink990.xml"/><Relationship Id="rId171" Type="http://schemas.openxmlformats.org/officeDocument/2006/relationships/image" Target="../media/image997.png"/><Relationship Id="rId192" Type="http://schemas.openxmlformats.org/officeDocument/2006/relationships/customXml" Target="../ink/ink1011.xml"/><Relationship Id="rId206" Type="http://schemas.openxmlformats.org/officeDocument/2006/relationships/customXml" Target="../ink/ink1018.xml"/><Relationship Id="rId227" Type="http://schemas.openxmlformats.org/officeDocument/2006/relationships/image" Target="../media/image1025.png"/><Relationship Id="rId248" Type="http://schemas.openxmlformats.org/officeDocument/2006/relationships/customXml" Target="../ink/ink1039.xml"/><Relationship Id="rId269" Type="http://schemas.openxmlformats.org/officeDocument/2006/relationships/image" Target="../media/image1045.png"/><Relationship Id="rId12" Type="http://schemas.openxmlformats.org/officeDocument/2006/relationships/customXml" Target="../ink/ink921.xml"/><Relationship Id="rId33" Type="http://schemas.openxmlformats.org/officeDocument/2006/relationships/image" Target="../media/image928.png"/><Relationship Id="rId108" Type="http://schemas.openxmlformats.org/officeDocument/2006/relationships/customXml" Target="../ink/ink969.xml"/><Relationship Id="rId129" Type="http://schemas.openxmlformats.org/officeDocument/2006/relationships/image" Target="../media/image976.png"/><Relationship Id="rId54" Type="http://schemas.openxmlformats.org/officeDocument/2006/relationships/customXml" Target="../ink/ink942.xml"/><Relationship Id="rId75" Type="http://schemas.openxmlformats.org/officeDocument/2006/relationships/image" Target="../media/image949.png"/><Relationship Id="rId96" Type="http://schemas.openxmlformats.org/officeDocument/2006/relationships/customXml" Target="../ink/ink963.xml"/><Relationship Id="rId140" Type="http://schemas.openxmlformats.org/officeDocument/2006/relationships/customXml" Target="../ink/ink985.xml"/><Relationship Id="rId161" Type="http://schemas.openxmlformats.org/officeDocument/2006/relationships/image" Target="../media/image992.png"/><Relationship Id="rId182" Type="http://schemas.openxmlformats.org/officeDocument/2006/relationships/customXml" Target="../ink/ink1006.xml"/><Relationship Id="rId217" Type="http://schemas.openxmlformats.org/officeDocument/2006/relationships/image" Target="../media/image1020.png"/><Relationship Id="rId6" Type="http://schemas.openxmlformats.org/officeDocument/2006/relationships/customXml" Target="../ink/ink918.xml"/><Relationship Id="rId238" Type="http://schemas.openxmlformats.org/officeDocument/2006/relationships/customXml" Target="../ink/ink1034.xml"/><Relationship Id="rId259" Type="http://schemas.openxmlformats.org/officeDocument/2006/relationships/image" Target="../media/image1040.png"/><Relationship Id="rId23" Type="http://schemas.openxmlformats.org/officeDocument/2006/relationships/image" Target="../media/image923.png"/><Relationship Id="rId119" Type="http://schemas.openxmlformats.org/officeDocument/2006/relationships/image" Target="../media/image971.png"/><Relationship Id="rId44" Type="http://schemas.openxmlformats.org/officeDocument/2006/relationships/customXml" Target="../ink/ink937.xml"/><Relationship Id="rId65" Type="http://schemas.openxmlformats.org/officeDocument/2006/relationships/image" Target="../media/image944.png"/><Relationship Id="rId86" Type="http://schemas.openxmlformats.org/officeDocument/2006/relationships/customXml" Target="../ink/ink958.xml"/><Relationship Id="rId130" Type="http://schemas.openxmlformats.org/officeDocument/2006/relationships/customXml" Target="../ink/ink980.xml"/><Relationship Id="rId151" Type="http://schemas.openxmlformats.org/officeDocument/2006/relationships/image" Target="../media/image987.png"/><Relationship Id="rId172" Type="http://schemas.openxmlformats.org/officeDocument/2006/relationships/customXml" Target="../ink/ink1001.xml"/><Relationship Id="rId193" Type="http://schemas.openxmlformats.org/officeDocument/2006/relationships/image" Target="../media/image1008.png"/><Relationship Id="rId207" Type="http://schemas.openxmlformats.org/officeDocument/2006/relationships/image" Target="../media/image1015.png"/><Relationship Id="rId228" Type="http://schemas.openxmlformats.org/officeDocument/2006/relationships/customXml" Target="../ink/ink1029.xml"/><Relationship Id="rId249" Type="http://schemas.openxmlformats.org/officeDocument/2006/relationships/image" Target="../media/image1035.png"/><Relationship Id="rId13" Type="http://schemas.openxmlformats.org/officeDocument/2006/relationships/image" Target="../media/image918.png"/><Relationship Id="rId109" Type="http://schemas.openxmlformats.org/officeDocument/2006/relationships/image" Target="../media/image966.png"/><Relationship Id="rId260" Type="http://schemas.openxmlformats.org/officeDocument/2006/relationships/customXml" Target="../ink/ink1045.xml"/><Relationship Id="rId34" Type="http://schemas.openxmlformats.org/officeDocument/2006/relationships/customXml" Target="../ink/ink932.xml"/><Relationship Id="rId55" Type="http://schemas.openxmlformats.org/officeDocument/2006/relationships/image" Target="../media/image939.png"/><Relationship Id="rId76" Type="http://schemas.openxmlformats.org/officeDocument/2006/relationships/customXml" Target="../ink/ink953.xml"/><Relationship Id="rId97" Type="http://schemas.openxmlformats.org/officeDocument/2006/relationships/image" Target="../media/image960.png"/><Relationship Id="rId120" Type="http://schemas.openxmlformats.org/officeDocument/2006/relationships/customXml" Target="../ink/ink975.xml"/><Relationship Id="rId141" Type="http://schemas.openxmlformats.org/officeDocument/2006/relationships/image" Target="../media/image982.png"/><Relationship Id="rId7" Type="http://schemas.openxmlformats.org/officeDocument/2006/relationships/image" Target="../media/image915.png"/><Relationship Id="rId162" Type="http://schemas.openxmlformats.org/officeDocument/2006/relationships/customXml" Target="../ink/ink996.xml"/><Relationship Id="rId183" Type="http://schemas.openxmlformats.org/officeDocument/2006/relationships/image" Target="../media/image1003.png"/><Relationship Id="rId218" Type="http://schemas.openxmlformats.org/officeDocument/2006/relationships/customXml" Target="../ink/ink1024.xml"/><Relationship Id="rId239" Type="http://schemas.openxmlformats.org/officeDocument/2006/relationships/image" Target="../media/image1030.png"/><Relationship Id="rId250" Type="http://schemas.openxmlformats.org/officeDocument/2006/relationships/customXml" Target="../ink/ink1040.xml"/><Relationship Id="rId24" Type="http://schemas.openxmlformats.org/officeDocument/2006/relationships/customXml" Target="../ink/ink927.xml"/><Relationship Id="rId45" Type="http://schemas.openxmlformats.org/officeDocument/2006/relationships/image" Target="../media/image934.png"/><Relationship Id="rId66" Type="http://schemas.openxmlformats.org/officeDocument/2006/relationships/customXml" Target="../ink/ink948.xml"/><Relationship Id="rId87" Type="http://schemas.openxmlformats.org/officeDocument/2006/relationships/image" Target="../media/image955.png"/><Relationship Id="rId110" Type="http://schemas.openxmlformats.org/officeDocument/2006/relationships/customXml" Target="../ink/ink970.xml"/><Relationship Id="rId131" Type="http://schemas.openxmlformats.org/officeDocument/2006/relationships/image" Target="../media/image977.png"/><Relationship Id="rId152" Type="http://schemas.openxmlformats.org/officeDocument/2006/relationships/customXml" Target="../ink/ink991.xml"/><Relationship Id="rId173" Type="http://schemas.openxmlformats.org/officeDocument/2006/relationships/image" Target="../media/image998.png"/><Relationship Id="rId194" Type="http://schemas.openxmlformats.org/officeDocument/2006/relationships/customXml" Target="../ink/ink1012.xml"/><Relationship Id="rId208" Type="http://schemas.openxmlformats.org/officeDocument/2006/relationships/customXml" Target="../ink/ink1019.xml"/><Relationship Id="rId229" Type="http://schemas.openxmlformats.org/officeDocument/2006/relationships/image" Target="../media/image1026.png"/><Relationship Id="rId240" Type="http://schemas.openxmlformats.org/officeDocument/2006/relationships/customXml" Target="../ink/ink1035.xml"/><Relationship Id="rId261" Type="http://schemas.openxmlformats.org/officeDocument/2006/relationships/image" Target="../media/image1041.png"/><Relationship Id="rId14" Type="http://schemas.openxmlformats.org/officeDocument/2006/relationships/customXml" Target="../ink/ink922.xml"/><Relationship Id="rId35" Type="http://schemas.openxmlformats.org/officeDocument/2006/relationships/image" Target="../media/image929.png"/><Relationship Id="rId56" Type="http://schemas.openxmlformats.org/officeDocument/2006/relationships/customXml" Target="../ink/ink943.xml"/><Relationship Id="rId77" Type="http://schemas.openxmlformats.org/officeDocument/2006/relationships/image" Target="../media/image950.png"/><Relationship Id="rId100" Type="http://schemas.openxmlformats.org/officeDocument/2006/relationships/customXml" Target="../ink/ink965.xml"/><Relationship Id="rId8" Type="http://schemas.openxmlformats.org/officeDocument/2006/relationships/customXml" Target="../ink/ink919.xml"/><Relationship Id="rId98" Type="http://schemas.openxmlformats.org/officeDocument/2006/relationships/customXml" Target="../ink/ink964.xml"/><Relationship Id="rId121" Type="http://schemas.openxmlformats.org/officeDocument/2006/relationships/image" Target="../media/image972.png"/><Relationship Id="rId142" Type="http://schemas.openxmlformats.org/officeDocument/2006/relationships/customXml" Target="../ink/ink986.xml"/><Relationship Id="rId163" Type="http://schemas.openxmlformats.org/officeDocument/2006/relationships/image" Target="../media/image993.png"/><Relationship Id="rId184" Type="http://schemas.openxmlformats.org/officeDocument/2006/relationships/customXml" Target="../ink/ink1007.xml"/><Relationship Id="rId219" Type="http://schemas.openxmlformats.org/officeDocument/2006/relationships/image" Target="../media/image1021.png"/><Relationship Id="rId230" Type="http://schemas.openxmlformats.org/officeDocument/2006/relationships/customXml" Target="../ink/ink1030.xml"/><Relationship Id="rId251" Type="http://schemas.openxmlformats.org/officeDocument/2006/relationships/image" Target="../media/image1036.png"/><Relationship Id="rId25" Type="http://schemas.openxmlformats.org/officeDocument/2006/relationships/image" Target="../media/image924.png"/><Relationship Id="rId46" Type="http://schemas.openxmlformats.org/officeDocument/2006/relationships/customXml" Target="../ink/ink938.xml"/><Relationship Id="rId67" Type="http://schemas.openxmlformats.org/officeDocument/2006/relationships/image" Target="../media/image945.png"/><Relationship Id="rId88" Type="http://schemas.openxmlformats.org/officeDocument/2006/relationships/customXml" Target="../ink/ink959.xml"/><Relationship Id="rId111" Type="http://schemas.openxmlformats.org/officeDocument/2006/relationships/image" Target="../media/image967.png"/><Relationship Id="rId132" Type="http://schemas.openxmlformats.org/officeDocument/2006/relationships/customXml" Target="../ink/ink981.xml"/><Relationship Id="rId153" Type="http://schemas.openxmlformats.org/officeDocument/2006/relationships/image" Target="../media/image988.png"/><Relationship Id="rId174" Type="http://schemas.openxmlformats.org/officeDocument/2006/relationships/customXml" Target="../ink/ink1002.xml"/><Relationship Id="rId195" Type="http://schemas.openxmlformats.org/officeDocument/2006/relationships/image" Target="../media/image1009.png"/><Relationship Id="rId209" Type="http://schemas.openxmlformats.org/officeDocument/2006/relationships/image" Target="../media/image1016.png"/><Relationship Id="rId220" Type="http://schemas.openxmlformats.org/officeDocument/2006/relationships/customXml" Target="../ink/ink1025.xml"/><Relationship Id="rId241" Type="http://schemas.openxmlformats.org/officeDocument/2006/relationships/image" Target="../media/image1031.png"/><Relationship Id="rId15" Type="http://schemas.openxmlformats.org/officeDocument/2006/relationships/image" Target="../media/image919.png"/><Relationship Id="rId36" Type="http://schemas.openxmlformats.org/officeDocument/2006/relationships/customXml" Target="../ink/ink933.xml"/><Relationship Id="rId57" Type="http://schemas.openxmlformats.org/officeDocument/2006/relationships/image" Target="../media/image940.png"/><Relationship Id="rId262" Type="http://schemas.openxmlformats.org/officeDocument/2006/relationships/customXml" Target="../ink/ink1046.xml"/><Relationship Id="rId78" Type="http://schemas.openxmlformats.org/officeDocument/2006/relationships/customXml" Target="../ink/ink954.xml"/><Relationship Id="rId99" Type="http://schemas.openxmlformats.org/officeDocument/2006/relationships/image" Target="../media/image961.png"/><Relationship Id="rId101" Type="http://schemas.openxmlformats.org/officeDocument/2006/relationships/image" Target="../media/image962.png"/><Relationship Id="rId122" Type="http://schemas.openxmlformats.org/officeDocument/2006/relationships/customXml" Target="../ink/ink976.xml"/><Relationship Id="rId143" Type="http://schemas.openxmlformats.org/officeDocument/2006/relationships/image" Target="../media/image983.png"/><Relationship Id="rId164" Type="http://schemas.openxmlformats.org/officeDocument/2006/relationships/customXml" Target="../ink/ink997.xml"/><Relationship Id="rId185" Type="http://schemas.openxmlformats.org/officeDocument/2006/relationships/image" Target="../media/image1004.png"/><Relationship Id="rId9" Type="http://schemas.openxmlformats.org/officeDocument/2006/relationships/image" Target="../media/image916.png"/><Relationship Id="rId210" Type="http://schemas.openxmlformats.org/officeDocument/2006/relationships/customXml" Target="../ink/ink1020.xml"/><Relationship Id="rId26" Type="http://schemas.openxmlformats.org/officeDocument/2006/relationships/customXml" Target="../ink/ink928.xml"/><Relationship Id="rId231" Type="http://schemas.openxmlformats.org/officeDocument/2006/relationships/image" Target="../media/image1027.png"/><Relationship Id="rId252" Type="http://schemas.openxmlformats.org/officeDocument/2006/relationships/customXml" Target="../ink/ink1041.xml"/><Relationship Id="rId47" Type="http://schemas.openxmlformats.org/officeDocument/2006/relationships/image" Target="../media/image935.png"/><Relationship Id="rId68" Type="http://schemas.openxmlformats.org/officeDocument/2006/relationships/customXml" Target="../ink/ink949.xml"/><Relationship Id="rId89" Type="http://schemas.openxmlformats.org/officeDocument/2006/relationships/image" Target="../media/image956.png"/><Relationship Id="rId112" Type="http://schemas.openxmlformats.org/officeDocument/2006/relationships/customXml" Target="../ink/ink971.xml"/><Relationship Id="rId133" Type="http://schemas.openxmlformats.org/officeDocument/2006/relationships/image" Target="../media/image978.png"/><Relationship Id="rId154" Type="http://schemas.openxmlformats.org/officeDocument/2006/relationships/customXml" Target="../ink/ink992.xml"/><Relationship Id="rId175" Type="http://schemas.openxmlformats.org/officeDocument/2006/relationships/image" Target="../media/image999.png"/><Relationship Id="rId196" Type="http://schemas.openxmlformats.org/officeDocument/2006/relationships/customXml" Target="../ink/ink1013.xml"/><Relationship Id="rId200" Type="http://schemas.openxmlformats.org/officeDocument/2006/relationships/customXml" Target="../ink/ink1015.xml"/><Relationship Id="rId16" Type="http://schemas.openxmlformats.org/officeDocument/2006/relationships/customXml" Target="../ink/ink923.xml"/><Relationship Id="rId221" Type="http://schemas.openxmlformats.org/officeDocument/2006/relationships/image" Target="../media/image1022.png"/><Relationship Id="rId242" Type="http://schemas.openxmlformats.org/officeDocument/2006/relationships/customXml" Target="../ink/ink1036.xml"/><Relationship Id="rId263" Type="http://schemas.openxmlformats.org/officeDocument/2006/relationships/image" Target="../media/image1042.png"/><Relationship Id="rId37" Type="http://schemas.openxmlformats.org/officeDocument/2006/relationships/image" Target="../media/image930.png"/><Relationship Id="rId58" Type="http://schemas.openxmlformats.org/officeDocument/2006/relationships/customXml" Target="../ink/ink944.xml"/><Relationship Id="rId79" Type="http://schemas.openxmlformats.org/officeDocument/2006/relationships/image" Target="../media/image951.png"/><Relationship Id="rId102" Type="http://schemas.openxmlformats.org/officeDocument/2006/relationships/customXml" Target="../ink/ink966.xml"/><Relationship Id="rId123" Type="http://schemas.openxmlformats.org/officeDocument/2006/relationships/image" Target="../media/image973.png"/><Relationship Id="rId144" Type="http://schemas.openxmlformats.org/officeDocument/2006/relationships/customXml" Target="../ink/ink987.xml"/><Relationship Id="rId90" Type="http://schemas.openxmlformats.org/officeDocument/2006/relationships/customXml" Target="../ink/ink960.xml"/><Relationship Id="rId165" Type="http://schemas.openxmlformats.org/officeDocument/2006/relationships/image" Target="../media/image994.png"/><Relationship Id="rId186" Type="http://schemas.openxmlformats.org/officeDocument/2006/relationships/customXml" Target="../ink/ink1008.xml"/><Relationship Id="rId211" Type="http://schemas.openxmlformats.org/officeDocument/2006/relationships/image" Target="../media/image1017.png"/><Relationship Id="rId232" Type="http://schemas.openxmlformats.org/officeDocument/2006/relationships/customXml" Target="../ink/ink1031.xml"/><Relationship Id="rId253" Type="http://schemas.openxmlformats.org/officeDocument/2006/relationships/image" Target="../media/image1037.png"/><Relationship Id="rId27" Type="http://schemas.openxmlformats.org/officeDocument/2006/relationships/image" Target="../media/image925.png"/><Relationship Id="rId48" Type="http://schemas.openxmlformats.org/officeDocument/2006/relationships/customXml" Target="../ink/ink939.xml"/><Relationship Id="rId69" Type="http://schemas.openxmlformats.org/officeDocument/2006/relationships/image" Target="../media/image946.png"/><Relationship Id="rId113" Type="http://schemas.openxmlformats.org/officeDocument/2006/relationships/image" Target="../media/image968.png"/><Relationship Id="rId134" Type="http://schemas.openxmlformats.org/officeDocument/2006/relationships/customXml" Target="../ink/ink982.xml"/><Relationship Id="rId80" Type="http://schemas.openxmlformats.org/officeDocument/2006/relationships/customXml" Target="../ink/ink955.xml"/><Relationship Id="rId155" Type="http://schemas.openxmlformats.org/officeDocument/2006/relationships/image" Target="../media/image989.png"/><Relationship Id="rId176" Type="http://schemas.openxmlformats.org/officeDocument/2006/relationships/customXml" Target="../ink/ink1003.xml"/><Relationship Id="rId197" Type="http://schemas.openxmlformats.org/officeDocument/2006/relationships/image" Target="../media/image1010.png"/><Relationship Id="rId201" Type="http://schemas.openxmlformats.org/officeDocument/2006/relationships/image" Target="../media/image1012.png"/><Relationship Id="rId222" Type="http://schemas.openxmlformats.org/officeDocument/2006/relationships/customXml" Target="../ink/ink1026.xml"/><Relationship Id="rId243" Type="http://schemas.openxmlformats.org/officeDocument/2006/relationships/image" Target="../media/image1032.png"/><Relationship Id="rId264" Type="http://schemas.openxmlformats.org/officeDocument/2006/relationships/customXml" Target="../ink/ink1047.xml"/><Relationship Id="rId17" Type="http://schemas.openxmlformats.org/officeDocument/2006/relationships/image" Target="../media/image920.png"/><Relationship Id="rId38" Type="http://schemas.openxmlformats.org/officeDocument/2006/relationships/customXml" Target="../ink/ink934.xml"/><Relationship Id="rId59" Type="http://schemas.openxmlformats.org/officeDocument/2006/relationships/image" Target="../media/image941.png"/><Relationship Id="rId103" Type="http://schemas.openxmlformats.org/officeDocument/2006/relationships/image" Target="../media/image963.png"/><Relationship Id="rId124" Type="http://schemas.openxmlformats.org/officeDocument/2006/relationships/customXml" Target="../ink/ink977.xml"/><Relationship Id="rId70" Type="http://schemas.openxmlformats.org/officeDocument/2006/relationships/customXml" Target="../ink/ink950.xml"/><Relationship Id="rId91" Type="http://schemas.openxmlformats.org/officeDocument/2006/relationships/image" Target="../media/image957.png"/><Relationship Id="rId145" Type="http://schemas.openxmlformats.org/officeDocument/2006/relationships/image" Target="../media/image984.png"/><Relationship Id="rId166" Type="http://schemas.openxmlformats.org/officeDocument/2006/relationships/customXml" Target="../ink/ink998.xml"/><Relationship Id="rId187" Type="http://schemas.openxmlformats.org/officeDocument/2006/relationships/image" Target="../media/image100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21.xml"/><Relationship Id="rId233" Type="http://schemas.openxmlformats.org/officeDocument/2006/relationships/image" Target="../media/image168.png"/><Relationship Id="rId254" Type="http://schemas.openxmlformats.org/officeDocument/2006/relationships/customXml" Target="../ink/ink1042.xml"/><Relationship Id="rId28" Type="http://schemas.openxmlformats.org/officeDocument/2006/relationships/customXml" Target="../ink/ink929.xml"/><Relationship Id="rId49" Type="http://schemas.openxmlformats.org/officeDocument/2006/relationships/image" Target="../media/image936.png"/><Relationship Id="rId114" Type="http://schemas.openxmlformats.org/officeDocument/2006/relationships/customXml" Target="../ink/ink972.xml"/><Relationship Id="rId60" Type="http://schemas.openxmlformats.org/officeDocument/2006/relationships/customXml" Target="../ink/ink945.xml"/><Relationship Id="rId81" Type="http://schemas.openxmlformats.org/officeDocument/2006/relationships/image" Target="../media/image952.png"/><Relationship Id="rId135" Type="http://schemas.openxmlformats.org/officeDocument/2006/relationships/image" Target="../media/image979.png"/><Relationship Id="rId156" Type="http://schemas.openxmlformats.org/officeDocument/2006/relationships/customXml" Target="../ink/ink993.xml"/><Relationship Id="rId177" Type="http://schemas.openxmlformats.org/officeDocument/2006/relationships/image" Target="../media/image1000.png"/><Relationship Id="rId198" Type="http://schemas.openxmlformats.org/officeDocument/2006/relationships/customXml" Target="../ink/ink1014.xml"/><Relationship Id="rId202" Type="http://schemas.openxmlformats.org/officeDocument/2006/relationships/customXml" Target="../ink/ink1016.xml"/><Relationship Id="rId223" Type="http://schemas.openxmlformats.org/officeDocument/2006/relationships/image" Target="../media/image1023.png"/><Relationship Id="rId244" Type="http://schemas.openxmlformats.org/officeDocument/2006/relationships/customXml" Target="../ink/ink1037.xml"/><Relationship Id="rId18" Type="http://schemas.openxmlformats.org/officeDocument/2006/relationships/customXml" Target="../ink/ink924.xml"/><Relationship Id="rId39" Type="http://schemas.openxmlformats.org/officeDocument/2006/relationships/image" Target="../media/image931.png"/><Relationship Id="rId265" Type="http://schemas.openxmlformats.org/officeDocument/2006/relationships/image" Target="../media/image1043.png"/><Relationship Id="rId50" Type="http://schemas.openxmlformats.org/officeDocument/2006/relationships/customXml" Target="../ink/ink940.xml"/><Relationship Id="rId104" Type="http://schemas.openxmlformats.org/officeDocument/2006/relationships/customXml" Target="../ink/ink967.xml"/><Relationship Id="rId125" Type="http://schemas.openxmlformats.org/officeDocument/2006/relationships/image" Target="../media/image974.png"/><Relationship Id="rId146" Type="http://schemas.openxmlformats.org/officeDocument/2006/relationships/customXml" Target="../ink/ink988.xml"/><Relationship Id="rId167" Type="http://schemas.openxmlformats.org/officeDocument/2006/relationships/image" Target="../media/image995.png"/><Relationship Id="rId188" Type="http://schemas.openxmlformats.org/officeDocument/2006/relationships/customXml" Target="../ink/ink1009.xml"/><Relationship Id="rId71" Type="http://schemas.openxmlformats.org/officeDocument/2006/relationships/image" Target="../media/image947.png"/><Relationship Id="rId92" Type="http://schemas.openxmlformats.org/officeDocument/2006/relationships/customXml" Target="../ink/ink961.xml"/><Relationship Id="rId213" Type="http://schemas.openxmlformats.org/officeDocument/2006/relationships/image" Target="../media/image1018.png"/><Relationship Id="rId234" Type="http://schemas.openxmlformats.org/officeDocument/2006/relationships/customXml" Target="../ink/ink1032.xml"/><Relationship Id="rId2" Type="http://schemas.openxmlformats.org/officeDocument/2006/relationships/customXml" Target="../ink/ink916.xml"/><Relationship Id="rId29" Type="http://schemas.openxmlformats.org/officeDocument/2006/relationships/image" Target="../media/image926.png"/><Relationship Id="rId255" Type="http://schemas.openxmlformats.org/officeDocument/2006/relationships/image" Target="../media/image1038.png"/><Relationship Id="rId40" Type="http://schemas.openxmlformats.org/officeDocument/2006/relationships/customXml" Target="../ink/ink935.xml"/><Relationship Id="rId115" Type="http://schemas.openxmlformats.org/officeDocument/2006/relationships/image" Target="../media/image969.png"/><Relationship Id="rId136" Type="http://schemas.openxmlformats.org/officeDocument/2006/relationships/customXml" Target="../ink/ink983.xml"/><Relationship Id="rId157" Type="http://schemas.openxmlformats.org/officeDocument/2006/relationships/image" Target="../media/image990.png"/><Relationship Id="rId178" Type="http://schemas.openxmlformats.org/officeDocument/2006/relationships/customXml" Target="../ink/ink1004.xml"/><Relationship Id="rId61" Type="http://schemas.openxmlformats.org/officeDocument/2006/relationships/image" Target="../media/image942.png"/><Relationship Id="rId82" Type="http://schemas.openxmlformats.org/officeDocument/2006/relationships/customXml" Target="../ink/ink956.xml"/><Relationship Id="rId199" Type="http://schemas.openxmlformats.org/officeDocument/2006/relationships/image" Target="../media/image1011.png"/><Relationship Id="rId203" Type="http://schemas.openxmlformats.org/officeDocument/2006/relationships/image" Target="../media/image1013.png"/><Relationship Id="rId19" Type="http://schemas.openxmlformats.org/officeDocument/2006/relationships/image" Target="../media/image921.png"/><Relationship Id="rId224" Type="http://schemas.openxmlformats.org/officeDocument/2006/relationships/customXml" Target="../ink/ink1027.xml"/><Relationship Id="rId245" Type="http://schemas.openxmlformats.org/officeDocument/2006/relationships/image" Target="../media/image1033.png"/><Relationship Id="rId266" Type="http://schemas.openxmlformats.org/officeDocument/2006/relationships/customXml" Target="../ink/ink1048.xml"/><Relationship Id="rId30" Type="http://schemas.openxmlformats.org/officeDocument/2006/relationships/customXml" Target="../ink/ink930.xml"/><Relationship Id="rId105" Type="http://schemas.openxmlformats.org/officeDocument/2006/relationships/image" Target="../media/image964.png"/><Relationship Id="rId126" Type="http://schemas.openxmlformats.org/officeDocument/2006/relationships/customXml" Target="../ink/ink978.xml"/><Relationship Id="rId147" Type="http://schemas.openxmlformats.org/officeDocument/2006/relationships/image" Target="../media/image985.png"/><Relationship Id="rId168" Type="http://schemas.openxmlformats.org/officeDocument/2006/relationships/customXml" Target="../ink/ink999.xml"/><Relationship Id="rId51" Type="http://schemas.openxmlformats.org/officeDocument/2006/relationships/image" Target="../media/image937.png"/><Relationship Id="rId72" Type="http://schemas.openxmlformats.org/officeDocument/2006/relationships/customXml" Target="../ink/ink951.xml"/><Relationship Id="rId93" Type="http://schemas.openxmlformats.org/officeDocument/2006/relationships/image" Target="../media/image958.png"/><Relationship Id="rId189" Type="http://schemas.openxmlformats.org/officeDocument/2006/relationships/image" Target="../media/image1006.png"/><Relationship Id="rId3" Type="http://schemas.openxmlformats.org/officeDocument/2006/relationships/image" Target="../media/image913.png"/><Relationship Id="rId214" Type="http://schemas.openxmlformats.org/officeDocument/2006/relationships/customXml" Target="../ink/ink1022.xml"/><Relationship Id="rId235" Type="http://schemas.openxmlformats.org/officeDocument/2006/relationships/image" Target="../media/image1028.png"/><Relationship Id="rId256" Type="http://schemas.openxmlformats.org/officeDocument/2006/relationships/customXml" Target="../ink/ink1043.xml"/><Relationship Id="rId116" Type="http://schemas.openxmlformats.org/officeDocument/2006/relationships/customXml" Target="../ink/ink973.xml"/><Relationship Id="rId137" Type="http://schemas.openxmlformats.org/officeDocument/2006/relationships/image" Target="../media/image980.png"/><Relationship Id="rId158" Type="http://schemas.openxmlformats.org/officeDocument/2006/relationships/customXml" Target="../ink/ink994.xml"/><Relationship Id="rId20" Type="http://schemas.openxmlformats.org/officeDocument/2006/relationships/customXml" Target="../ink/ink925.xml"/><Relationship Id="rId41" Type="http://schemas.openxmlformats.org/officeDocument/2006/relationships/image" Target="../media/image932.png"/><Relationship Id="rId62" Type="http://schemas.openxmlformats.org/officeDocument/2006/relationships/customXml" Target="../ink/ink946.xml"/><Relationship Id="rId83" Type="http://schemas.openxmlformats.org/officeDocument/2006/relationships/image" Target="../media/image953.png"/><Relationship Id="rId179" Type="http://schemas.openxmlformats.org/officeDocument/2006/relationships/image" Target="../media/image1001.png"/><Relationship Id="rId190" Type="http://schemas.openxmlformats.org/officeDocument/2006/relationships/customXml" Target="../ink/ink1010.xml"/><Relationship Id="rId204" Type="http://schemas.openxmlformats.org/officeDocument/2006/relationships/customXml" Target="../ink/ink1017.xml"/><Relationship Id="rId225" Type="http://schemas.openxmlformats.org/officeDocument/2006/relationships/image" Target="../media/image1024.png"/><Relationship Id="rId246" Type="http://schemas.openxmlformats.org/officeDocument/2006/relationships/customXml" Target="../ink/ink1038.xml"/><Relationship Id="rId267" Type="http://schemas.openxmlformats.org/officeDocument/2006/relationships/image" Target="../media/image1044.png"/><Relationship Id="rId106" Type="http://schemas.openxmlformats.org/officeDocument/2006/relationships/customXml" Target="../ink/ink968.xml"/><Relationship Id="rId127" Type="http://schemas.openxmlformats.org/officeDocument/2006/relationships/image" Target="../media/image975.png"/><Relationship Id="rId10" Type="http://schemas.openxmlformats.org/officeDocument/2006/relationships/customXml" Target="../ink/ink920.xml"/><Relationship Id="rId31" Type="http://schemas.openxmlformats.org/officeDocument/2006/relationships/image" Target="../media/image927.png"/><Relationship Id="rId52" Type="http://schemas.openxmlformats.org/officeDocument/2006/relationships/customXml" Target="../ink/ink941.xml"/><Relationship Id="rId73" Type="http://schemas.openxmlformats.org/officeDocument/2006/relationships/image" Target="../media/image948.png"/><Relationship Id="rId94" Type="http://schemas.openxmlformats.org/officeDocument/2006/relationships/customXml" Target="../ink/ink962.xml"/><Relationship Id="rId148" Type="http://schemas.openxmlformats.org/officeDocument/2006/relationships/customXml" Target="../ink/ink989.xml"/><Relationship Id="rId169" Type="http://schemas.openxmlformats.org/officeDocument/2006/relationships/image" Target="../media/image996.png"/><Relationship Id="rId4" Type="http://schemas.openxmlformats.org/officeDocument/2006/relationships/customXml" Target="../ink/ink917.xml"/><Relationship Id="rId180" Type="http://schemas.openxmlformats.org/officeDocument/2006/relationships/customXml" Target="../ink/ink1005.xml"/><Relationship Id="rId215" Type="http://schemas.openxmlformats.org/officeDocument/2006/relationships/image" Target="../media/image1019.png"/><Relationship Id="rId236" Type="http://schemas.openxmlformats.org/officeDocument/2006/relationships/customXml" Target="../ink/ink1033.xml"/><Relationship Id="rId257" Type="http://schemas.openxmlformats.org/officeDocument/2006/relationships/image" Target="../media/image1039.png"/><Relationship Id="rId42" Type="http://schemas.openxmlformats.org/officeDocument/2006/relationships/customXml" Target="../ink/ink936.xml"/><Relationship Id="rId84" Type="http://schemas.openxmlformats.org/officeDocument/2006/relationships/customXml" Target="../ink/ink957.xml"/><Relationship Id="rId138" Type="http://schemas.openxmlformats.org/officeDocument/2006/relationships/customXml" Target="../ink/ink984.xml"/><Relationship Id="rId191" Type="http://schemas.openxmlformats.org/officeDocument/2006/relationships/image" Target="../media/image1007.png"/><Relationship Id="rId205" Type="http://schemas.openxmlformats.org/officeDocument/2006/relationships/image" Target="../media/image1014.png"/><Relationship Id="rId247" Type="http://schemas.openxmlformats.org/officeDocument/2006/relationships/image" Target="../media/image1034.png"/><Relationship Id="rId107" Type="http://schemas.openxmlformats.org/officeDocument/2006/relationships/image" Target="../media/image9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F3D-96B2-094F-9C6C-F1FC3DC191D5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DB4B932-D4F5-694E-A644-0FE4CC615A56}"/>
              </a:ext>
            </a:extLst>
          </p:cNvPr>
          <p:cNvGrpSpPr/>
          <p:nvPr/>
        </p:nvGrpSpPr>
        <p:grpSpPr>
          <a:xfrm>
            <a:off x="1777035" y="414251"/>
            <a:ext cx="2387880" cy="389880"/>
            <a:chOff x="1777035" y="414251"/>
            <a:chExt cx="23878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3846D6-6E8E-D84C-AD0F-AA44F3D2492F}"/>
                    </a:ext>
                  </a:extLst>
                </p14:cNvPr>
                <p14:cNvContentPartPr/>
                <p14:nvPr/>
              </p14:nvContentPartPr>
              <p14:xfrm>
                <a:off x="1777035" y="476171"/>
                <a:ext cx="291960" cy="32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3846D6-6E8E-D84C-AD0F-AA44F3D249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69835" y="468611"/>
                  <a:ext cx="307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D9A958-7883-4449-AC08-CA7408F87D4F}"/>
                    </a:ext>
                  </a:extLst>
                </p14:cNvPr>
                <p14:cNvContentPartPr/>
                <p14:nvPr/>
              </p14:nvContentPartPr>
              <p14:xfrm>
                <a:off x="2299755" y="457091"/>
                <a:ext cx="61560" cy="28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D9A958-7883-4449-AC08-CA7408F87D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555" y="449531"/>
                  <a:ext cx="7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F81356-B080-A34D-AAAF-699F4F066DC4}"/>
                    </a:ext>
                  </a:extLst>
                </p14:cNvPr>
                <p14:cNvContentPartPr/>
                <p14:nvPr/>
              </p14:nvContentPartPr>
              <p14:xfrm>
                <a:off x="2206875" y="561131"/>
                <a:ext cx="494280" cy="171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F81356-B080-A34D-AAAF-699F4F066D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9315" y="553571"/>
                  <a:ext cx="509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CEBA53-9E5D-8746-A71E-C565EC3B9D49}"/>
                    </a:ext>
                  </a:extLst>
                </p14:cNvPr>
                <p14:cNvContentPartPr/>
                <p14:nvPr/>
              </p14:nvContentPartPr>
              <p14:xfrm>
                <a:off x="2691075" y="423611"/>
                <a:ext cx="72000" cy="28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CEBA53-9E5D-8746-A71E-C565EC3B9D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3515" y="416051"/>
                  <a:ext cx="87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F79AC3-A7A5-E040-AE63-D70707B2BABC}"/>
                    </a:ext>
                  </a:extLst>
                </p14:cNvPr>
                <p14:cNvContentPartPr/>
                <p14:nvPr/>
              </p14:nvContentPartPr>
              <p14:xfrm>
                <a:off x="2634195" y="574811"/>
                <a:ext cx="273240" cy="13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F79AC3-A7A5-E040-AE63-D70707B2BA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6635" y="567251"/>
                  <a:ext cx="28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E4F459-4B83-4B4D-B885-C7C5570741DE}"/>
                    </a:ext>
                  </a:extLst>
                </p14:cNvPr>
                <p14:cNvContentPartPr/>
                <p14:nvPr/>
              </p14:nvContentPartPr>
              <p14:xfrm>
                <a:off x="2884395" y="517931"/>
                <a:ext cx="2520" cy="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E4F459-4B83-4B4D-B885-C7C5570741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6835" y="510371"/>
                  <a:ext cx="17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FF8FD2-92FA-364D-B2F7-0C858629E93F}"/>
                    </a:ext>
                  </a:extLst>
                </p14:cNvPr>
                <p14:cNvContentPartPr/>
                <p14:nvPr/>
              </p14:nvContentPartPr>
              <p14:xfrm>
                <a:off x="3003915" y="552851"/>
                <a:ext cx="90000" cy="171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FF8FD2-92FA-364D-B2F7-0C858629E9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96355" y="545291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7B2B50-8A11-074E-ACEC-CF0FC9E8CA52}"/>
                    </a:ext>
                  </a:extLst>
                </p14:cNvPr>
                <p14:cNvContentPartPr/>
                <p14:nvPr/>
              </p14:nvContentPartPr>
              <p14:xfrm>
                <a:off x="3216315" y="414611"/>
                <a:ext cx="45000" cy="349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7B2B50-8A11-074E-ACEC-CF0FC9E8CA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08755" y="407051"/>
                  <a:ext cx="60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334F4D-1ADA-A049-ADF6-348143A0AF16}"/>
                    </a:ext>
                  </a:extLst>
                </p14:cNvPr>
                <p14:cNvContentPartPr/>
                <p14:nvPr/>
              </p14:nvContentPartPr>
              <p14:xfrm>
                <a:off x="3160155" y="630611"/>
                <a:ext cx="289440" cy="127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334F4D-1ADA-A049-ADF6-348143A0AF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2595" y="623051"/>
                  <a:ext cx="30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287480-BF38-2E4D-A2AB-A6D4BDAA53FE}"/>
                    </a:ext>
                  </a:extLst>
                </p14:cNvPr>
                <p14:cNvContentPartPr/>
                <p14:nvPr/>
              </p14:nvContentPartPr>
              <p14:xfrm>
                <a:off x="3421155" y="510011"/>
                <a:ext cx="8280" cy="1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287480-BF38-2E4D-A2AB-A6D4BDAA53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3595" y="502811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D290AF-4B48-6143-830A-AFC3BDCB1AFB}"/>
                    </a:ext>
                  </a:extLst>
                </p14:cNvPr>
                <p14:cNvContentPartPr/>
                <p14:nvPr/>
              </p14:nvContentPartPr>
              <p14:xfrm>
                <a:off x="3598275" y="414251"/>
                <a:ext cx="566640" cy="36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D290AF-4B48-6143-830A-AFC3BDCB1A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0715" y="406691"/>
                  <a:ext cx="58176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29F01-3410-CC40-B868-DEB031AFC0AC}"/>
              </a:ext>
            </a:extLst>
          </p:cNvPr>
          <p:cNvGrpSpPr/>
          <p:nvPr/>
        </p:nvGrpSpPr>
        <p:grpSpPr>
          <a:xfrm>
            <a:off x="4779075" y="382571"/>
            <a:ext cx="923040" cy="368640"/>
            <a:chOff x="4779075" y="382571"/>
            <a:chExt cx="9230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157E7F-44D2-8040-88B9-F648439C3644}"/>
                    </a:ext>
                  </a:extLst>
                </p14:cNvPr>
                <p14:cNvContentPartPr/>
                <p14:nvPr/>
              </p14:nvContentPartPr>
              <p14:xfrm>
                <a:off x="4820115" y="382571"/>
                <a:ext cx="20160" cy="28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157E7F-44D2-8040-88B9-F648439C36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2555" y="375011"/>
                  <a:ext cx="35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063AA1-E538-8D49-86C6-FC275115998E}"/>
                    </a:ext>
                  </a:extLst>
                </p14:cNvPr>
                <p14:cNvContentPartPr/>
                <p14:nvPr/>
              </p14:nvContentPartPr>
              <p14:xfrm>
                <a:off x="4779075" y="382571"/>
                <a:ext cx="259920" cy="36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063AA1-E538-8D49-86C6-FC27511599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71515" y="375011"/>
                  <a:ext cx="274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C72F0E-BB47-2A4B-80B5-9B95482BD692}"/>
                    </a:ext>
                  </a:extLst>
                </p14:cNvPr>
                <p14:cNvContentPartPr/>
                <p14:nvPr/>
              </p14:nvContentPartPr>
              <p14:xfrm>
                <a:off x="5095875" y="504611"/>
                <a:ext cx="298800" cy="21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C72F0E-BB47-2A4B-80B5-9B95482BD6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8315" y="497051"/>
                  <a:ext cx="313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5FFE2A-DC58-0742-B1CF-EAA3DFF2C801}"/>
                    </a:ext>
                  </a:extLst>
                </p14:cNvPr>
                <p14:cNvContentPartPr/>
                <p14:nvPr/>
              </p14:nvContentPartPr>
              <p14:xfrm>
                <a:off x="5400075" y="392651"/>
                <a:ext cx="29160" cy="29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5FFE2A-DC58-0742-B1CF-EAA3DFF2C8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2515" y="385091"/>
                  <a:ext cx="44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5010B8-E7BA-1343-9C32-A5E3801D0001}"/>
                    </a:ext>
                  </a:extLst>
                </p14:cNvPr>
                <p14:cNvContentPartPr/>
                <p14:nvPr/>
              </p14:nvContentPartPr>
              <p14:xfrm>
                <a:off x="5280195" y="619451"/>
                <a:ext cx="421920" cy="113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5010B8-E7BA-1343-9C32-A5E3801D00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72635" y="611891"/>
                  <a:ext cx="4370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F8602DB-C31D-B845-8263-5B296F52BDB0}"/>
              </a:ext>
            </a:extLst>
          </p:cNvPr>
          <p:cNvGrpSpPr/>
          <p:nvPr/>
        </p:nvGrpSpPr>
        <p:grpSpPr>
          <a:xfrm>
            <a:off x="6088395" y="379691"/>
            <a:ext cx="1584000" cy="584640"/>
            <a:chOff x="6088395" y="379691"/>
            <a:chExt cx="158400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1DEA6C-DA7A-D248-AFF5-35099F4A1F19}"/>
                    </a:ext>
                  </a:extLst>
                </p14:cNvPr>
                <p14:cNvContentPartPr/>
                <p14:nvPr/>
              </p14:nvContentPartPr>
              <p14:xfrm>
                <a:off x="6088395" y="431531"/>
                <a:ext cx="110160" cy="27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1DEA6C-DA7A-D248-AFF5-35099F4A1F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80835" y="423971"/>
                  <a:ext cx="125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A63506-1837-EB49-93D1-87CCE34E2BF5}"/>
                    </a:ext>
                  </a:extLst>
                </p14:cNvPr>
                <p14:cNvContentPartPr/>
                <p14:nvPr/>
              </p14:nvContentPartPr>
              <p14:xfrm>
                <a:off x="6203955" y="379691"/>
                <a:ext cx="128520" cy="340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A63506-1837-EB49-93D1-87CCE34E2B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6395" y="372131"/>
                  <a:ext cx="14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9792CC-7722-F14C-9C35-46D27853ADB2}"/>
                    </a:ext>
                  </a:extLst>
                </p14:cNvPr>
                <p14:cNvContentPartPr/>
                <p14:nvPr/>
              </p14:nvContentPartPr>
              <p14:xfrm>
                <a:off x="6153555" y="625571"/>
                <a:ext cx="222120" cy="3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9792CC-7722-F14C-9C35-46D27853AD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5995" y="618011"/>
                  <a:ext cx="23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F1B848-FEDF-6745-8413-03F9D1569923}"/>
                    </a:ext>
                  </a:extLst>
                </p14:cNvPr>
                <p14:cNvContentPartPr/>
                <p14:nvPr/>
              </p14:nvContentPartPr>
              <p14:xfrm>
                <a:off x="6433635" y="584531"/>
                <a:ext cx="205920" cy="12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F1B848-FEDF-6745-8413-03F9D1569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6075" y="576971"/>
                  <a:ext cx="22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F2049A-132C-4745-BBBA-9DFB2E3DCBC2}"/>
                    </a:ext>
                  </a:extLst>
                </p14:cNvPr>
                <p14:cNvContentPartPr/>
                <p14:nvPr/>
              </p14:nvContentPartPr>
              <p14:xfrm>
                <a:off x="6638115" y="387611"/>
                <a:ext cx="318960" cy="29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F2049A-132C-4745-BBBA-9DFB2E3DCB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30555" y="380051"/>
                  <a:ext cx="334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846F1E-D086-7149-816A-60E1D612B52A}"/>
                    </a:ext>
                  </a:extLst>
                </p14:cNvPr>
                <p14:cNvContentPartPr/>
                <p14:nvPr/>
              </p14:nvContentPartPr>
              <p14:xfrm>
                <a:off x="7001355" y="595331"/>
                <a:ext cx="194040" cy="36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846F1E-D086-7149-816A-60E1D612B5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3795" y="587771"/>
                  <a:ext cx="208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04628B-ED62-AB4D-BCA4-30C4F12CE79B}"/>
                    </a:ext>
                  </a:extLst>
                </p14:cNvPr>
                <p14:cNvContentPartPr/>
                <p14:nvPr/>
              </p14:nvContentPartPr>
              <p14:xfrm>
                <a:off x="7248315" y="595331"/>
                <a:ext cx="201960" cy="17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04628B-ED62-AB4D-BCA4-30C4F12CE7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40755" y="587771"/>
                  <a:ext cx="217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C295AE-EC86-0A41-AC3E-F9BB636154BE}"/>
                    </a:ext>
                  </a:extLst>
                </p14:cNvPr>
                <p14:cNvContentPartPr/>
                <p14:nvPr/>
              </p14:nvContentPartPr>
              <p14:xfrm>
                <a:off x="7550715" y="552851"/>
                <a:ext cx="121680" cy="169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C295AE-EC86-0A41-AC3E-F9BB636154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3155" y="545291"/>
                  <a:ext cx="1368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D5C9156-FBFF-304B-94EF-5A286C3FB923}"/>
                  </a:ext>
                </a:extLst>
              </p14:cNvPr>
              <p14:cNvContentPartPr/>
              <p14:nvPr/>
            </p14:nvContentPartPr>
            <p14:xfrm>
              <a:off x="7978755" y="606491"/>
              <a:ext cx="251280" cy="1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D5C9156-FBFF-304B-94EF-5A286C3FB9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71195" y="598931"/>
                <a:ext cx="2664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23AACEB-5D57-0A4F-9647-742AD3F38BE2}"/>
              </a:ext>
            </a:extLst>
          </p:cNvPr>
          <p:cNvGrpSpPr/>
          <p:nvPr/>
        </p:nvGrpSpPr>
        <p:grpSpPr>
          <a:xfrm>
            <a:off x="8479155" y="392651"/>
            <a:ext cx="1654200" cy="387360"/>
            <a:chOff x="8479155" y="392651"/>
            <a:chExt cx="16542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1E4E8D-36B2-9F4E-977A-CFF03D0C5CDC}"/>
                    </a:ext>
                  </a:extLst>
                </p14:cNvPr>
                <p14:cNvContentPartPr/>
                <p14:nvPr/>
              </p14:nvContentPartPr>
              <p14:xfrm>
                <a:off x="8493555" y="502451"/>
                <a:ext cx="71280" cy="237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1E4E8D-36B2-9F4E-977A-CFF03D0C5C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85995" y="494891"/>
                  <a:ext cx="86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4671ED-39A5-2B40-942B-C8083897C749}"/>
                    </a:ext>
                  </a:extLst>
                </p14:cNvPr>
                <p14:cNvContentPartPr/>
                <p14:nvPr/>
              </p14:nvContentPartPr>
              <p14:xfrm>
                <a:off x="8479155" y="392651"/>
                <a:ext cx="399240" cy="333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4671ED-39A5-2B40-942B-C8083897C7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71595" y="385451"/>
                  <a:ext cx="414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5DB77D-9511-064A-A804-4D40400A1A71}"/>
                    </a:ext>
                  </a:extLst>
                </p14:cNvPr>
                <p14:cNvContentPartPr/>
                <p14:nvPr/>
              </p14:nvContentPartPr>
              <p14:xfrm>
                <a:off x="8820795" y="613691"/>
                <a:ext cx="109440" cy="11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5DB77D-9511-064A-A804-4D40400A1A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13235" y="606131"/>
                  <a:ext cx="124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07403D-6367-A24D-8677-33E8FA87288B}"/>
                    </a:ext>
                  </a:extLst>
                </p14:cNvPr>
                <p14:cNvContentPartPr/>
                <p14:nvPr/>
              </p14:nvContentPartPr>
              <p14:xfrm>
                <a:off x="9032115" y="574091"/>
                <a:ext cx="113040" cy="15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07403D-6367-A24D-8677-33E8FA8728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24555" y="566531"/>
                  <a:ext cx="12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DCF5AD-3FDF-BB46-AEFA-2C414ED69951}"/>
                    </a:ext>
                  </a:extLst>
                </p14:cNvPr>
                <p14:cNvContentPartPr/>
                <p14:nvPr/>
              </p14:nvContentPartPr>
              <p14:xfrm>
                <a:off x="9108075" y="586691"/>
                <a:ext cx="75600" cy="138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DCF5AD-3FDF-BB46-AEFA-2C414ED699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0515" y="579131"/>
                  <a:ext cx="9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B50919-73FC-4849-94F7-0F2DACFEAFFA}"/>
                    </a:ext>
                  </a:extLst>
                </p14:cNvPr>
                <p14:cNvContentPartPr/>
                <p14:nvPr/>
              </p14:nvContentPartPr>
              <p14:xfrm>
                <a:off x="9288075" y="574091"/>
                <a:ext cx="66240" cy="15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B50919-73FC-4849-94F7-0F2DACFEAF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0515" y="566531"/>
                  <a:ext cx="81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D76EDA-DC4B-3E4D-B870-0C11DD64EC5D}"/>
                    </a:ext>
                  </a:extLst>
                </p14:cNvPr>
                <p14:cNvContentPartPr/>
                <p14:nvPr/>
              </p14:nvContentPartPr>
              <p14:xfrm>
                <a:off x="9351075" y="488771"/>
                <a:ext cx="3960" cy="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D76EDA-DC4B-3E4D-B870-0C11DD64EC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3515" y="481211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944526-A123-0549-9554-DC9CD0C7D236}"/>
                    </a:ext>
                  </a:extLst>
                </p14:cNvPr>
                <p14:cNvContentPartPr/>
                <p14:nvPr/>
              </p14:nvContentPartPr>
              <p14:xfrm>
                <a:off x="9435315" y="584531"/>
                <a:ext cx="134280" cy="19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944526-A123-0549-9554-DC9CD0C7D2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27755" y="576971"/>
                  <a:ext cx="149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63F48A-58D2-7646-9EAC-D2D8416823A4}"/>
                    </a:ext>
                  </a:extLst>
                </p14:cNvPr>
                <p14:cNvContentPartPr/>
                <p14:nvPr/>
              </p14:nvContentPartPr>
              <p14:xfrm>
                <a:off x="9664995" y="616571"/>
                <a:ext cx="6624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63F48A-58D2-7646-9EAC-D2D8416823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7435" y="609011"/>
                  <a:ext cx="81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0A8287-40CB-5344-A1C1-64172DB6A621}"/>
                    </a:ext>
                  </a:extLst>
                </p14:cNvPr>
                <p14:cNvContentPartPr/>
                <p14:nvPr/>
              </p14:nvContentPartPr>
              <p14:xfrm>
                <a:off x="9755355" y="531611"/>
                <a:ext cx="6840" cy="6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0A8287-40CB-5344-A1C1-64172DB6A6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7795" y="524051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311C83-C866-6D49-9C5C-3BC6C61E00CE}"/>
                    </a:ext>
                  </a:extLst>
                </p14:cNvPr>
                <p14:cNvContentPartPr/>
                <p14:nvPr/>
              </p14:nvContentPartPr>
              <p14:xfrm>
                <a:off x="9817635" y="638531"/>
                <a:ext cx="315720" cy="14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311C83-C866-6D49-9C5C-3BC6C61E00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10075" y="630971"/>
                  <a:ext cx="3308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BE6175B-D8B7-894F-A2DB-E5880979039F}"/>
              </a:ext>
            </a:extLst>
          </p:cNvPr>
          <p:cNvGrpSpPr/>
          <p:nvPr/>
        </p:nvGrpSpPr>
        <p:grpSpPr>
          <a:xfrm>
            <a:off x="10303275" y="488771"/>
            <a:ext cx="618120" cy="325440"/>
            <a:chOff x="10303275" y="488771"/>
            <a:chExt cx="618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4CD584-3579-6746-9D05-18C78E19EA66}"/>
                    </a:ext>
                  </a:extLst>
                </p14:cNvPr>
                <p14:cNvContentPartPr/>
                <p14:nvPr/>
              </p14:nvContentPartPr>
              <p14:xfrm>
                <a:off x="10303275" y="488771"/>
                <a:ext cx="201600" cy="26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4CD584-3579-6746-9D05-18C78E19EA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5715" y="481211"/>
                  <a:ext cx="216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921D93-944C-D147-9F58-097963D60A9F}"/>
                    </a:ext>
                  </a:extLst>
                </p14:cNvPr>
                <p14:cNvContentPartPr/>
                <p14:nvPr/>
              </p14:nvContentPartPr>
              <p14:xfrm>
                <a:off x="10510275" y="665531"/>
                <a:ext cx="127800" cy="118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921D93-944C-D147-9F58-097963D60A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02715" y="657971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DD68BD-8AB8-CF4C-A337-46323E6D0E0E}"/>
                    </a:ext>
                  </a:extLst>
                </p14:cNvPr>
                <p14:cNvContentPartPr/>
                <p14:nvPr/>
              </p14:nvContentPartPr>
              <p14:xfrm>
                <a:off x="10712235" y="684611"/>
                <a:ext cx="102960" cy="12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DD68BD-8AB8-CF4C-A337-46323E6D0E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4675" y="677051"/>
                  <a:ext cx="118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934EA6-426E-E24C-9935-2CC32B183803}"/>
                    </a:ext>
                  </a:extLst>
                </p14:cNvPr>
                <p14:cNvContentPartPr/>
                <p14:nvPr/>
              </p14:nvContentPartPr>
              <p14:xfrm>
                <a:off x="10914195" y="807731"/>
                <a:ext cx="7200" cy="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934EA6-426E-E24C-9935-2CC32B1838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06635" y="800531"/>
                  <a:ext cx="22320" cy="1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F52B675-BBB2-5240-9C09-9C882A987320}"/>
                  </a:ext>
                </a:extLst>
              </p14:cNvPr>
              <p14:cNvContentPartPr/>
              <p14:nvPr/>
            </p14:nvContentPartPr>
            <p14:xfrm>
              <a:off x="1706475" y="977291"/>
              <a:ext cx="9741240" cy="18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F52B675-BBB2-5240-9C09-9C882A9873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98915" y="969731"/>
                <a:ext cx="9756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3DBFE7-FF77-B04C-AF45-A34C240F0EF4}"/>
                  </a:ext>
                </a:extLst>
              </p14:cNvPr>
              <p14:cNvContentPartPr/>
              <p14:nvPr/>
            </p14:nvContentPartPr>
            <p14:xfrm>
              <a:off x="11171829" y="471874"/>
              <a:ext cx="487440" cy="38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3DBFE7-FF77-B04C-AF45-A34C240F0EF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164269" y="464314"/>
                <a:ext cx="502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A03DC3-C058-6840-A51A-8618257755E1}"/>
                  </a:ext>
                </a:extLst>
              </p14:cNvPr>
              <p14:cNvContentPartPr/>
              <p14:nvPr/>
            </p14:nvContentPartPr>
            <p14:xfrm>
              <a:off x="392349" y="2189794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A03DC3-C058-6840-A51A-8618257755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8029" y="2185474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F0DA2AF-650C-2047-8B35-5857032865C7}"/>
              </a:ext>
            </a:extLst>
          </p:cNvPr>
          <p:cNvGrpSpPr/>
          <p:nvPr/>
        </p:nvGrpSpPr>
        <p:grpSpPr>
          <a:xfrm>
            <a:off x="1319709" y="1335154"/>
            <a:ext cx="2007360" cy="502560"/>
            <a:chOff x="1319709" y="1335154"/>
            <a:chExt cx="200736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BEE88F-A77A-984B-95F2-A06173F2B6CA}"/>
                    </a:ext>
                  </a:extLst>
                </p14:cNvPr>
                <p14:cNvContentPartPr/>
                <p14:nvPr/>
              </p14:nvContentPartPr>
              <p14:xfrm>
                <a:off x="1454349" y="1425874"/>
                <a:ext cx="34560" cy="60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BEE88F-A77A-984B-95F2-A06173F2B6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47149" y="1418314"/>
                  <a:ext cx="4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B27A68-20E4-A640-86C0-E9F3044ECCE5}"/>
                    </a:ext>
                  </a:extLst>
                </p14:cNvPr>
                <p14:cNvContentPartPr/>
                <p14:nvPr/>
              </p14:nvContentPartPr>
              <p14:xfrm>
                <a:off x="1527069" y="1505794"/>
                <a:ext cx="46080" cy="18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B27A68-20E4-A640-86C0-E9F3044ECC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19509" y="1498234"/>
                  <a:ext cx="61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0EEAD7-C9DC-834E-8CBB-FB9845BEBC9F}"/>
                    </a:ext>
                  </a:extLst>
                </p14:cNvPr>
                <p14:cNvContentPartPr/>
                <p14:nvPr/>
              </p14:nvContentPartPr>
              <p14:xfrm>
                <a:off x="1319709" y="1456474"/>
                <a:ext cx="455040" cy="381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0EEAD7-C9DC-834E-8CBB-FB9845BEBC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12149" y="1448914"/>
                  <a:ext cx="4701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4AAE45-DE13-C849-9F08-AA11C4899280}"/>
                    </a:ext>
                  </a:extLst>
                </p14:cNvPr>
                <p14:cNvContentPartPr/>
                <p14:nvPr/>
              </p14:nvContentPartPr>
              <p14:xfrm>
                <a:off x="1857909" y="1626754"/>
                <a:ext cx="276120" cy="15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4AAE45-DE13-C849-9F08-AA11C48992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50349" y="1619194"/>
                  <a:ext cx="291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8E5F47-25AF-634B-9E33-03CD038035A3}"/>
                    </a:ext>
                  </a:extLst>
                </p14:cNvPr>
                <p14:cNvContentPartPr/>
                <p14:nvPr/>
              </p14:nvContentPartPr>
              <p14:xfrm>
                <a:off x="2309349" y="1335154"/>
                <a:ext cx="225360" cy="452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8E5F47-25AF-634B-9E33-03CD038035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01789" y="1327594"/>
                  <a:ext cx="240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8D1E84-A61B-E345-92D1-3CE9E1B46BAE}"/>
                    </a:ext>
                  </a:extLst>
                </p14:cNvPr>
                <p14:cNvContentPartPr/>
                <p14:nvPr/>
              </p14:nvContentPartPr>
              <p14:xfrm>
                <a:off x="2734509" y="1565194"/>
                <a:ext cx="454320" cy="228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8D1E84-A61B-E345-92D1-3CE9E1B46B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26949" y="1557634"/>
                  <a:ext cx="469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26575F-2E55-314D-ACC5-FF721C3DBFCF}"/>
                    </a:ext>
                  </a:extLst>
                </p14:cNvPr>
                <p14:cNvContentPartPr/>
                <p14:nvPr/>
              </p14:nvContentPartPr>
              <p14:xfrm>
                <a:off x="3235269" y="1580314"/>
                <a:ext cx="91800" cy="20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26575F-2E55-314D-ACC5-FF721C3DBF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7709" y="1572754"/>
                  <a:ext cx="1069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CC7B1E-773D-1F4F-B552-DDFD30789878}"/>
                  </a:ext>
                </a:extLst>
              </p14:cNvPr>
              <p14:cNvContentPartPr/>
              <p14:nvPr/>
            </p14:nvContentPartPr>
            <p14:xfrm>
              <a:off x="3804429" y="1430194"/>
              <a:ext cx="314640" cy="562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CC7B1E-773D-1F4F-B552-DDFD3078987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96869" y="1422634"/>
                <a:ext cx="329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59854C-2F51-7C40-A4E3-C0E2C11388B5}"/>
                  </a:ext>
                </a:extLst>
              </p14:cNvPr>
              <p14:cNvContentPartPr/>
              <p14:nvPr/>
            </p14:nvContentPartPr>
            <p14:xfrm>
              <a:off x="8872149" y="1425874"/>
              <a:ext cx="57600" cy="314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59854C-2F51-7C40-A4E3-C0E2C11388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64589" y="1418314"/>
                <a:ext cx="727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3DFDF5-543A-9743-B253-AE78D2B27AFC}"/>
                  </a:ext>
                </a:extLst>
              </p14:cNvPr>
              <p14:cNvContentPartPr/>
              <p14:nvPr/>
            </p14:nvContentPartPr>
            <p14:xfrm>
              <a:off x="8760189" y="1534594"/>
              <a:ext cx="533160" cy="163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3DFDF5-543A-9743-B253-AE78D2B27A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52629" y="1527034"/>
                <a:ext cx="5482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F2F653-2BB0-E747-A3F1-815879FB6CF2}"/>
                  </a:ext>
                </a:extLst>
              </p14:cNvPr>
              <p14:cNvContentPartPr/>
              <p14:nvPr/>
            </p14:nvContentPartPr>
            <p14:xfrm>
              <a:off x="9245829" y="1563034"/>
              <a:ext cx="101160" cy="216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F2F653-2BB0-E747-A3F1-815879FB6CF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238269" y="1555474"/>
                <a:ext cx="1159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51AF2D6-61B0-ED49-8042-25376611C746}"/>
                  </a:ext>
                </a:extLst>
              </p14:cNvPr>
              <p14:cNvContentPartPr/>
              <p14:nvPr/>
            </p14:nvContentPartPr>
            <p14:xfrm>
              <a:off x="9541029" y="1436674"/>
              <a:ext cx="73080" cy="379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51AF2D6-61B0-ED49-8042-25376611C74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33469" y="1429114"/>
                <a:ext cx="878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F8DFD72-CAF4-104D-9556-8FB8B9D11F7D}"/>
                  </a:ext>
                </a:extLst>
              </p14:cNvPr>
              <p14:cNvContentPartPr/>
              <p14:nvPr/>
            </p14:nvContentPartPr>
            <p14:xfrm>
              <a:off x="9486669" y="1654474"/>
              <a:ext cx="255960" cy="23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F8DFD72-CAF4-104D-9556-8FB8B9D11F7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479109" y="1646914"/>
                <a:ext cx="270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571F15C-F00A-4348-81FA-C345304E16A4}"/>
                  </a:ext>
                </a:extLst>
              </p14:cNvPr>
              <p14:cNvContentPartPr/>
              <p14:nvPr/>
            </p14:nvContentPartPr>
            <p14:xfrm>
              <a:off x="2780949" y="2179714"/>
              <a:ext cx="209520" cy="486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571F15C-F00A-4348-81FA-C345304E16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73749" y="2172154"/>
                <a:ext cx="2242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F5E876-DBD9-6243-BFDB-1BAF6FE61478}"/>
                  </a:ext>
                </a:extLst>
              </p14:cNvPr>
              <p14:cNvContentPartPr/>
              <p14:nvPr/>
            </p14:nvContentPartPr>
            <p14:xfrm>
              <a:off x="3392229" y="2301754"/>
              <a:ext cx="745560" cy="271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F5E876-DBD9-6243-BFDB-1BAF6FE614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84669" y="2294194"/>
                <a:ext cx="76068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C13B614-D656-8444-B71A-D018CEE7381A}"/>
              </a:ext>
            </a:extLst>
          </p:cNvPr>
          <p:cNvGrpSpPr/>
          <p:nvPr/>
        </p:nvGrpSpPr>
        <p:grpSpPr>
          <a:xfrm>
            <a:off x="4591749" y="1327954"/>
            <a:ext cx="3858840" cy="1368360"/>
            <a:chOff x="4591749" y="1327954"/>
            <a:chExt cx="3858840" cy="13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BD083E-3872-7448-A401-0CEA436FD787}"/>
                    </a:ext>
                  </a:extLst>
                </p14:cNvPr>
                <p14:cNvContentPartPr/>
                <p14:nvPr/>
              </p14:nvContentPartPr>
              <p14:xfrm>
                <a:off x="4591749" y="1416154"/>
                <a:ext cx="261720" cy="418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BD083E-3872-7448-A401-0CEA436FD7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84189" y="1408594"/>
                  <a:ext cx="276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40189B-3DDB-4F46-9F8D-2244FA39729C}"/>
                    </a:ext>
                  </a:extLst>
                </p14:cNvPr>
                <p14:cNvContentPartPr/>
                <p14:nvPr/>
              </p14:nvContentPartPr>
              <p14:xfrm>
                <a:off x="4836189" y="1602994"/>
                <a:ext cx="1260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40189B-3DDB-4F46-9F8D-2244FA3972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28629" y="1595434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9DA5B4-2B51-E542-8152-899E918885CC}"/>
                    </a:ext>
                  </a:extLst>
                </p14:cNvPr>
                <p14:cNvContentPartPr/>
                <p14:nvPr/>
              </p14:nvContentPartPr>
              <p14:xfrm>
                <a:off x="5001789" y="1469434"/>
                <a:ext cx="24840" cy="29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9DA5B4-2B51-E542-8152-899E918885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94229" y="1461874"/>
                  <a:ext cx="39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6ACA6C-B28C-6146-8117-1DBC02FA3D20}"/>
                    </a:ext>
                  </a:extLst>
                </p14:cNvPr>
                <p14:cNvContentPartPr/>
                <p14:nvPr/>
              </p14:nvContentPartPr>
              <p14:xfrm>
                <a:off x="4919709" y="1607314"/>
                <a:ext cx="326160" cy="10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6ACA6C-B28C-6146-8117-1DBC02FA3D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12149" y="1599754"/>
                  <a:ext cx="34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3BBA49-EF79-5F48-83E4-59CD6BB760B4}"/>
                    </a:ext>
                  </a:extLst>
                </p14:cNvPr>
                <p14:cNvContentPartPr/>
                <p14:nvPr/>
              </p14:nvContentPartPr>
              <p14:xfrm>
                <a:off x="5409309" y="1327954"/>
                <a:ext cx="331920" cy="70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3BBA49-EF79-5F48-83E4-59CD6BB760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01749" y="1320394"/>
                  <a:ext cx="3470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182E3E-F965-FD46-BEC3-A556FE27FC93}"/>
                    </a:ext>
                  </a:extLst>
                </p14:cNvPr>
                <p14:cNvContentPartPr/>
                <p14:nvPr/>
              </p14:nvContentPartPr>
              <p14:xfrm>
                <a:off x="6001149" y="1595074"/>
                <a:ext cx="254520" cy="200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182E3E-F965-FD46-BEC3-A556FE27FC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93589" y="1587514"/>
                  <a:ext cx="26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8B0AF8-8F02-0C4F-99B5-15C35EBD56E5}"/>
                    </a:ext>
                  </a:extLst>
                </p14:cNvPr>
                <p14:cNvContentPartPr/>
                <p14:nvPr/>
              </p14:nvContentPartPr>
              <p14:xfrm>
                <a:off x="6409029" y="1582474"/>
                <a:ext cx="578520" cy="421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8B0AF8-8F02-0C4F-99B5-15C35EBD56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01829" y="1574914"/>
                  <a:ext cx="5936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AC0515-8E38-0947-A9E5-044004B0392C}"/>
                    </a:ext>
                  </a:extLst>
                </p14:cNvPr>
                <p14:cNvContentPartPr/>
                <p14:nvPr/>
              </p14:nvContentPartPr>
              <p14:xfrm>
                <a:off x="6917709" y="1458634"/>
                <a:ext cx="2520" cy="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AC0515-8E38-0947-A9E5-044004B039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10149" y="1451074"/>
                  <a:ext cx="17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55970-AEF9-434A-A045-41F58E89493C}"/>
                    </a:ext>
                  </a:extLst>
                </p14:cNvPr>
                <p14:cNvContentPartPr/>
                <p14:nvPr/>
              </p14:nvContentPartPr>
              <p14:xfrm>
                <a:off x="7055589" y="1383034"/>
                <a:ext cx="246960" cy="374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55970-AEF9-434A-A045-41F58E8949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48029" y="1375474"/>
                  <a:ext cx="262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4446BB-17C2-1B4C-BD2D-A7EB040F094E}"/>
                    </a:ext>
                  </a:extLst>
                </p14:cNvPr>
                <p14:cNvContentPartPr/>
                <p14:nvPr/>
              </p14:nvContentPartPr>
              <p14:xfrm>
                <a:off x="7352949" y="1530274"/>
                <a:ext cx="360" cy="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4446BB-17C2-1B4C-BD2D-A7EB040F09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5749" y="1522714"/>
                  <a:ext cx="15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6EBA38-6882-034C-9C20-4B29090FC2BF}"/>
                    </a:ext>
                  </a:extLst>
                </p14:cNvPr>
                <p14:cNvContentPartPr/>
                <p14:nvPr/>
              </p14:nvContentPartPr>
              <p14:xfrm>
                <a:off x="7448709" y="1587874"/>
                <a:ext cx="1001880" cy="139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6EBA38-6882-034C-9C20-4B29090FC2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41509" y="1580314"/>
                  <a:ext cx="101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1861B7-7A2A-734A-BA75-76A85DB405E0}"/>
                    </a:ext>
                  </a:extLst>
                </p14:cNvPr>
                <p14:cNvContentPartPr/>
                <p14:nvPr/>
              </p14:nvContentPartPr>
              <p14:xfrm>
                <a:off x="4699029" y="2309314"/>
                <a:ext cx="405000" cy="387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1861B7-7A2A-734A-BA75-76A85DB405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91469" y="2301754"/>
                  <a:ext cx="420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701807-506B-0541-B775-D72D9A9D6E89}"/>
                    </a:ext>
                  </a:extLst>
                </p14:cNvPr>
                <p14:cNvContentPartPr/>
                <p14:nvPr/>
              </p14:nvContentPartPr>
              <p14:xfrm>
                <a:off x="5302389" y="2382394"/>
                <a:ext cx="208800" cy="45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701807-506B-0541-B775-D72D9A9D6E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94829" y="2374834"/>
                  <a:ext cx="223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046DA3-55EB-034B-A30D-B6B6A718282E}"/>
                    </a:ext>
                  </a:extLst>
                </p14:cNvPr>
                <p14:cNvContentPartPr/>
                <p14:nvPr/>
              </p14:nvContentPartPr>
              <p14:xfrm>
                <a:off x="5600469" y="2307514"/>
                <a:ext cx="146880" cy="143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046DA3-55EB-034B-A30D-B6B6A71828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92909" y="2299954"/>
                  <a:ext cx="16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1CBF9F-D0D5-6C49-8F09-778F34A96D3F}"/>
                    </a:ext>
                  </a:extLst>
                </p14:cNvPr>
                <p14:cNvContentPartPr/>
                <p14:nvPr/>
              </p14:nvContentPartPr>
              <p14:xfrm>
                <a:off x="5721069" y="2296714"/>
                <a:ext cx="72360" cy="151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1CBF9F-D0D5-6C49-8F09-778F34A96D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3509" y="2289154"/>
                  <a:ext cx="87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921544-251D-2947-8B03-61F749BC149E}"/>
                    </a:ext>
                  </a:extLst>
                </p14:cNvPr>
                <p14:cNvContentPartPr/>
                <p14:nvPr/>
              </p14:nvContentPartPr>
              <p14:xfrm>
                <a:off x="6001149" y="2101594"/>
                <a:ext cx="958320" cy="343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921544-251D-2947-8B03-61F749BC14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93589" y="2094034"/>
                  <a:ext cx="973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3347A8-8D93-A740-8272-4D7C596B8AAD}"/>
                    </a:ext>
                  </a:extLst>
                </p14:cNvPr>
                <p14:cNvContentPartPr/>
                <p14:nvPr/>
              </p14:nvContentPartPr>
              <p14:xfrm>
                <a:off x="7102749" y="2046514"/>
                <a:ext cx="398160" cy="568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3347A8-8D93-A740-8272-4D7C596B8AA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95189" y="2038954"/>
                  <a:ext cx="413280" cy="58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881028-BB11-BD48-98C2-B82206FDAEE3}"/>
              </a:ext>
            </a:extLst>
          </p:cNvPr>
          <p:cNvGrpSpPr/>
          <p:nvPr/>
        </p:nvGrpSpPr>
        <p:grpSpPr>
          <a:xfrm>
            <a:off x="1379109" y="3363394"/>
            <a:ext cx="781920" cy="478080"/>
            <a:chOff x="1379109" y="3363394"/>
            <a:chExt cx="7819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0D0B19-298E-3F4A-8437-F11F5467F34D}"/>
                    </a:ext>
                  </a:extLst>
                </p14:cNvPr>
                <p14:cNvContentPartPr/>
                <p14:nvPr/>
              </p14:nvContentPartPr>
              <p14:xfrm>
                <a:off x="1379109" y="3420994"/>
                <a:ext cx="304560" cy="420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0D0B19-298E-3F4A-8437-F11F5467F3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71549" y="3413434"/>
                  <a:ext cx="319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869DF5-5CDE-BD46-A81E-AF505E5CFCC5}"/>
                    </a:ext>
                  </a:extLst>
                </p14:cNvPr>
                <p14:cNvContentPartPr/>
                <p14:nvPr/>
              </p14:nvContentPartPr>
              <p14:xfrm>
                <a:off x="1920549" y="3363394"/>
                <a:ext cx="176760" cy="2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869DF5-5CDE-BD46-A81E-AF505E5CFC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12989" y="3355834"/>
                  <a:ext cx="191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1D88D4-5936-964C-B674-5E5C0E9F8110}"/>
                    </a:ext>
                  </a:extLst>
                </p14:cNvPr>
                <p14:cNvContentPartPr/>
                <p14:nvPr/>
              </p14:nvContentPartPr>
              <p14:xfrm>
                <a:off x="1975629" y="3500554"/>
                <a:ext cx="185400" cy="2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1D88D4-5936-964C-B674-5E5C0E9F81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68069" y="3492994"/>
                  <a:ext cx="2005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9A299C-1365-3444-96CE-100E20D00C59}"/>
              </a:ext>
            </a:extLst>
          </p:cNvPr>
          <p:cNvGrpSpPr/>
          <p:nvPr/>
        </p:nvGrpSpPr>
        <p:grpSpPr>
          <a:xfrm>
            <a:off x="2673669" y="3184114"/>
            <a:ext cx="1088640" cy="511200"/>
            <a:chOff x="2673669" y="3184114"/>
            <a:chExt cx="108864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16C189-D73D-5A4E-9DC5-D4887C84178E}"/>
                    </a:ext>
                  </a:extLst>
                </p14:cNvPr>
                <p14:cNvContentPartPr/>
                <p14:nvPr/>
              </p14:nvContentPartPr>
              <p14:xfrm>
                <a:off x="2715789" y="3279154"/>
                <a:ext cx="111960" cy="416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16C189-D73D-5A4E-9DC5-D4887C8417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08229" y="3271954"/>
                  <a:ext cx="1270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0D7FC7-7BB1-8F40-A914-8BF6FDB3CC2F}"/>
                    </a:ext>
                  </a:extLst>
                </p14:cNvPr>
                <p14:cNvContentPartPr/>
                <p14:nvPr/>
              </p14:nvContentPartPr>
              <p14:xfrm>
                <a:off x="2673669" y="3265114"/>
                <a:ext cx="274680" cy="217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0D7FC7-7BB1-8F40-A914-8BF6FDB3CC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66109" y="3257554"/>
                  <a:ext cx="28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899AD8-3A32-E343-8722-5C412265194E}"/>
                    </a:ext>
                  </a:extLst>
                </p14:cNvPr>
                <p14:cNvContentPartPr/>
                <p14:nvPr/>
              </p14:nvContentPartPr>
              <p14:xfrm>
                <a:off x="3111429" y="3184114"/>
                <a:ext cx="650880" cy="462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899AD8-3A32-E343-8722-5C41226519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3869" y="3176554"/>
                  <a:ext cx="66600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33403D1-EBCA-CF4F-8224-188EF6A7B90B}"/>
              </a:ext>
            </a:extLst>
          </p:cNvPr>
          <p:cNvGrpSpPr/>
          <p:nvPr/>
        </p:nvGrpSpPr>
        <p:grpSpPr>
          <a:xfrm>
            <a:off x="4138869" y="2922394"/>
            <a:ext cx="3666960" cy="1079280"/>
            <a:chOff x="4138869" y="2922394"/>
            <a:chExt cx="3666960" cy="10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01EAF9-C458-7C4E-B96C-F8E4C19B6534}"/>
                    </a:ext>
                  </a:extLst>
                </p14:cNvPr>
                <p14:cNvContentPartPr/>
                <p14:nvPr/>
              </p14:nvContentPartPr>
              <p14:xfrm>
                <a:off x="4138869" y="3058834"/>
                <a:ext cx="336960" cy="841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01EAF9-C458-7C4E-B96C-F8E4C19B65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31309" y="3051274"/>
                  <a:ext cx="35208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67C006-D2E9-9F46-8DCB-3F6124A5BFF4}"/>
                    </a:ext>
                  </a:extLst>
                </p14:cNvPr>
                <p14:cNvContentPartPr/>
                <p14:nvPr/>
              </p14:nvContentPartPr>
              <p14:xfrm>
                <a:off x="6721869" y="3011674"/>
                <a:ext cx="181800" cy="702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67C006-D2E9-9F46-8DCB-3F6124A5BF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14309" y="3004114"/>
                  <a:ext cx="1969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198EA5-5ADA-A24A-BE14-CC9EBE3F1E83}"/>
                    </a:ext>
                  </a:extLst>
                </p14:cNvPr>
                <p14:cNvContentPartPr/>
                <p14:nvPr/>
              </p14:nvContentPartPr>
              <p14:xfrm>
                <a:off x="7102749" y="3206074"/>
                <a:ext cx="37440" cy="2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198EA5-5ADA-A24A-BE14-CC9EBE3F1E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95189" y="3198514"/>
                  <a:ext cx="5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85EAB5-4F40-984A-ADA0-0F4DD2191C8D}"/>
                    </a:ext>
                  </a:extLst>
                </p14:cNvPr>
                <p14:cNvContentPartPr/>
                <p14:nvPr/>
              </p14:nvContentPartPr>
              <p14:xfrm>
                <a:off x="7112829" y="3176914"/>
                <a:ext cx="105480" cy="396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85EAB5-4F40-984A-ADA0-0F4DD2191C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05269" y="3169354"/>
                  <a:ext cx="120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42770-152B-164B-B0D5-6BC91F0CB9B2}"/>
                    </a:ext>
                  </a:extLst>
                </p14:cNvPr>
                <p14:cNvContentPartPr/>
                <p14:nvPr/>
              </p14:nvContentPartPr>
              <p14:xfrm>
                <a:off x="7167909" y="3318394"/>
                <a:ext cx="190440" cy="10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42770-152B-164B-B0D5-6BC91F0CB9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60709" y="3310834"/>
                  <a:ext cx="20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E857DF-A144-3540-9995-7F3BD2884A1B}"/>
                    </a:ext>
                  </a:extLst>
                </p14:cNvPr>
                <p14:cNvContentPartPr/>
                <p14:nvPr/>
              </p14:nvContentPartPr>
              <p14:xfrm>
                <a:off x="7320549" y="3211114"/>
                <a:ext cx="78840" cy="348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E857DF-A144-3540-9995-7F3BD2884A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12989" y="3203554"/>
                  <a:ext cx="93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AB9C0E-8095-CF4F-9D2B-378596BC947E}"/>
                    </a:ext>
                  </a:extLst>
                </p14:cNvPr>
                <p14:cNvContentPartPr/>
                <p14:nvPr/>
              </p14:nvContentPartPr>
              <p14:xfrm>
                <a:off x="7331349" y="2982514"/>
                <a:ext cx="474480" cy="631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AB9C0E-8095-CF4F-9D2B-378596BC94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3789" y="2974954"/>
                  <a:ext cx="4892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504B83-4DBC-F14C-A4DB-A103EA2815BB}"/>
                    </a:ext>
                  </a:extLst>
                </p14:cNvPr>
                <p14:cNvContentPartPr/>
                <p14:nvPr/>
              </p14:nvContentPartPr>
              <p14:xfrm>
                <a:off x="4681029" y="3170434"/>
                <a:ext cx="38160" cy="11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504B83-4DBC-F14C-A4DB-A103EA2815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73469" y="3162874"/>
                  <a:ext cx="5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839703-ED94-A641-ABFE-7A61966AE4C3}"/>
                    </a:ext>
                  </a:extLst>
                </p14:cNvPr>
                <p14:cNvContentPartPr/>
                <p14:nvPr/>
              </p14:nvContentPartPr>
              <p14:xfrm>
                <a:off x="4576629" y="2987554"/>
                <a:ext cx="180360" cy="271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839703-ED94-A641-ABFE-7A61966AE4C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69069" y="2979994"/>
                  <a:ext cx="195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276737-720B-7F48-BC01-5FAC87D2FA82}"/>
                    </a:ext>
                  </a:extLst>
                </p14:cNvPr>
                <p14:cNvContentPartPr/>
                <p14:nvPr/>
              </p14:nvContentPartPr>
              <p14:xfrm>
                <a:off x="4800189" y="2957314"/>
                <a:ext cx="217440" cy="222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276737-720B-7F48-BC01-5FAC87D2FA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92629" y="2949754"/>
                  <a:ext cx="232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F10DF6-DF7E-1A44-ACA1-B4422C8BF629}"/>
                    </a:ext>
                  </a:extLst>
                </p14:cNvPr>
                <p14:cNvContentPartPr/>
                <p14:nvPr/>
              </p14:nvContentPartPr>
              <p14:xfrm>
                <a:off x="4960749" y="3092674"/>
                <a:ext cx="304920" cy="75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F10DF6-DF7E-1A44-ACA1-B4422C8BF6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3189" y="3085114"/>
                  <a:ext cx="32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C9E901-DCAF-6E45-94D6-AC2A8CE29B72}"/>
                    </a:ext>
                  </a:extLst>
                </p14:cNvPr>
                <p14:cNvContentPartPr/>
                <p14:nvPr/>
              </p14:nvContentPartPr>
              <p14:xfrm>
                <a:off x="5418309" y="3055594"/>
                <a:ext cx="381240" cy="119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C9E901-DCAF-6E45-94D6-AC2A8CE29B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10749" y="3048394"/>
                  <a:ext cx="396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A09997-203A-D64D-81C4-2B743620D709}"/>
                    </a:ext>
                  </a:extLst>
                </p14:cNvPr>
                <p14:cNvContentPartPr/>
                <p14:nvPr/>
              </p14:nvContentPartPr>
              <p14:xfrm>
                <a:off x="5489589" y="2922394"/>
                <a:ext cx="2520" cy="6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A09997-203A-D64D-81C4-2B743620D7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82029" y="2914834"/>
                  <a:ext cx="17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A30084-0804-E24C-819D-F194DA67652F}"/>
                    </a:ext>
                  </a:extLst>
                </p14:cNvPr>
                <p14:cNvContentPartPr/>
                <p14:nvPr/>
              </p14:nvContentPartPr>
              <p14:xfrm>
                <a:off x="5938149" y="3046594"/>
                <a:ext cx="262440" cy="117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A30084-0804-E24C-819D-F194DA67652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30589" y="3039034"/>
                  <a:ext cx="277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F251D9-AB47-0842-B7AC-B99E3CEE1690}"/>
                    </a:ext>
                  </a:extLst>
                </p14:cNvPr>
                <p14:cNvContentPartPr/>
                <p14:nvPr/>
              </p14:nvContentPartPr>
              <p14:xfrm>
                <a:off x="6194829" y="3051274"/>
                <a:ext cx="110880" cy="29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F251D9-AB47-0842-B7AC-B99E3CEE16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87269" y="3044074"/>
                  <a:ext cx="126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0F8303-45F6-FC4E-B93E-721721FC034A}"/>
                    </a:ext>
                  </a:extLst>
                </p14:cNvPr>
                <p14:cNvContentPartPr/>
                <p14:nvPr/>
              </p14:nvContentPartPr>
              <p14:xfrm>
                <a:off x="6319029" y="3080434"/>
                <a:ext cx="28800" cy="128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0F8303-45F6-FC4E-B93E-721721FC03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11469" y="3072874"/>
                  <a:ext cx="4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B492BF-0AFD-684F-998B-980F06446204}"/>
                    </a:ext>
                  </a:extLst>
                </p14:cNvPr>
                <p14:cNvContentPartPr/>
                <p14:nvPr/>
              </p14:nvContentPartPr>
              <p14:xfrm>
                <a:off x="6350709" y="3041194"/>
                <a:ext cx="1080" cy="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B492BF-0AFD-684F-998B-980F064462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43509" y="3033634"/>
                  <a:ext cx="16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08B4D9-06D3-964B-8BA2-549EDBC9B275}"/>
                    </a:ext>
                  </a:extLst>
                </p14:cNvPr>
                <p14:cNvContentPartPr/>
                <p14:nvPr/>
              </p14:nvContentPartPr>
              <p14:xfrm>
                <a:off x="6414069" y="3080434"/>
                <a:ext cx="236880" cy="113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08B4D9-06D3-964B-8BA2-549EDBC9B2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06509" y="3072874"/>
                  <a:ext cx="252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2EC0AE1-4D09-C243-A5AA-0AA6E7142255}"/>
                    </a:ext>
                  </a:extLst>
                </p14:cNvPr>
                <p14:cNvContentPartPr/>
                <p14:nvPr/>
              </p14:nvContentPartPr>
              <p14:xfrm>
                <a:off x="4468269" y="3523234"/>
                <a:ext cx="96840" cy="71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2EC0AE1-4D09-C243-A5AA-0AA6E71422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60709" y="3515674"/>
                  <a:ext cx="111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86599E-CBB9-8942-8ABF-2079E06913DD}"/>
                    </a:ext>
                  </a:extLst>
                </p14:cNvPr>
                <p14:cNvContentPartPr/>
                <p14:nvPr/>
              </p14:nvContentPartPr>
              <p14:xfrm>
                <a:off x="4616589" y="3356914"/>
                <a:ext cx="54720" cy="228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86599E-CBB9-8942-8ABF-2079E06913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09029" y="3349354"/>
                  <a:ext cx="69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596BBE6-480C-874F-A25F-CD4E6A508C91}"/>
                    </a:ext>
                  </a:extLst>
                </p14:cNvPr>
                <p14:cNvContentPartPr/>
                <p14:nvPr/>
              </p14:nvContentPartPr>
              <p14:xfrm>
                <a:off x="4625949" y="3507754"/>
                <a:ext cx="143280" cy="51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596BBE6-480C-874F-A25F-CD4E6A508C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18389" y="3500554"/>
                  <a:ext cx="158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E3FA4E4-45D0-4741-AE7B-FBA24D52A72A}"/>
                    </a:ext>
                  </a:extLst>
                </p14:cNvPr>
                <p14:cNvContentPartPr/>
                <p14:nvPr/>
              </p14:nvContentPartPr>
              <p14:xfrm>
                <a:off x="5013309" y="3406234"/>
                <a:ext cx="127440" cy="116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E3FA4E4-45D0-4741-AE7B-FBA24D52A7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05749" y="3398674"/>
                  <a:ext cx="142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BC7E4B5-DC7F-E64A-98B9-0871600DF762}"/>
                    </a:ext>
                  </a:extLst>
                </p14:cNvPr>
                <p14:cNvContentPartPr/>
                <p14:nvPr/>
              </p14:nvContentPartPr>
              <p14:xfrm>
                <a:off x="5197629" y="3286714"/>
                <a:ext cx="563400" cy="468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BC7E4B5-DC7F-E64A-98B9-0871600DF7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90069" y="3279154"/>
                  <a:ext cx="5785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197E0C-50BB-DF42-A88C-90D86E024C3E}"/>
                    </a:ext>
                  </a:extLst>
                </p14:cNvPr>
                <p14:cNvContentPartPr/>
                <p14:nvPr/>
              </p14:nvContentPartPr>
              <p14:xfrm>
                <a:off x="5979549" y="3393274"/>
                <a:ext cx="381600" cy="136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197E0C-50BB-DF42-A88C-90D86E024C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71989" y="3385714"/>
                  <a:ext cx="39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079068D-46DA-4745-9006-8451FA39C667}"/>
                    </a:ext>
                  </a:extLst>
                </p14:cNvPr>
                <p14:cNvContentPartPr/>
                <p14:nvPr/>
              </p14:nvContentPartPr>
              <p14:xfrm>
                <a:off x="4659069" y="3739954"/>
                <a:ext cx="266760" cy="244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079068D-46DA-4745-9006-8451FA39C66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51869" y="3732754"/>
                  <a:ext cx="281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F6064B6-4D40-A741-B990-DF6EEDED08D1}"/>
                    </a:ext>
                  </a:extLst>
                </p14:cNvPr>
                <p14:cNvContentPartPr/>
                <p14:nvPr/>
              </p14:nvContentPartPr>
              <p14:xfrm>
                <a:off x="4968309" y="3788194"/>
                <a:ext cx="76320" cy="153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F6064B6-4D40-A741-B990-DF6EEDED08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60749" y="3780634"/>
                  <a:ext cx="91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7D7F766-6C74-E247-A5FB-90725E296F14}"/>
                    </a:ext>
                  </a:extLst>
                </p14:cNvPr>
                <p14:cNvContentPartPr/>
                <p14:nvPr/>
              </p14:nvContentPartPr>
              <p14:xfrm>
                <a:off x="5134269" y="3791794"/>
                <a:ext cx="420120" cy="151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7D7F766-6C74-E247-A5FB-90725E296F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26709" y="3784234"/>
                  <a:ext cx="435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C5D9575-2B94-2744-BE87-273AAB2B3EA4}"/>
                    </a:ext>
                  </a:extLst>
                </p14:cNvPr>
                <p14:cNvContentPartPr/>
                <p14:nvPr/>
              </p14:nvContentPartPr>
              <p14:xfrm>
                <a:off x="5759589" y="3772714"/>
                <a:ext cx="238320" cy="144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C5D9575-2B94-2744-BE87-273AAB2B3E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52029" y="3765154"/>
                  <a:ext cx="253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0A787E0-1358-BB48-8D2C-BE1920EC5294}"/>
                    </a:ext>
                  </a:extLst>
                </p14:cNvPr>
                <p14:cNvContentPartPr/>
                <p14:nvPr/>
              </p14:nvContentPartPr>
              <p14:xfrm>
                <a:off x="6024909" y="3755434"/>
                <a:ext cx="252000" cy="123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0A787E0-1358-BB48-8D2C-BE1920EC52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17709" y="3747874"/>
                  <a:ext cx="267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74EFA8A-4C1D-B547-B4FF-8798E3C0373B}"/>
                    </a:ext>
                  </a:extLst>
                </p14:cNvPr>
                <p14:cNvContentPartPr/>
                <p14:nvPr/>
              </p14:nvContentPartPr>
              <p14:xfrm>
                <a:off x="6297069" y="3761914"/>
                <a:ext cx="117000" cy="239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74EFA8A-4C1D-B547-B4FF-8798E3C037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89509" y="3754354"/>
                  <a:ext cx="132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04D8DA6-545D-6145-B245-821D084DE67B}"/>
                    </a:ext>
                  </a:extLst>
                </p14:cNvPr>
                <p14:cNvContentPartPr/>
                <p14:nvPr/>
              </p14:nvContentPartPr>
              <p14:xfrm>
                <a:off x="6395349" y="3612514"/>
                <a:ext cx="173160" cy="239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04D8DA6-545D-6145-B245-821D084DE6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87789" y="3604954"/>
                  <a:ext cx="188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DCB8E8-1921-9544-AF69-CFC3EDAC574C}"/>
                    </a:ext>
                  </a:extLst>
                </p14:cNvPr>
                <p14:cNvContentPartPr/>
                <p14:nvPr/>
              </p14:nvContentPartPr>
              <p14:xfrm>
                <a:off x="6504069" y="3753274"/>
                <a:ext cx="144000" cy="29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DCB8E8-1921-9544-AF69-CFC3EDAC57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96509" y="3745714"/>
                  <a:ext cx="159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DD5C8B2-CFFB-F24C-A02C-F5A8B65021DD}"/>
                    </a:ext>
                  </a:extLst>
                </p14:cNvPr>
                <p14:cNvContentPartPr/>
                <p14:nvPr/>
              </p14:nvContentPartPr>
              <p14:xfrm>
                <a:off x="6819789" y="3809794"/>
                <a:ext cx="6840" cy="8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DD5C8B2-CFFB-F24C-A02C-F5A8B65021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12229" y="3802234"/>
                  <a:ext cx="219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7E7BBF6-FEEF-5145-9895-68324A454BC5}"/>
                  </a:ext>
                </a:extLst>
              </p14:cNvPr>
              <p14:cNvContentPartPr/>
              <p14:nvPr/>
            </p14:nvContentPartPr>
            <p14:xfrm>
              <a:off x="1702029" y="3688474"/>
              <a:ext cx="100440" cy="1587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7E7BBF6-FEEF-5145-9895-68324A454BC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694469" y="3680914"/>
                <a:ext cx="1155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0BC2CA4-1C30-AC44-9781-E1A8230C539D}"/>
              </a:ext>
            </a:extLst>
          </p:cNvPr>
          <p:cNvGrpSpPr/>
          <p:nvPr/>
        </p:nvGrpSpPr>
        <p:grpSpPr>
          <a:xfrm>
            <a:off x="4736829" y="4131994"/>
            <a:ext cx="400320" cy="352440"/>
            <a:chOff x="4736829" y="4131994"/>
            <a:chExt cx="40032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E96D4FD-535B-A141-ABDC-CBE72F87379B}"/>
                    </a:ext>
                  </a:extLst>
                </p14:cNvPr>
                <p14:cNvContentPartPr/>
                <p14:nvPr/>
              </p14:nvContentPartPr>
              <p14:xfrm>
                <a:off x="4736829" y="4205434"/>
                <a:ext cx="223200" cy="150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E96D4FD-535B-A141-ABDC-CBE72F8737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29269" y="4197874"/>
                  <a:ext cx="23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BA5956-C42D-7F43-BD74-24BA0042C654}"/>
                    </a:ext>
                  </a:extLst>
                </p14:cNvPr>
                <p14:cNvContentPartPr/>
                <p14:nvPr/>
              </p14:nvContentPartPr>
              <p14:xfrm>
                <a:off x="5036709" y="4131994"/>
                <a:ext cx="100440" cy="3524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BA5956-C42D-7F43-BD74-24BA0042C6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9149" y="4124434"/>
                  <a:ext cx="11556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9A40F2F-211F-B543-83B3-41DE4978968F}"/>
              </a:ext>
            </a:extLst>
          </p:cNvPr>
          <p:cNvGrpSpPr/>
          <p:nvPr/>
        </p:nvGrpSpPr>
        <p:grpSpPr>
          <a:xfrm>
            <a:off x="5469789" y="4096354"/>
            <a:ext cx="191160" cy="249120"/>
            <a:chOff x="5469789" y="4096354"/>
            <a:chExt cx="1911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F6023C3-8BC8-0F42-9D9C-EF651A6E60D2}"/>
                    </a:ext>
                  </a:extLst>
                </p14:cNvPr>
                <p14:cNvContentPartPr/>
                <p14:nvPr/>
              </p14:nvContentPartPr>
              <p14:xfrm>
                <a:off x="5469789" y="4096354"/>
                <a:ext cx="140400" cy="249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F6023C3-8BC8-0F42-9D9C-EF651A6E60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62229" y="4088794"/>
                  <a:ext cx="155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8B5C2CC-5387-9445-84EB-355B5C2E9D4C}"/>
                    </a:ext>
                  </a:extLst>
                </p14:cNvPr>
                <p14:cNvContentPartPr/>
                <p14:nvPr/>
              </p14:nvContentPartPr>
              <p14:xfrm>
                <a:off x="5600469" y="4102834"/>
                <a:ext cx="60480" cy="234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8B5C2CC-5387-9445-84EB-355B5C2E9D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92909" y="4095274"/>
                  <a:ext cx="7560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B2C6B28-853D-6549-B830-9BFFB050F835}"/>
              </a:ext>
            </a:extLst>
          </p:cNvPr>
          <p:cNvGrpSpPr/>
          <p:nvPr/>
        </p:nvGrpSpPr>
        <p:grpSpPr>
          <a:xfrm>
            <a:off x="6090429" y="4149274"/>
            <a:ext cx="548640" cy="298080"/>
            <a:chOff x="6090429" y="4149274"/>
            <a:chExt cx="5486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AFEA4A1-3DEC-6941-B7C0-A061930327AE}"/>
                    </a:ext>
                  </a:extLst>
                </p14:cNvPr>
                <p14:cNvContentPartPr/>
                <p14:nvPr/>
              </p14:nvContentPartPr>
              <p14:xfrm>
                <a:off x="6201309" y="4178434"/>
                <a:ext cx="437760" cy="268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AFEA4A1-3DEC-6941-B7C0-A061930327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93749" y="4170874"/>
                  <a:ext cx="452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6510B24-477C-8248-92F6-262064A8AB2D}"/>
                    </a:ext>
                  </a:extLst>
                </p14:cNvPr>
                <p14:cNvContentPartPr/>
                <p14:nvPr/>
              </p14:nvContentPartPr>
              <p14:xfrm>
                <a:off x="6090429" y="4149274"/>
                <a:ext cx="199080" cy="136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6510B24-477C-8248-92F6-262064A8AB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82869" y="4142074"/>
                  <a:ext cx="21420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2DACC7-D90F-C948-BAD0-17DEEBC8A876}"/>
                  </a:ext>
                </a:extLst>
              </p14:cNvPr>
              <p14:cNvContentPartPr/>
              <p14:nvPr/>
            </p14:nvContentPartPr>
            <p14:xfrm>
              <a:off x="6937869" y="4350514"/>
              <a:ext cx="731880" cy="1904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2DACC7-D90F-C948-BAD0-17DEEBC8A87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930309" y="4342954"/>
                <a:ext cx="7470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10AD616-AFDB-8640-8A9F-446A50421117}"/>
              </a:ext>
            </a:extLst>
          </p:cNvPr>
          <p:cNvGrpSpPr/>
          <p:nvPr/>
        </p:nvGrpSpPr>
        <p:grpSpPr>
          <a:xfrm>
            <a:off x="8174469" y="4060354"/>
            <a:ext cx="1874520" cy="442800"/>
            <a:chOff x="8174469" y="4060354"/>
            <a:chExt cx="18745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8CF19AE-7999-9445-AD2E-5DF55B1C2AC6}"/>
                    </a:ext>
                  </a:extLst>
                </p14:cNvPr>
                <p14:cNvContentPartPr/>
                <p14:nvPr/>
              </p14:nvContentPartPr>
              <p14:xfrm>
                <a:off x="8174469" y="4197874"/>
                <a:ext cx="739800" cy="305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8CF19AE-7999-9445-AD2E-5DF55B1C2A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66909" y="4190674"/>
                  <a:ext cx="754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8204295-2EB6-F94C-9A7C-0C399E0F342F}"/>
                    </a:ext>
                  </a:extLst>
                </p14:cNvPr>
                <p14:cNvContentPartPr/>
                <p14:nvPr/>
              </p14:nvContentPartPr>
              <p14:xfrm>
                <a:off x="8955669" y="4063234"/>
                <a:ext cx="270360" cy="276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8204295-2EB6-F94C-9A7C-0C399E0F34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48109" y="4055674"/>
                  <a:ext cx="285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8C33920-4B5D-DA4B-828B-A99D08B235D8}"/>
                    </a:ext>
                  </a:extLst>
                </p14:cNvPr>
                <p14:cNvContentPartPr/>
                <p14:nvPr/>
              </p14:nvContentPartPr>
              <p14:xfrm>
                <a:off x="9116589" y="4244314"/>
                <a:ext cx="186840" cy="32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8C33920-4B5D-DA4B-828B-A99D08B235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09029" y="4236754"/>
                  <a:ext cx="20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D3F57AF-384E-8643-A705-4DFCF665A3DD}"/>
                    </a:ext>
                  </a:extLst>
                </p14:cNvPr>
                <p14:cNvContentPartPr/>
                <p14:nvPr/>
              </p14:nvContentPartPr>
              <p14:xfrm>
                <a:off x="9421509" y="4283554"/>
                <a:ext cx="22680" cy="8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D3F57AF-384E-8643-A705-4DFCF665A3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13949" y="4275994"/>
                  <a:ext cx="3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620AA2F-7151-2C4C-B1D2-5D1B63250D59}"/>
                    </a:ext>
                  </a:extLst>
                </p14:cNvPr>
                <p14:cNvContentPartPr/>
                <p14:nvPr/>
              </p14:nvContentPartPr>
              <p14:xfrm>
                <a:off x="9660909" y="4179154"/>
                <a:ext cx="217440" cy="113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620AA2F-7151-2C4C-B1D2-5D1B63250D5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53349" y="4171594"/>
                  <a:ext cx="232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B211E1C-7900-2E47-B968-059C99D4BDB2}"/>
                    </a:ext>
                  </a:extLst>
                </p14:cNvPr>
                <p14:cNvContentPartPr/>
                <p14:nvPr/>
              </p14:nvContentPartPr>
              <p14:xfrm>
                <a:off x="9906789" y="4060354"/>
                <a:ext cx="142200" cy="415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B211E1C-7900-2E47-B968-059C99D4BD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99229" y="4052794"/>
                  <a:ext cx="1573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788E24C-ED33-E54C-80DB-7FE3D057B556}"/>
              </a:ext>
            </a:extLst>
          </p:cNvPr>
          <p:cNvGrpSpPr/>
          <p:nvPr/>
        </p:nvGrpSpPr>
        <p:grpSpPr>
          <a:xfrm>
            <a:off x="10423029" y="3820594"/>
            <a:ext cx="1299960" cy="453960"/>
            <a:chOff x="10423029" y="3820594"/>
            <a:chExt cx="129996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036E575-5F1C-C845-9C7A-30373378662C}"/>
                    </a:ext>
                  </a:extLst>
                </p14:cNvPr>
                <p14:cNvContentPartPr/>
                <p14:nvPr/>
              </p14:nvContentPartPr>
              <p14:xfrm>
                <a:off x="10423029" y="4123354"/>
                <a:ext cx="90360" cy="142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036E575-5F1C-C845-9C7A-30373378662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15469" y="4115794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88C451D-B841-1F48-8E0E-E6C20F4AACF6}"/>
                    </a:ext>
                  </a:extLst>
                </p14:cNvPr>
                <p14:cNvContentPartPr/>
                <p14:nvPr/>
              </p14:nvContentPartPr>
              <p14:xfrm>
                <a:off x="10608069" y="4137034"/>
                <a:ext cx="513360" cy="126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88C451D-B841-1F48-8E0E-E6C20F4AAC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00509" y="4129474"/>
                  <a:ext cx="52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66E22B2-6EFE-094A-A871-7B4BE1199215}"/>
                    </a:ext>
                  </a:extLst>
                </p14:cNvPr>
                <p14:cNvContentPartPr/>
                <p14:nvPr/>
              </p14:nvContentPartPr>
              <p14:xfrm>
                <a:off x="11369829" y="4027594"/>
                <a:ext cx="31680" cy="246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66E22B2-6EFE-094A-A871-7B4BE1199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62269" y="4020034"/>
                  <a:ext cx="46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FA01C0A-A268-9547-AAD1-797F77C308A9}"/>
                    </a:ext>
                  </a:extLst>
                </p14:cNvPr>
                <p14:cNvContentPartPr/>
                <p14:nvPr/>
              </p14:nvContentPartPr>
              <p14:xfrm>
                <a:off x="11380989" y="4057114"/>
                <a:ext cx="160560" cy="1958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FA01C0A-A268-9547-AAD1-797F77C308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73429" y="4049554"/>
                  <a:ext cx="175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CF9503D-30FE-9744-B618-783A7CE1A547}"/>
                    </a:ext>
                  </a:extLst>
                </p14:cNvPr>
                <p14:cNvContentPartPr/>
                <p14:nvPr/>
              </p14:nvContentPartPr>
              <p14:xfrm>
                <a:off x="11591229" y="3820594"/>
                <a:ext cx="131760" cy="243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CF9503D-30FE-9744-B618-783A7CE1A5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83669" y="3813034"/>
                  <a:ext cx="1468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BE22A6C-07F4-F242-A9D9-C5D2B1DD5E5B}"/>
              </a:ext>
            </a:extLst>
          </p:cNvPr>
          <p:cNvGrpSpPr/>
          <p:nvPr/>
        </p:nvGrpSpPr>
        <p:grpSpPr>
          <a:xfrm>
            <a:off x="2117109" y="4539154"/>
            <a:ext cx="1712520" cy="701280"/>
            <a:chOff x="2117109" y="4539154"/>
            <a:chExt cx="171252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A741F39-8EBE-5A4C-AC05-B4D7F59C815E}"/>
                    </a:ext>
                  </a:extLst>
                </p14:cNvPr>
                <p14:cNvContentPartPr/>
                <p14:nvPr/>
              </p14:nvContentPartPr>
              <p14:xfrm>
                <a:off x="2812269" y="4687114"/>
                <a:ext cx="108360" cy="284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A741F39-8EBE-5A4C-AC05-B4D7F59C81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04709" y="4679554"/>
                  <a:ext cx="123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22596CB-FBD9-9C42-8037-FBF5C6962233}"/>
                    </a:ext>
                  </a:extLst>
                </p14:cNvPr>
                <p14:cNvContentPartPr/>
                <p14:nvPr/>
              </p14:nvContentPartPr>
              <p14:xfrm>
                <a:off x="2792109" y="4677034"/>
                <a:ext cx="200520" cy="153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22596CB-FBD9-9C42-8037-FBF5C69622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84549" y="4669474"/>
                  <a:ext cx="215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530C764-E07A-534A-AA1B-45CA381D190D}"/>
                    </a:ext>
                  </a:extLst>
                </p14:cNvPr>
                <p14:cNvContentPartPr/>
                <p14:nvPr/>
              </p14:nvContentPartPr>
              <p14:xfrm>
                <a:off x="3170109" y="4640674"/>
                <a:ext cx="146160" cy="297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530C764-E07A-534A-AA1B-45CA381D19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62549" y="4633114"/>
                  <a:ext cx="161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E32B276-B114-C341-A732-8527476D93FE}"/>
                    </a:ext>
                  </a:extLst>
                </p14:cNvPr>
                <p14:cNvContentPartPr/>
                <p14:nvPr/>
              </p14:nvContentPartPr>
              <p14:xfrm>
                <a:off x="3412389" y="4645354"/>
                <a:ext cx="212400" cy="236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E32B276-B114-C341-A732-8527476D93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04829" y="4638154"/>
                  <a:ext cx="227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B9FB5B1-5290-A246-B3D2-89E37E60FE29}"/>
                    </a:ext>
                  </a:extLst>
                </p14:cNvPr>
                <p14:cNvContentPartPr/>
                <p14:nvPr/>
              </p14:nvContentPartPr>
              <p14:xfrm>
                <a:off x="3597429" y="4539154"/>
                <a:ext cx="232200" cy="424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B9FB5B1-5290-A246-B3D2-89E37E60FE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89869" y="4531594"/>
                  <a:ext cx="2473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4B92807-32E5-0346-9FA2-1D17DAE43A49}"/>
                    </a:ext>
                  </a:extLst>
                </p14:cNvPr>
                <p14:cNvContentPartPr/>
                <p14:nvPr/>
              </p14:nvContentPartPr>
              <p14:xfrm>
                <a:off x="2117109" y="4734994"/>
                <a:ext cx="257400" cy="104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4B92807-32E5-0346-9FA2-1D17DAE43A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09549" y="4727434"/>
                  <a:ext cx="27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59B5638-4BDE-2845-BF73-8EE026EF9C7D}"/>
                    </a:ext>
                  </a:extLst>
                </p14:cNvPr>
                <p14:cNvContentPartPr/>
                <p14:nvPr/>
              </p14:nvContentPartPr>
              <p14:xfrm>
                <a:off x="2157789" y="4847674"/>
                <a:ext cx="324000" cy="133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59B5638-4BDE-2845-BF73-8EE026EF9C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50229" y="4840114"/>
                  <a:ext cx="33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DC7313A-AC5C-414E-B1D3-5BC812F598D9}"/>
                    </a:ext>
                  </a:extLst>
                </p14:cNvPr>
                <p14:cNvContentPartPr/>
                <p14:nvPr/>
              </p14:nvContentPartPr>
              <p14:xfrm>
                <a:off x="2369469" y="4547074"/>
                <a:ext cx="30960" cy="693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DC7313A-AC5C-414E-B1D3-5BC812F598D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62269" y="4539514"/>
                  <a:ext cx="460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1EC0EE-C0DD-5D45-B027-1E215C867EA9}"/>
                    </a:ext>
                  </a:extLst>
                </p14:cNvPr>
                <p14:cNvContentPartPr/>
                <p14:nvPr/>
              </p14:nvContentPartPr>
              <p14:xfrm>
                <a:off x="2356509" y="4660474"/>
                <a:ext cx="267480" cy="104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1EC0EE-C0DD-5D45-B027-1E215C867EA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48949" y="4652914"/>
                  <a:ext cx="282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2F1CBC4-A526-9641-AD29-14297007D993}"/>
                    </a:ext>
                  </a:extLst>
                </p14:cNvPr>
                <p14:cNvContentPartPr/>
                <p14:nvPr/>
              </p14:nvContentPartPr>
              <p14:xfrm>
                <a:off x="2410869" y="4877914"/>
                <a:ext cx="191160" cy="774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2F1CBC4-A526-9641-AD29-14297007D99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03309" y="4870354"/>
                  <a:ext cx="20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2A9EE49-AA09-304B-A798-8ADF8D33C584}"/>
                    </a:ext>
                  </a:extLst>
                </p14:cNvPr>
                <p14:cNvContentPartPr/>
                <p14:nvPr/>
              </p14:nvContentPartPr>
              <p14:xfrm>
                <a:off x="2144469" y="4835074"/>
                <a:ext cx="532440" cy="202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2A9EE49-AA09-304B-A798-8ADF8D33C5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37269" y="4827874"/>
                  <a:ext cx="547560" cy="21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005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048-966A-8943-AD35-AFCA0EF7F485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10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479AA1-1BC2-B74B-B34D-DA410A079FB6}"/>
              </a:ext>
            </a:extLst>
          </p:cNvPr>
          <p:cNvGrpSpPr/>
          <p:nvPr/>
        </p:nvGrpSpPr>
        <p:grpSpPr>
          <a:xfrm>
            <a:off x="1583589" y="760594"/>
            <a:ext cx="2001600" cy="649800"/>
            <a:chOff x="1583589" y="760594"/>
            <a:chExt cx="200160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F5468D-5647-3D4D-8A25-1831642F1D54}"/>
                    </a:ext>
                  </a:extLst>
                </p14:cNvPr>
                <p14:cNvContentPartPr/>
                <p14:nvPr/>
              </p14:nvContentPartPr>
              <p14:xfrm>
                <a:off x="1583589" y="855994"/>
                <a:ext cx="70560" cy="293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F5468D-5647-3D4D-8A25-1831642F1D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6029" y="848434"/>
                  <a:ext cx="85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52C957-5DBC-6D4E-A355-B7C612E993A6}"/>
                    </a:ext>
                  </a:extLst>
                </p14:cNvPr>
                <p14:cNvContentPartPr/>
                <p14:nvPr/>
              </p14:nvContentPartPr>
              <p14:xfrm>
                <a:off x="1596909" y="760594"/>
                <a:ext cx="257040" cy="425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52C957-5DBC-6D4E-A355-B7C612E993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9349" y="753034"/>
                  <a:ext cx="2721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24BAAA-AD42-D545-9835-2CEB47A1D933}"/>
                    </a:ext>
                  </a:extLst>
                </p14:cNvPr>
                <p14:cNvContentPartPr/>
                <p14:nvPr/>
              </p14:nvContentPartPr>
              <p14:xfrm>
                <a:off x="1989309" y="964714"/>
                <a:ext cx="174600" cy="170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24BAAA-AD42-D545-9835-2CEB47A1D9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81749" y="957154"/>
                  <a:ext cx="189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EB5187-877F-5E45-9B2F-A7B81E194DDA}"/>
                    </a:ext>
                  </a:extLst>
                </p14:cNvPr>
                <p14:cNvContentPartPr/>
                <p14:nvPr/>
              </p14:nvContentPartPr>
              <p14:xfrm>
                <a:off x="2204229" y="957874"/>
                <a:ext cx="179640" cy="452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EB5187-877F-5E45-9B2F-A7B81E194D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6669" y="950314"/>
                  <a:ext cx="1947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59BA37-3E16-A44F-8BCF-AB8B9F20921D}"/>
                    </a:ext>
                  </a:extLst>
                </p14:cNvPr>
                <p14:cNvContentPartPr/>
                <p14:nvPr/>
              </p14:nvContentPartPr>
              <p14:xfrm>
                <a:off x="2432829" y="951034"/>
                <a:ext cx="171000" cy="207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59BA37-3E16-A44F-8BCF-AB8B9F2092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5269" y="943474"/>
                  <a:ext cx="186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EEC9D0-AC27-9446-81ED-CBB8A6279A83}"/>
                    </a:ext>
                  </a:extLst>
                </p14:cNvPr>
                <p14:cNvContentPartPr/>
                <p14:nvPr/>
              </p14:nvContentPartPr>
              <p14:xfrm>
                <a:off x="2582949" y="946714"/>
                <a:ext cx="119520" cy="24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EEC9D0-AC27-9446-81ED-CBB8A6279A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5389" y="939514"/>
                  <a:ext cx="134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13A76F-A112-C046-860C-6780495F90BB}"/>
                    </a:ext>
                  </a:extLst>
                </p14:cNvPr>
                <p14:cNvContentPartPr/>
                <p14:nvPr/>
              </p14:nvContentPartPr>
              <p14:xfrm>
                <a:off x="2872389" y="957874"/>
                <a:ext cx="25200" cy="18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13A76F-A112-C046-860C-6780495F90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189" y="950314"/>
                  <a:ext cx="3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A26447-CB16-FF4B-8973-5A68FD19EE07}"/>
                    </a:ext>
                  </a:extLst>
                </p14:cNvPr>
                <p14:cNvContentPartPr/>
                <p14:nvPr/>
              </p14:nvContentPartPr>
              <p14:xfrm>
                <a:off x="3058149" y="964354"/>
                <a:ext cx="527040" cy="12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A26447-CB16-FF4B-8973-5A68FD19EE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0949" y="956794"/>
                  <a:ext cx="5421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7E7666-5F89-7948-8481-D45E8CDB023C}"/>
              </a:ext>
            </a:extLst>
          </p:cNvPr>
          <p:cNvGrpSpPr/>
          <p:nvPr/>
        </p:nvGrpSpPr>
        <p:grpSpPr>
          <a:xfrm>
            <a:off x="4435149" y="644674"/>
            <a:ext cx="1713600" cy="426600"/>
            <a:chOff x="4435149" y="644674"/>
            <a:chExt cx="171360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C240CA-E818-0E45-B853-801D78A86C8B}"/>
                    </a:ext>
                  </a:extLst>
                </p14:cNvPr>
                <p14:cNvContentPartPr/>
                <p14:nvPr/>
              </p14:nvContentPartPr>
              <p14:xfrm>
                <a:off x="4435149" y="962914"/>
                <a:ext cx="590400" cy="108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C240CA-E818-0E45-B853-801D78A86C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7589" y="955354"/>
                  <a:ext cx="60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33212E-7112-C143-ADC1-33A9BAC5AD64}"/>
                    </a:ext>
                  </a:extLst>
                </p14:cNvPr>
                <p14:cNvContentPartPr/>
                <p14:nvPr/>
              </p14:nvContentPartPr>
              <p14:xfrm>
                <a:off x="4627389" y="729994"/>
                <a:ext cx="468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33212E-7112-C143-ADC1-33A9BAC5AD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9829" y="722434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9E55AD-1D70-4845-ABC0-7CCD2599456E}"/>
                    </a:ext>
                  </a:extLst>
                </p14:cNvPr>
                <p14:cNvContentPartPr/>
                <p14:nvPr/>
              </p14:nvContentPartPr>
              <p14:xfrm>
                <a:off x="5083869" y="729274"/>
                <a:ext cx="16200" cy="284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9E55AD-1D70-4845-ABC0-7CCD259945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76309" y="721714"/>
                  <a:ext cx="31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4880BC-388D-F342-91A5-AAAE9AD553DA}"/>
                    </a:ext>
                  </a:extLst>
                </p14:cNvPr>
                <p14:cNvContentPartPr/>
                <p14:nvPr/>
              </p14:nvContentPartPr>
              <p14:xfrm>
                <a:off x="4975509" y="839794"/>
                <a:ext cx="492480" cy="149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4880BC-388D-F342-91A5-AAAE9AD553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67949" y="832234"/>
                  <a:ext cx="50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7C1B32-3651-C24A-9324-5F56908684A8}"/>
                    </a:ext>
                  </a:extLst>
                </p14:cNvPr>
                <p14:cNvContentPartPr/>
                <p14:nvPr/>
              </p14:nvContentPartPr>
              <p14:xfrm>
                <a:off x="5546109" y="854194"/>
                <a:ext cx="91080" cy="125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7C1B32-3651-C24A-9324-5F56908684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38549" y="846994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B5CBCE-933C-2C47-B8AD-481E204A27FD}"/>
                    </a:ext>
                  </a:extLst>
                </p14:cNvPr>
                <p14:cNvContentPartPr/>
                <p14:nvPr/>
              </p14:nvContentPartPr>
              <p14:xfrm>
                <a:off x="5615589" y="859954"/>
                <a:ext cx="64800" cy="101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B5CBCE-933C-2C47-B8AD-481E204A27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08389" y="852394"/>
                  <a:ext cx="79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50A81-F33F-0740-9179-067D167E983F}"/>
                    </a:ext>
                  </a:extLst>
                </p14:cNvPr>
                <p14:cNvContentPartPr/>
                <p14:nvPr/>
              </p14:nvContentPartPr>
              <p14:xfrm>
                <a:off x="5785149" y="644674"/>
                <a:ext cx="363600" cy="30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50A81-F33F-0740-9179-067D167E98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7589" y="637114"/>
                  <a:ext cx="37872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762D87-0D21-3442-AC4B-FB06ED0013A1}"/>
              </a:ext>
            </a:extLst>
          </p:cNvPr>
          <p:cNvGrpSpPr/>
          <p:nvPr/>
        </p:nvGrpSpPr>
        <p:grpSpPr>
          <a:xfrm>
            <a:off x="6678309" y="658354"/>
            <a:ext cx="844920" cy="299880"/>
            <a:chOff x="6678309" y="658354"/>
            <a:chExt cx="8449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FAD0B5-FCD8-274A-AC36-39C3D8C35A54}"/>
                    </a:ext>
                  </a:extLst>
                </p14:cNvPr>
                <p14:cNvContentPartPr/>
                <p14:nvPr/>
              </p14:nvContentPartPr>
              <p14:xfrm>
                <a:off x="6678309" y="787234"/>
                <a:ext cx="226080" cy="171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FAD0B5-FCD8-274A-AC36-39C3D8C35A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0749" y="779674"/>
                  <a:ext cx="24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B66840-EAD9-874E-AE68-2FB340B07A4E}"/>
                    </a:ext>
                  </a:extLst>
                </p14:cNvPr>
                <p14:cNvContentPartPr/>
                <p14:nvPr/>
              </p14:nvContentPartPr>
              <p14:xfrm>
                <a:off x="6945789" y="658354"/>
                <a:ext cx="339480" cy="299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B66840-EAD9-874E-AE68-2FB340B07A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38229" y="650794"/>
                  <a:ext cx="354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3DA70A-F7A8-CE49-B608-ED2F0D4B7144}"/>
                    </a:ext>
                  </a:extLst>
                </p14:cNvPr>
                <p14:cNvContentPartPr/>
                <p14:nvPr/>
              </p14:nvContentPartPr>
              <p14:xfrm>
                <a:off x="7125789" y="760954"/>
                <a:ext cx="194040" cy="10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3DA70A-F7A8-CE49-B608-ED2F0D4B71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18589" y="753394"/>
                  <a:ext cx="209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0077D9-0F08-134A-BF39-A495A1C132A9}"/>
                    </a:ext>
                  </a:extLst>
                </p14:cNvPr>
                <p14:cNvContentPartPr/>
                <p14:nvPr/>
              </p14:nvContentPartPr>
              <p14:xfrm>
                <a:off x="7516389" y="925114"/>
                <a:ext cx="6840" cy="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0077D9-0F08-134A-BF39-A495A1C132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08829" y="917554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11FD42-C36E-6A42-AB0C-554733F6752E}"/>
              </a:ext>
            </a:extLst>
          </p:cNvPr>
          <p:cNvGrpSpPr/>
          <p:nvPr/>
        </p:nvGrpSpPr>
        <p:grpSpPr>
          <a:xfrm>
            <a:off x="1884909" y="1732954"/>
            <a:ext cx="1583640" cy="572760"/>
            <a:chOff x="1884909" y="1732954"/>
            <a:chExt cx="158364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355109-E085-C840-8A8C-CFFBE33A15C3}"/>
                    </a:ext>
                  </a:extLst>
                </p14:cNvPr>
                <p14:cNvContentPartPr/>
                <p14:nvPr/>
              </p14:nvContentPartPr>
              <p14:xfrm>
                <a:off x="1884909" y="1893874"/>
                <a:ext cx="267120" cy="411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355109-E085-C840-8A8C-CFFBE33A15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77349" y="1886314"/>
                  <a:ext cx="282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C801B9-D761-3E49-9703-EBAFE4782440}"/>
                    </a:ext>
                  </a:extLst>
                </p14:cNvPr>
                <p14:cNvContentPartPr/>
                <p14:nvPr/>
              </p14:nvContentPartPr>
              <p14:xfrm>
                <a:off x="2347869" y="1780114"/>
                <a:ext cx="48960" cy="281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C801B9-D761-3E49-9703-EBAFE47824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0309" y="1772554"/>
                  <a:ext cx="64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0E7BAA-6370-B940-908C-3A2AEF262F25}"/>
                    </a:ext>
                  </a:extLst>
                </p14:cNvPr>
                <p14:cNvContentPartPr/>
                <p14:nvPr/>
              </p14:nvContentPartPr>
              <p14:xfrm>
                <a:off x="2500869" y="1806754"/>
                <a:ext cx="205200" cy="18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0E7BAA-6370-B940-908C-3A2AEF262F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93309" y="1799194"/>
                  <a:ext cx="21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235919-6325-E940-BC87-7E3396AD7BA2}"/>
                    </a:ext>
                  </a:extLst>
                </p14:cNvPr>
                <p14:cNvContentPartPr/>
                <p14:nvPr/>
              </p14:nvContentPartPr>
              <p14:xfrm>
                <a:off x="2837829" y="1732954"/>
                <a:ext cx="30960" cy="319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235919-6325-E940-BC87-7E3396AD7B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0269" y="1725394"/>
                  <a:ext cx="46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9071AA-C317-5547-B2E2-AB9C38ED86D8}"/>
                    </a:ext>
                  </a:extLst>
                </p14:cNvPr>
                <p14:cNvContentPartPr/>
                <p14:nvPr/>
              </p14:nvContentPartPr>
              <p14:xfrm>
                <a:off x="3020709" y="1850314"/>
                <a:ext cx="159840" cy="125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9071AA-C317-5547-B2E2-AB9C38ED86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13149" y="1842754"/>
                  <a:ext cx="174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86E927-99BB-7E43-AB9E-8CD32B15015B}"/>
                    </a:ext>
                  </a:extLst>
                </p14:cNvPr>
                <p14:cNvContentPartPr/>
                <p14:nvPr/>
              </p14:nvContentPartPr>
              <p14:xfrm>
                <a:off x="3042669" y="1843834"/>
                <a:ext cx="108720" cy="18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86E927-99BB-7E43-AB9E-8CD32B1501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5109" y="1836274"/>
                  <a:ext cx="123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BED7CE-5222-694E-AD91-6C687E94AC19}"/>
                    </a:ext>
                  </a:extLst>
                </p14:cNvPr>
                <p14:cNvContentPartPr/>
                <p14:nvPr/>
              </p14:nvContentPartPr>
              <p14:xfrm>
                <a:off x="3314469" y="1750234"/>
                <a:ext cx="154080" cy="343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BED7CE-5222-694E-AD91-6C687E94AC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06909" y="1742674"/>
                  <a:ext cx="16920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155B46-41EC-8D4C-AB42-63C3315D0225}"/>
                  </a:ext>
                </a:extLst>
              </p14:cNvPr>
              <p14:cNvContentPartPr/>
              <p14:nvPr/>
            </p14:nvContentPartPr>
            <p14:xfrm>
              <a:off x="3951669" y="1833034"/>
              <a:ext cx="481320" cy="208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155B46-41EC-8D4C-AB42-63C3315D022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44109" y="1825474"/>
                <a:ext cx="4964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9B8C243-009B-9448-89AD-00A77232F7E8}"/>
              </a:ext>
            </a:extLst>
          </p:cNvPr>
          <p:cNvGrpSpPr/>
          <p:nvPr/>
        </p:nvGrpSpPr>
        <p:grpSpPr>
          <a:xfrm>
            <a:off x="4816749" y="1627474"/>
            <a:ext cx="1312200" cy="346680"/>
            <a:chOff x="4816749" y="1627474"/>
            <a:chExt cx="131220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55C0C4-0FEF-2F4E-882A-23EA23E2E802}"/>
                    </a:ext>
                  </a:extLst>
                </p14:cNvPr>
                <p14:cNvContentPartPr/>
                <p14:nvPr/>
              </p14:nvContentPartPr>
              <p14:xfrm>
                <a:off x="4862469" y="1729714"/>
                <a:ext cx="38880" cy="215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55C0C4-0FEF-2F4E-882A-23EA23E2E8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54909" y="1722514"/>
                  <a:ext cx="5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E9303C-2469-604A-B773-85C72DB4868E}"/>
                    </a:ext>
                  </a:extLst>
                </p14:cNvPr>
                <p14:cNvContentPartPr/>
                <p14:nvPr/>
              </p14:nvContentPartPr>
              <p14:xfrm>
                <a:off x="4816749" y="1659514"/>
                <a:ext cx="163800" cy="154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E9303C-2469-604A-B773-85C72DB486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9189" y="1651954"/>
                  <a:ext cx="178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5F5C83-925F-D644-BCA5-4AC532209DCB}"/>
                    </a:ext>
                  </a:extLst>
                </p14:cNvPr>
                <p14:cNvContentPartPr/>
                <p14:nvPr/>
              </p14:nvContentPartPr>
              <p14:xfrm>
                <a:off x="5110149" y="1676074"/>
                <a:ext cx="85680" cy="24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5F5C83-925F-D644-BCA5-4AC532209D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02589" y="1668514"/>
                  <a:ext cx="100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572FAC-3BFC-184E-A0CF-3C4020C7764C}"/>
                    </a:ext>
                  </a:extLst>
                </p14:cNvPr>
                <p14:cNvContentPartPr/>
                <p14:nvPr/>
              </p14:nvContentPartPr>
              <p14:xfrm>
                <a:off x="5306709" y="1752394"/>
                <a:ext cx="131040" cy="13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572FAC-3BFC-184E-A0CF-3C4020C776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99149" y="1744834"/>
                  <a:ext cx="14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A7BD7A-1659-4641-A97C-B72600D81D8A}"/>
                    </a:ext>
                  </a:extLst>
                </p14:cNvPr>
                <p14:cNvContentPartPr/>
                <p14:nvPr/>
              </p14:nvContentPartPr>
              <p14:xfrm>
                <a:off x="5313909" y="1752394"/>
                <a:ext cx="113400" cy="167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A7BD7A-1659-4641-A97C-B72600D81D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6709" y="1744834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3D0AEA-2592-724C-99DA-ADD3B418622A}"/>
                    </a:ext>
                  </a:extLst>
                </p14:cNvPr>
                <p14:cNvContentPartPr/>
                <p14:nvPr/>
              </p14:nvContentPartPr>
              <p14:xfrm>
                <a:off x="5573469" y="1654474"/>
                <a:ext cx="17640" cy="266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3D0AEA-2592-724C-99DA-ADD3B41862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66269" y="1646914"/>
                  <a:ext cx="32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C1AF96-57A1-C548-9237-2242471B8ECA}"/>
                    </a:ext>
                  </a:extLst>
                </p14:cNvPr>
                <p14:cNvContentPartPr/>
                <p14:nvPr/>
              </p14:nvContentPartPr>
              <p14:xfrm>
                <a:off x="5723949" y="1673914"/>
                <a:ext cx="180360" cy="201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C1AF96-57A1-C548-9237-2242471B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16389" y="1666354"/>
                  <a:ext cx="195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3312F9-620F-3E45-901D-B0C9ADC98E47}"/>
                    </a:ext>
                  </a:extLst>
                </p14:cNvPr>
                <p14:cNvContentPartPr/>
                <p14:nvPr/>
              </p14:nvContentPartPr>
              <p14:xfrm>
                <a:off x="5910429" y="1627474"/>
                <a:ext cx="218520" cy="346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3312F9-620F-3E45-901D-B0C9ADC98E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02869" y="1619914"/>
                  <a:ext cx="23364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0A9A25-44A0-B940-B4A7-D164BC649901}"/>
              </a:ext>
            </a:extLst>
          </p:cNvPr>
          <p:cNvGrpSpPr/>
          <p:nvPr/>
        </p:nvGrpSpPr>
        <p:grpSpPr>
          <a:xfrm>
            <a:off x="6387069" y="1610914"/>
            <a:ext cx="969480" cy="357480"/>
            <a:chOff x="6387069" y="1610914"/>
            <a:chExt cx="9694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78C5FE-80E5-E143-944C-840EA5B46341}"/>
                    </a:ext>
                  </a:extLst>
                </p14:cNvPr>
                <p14:cNvContentPartPr/>
                <p14:nvPr/>
              </p14:nvContentPartPr>
              <p14:xfrm>
                <a:off x="6433869" y="1745194"/>
                <a:ext cx="85680" cy="149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78C5FE-80E5-E143-944C-840EA5B463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26309" y="1737634"/>
                  <a:ext cx="100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1FEBDB-8CE3-FA4E-BDE6-D47EF809188A}"/>
                    </a:ext>
                  </a:extLst>
                </p14:cNvPr>
                <p14:cNvContentPartPr/>
                <p14:nvPr/>
              </p14:nvContentPartPr>
              <p14:xfrm>
                <a:off x="6526029" y="1752394"/>
                <a:ext cx="66960" cy="137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1FEBDB-8CE3-FA4E-BDE6-D47EF80918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18469" y="1744834"/>
                  <a:ext cx="82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42F7AA-920C-4045-A9A5-3BB4559C930A}"/>
                    </a:ext>
                  </a:extLst>
                </p14:cNvPr>
                <p14:cNvContentPartPr/>
                <p14:nvPr/>
              </p14:nvContentPartPr>
              <p14:xfrm>
                <a:off x="6387069" y="1716034"/>
                <a:ext cx="291960" cy="1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42F7AA-920C-4045-A9A5-3BB4559C93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9509" y="1708474"/>
                  <a:ext cx="30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64D2CC-451F-5D4F-BE2A-4FAD2F2A8B71}"/>
                    </a:ext>
                  </a:extLst>
                </p14:cNvPr>
                <p14:cNvContentPartPr/>
                <p14:nvPr/>
              </p14:nvContentPartPr>
              <p14:xfrm>
                <a:off x="6743469" y="1689394"/>
                <a:ext cx="86760" cy="258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64D2CC-451F-5D4F-BE2A-4FAD2F2A8B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35909" y="1681834"/>
                  <a:ext cx="101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05EBD9-E082-884B-8E1E-1AC35116DDFA}"/>
                    </a:ext>
                  </a:extLst>
                </p14:cNvPr>
                <p14:cNvContentPartPr/>
                <p14:nvPr/>
              </p14:nvContentPartPr>
              <p14:xfrm>
                <a:off x="6936429" y="1654474"/>
                <a:ext cx="158040" cy="201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05EBD9-E082-884B-8E1E-1AC35116DD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28869" y="1646914"/>
                  <a:ext cx="172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156DB4-CBB4-044E-8858-F7AD6FDFBE27}"/>
                    </a:ext>
                  </a:extLst>
                </p14:cNvPr>
                <p14:cNvContentPartPr/>
                <p14:nvPr/>
              </p14:nvContentPartPr>
              <p14:xfrm>
                <a:off x="7211829" y="1610914"/>
                <a:ext cx="144720" cy="357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156DB4-CBB4-044E-8858-F7AD6FDFBE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04269" y="1603354"/>
                  <a:ext cx="15984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B882C-3E2B-C342-A287-80E00CA57DFB}"/>
              </a:ext>
            </a:extLst>
          </p:cNvPr>
          <p:cNvGrpSpPr/>
          <p:nvPr/>
        </p:nvGrpSpPr>
        <p:grpSpPr>
          <a:xfrm>
            <a:off x="5728269" y="2257834"/>
            <a:ext cx="311760" cy="276120"/>
            <a:chOff x="5728269" y="2257834"/>
            <a:chExt cx="3117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A954A3-F6D3-2148-95D2-84C732C07B7D}"/>
                    </a:ext>
                  </a:extLst>
                </p14:cNvPr>
                <p14:cNvContentPartPr/>
                <p14:nvPr/>
              </p14:nvContentPartPr>
              <p14:xfrm>
                <a:off x="5785509" y="2277994"/>
                <a:ext cx="254520" cy="255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A954A3-F6D3-2148-95D2-84C732C07B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77949" y="2270434"/>
                  <a:ext cx="269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48F5B9-E2B4-2544-85C0-790E16D49A00}"/>
                    </a:ext>
                  </a:extLst>
                </p14:cNvPr>
                <p14:cNvContentPartPr/>
                <p14:nvPr/>
              </p14:nvContentPartPr>
              <p14:xfrm>
                <a:off x="5728269" y="2257834"/>
                <a:ext cx="257400" cy="15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48F5B9-E2B4-2544-85C0-790E16D49A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20709" y="2250274"/>
                  <a:ext cx="2725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7C7166-7A31-F344-8088-B2554F28F9F4}"/>
              </a:ext>
            </a:extLst>
          </p:cNvPr>
          <p:cNvGrpSpPr/>
          <p:nvPr/>
        </p:nvGrpSpPr>
        <p:grpSpPr>
          <a:xfrm>
            <a:off x="6425589" y="2329474"/>
            <a:ext cx="904680" cy="347040"/>
            <a:chOff x="6425589" y="2329474"/>
            <a:chExt cx="90468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719108-E7FC-9E4A-BE15-323F96F7EF82}"/>
                    </a:ext>
                  </a:extLst>
                </p14:cNvPr>
                <p14:cNvContentPartPr/>
                <p14:nvPr/>
              </p14:nvContentPartPr>
              <p14:xfrm>
                <a:off x="6425589" y="2491834"/>
                <a:ext cx="189720" cy="18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719108-E7FC-9E4A-BE15-323F96F7EF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18029" y="2484274"/>
                  <a:ext cx="204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A6B2E0-B895-8146-ADAF-79C82F607F36}"/>
                    </a:ext>
                  </a:extLst>
                </p14:cNvPr>
                <p14:cNvContentPartPr/>
                <p14:nvPr/>
              </p14:nvContentPartPr>
              <p14:xfrm>
                <a:off x="6765429" y="2437474"/>
                <a:ext cx="59040" cy="18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A6B2E0-B895-8146-ADAF-79C82F607F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57869" y="2429914"/>
                  <a:ext cx="7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23BCC5-B4A9-C345-9248-1DB38CCE1739}"/>
                    </a:ext>
                  </a:extLst>
                </p14:cNvPr>
                <p14:cNvContentPartPr/>
                <p14:nvPr/>
              </p14:nvContentPartPr>
              <p14:xfrm>
                <a:off x="6959109" y="2418754"/>
                <a:ext cx="138240" cy="154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23BCC5-B4A9-C345-9248-1DB38CCE17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51549" y="2411194"/>
                  <a:ext cx="153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D70456-45DF-224E-B380-62923DF4EB61}"/>
                    </a:ext>
                  </a:extLst>
                </p14:cNvPr>
                <p14:cNvContentPartPr/>
                <p14:nvPr/>
              </p14:nvContentPartPr>
              <p14:xfrm>
                <a:off x="7168269" y="2329474"/>
                <a:ext cx="162000" cy="330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D70456-45DF-224E-B380-62923DF4EB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60709" y="2321914"/>
                  <a:ext cx="1771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D1F2DD-36CC-D74B-A4B0-21C1FF84BAC3}"/>
              </a:ext>
            </a:extLst>
          </p:cNvPr>
          <p:cNvGrpSpPr/>
          <p:nvPr/>
        </p:nvGrpSpPr>
        <p:grpSpPr>
          <a:xfrm>
            <a:off x="2523549" y="2869114"/>
            <a:ext cx="4598640" cy="1655640"/>
            <a:chOff x="2523549" y="2869114"/>
            <a:chExt cx="4598640" cy="16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3921EC-68C6-B84C-A8D0-ADC6B09B02FA}"/>
                    </a:ext>
                  </a:extLst>
                </p14:cNvPr>
                <p14:cNvContentPartPr/>
                <p14:nvPr/>
              </p14:nvContentPartPr>
              <p14:xfrm>
                <a:off x="2523549" y="2869114"/>
                <a:ext cx="4118400" cy="1655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3921EC-68C6-B84C-A8D0-ADC6B09B02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15989" y="2861914"/>
                  <a:ext cx="4133520" cy="16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269289-D4E2-D742-9F2B-907F84B32E2D}"/>
                    </a:ext>
                  </a:extLst>
                </p14:cNvPr>
                <p14:cNvContentPartPr/>
                <p14:nvPr/>
              </p14:nvContentPartPr>
              <p14:xfrm>
                <a:off x="6771909" y="4167634"/>
                <a:ext cx="350280" cy="243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269289-D4E2-D742-9F2B-907F84B32E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64349" y="4160074"/>
                  <a:ext cx="365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D09995-173D-AB47-96E7-0885D97FDF8D}"/>
                    </a:ext>
                  </a:extLst>
                </p14:cNvPr>
                <p14:cNvContentPartPr/>
                <p14:nvPr/>
              </p14:nvContentPartPr>
              <p14:xfrm>
                <a:off x="2628669" y="3363394"/>
                <a:ext cx="3875040" cy="1029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D09995-173D-AB47-96E7-0885D97FDF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21109" y="3355834"/>
                  <a:ext cx="3890160" cy="10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0F52024-FACD-614A-9A0A-903D73467739}"/>
              </a:ext>
            </a:extLst>
          </p:cNvPr>
          <p:cNvGrpSpPr/>
          <p:nvPr/>
        </p:nvGrpSpPr>
        <p:grpSpPr>
          <a:xfrm>
            <a:off x="852789" y="2841034"/>
            <a:ext cx="1103760" cy="505440"/>
            <a:chOff x="852789" y="2841034"/>
            <a:chExt cx="110376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4756D2-6162-4146-872B-BF6F3CD8C184}"/>
                    </a:ext>
                  </a:extLst>
                </p14:cNvPr>
                <p14:cNvContentPartPr/>
                <p14:nvPr/>
              </p14:nvContentPartPr>
              <p14:xfrm>
                <a:off x="852789" y="2977474"/>
                <a:ext cx="216720" cy="36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4756D2-6162-4146-872B-BF6F3CD8C1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5229" y="2969914"/>
                  <a:ext cx="231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B3F4E6-887D-874C-83E3-68B5CC949AC3}"/>
                    </a:ext>
                  </a:extLst>
                </p14:cNvPr>
                <p14:cNvContentPartPr/>
                <p14:nvPr/>
              </p14:nvContentPartPr>
              <p14:xfrm>
                <a:off x="1172109" y="2938954"/>
                <a:ext cx="40320" cy="210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B3F4E6-887D-874C-83E3-68B5CC949A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4549" y="2931394"/>
                  <a:ext cx="55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096E09-AB4B-A849-BA99-32301325DF29}"/>
                    </a:ext>
                  </a:extLst>
                </p14:cNvPr>
                <p14:cNvContentPartPr/>
                <p14:nvPr/>
              </p14:nvContentPartPr>
              <p14:xfrm>
                <a:off x="1258509" y="2949034"/>
                <a:ext cx="138240" cy="143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096E09-AB4B-A849-BA99-32301325DF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50949" y="2941474"/>
                  <a:ext cx="153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F569DA-B7A9-B64B-B776-61401B53AB65}"/>
                    </a:ext>
                  </a:extLst>
                </p14:cNvPr>
                <p14:cNvContentPartPr/>
                <p14:nvPr/>
              </p14:nvContentPartPr>
              <p14:xfrm>
                <a:off x="1477749" y="2862634"/>
                <a:ext cx="15480" cy="237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F569DA-B7A9-B64B-B776-61401B53AB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0189" y="2855074"/>
                  <a:ext cx="30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E38FD65-8EC9-464E-88F9-72FF518E4AC7}"/>
                    </a:ext>
                  </a:extLst>
                </p14:cNvPr>
                <p14:cNvContentPartPr/>
                <p14:nvPr/>
              </p14:nvContentPartPr>
              <p14:xfrm>
                <a:off x="1583589" y="2971714"/>
                <a:ext cx="135360" cy="83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E38FD65-8EC9-464E-88F9-72FF518E4A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76029" y="2964154"/>
                  <a:ext cx="150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40FFE1-EBE0-D242-9AF9-7912166DD6F1}"/>
                    </a:ext>
                  </a:extLst>
                </p14:cNvPr>
                <p14:cNvContentPartPr/>
                <p14:nvPr/>
              </p14:nvContentPartPr>
              <p14:xfrm>
                <a:off x="1612389" y="2960914"/>
                <a:ext cx="104040" cy="146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40FFE1-EBE0-D242-9AF9-7912166DD6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04829" y="2953354"/>
                  <a:ext cx="119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8FDD48-1ABB-1D4E-8E01-C8E0B4485191}"/>
                    </a:ext>
                  </a:extLst>
                </p14:cNvPr>
                <p14:cNvContentPartPr/>
                <p14:nvPr/>
              </p14:nvContentPartPr>
              <p14:xfrm>
                <a:off x="1834149" y="2841034"/>
                <a:ext cx="122400" cy="253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8FDD48-1ABB-1D4E-8E01-C8E0B44851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6589" y="2833474"/>
                  <a:ext cx="1371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28EC621-16F7-4642-827C-9D07AC8D94FE}"/>
              </a:ext>
            </a:extLst>
          </p:cNvPr>
          <p:cNvGrpSpPr/>
          <p:nvPr/>
        </p:nvGrpSpPr>
        <p:grpSpPr>
          <a:xfrm>
            <a:off x="1099749" y="3513874"/>
            <a:ext cx="1423440" cy="884160"/>
            <a:chOff x="1099749" y="3513874"/>
            <a:chExt cx="142344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464AE1-0A8A-6040-9A6B-E5A40B14D5CE}"/>
                    </a:ext>
                  </a:extLst>
                </p14:cNvPr>
                <p14:cNvContentPartPr/>
                <p14:nvPr/>
              </p14:nvContentPartPr>
              <p14:xfrm>
                <a:off x="1191909" y="3613954"/>
                <a:ext cx="63360" cy="294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464AE1-0A8A-6040-9A6B-E5A40B14D5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4349" y="3606394"/>
                  <a:ext cx="78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2BE3C7-3F05-F846-8EF6-EA2043C09EDB}"/>
                    </a:ext>
                  </a:extLst>
                </p14:cNvPr>
                <p14:cNvContentPartPr/>
                <p14:nvPr/>
              </p14:nvContentPartPr>
              <p14:xfrm>
                <a:off x="1165629" y="3513874"/>
                <a:ext cx="196200" cy="137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2BE3C7-3F05-F846-8EF6-EA2043C09E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8069" y="3506314"/>
                  <a:ext cx="211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023A80-BB76-2047-B5BC-528E6BEA1B47}"/>
                    </a:ext>
                  </a:extLst>
                </p14:cNvPr>
                <p14:cNvContentPartPr/>
                <p14:nvPr/>
              </p14:nvContentPartPr>
              <p14:xfrm>
                <a:off x="1099749" y="4138114"/>
                <a:ext cx="88200" cy="259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023A80-BB76-2047-B5BC-528E6BEA1B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2189" y="4130554"/>
                  <a:ext cx="103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F3515D-FC9F-2440-BD77-90AB1495579E}"/>
                    </a:ext>
                  </a:extLst>
                </p14:cNvPr>
                <p14:cNvContentPartPr/>
                <p14:nvPr/>
              </p14:nvContentPartPr>
              <p14:xfrm>
                <a:off x="1266429" y="4179874"/>
                <a:ext cx="73080" cy="97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F3515D-FC9F-2440-BD77-90AB149557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8869" y="4172314"/>
                  <a:ext cx="87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DD39B1-5CA0-A94B-A524-07FEF7023E3B}"/>
                    </a:ext>
                  </a:extLst>
                </p14:cNvPr>
                <p14:cNvContentPartPr/>
                <p14:nvPr/>
              </p14:nvContentPartPr>
              <p14:xfrm>
                <a:off x="1390629" y="4114714"/>
                <a:ext cx="72360" cy="15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DD39B1-5CA0-A94B-A524-07FEF7023E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83069" y="4107154"/>
                  <a:ext cx="87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9BC9A0-DF34-4946-9C5C-8B5D8B6BE1F8}"/>
                    </a:ext>
                  </a:extLst>
                </p14:cNvPr>
                <p14:cNvContentPartPr/>
                <p14:nvPr/>
              </p14:nvContentPartPr>
              <p14:xfrm>
                <a:off x="1551189" y="4016794"/>
                <a:ext cx="29880" cy="198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9BC9A0-DF34-4946-9C5C-8B5D8B6BE1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43629" y="4009234"/>
                  <a:ext cx="4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74D4B6-3AFA-8642-8BCF-0A48528CA06E}"/>
                    </a:ext>
                  </a:extLst>
                </p14:cNvPr>
                <p14:cNvContentPartPr/>
                <p14:nvPr/>
              </p14:nvContentPartPr>
              <p14:xfrm>
                <a:off x="1496469" y="4102114"/>
                <a:ext cx="217440" cy="39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74D4B6-3AFA-8642-8BCF-0A48528CA0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88909" y="4094554"/>
                  <a:ext cx="232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8F08298-AACF-CA4F-AE7B-6E51350C3C0D}"/>
                    </a:ext>
                  </a:extLst>
                </p14:cNvPr>
                <p14:cNvContentPartPr/>
                <p14:nvPr/>
              </p14:nvContentPartPr>
              <p14:xfrm>
                <a:off x="1747749" y="4086274"/>
                <a:ext cx="321840" cy="101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8F08298-AACF-CA4F-AE7B-6E51350C3C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0189" y="4078714"/>
                  <a:ext cx="336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10CB89-11E8-BE44-B97F-270AF4642564}"/>
                    </a:ext>
                  </a:extLst>
                </p14:cNvPr>
                <p14:cNvContentPartPr/>
                <p14:nvPr/>
              </p14:nvContentPartPr>
              <p14:xfrm>
                <a:off x="2095149" y="4049194"/>
                <a:ext cx="18360" cy="116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10CB89-11E8-BE44-B97F-270AF46425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87949" y="4041634"/>
                  <a:ext cx="33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000C53-A8B1-7844-B1BB-8681145C6D0A}"/>
                    </a:ext>
                  </a:extLst>
                </p14:cNvPr>
                <p14:cNvContentPartPr/>
                <p14:nvPr/>
              </p14:nvContentPartPr>
              <p14:xfrm>
                <a:off x="2139069" y="3989794"/>
                <a:ext cx="1800" cy="5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000C53-A8B1-7844-B1BB-8681145C6D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31509" y="3982234"/>
                  <a:ext cx="16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25FDE2-885E-704F-B6E1-568C2347A12E}"/>
                    </a:ext>
                  </a:extLst>
                </p14:cNvPr>
                <p14:cNvContentPartPr/>
                <p14:nvPr/>
              </p14:nvContentPartPr>
              <p14:xfrm>
                <a:off x="2236989" y="3937594"/>
                <a:ext cx="286200" cy="205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25FDE2-885E-704F-B6E1-568C2347A1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9429" y="3930034"/>
                  <a:ext cx="3013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7E8F06B-4A14-144D-BA30-620CA5C278DB}"/>
              </a:ext>
            </a:extLst>
          </p:cNvPr>
          <p:cNvGrpSpPr/>
          <p:nvPr/>
        </p:nvGrpSpPr>
        <p:grpSpPr>
          <a:xfrm>
            <a:off x="3016389" y="2636194"/>
            <a:ext cx="2449080" cy="1644120"/>
            <a:chOff x="3016389" y="2636194"/>
            <a:chExt cx="2449080" cy="16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239E7B-4104-EB47-89AE-57B826592F25}"/>
                    </a:ext>
                  </a:extLst>
                </p14:cNvPr>
                <p14:cNvContentPartPr/>
                <p14:nvPr/>
              </p14:nvContentPartPr>
              <p14:xfrm>
                <a:off x="5350269" y="3346114"/>
                <a:ext cx="9000" cy="20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239E7B-4104-EB47-89AE-57B826592F2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42709" y="3338554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7CF2E1-97C7-F844-B43D-D244DADB76F3}"/>
                    </a:ext>
                  </a:extLst>
                </p14:cNvPr>
                <p14:cNvContentPartPr/>
                <p14:nvPr/>
              </p14:nvContentPartPr>
              <p14:xfrm>
                <a:off x="5358189" y="3338914"/>
                <a:ext cx="64800" cy="941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7CF2E1-97C7-F844-B43D-D244DADB76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50629" y="3331354"/>
                  <a:ext cx="7992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7CC6B8-68CB-FA47-8692-67B439EDE9C1}"/>
                    </a:ext>
                  </a:extLst>
                </p14:cNvPr>
                <p14:cNvContentPartPr/>
                <p14:nvPr/>
              </p14:nvContentPartPr>
              <p14:xfrm>
                <a:off x="5070189" y="2888194"/>
                <a:ext cx="183600" cy="204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7CC6B8-68CB-FA47-8692-67B439EDE9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62629" y="2880634"/>
                  <a:ext cx="198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461790A-44FA-3649-8A8B-F8814BDFB78C}"/>
                    </a:ext>
                  </a:extLst>
                </p14:cNvPr>
                <p14:cNvContentPartPr/>
                <p14:nvPr/>
              </p14:nvContentPartPr>
              <p14:xfrm>
                <a:off x="5252349" y="3099154"/>
                <a:ext cx="213120" cy="179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461790A-44FA-3649-8A8B-F8814BDFB7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44789" y="3091954"/>
                  <a:ext cx="227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667A47-B0CB-D441-9DD2-B8B058C3604D}"/>
                    </a:ext>
                  </a:extLst>
                </p14:cNvPr>
                <p14:cNvContentPartPr/>
                <p14:nvPr/>
              </p14:nvContentPartPr>
              <p14:xfrm>
                <a:off x="3016389" y="3496954"/>
                <a:ext cx="320400" cy="631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667A47-B0CB-D441-9DD2-B8B058C360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08829" y="3489394"/>
                  <a:ext cx="3355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BE25F6-05E9-ED4E-8B15-29C8AAF1B5E3}"/>
                    </a:ext>
                  </a:extLst>
                </p14:cNvPr>
                <p14:cNvContentPartPr/>
                <p14:nvPr/>
              </p14:nvContentPartPr>
              <p14:xfrm>
                <a:off x="3296109" y="3385354"/>
                <a:ext cx="262440" cy="865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BE25F6-05E9-ED4E-8B15-29C8AAF1B5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88909" y="3377794"/>
                  <a:ext cx="27756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B1C68A-BE06-AD4D-B66B-D5358F42FF90}"/>
                    </a:ext>
                  </a:extLst>
                </p14:cNvPr>
                <p14:cNvContentPartPr/>
                <p14:nvPr/>
              </p14:nvContentPartPr>
              <p14:xfrm>
                <a:off x="3556029" y="3537634"/>
                <a:ext cx="201960" cy="589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B1C68A-BE06-AD4D-B66B-D5358F42FF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48469" y="3530074"/>
                  <a:ext cx="2170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E932C8-E2B3-1A4F-B59D-57367BD5A710}"/>
                    </a:ext>
                  </a:extLst>
                </p14:cNvPr>
                <p14:cNvContentPartPr/>
                <p14:nvPr/>
              </p14:nvContentPartPr>
              <p14:xfrm>
                <a:off x="3790389" y="3635554"/>
                <a:ext cx="187920" cy="541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E932C8-E2B3-1A4F-B59D-57367BD5A7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83189" y="3627994"/>
                  <a:ext cx="2030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342E2E-9414-544C-854E-10BC95160D6D}"/>
                    </a:ext>
                  </a:extLst>
                </p14:cNvPr>
                <p14:cNvContentPartPr/>
                <p14:nvPr/>
              </p14:nvContentPartPr>
              <p14:xfrm>
                <a:off x="4052469" y="3766234"/>
                <a:ext cx="228960" cy="419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342E2E-9414-544C-854E-10BC95160D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44909" y="3758674"/>
                  <a:ext cx="2440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2AB1AF-B70D-864C-B23B-5DFF317D7A81}"/>
                    </a:ext>
                  </a:extLst>
                </p14:cNvPr>
                <p14:cNvContentPartPr/>
                <p14:nvPr/>
              </p14:nvContentPartPr>
              <p14:xfrm>
                <a:off x="4235709" y="3896914"/>
                <a:ext cx="135000" cy="358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2AB1AF-B70D-864C-B23B-5DFF317D7A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28149" y="3889354"/>
                  <a:ext cx="150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07D64D-1F51-5F42-8E19-457AFFDD3501}"/>
                    </a:ext>
                  </a:extLst>
                </p14:cNvPr>
                <p14:cNvContentPartPr/>
                <p14:nvPr/>
              </p14:nvContentPartPr>
              <p14:xfrm>
                <a:off x="4470429" y="3973234"/>
                <a:ext cx="110520" cy="276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07D64D-1F51-5F42-8E19-457AFFDD35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62869" y="3965674"/>
                  <a:ext cx="125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7645C7-7D85-7E41-9078-3AA2F17A0CCA}"/>
                    </a:ext>
                  </a:extLst>
                </p14:cNvPr>
                <p14:cNvContentPartPr/>
                <p14:nvPr/>
              </p14:nvContentPartPr>
              <p14:xfrm>
                <a:off x="4682469" y="4038394"/>
                <a:ext cx="118800" cy="217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7645C7-7D85-7E41-9078-3AA2F17A0C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74909" y="4030834"/>
                  <a:ext cx="133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39C1D7-2715-C649-B5E7-3B5E3C640717}"/>
                    </a:ext>
                  </a:extLst>
                </p14:cNvPr>
                <p14:cNvContentPartPr/>
                <p14:nvPr/>
              </p14:nvContentPartPr>
              <p14:xfrm>
                <a:off x="4974789" y="4027594"/>
                <a:ext cx="102600" cy="196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39C1D7-2715-C649-B5E7-3B5E3C6407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67229" y="4020034"/>
                  <a:ext cx="117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A63780-677C-EE48-8787-A4F6002F2A4B}"/>
                    </a:ext>
                  </a:extLst>
                </p14:cNvPr>
                <p14:cNvContentPartPr/>
                <p14:nvPr/>
              </p14:nvContentPartPr>
              <p14:xfrm>
                <a:off x="5137869" y="4049194"/>
                <a:ext cx="71280" cy="180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A63780-677C-EE48-8787-A4F6002F2A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30309" y="4041634"/>
                  <a:ext cx="86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2CFF13-3AB1-F147-BBCF-32332228DC29}"/>
                    </a:ext>
                  </a:extLst>
                </p14:cNvPr>
                <p14:cNvContentPartPr/>
                <p14:nvPr/>
              </p14:nvContentPartPr>
              <p14:xfrm>
                <a:off x="3717309" y="3011674"/>
                <a:ext cx="106920" cy="754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2CFF13-3AB1-F147-BBCF-32332228DC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09749" y="3004114"/>
                  <a:ext cx="12204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2F8FA8-90FB-6A46-9B59-FCCE885CD187}"/>
                    </a:ext>
                  </a:extLst>
                </p14:cNvPr>
                <p14:cNvContentPartPr/>
                <p14:nvPr/>
              </p14:nvContentPartPr>
              <p14:xfrm>
                <a:off x="3721629" y="3607474"/>
                <a:ext cx="193320" cy="199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2F8FA8-90FB-6A46-9B59-FCCE885CD1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14069" y="3599914"/>
                  <a:ext cx="208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334546-E786-3E42-B6FA-16B0EC70D402}"/>
                    </a:ext>
                  </a:extLst>
                </p14:cNvPr>
                <p14:cNvContentPartPr/>
                <p14:nvPr/>
              </p14:nvContentPartPr>
              <p14:xfrm>
                <a:off x="3412389" y="2645194"/>
                <a:ext cx="72000" cy="228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334546-E786-3E42-B6FA-16B0EC70D4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04829" y="2637634"/>
                  <a:ext cx="87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B02487-A0FA-C74B-9958-C86D9EB33008}"/>
                    </a:ext>
                  </a:extLst>
                </p14:cNvPr>
                <p14:cNvContentPartPr/>
                <p14:nvPr/>
              </p14:nvContentPartPr>
              <p14:xfrm>
                <a:off x="3586629" y="2721874"/>
                <a:ext cx="165600" cy="48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B02487-A0FA-C74B-9958-C86D9EB330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79069" y="2714314"/>
                  <a:ext cx="180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AFF697-00F4-B147-8E72-2CBFA859D24D}"/>
                    </a:ext>
                  </a:extLst>
                </p14:cNvPr>
                <p14:cNvContentPartPr/>
                <p14:nvPr/>
              </p14:nvContentPartPr>
              <p14:xfrm>
                <a:off x="3798669" y="2636194"/>
                <a:ext cx="206640" cy="181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AFF697-00F4-B147-8E72-2CBFA859D2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91109" y="2628634"/>
                  <a:ext cx="221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F9F0D9-5900-5F4E-9CA5-A195C6BFEA8D}"/>
              </a:ext>
            </a:extLst>
          </p:cNvPr>
          <p:cNvGrpSpPr/>
          <p:nvPr/>
        </p:nvGrpSpPr>
        <p:grpSpPr>
          <a:xfrm>
            <a:off x="1045749" y="5006074"/>
            <a:ext cx="691200" cy="744120"/>
            <a:chOff x="1045749" y="5006074"/>
            <a:chExt cx="69120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726985-641E-324E-BCEE-AE20CF349172}"/>
                    </a:ext>
                  </a:extLst>
                </p14:cNvPr>
                <p14:cNvContentPartPr/>
                <p14:nvPr/>
              </p14:nvContentPartPr>
              <p14:xfrm>
                <a:off x="1045749" y="5006074"/>
                <a:ext cx="216000" cy="546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726985-641E-324E-BCEE-AE20CF3491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8549" y="4998514"/>
                  <a:ext cx="2311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FFF0651-6862-0F46-8D15-33669A4C1A63}"/>
                    </a:ext>
                  </a:extLst>
                </p14:cNvPr>
                <p14:cNvContentPartPr/>
                <p14:nvPr/>
              </p14:nvContentPartPr>
              <p14:xfrm>
                <a:off x="1246269" y="5720674"/>
                <a:ext cx="160560" cy="15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FFF0651-6862-0F46-8D15-33669A4C1A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38709" y="5713114"/>
                  <a:ext cx="17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B3E60A-EB2C-554C-98D4-8D8D3E04D14D}"/>
                    </a:ext>
                  </a:extLst>
                </p14:cNvPr>
                <p14:cNvContentPartPr/>
                <p14:nvPr/>
              </p14:nvContentPartPr>
              <p14:xfrm>
                <a:off x="1518789" y="5616994"/>
                <a:ext cx="218160" cy="133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B3E60A-EB2C-554C-98D4-8D8D3E04D14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11229" y="5609434"/>
                  <a:ext cx="2332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DD5C31-5D15-474F-8F5F-D654C2985351}"/>
              </a:ext>
            </a:extLst>
          </p:cNvPr>
          <p:cNvGrpSpPr/>
          <p:nvPr/>
        </p:nvGrpSpPr>
        <p:grpSpPr>
          <a:xfrm>
            <a:off x="1511949" y="4815634"/>
            <a:ext cx="534960" cy="419760"/>
            <a:chOff x="1511949" y="4815634"/>
            <a:chExt cx="53496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D5190DC-A353-0247-9491-1226B3E17785}"/>
                    </a:ext>
                  </a:extLst>
                </p14:cNvPr>
                <p14:cNvContentPartPr/>
                <p14:nvPr/>
              </p14:nvContentPartPr>
              <p14:xfrm>
                <a:off x="1511949" y="4815634"/>
                <a:ext cx="126720" cy="194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D5190DC-A353-0247-9491-1226B3E177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04389" y="4808074"/>
                  <a:ext cx="141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E00D4B-4AFF-5C45-9CD9-5A8B08A9C5AE}"/>
                    </a:ext>
                  </a:extLst>
                </p14:cNvPr>
                <p14:cNvContentPartPr/>
                <p14:nvPr/>
              </p14:nvContentPartPr>
              <p14:xfrm>
                <a:off x="1703469" y="4966474"/>
                <a:ext cx="343440" cy="268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E00D4B-4AFF-5C45-9CD9-5A8B08A9C5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95909" y="4958914"/>
                  <a:ext cx="35856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8F38720-C579-6A4B-B5BE-3034385D0D05}"/>
              </a:ext>
            </a:extLst>
          </p:cNvPr>
          <p:cNvGrpSpPr/>
          <p:nvPr/>
        </p:nvGrpSpPr>
        <p:grpSpPr>
          <a:xfrm>
            <a:off x="2454429" y="5061514"/>
            <a:ext cx="1200960" cy="531720"/>
            <a:chOff x="2454429" y="5061514"/>
            <a:chExt cx="120096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46AC20-7565-D844-A16E-D9AC3C03D668}"/>
                    </a:ext>
                  </a:extLst>
                </p14:cNvPr>
                <p14:cNvContentPartPr/>
                <p14:nvPr/>
              </p14:nvContentPartPr>
              <p14:xfrm>
                <a:off x="2454429" y="5236474"/>
                <a:ext cx="217800" cy="356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46AC20-7565-D844-A16E-D9AC3C03D6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46869" y="5228914"/>
                  <a:ext cx="2329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0B56C3-C433-1240-8F3B-A41686679BEB}"/>
                    </a:ext>
                  </a:extLst>
                </p14:cNvPr>
                <p14:cNvContentPartPr/>
                <p14:nvPr/>
              </p14:nvContentPartPr>
              <p14:xfrm>
                <a:off x="2791389" y="5148634"/>
                <a:ext cx="48960" cy="230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0B56C3-C433-1240-8F3B-A41686679B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83829" y="5141074"/>
                  <a:ext cx="64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65366D-3E42-8F4E-8320-FE74D861A266}"/>
                    </a:ext>
                  </a:extLst>
                </p14:cNvPr>
                <p14:cNvContentPartPr/>
                <p14:nvPr/>
              </p14:nvContentPartPr>
              <p14:xfrm>
                <a:off x="2929989" y="5170594"/>
                <a:ext cx="197640" cy="162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65366D-3E42-8F4E-8320-FE74D861A2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22429" y="5163034"/>
                  <a:ext cx="212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041D26-34EF-434B-8884-7CA8ADA61912}"/>
                    </a:ext>
                  </a:extLst>
                </p14:cNvPr>
                <p14:cNvContentPartPr/>
                <p14:nvPr/>
              </p14:nvContentPartPr>
              <p14:xfrm>
                <a:off x="3205749" y="5083474"/>
                <a:ext cx="26280" cy="266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041D26-34EF-434B-8884-7CA8ADA619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98189" y="5075914"/>
                  <a:ext cx="41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2239ED-897E-F440-B5BD-CC97FA7D8022}"/>
                    </a:ext>
                  </a:extLst>
                </p14:cNvPr>
                <p14:cNvContentPartPr/>
                <p14:nvPr/>
              </p14:nvContentPartPr>
              <p14:xfrm>
                <a:off x="3324549" y="5142154"/>
                <a:ext cx="133920" cy="101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2239ED-897E-F440-B5BD-CC97FA7D80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16989" y="5134594"/>
                  <a:ext cx="149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94179B-964D-324B-8FD5-E4834E43FFB8}"/>
                    </a:ext>
                  </a:extLst>
                </p14:cNvPr>
                <p14:cNvContentPartPr/>
                <p14:nvPr/>
              </p14:nvContentPartPr>
              <p14:xfrm>
                <a:off x="3361629" y="5139994"/>
                <a:ext cx="83880" cy="116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94179B-964D-324B-8FD5-E4834E43FF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54069" y="5132434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BD2817-B65D-954F-A4E7-ABAA03784A94}"/>
                    </a:ext>
                  </a:extLst>
                </p14:cNvPr>
                <p14:cNvContentPartPr/>
                <p14:nvPr/>
              </p14:nvContentPartPr>
              <p14:xfrm>
                <a:off x="3554229" y="5061514"/>
                <a:ext cx="101160" cy="283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BD2817-B65D-954F-A4E7-ABAA03784A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46669" y="5054314"/>
                  <a:ext cx="1162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A32FA2D-B716-9F42-A713-8C826591EA6F}"/>
              </a:ext>
            </a:extLst>
          </p:cNvPr>
          <p:cNvGrpSpPr/>
          <p:nvPr/>
        </p:nvGrpSpPr>
        <p:grpSpPr>
          <a:xfrm>
            <a:off x="3945189" y="4914634"/>
            <a:ext cx="498240" cy="346320"/>
            <a:chOff x="3945189" y="4914634"/>
            <a:chExt cx="4982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3BC464-BAF8-EF45-A35C-CE6B75D51E42}"/>
                    </a:ext>
                  </a:extLst>
                </p14:cNvPr>
                <p14:cNvContentPartPr/>
                <p14:nvPr/>
              </p14:nvContentPartPr>
              <p14:xfrm>
                <a:off x="3945189" y="4914634"/>
                <a:ext cx="186840" cy="342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3BC464-BAF8-EF45-A35C-CE6B75D51E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37629" y="4907074"/>
                  <a:ext cx="201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DD029C-C8BD-DE4D-B8DD-BC5497F6D9DD}"/>
                    </a:ext>
                  </a:extLst>
                </p14:cNvPr>
                <p14:cNvContentPartPr/>
                <p14:nvPr/>
              </p14:nvContentPartPr>
              <p14:xfrm>
                <a:off x="4227429" y="5030554"/>
                <a:ext cx="216000" cy="230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DD029C-C8BD-DE4D-B8DD-BC5497F6D9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19869" y="5022994"/>
                  <a:ext cx="23112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2EFE122-6EA2-9849-8125-8B0F0BF25485}"/>
                  </a:ext>
                </a:extLst>
              </p14:cNvPr>
              <p14:cNvContentPartPr/>
              <p14:nvPr/>
            </p14:nvContentPartPr>
            <p14:xfrm>
              <a:off x="4871109" y="5087794"/>
              <a:ext cx="216720" cy="21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2EFE122-6EA2-9849-8125-8B0F0BF2548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63549" y="5080234"/>
                <a:ext cx="231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8B3147D-E304-674C-8864-4027E911D19C}"/>
                  </a:ext>
                </a:extLst>
              </p14:cNvPr>
              <p14:cNvContentPartPr/>
              <p14:nvPr/>
            </p14:nvContentPartPr>
            <p14:xfrm>
              <a:off x="4881189" y="5206234"/>
              <a:ext cx="288360" cy="19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8B3147D-E304-674C-8864-4027E911D19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73629" y="5198674"/>
                <a:ext cx="3034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C9AD933-5561-BF49-BA2A-AF5CCD22162B}"/>
              </a:ext>
            </a:extLst>
          </p:cNvPr>
          <p:cNvGrpSpPr/>
          <p:nvPr/>
        </p:nvGrpSpPr>
        <p:grpSpPr>
          <a:xfrm>
            <a:off x="5426229" y="4920034"/>
            <a:ext cx="888120" cy="356760"/>
            <a:chOff x="5426229" y="4920034"/>
            <a:chExt cx="88812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F34F85-3C14-4A45-BF50-8581E0E27956}"/>
                    </a:ext>
                  </a:extLst>
                </p14:cNvPr>
                <p14:cNvContentPartPr/>
                <p14:nvPr/>
              </p14:nvContentPartPr>
              <p14:xfrm>
                <a:off x="5426229" y="5047114"/>
                <a:ext cx="59040" cy="208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F34F85-3C14-4A45-BF50-8581E0E279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18669" y="5039554"/>
                  <a:ext cx="74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34C0EFB-5474-D74C-9F5F-5022FD42B1DD}"/>
                    </a:ext>
                  </a:extLst>
                </p14:cNvPr>
                <p14:cNvContentPartPr/>
                <p14:nvPr/>
              </p14:nvContentPartPr>
              <p14:xfrm>
                <a:off x="5668869" y="5109394"/>
                <a:ext cx="219600" cy="28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34C0EFB-5474-D74C-9F5F-5022FD42B1D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61309" y="5102194"/>
                  <a:ext cx="234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1444A6-411B-C44F-B4EE-1FFF06948ACA}"/>
                    </a:ext>
                  </a:extLst>
                </p14:cNvPr>
                <p14:cNvContentPartPr/>
                <p14:nvPr/>
              </p14:nvContentPartPr>
              <p14:xfrm>
                <a:off x="6066309" y="4985554"/>
                <a:ext cx="242640" cy="291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1444A6-411B-C44F-B4EE-1FFF06948A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58749" y="4977994"/>
                  <a:ext cx="257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D3C8D1-C172-5C4B-8A86-45EA7CF9EA5D}"/>
                    </a:ext>
                  </a:extLst>
                </p14:cNvPr>
                <p14:cNvContentPartPr/>
                <p14:nvPr/>
              </p14:nvContentPartPr>
              <p14:xfrm>
                <a:off x="6043989" y="4920034"/>
                <a:ext cx="86760" cy="19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D3C8D1-C172-5C4B-8A86-45EA7CF9EA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36429" y="4912474"/>
                  <a:ext cx="10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1D33BA-955E-D141-89C1-14FEE3181E35}"/>
                    </a:ext>
                  </a:extLst>
                </p14:cNvPr>
                <p14:cNvContentPartPr/>
                <p14:nvPr/>
              </p14:nvContentPartPr>
              <p14:xfrm>
                <a:off x="6264669" y="4974754"/>
                <a:ext cx="49680" cy="16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1D33BA-955E-D141-89C1-14FEE3181E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57109" y="4967194"/>
                  <a:ext cx="64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20C5235-ED6D-814B-9E6E-F56D1394AC4A}"/>
              </a:ext>
            </a:extLst>
          </p:cNvPr>
          <p:cNvGrpSpPr/>
          <p:nvPr/>
        </p:nvGrpSpPr>
        <p:grpSpPr>
          <a:xfrm>
            <a:off x="6742029" y="5127754"/>
            <a:ext cx="688680" cy="155520"/>
            <a:chOff x="6742029" y="5127754"/>
            <a:chExt cx="6886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5BD3DD-B65D-1249-B28F-A2F6F981ABAE}"/>
                    </a:ext>
                  </a:extLst>
                </p14:cNvPr>
                <p14:cNvContentPartPr/>
                <p14:nvPr/>
              </p14:nvContentPartPr>
              <p14:xfrm>
                <a:off x="6925629" y="5181394"/>
                <a:ext cx="505080" cy="32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5BD3DD-B65D-1249-B28F-A2F6F981AB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18069" y="5173834"/>
                  <a:ext cx="520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CFD339-7E30-CE4D-873C-444B86DEBF26}"/>
                    </a:ext>
                  </a:extLst>
                </p14:cNvPr>
                <p14:cNvContentPartPr/>
                <p14:nvPr/>
              </p14:nvContentPartPr>
              <p14:xfrm>
                <a:off x="6742029" y="5127754"/>
                <a:ext cx="213840" cy="155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CFD339-7E30-CE4D-873C-444B86DEBF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4469" y="5120194"/>
                  <a:ext cx="2289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4181AC-88A4-C74A-A3E7-386C8AB27113}"/>
              </a:ext>
            </a:extLst>
          </p:cNvPr>
          <p:cNvGrpSpPr/>
          <p:nvPr/>
        </p:nvGrpSpPr>
        <p:grpSpPr>
          <a:xfrm>
            <a:off x="7724829" y="4898434"/>
            <a:ext cx="859320" cy="387720"/>
            <a:chOff x="7724829" y="4898434"/>
            <a:chExt cx="8593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34AEB2-2CEE-744B-AA74-01DB26B3BDCD}"/>
                    </a:ext>
                  </a:extLst>
                </p14:cNvPr>
                <p14:cNvContentPartPr/>
                <p14:nvPr/>
              </p14:nvContentPartPr>
              <p14:xfrm>
                <a:off x="7724829" y="5082034"/>
                <a:ext cx="109440" cy="204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34AEB2-2CEE-744B-AA74-01DB26B3BD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17269" y="5074474"/>
                  <a:ext cx="12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C4B49B-F309-8747-97B4-F4D69BC9034B}"/>
                    </a:ext>
                  </a:extLst>
                </p14:cNvPr>
                <p14:cNvContentPartPr/>
                <p14:nvPr/>
              </p14:nvContentPartPr>
              <p14:xfrm>
                <a:off x="7932189" y="5113714"/>
                <a:ext cx="95400" cy="135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C4B49B-F309-8747-97B4-F4D69BC903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24629" y="5106154"/>
                  <a:ext cx="110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EFC2868-E5A5-2242-ABA0-9A91881B86FC}"/>
                    </a:ext>
                  </a:extLst>
                </p14:cNvPr>
                <p14:cNvContentPartPr/>
                <p14:nvPr/>
              </p14:nvContentPartPr>
              <p14:xfrm>
                <a:off x="8070789" y="4898434"/>
                <a:ext cx="66600" cy="339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EFC2868-E5A5-2242-ABA0-9A91881B86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63229" y="4890874"/>
                  <a:ext cx="81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D77F0F-B61C-8148-9A48-E08787FFC26F}"/>
                    </a:ext>
                  </a:extLst>
                </p14:cNvPr>
                <p14:cNvContentPartPr/>
                <p14:nvPr/>
              </p14:nvContentPartPr>
              <p14:xfrm>
                <a:off x="8169429" y="5094274"/>
                <a:ext cx="414720" cy="125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D77F0F-B61C-8148-9A48-E08787FFC2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62229" y="5086714"/>
                  <a:ext cx="4298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75CB614-F0CC-BF49-B5CC-DE3DCBA4DE48}"/>
              </a:ext>
            </a:extLst>
          </p:cNvPr>
          <p:cNvGrpSpPr/>
          <p:nvPr/>
        </p:nvGrpSpPr>
        <p:grpSpPr>
          <a:xfrm>
            <a:off x="8853069" y="4844074"/>
            <a:ext cx="538200" cy="393840"/>
            <a:chOff x="8853069" y="4844074"/>
            <a:chExt cx="53820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BDC810-0242-E340-9977-BD345967F5AC}"/>
                    </a:ext>
                  </a:extLst>
                </p14:cNvPr>
                <p14:cNvContentPartPr/>
                <p14:nvPr/>
              </p14:nvContentPartPr>
              <p14:xfrm>
                <a:off x="8926509" y="4844074"/>
                <a:ext cx="157680" cy="393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BDC810-0242-E340-9977-BD345967F5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18949" y="4836514"/>
                  <a:ext cx="1728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767167-0040-9D4F-9766-2B16B6B205AC}"/>
                    </a:ext>
                  </a:extLst>
                </p14:cNvPr>
                <p14:cNvContentPartPr/>
                <p14:nvPr/>
              </p14:nvContentPartPr>
              <p14:xfrm>
                <a:off x="8853069" y="5084194"/>
                <a:ext cx="538200" cy="138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767167-0040-9D4F-9766-2B16B6B205A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45509" y="5076634"/>
                  <a:ext cx="5533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E1AB0C0-5598-5246-B44E-BA67100BED60}"/>
              </a:ext>
            </a:extLst>
          </p:cNvPr>
          <p:cNvGrpSpPr/>
          <p:nvPr/>
        </p:nvGrpSpPr>
        <p:grpSpPr>
          <a:xfrm>
            <a:off x="9824349" y="4890874"/>
            <a:ext cx="532440" cy="558000"/>
            <a:chOff x="9824349" y="4890874"/>
            <a:chExt cx="53244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FC46AF-130E-764D-A4D8-8D9CAF6DA10F}"/>
                    </a:ext>
                  </a:extLst>
                </p14:cNvPr>
                <p14:cNvContentPartPr/>
                <p14:nvPr/>
              </p14:nvContentPartPr>
              <p14:xfrm>
                <a:off x="9824349" y="4890874"/>
                <a:ext cx="272880" cy="306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FC46AF-130E-764D-A4D8-8D9CAF6DA10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16789" y="4883314"/>
                  <a:ext cx="288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1E9171-4002-234F-B19C-BE99090B7CF5}"/>
                    </a:ext>
                  </a:extLst>
                </p14:cNvPr>
                <p14:cNvContentPartPr/>
                <p14:nvPr/>
              </p14:nvContentPartPr>
              <p14:xfrm>
                <a:off x="10070949" y="5192194"/>
                <a:ext cx="285840" cy="256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1E9171-4002-234F-B19C-BE99090B7C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3389" y="5184634"/>
                  <a:ext cx="300960" cy="27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754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E1D1-EA7E-2949-836F-EC27C90FE089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17838-78DA-344F-8E1B-1F0DA5F7B143}"/>
              </a:ext>
            </a:extLst>
          </p:cNvPr>
          <p:cNvGrpSpPr/>
          <p:nvPr/>
        </p:nvGrpSpPr>
        <p:grpSpPr>
          <a:xfrm>
            <a:off x="320349" y="76234"/>
            <a:ext cx="1522800" cy="395640"/>
            <a:chOff x="320349" y="76234"/>
            <a:chExt cx="152280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38C170-5D25-6E41-922A-69D303EFD9F9}"/>
                    </a:ext>
                  </a:extLst>
                </p14:cNvPr>
                <p14:cNvContentPartPr/>
                <p14:nvPr/>
              </p14:nvContentPartPr>
              <p14:xfrm>
                <a:off x="320349" y="76234"/>
                <a:ext cx="880920" cy="357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38C170-5D25-6E41-922A-69D303EFD9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3149" y="68674"/>
                  <a:ext cx="896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42C9F3-FE33-D140-B019-61B52AB1C102}"/>
                    </a:ext>
                  </a:extLst>
                </p14:cNvPr>
                <p14:cNvContentPartPr/>
                <p14:nvPr/>
              </p14:nvContentPartPr>
              <p14:xfrm>
                <a:off x="1238349" y="322474"/>
                <a:ext cx="604800" cy="149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42C9F3-FE33-D140-B019-61B52AB1C1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0789" y="315274"/>
                  <a:ext cx="6199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DF9C03-8B1F-A945-8FE7-191957ECAE9C}"/>
                  </a:ext>
                </a:extLst>
              </p14:cNvPr>
              <p14:cNvContentPartPr/>
              <p14:nvPr/>
            </p14:nvContentPartPr>
            <p14:xfrm>
              <a:off x="2279109" y="361354"/>
              <a:ext cx="620640" cy="157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DF9C03-8B1F-A945-8FE7-191957ECAE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1549" y="353794"/>
                <a:ext cx="63576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FEB5A74-EEF5-4B48-894A-970012C61B08}"/>
              </a:ext>
            </a:extLst>
          </p:cNvPr>
          <p:cNvGrpSpPr/>
          <p:nvPr/>
        </p:nvGrpSpPr>
        <p:grpSpPr>
          <a:xfrm>
            <a:off x="3458109" y="184954"/>
            <a:ext cx="1696680" cy="316440"/>
            <a:chOff x="3458109" y="184954"/>
            <a:chExt cx="169668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83718E-8FEB-5341-BD9F-AF4F78E741EB}"/>
                    </a:ext>
                  </a:extLst>
                </p14:cNvPr>
                <p14:cNvContentPartPr/>
                <p14:nvPr/>
              </p14:nvContentPartPr>
              <p14:xfrm>
                <a:off x="3458109" y="397354"/>
                <a:ext cx="48960" cy="104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83718E-8FEB-5341-BD9F-AF4F78E741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50549" y="389794"/>
                  <a:ext cx="6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CF9F04-9044-7742-B64B-3D676E1D8ACF}"/>
                    </a:ext>
                  </a:extLst>
                </p14:cNvPr>
                <p14:cNvContentPartPr/>
                <p14:nvPr/>
              </p14:nvContentPartPr>
              <p14:xfrm>
                <a:off x="3529389" y="274234"/>
                <a:ext cx="3240" cy="9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CF9F04-9044-7742-B64B-3D676E1D8A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1829" y="266674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13939A-D389-0C47-B856-9B54222D89CC}"/>
                    </a:ext>
                  </a:extLst>
                </p14:cNvPr>
                <p14:cNvContentPartPr/>
                <p14:nvPr/>
              </p14:nvContentPartPr>
              <p14:xfrm>
                <a:off x="3671589" y="348034"/>
                <a:ext cx="213120" cy="12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13939A-D389-0C47-B856-9B54222D89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64029" y="340474"/>
                  <a:ext cx="228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3E2C83-99D1-874D-9960-1FA204AA69CC}"/>
                    </a:ext>
                  </a:extLst>
                </p14:cNvPr>
                <p14:cNvContentPartPr/>
                <p14:nvPr/>
              </p14:nvContentPartPr>
              <p14:xfrm>
                <a:off x="3987309" y="184954"/>
                <a:ext cx="46080" cy="28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3E2C83-99D1-874D-9960-1FA204AA69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9749" y="177394"/>
                  <a:ext cx="61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069842-0B69-F743-A068-8DAAC85A2BD8}"/>
                    </a:ext>
                  </a:extLst>
                </p14:cNvPr>
                <p14:cNvContentPartPr/>
                <p14:nvPr/>
              </p14:nvContentPartPr>
              <p14:xfrm>
                <a:off x="3931509" y="334354"/>
                <a:ext cx="402480" cy="138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069842-0B69-F743-A068-8DAAC85A2B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3949" y="326794"/>
                  <a:ext cx="41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040792-7C0D-FB48-9318-BA1893A49690}"/>
                    </a:ext>
                  </a:extLst>
                </p14:cNvPr>
                <p14:cNvContentPartPr/>
                <p14:nvPr/>
              </p14:nvContentPartPr>
              <p14:xfrm>
                <a:off x="4413909" y="343714"/>
                <a:ext cx="119160" cy="108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040792-7C0D-FB48-9318-BA1893A496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6349" y="336154"/>
                  <a:ext cx="134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A9700C-3C4E-2146-83E1-FF540E38F071}"/>
                    </a:ext>
                  </a:extLst>
                </p14:cNvPr>
                <p14:cNvContentPartPr/>
                <p14:nvPr/>
              </p14:nvContentPartPr>
              <p14:xfrm>
                <a:off x="4511109" y="337234"/>
                <a:ext cx="58680" cy="120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A9700C-3C4E-2146-83E1-FF540E38F0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3549" y="329674"/>
                  <a:ext cx="7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96F2A1-C010-C546-BC35-97B0EF74828C}"/>
                    </a:ext>
                  </a:extLst>
                </p14:cNvPr>
                <p14:cNvContentPartPr/>
                <p14:nvPr/>
              </p14:nvContentPartPr>
              <p14:xfrm>
                <a:off x="4695429" y="200074"/>
                <a:ext cx="352440" cy="254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96F2A1-C010-C546-BC35-97B0EF7482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87869" y="192514"/>
                  <a:ext cx="367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3C4048-055D-9A45-B06E-B60A71A8BEA6}"/>
                    </a:ext>
                  </a:extLst>
                </p14:cNvPr>
                <p14:cNvContentPartPr/>
                <p14:nvPr/>
              </p14:nvContentPartPr>
              <p14:xfrm>
                <a:off x="5074509" y="340114"/>
                <a:ext cx="80280" cy="146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3C4048-055D-9A45-B06E-B60A71A8BE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6949" y="332554"/>
                  <a:ext cx="950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86A68F-A4BA-494A-B68A-4FF48EA77C84}"/>
              </a:ext>
            </a:extLst>
          </p:cNvPr>
          <p:cNvGrpSpPr/>
          <p:nvPr/>
        </p:nvGrpSpPr>
        <p:grpSpPr>
          <a:xfrm>
            <a:off x="5880549" y="191434"/>
            <a:ext cx="3470040" cy="567720"/>
            <a:chOff x="5880549" y="191434"/>
            <a:chExt cx="347004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4DDD1E-4F03-8C4B-AD43-0141E788A179}"/>
                    </a:ext>
                  </a:extLst>
                </p14:cNvPr>
                <p14:cNvContentPartPr/>
                <p14:nvPr/>
              </p14:nvContentPartPr>
              <p14:xfrm>
                <a:off x="5880549" y="198634"/>
                <a:ext cx="208800" cy="408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4DDD1E-4F03-8C4B-AD43-0141E788A1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2989" y="191074"/>
                  <a:ext cx="223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5737BF-2546-0D44-96B4-860F7AB7BC0B}"/>
                    </a:ext>
                  </a:extLst>
                </p14:cNvPr>
                <p14:cNvContentPartPr/>
                <p14:nvPr/>
              </p14:nvContentPartPr>
              <p14:xfrm>
                <a:off x="6195549" y="191434"/>
                <a:ext cx="909720" cy="33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5737BF-2546-0D44-96B4-860F7AB7BC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87989" y="183874"/>
                  <a:ext cx="924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D111BA-576A-BB4E-9DE6-6413ADB81FD5}"/>
                    </a:ext>
                  </a:extLst>
                </p14:cNvPr>
                <p14:cNvContentPartPr/>
                <p14:nvPr/>
              </p14:nvContentPartPr>
              <p14:xfrm>
                <a:off x="6999069" y="368554"/>
                <a:ext cx="263880" cy="13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D111BA-576A-BB4E-9DE6-6413ADB81F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91509" y="360994"/>
                  <a:ext cx="27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F70962-213C-2A4C-868F-63CD179545A5}"/>
                    </a:ext>
                  </a:extLst>
                </p14:cNvPr>
                <p14:cNvContentPartPr/>
                <p14:nvPr/>
              </p14:nvContentPartPr>
              <p14:xfrm>
                <a:off x="7342149" y="250114"/>
                <a:ext cx="6120" cy="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F70962-213C-2A4C-868F-63CD179545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34589" y="242554"/>
                  <a:ext cx="2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E7F67C-B397-C54A-83E6-DABA36CCA297}"/>
                    </a:ext>
                  </a:extLst>
                </p14:cNvPr>
                <p14:cNvContentPartPr/>
                <p14:nvPr/>
              </p14:nvContentPartPr>
              <p14:xfrm>
                <a:off x="7533669" y="382954"/>
                <a:ext cx="216720" cy="37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E7F67C-B397-C54A-83E6-DABA36CCA2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6109" y="375394"/>
                  <a:ext cx="231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FF6498-6BE5-3842-A2E3-035D4864C676}"/>
                    </a:ext>
                  </a:extLst>
                </p14:cNvPr>
                <p14:cNvContentPartPr/>
                <p14:nvPr/>
              </p14:nvContentPartPr>
              <p14:xfrm>
                <a:off x="7845069" y="382954"/>
                <a:ext cx="924120" cy="14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FF6498-6BE5-3842-A2E3-035D4864C6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7509" y="375394"/>
                  <a:ext cx="939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B6E06D-357E-4E4C-990C-515EE1D28AB9}"/>
                    </a:ext>
                  </a:extLst>
                </p14:cNvPr>
                <p14:cNvContentPartPr/>
                <p14:nvPr/>
              </p14:nvContentPartPr>
              <p14:xfrm>
                <a:off x="8942349" y="478714"/>
                <a:ext cx="7560" cy="1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B6E06D-357E-4E4C-990C-515EE1D28A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34789" y="471154"/>
                  <a:ext cx="22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E221B1-7649-8F40-99DF-F628352F2C7B}"/>
                    </a:ext>
                  </a:extLst>
                </p14:cNvPr>
                <p14:cNvContentPartPr/>
                <p14:nvPr/>
              </p14:nvContentPartPr>
              <p14:xfrm>
                <a:off x="9170949" y="250114"/>
                <a:ext cx="179640" cy="432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E221B1-7649-8F40-99DF-F628352F2C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63389" y="242554"/>
                  <a:ext cx="19476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DFDC86-4214-8241-A28E-2E528E9DF8CC}"/>
              </a:ext>
            </a:extLst>
          </p:cNvPr>
          <p:cNvGrpSpPr/>
          <p:nvPr/>
        </p:nvGrpSpPr>
        <p:grpSpPr>
          <a:xfrm>
            <a:off x="614829" y="1141474"/>
            <a:ext cx="1409400" cy="371520"/>
            <a:chOff x="614829" y="1141474"/>
            <a:chExt cx="140940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CD1CCF-174C-4249-B83A-DF8DDC23E5C3}"/>
                    </a:ext>
                  </a:extLst>
                </p14:cNvPr>
                <p14:cNvContentPartPr/>
                <p14:nvPr/>
              </p14:nvContentPartPr>
              <p14:xfrm>
                <a:off x="614829" y="1223914"/>
                <a:ext cx="421920" cy="269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CD1CCF-174C-4249-B83A-DF8DDC23E5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269" y="1216714"/>
                  <a:ext cx="437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F535F7-CB02-2F4F-93C4-31A86D689877}"/>
                    </a:ext>
                  </a:extLst>
                </p14:cNvPr>
                <p14:cNvContentPartPr/>
                <p14:nvPr/>
              </p14:nvContentPartPr>
              <p14:xfrm>
                <a:off x="1192629" y="1146514"/>
                <a:ext cx="538920" cy="36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F535F7-CB02-2F4F-93C4-31A86D6898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85069" y="1139314"/>
                  <a:ext cx="554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8DDF8B-B59D-2D4F-B5DA-218510FA45E9}"/>
                    </a:ext>
                  </a:extLst>
                </p14:cNvPr>
                <p14:cNvContentPartPr/>
                <p14:nvPr/>
              </p14:nvContentPartPr>
              <p14:xfrm>
                <a:off x="1774389" y="1337314"/>
                <a:ext cx="60480" cy="96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8DDF8B-B59D-2D4F-B5DA-218510FA45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6829" y="1329754"/>
                  <a:ext cx="75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A94BD0-7FF2-F245-92FB-5BE2C3635C45}"/>
                    </a:ext>
                  </a:extLst>
                </p14:cNvPr>
                <p14:cNvContentPartPr/>
                <p14:nvPr/>
              </p14:nvContentPartPr>
              <p14:xfrm>
                <a:off x="1954029" y="1141474"/>
                <a:ext cx="70200" cy="14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A94BD0-7FF2-F245-92FB-5BE2C3635C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46469" y="1133914"/>
                  <a:ext cx="853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47A08B-E5B8-C24D-B8B4-C042CA09E1E0}"/>
              </a:ext>
            </a:extLst>
          </p:cNvPr>
          <p:cNvGrpSpPr/>
          <p:nvPr/>
        </p:nvGrpSpPr>
        <p:grpSpPr>
          <a:xfrm>
            <a:off x="2550909" y="1110154"/>
            <a:ext cx="875880" cy="355320"/>
            <a:chOff x="2550909" y="1110154"/>
            <a:chExt cx="87588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19FEEE-29BC-214A-A68A-1D4890051BE0}"/>
                    </a:ext>
                  </a:extLst>
                </p14:cNvPr>
                <p14:cNvContentPartPr/>
                <p14:nvPr/>
              </p14:nvContentPartPr>
              <p14:xfrm>
                <a:off x="2617869" y="1197274"/>
                <a:ext cx="21960" cy="268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19FEEE-29BC-214A-A68A-1D4890051B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10309" y="1189714"/>
                  <a:ext cx="37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9DDE30-6982-9542-A2A2-C25FBF714E01}"/>
                    </a:ext>
                  </a:extLst>
                </p14:cNvPr>
                <p14:cNvContentPartPr/>
                <p14:nvPr/>
              </p14:nvContentPartPr>
              <p14:xfrm>
                <a:off x="2550909" y="1226074"/>
                <a:ext cx="244080" cy="131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9DDE30-6982-9542-A2A2-C25FBF714E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43349" y="1218874"/>
                  <a:ext cx="25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7FC93F-5A93-2240-A07F-DE6FF272615E}"/>
                    </a:ext>
                  </a:extLst>
                </p14:cNvPr>
                <p14:cNvContentPartPr/>
                <p14:nvPr/>
              </p14:nvContentPartPr>
              <p14:xfrm>
                <a:off x="2776629" y="1110154"/>
                <a:ext cx="191160" cy="331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7FC93F-5A93-2240-A07F-DE6FF27261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069" y="1102594"/>
                  <a:ext cx="206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504E24-FFC7-C449-9980-D391852FAD08}"/>
                    </a:ext>
                  </a:extLst>
                </p14:cNvPr>
                <p14:cNvContentPartPr/>
                <p14:nvPr/>
              </p14:nvContentPartPr>
              <p14:xfrm>
                <a:off x="3031509" y="1317154"/>
                <a:ext cx="395280" cy="117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504E24-FFC7-C449-9980-D391852FAD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23949" y="1309594"/>
                  <a:ext cx="4100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092F43-FBB2-1E47-9373-B92AC957AB56}"/>
              </a:ext>
            </a:extLst>
          </p:cNvPr>
          <p:cNvGrpSpPr/>
          <p:nvPr/>
        </p:nvGrpSpPr>
        <p:grpSpPr>
          <a:xfrm>
            <a:off x="1354989" y="1980994"/>
            <a:ext cx="207000" cy="459000"/>
            <a:chOff x="1354989" y="1980994"/>
            <a:chExt cx="20700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00B3E8-D58D-484B-B7D0-4F305B627571}"/>
                    </a:ext>
                  </a:extLst>
                </p14:cNvPr>
                <p14:cNvContentPartPr/>
                <p14:nvPr/>
              </p14:nvContentPartPr>
              <p14:xfrm>
                <a:off x="1354989" y="2169634"/>
                <a:ext cx="207000" cy="27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00B3E8-D58D-484B-B7D0-4F305B6275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47429" y="2162074"/>
                  <a:ext cx="222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BFB9A4-F21B-8840-8AC8-F06DF3C20CA8}"/>
                    </a:ext>
                  </a:extLst>
                </p14:cNvPr>
                <p14:cNvContentPartPr/>
                <p14:nvPr/>
              </p14:nvContentPartPr>
              <p14:xfrm>
                <a:off x="1356789" y="1980994"/>
                <a:ext cx="193320" cy="98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BFB9A4-F21B-8840-8AC8-F06DF3C20C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9229" y="1973434"/>
                  <a:ext cx="2084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E5FDAF-C003-3342-AB35-C58909590527}"/>
              </a:ext>
            </a:extLst>
          </p:cNvPr>
          <p:cNvGrpSpPr/>
          <p:nvPr/>
        </p:nvGrpSpPr>
        <p:grpSpPr>
          <a:xfrm>
            <a:off x="1914429" y="1980994"/>
            <a:ext cx="2673360" cy="432720"/>
            <a:chOff x="1914429" y="1980994"/>
            <a:chExt cx="26733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8B0D76B-0C8C-C145-BF64-88D7DE277233}"/>
                    </a:ext>
                  </a:extLst>
                </p14:cNvPr>
                <p14:cNvContentPartPr/>
                <p14:nvPr/>
              </p14:nvContentPartPr>
              <p14:xfrm>
                <a:off x="1914429" y="2290234"/>
                <a:ext cx="160200" cy="50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8B0D76B-0C8C-C145-BF64-88D7DE2772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07229" y="2282674"/>
                  <a:ext cx="174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713F56-8DBE-0F46-8656-A58202FE55B3}"/>
                    </a:ext>
                  </a:extLst>
                </p14:cNvPr>
                <p14:cNvContentPartPr/>
                <p14:nvPr/>
              </p14:nvContentPartPr>
              <p14:xfrm>
                <a:off x="1967709" y="2320474"/>
                <a:ext cx="167400" cy="4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713F56-8DBE-0F46-8656-A58202FE55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60149" y="2313274"/>
                  <a:ext cx="18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A3F11A-B3F9-7D42-894B-865E384FCCA3}"/>
                    </a:ext>
                  </a:extLst>
                </p14:cNvPr>
                <p14:cNvContentPartPr/>
                <p14:nvPr/>
              </p14:nvContentPartPr>
              <p14:xfrm>
                <a:off x="2275149" y="2061634"/>
                <a:ext cx="83160" cy="347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A3F11A-B3F9-7D42-894B-865E384FCC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67589" y="2054074"/>
                  <a:ext cx="98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8631A9-3988-A047-A7D5-00B2A1FDFDAA}"/>
                    </a:ext>
                  </a:extLst>
                </p14:cNvPr>
                <p14:cNvContentPartPr/>
                <p14:nvPr/>
              </p14:nvContentPartPr>
              <p14:xfrm>
                <a:off x="2481429" y="2132554"/>
                <a:ext cx="210960" cy="215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8631A9-3988-A047-A7D5-00B2A1FDFD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3869" y="2124994"/>
                  <a:ext cx="225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3DCF41-12EA-A248-A951-D601FDABCB36}"/>
                    </a:ext>
                  </a:extLst>
                </p14:cNvPr>
                <p14:cNvContentPartPr/>
                <p14:nvPr/>
              </p14:nvContentPartPr>
              <p14:xfrm>
                <a:off x="2770149" y="2296714"/>
                <a:ext cx="60480" cy="108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3DCF41-12EA-A248-A951-D601FDABCB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62589" y="2289154"/>
                  <a:ext cx="75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0D4CFF-9432-3B45-B514-19C62ED20CC5}"/>
                    </a:ext>
                  </a:extLst>
                </p14:cNvPr>
                <p14:cNvContentPartPr/>
                <p14:nvPr/>
              </p14:nvContentPartPr>
              <p14:xfrm>
                <a:off x="2944389" y="2285914"/>
                <a:ext cx="66240" cy="124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0D4CFF-9432-3B45-B514-19C62ED20C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36829" y="2278354"/>
                  <a:ext cx="8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EB79B4-5B16-9B4D-96C2-D5611F184680}"/>
                    </a:ext>
                  </a:extLst>
                </p14:cNvPr>
                <p14:cNvContentPartPr/>
                <p14:nvPr/>
              </p14:nvContentPartPr>
              <p14:xfrm>
                <a:off x="3249309" y="2285194"/>
                <a:ext cx="80280" cy="15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EB79B4-5B16-9B4D-96C2-D5611F1846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1749" y="2277634"/>
                  <a:ext cx="9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2C3436-98A9-7F4D-8990-53D7C2A6705C}"/>
                    </a:ext>
                  </a:extLst>
                </p14:cNvPr>
                <p14:cNvContentPartPr/>
                <p14:nvPr/>
              </p14:nvContentPartPr>
              <p14:xfrm>
                <a:off x="3445149" y="2270434"/>
                <a:ext cx="90360" cy="5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2C3436-98A9-7F4D-8990-53D7C2A670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7589" y="2262874"/>
                  <a:ext cx="105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3F246A-79C8-074C-A48B-12A75E71D878}"/>
                    </a:ext>
                  </a:extLst>
                </p14:cNvPr>
                <p14:cNvContentPartPr/>
                <p14:nvPr/>
              </p14:nvContentPartPr>
              <p14:xfrm>
                <a:off x="3752949" y="2308234"/>
                <a:ext cx="41040" cy="105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3F246A-79C8-074C-A48B-12A75E71D8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45389" y="2300674"/>
                  <a:ext cx="5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CD4045-1790-D244-A0D1-84CF36CEA2AA}"/>
                    </a:ext>
                  </a:extLst>
                </p14:cNvPr>
                <p14:cNvContentPartPr/>
                <p14:nvPr/>
              </p14:nvContentPartPr>
              <p14:xfrm>
                <a:off x="3950229" y="2035354"/>
                <a:ext cx="186840" cy="243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CD4045-1790-D244-A0D1-84CF36CEA2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42669" y="2027794"/>
                  <a:ext cx="201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950DAF-FED9-964E-9936-F0397723222C}"/>
                    </a:ext>
                  </a:extLst>
                </p14:cNvPr>
                <p14:cNvContentPartPr/>
                <p14:nvPr/>
              </p14:nvContentPartPr>
              <p14:xfrm>
                <a:off x="4174509" y="2263954"/>
                <a:ext cx="177480" cy="8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950DAF-FED9-964E-9936-F039772322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66949" y="2256394"/>
                  <a:ext cx="192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19A57B-DA40-5D4C-AD7C-10597C21BF49}"/>
                    </a:ext>
                  </a:extLst>
                </p14:cNvPr>
                <p14:cNvContentPartPr/>
                <p14:nvPr/>
              </p14:nvContentPartPr>
              <p14:xfrm>
                <a:off x="4425069" y="1980994"/>
                <a:ext cx="162720" cy="418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19A57B-DA40-5D4C-AD7C-10597C21BF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17509" y="1973434"/>
                  <a:ext cx="17784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4EB676-74F5-F341-B972-96FA6839D8C0}"/>
                  </a:ext>
                </a:extLst>
              </p14:cNvPr>
              <p14:cNvContentPartPr/>
              <p14:nvPr/>
            </p14:nvContentPartPr>
            <p14:xfrm>
              <a:off x="5186829" y="2047954"/>
              <a:ext cx="612720" cy="136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4EB676-74F5-F341-B972-96FA6839D8C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179269" y="2040394"/>
                <a:ext cx="62784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13960468-9C85-DB47-913B-038EB10C1824}"/>
              </a:ext>
            </a:extLst>
          </p:cNvPr>
          <p:cNvGrpSpPr/>
          <p:nvPr/>
        </p:nvGrpSpPr>
        <p:grpSpPr>
          <a:xfrm>
            <a:off x="6344229" y="1915114"/>
            <a:ext cx="2197080" cy="587160"/>
            <a:chOff x="6344229" y="1915114"/>
            <a:chExt cx="2197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7AA17D-9678-CF49-8983-7EDF5B298DBD}"/>
                    </a:ext>
                  </a:extLst>
                </p14:cNvPr>
                <p14:cNvContentPartPr/>
                <p14:nvPr/>
              </p14:nvContentPartPr>
              <p14:xfrm>
                <a:off x="6409389" y="1926634"/>
                <a:ext cx="159120" cy="336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7AA17D-9678-CF49-8983-7EDF5B298D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1829" y="1919074"/>
                  <a:ext cx="173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096975-2C7D-F849-A979-B6EC9A1290AD}"/>
                    </a:ext>
                  </a:extLst>
                </p14:cNvPr>
                <p14:cNvContentPartPr/>
                <p14:nvPr/>
              </p14:nvContentPartPr>
              <p14:xfrm>
                <a:off x="6344229" y="2083954"/>
                <a:ext cx="256680" cy="28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096975-2C7D-F849-A979-B6EC9A1290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36669" y="2076394"/>
                  <a:ext cx="271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2EEF3A-D201-FF4A-8172-4156556CA7EC}"/>
                    </a:ext>
                  </a:extLst>
                </p14:cNvPr>
                <p14:cNvContentPartPr/>
                <p14:nvPr/>
              </p14:nvContentPartPr>
              <p14:xfrm>
                <a:off x="6612789" y="2311114"/>
                <a:ext cx="119160" cy="191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2EEF3A-D201-FF4A-8172-4156556CA7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05229" y="2303554"/>
                  <a:ext cx="134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D1F6B1-5489-624F-9033-C329A23C6FF6}"/>
                    </a:ext>
                  </a:extLst>
                </p14:cNvPr>
                <p14:cNvContentPartPr/>
                <p14:nvPr/>
              </p14:nvContentPartPr>
              <p14:xfrm>
                <a:off x="6601989" y="2166034"/>
                <a:ext cx="185400" cy="70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D1F6B1-5489-624F-9033-C329A23C6F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94429" y="2158474"/>
                  <a:ext cx="20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F03955-5A57-0E4D-B8CD-8ECB4CB75A0E}"/>
                    </a:ext>
                  </a:extLst>
                </p14:cNvPr>
                <p14:cNvContentPartPr/>
                <p14:nvPr/>
              </p14:nvContentPartPr>
              <p14:xfrm>
                <a:off x="7034349" y="2093314"/>
                <a:ext cx="119520" cy="9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F03955-5A57-0E4D-B8CD-8ECB4CB75A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26789" y="2086114"/>
                  <a:ext cx="134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B30789-F04C-1345-9D83-49600D584041}"/>
                    </a:ext>
                  </a:extLst>
                </p14:cNvPr>
                <p14:cNvContentPartPr/>
                <p14:nvPr/>
              </p14:nvContentPartPr>
              <p14:xfrm>
                <a:off x="7051989" y="2173954"/>
                <a:ext cx="197640" cy="24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B30789-F04C-1345-9D83-49600D5840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4429" y="2166394"/>
                  <a:ext cx="212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A7DA7B-6F02-1E4E-B33B-3DA58ABCF043}"/>
                    </a:ext>
                  </a:extLst>
                </p14:cNvPr>
                <p14:cNvContentPartPr/>
                <p14:nvPr/>
              </p14:nvContentPartPr>
              <p14:xfrm>
                <a:off x="7393629" y="2115274"/>
                <a:ext cx="241920" cy="1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A7DA7B-6F02-1E4E-B33B-3DA58ABCF0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86069" y="2107714"/>
                  <a:ext cx="25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3498CF-AAF6-6C4C-B878-15E8AA10C138}"/>
                    </a:ext>
                  </a:extLst>
                </p14:cNvPr>
                <p14:cNvContentPartPr/>
                <p14:nvPr/>
              </p14:nvContentPartPr>
              <p14:xfrm>
                <a:off x="7802229" y="2008714"/>
                <a:ext cx="159840" cy="229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3498CF-AAF6-6C4C-B878-15E8AA10C1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4669" y="2001154"/>
                  <a:ext cx="17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2A3704-65B6-6446-8788-78356735C43A}"/>
                    </a:ext>
                  </a:extLst>
                </p14:cNvPr>
                <p14:cNvContentPartPr/>
                <p14:nvPr/>
              </p14:nvContentPartPr>
              <p14:xfrm>
                <a:off x="8085909" y="1915114"/>
                <a:ext cx="455400" cy="337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2A3704-65B6-6446-8788-78356735C4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78709" y="1907554"/>
                  <a:ext cx="4705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E682645-6F68-394A-BC71-DC857CE85083}"/>
              </a:ext>
            </a:extLst>
          </p:cNvPr>
          <p:cNvGrpSpPr/>
          <p:nvPr/>
        </p:nvGrpSpPr>
        <p:grpSpPr>
          <a:xfrm>
            <a:off x="8770989" y="1634674"/>
            <a:ext cx="901080" cy="390240"/>
            <a:chOff x="8770989" y="1634674"/>
            <a:chExt cx="9010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A20969-157C-3241-8BF9-9F74EF8B0D0F}"/>
                    </a:ext>
                  </a:extLst>
                </p14:cNvPr>
                <p14:cNvContentPartPr/>
                <p14:nvPr/>
              </p14:nvContentPartPr>
              <p14:xfrm>
                <a:off x="8770989" y="1750954"/>
                <a:ext cx="220320" cy="246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A20969-157C-3241-8BF9-9F74EF8B0D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63789" y="1743394"/>
                  <a:ext cx="235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997149-A5ED-ED4A-8322-AF1C6C8E622E}"/>
                    </a:ext>
                  </a:extLst>
                </p14:cNvPr>
                <p14:cNvContentPartPr/>
                <p14:nvPr/>
              </p14:nvContentPartPr>
              <p14:xfrm>
                <a:off x="9058629" y="1761754"/>
                <a:ext cx="101880" cy="249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997149-A5ED-ED4A-8322-AF1C6C8E62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51069" y="1754194"/>
                  <a:ext cx="117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88CC3C-0D8C-F840-A733-C6B3854C77B1}"/>
                    </a:ext>
                  </a:extLst>
                </p14:cNvPr>
                <p14:cNvContentPartPr/>
                <p14:nvPr/>
              </p14:nvContentPartPr>
              <p14:xfrm>
                <a:off x="9258789" y="1782994"/>
                <a:ext cx="216000" cy="196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88CC3C-0D8C-F840-A733-C6B3854C77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51229" y="1775434"/>
                  <a:ext cx="230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D48A48-5566-824E-918F-15C0B6C74623}"/>
                    </a:ext>
                  </a:extLst>
                </p14:cNvPr>
                <p14:cNvContentPartPr/>
                <p14:nvPr/>
              </p14:nvContentPartPr>
              <p14:xfrm>
                <a:off x="9313869" y="1634674"/>
                <a:ext cx="163080" cy="83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D48A48-5566-824E-918F-15C0B6C7462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06309" y="1627474"/>
                  <a:ext cx="177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ACF0A4-F276-504A-B01C-4E6A871E513E}"/>
                    </a:ext>
                  </a:extLst>
                </p14:cNvPr>
                <p14:cNvContentPartPr/>
                <p14:nvPr/>
              </p14:nvContentPartPr>
              <p14:xfrm>
                <a:off x="9588189" y="1732954"/>
                <a:ext cx="83880" cy="291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ACF0A4-F276-504A-B01C-4E6A871E51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80629" y="1725394"/>
                  <a:ext cx="990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C7825F-653F-6542-8333-BE8D9DEDE0C2}"/>
                  </a:ext>
                </a:extLst>
              </p14:cNvPr>
              <p14:cNvContentPartPr/>
              <p14:nvPr/>
            </p14:nvContentPartPr>
            <p14:xfrm>
              <a:off x="8699349" y="2168194"/>
              <a:ext cx="961200" cy="24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C7825F-653F-6542-8333-BE8D9DEDE0C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91789" y="2160634"/>
                <a:ext cx="9763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13AF569-955F-BB46-A687-80548AC2FA44}"/>
              </a:ext>
            </a:extLst>
          </p:cNvPr>
          <p:cNvGrpSpPr/>
          <p:nvPr/>
        </p:nvGrpSpPr>
        <p:grpSpPr>
          <a:xfrm>
            <a:off x="8782149" y="2330914"/>
            <a:ext cx="1042920" cy="558000"/>
            <a:chOff x="8782149" y="2330914"/>
            <a:chExt cx="104292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C86E64-4DE9-0F4D-AF17-509225757A80}"/>
                    </a:ext>
                  </a:extLst>
                </p14:cNvPr>
                <p14:cNvContentPartPr/>
                <p14:nvPr/>
              </p14:nvContentPartPr>
              <p14:xfrm>
                <a:off x="8782149" y="2479594"/>
                <a:ext cx="257400" cy="291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C86E64-4DE9-0F4D-AF17-509225757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74589" y="2472034"/>
                  <a:ext cx="272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F3E670-A5BE-1045-8EE9-0DE013F9E2AF}"/>
                    </a:ext>
                  </a:extLst>
                </p14:cNvPr>
                <p14:cNvContentPartPr/>
                <p14:nvPr/>
              </p14:nvContentPartPr>
              <p14:xfrm>
                <a:off x="9144309" y="2503714"/>
                <a:ext cx="103320" cy="234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F3E670-A5BE-1045-8EE9-0DE013F9E2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36749" y="2496154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0D364E-6578-E040-B4BB-BA1241572BF0}"/>
                    </a:ext>
                  </a:extLst>
                </p14:cNvPr>
                <p14:cNvContentPartPr/>
                <p14:nvPr/>
              </p14:nvContentPartPr>
              <p14:xfrm>
                <a:off x="9325029" y="2544754"/>
                <a:ext cx="207360" cy="19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0D364E-6578-E040-B4BB-BA1241572B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17469" y="2537194"/>
                  <a:ext cx="22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C666C7-90ED-D94F-A8F4-BE099A62999C}"/>
                    </a:ext>
                  </a:extLst>
                </p14:cNvPr>
                <p14:cNvContentPartPr/>
                <p14:nvPr/>
              </p14:nvContentPartPr>
              <p14:xfrm>
                <a:off x="9380829" y="2414794"/>
                <a:ext cx="170280" cy="68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C666C7-90ED-D94F-A8F4-BE099A6299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73269" y="2407594"/>
                  <a:ext cx="185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D33EBB-C9D9-DE47-90D7-F498BEE7B85F}"/>
                    </a:ext>
                  </a:extLst>
                </p14:cNvPr>
                <p14:cNvContentPartPr/>
                <p14:nvPr/>
              </p14:nvContentPartPr>
              <p14:xfrm>
                <a:off x="9375069" y="2330914"/>
                <a:ext cx="172440" cy="76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D33EBB-C9D9-DE47-90D7-F498BEE7B8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67509" y="2323354"/>
                  <a:ext cx="187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1F50B2-00DA-7241-8753-4E0C6A92A58D}"/>
                    </a:ext>
                  </a:extLst>
                </p14:cNvPr>
                <p14:cNvContentPartPr/>
                <p14:nvPr/>
              </p14:nvContentPartPr>
              <p14:xfrm>
                <a:off x="9613749" y="2415514"/>
                <a:ext cx="211320" cy="473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1F50B2-00DA-7241-8753-4E0C6A92A5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06189" y="2408314"/>
                  <a:ext cx="2264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DDB5CC-D976-9F48-B902-4634F7A1FB2D}"/>
                  </a:ext>
                </a:extLst>
              </p14:cNvPr>
              <p14:cNvContentPartPr/>
              <p14:nvPr/>
            </p14:nvContentPartPr>
            <p14:xfrm>
              <a:off x="415389" y="1955794"/>
              <a:ext cx="532800" cy="15267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DDB5CC-D976-9F48-B902-4634F7A1FB2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07829" y="1948234"/>
                <a:ext cx="547920" cy="154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378928E-3425-D845-9615-F9C1D458A11B}"/>
              </a:ext>
            </a:extLst>
          </p:cNvPr>
          <p:cNvGrpSpPr/>
          <p:nvPr/>
        </p:nvGrpSpPr>
        <p:grpSpPr>
          <a:xfrm>
            <a:off x="1355349" y="3385354"/>
            <a:ext cx="361440" cy="175680"/>
            <a:chOff x="1355349" y="3385354"/>
            <a:chExt cx="3614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0FE8C88-225A-694A-9424-CC029B156233}"/>
                    </a:ext>
                  </a:extLst>
                </p14:cNvPr>
                <p14:cNvContentPartPr/>
                <p14:nvPr/>
              </p14:nvContentPartPr>
              <p14:xfrm>
                <a:off x="1355349" y="3423874"/>
                <a:ext cx="76320" cy="137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0FE8C88-225A-694A-9424-CC029B1562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47789" y="3416314"/>
                  <a:ext cx="91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F81BE95-D7CB-734F-819D-ECF0DAB071FF}"/>
                    </a:ext>
                  </a:extLst>
                </p14:cNvPr>
                <p14:cNvContentPartPr/>
                <p14:nvPr/>
              </p14:nvContentPartPr>
              <p14:xfrm>
                <a:off x="1531389" y="3385354"/>
                <a:ext cx="185400" cy="154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F81BE95-D7CB-734F-819D-ECF0DAB071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23829" y="3377794"/>
                  <a:ext cx="2005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B361055-12BC-FF4E-9CCE-7B36139E072C}"/>
              </a:ext>
            </a:extLst>
          </p:cNvPr>
          <p:cNvGrpSpPr/>
          <p:nvPr/>
        </p:nvGrpSpPr>
        <p:grpSpPr>
          <a:xfrm>
            <a:off x="6739149" y="3163234"/>
            <a:ext cx="1659240" cy="556200"/>
            <a:chOff x="6739149" y="3163234"/>
            <a:chExt cx="165924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2886D8-66D9-7644-AA8B-578EF2DDF9E9}"/>
                    </a:ext>
                  </a:extLst>
                </p14:cNvPr>
                <p14:cNvContentPartPr/>
                <p14:nvPr/>
              </p14:nvContentPartPr>
              <p14:xfrm>
                <a:off x="6739149" y="3219754"/>
                <a:ext cx="203400" cy="35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2886D8-66D9-7644-AA8B-578EF2DDF9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1589" y="3212194"/>
                  <a:ext cx="2185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919797-7606-5E42-9BA6-80C9B74A2186}"/>
                    </a:ext>
                  </a:extLst>
                </p14:cNvPr>
                <p14:cNvContentPartPr/>
                <p14:nvPr/>
              </p14:nvContentPartPr>
              <p14:xfrm>
                <a:off x="6743469" y="3390394"/>
                <a:ext cx="207720" cy="56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919797-7606-5E42-9BA6-80C9B74A21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35909" y="3382834"/>
                  <a:ext cx="222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BE48876-37D8-4045-A5EE-F899D36E5596}"/>
                    </a:ext>
                  </a:extLst>
                </p14:cNvPr>
                <p14:cNvContentPartPr/>
                <p14:nvPr/>
              </p14:nvContentPartPr>
              <p14:xfrm>
                <a:off x="7058109" y="3232714"/>
                <a:ext cx="99720" cy="329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BE48876-37D8-4045-A5EE-F899D36E55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50549" y="3225514"/>
                  <a:ext cx="114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EB419A-36B4-8041-BE0C-FB30B3A921D5}"/>
                    </a:ext>
                  </a:extLst>
                </p14:cNvPr>
                <p14:cNvContentPartPr/>
                <p14:nvPr/>
              </p14:nvContentPartPr>
              <p14:xfrm>
                <a:off x="7294989" y="3221914"/>
                <a:ext cx="83160" cy="313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EB419A-36B4-8041-BE0C-FB30B3A921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87429" y="3214354"/>
                  <a:ext cx="98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815971-1940-1B49-90EC-00B3E201675D}"/>
                    </a:ext>
                  </a:extLst>
                </p14:cNvPr>
                <p14:cNvContentPartPr/>
                <p14:nvPr/>
              </p14:nvContentPartPr>
              <p14:xfrm>
                <a:off x="7225509" y="3346114"/>
                <a:ext cx="238320" cy="28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815971-1940-1B49-90EC-00B3E20167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17949" y="3338554"/>
                  <a:ext cx="253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CAC32F-66BF-9044-8889-6D4CDA98E150}"/>
                    </a:ext>
                  </a:extLst>
                </p14:cNvPr>
                <p14:cNvContentPartPr/>
                <p14:nvPr/>
              </p14:nvContentPartPr>
              <p14:xfrm>
                <a:off x="7418109" y="3552754"/>
                <a:ext cx="127800" cy="166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CAC32F-66BF-9044-8889-6D4CDA98E1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10549" y="3545194"/>
                  <a:ext cx="142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D9DC0B-6BC6-BA4A-813D-373B9D3042FE}"/>
                    </a:ext>
                  </a:extLst>
                </p14:cNvPr>
                <p14:cNvContentPartPr/>
                <p14:nvPr/>
              </p14:nvContentPartPr>
              <p14:xfrm>
                <a:off x="7452669" y="3393274"/>
                <a:ext cx="149040" cy="72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D9DC0B-6BC6-BA4A-813D-373B9D3042F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45109" y="3385714"/>
                  <a:ext cx="163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2E661C-3D1B-AB4D-A973-AA435AEDDB42}"/>
                    </a:ext>
                  </a:extLst>
                </p14:cNvPr>
                <p14:cNvContentPartPr/>
                <p14:nvPr/>
              </p14:nvContentPartPr>
              <p14:xfrm>
                <a:off x="7745709" y="3221914"/>
                <a:ext cx="54000" cy="396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2E661C-3D1B-AB4D-A973-AA435AEDDB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38149" y="3214354"/>
                  <a:ext cx="691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4A0BB9-6F0D-EA4A-A491-E344C82BB926}"/>
                    </a:ext>
                  </a:extLst>
                </p14:cNvPr>
                <p14:cNvContentPartPr/>
                <p14:nvPr/>
              </p14:nvContentPartPr>
              <p14:xfrm>
                <a:off x="7985109" y="3321274"/>
                <a:ext cx="216000" cy="216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4A0BB9-6F0D-EA4A-A491-E344C82BB9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7549" y="3313714"/>
                  <a:ext cx="230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4EB38D-E70C-F744-A1ED-D15892BB6BD5}"/>
                    </a:ext>
                  </a:extLst>
                </p14:cNvPr>
                <p14:cNvContentPartPr/>
                <p14:nvPr/>
              </p14:nvContentPartPr>
              <p14:xfrm>
                <a:off x="8006349" y="3163234"/>
                <a:ext cx="137520" cy="70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4EB38D-E70C-F744-A1ED-D15892BB6B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98789" y="3155674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0A3EAE-D527-5E40-9941-EB54E742931E}"/>
                    </a:ext>
                  </a:extLst>
                </p14:cNvPr>
                <p14:cNvContentPartPr/>
                <p14:nvPr/>
              </p14:nvContentPartPr>
              <p14:xfrm>
                <a:off x="8300109" y="3243874"/>
                <a:ext cx="98280" cy="384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0A3EAE-D527-5E40-9941-EB54E74293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92549" y="3236314"/>
                  <a:ext cx="11340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C389A95-655E-DB4D-A1C6-D69D9C2B6AFA}"/>
                  </a:ext>
                </a:extLst>
              </p14:cNvPr>
              <p14:cNvContentPartPr/>
              <p14:nvPr/>
            </p14:nvContentPartPr>
            <p14:xfrm>
              <a:off x="9085989" y="3280594"/>
              <a:ext cx="9000" cy="6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C389A95-655E-DB4D-A1C6-D69D9C2B6AF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078429" y="3273394"/>
                <a:ext cx="241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0A8F218-5F0C-8843-A749-70B73639AAC8}"/>
              </a:ext>
            </a:extLst>
          </p:cNvPr>
          <p:cNvGrpSpPr/>
          <p:nvPr/>
        </p:nvGrpSpPr>
        <p:grpSpPr>
          <a:xfrm>
            <a:off x="8989869" y="3405514"/>
            <a:ext cx="277920" cy="136080"/>
            <a:chOff x="8989869" y="3405514"/>
            <a:chExt cx="27792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332AF3-027C-F144-891B-63E00F92B6F4}"/>
                    </a:ext>
                  </a:extLst>
                </p14:cNvPr>
                <p14:cNvContentPartPr/>
                <p14:nvPr/>
              </p14:nvContentPartPr>
              <p14:xfrm>
                <a:off x="8989869" y="3405514"/>
                <a:ext cx="37800" cy="126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332AF3-027C-F144-891B-63E00F92B6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82309" y="3397954"/>
                  <a:ext cx="52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970873-EC88-CF41-BA13-AF7DFAC32FFD}"/>
                    </a:ext>
                  </a:extLst>
                </p14:cNvPr>
                <p14:cNvContentPartPr/>
                <p14:nvPr/>
              </p14:nvContentPartPr>
              <p14:xfrm>
                <a:off x="9150789" y="3406954"/>
                <a:ext cx="117000" cy="134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970873-EC88-CF41-BA13-AF7DFAC32F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3229" y="3399394"/>
                  <a:ext cx="132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2B77D5D-3119-6748-BDB0-62CBC6870F96}"/>
              </a:ext>
            </a:extLst>
          </p:cNvPr>
          <p:cNvGrpSpPr/>
          <p:nvPr/>
        </p:nvGrpSpPr>
        <p:grpSpPr>
          <a:xfrm>
            <a:off x="9647229" y="3047674"/>
            <a:ext cx="605520" cy="623880"/>
            <a:chOff x="9647229" y="3047674"/>
            <a:chExt cx="60552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F97229-792E-354A-A96F-0E732C3B638D}"/>
                    </a:ext>
                  </a:extLst>
                </p14:cNvPr>
                <p14:cNvContentPartPr/>
                <p14:nvPr/>
              </p14:nvContentPartPr>
              <p14:xfrm>
                <a:off x="9647229" y="3247834"/>
                <a:ext cx="300240" cy="251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F97229-792E-354A-A96F-0E732C3B63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39669" y="3240274"/>
                  <a:ext cx="315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297B40-1039-684D-ABEE-84860BCF39AE}"/>
                    </a:ext>
                  </a:extLst>
                </p14:cNvPr>
                <p14:cNvContentPartPr/>
                <p14:nvPr/>
              </p14:nvContentPartPr>
              <p14:xfrm>
                <a:off x="9704829" y="3237394"/>
                <a:ext cx="259200" cy="301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297B40-1039-684D-ABEE-84860BCF39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97269" y="3229834"/>
                  <a:ext cx="274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BF715F-D541-9E46-A8D0-282055FC8A95}"/>
                    </a:ext>
                  </a:extLst>
                </p14:cNvPr>
                <p14:cNvContentPartPr/>
                <p14:nvPr/>
              </p14:nvContentPartPr>
              <p14:xfrm>
                <a:off x="10026309" y="3047674"/>
                <a:ext cx="172800" cy="162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BF715F-D541-9E46-A8D0-282055FC8A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8749" y="3040114"/>
                  <a:ext cx="187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BE77AA-7CD0-BF43-974A-1F11A06314BC}"/>
                    </a:ext>
                  </a:extLst>
                </p14:cNvPr>
                <p14:cNvContentPartPr/>
                <p14:nvPr/>
              </p14:nvContentPartPr>
              <p14:xfrm>
                <a:off x="10063749" y="3504874"/>
                <a:ext cx="189000" cy="166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BE77AA-7CD0-BF43-974A-1F11A06314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56189" y="3497314"/>
                  <a:ext cx="2041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C2AD64A-D93B-7045-9BEF-36F82CBC5717}"/>
              </a:ext>
            </a:extLst>
          </p:cNvPr>
          <p:cNvGrpSpPr/>
          <p:nvPr/>
        </p:nvGrpSpPr>
        <p:grpSpPr>
          <a:xfrm>
            <a:off x="10133229" y="3859114"/>
            <a:ext cx="1119240" cy="279000"/>
            <a:chOff x="10133229" y="3859114"/>
            <a:chExt cx="11192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8EF761-B831-0040-99D5-40ACA556CBB9}"/>
                    </a:ext>
                  </a:extLst>
                </p14:cNvPr>
                <p14:cNvContentPartPr/>
                <p14:nvPr/>
              </p14:nvContentPartPr>
              <p14:xfrm>
                <a:off x="10183629" y="3886114"/>
                <a:ext cx="109800" cy="197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8EF761-B831-0040-99D5-40ACA556CB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76069" y="3878554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505876-8957-794D-AD39-AC2574681AB0}"/>
                    </a:ext>
                  </a:extLst>
                </p14:cNvPr>
                <p14:cNvContentPartPr/>
                <p14:nvPr/>
              </p14:nvContentPartPr>
              <p14:xfrm>
                <a:off x="10133229" y="3859114"/>
                <a:ext cx="194040" cy="110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505876-8957-794D-AD39-AC2574681A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25669" y="3851554"/>
                  <a:ext cx="20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0062B8F-D093-EB40-B323-BE7F010C81DD}"/>
                    </a:ext>
                  </a:extLst>
                </p14:cNvPr>
                <p14:cNvContentPartPr/>
                <p14:nvPr/>
              </p14:nvContentPartPr>
              <p14:xfrm>
                <a:off x="10484589" y="3881794"/>
                <a:ext cx="143280" cy="209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0062B8F-D093-EB40-B323-BE7F010C81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77029" y="3874234"/>
                  <a:ext cx="158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76BF5D-25D9-534E-9824-979ACF991F7F}"/>
                    </a:ext>
                  </a:extLst>
                </p14:cNvPr>
                <p14:cNvContentPartPr/>
                <p14:nvPr/>
              </p14:nvContentPartPr>
              <p14:xfrm>
                <a:off x="10662429" y="4092754"/>
                <a:ext cx="16920" cy="10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76BF5D-25D9-534E-9824-979ACF991F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54869" y="4085194"/>
                  <a:ext cx="3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7F5C01A-98C8-CC4F-B57E-907865F725FC}"/>
                    </a:ext>
                  </a:extLst>
                </p14:cNvPr>
                <p14:cNvContentPartPr/>
                <p14:nvPr/>
              </p14:nvContentPartPr>
              <p14:xfrm>
                <a:off x="10726869" y="3998434"/>
                <a:ext cx="89640" cy="106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7F5C01A-98C8-CC4F-B57E-907865F725F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19309" y="3990874"/>
                  <a:ext cx="104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369A87-B3D8-9848-8D19-681CABD8EB01}"/>
                    </a:ext>
                  </a:extLst>
                </p14:cNvPr>
                <p14:cNvContentPartPr/>
                <p14:nvPr/>
              </p14:nvContentPartPr>
              <p14:xfrm>
                <a:off x="10891029" y="4081954"/>
                <a:ext cx="8280" cy="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369A87-B3D8-9848-8D19-681CABD8EB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83469" y="4074394"/>
                  <a:ext cx="23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D50BB5-1F52-A34C-9308-54743D0277AD}"/>
                    </a:ext>
                  </a:extLst>
                </p14:cNvPr>
                <p14:cNvContentPartPr/>
                <p14:nvPr/>
              </p14:nvContentPartPr>
              <p14:xfrm>
                <a:off x="10995429" y="3861994"/>
                <a:ext cx="124560" cy="266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D50BB5-1F52-A34C-9308-54743D0277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87869" y="3854434"/>
                  <a:ext cx="139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EC9ECF-F868-CF4F-B113-D4A1131E9B75}"/>
                    </a:ext>
                  </a:extLst>
                </p14:cNvPr>
                <p14:cNvContentPartPr/>
                <p14:nvPr/>
              </p14:nvContentPartPr>
              <p14:xfrm>
                <a:off x="10938189" y="4054594"/>
                <a:ext cx="149760" cy="18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EC9ECF-F868-CF4F-B113-D4A1131E9B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30629" y="4047394"/>
                  <a:ext cx="164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EE04E5-A9F0-1148-8A00-FCAD8D98A11D}"/>
                    </a:ext>
                  </a:extLst>
                </p14:cNvPr>
                <p14:cNvContentPartPr/>
                <p14:nvPr/>
              </p14:nvContentPartPr>
              <p14:xfrm>
                <a:off x="11231229" y="4125514"/>
                <a:ext cx="21240" cy="12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EE04E5-A9F0-1148-8A00-FCAD8D98A1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23669" y="4117954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60E9699-684F-4C49-B695-A2354087501F}"/>
              </a:ext>
            </a:extLst>
          </p:cNvPr>
          <p:cNvGrpSpPr/>
          <p:nvPr/>
        </p:nvGrpSpPr>
        <p:grpSpPr>
          <a:xfrm>
            <a:off x="2176869" y="3102394"/>
            <a:ext cx="3957120" cy="1600920"/>
            <a:chOff x="2176869" y="3102394"/>
            <a:chExt cx="3957120" cy="16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9B920B-28E8-0145-87FB-C83B4554B062}"/>
                    </a:ext>
                  </a:extLst>
                </p14:cNvPr>
                <p14:cNvContentPartPr/>
                <p14:nvPr/>
              </p14:nvContentPartPr>
              <p14:xfrm>
                <a:off x="2176869" y="3145954"/>
                <a:ext cx="39240" cy="88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9B920B-28E8-0145-87FB-C83B4554B0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69309" y="3138394"/>
                  <a:ext cx="5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D89A64-A87E-6F47-BCD5-A0CC39DD44C7}"/>
                    </a:ext>
                  </a:extLst>
                </p14:cNvPr>
                <p14:cNvContentPartPr/>
                <p14:nvPr/>
              </p14:nvContentPartPr>
              <p14:xfrm>
                <a:off x="2284149" y="3167554"/>
                <a:ext cx="44640" cy="118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D89A64-A87E-6F47-BCD5-A0CC39DD44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76589" y="3159994"/>
                  <a:ext cx="59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85B991-B4C1-F341-BE5E-0E59EF9E67BB}"/>
                    </a:ext>
                  </a:extLst>
                </p14:cNvPr>
                <p14:cNvContentPartPr/>
                <p14:nvPr/>
              </p14:nvContentPartPr>
              <p14:xfrm>
                <a:off x="2411589" y="3391834"/>
                <a:ext cx="170280" cy="148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85B991-B4C1-F341-BE5E-0E59EF9E67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4029" y="3384274"/>
                  <a:ext cx="185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E6CE0A-B72F-5944-9115-86986453A84A}"/>
                    </a:ext>
                  </a:extLst>
                </p14:cNvPr>
                <p14:cNvContentPartPr/>
                <p14:nvPr/>
              </p14:nvContentPartPr>
              <p14:xfrm>
                <a:off x="2660709" y="3362674"/>
                <a:ext cx="85320" cy="159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E6CE0A-B72F-5944-9115-86986453A8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53149" y="3355114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FAE175-D748-2B45-AFD1-6B659F36E042}"/>
                    </a:ext>
                  </a:extLst>
                </p14:cNvPr>
                <p14:cNvContentPartPr/>
                <p14:nvPr/>
              </p14:nvContentPartPr>
              <p14:xfrm>
                <a:off x="2823069" y="3396154"/>
                <a:ext cx="157680" cy="282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FAE175-D748-2B45-AFD1-6B659F36E0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15509" y="3388594"/>
                  <a:ext cx="172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01C567E-C548-8B42-82D3-D52604D8D214}"/>
                    </a:ext>
                  </a:extLst>
                </p14:cNvPr>
                <p14:cNvContentPartPr/>
                <p14:nvPr/>
              </p14:nvContentPartPr>
              <p14:xfrm>
                <a:off x="3088029" y="3319834"/>
                <a:ext cx="450360" cy="334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01C567E-C548-8B42-82D3-D52604D8D21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80469" y="3312274"/>
                  <a:ext cx="465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1BB7B5-F04B-6249-A6A6-42625DEEA999}"/>
                    </a:ext>
                  </a:extLst>
                </p14:cNvPr>
                <p14:cNvContentPartPr/>
                <p14:nvPr/>
              </p14:nvContentPartPr>
              <p14:xfrm>
                <a:off x="3649629" y="3156754"/>
                <a:ext cx="68760" cy="307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1BB7B5-F04B-6249-A6A6-42625DEEA9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42069" y="3149194"/>
                  <a:ext cx="83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0F8216-4860-E14D-9D3E-E87960DA90A0}"/>
                    </a:ext>
                  </a:extLst>
                </p14:cNvPr>
                <p14:cNvContentPartPr/>
                <p14:nvPr/>
              </p14:nvContentPartPr>
              <p14:xfrm>
                <a:off x="3544509" y="3341794"/>
                <a:ext cx="345600" cy="118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0F8216-4860-E14D-9D3E-E87960DA90A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36949" y="3334234"/>
                  <a:ext cx="360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B4B9C2-CE87-FE4A-A3F1-62EA7C18FAC3}"/>
                    </a:ext>
                  </a:extLst>
                </p14:cNvPr>
                <p14:cNvContentPartPr/>
                <p14:nvPr/>
              </p14:nvContentPartPr>
              <p14:xfrm>
                <a:off x="3906309" y="3167554"/>
                <a:ext cx="183600" cy="323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B4B9C2-CE87-FE4A-A3F1-62EA7C18FA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98749" y="3159994"/>
                  <a:ext cx="198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9C9AB3-BFCD-6247-9AB0-DE541D812E1C}"/>
                    </a:ext>
                  </a:extLst>
                </p14:cNvPr>
                <p14:cNvContentPartPr/>
                <p14:nvPr/>
              </p14:nvContentPartPr>
              <p14:xfrm>
                <a:off x="4228869" y="3341794"/>
                <a:ext cx="96840" cy="117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9C9AB3-BFCD-6247-9AB0-DE541D812E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21309" y="3334234"/>
                  <a:ext cx="11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4A95A1-C85E-EB4B-B1B0-825443174821}"/>
                    </a:ext>
                  </a:extLst>
                </p14:cNvPr>
                <p14:cNvContentPartPr/>
                <p14:nvPr/>
              </p14:nvContentPartPr>
              <p14:xfrm>
                <a:off x="4205829" y="3141994"/>
                <a:ext cx="1800" cy="3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4A95A1-C85E-EB4B-B1B0-8254431748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98269" y="3134434"/>
                  <a:ext cx="16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9A0429-61D9-3E4B-B179-8CCC3FAC9A90}"/>
                    </a:ext>
                  </a:extLst>
                </p14:cNvPr>
                <p14:cNvContentPartPr/>
                <p14:nvPr/>
              </p14:nvContentPartPr>
              <p14:xfrm>
                <a:off x="4771029" y="3107434"/>
                <a:ext cx="277560" cy="36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9A0429-61D9-3E4B-B179-8CCC3FAC9A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63469" y="3099874"/>
                  <a:ext cx="292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277437-4594-3948-AF14-38A20E5738AD}"/>
                    </a:ext>
                  </a:extLst>
                </p14:cNvPr>
                <p14:cNvContentPartPr/>
                <p14:nvPr/>
              </p14:nvContentPartPr>
              <p14:xfrm>
                <a:off x="5104029" y="3243874"/>
                <a:ext cx="6840" cy="11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277437-4594-3948-AF14-38A20E5738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96469" y="3236314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848DE8-A1CA-F947-9C80-EB02D94DE938}"/>
                    </a:ext>
                  </a:extLst>
                </p14:cNvPr>
                <p14:cNvContentPartPr/>
                <p14:nvPr/>
              </p14:nvContentPartPr>
              <p14:xfrm>
                <a:off x="5158389" y="3293914"/>
                <a:ext cx="410400" cy="181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848DE8-A1CA-F947-9C80-EB02D94DE9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51189" y="3286354"/>
                  <a:ext cx="425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8F93A8-B954-FB45-A279-CFE39F0A5592}"/>
                    </a:ext>
                  </a:extLst>
                </p14:cNvPr>
                <p14:cNvContentPartPr/>
                <p14:nvPr/>
              </p14:nvContentPartPr>
              <p14:xfrm>
                <a:off x="5621349" y="3133354"/>
                <a:ext cx="1080" cy="6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8F93A8-B954-FB45-A279-CFE39F0A55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14149" y="3125794"/>
                  <a:ext cx="16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623ACC-E346-7F4E-8FEF-F7FE277096B4}"/>
                    </a:ext>
                  </a:extLst>
                </p14:cNvPr>
                <p14:cNvContentPartPr/>
                <p14:nvPr/>
              </p14:nvContentPartPr>
              <p14:xfrm>
                <a:off x="5703789" y="3189514"/>
                <a:ext cx="76320" cy="298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623ACC-E346-7F4E-8FEF-F7FE277096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96229" y="3181954"/>
                  <a:ext cx="91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CF9962-C89E-ED40-88B1-B8EAE1265394}"/>
                    </a:ext>
                  </a:extLst>
                </p14:cNvPr>
                <p14:cNvContentPartPr/>
                <p14:nvPr/>
              </p14:nvContentPartPr>
              <p14:xfrm>
                <a:off x="5659869" y="3337474"/>
                <a:ext cx="162360" cy="5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CF9962-C89E-ED40-88B1-B8EAE12653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52309" y="3329914"/>
                  <a:ext cx="177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CE4540-942D-6A41-A1FB-42293E137A44}"/>
                    </a:ext>
                  </a:extLst>
                </p14:cNvPr>
                <p14:cNvContentPartPr/>
                <p14:nvPr/>
              </p14:nvContentPartPr>
              <p14:xfrm>
                <a:off x="5926989" y="3102394"/>
                <a:ext cx="12600" cy="121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CE4540-942D-6A41-A1FB-42293E137A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19429" y="3094834"/>
                  <a:ext cx="27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ADB7E83-9C20-F34D-948D-8D22D753A99A}"/>
                    </a:ext>
                  </a:extLst>
                </p14:cNvPr>
                <p14:cNvContentPartPr/>
                <p14:nvPr/>
              </p14:nvContentPartPr>
              <p14:xfrm>
                <a:off x="6024909" y="3123994"/>
                <a:ext cx="3960" cy="115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ADB7E83-9C20-F34D-948D-8D22D753A9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17709" y="3116434"/>
                  <a:ext cx="19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0BD1ED-CC4D-6E44-8247-DA77D3759850}"/>
                    </a:ext>
                  </a:extLst>
                </p14:cNvPr>
                <p14:cNvContentPartPr/>
                <p14:nvPr/>
              </p14:nvContentPartPr>
              <p14:xfrm>
                <a:off x="6034629" y="3428914"/>
                <a:ext cx="99360" cy="221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0BD1ED-CC4D-6E44-8247-DA77D37598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27069" y="3421354"/>
                  <a:ext cx="11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CAE7A4-9BF2-494C-A677-D361AA9F412E}"/>
                    </a:ext>
                  </a:extLst>
                </p14:cNvPr>
                <p14:cNvContentPartPr/>
                <p14:nvPr/>
              </p14:nvContentPartPr>
              <p14:xfrm>
                <a:off x="2410869" y="3776314"/>
                <a:ext cx="173880" cy="546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CAE7A4-9BF2-494C-A677-D361AA9F41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03309" y="3768754"/>
                  <a:ext cx="1890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88254D-EEED-9541-9F27-AD8A33BF3ADD}"/>
                    </a:ext>
                  </a:extLst>
                </p14:cNvPr>
                <p14:cNvContentPartPr/>
                <p14:nvPr/>
              </p14:nvContentPartPr>
              <p14:xfrm>
                <a:off x="2422749" y="3760474"/>
                <a:ext cx="238320" cy="171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88254D-EEED-9541-9F27-AD8A33BF3A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15189" y="3752914"/>
                  <a:ext cx="253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E20483-E9C0-DA4B-B97C-5CC0B7781F52}"/>
                    </a:ext>
                  </a:extLst>
                </p14:cNvPr>
                <p14:cNvContentPartPr/>
                <p14:nvPr/>
              </p14:nvContentPartPr>
              <p14:xfrm>
                <a:off x="2530749" y="4211194"/>
                <a:ext cx="294120" cy="337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E20483-E9C0-DA4B-B97C-5CC0B7781F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23189" y="4203634"/>
                  <a:ext cx="309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35DD4A7-FF50-0D47-A3B9-2F10B923A0A0}"/>
                    </a:ext>
                  </a:extLst>
                </p14:cNvPr>
                <p14:cNvContentPartPr/>
                <p14:nvPr/>
              </p14:nvContentPartPr>
              <p14:xfrm>
                <a:off x="2824509" y="4299754"/>
                <a:ext cx="6840" cy="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35DD4A7-FF50-0D47-A3B9-2F10B923A0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17309" y="4292194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B9C055B-E230-1D44-9502-3069CBF6D3C1}"/>
                    </a:ext>
                  </a:extLst>
                </p14:cNvPr>
                <p14:cNvContentPartPr/>
                <p14:nvPr/>
              </p14:nvContentPartPr>
              <p14:xfrm>
                <a:off x="2879229" y="4397674"/>
                <a:ext cx="21960" cy="128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B9C055B-E230-1D44-9502-3069CBF6D3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71669" y="4390114"/>
                  <a:ext cx="37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3D41BD-D6A7-A24C-B263-4BAEFAA509B6}"/>
                    </a:ext>
                  </a:extLst>
                </p14:cNvPr>
                <p14:cNvContentPartPr/>
                <p14:nvPr/>
              </p14:nvContentPartPr>
              <p14:xfrm>
                <a:off x="2748189" y="4356994"/>
                <a:ext cx="762840" cy="346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3D41BD-D6A7-A24C-B263-4BAEFAA509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40629" y="4349434"/>
                  <a:ext cx="7779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35AC6D-9F4A-CC49-B069-11AB08210068}"/>
                    </a:ext>
                  </a:extLst>
                </p14:cNvPr>
                <p14:cNvContentPartPr/>
                <p14:nvPr/>
              </p14:nvContentPartPr>
              <p14:xfrm>
                <a:off x="3735309" y="4266994"/>
                <a:ext cx="90000" cy="164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35AC6D-9F4A-CC49-B069-11AB0821006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27749" y="4259434"/>
                  <a:ext cx="105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0C0669-4FED-4A44-9E2D-9029DFA11F7C}"/>
                    </a:ext>
                  </a:extLst>
                </p14:cNvPr>
                <p14:cNvContentPartPr/>
                <p14:nvPr/>
              </p14:nvContentPartPr>
              <p14:xfrm>
                <a:off x="3930069" y="4294714"/>
                <a:ext cx="109800" cy="116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0C0669-4FED-4A44-9E2D-9029DFA11F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22509" y="4287154"/>
                  <a:ext cx="12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469366-9C37-CC4C-BA48-73F8F249DB65}"/>
                    </a:ext>
                  </a:extLst>
                </p14:cNvPr>
                <p14:cNvContentPartPr/>
                <p14:nvPr/>
              </p14:nvContentPartPr>
              <p14:xfrm>
                <a:off x="4130949" y="4299754"/>
                <a:ext cx="279720" cy="148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469366-9C37-CC4C-BA48-73F8F249DB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23389" y="4292194"/>
                  <a:ext cx="29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DDC72C-9E49-104B-9F4C-96A78BB7C747}"/>
                    </a:ext>
                  </a:extLst>
                </p14:cNvPr>
                <p14:cNvContentPartPr/>
                <p14:nvPr/>
              </p14:nvContentPartPr>
              <p14:xfrm>
                <a:off x="4497429" y="4159714"/>
                <a:ext cx="493200" cy="418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DDC72C-9E49-104B-9F4C-96A78BB7C74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89869" y="4152154"/>
                  <a:ext cx="50832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E8017E-C2A0-354C-A1CD-16235B177D46}"/>
                  </a:ext>
                </a:extLst>
              </p14:cNvPr>
              <p14:cNvContentPartPr/>
              <p14:nvPr/>
            </p14:nvContentPartPr>
            <p14:xfrm>
              <a:off x="5196189" y="4484794"/>
              <a:ext cx="83160" cy="1620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E8017E-C2A0-354C-A1CD-16235B177D4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188629" y="4477234"/>
                <a:ext cx="98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1380495-4DB3-2B48-981B-ED9CC0A734BB}"/>
                  </a:ext>
                </a:extLst>
              </p14:cNvPr>
              <p14:cNvContentPartPr/>
              <p14:nvPr/>
            </p14:nvContentPartPr>
            <p14:xfrm>
              <a:off x="5695509" y="4076914"/>
              <a:ext cx="216000" cy="662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1380495-4DB3-2B48-981B-ED9CC0A734B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687949" y="4069354"/>
                <a:ext cx="231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7C70867-BBF6-F548-9948-E1158CB862BA}"/>
                  </a:ext>
                </a:extLst>
              </p14:cNvPr>
              <p14:cNvContentPartPr/>
              <p14:nvPr/>
            </p14:nvContentPartPr>
            <p14:xfrm>
              <a:off x="5766789" y="3928234"/>
              <a:ext cx="193320" cy="1324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7C70867-BBF6-F548-9948-E1158CB862B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759229" y="3920674"/>
                <a:ext cx="20844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2BBE3C-9446-ED40-88B1-755C14ED2787}"/>
              </a:ext>
            </a:extLst>
          </p:cNvPr>
          <p:cNvGrpSpPr/>
          <p:nvPr/>
        </p:nvGrpSpPr>
        <p:grpSpPr>
          <a:xfrm>
            <a:off x="5704149" y="4246114"/>
            <a:ext cx="701640" cy="224640"/>
            <a:chOff x="5704149" y="4246114"/>
            <a:chExt cx="7016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0A96BFF-385E-9842-860E-49726700DB0D}"/>
                    </a:ext>
                  </a:extLst>
                </p14:cNvPr>
                <p14:cNvContentPartPr/>
                <p14:nvPr/>
              </p14:nvContentPartPr>
              <p14:xfrm>
                <a:off x="5704149" y="4246114"/>
                <a:ext cx="195120" cy="224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0A96BFF-385E-9842-860E-49726700DB0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96589" y="4238554"/>
                  <a:ext cx="210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7CF71A0-F575-8A43-AFE1-2FEFDBF6BE5A}"/>
                    </a:ext>
                  </a:extLst>
                </p14:cNvPr>
                <p14:cNvContentPartPr/>
                <p14:nvPr/>
              </p14:nvContentPartPr>
              <p14:xfrm>
                <a:off x="6079629" y="4383274"/>
                <a:ext cx="326160" cy="74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7CF71A0-F575-8A43-AFE1-2FEFDBF6B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72069" y="4375714"/>
                  <a:ext cx="3412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676424D-7EFF-6E43-BCFA-93161CC804DB}"/>
              </a:ext>
            </a:extLst>
          </p:cNvPr>
          <p:cNvGrpSpPr/>
          <p:nvPr/>
        </p:nvGrpSpPr>
        <p:grpSpPr>
          <a:xfrm>
            <a:off x="6635469" y="4271674"/>
            <a:ext cx="1051920" cy="273600"/>
            <a:chOff x="6635469" y="4271674"/>
            <a:chExt cx="10519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486B5C-DF9A-914F-8652-A44E731A99F8}"/>
                    </a:ext>
                  </a:extLst>
                </p14:cNvPr>
                <p14:cNvContentPartPr/>
                <p14:nvPr/>
              </p14:nvContentPartPr>
              <p14:xfrm>
                <a:off x="6635469" y="4271674"/>
                <a:ext cx="231840" cy="273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486B5C-DF9A-914F-8652-A44E731A99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27909" y="4264114"/>
                  <a:ext cx="246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A1FC2F-7BBE-EA46-AC6D-EE2E8CDD94A2}"/>
                    </a:ext>
                  </a:extLst>
                </p14:cNvPr>
                <p14:cNvContentPartPr/>
                <p14:nvPr/>
              </p14:nvContentPartPr>
              <p14:xfrm>
                <a:off x="6960189" y="4352674"/>
                <a:ext cx="438480" cy="113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A1FC2F-7BBE-EA46-AC6D-EE2E8CDD94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52629" y="4345114"/>
                  <a:ext cx="45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E1EDDA7-1007-B247-9492-0099FAD3B215}"/>
                    </a:ext>
                  </a:extLst>
                </p14:cNvPr>
                <p14:cNvContentPartPr/>
                <p14:nvPr/>
              </p14:nvContentPartPr>
              <p14:xfrm>
                <a:off x="7416669" y="4319194"/>
                <a:ext cx="76320" cy="165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E1EDDA7-1007-B247-9492-0099FAD3B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09109" y="4311634"/>
                  <a:ext cx="91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1FAA4E-D514-0F4D-BBE2-7F712CB03145}"/>
                    </a:ext>
                  </a:extLst>
                </p14:cNvPr>
                <p14:cNvContentPartPr/>
                <p14:nvPr/>
              </p14:nvContentPartPr>
              <p14:xfrm>
                <a:off x="7611429" y="4321354"/>
                <a:ext cx="75960" cy="193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1FAA4E-D514-0F4D-BBE2-7F712CB0314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03869" y="4313794"/>
                  <a:ext cx="910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20EEE1B-2C18-F946-B5E5-34A008BC452D}"/>
              </a:ext>
            </a:extLst>
          </p:cNvPr>
          <p:cNvGrpSpPr/>
          <p:nvPr/>
        </p:nvGrpSpPr>
        <p:grpSpPr>
          <a:xfrm>
            <a:off x="1106229" y="5008594"/>
            <a:ext cx="402480" cy="382680"/>
            <a:chOff x="1106229" y="5008594"/>
            <a:chExt cx="4024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AC6D46-02D2-7047-B8C3-2A7ED879BB62}"/>
                    </a:ext>
                  </a:extLst>
                </p14:cNvPr>
                <p14:cNvContentPartPr/>
                <p14:nvPr/>
              </p14:nvContentPartPr>
              <p14:xfrm>
                <a:off x="1134309" y="5235034"/>
                <a:ext cx="6120" cy="22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AC6D46-02D2-7047-B8C3-2A7ED879BB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6749" y="5227474"/>
                  <a:ext cx="21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357414-2939-6C4F-891F-30C7F5ED5983}"/>
                    </a:ext>
                  </a:extLst>
                </p14:cNvPr>
                <p14:cNvContentPartPr/>
                <p14:nvPr/>
              </p14:nvContentPartPr>
              <p14:xfrm>
                <a:off x="1106229" y="5100754"/>
                <a:ext cx="213840" cy="48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357414-2939-6C4F-891F-30C7F5ED598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8669" y="5093194"/>
                  <a:ext cx="228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A04D23-83CC-F54F-B02A-BD94A904D223}"/>
                    </a:ext>
                  </a:extLst>
                </p14:cNvPr>
                <p14:cNvContentPartPr/>
                <p14:nvPr/>
              </p14:nvContentPartPr>
              <p14:xfrm>
                <a:off x="1170669" y="5202274"/>
                <a:ext cx="192600" cy="55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A04D23-83CC-F54F-B02A-BD94A904D22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3109" y="5194714"/>
                  <a:ext cx="207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4D9AD6-41F1-5243-8CA5-2A2BE9C189D5}"/>
                    </a:ext>
                  </a:extLst>
                </p14:cNvPr>
                <p14:cNvContentPartPr/>
                <p14:nvPr/>
              </p14:nvContentPartPr>
              <p14:xfrm>
                <a:off x="1254189" y="5008594"/>
                <a:ext cx="254520" cy="382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4D9AD6-41F1-5243-8CA5-2A2BE9C189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46629" y="5001034"/>
                  <a:ext cx="26964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B692DE9-ADB3-0340-9EDE-095746119CAB}"/>
              </a:ext>
            </a:extLst>
          </p:cNvPr>
          <p:cNvGrpSpPr/>
          <p:nvPr/>
        </p:nvGrpSpPr>
        <p:grpSpPr>
          <a:xfrm>
            <a:off x="2009829" y="4880434"/>
            <a:ext cx="2168640" cy="439560"/>
            <a:chOff x="2009829" y="4880434"/>
            <a:chExt cx="216864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A0A762B-4835-494F-96E7-67F26A1C051E}"/>
                    </a:ext>
                  </a:extLst>
                </p14:cNvPr>
                <p14:cNvContentPartPr/>
                <p14:nvPr/>
              </p14:nvContentPartPr>
              <p14:xfrm>
                <a:off x="2009829" y="4880434"/>
                <a:ext cx="977760" cy="396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A0A762B-4835-494F-96E7-67F26A1C051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02269" y="4872874"/>
                  <a:ext cx="9928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475E56-05FF-F745-8190-391C2F57AB30}"/>
                    </a:ext>
                  </a:extLst>
                </p14:cNvPr>
                <p14:cNvContentPartPr/>
                <p14:nvPr/>
              </p14:nvContentPartPr>
              <p14:xfrm>
                <a:off x="3085869" y="5050714"/>
                <a:ext cx="95760" cy="269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475E56-05FF-F745-8190-391C2F57AB3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78309" y="5043154"/>
                  <a:ext cx="110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890D1C2-B2A8-8148-B0FA-131E21B84A88}"/>
                    </a:ext>
                  </a:extLst>
                </p14:cNvPr>
                <p14:cNvContentPartPr/>
                <p14:nvPr/>
              </p14:nvContentPartPr>
              <p14:xfrm>
                <a:off x="3281349" y="5022274"/>
                <a:ext cx="537120" cy="130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890D1C2-B2A8-8148-B0FA-131E21B84A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73789" y="5014714"/>
                  <a:ext cx="55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3B097CE-5FB8-BF48-8DDB-44DD8B3F197C}"/>
                    </a:ext>
                  </a:extLst>
                </p14:cNvPr>
                <p14:cNvContentPartPr/>
                <p14:nvPr/>
              </p14:nvContentPartPr>
              <p14:xfrm>
                <a:off x="3869589" y="5035594"/>
                <a:ext cx="308880" cy="118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3B097CE-5FB8-BF48-8DDB-44DD8B3F19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62029" y="5028034"/>
                  <a:ext cx="323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D0D2D39-4809-5E48-BAD5-98585D0F5612}"/>
              </a:ext>
            </a:extLst>
          </p:cNvPr>
          <p:cNvGrpSpPr/>
          <p:nvPr/>
        </p:nvGrpSpPr>
        <p:grpSpPr>
          <a:xfrm>
            <a:off x="4570509" y="4881514"/>
            <a:ext cx="879480" cy="343800"/>
            <a:chOff x="4570509" y="4881514"/>
            <a:chExt cx="87948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8CECCB1-2E8F-AF46-807C-7FDC6A105A47}"/>
                    </a:ext>
                  </a:extLst>
                </p14:cNvPr>
                <p14:cNvContentPartPr/>
                <p14:nvPr/>
              </p14:nvContentPartPr>
              <p14:xfrm>
                <a:off x="4570509" y="4963594"/>
                <a:ext cx="698040" cy="217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8CECCB1-2E8F-AF46-807C-7FDC6A105A4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62949" y="4956034"/>
                  <a:ext cx="713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5FA23A-7E5E-3C48-A187-2EDE1317C727}"/>
                    </a:ext>
                  </a:extLst>
                </p14:cNvPr>
                <p14:cNvContentPartPr/>
                <p14:nvPr/>
              </p14:nvContentPartPr>
              <p14:xfrm>
                <a:off x="5127429" y="4881514"/>
                <a:ext cx="200520" cy="343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5FA23A-7E5E-3C48-A187-2EDE1317C72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19869" y="4874314"/>
                  <a:ext cx="215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DCCAF5-1359-B541-BE8A-8AE743E7F912}"/>
                    </a:ext>
                  </a:extLst>
                </p14:cNvPr>
                <p14:cNvContentPartPr/>
                <p14:nvPr/>
              </p14:nvContentPartPr>
              <p14:xfrm>
                <a:off x="5065509" y="5076994"/>
                <a:ext cx="236880" cy="28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DCCAF5-1359-B541-BE8A-8AE743E7F9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57949" y="5069434"/>
                  <a:ext cx="252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8F0B4B-3B63-CC49-8177-50194E443245}"/>
                    </a:ext>
                  </a:extLst>
                </p14:cNvPr>
                <p14:cNvContentPartPr/>
                <p14:nvPr/>
              </p14:nvContentPartPr>
              <p14:xfrm>
                <a:off x="5426589" y="5094274"/>
                <a:ext cx="23400" cy="23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8F0B4B-3B63-CC49-8177-50194E44324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19029" y="5086714"/>
                  <a:ext cx="385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0926E28-FDD7-5242-93D9-296DA03FA5AE}"/>
              </a:ext>
            </a:extLst>
          </p:cNvPr>
          <p:cNvGrpSpPr/>
          <p:nvPr/>
        </p:nvGrpSpPr>
        <p:grpSpPr>
          <a:xfrm>
            <a:off x="5872629" y="4882954"/>
            <a:ext cx="1477080" cy="490320"/>
            <a:chOff x="5872629" y="4882954"/>
            <a:chExt cx="147708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910465-0F32-F34A-9F7C-80614076BD9C}"/>
                    </a:ext>
                  </a:extLst>
                </p14:cNvPr>
                <p14:cNvContentPartPr/>
                <p14:nvPr/>
              </p14:nvContentPartPr>
              <p14:xfrm>
                <a:off x="5872629" y="4948114"/>
                <a:ext cx="720360" cy="425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910465-0F32-F34A-9F7C-80614076BD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65069" y="4940554"/>
                  <a:ext cx="7354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1FBEDD-2AAC-3B48-958C-FC9D7AEF4035}"/>
                    </a:ext>
                  </a:extLst>
                </p14:cNvPr>
                <p14:cNvContentPartPr/>
                <p14:nvPr/>
              </p14:nvContentPartPr>
              <p14:xfrm>
                <a:off x="6630429" y="5029114"/>
                <a:ext cx="42120" cy="137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1FBEDD-2AAC-3B48-958C-FC9D7AEF40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22869" y="5021554"/>
                  <a:ext cx="57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A2F378-14F3-D146-92C5-E3EC71727705}"/>
                    </a:ext>
                  </a:extLst>
                </p14:cNvPr>
                <p14:cNvContentPartPr/>
                <p14:nvPr/>
              </p14:nvContentPartPr>
              <p14:xfrm>
                <a:off x="6808989" y="4963594"/>
                <a:ext cx="3240" cy="3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A2F378-14F3-D146-92C5-E3EC717277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01429" y="4956034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68E646-330B-BD4F-952B-DE1CEE1CE4F8}"/>
                    </a:ext>
                  </a:extLst>
                </p14:cNvPr>
                <p14:cNvContentPartPr/>
                <p14:nvPr/>
              </p14:nvContentPartPr>
              <p14:xfrm>
                <a:off x="6897909" y="5049994"/>
                <a:ext cx="451800" cy="137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68E646-330B-BD4F-952B-DE1CEE1CE4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90349" y="5042434"/>
                  <a:ext cx="46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71D841-D870-784D-B3BE-46DE749E5687}"/>
                    </a:ext>
                  </a:extLst>
                </p14:cNvPr>
                <p14:cNvContentPartPr/>
                <p14:nvPr/>
              </p14:nvContentPartPr>
              <p14:xfrm>
                <a:off x="6678309" y="4882954"/>
                <a:ext cx="66960" cy="16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71D841-D870-784D-B3BE-46DE749E568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70749" y="4875754"/>
                  <a:ext cx="8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CD6483D-A959-814B-9DD5-178D3B38DDFB}"/>
                    </a:ext>
                  </a:extLst>
                </p14:cNvPr>
                <p14:cNvContentPartPr/>
                <p14:nvPr/>
              </p14:nvContentPartPr>
              <p14:xfrm>
                <a:off x="6856869" y="5087794"/>
                <a:ext cx="101880" cy="132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CD6483D-A959-814B-9DD5-178D3B38DDF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49309" y="5080234"/>
                  <a:ext cx="1170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7368A85-AF21-424B-8683-6168A4596CE2}"/>
              </a:ext>
            </a:extLst>
          </p:cNvPr>
          <p:cNvGrpSpPr/>
          <p:nvPr/>
        </p:nvGrpSpPr>
        <p:grpSpPr>
          <a:xfrm>
            <a:off x="1223589" y="5567314"/>
            <a:ext cx="1832400" cy="572400"/>
            <a:chOff x="1223589" y="5567314"/>
            <a:chExt cx="183240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A42D0F9-DF79-B245-8A01-136223D5CAA4}"/>
                    </a:ext>
                  </a:extLst>
                </p14:cNvPr>
                <p14:cNvContentPartPr/>
                <p14:nvPr/>
              </p14:nvContentPartPr>
              <p14:xfrm>
                <a:off x="1240509" y="6078154"/>
                <a:ext cx="28080" cy="35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A42D0F9-DF79-B245-8A01-136223D5CA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32949" y="6070594"/>
                  <a:ext cx="4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012007-EB17-FA4D-A63E-3BB171220613}"/>
                    </a:ext>
                  </a:extLst>
                </p14:cNvPr>
                <p14:cNvContentPartPr/>
                <p14:nvPr/>
              </p14:nvContentPartPr>
              <p14:xfrm>
                <a:off x="1223589" y="5787274"/>
                <a:ext cx="458280" cy="352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012007-EB17-FA4D-A63E-3BB17122061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16029" y="5779714"/>
                  <a:ext cx="4734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B0B496-403B-6A40-B14E-4F159E2B6DC4}"/>
                    </a:ext>
                  </a:extLst>
                </p14:cNvPr>
                <p14:cNvContentPartPr/>
                <p14:nvPr/>
              </p14:nvContentPartPr>
              <p14:xfrm>
                <a:off x="1770069" y="5771434"/>
                <a:ext cx="148320" cy="344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B0B496-403B-6A40-B14E-4F159E2B6DC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62509" y="5763874"/>
                  <a:ext cx="163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FA8486-BAA4-6944-94DD-5658026E44BB}"/>
                    </a:ext>
                  </a:extLst>
                </p14:cNvPr>
                <p14:cNvContentPartPr/>
                <p14:nvPr/>
              </p14:nvContentPartPr>
              <p14:xfrm>
                <a:off x="2077149" y="5801314"/>
                <a:ext cx="212040" cy="252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FA8486-BAA4-6944-94DD-5658026E44B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69589" y="5794114"/>
                  <a:ext cx="227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40E004-D88B-3C48-9005-D8381A1B7E0D}"/>
                    </a:ext>
                  </a:extLst>
                </p14:cNvPr>
                <p14:cNvContentPartPr/>
                <p14:nvPr/>
              </p14:nvContentPartPr>
              <p14:xfrm>
                <a:off x="2050149" y="5567314"/>
                <a:ext cx="228960" cy="158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40E004-D88B-3C48-9005-D8381A1B7E0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42589" y="5560114"/>
                  <a:ext cx="244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EA44CE1-60D7-8548-AC2C-E554E990FA46}"/>
                    </a:ext>
                  </a:extLst>
                </p14:cNvPr>
                <p14:cNvContentPartPr/>
                <p14:nvPr/>
              </p14:nvContentPartPr>
              <p14:xfrm>
                <a:off x="1963749" y="5820754"/>
                <a:ext cx="115920" cy="215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EA44CE1-60D7-8548-AC2C-E554E990FA4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56549" y="5813194"/>
                  <a:ext cx="130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BB3B0CA-AD37-174D-86A5-F3D8AFE8CBA9}"/>
                    </a:ext>
                  </a:extLst>
                </p14:cNvPr>
                <p14:cNvContentPartPr/>
                <p14:nvPr/>
              </p14:nvContentPartPr>
              <p14:xfrm>
                <a:off x="2502309" y="5660554"/>
                <a:ext cx="101520" cy="366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BB3B0CA-AD37-174D-86A5-F3D8AFE8CB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94749" y="5652994"/>
                  <a:ext cx="116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D3E06CF-B3EA-B94B-AA56-1E0DBE9FD5B7}"/>
                    </a:ext>
                  </a:extLst>
                </p14:cNvPr>
                <p14:cNvContentPartPr/>
                <p14:nvPr/>
              </p14:nvContentPartPr>
              <p14:xfrm>
                <a:off x="2791389" y="5809954"/>
                <a:ext cx="205200" cy="25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D3E06CF-B3EA-B94B-AA56-1E0DBE9FD5B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83829" y="5802394"/>
                  <a:ext cx="219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E545788-56E8-1C4D-B219-121ACC0B63D0}"/>
                    </a:ext>
                  </a:extLst>
                </p14:cNvPr>
                <p14:cNvContentPartPr/>
                <p14:nvPr/>
              </p14:nvContentPartPr>
              <p14:xfrm>
                <a:off x="2890029" y="5900674"/>
                <a:ext cx="165960" cy="32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E545788-56E8-1C4D-B219-121ACC0B63D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82469" y="5893114"/>
                  <a:ext cx="1807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BC04823-BAC8-C841-A2E3-D501C718F7B5}"/>
              </a:ext>
            </a:extLst>
          </p:cNvPr>
          <p:cNvGrpSpPr/>
          <p:nvPr/>
        </p:nvGrpSpPr>
        <p:grpSpPr>
          <a:xfrm>
            <a:off x="3373869" y="5660554"/>
            <a:ext cx="1671840" cy="474840"/>
            <a:chOff x="3373869" y="5660554"/>
            <a:chExt cx="167184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6B9A550-1A63-8E4E-9D23-7F8EC566113E}"/>
                    </a:ext>
                  </a:extLst>
                </p14:cNvPr>
                <p14:cNvContentPartPr/>
                <p14:nvPr/>
              </p14:nvContentPartPr>
              <p14:xfrm>
                <a:off x="3373869" y="5686834"/>
                <a:ext cx="567720" cy="409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6B9A550-1A63-8E4E-9D23-7F8EC56611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66309" y="5679274"/>
                  <a:ext cx="582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EF951DF-366B-EE45-A179-1B8027E56E21}"/>
                    </a:ext>
                  </a:extLst>
                </p14:cNvPr>
                <p14:cNvContentPartPr/>
                <p14:nvPr/>
              </p14:nvContentPartPr>
              <p14:xfrm>
                <a:off x="4089549" y="5660554"/>
                <a:ext cx="218160" cy="358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EF951DF-366B-EE45-A179-1B8027E56E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81989" y="5652994"/>
                  <a:ext cx="233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A6987FB-E355-DE48-8DF0-632451F4C3C9}"/>
                    </a:ext>
                  </a:extLst>
                </p14:cNvPr>
                <p14:cNvContentPartPr/>
                <p14:nvPr/>
              </p14:nvContentPartPr>
              <p14:xfrm>
                <a:off x="4294389" y="5958634"/>
                <a:ext cx="312480" cy="173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A6987FB-E355-DE48-8DF0-632451F4C3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86829" y="5951074"/>
                  <a:ext cx="327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D23A58-A8BB-D04E-ACBC-F35B7B5E7D60}"/>
                    </a:ext>
                  </a:extLst>
                </p14:cNvPr>
                <p14:cNvContentPartPr/>
                <p14:nvPr/>
              </p14:nvContentPartPr>
              <p14:xfrm>
                <a:off x="4633509" y="5975194"/>
                <a:ext cx="392400" cy="152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D23A58-A8BB-D04E-ACBC-F35B7B5E7D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25949" y="5967634"/>
                  <a:ext cx="40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FEEFC56-242B-3440-A58A-6ED6BEBC5C2B}"/>
                    </a:ext>
                  </a:extLst>
                </p14:cNvPr>
                <p14:cNvContentPartPr/>
                <p14:nvPr/>
              </p14:nvContentPartPr>
              <p14:xfrm>
                <a:off x="4904589" y="5974474"/>
                <a:ext cx="141120" cy="1609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FEEFC56-242B-3440-A58A-6ED6BEBC5C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97029" y="5966914"/>
                  <a:ext cx="1562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4B31175-8E57-9448-A3E1-D217A7AC68DF}"/>
                  </a:ext>
                </a:extLst>
              </p14:cNvPr>
              <p14:cNvContentPartPr/>
              <p14:nvPr/>
            </p14:nvContentPartPr>
            <p14:xfrm>
              <a:off x="5437389" y="5807794"/>
              <a:ext cx="310320" cy="381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4B31175-8E57-9448-A3E1-D217A7AC68D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429829" y="5800234"/>
                <a:ext cx="3254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10EB5E7-B279-0C49-A509-1B0A4839D0A4}"/>
              </a:ext>
            </a:extLst>
          </p:cNvPr>
          <p:cNvGrpSpPr/>
          <p:nvPr/>
        </p:nvGrpSpPr>
        <p:grpSpPr>
          <a:xfrm>
            <a:off x="6022029" y="5440594"/>
            <a:ext cx="2454840" cy="745920"/>
            <a:chOff x="6022029" y="5440594"/>
            <a:chExt cx="245484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2B7F57-CD51-8D44-8126-6218A8F353B9}"/>
                    </a:ext>
                  </a:extLst>
                </p14:cNvPr>
                <p14:cNvContentPartPr/>
                <p14:nvPr/>
              </p14:nvContentPartPr>
              <p14:xfrm>
                <a:off x="6110589" y="5615914"/>
                <a:ext cx="34560" cy="180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2B7F57-CD51-8D44-8126-6218A8F353B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03029" y="5608354"/>
                  <a:ext cx="49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929F326-1F36-384A-94C7-CF421D702CEA}"/>
                    </a:ext>
                  </a:extLst>
                </p14:cNvPr>
                <p14:cNvContentPartPr/>
                <p14:nvPr/>
              </p14:nvContentPartPr>
              <p14:xfrm>
                <a:off x="6022029" y="5840914"/>
                <a:ext cx="265320" cy="26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929F326-1F36-384A-94C7-CF421D702C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14469" y="5833714"/>
                  <a:ext cx="28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0C4C70-2DD8-EC48-BF93-26EDDD339FB1}"/>
                    </a:ext>
                  </a:extLst>
                </p14:cNvPr>
                <p14:cNvContentPartPr/>
                <p14:nvPr/>
              </p14:nvContentPartPr>
              <p14:xfrm>
                <a:off x="6043989" y="6006514"/>
                <a:ext cx="294840" cy="180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0C4C70-2DD8-EC48-BF93-26EDDD339FB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36429" y="5998954"/>
                  <a:ext cx="309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7071457-054F-B14A-A8E5-891E5397A121}"/>
                    </a:ext>
                  </a:extLst>
                </p14:cNvPr>
                <p14:cNvContentPartPr/>
                <p14:nvPr/>
              </p14:nvContentPartPr>
              <p14:xfrm>
                <a:off x="6482109" y="5664874"/>
                <a:ext cx="122400" cy="267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7071457-054F-B14A-A8E5-891E5397A12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74909" y="5657314"/>
                  <a:ext cx="137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ABED20-FA5A-984E-8FDC-A567AFA2D32C}"/>
                    </a:ext>
                  </a:extLst>
                </p14:cNvPr>
                <p14:cNvContentPartPr/>
                <p14:nvPr/>
              </p14:nvContentPartPr>
              <p14:xfrm>
                <a:off x="6556269" y="5608714"/>
                <a:ext cx="214560" cy="73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ABED20-FA5A-984E-8FDC-A567AFA2D32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48709" y="5601154"/>
                  <a:ext cx="22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AAF872C-380F-C945-ABEA-18636BC8B7C5}"/>
                    </a:ext>
                  </a:extLst>
                </p14:cNvPr>
                <p14:cNvContentPartPr/>
                <p14:nvPr/>
              </p14:nvContentPartPr>
              <p14:xfrm>
                <a:off x="6601989" y="5775754"/>
                <a:ext cx="241920" cy="21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AAF872C-380F-C945-ABEA-18636BC8B7C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4429" y="5768194"/>
                  <a:ext cx="257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88DF806-32C9-9C4A-9877-F018B5BEDE60}"/>
                    </a:ext>
                  </a:extLst>
                </p14:cNvPr>
                <p14:cNvContentPartPr/>
                <p14:nvPr/>
              </p14:nvContentPartPr>
              <p14:xfrm>
                <a:off x="6846429" y="5529154"/>
                <a:ext cx="161640" cy="75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88DF806-32C9-9C4A-9877-F018B5BEDE6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38869" y="5521594"/>
                  <a:ext cx="176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F7B935-C564-C043-A7E3-865BEBF76F75}"/>
                    </a:ext>
                  </a:extLst>
                </p14:cNvPr>
                <p14:cNvContentPartPr/>
                <p14:nvPr/>
              </p14:nvContentPartPr>
              <p14:xfrm>
                <a:off x="7076469" y="5440594"/>
                <a:ext cx="8280" cy="221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F7B935-C564-C043-A7E3-865BEBF76F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068909" y="5433034"/>
                  <a:ext cx="23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3B70C82-7070-CE46-99F6-0A145BB153F3}"/>
                    </a:ext>
                  </a:extLst>
                </p14:cNvPr>
                <p14:cNvContentPartPr/>
                <p14:nvPr/>
              </p14:nvContentPartPr>
              <p14:xfrm>
                <a:off x="6856869" y="5922994"/>
                <a:ext cx="160920" cy="218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3B70C82-7070-CE46-99F6-0A145BB153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49309" y="5915434"/>
                  <a:ext cx="175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505F9A1-ABD1-614A-9EEB-9FD9BCD3F3D6}"/>
                    </a:ext>
                  </a:extLst>
                </p14:cNvPr>
                <p14:cNvContentPartPr/>
                <p14:nvPr/>
              </p14:nvContentPartPr>
              <p14:xfrm>
                <a:off x="6874149" y="5903554"/>
                <a:ext cx="146880" cy="264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505F9A1-ABD1-614A-9EEB-9FD9BCD3F3D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66589" y="5895994"/>
                  <a:ext cx="162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0640D8-BE06-3D4C-9CB0-1CA570E272BD}"/>
                    </a:ext>
                  </a:extLst>
                </p14:cNvPr>
                <p14:cNvContentPartPr/>
                <p14:nvPr/>
              </p14:nvContentPartPr>
              <p14:xfrm>
                <a:off x="7096269" y="5802754"/>
                <a:ext cx="144720" cy="111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0640D8-BE06-3D4C-9CB0-1CA570E272B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88709" y="5795194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68F98C-190C-0042-890B-7832F5640C76}"/>
                    </a:ext>
                  </a:extLst>
                </p14:cNvPr>
                <p14:cNvContentPartPr/>
                <p14:nvPr/>
              </p14:nvContentPartPr>
              <p14:xfrm>
                <a:off x="7091949" y="6063034"/>
                <a:ext cx="197640" cy="9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68F98C-190C-0042-890B-7832F5640C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84389" y="6055474"/>
                  <a:ext cx="21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C5754F-CD2D-F543-A357-9E538C53D326}"/>
                    </a:ext>
                  </a:extLst>
                </p14:cNvPr>
                <p14:cNvContentPartPr/>
                <p14:nvPr/>
              </p14:nvContentPartPr>
              <p14:xfrm>
                <a:off x="7434309" y="5532034"/>
                <a:ext cx="124560" cy="416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C5754F-CD2D-F543-A357-9E538C53D32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26749" y="5524474"/>
                  <a:ext cx="1396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1142F20-71A4-064D-9738-384812A59ED9}"/>
                    </a:ext>
                  </a:extLst>
                </p14:cNvPr>
                <p14:cNvContentPartPr/>
                <p14:nvPr/>
              </p14:nvContentPartPr>
              <p14:xfrm>
                <a:off x="7625109" y="5658754"/>
                <a:ext cx="43920" cy="201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1142F20-71A4-064D-9738-384812A59ED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17909" y="5651194"/>
                  <a:ext cx="59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714752B-E5FB-E640-BAB1-DF36514D470B}"/>
                    </a:ext>
                  </a:extLst>
                </p14:cNvPr>
                <p14:cNvContentPartPr/>
                <p14:nvPr/>
              </p14:nvContentPartPr>
              <p14:xfrm>
                <a:off x="7788549" y="5757034"/>
                <a:ext cx="141840" cy="2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714752B-E5FB-E640-BAB1-DF36514D470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80989" y="5749474"/>
                  <a:ext cx="156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E8630C1-5D36-8B49-B893-0DD8D15F58B1}"/>
                    </a:ext>
                  </a:extLst>
                </p14:cNvPr>
                <p14:cNvContentPartPr/>
                <p14:nvPr/>
              </p14:nvContentPartPr>
              <p14:xfrm>
                <a:off x="8024709" y="5671354"/>
                <a:ext cx="190440" cy="177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E8630C1-5D36-8B49-B893-0DD8D15F58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17149" y="5663794"/>
                  <a:ext cx="205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EAA5D98-0E6F-6E4E-9AB6-D054277BB5DB}"/>
                    </a:ext>
                  </a:extLst>
                </p14:cNvPr>
                <p14:cNvContentPartPr/>
                <p14:nvPr/>
              </p14:nvContentPartPr>
              <p14:xfrm>
                <a:off x="8286429" y="5497114"/>
                <a:ext cx="190440" cy="408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EAA5D98-0E6F-6E4E-9AB6-D054277BB5D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78869" y="5489554"/>
                  <a:ext cx="20556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B1E3356-67E5-0843-8009-C84E46D9B17A}"/>
              </a:ext>
            </a:extLst>
          </p:cNvPr>
          <p:cNvGrpSpPr/>
          <p:nvPr/>
        </p:nvGrpSpPr>
        <p:grpSpPr>
          <a:xfrm>
            <a:off x="7352949" y="6295234"/>
            <a:ext cx="456480" cy="201600"/>
            <a:chOff x="7352949" y="6295234"/>
            <a:chExt cx="4564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704ABDA-91DC-B045-888B-3A8673D360C4}"/>
                    </a:ext>
                  </a:extLst>
                </p14:cNvPr>
                <p14:cNvContentPartPr/>
                <p14:nvPr/>
              </p14:nvContentPartPr>
              <p14:xfrm>
                <a:off x="7369149" y="6310354"/>
                <a:ext cx="440280" cy="186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704ABDA-91DC-B045-888B-3A8673D360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61589" y="6302794"/>
                  <a:ext cx="455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19388A6-578A-F946-90F5-F1F4A0DA5D34}"/>
                    </a:ext>
                  </a:extLst>
                </p14:cNvPr>
                <p14:cNvContentPartPr/>
                <p14:nvPr/>
              </p14:nvContentPartPr>
              <p14:xfrm>
                <a:off x="7352949" y="6295234"/>
                <a:ext cx="218160" cy="161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19388A6-578A-F946-90F5-F1F4A0DA5D3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45749" y="6287674"/>
                  <a:ext cx="2332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A43AF7A-5202-EF47-8D30-F584C35ED8BC}"/>
              </a:ext>
            </a:extLst>
          </p:cNvPr>
          <p:cNvGrpSpPr/>
          <p:nvPr/>
        </p:nvGrpSpPr>
        <p:grpSpPr>
          <a:xfrm>
            <a:off x="8010669" y="6193714"/>
            <a:ext cx="573120" cy="294120"/>
            <a:chOff x="8010669" y="6193714"/>
            <a:chExt cx="5731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44765A0-A984-A54F-AF00-8D47E3E0F783}"/>
                    </a:ext>
                  </a:extLst>
                </p14:cNvPr>
                <p14:cNvContentPartPr/>
                <p14:nvPr/>
              </p14:nvContentPartPr>
              <p14:xfrm>
                <a:off x="8010669" y="6425194"/>
                <a:ext cx="191160" cy="12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44765A0-A984-A54F-AF00-8D47E3E0F78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03109" y="6417634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F008BBF-2E6D-2F4C-85A1-DC95098B6683}"/>
                    </a:ext>
                  </a:extLst>
                </p14:cNvPr>
                <p14:cNvContentPartPr/>
                <p14:nvPr/>
              </p14:nvContentPartPr>
              <p14:xfrm>
                <a:off x="8037309" y="6469474"/>
                <a:ext cx="173160" cy="18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F008BBF-2E6D-2F4C-85A1-DC95098B668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29749" y="6461914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F4130DF-E52D-9942-A122-22543D98E660}"/>
                    </a:ext>
                  </a:extLst>
                </p14:cNvPr>
                <p14:cNvContentPartPr/>
                <p14:nvPr/>
              </p14:nvContentPartPr>
              <p14:xfrm>
                <a:off x="8397309" y="6261394"/>
                <a:ext cx="58320" cy="168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F4130DF-E52D-9942-A122-22543D98E66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389749" y="6253834"/>
                  <a:ext cx="73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C7A4DB7-CB35-1141-9593-3E38BF594214}"/>
                    </a:ext>
                  </a:extLst>
                </p14:cNvPr>
                <p14:cNvContentPartPr/>
                <p14:nvPr/>
              </p14:nvContentPartPr>
              <p14:xfrm>
                <a:off x="8484429" y="6193714"/>
                <a:ext cx="30240" cy="194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C7A4DB7-CB35-1141-9593-3E38BF59421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76869" y="6186154"/>
                  <a:ext cx="45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431269D-B74E-854E-A865-74D9F877F44A}"/>
                    </a:ext>
                  </a:extLst>
                </p14:cNvPr>
                <p14:cNvContentPartPr/>
                <p14:nvPr/>
              </p14:nvContentPartPr>
              <p14:xfrm>
                <a:off x="8347269" y="6336634"/>
                <a:ext cx="150480" cy="20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431269D-B74E-854E-A865-74D9F877F44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39709" y="6329074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92F2D1-4304-124D-A6A6-A25A5DD03BE3}"/>
                    </a:ext>
                  </a:extLst>
                </p14:cNvPr>
                <p14:cNvContentPartPr/>
                <p14:nvPr/>
              </p14:nvContentPartPr>
              <p14:xfrm>
                <a:off x="8332149" y="6383794"/>
                <a:ext cx="251640" cy="28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92F2D1-4304-124D-A6A6-A25A5DD03BE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24589" y="6376234"/>
                  <a:ext cx="2664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D75F0615-CFB2-154A-BBDC-6ADA4E4E9546}"/>
                  </a:ext>
                </a:extLst>
              </p14:cNvPr>
              <p14:cNvContentPartPr/>
              <p14:nvPr/>
            </p14:nvContentPartPr>
            <p14:xfrm>
              <a:off x="8818869" y="6100114"/>
              <a:ext cx="275760" cy="5760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D75F0615-CFB2-154A-BBDC-6ADA4E4E954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811669" y="6092554"/>
                <a:ext cx="290880" cy="5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7FAB157-85D9-FD47-BBFF-0BD117D45EF1}"/>
              </a:ext>
            </a:extLst>
          </p:cNvPr>
          <p:cNvGrpSpPr/>
          <p:nvPr/>
        </p:nvGrpSpPr>
        <p:grpSpPr>
          <a:xfrm>
            <a:off x="9410349" y="6144034"/>
            <a:ext cx="1316160" cy="456840"/>
            <a:chOff x="9410349" y="6144034"/>
            <a:chExt cx="131616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E9797F5-CADE-E341-B6CF-A8C0F4C01F15}"/>
                    </a:ext>
                  </a:extLst>
                </p14:cNvPr>
                <p14:cNvContentPartPr/>
                <p14:nvPr/>
              </p14:nvContentPartPr>
              <p14:xfrm>
                <a:off x="9410349" y="6318274"/>
                <a:ext cx="170640" cy="282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E9797F5-CADE-E341-B6CF-A8C0F4C01F1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03149" y="6310714"/>
                  <a:ext cx="185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250B234-6DDE-D747-BC08-40D7C6AF0AD8}"/>
                    </a:ext>
                  </a:extLst>
                </p14:cNvPr>
                <p14:cNvContentPartPr/>
                <p14:nvPr/>
              </p14:nvContentPartPr>
              <p14:xfrm>
                <a:off x="9637509" y="6144034"/>
                <a:ext cx="915480" cy="282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250B234-6DDE-D747-BC08-40D7C6AF0AD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29949" y="6136474"/>
                  <a:ext cx="930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A97A0E2-79CF-374C-A62D-BD6D79C1DB3E}"/>
                    </a:ext>
                  </a:extLst>
                </p14:cNvPr>
                <p14:cNvContentPartPr/>
                <p14:nvPr/>
              </p14:nvContentPartPr>
              <p14:xfrm>
                <a:off x="10716789" y="6302794"/>
                <a:ext cx="9720" cy="3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A97A0E2-79CF-374C-A62D-BD6D79C1DB3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09229" y="6295234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706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F1-D807-1D4A-9FBF-BF455DD815BA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DB2F85-C010-6B40-8A7A-A652710ADF1E}"/>
              </a:ext>
            </a:extLst>
          </p:cNvPr>
          <p:cNvGrpSpPr/>
          <p:nvPr/>
        </p:nvGrpSpPr>
        <p:grpSpPr>
          <a:xfrm>
            <a:off x="1185429" y="559714"/>
            <a:ext cx="1406520" cy="577440"/>
            <a:chOff x="1185429" y="559714"/>
            <a:chExt cx="140652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DD6862-B262-C341-B2F2-EE5C8D7EF02E}"/>
                    </a:ext>
                  </a:extLst>
                </p14:cNvPr>
                <p14:cNvContentPartPr/>
                <p14:nvPr/>
              </p14:nvContentPartPr>
              <p14:xfrm>
                <a:off x="1185429" y="605074"/>
                <a:ext cx="218880" cy="295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DD6862-B262-C341-B2F2-EE5C8D7EF0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7869" y="597514"/>
                  <a:ext cx="233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3E3B2A-4213-6A4F-9D58-71068EEEF890}"/>
                    </a:ext>
                  </a:extLst>
                </p14:cNvPr>
                <p14:cNvContentPartPr/>
                <p14:nvPr/>
              </p14:nvContentPartPr>
              <p14:xfrm>
                <a:off x="1567749" y="769234"/>
                <a:ext cx="648360" cy="36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3E3B2A-4213-6A4F-9D58-71068EEEF8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0189" y="761674"/>
                  <a:ext cx="663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718BD9-5CDA-9740-8DD6-2E4CE3F2489F}"/>
                    </a:ext>
                  </a:extLst>
                </p14:cNvPr>
                <p14:cNvContentPartPr/>
                <p14:nvPr/>
              </p14:nvContentPartPr>
              <p14:xfrm>
                <a:off x="2197749" y="582394"/>
                <a:ext cx="6840" cy="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718BD9-5CDA-9740-8DD6-2E4CE3F248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0189" y="574834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EB8C1D-5DE9-294E-8F3F-37B3384DB4B6}"/>
                    </a:ext>
                  </a:extLst>
                </p14:cNvPr>
                <p14:cNvContentPartPr/>
                <p14:nvPr/>
              </p14:nvContentPartPr>
              <p14:xfrm>
                <a:off x="2293509" y="559714"/>
                <a:ext cx="298440" cy="305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EB8C1D-5DE9-294E-8F3F-37B3384DB4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85949" y="552154"/>
                  <a:ext cx="31356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4B935-A526-7E46-89B0-A94562482D5C}"/>
                  </a:ext>
                </a:extLst>
              </p14:cNvPr>
              <p14:cNvContentPartPr/>
              <p14:nvPr/>
            </p14:nvContentPartPr>
            <p14:xfrm>
              <a:off x="3189909" y="606514"/>
              <a:ext cx="868320" cy="20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4B935-A526-7E46-89B0-A94562482D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82349" y="598954"/>
                <a:ext cx="8834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A2C1D53-1EF1-A846-965F-1E5B4416F028}"/>
              </a:ext>
            </a:extLst>
          </p:cNvPr>
          <p:cNvGrpSpPr/>
          <p:nvPr/>
        </p:nvGrpSpPr>
        <p:grpSpPr>
          <a:xfrm>
            <a:off x="4677429" y="533074"/>
            <a:ext cx="697320" cy="251640"/>
            <a:chOff x="4677429" y="533074"/>
            <a:chExt cx="6973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C1709D-7DE4-1346-84DE-8205C5B1FFF0}"/>
                    </a:ext>
                  </a:extLst>
                </p14:cNvPr>
                <p14:cNvContentPartPr/>
                <p14:nvPr/>
              </p14:nvContentPartPr>
              <p14:xfrm>
                <a:off x="4677429" y="644674"/>
                <a:ext cx="259560" cy="140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C1709D-7DE4-1346-84DE-8205C5B1FF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9869" y="637114"/>
                  <a:ext cx="274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030DB2-0788-0A45-9597-3A3F5BE0A92A}"/>
                    </a:ext>
                  </a:extLst>
                </p14:cNvPr>
                <p14:cNvContentPartPr/>
                <p14:nvPr/>
              </p14:nvContentPartPr>
              <p14:xfrm>
                <a:off x="5066949" y="662314"/>
                <a:ext cx="109800" cy="1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030DB2-0788-0A45-9597-3A3F5BE0A9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59749" y="654754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535C2E-BE5D-734A-9EB2-FE1184E6AB48}"/>
                    </a:ext>
                  </a:extLst>
                </p14:cNvPr>
                <p14:cNvContentPartPr/>
                <p14:nvPr/>
              </p14:nvContentPartPr>
              <p14:xfrm>
                <a:off x="5093229" y="711634"/>
                <a:ext cx="169560" cy="28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535C2E-BE5D-734A-9EB2-FE1184E6AB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85669" y="704074"/>
                  <a:ext cx="184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980F55-D88A-2849-A89D-3AF90BEC5DE3}"/>
                    </a:ext>
                  </a:extLst>
                </p14:cNvPr>
                <p14:cNvContentPartPr/>
                <p14:nvPr/>
              </p14:nvContentPartPr>
              <p14:xfrm>
                <a:off x="5348109" y="533074"/>
                <a:ext cx="26640" cy="20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980F55-D88A-2849-A89D-3AF90BEC5D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0549" y="525514"/>
                  <a:ext cx="4140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D756CE-28F6-9F42-B4D3-FE1FCEE2979F}"/>
                  </a:ext>
                </a:extLst>
              </p14:cNvPr>
              <p14:cNvContentPartPr/>
              <p14:nvPr/>
            </p14:nvContentPartPr>
            <p14:xfrm>
              <a:off x="5619189" y="772834"/>
              <a:ext cx="106200" cy="147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D756CE-28F6-9F42-B4D3-FE1FCEE297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1989" y="765274"/>
                <a:ext cx="12132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7D15BA3-2731-434B-8048-AE0ABC6DAB2E}"/>
              </a:ext>
            </a:extLst>
          </p:cNvPr>
          <p:cNvGrpSpPr/>
          <p:nvPr/>
        </p:nvGrpSpPr>
        <p:grpSpPr>
          <a:xfrm>
            <a:off x="6504069" y="531634"/>
            <a:ext cx="704880" cy="221040"/>
            <a:chOff x="6504069" y="531634"/>
            <a:chExt cx="7048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E13EB0-557C-384A-8609-03F8736C6DDF}"/>
                    </a:ext>
                  </a:extLst>
                </p14:cNvPr>
                <p14:cNvContentPartPr/>
                <p14:nvPr/>
              </p14:nvContentPartPr>
              <p14:xfrm>
                <a:off x="6504069" y="531634"/>
                <a:ext cx="65520" cy="221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E13EB0-557C-384A-8609-03F8736C6D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96509" y="524074"/>
                  <a:ext cx="8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650B93-ECAA-1641-8544-BC5CA2EA46F4}"/>
                    </a:ext>
                  </a:extLst>
                </p14:cNvPr>
                <p14:cNvContentPartPr/>
                <p14:nvPr/>
              </p14:nvContentPartPr>
              <p14:xfrm>
                <a:off x="6699909" y="639274"/>
                <a:ext cx="183960" cy="2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650B93-ECAA-1641-8544-BC5CA2EA46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92349" y="631714"/>
                  <a:ext cx="199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0FE24B-2C32-3941-8D45-ABA56B580CB2}"/>
                    </a:ext>
                  </a:extLst>
                </p14:cNvPr>
                <p14:cNvContentPartPr/>
                <p14:nvPr/>
              </p14:nvContentPartPr>
              <p14:xfrm>
                <a:off x="7011669" y="555034"/>
                <a:ext cx="197280" cy="181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0FE24B-2C32-3941-8D45-ABA56B580C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4109" y="547474"/>
                  <a:ext cx="2124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5D43A2-63B6-9A48-89D0-8242EF7EBADA}"/>
              </a:ext>
            </a:extLst>
          </p:cNvPr>
          <p:cNvGrpSpPr/>
          <p:nvPr/>
        </p:nvGrpSpPr>
        <p:grpSpPr>
          <a:xfrm>
            <a:off x="7477149" y="644314"/>
            <a:ext cx="183960" cy="78480"/>
            <a:chOff x="7477149" y="644314"/>
            <a:chExt cx="18396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82D318-D82E-1A48-85B8-D47E8FDC350F}"/>
                    </a:ext>
                  </a:extLst>
                </p14:cNvPr>
                <p14:cNvContentPartPr/>
                <p14:nvPr/>
              </p14:nvContentPartPr>
              <p14:xfrm>
                <a:off x="7477149" y="644314"/>
                <a:ext cx="154080" cy="30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82D318-D82E-1A48-85B8-D47E8FDC35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69589" y="636754"/>
                  <a:ext cx="169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6C4ACF-A915-5641-8759-18F008DF7D5E}"/>
                    </a:ext>
                  </a:extLst>
                </p14:cNvPr>
                <p14:cNvContentPartPr/>
                <p14:nvPr/>
              </p14:nvContentPartPr>
              <p14:xfrm>
                <a:off x="7527189" y="710914"/>
                <a:ext cx="133920" cy="11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6C4ACF-A915-5641-8759-18F008DF7D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19629" y="703354"/>
                  <a:ext cx="1490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18F3EB-CA60-754C-9581-A5F4C5FBC67A}"/>
              </a:ext>
            </a:extLst>
          </p:cNvPr>
          <p:cNvGrpSpPr/>
          <p:nvPr/>
        </p:nvGrpSpPr>
        <p:grpSpPr>
          <a:xfrm>
            <a:off x="7935069" y="488794"/>
            <a:ext cx="561600" cy="280440"/>
            <a:chOff x="7935069" y="488794"/>
            <a:chExt cx="56160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8F4E14-F377-5E4A-96A5-703E5575A8A7}"/>
                    </a:ext>
                  </a:extLst>
                </p14:cNvPr>
                <p14:cNvContentPartPr/>
                <p14:nvPr/>
              </p14:nvContentPartPr>
              <p14:xfrm>
                <a:off x="7935069" y="522994"/>
                <a:ext cx="158760" cy="24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8F4E14-F377-5E4A-96A5-703E5575A8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27509" y="515434"/>
                  <a:ext cx="173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BCAF47-314B-B949-BB4C-48D468CB8401}"/>
                    </a:ext>
                  </a:extLst>
                </p14:cNvPr>
                <p14:cNvContentPartPr/>
                <p14:nvPr/>
              </p14:nvContentPartPr>
              <p14:xfrm>
                <a:off x="8262309" y="488794"/>
                <a:ext cx="141840" cy="227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BCAF47-314B-B949-BB4C-48D468CB84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54749" y="481234"/>
                  <a:ext cx="156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F21F05-0CD1-B240-AA87-2CDE1F7334FA}"/>
                    </a:ext>
                  </a:extLst>
                </p14:cNvPr>
                <p14:cNvContentPartPr/>
                <p14:nvPr/>
              </p14:nvContentPartPr>
              <p14:xfrm>
                <a:off x="8458509" y="700834"/>
                <a:ext cx="38160" cy="36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F21F05-0CD1-B240-AA87-2CDE1F7334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50949" y="693274"/>
                  <a:ext cx="532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FDD7A1-6F97-8A49-BEB7-1EDDBA90EC55}"/>
                  </a:ext>
                </a:extLst>
              </p14:cNvPr>
              <p14:cNvContentPartPr/>
              <p14:nvPr/>
            </p14:nvContentPartPr>
            <p14:xfrm>
              <a:off x="8668749" y="510754"/>
              <a:ext cx="113400" cy="240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FDD7A1-6F97-8A49-BEB7-1EDDBA90EC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61189" y="503194"/>
                <a:ext cx="12852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E19927C-1749-8A4B-9F79-ADF812471F87}"/>
              </a:ext>
            </a:extLst>
          </p:cNvPr>
          <p:cNvGrpSpPr/>
          <p:nvPr/>
        </p:nvGrpSpPr>
        <p:grpSpPr>
          <a:xfrm>
            <a:off x="8997789" y="509314"/>
            <a:ext cx="252720" cy="271800"/>
            <a:chOff x="8997789" y="509314"/>
            <a:chExt cx="25272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D25E17-BFF0-C64E-8EBE-6E4A54F0D195}"/>
                    </a:ext>
                  </a:extLst>
                </p14:cNvPr>
                <p14:cNvContentPartPr/>
                <p14:nvPr/>
              </p14:nvContentPartPr>
              <p14:xfrm>
                <a:off x="8997789" y="509314"/>
                <a:ext cx="192240" cy="225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D25E17-BFF0-C64E-8EBE-6E4A54F0D1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90229" y="501754"/>
                  <a:ext cx="207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919D26-11F4-4B49-BCA3-92454C9C72CD}"/>
                    </a:ext>
                  </a:extLst>
                </p14:cNvPr>
                <p14:cNvContentPartPr/>
                <p14:nvPr/>
              </p14:nvContentPartPr>
              <p14:xfrm>
                <a:off x="9156549" y="689314"/>
                <a:ext cx="93960" cy="91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919D26-11F4-4B49-BCA3-92454C9C72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48989" y="682114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8A9EF3-9C74-1C47-BBF7-A02FCBA1AB32}"/>
              </a:ext>
            </a:extLst>
          </p:cNvPr>
          <p:cNvGrpSpPr/>
          <p:nvPr/>
        </p:nvGrpSpPr>
        <p:grpSpPr>
          <a:xfrm>
            <a:off x="3434349" y="1240834"/>
            <a:ext cx="594360" cy="437400"/>
            <a:chOff x="3434349" y="1240834"/>
            <a:chExt cx="5943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D34F50-871C-C648-8752-7C88CDC94E68}"/>
                    </a:ext>
                  </a:extLst>
                </p14:cNvPr>
                <p14:cNvContentPartPr/>
                <p14:nvPr/>
              </p14:nvContentPartPr>
              <p14:xfrm>
                <a:off x="3434349" y="1470874"/>
                <a:ext cx="67680" cy="207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D34F50-871C-C648-8752-7C88CDC94E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26789" y="1463314"/>
                  <a:ext cx="82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A77113-FDE4-364E-926B-801F64419224}"/>
                    </a:ext>
                  </a:extLst>
                </p14:cNvPr>
                <p14:cNvContentPartPr/>
                <p14:nvPr/>
              </p14:nvContentPartPr>
              <p14:xfrm>
                <a:off x="3488709" y="1378714"/>
                <a:ext cx="169560" cy="56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A77113-FDE4-364E-926B-801F64419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81149" y="1371514"/>
                  <a:ext cx="184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E78E6E-1208-7B40-8557-63B4A70B72B2}"/>
                    </a:ext>
                  </a:extLst>
                </p14:cNvPr>
                <p14:cNvContentPartPr/>
                <p14:nvPr/>
              </p14:nvContentPartPr>
              <p14:xfrm>
                <a:off x="3442629" y="1575994"/>
                <a:ext cx="184320" cy="4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E78E6E-1208-7B40-8557-63B4A70B72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35069" y="1568434"/>
                  <a:ext cx="199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912B5F-6772-AE47-9D91-C4A866BF3817}"/>
                    </a:ext>
                  </a:extLst>
                </p14:cNvPr>
                <p14:cNvContentPartPr/>
                <p14:nvPr/>
              </p14:nvContentPartPr>
              <p14:xfrm>
                <a:off x="3767349" y="1377274"/>
                <a:ext cx="146880" cy="48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912B5F-6772-AE47-9D91-C4A866BF38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9789" y="1369714"/>
                  <a:ext cx="162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4ECD7F-2326-604A-A9EB-F50CE3C6E75C}"/>
                    </a:ext>
                  </a:extLst>
                </p14:cNvPr>
                <p14:cNvContentPartPr/>
                <p14:nvPr/>
              </p14:nvContentPartPr>
              <p14:xfrm>
                <a:off x="4016829" y="1240834"/>
                <a:ext cx="11880" cy="133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4ECD7F-2326-604A-A9EB-F50CE3C6E7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9629" y="1233274"/>
                  <a:ext cx="270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D680C4-5E51-A04E-AD2E-655E495C3748}"/>
              </a:ext>
            </a:extLst>
          </p:cNvPr>
          <p:cNvGrpSpPr/>
          <p:nvPr/>
        </p:nvGrpSpPr>
        <p:grpSpPr>
          <a:xfrm>
            <a:off x="3866709" y="1627474"/>
            <a:ext cx="402480" cy="462960"/>
            <a:chOff x="3866709" y="1627474"/>
            <a:chExt cx="40248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0238C7-4894-C946-90B7-D200A49B9870}"/>
                    </a:ext>
                  </a:extLst>
                </p14:cNvPr>
                <p14:cNvContentPartPr/>
                <p14:nvPr/>
              </p14:nvContentPartPr>
              <p14:xfrm>
                <a:off x="3885789" y="1766794"/>
                <a:ext cx="140400" cy="173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0238C7-4894-C946-90B7-D200A49B98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78229" y="1759234"/>
                  <a:ext cx="15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B843D2-1FC5-E74B-8C90-7AF21AEA4D6B}"/>
                    </a:ext>
                  </a:extLst>
                </p14:cNvPr>
                <p14:cNvContentPartPr/>
                <p14:nvPr/>
              </p14:nvContentPartPr>
              <p14:xfrm>
                <a:off x="3866709" y="1793074"/>
                <a:ext cx="155520" cy="210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B843D2-1FC5-E74B-8C90-7AF21AEA4D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9149" y="1785514"/>
                  <a:ext cx="17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ADA6E1-10F0-CB4A-9170-53079515325C}"/>
                    </a:ext>
                  </a:extLst>
                </p14:cNvPr>
                <p14:cNvContentPartPr/>
                <p14:nvPr/>
              </p14:nvContentPartPr>
              <p14:xfrm>
                <a:off x="4070109" y="1627474"/>
                <a:ext cx="199080" cy="9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ADA6E1-10F0-CB4A-9170-5307951532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62549" y="1619914"/>
                  <a:ext cx="21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FBB2DE-3B05-AE4C-B441-8D1B6F56B9BF}"/>
                    </a:ext>
                  </a:extLst>
                </p14:cNvPr>
                <p14:cNvContentPartPr/>
                <p14:nvPr/>
              </p14:nvContentPartPr>
              <p14:xfrm>
                <a:off x="4086669" y="1960114"/>
                <a:ext cx="18360" cy="130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FBB2DE-3B05-AE4C-B441-8D1B6F56B9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79109" y="1952554"/>
                  <a:ext cx="334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ABFCE6-29F8-BB45-B902-7A077F695F87}"/>
              </a:ext>
            </a:extLst>
          </p:cNvPr>
          <p:cNvGrpSpPr/>
          <p:nvPr/>
        </p:nvGrpSpPr>
        <p:grpSpPr>
          <a:xfrm>
            <a:off x="4500309" y="1381594"/>
            <a:ext cx="1294920" cy="343080"/>
            <a:chOff x="4500309" y="1381594"/>
            <a:chExt cx="12949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B05D26-EE05-C545-8C8A-29498DD9458A}"/>
                    </a:ext>
                  </a:extLst>
                </p14:cNvPr>
                <p14:cNvContentPartPr/>
                <p14:nvPr/>
              </p14:nvContentPartPr>
              <p14:xfrm>
                <a:off x="4500309" y="1381594"/>
                <a:ext cx="73800" cy="343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B05D26-EE05-C545-8C8A-29498DD945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92749" y="1374034"/>
                  <a:ext cx="88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A20030-DBAC-674A-8933-381AC643C379}"/>
                    </a:ext>
                  </a:extLst>
                </p14:cNvPr>
                <p14:cNvContentPartPr/>
                <p14:nvPr/>
              </p14:nvContentPartPr>
              <p14:xfrm>
                <a:off x="4706589" y="1485274"/>
                <a:ext cx="92160" cy="151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A20030-DBAC-674A-8933-381AC643C3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99029" y="1477714"/>
                  <a:ext cx="10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A04D41-1D4D-5D42-8EC0-9A7705825A9B}"/>
                    </a:ext>
                  </a:extLst>
                </p14:cNvPr>
                <p14:cNvContentPartPr/>
                <p14:nvPr/>
              </p14:nvContentPartPr>
              <p14:xfrm>
                <a:off x="4936629" y="1589314"/>
                <a:ext cx="33840" cy="36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A04D41-1D4D-5D42-8EC0-9A7705825A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9069" y="1581754"/>
                  <a:ext cx="48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CCDC22-B215-F145-A65F-0964F214E779}"/>
                    </a:ext>
                  </a:extLst>
                </p14:cNvPr>
                <p14:cNvContentPartPr/>
                <p14:nvPr/>
              </p14:nvContentPartPr>
              <p14:xfrm>
                <a:off x="5131749" y="1447474"/>
                <a:ext cx="147600" cy="221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CCDC22-B215-F145-A65F-0964F214E7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24189" y="1439914"/>
                  <a:ext cx="162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04641E-C62E-DC4C-AA81-748310DC38B4}"/>
                    </a:ext>
                  </a:extLst>
                </p14:cNvPr>
                <p14:cNvContentPartPr/>
                <p14:nvPr/>
              </p14:nvContentPartPr>
              <p14:xfrm>
                <a:off x="5430549" y="1457914"/>
                <a:ext cx="219600" cy="19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04641E-C62E-DC4C-AA81-748310DC38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22989" y="1450354"/>
                  <a:ext cx="234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3CDC78-0324-6242-91BA-E00B5061089E}"/>
                    </a:ext>
                  </a:extLst>
                </p14:cNvPr>
                <p14:cNvContentPartPr/>
                <p14:nvPr/>
              </p14:nvContentPartPr>
              <p14:xfrm>
                <a:off x="5707029" y="1425874"/>
                <a:ext cx="88200" cy="202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3CDC78-0324-6242-91BA-E00B506108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99469" y="1418314"/>
                  <a:ext cx="10332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48ADA2A-74F4-8747-A586-1391CD4D8486}"/>
                  </a:ext>
                </a:extLst>
              </p14:cNvPr>
              <p14:cNvContentPartPr/>
              <p14:nvPr/>
            </p14:nvContentPartPr>
            <p14:xfrm>
              <a:off x="6036069" y="1349554"/>
              <a:ext cx="95400" cy="406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48ADA2A-74F4-8747-A586-1391CD4D84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28509" y="1341994"/>
                <a:ext cx="11052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08494-3B7A-A441-A9AC-8FF8FA89C53C}"/>
              </a:ext>
            </a:extLst>
          </p:cNvPr>
          <p:cNvGrpSpPr/>
          <p:nvPr/>
        </p:nvGrpSpPr>
        <p:grpSpPr>
          <a:xfrm>
            <a:off x="6340629" y="1534594"/>
            <a:ext cx="225360" cy="141120"/>
            <a:chOff x="6340629" y="1534594"/>
            <a:chExt cx="22536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06B058-B3AC-2949-A71C-2343978FAC66}"/>
                    </a:ext>
                  </a:extLst>
                </p14:cNvPr>
                <p14:cNvContentPartPr/>
                <p14:nvPr/>
              </p14:nvContentPartPr>
              <p14:xfrm>
                <a:off x="6376989" y="1534594"/>
                <a:ext cx="160920" cy="33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06B058-B3AC-2949-A71C-2343978FAC6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9429" y="1527034"/>
                  <a:ext cx="175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5E5BA0-A564-AC43-9195-2BA7E3FA0F0F}"/>
                    </a:ext>
                  </a:extLst>
                </p14:cNvPr>
                <p14:cNvContentPartPr/>
                <p14:nvPr/>
              </p14:nvContentPartPr>
              <p14:xfrm>
                <a:off x="6340629" y="1649434"/>
                <a:ext cx="225360" cy="26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5E5BA0-A564-AC43-9195-2BA7E3FA0F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33069" y="1641874"/>
                  <a:ext cx="2404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88B68C9-4DD5-434B-B30E-7C84C9B2188E}"/>
                  </a:ext>
                </a:extLst>
              </p14:cNvPr>
              <p14:cNvContentPartPr/>
              <p14:nvPr/>
            </p14:nvContentPartPr>
            <p14:xfrm>
              <a:off x="7059189" y="1406074"/>
              <a:ext cx="54720" cy="294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88B68C9-4DD5-434B-B30E-7C84C9B218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51629" y="1398874"/>
                <a:ext cx="6984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52FDF04-94A7-1947-87B0-391D9A344E36}"/>
              </a:ext>
            </a:extLst>
          </p:cNvPr>
          <p:cNvGrpSpPr/>
          <p:nvPr/>
        </p:nvGrpSpPr>
        <p:grpSpPr>
          <a:xfrm>
            <a:off x="1492149" y="2533234"/>
            <a:ext cx="1626480" cy="443160"/>
            <a:chOff x="1492149" y="2533234"/>
            <a:chExt cx="162648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2AE247-ECD0-144D-A2E3-55DA9DA3E173}"/>
                    </a:ext>
                  </a:extLst>
                </p14:cNvPr>
                <p14:cNvContentPartPr/>
                <p14:nvPr/>
              </p14:nvContentPartPr>
              <p14:xfrm>
                <a:off x="1492149" y="2533234"/>
                <a:ext cx="557640" cy="399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2AE247-ECD0-144D-A2E3-55DA9DA3E1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84589" y="2525674"/>
                  <a:ext cx="5727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030645-30EC-6C4D-BF9E-D092D53CD033}"/>
                    </a:ext>
                  </a:extLst>
                </p14:cNvPr>
                <p14:cNvContentPartPr/>
                <p14:nvPr/>
              </p14:nvContentPartPr>
              <p14:xfrm>
                <a:off x="2220429" y="2536114"/>
                <a:ext cx="176400" cy="389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030645-30EC-6C4D-BF9E-D092D53CD0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12869" y="2528554"/>
                  <a:ext cx="191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E70954-B223-EE45-B103-F920535E07CC}"/>
                    </a:ext>
                  </a:extLst>
                </p14:cNvPr>
                <p14:cNvContentPartPr/>
                <p14:nvPr/>
              </p14:nvContentPartPr>
              <p14:xfrm>
                <a:off x="2548029" y="2579674"/>
                <a:ext cx="93240" cy="39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E70954-B223-EE45-B103-F920535E07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40469" y="2572114"/>
                  <a:ext cx="108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C67856-99C6-464E-843B-41040EE7AC96}"/>
                    </a:ext>
                  </a:extLst>
                </p14:cNvPr>
                <p14:cNvContentPartPr/>
                <p14:nvPr/>
              </p14:nvContentPartPr>
              <p14:xfrm>
                <a:off x="2747829" y="2623234"/>
                <a:ext cx="187560" cy="189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C67856-99C6-464E-843B-41040EE7A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0269" y="2615674"/>
                  <a:ext cx="202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CDC6F5-90A8-6148-BCE5-B88B69A6826D}"/>
                    </a:ext>
                  </a:extLst>
                </p14:cNvPr>
                <p14:cNvContentPartPr/>
                <p14:nvPr/>
              </p14:nvContentPartPr>
              <p14:xfrm>
                <a:off x="2987949" y="2568874"/>
                <a:ext cx="130680" cy="284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CDC6F5-90A8-6148-BCE5-B88B69A682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80389" y="2561314"/>
                  <a:ext cx="1458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C38A79-E932-604E-9DA2-F03D5C547866}"/>
              </a:ext>
            </a:extLst>
          </p:cNvPr>
          <p:cNvGrpSpPr/>
          <p:nvPr/>
        </p:nvGrpSpPr>
        <p:grpSpPr>
          <a:xfrm>
            <a:off x="3502389" y="2645194"/>
            <a:ext cx="259560" cy="104400"/>
            <a:chOff x="3502389" y="2645194"/>
            <a:chExt cx="25956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C0727B-C1BA-4140-A755-01B94466F5BB}"/>
                    </a:ext>
                  </a:extLst>
                </p14:cNvPr>
                <p14:cNvContentPartPr/>
                <p14:nvPr/>
              </p14:nvContentPartPr>
              <p14:xfrm>
                <a:off x="3502389" y="2645194"/>
                <a:ext cx="176760" cy="43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C0727B-C1BA-4140-A755-01B94466F5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4829" y="2637634"/>
                  <a:ext cx="191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6C25B4F-6F80-0541-A605-2D3A506CC611}"/>
                    </a:ext>
                  </a:extLst>
                </p14:cNvPr>
                <p14:cNvContentPartPr/>
                <p14:nvPr/>
              </p14:nvContentPartPr>
              <p14:xfrm>
                <a:off x="3597429" y="2726914"/>
                <a:ext cx="164520" cy="2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6C25B4F-6F80-0541-A605-2D3A506CC6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9869" y="2719354"/>
                  <a:ext cx="179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81DEA4C-FEE7-654C-9336-27B4D87440F8}"/>
              </a:ext>
            </a:extLst>
          </p:cNvPr>
          <p:cNvGrpSpPr/>
          <p:nvPr/>
        </p:nvGrpSpPr>
        <p:grpSpPr>
          <a:xfrm>
            <a:off x="4033029" y="2489674"/>
            <a:ext cx="1589400" cy="457560"/>
            <a:chOff x="4033029" y="2489674"/>
            <a:chExt cx="15894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7B3C51-857B-C542-9EC0-4C60BE67789F}"/>
                    </a:ext>
                  </a:extLst>
                </p14:cNvPr>
                <p14:cNvContentPartPr/>
                <p14:nvPr/>
              </p14:nvContentPartPr>
              <p14:xfrm>
                <a:off x="4033029" y="2489674"/>
                <a:ext cx="524880" cy="358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7B3C51-857B-C542-9EC0-4C60BE6778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5469" y="2482114"/>
                  <a:ext cx="540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E7A057-6E67-E44C-B4D9-95A3A85D491C}"/>
                    </a:ext>
                  </a:extLst>
                </p14:cNvPr>
                <p14:cNvContentPartPr/>
                <p14:nvPr/>
              </p14:nvContentPartPr>
              <p14:xfrm>
                <a:off x="4619829" y="2511634"/>
                <a:ext cx="175320" cy="306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E7A057-6E67-E44C-B4D9-95A3A85D49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12269" y="2504074"/>
                  <a:ext cx="190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65BB4F-CC46-6F48-8A2D-C6F75607233A}"/>
                    </a:ext>
                  </a:extLst>
                </p14:cNvPr>
                <p14:cNvContentPartPr/>
                <p14:nvPr/>
              </p14:nvContentPartPr>
              <p14:xfrm>
                <a:off x="4898829" y="2765074"/>
                <a:ext cx="711000" cy="18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65BB4F-CC46-6F48-8A2D-C6F7560723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1269" y="2757514"/>
                  <a:ext cx="72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7257BD-CA42-0A44-8C9F-CAFC3D271C8A}"/>
                    </a:ext>
                  </a:extLst>
                </p14:cNvPr>
                <p14:cNvContentPartPr/>
                <p14:nvPr/>
              </p14:nvContentPartPr>
              <p14:xfrm>
                <a:off x="5454669" y="2764714"/>
                <a:ext cx="167760" cy="177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7257BD-CA42-0A44-8C9F-CAFC3D271C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47109" y="2757154"/>
                  <a:ext cx="1828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2B9EA3B-E4AE-EA47-B090-FD069D735E8F}"/>
              </a:ext>
            </a:extLst>
          </p:cNvPr>
          <p:cNvGrpSpPr/>
          <p:nvPr/>
        </p:nvGrpSpPr>
        <p:grpSpPr>
          <a:xfrm>
            <a:off x="6104829" y="2394634"/>
            <a:ext cx="766080" cy="549360"/>
            <a:chOff x="6104829" y="2394634"/>
            <a:chExt cx="76608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3E1E5E-743D-D24B-8A82-3F79CCCCC3EB}"/>
                    </a:ext>
                  </a:extLst>
                </p14:cNvPr>
                <p14:cNvContentPartPr/>
                <p14:nvPr/>
              </p14:nvContentPartPr>
              <p14:xfrm>
                <a:off x="6104829" y="2582554"/>
                <a:ext cx="286200" cy="21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3E1E5E-743D-D24B-8A82-3F79CCCCC3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7269" y="2574994"/>
                  <a:ext cx="301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D95076-CFFF-B947-99A8-3D0CA5236204}"/>
                    </a:ext>
                  </a:extLst>
                </p14:cNvPr>
                <p14:cNvContentPartPr/>
                <p14:nvPr/>
              </p14:nvContentPartPr>
              <p14:xfrm>
                <a:off x="6678309" y="2394634"/>
                <a:ext cx="16920" cy="167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D95076-CFFF-B947-99A8-3D0CA52362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0749" y="2387074"/>
                  <a:ext cx="32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8FEA69-1193-C244-9847-230EB3037C2C}"/>
                    </a:ext>
                  </a:extLst>
                </p14:cNvPr>
                <p14:cNvContentPartPr/>
                <p14:nvPr/>
              </p14:nvContentPartPr>
              <p14:xfrm>
                <a:off x="6574269" y="2670394"/>
                <a:ext cx="276120" cy="29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8FEA69-1193-C244-9847-230EB3037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66709" y="2662834"/>
                  <a:ext cx="291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63CC1A-7F0D-ED47-A648-6CE92E60ACA0}"/>
                    </a:ext>
                  </a:extLst>
                </p14:cNvPr>
                <p14:cNvContentPartPr/>
                <p14:nvPr/>
              </p14:nvContentPartPr>
              <p14:xfrm>
                <a:off x="6676149" y="2767594"/>
                <a:ext cx="194760" cy="176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63CC1A-7F0D-ED47-A648-6CE92E60AC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68589" y="2760034"/>
                  <a:ext cx="20988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96194CF-AF6B-434F-A64C-0939CFAB35B6}"/>
                  </a:ext>
                </a:extLst>
              </p14:cNvPr>
              <p14:cNvContentPartPr/>
              <p14:nvPr/>
            </p14:nvContentPartPr>
            <p14:xfrm>
              <a:off x="1680069" y="3646714"/>
              <a:ext cx="240480" cy="438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96194CF-AF6B-434F-A64C-0939CFAB35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672509" y="3639154"/>
                <a:ext cx="2556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A6374AD-5208-CD40-B401-53A18786E38B}"/>
                  </a:ext>
                </a:extLst>
              </p14:cNvPr>
              <p14:cNvContentPartPr/>
              <p14:nvPr/>
            </p14:nvContentPartPr>
            <p14:xfrm>
              <a:off x="2067789" y="3746074"/>
              <a:ext cx="194040" cy="217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A6374AD-5208-CD40-B401-53A18786E38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60229" y="3738514"/>
                <a:ext cx="209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4CAF398-40F1-9F42-B6E8-F0EC1F68A178}"/>
                  </a:ext>
                </a:extLst>
              </p14:cNvPr>
              <p14:cNvContentPartPr/>
              <p14:nvPr/>
            </p14:nvContentPartPr>
            <p14:xfrm>
              <a:off x="2062749" y="3475354"/>
              <a:ext cx="174600" cy="129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4CAF398-40F1-9F42-B6E8-F0EC1F68A17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55189" y="3467794"/>
                <a:ext cx="1897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92DE2D4-2FC9-834C-A392-97A5A4D5D3D7}"/>
              </a:ext>
            </a:extLst>
          </p:cNvPr>
          <p:cNvGrpSpPr/>
          <p:nvPr/>
        </p:nvGrpSpPr>
        <p:grpSpPr>
          <a:xfrm>
            <a:off x="2522829" y="3591274"/>
            <a:ext cx="972720" cy="531000"/>
            <a:chOff x="2522829" y="3591274"/>
            <a:chExt cx="9727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42235D1-9297-E04A-9CCE-0B5108754FC5}"/>
                    </a:ext>
                  </a:extLst>
                </p14:cNvPr>
                <p14:cNvContentPartPr/>
                <p14:nvPr/>
              </p14:nvContentPartPr>
              <p14:xfrm>
                <a:off x="2522829" y="3796834"/>
                <a:ext cx="194040" cy="58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42235D1-9297-E04A-9CCE-0B5108754F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15269" y="3789274"/>
                  <a:ext cx="209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B86505-0BCC-4C4B-A485-289E104E1A9F}"/>
                    </a:ext>
                  </a:extLst>
                </p14:cNvPr>
                <p14:cNvContentPartPr/>
                <p14:nvPr/>
              </p14:nvContentPartPr>
              <p14:xfrm>
                <a:off x="2930709" y="3591274"/>
                <a:ext cx="402120" cy="23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B86505-0BCC-4C4B-A485-289E104E1A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23149" y="3583714"/>
                  <a:ext cx="41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49764F1-0CDE-3D42-95D1-5D181F0899F3}"/>
                    </a:ext>
                  </a:extLst>
                </p14:cNvPr>
                <p14:cNvContentPartPr/>
                <p14:nvPr/>
              </p14:nvContentPartPr>
              <p14:xfrm>
                <a:off x="3305109" y="3926794"/>
                <a:ext cx="145440" cy="19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49764F1-0CDE-3D42-95D1-5D181F0899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97549" y="3919234"/>
                  <a:ext cx="160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29256F-81AB-4442-93C5-0B53ECE0A042}"/>
                    </a:ext>
                  </a:extLst>
                </p14:cNvPr>
                <p14:cNvContentPartPr/>
                <p14:nvPr/>
              </p14:nvContentPartPr>
              <p14:xfrm>
                <a:off x="3314469" y="3792514"/>
                <a:ext cx="181080" cy="49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29256F-81AB-4442-93C5-0B53ECE0A0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06909" y="3784954"/>
                  <a:ext cx="1962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F035CB7-D2B7-EC4A-8DE0-CADCD4194083}"/>
                  </a:ext>
                </a:extLst>
              </p14:cNvPr>
              <p14:cNvContentPartPr/>
              <p14:nvPr/>
            </p14:nvContentPartPr>
            <p14:xfrm>
              <a:off x="3716589" y="3907714"/>
              <a:ext cx="95400" cy="1375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F035CB7-D2B7-EC4A-8DE0-CADCD41940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09029" y="3900154"/>
                <a:ext cx="11052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F195C89-F93C-0C4A-8DB3-8A4043634B54}"/>
              </a:ext>
            </a:extLst>
          </p:cNvPr>
          <p:cNvGrpSpPr/>
          <p:nvPr/>
        </p:nvGrpSpPr>
        <p:grpSpPr>
          <a:xfrm>
            <a:off x="4109349" y="3377434"/>
            <a:ext cx="191880" cy="458280"/>
            <a:chOff x="4109349" y="3377434"/>
            <a:chExt cx="19188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F599C0-C893-CC48-8562-DDB07396F64B}"/>
                    </a:ext>
                  </a:extLst>
                </p14:cNvPr>
                <p14:cNvContentPartPr/>
                <p14:nvPr/>
              </p14:nvContentPartPr>
              <p14:xfrm>
                <a:off x="4136349" y="3617554"/>
                <a:ext cx="159120" cy="218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F599C0-C893-CC48-8562-DDB07396F6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28789" y="3609994"/>
                  <a:ext cx="173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34E6AD-E7C7-984E-9C5D-040A326C3DE0}"/>
                    </a:ext>
                  </a:extLst>
                </p14:cNvPr>
                <p14:cNvContentPartPr/>
                <p14:nvPr/>
              </p14:nvContentPartPr>
              <p14:xfrm>
                <a:off x="4109349" y="3377434"/>
                <a:ext cx="191880" cy="164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34E6AD-E7C7-984E-9C5D-040A326C3D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01789" y="3370234"/>
                  <a:ext cx="2070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4F6EAD-C585-5847-9E5C-506DEA002AF0}"/>
              </a:ext>
            </a:extLst>
          </p:cNvPr>
          <p:cNvGrpSpPr/>
          <p:nvPr/>
        </p:nvGrpSpPr>
        <p:grpSpPr>
          <a:xfrm>
            <a:off x="4561869" y="3526834"/>
            <a:ext cx="1250280" cy="609120"/>
            <a:chOff x="4561869" y="3526834"/>
            <a:chExt cx="125028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211670-7A34-7847-BF24-DAF2FC26DE85}"/>
                    </a:ext>
                  </a:extLst>
                </p14:cNvPr>
                <p14:cNvContentPartPr/>
                <p14:nvPr/>
              </p14:nvContentPartPr>
              <p14:xfrm>
                <a:off x="4652589" y="3640594"/>
                <a:ext cx="18360" cy="171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211670-7A34-7847-BF24-DAF2FC26DE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45029" y="3633034"/>
                  <a:ext cx="3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83B314-CFE4-C243-B658-3E9FC98B9054}"/>
                    </a:ext>
                  </a:extLst>
                </p14:cNvPr>
                <p14:cNvContentPartPr/>
                <p14:nvPr/>
              </p14:nvContentPartPr>
              <p14:xfrm>
                <a:off x="4561869" y="3696034"/>
                <a:ext cx="203400" cy="59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83B314-CFE4-C243-B658-3E9FC98B90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4309" y="3688474"/>
                  <a:ext cx="218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4C2552-9DA5-4C46-BFF8-C59FD2CDF181}"/>
                    </a:ext>
                  </a:extLst>
                </p14:cNvPr>
                <p14:cNvContentPartPr/>
                <p14:nvPr/>
              </p14:nvContentPartPr>
              <p14:xfrm>
                <a:off x="4947069" y="3561034"/>
                <a:ext cx="321480" cy="187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4C2552-9DA5-4C46-BFF8-C59FD2CDF1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39509" y="3553474"/>
                  <a:ext cx="33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F05E15-CCB0-E146-BA1A-372E7EEF945C}"/>
                    </a:ext>
                  </a:extLst>
                </p14:cNvPr>
                <p14:cNvContentPartPr/>
                <p14:nvPr/>
              </p14:nvContentPartPr>
              <p14:xfrm>
                <a:off x="5226069" y="3895474"/>
                <a:ext cx="155520" cy="152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F05E15-CCB0-E146-BA1A-372E7EEF94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18509" y="3887914"/>
                  <a:ext cx="170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1B604-7DBF-8946-A5D9-80BBA33FAD91}"/>
                    </a:ext>
                  </a:extLst>
                </p14:cNvPr>
                <p14:cNvContentPartPr/>
                <p14:nvPr/>
              </p14:nvContentPartPr>
              <p14:xfrm>
                <a:off x="5273949" y="3723394"/>
                <a:ext cx="178200" cy="90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1B604-7DBF-8946-A5D9-80BBA33FAD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66389" y="3715834"/>
                  <a:ext cx="19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582C8E-2DB6-2547-80D0-19DB0049639E}"/>
                    </a:ext>
                  </a:extLst>
                </p14:cNvPr>
                <p14:cNvContentPartPr/>
                <p14:nvPr/>
              </p14:nvContentPartPr>
              <p14:xfrm>
                <a:off x="5633229" y="3526834"/>
                <a:ext cx="178920" cy="60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582C8E-2DB6-2547-80D0-19DB004963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5669" y="3519274"/>
                  <a:ext cx="194040" cy="62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EFCEB3E-C4AF-484F-89EC-BA5774F3FA9E}"/>
              </a:ext>
            </a:extLst>
          </p:cNvPr>
          <p:cNvGrpSpPr/>
          <p:nvPr/>
        </p:nvGrpSpPr>
        <p:grpSpPr>
          <a:xfrm>
            <a:off x="6821229" y="3589114"/>
            <a:ext cx="271080" cy="169560"/>
            <a:chOff x="6821229" y="3589114"/>
            <a:chExt cx="27108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7A1B47-50B2-114E-B790-3573F489CFA5}"/>
                    </a:ext>
                  </a:extLst>
                </p14:cNvPr>
                <p14:cNvContentPartPr/>
                <p14:nvPr/>
              </p14:nvContentPartPr>
              <p14:xfrm>
                <a:off x="6821229" y="3617554"/>
                <a:ext cx="42480" cy="141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7A1B47-50B2-114E-B790-3573F489CF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13669" y="3609994"/>
                  <a:ext cx="5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872686-C0BB-EA44-95C3-4AE6B0599545}"/>
                    </a:ext>
                  </a:extLst>
                </p14:cNvPr>
                <p14:cNvContentPartPr/>
                <p14:nvPr/>
              </p14:nvContentPartPr>
              <p14:xfrm>
                <a:off x="7007709" y="3589114"/>
                <a:ext cx="84600" cy="140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872686-C0BB-EA44-95C3-4AE6B05995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00149" y="3581554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D259F5C-8AA7-FA4A-88E0-855E93E4C85A}"/>
                  </a:ext>
                </a:extLst>
              </p14:cNvPr>
              <p14:cNvContentPartPr/>
              <p14:nvPr/>
            </p14:nvContentPartPr>
            <p14:xfrm>
              <a:off x="6867669" y="3481834"/>
              <a:ext cx="6840" cy="126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D259F5C-8AA7-FA4A-88E0-855E93E4C85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60109" y="3474274"/>
                <a:ext cx="21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87E5484-9939-7943-8F1C-F38CD9510CD9}"/>
                  </a:ext>
                </a:extLst>
              </p14:cNvPr>
              <p14:cNvContentPartPr/>
              <p14:nvPr/>
            </p14:nvContentPartPr>
            <p14:xfrm>
              <a:off x="7791789" y="3687034"/>
              <a:ext cx="175680" cy="163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87E5484-9939-7943-8F1C-F38CD9510CD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784229" y="3679474"/>
                <a:ext cx="1908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B16D485-A0FF-2E4E-A24B-2CB338C20AFA}"/>
              </a:ext>
            </a:extLst>
          </p:cNvPr>
          <p:cNvGrpSpPr/>
          <p:nvPr/>
        </p:nvGrpSpPr>
        <p:grpSpPr>
          <a:xfrm>
            <a:off x="8571549" y="3429274"/>
            <a:ext cx="1006920" cy="332280"/>
            <a:chOff x="8571549" y="3429274"/>
            <a:chExt cx="100692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A0AA8B-E9D0-9449-882D-A3A3B24B5D9F}"/>
                    </a:ext>
                  </a:extLst>
                </p14:cNvPr>
                <p14:cNvContentPartPr/>
                <p14:nvPr/>
              </p14:nvContentPartPr>
              <p14:xfrm>
                <a:off x="8571549" y="3447634"/>
                <a:ext cx="144720" cy="238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A0AA8B-E9D0-9449-882D-A3A3B24B5D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63989" y="3440074"/>
                  <a:ext cx="159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4506F4-E809-9A42-8644-A19990F852A6}"/>
                    </a:ext>
                  </a:extLst>
                </p14:cNvPr>
                <p14:cNvContentPartPr/>
                <p14:nvPr/>
              </p14:nvContentPartPr>
              <p14:xfrm>
                <a:off x="8831109" y="3509554"/>
                <a:ext cx="147240" cy="177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4506F4-E809-9A42-8644-A19990F852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23549" y="3501994"/>
                  <a:ext cx="162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0E717F-FC19-2843-94EC-658A840D3319}"/>
                    </a:ext>
                  </a:extLst>
                </p14:cNvPr>
                <p14:cNvContentPartPr/>
                <p14:nvPr/>
              </p14:nvContentPartPr>
              <p14:xfrm>
                <a:off x="9083829" y="3570394"/>
                <a:ext cx="4680" cy="10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0E717F-FC19-2843-94EC-658A840D3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76629" y="3562834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0C9C2C-2C73-4A4E-9650-8BDD25A6AF91}"/>
                    </a:ext>
                  </a:extLst>
                </p14:cNvPr>
                <p14:cNvContentPartPr/>
                <p14:nvPr/>
              </p14:nvContentPartPr>
              <p14:xfrm>
                <a:off x="9123069" y="3429274"/>
                <a:ext cx="118800" cy="234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0C9C2C-2C73-4A4E-9650-8BDD25A6AF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15509" y="3422074"/>
                  <a:ext cx="133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C6F9B4-A4AC-BB42-A7D7-21EF4CA25749}"/>
                    </a:ext>
                  </a:extLst>
                </p14:cNvPr>
                <p14:cNvContentPartPr/>
                <p14:nvPr/>
              </p14:nvContentPartPr>
              <p14:xfrm>
                <a:off x="9405669" y="3448354"/>
                <a:ext cx="172800" cy="313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C6F9B4-A4AC-BB42-A7D7-21EF4CA257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98109" y="3440794"/>
                  <a:ext cx="18792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61F7216-628D-CC40-B570-E01C8B965CBB}"/>
              </a:ext>
            </a:extLst>
          </p:cNvPr>
          <p:cNvGrpSpPr/>
          <p:nvPr/>
        </p:nvGrpSpPr>
        <p:grpSpPr>
          <a:xfrm>
            <a:off x="9960789" y="3406954"/>
            <a:ext cx="389880" cy="263880"/>
            <a:chOff x="9960789" y="3406954"/>
            <a:chExt cx="3898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04595B-3772-064B-8233-470E6CBDEEF9}"/>
                    </a:ext>
                  </a:extLst>
                </p14:cNvPr>
                <p14:cNvContentPartPr/>
                <p14:nvPr/>
              </p14:nvContentPartPr>
              <p14:xfrm>
                <a:off x="9960789" y="3472474"/>
                <a:ext cx="171360" cy="181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04595B-3772-064B-8233-470E6CBDEE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53229" y="3464914"/>
                  <a:ext cx="186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8C5FC2-1C13-3141-936B-4E60EC4C1D58}"/>
                    </a:ext>
                  </a:extLst>
                </p14:cNvPr>
                <p14:cNvContentPartPr/>
                <p14:nvPr/>
              </p14:nvContentPartPr>
              <p14:xfrm>
                <a:off x="10160949" y="3406954"/>
                <a:ext cx="189720" cy="263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8C5FC2-1C13-3141-936B-4E60EC4C1D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53389" y="3399394"/>
                  <a:ext cx="20484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485587-34E0-5149-84DF-A87483548CEC}"/>
              </a:ext>
            </a:extLst>
          </p:cNvPr>
          <p:cNvGrpSpPr/>
          <p:nvPr/>
        </p:nvGrpSpPr>
        <p:grpSpPr>
          <a:xfrm>
            <a:off x="8329629" y="4114714"/>
            <a:ext cx="985320" cy="412200"/>
            <a:chOff x="8329629" y="4114714"/>
            <a:chExt cx="98532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447605C-C1A9-FF4F-B88B-8716EBE30127}"/>
                    </a:ext>
                  </a:extLst>
                </p14:cNvPr>
                <p14:cNvContentPartPr/>
                <p14:nvPr/>
              </p14:nvContentPartPr>
              <p14:xfrm>
                <a:off x="8329629" y="4360954"/>
                <a:ext cx="541080" cy="142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447605C-C1A9-FF4F-B88B-8716EBE301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22069" y="4353394"/>
                  <a:ext cx="556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2C4651-38F0-C040-A7EA-99CA2DE7E29D}"/>
                    </a:ext>
                  </a:extLst>
                </p14:cNvPr>
                <p14:cNvContentPartPr/>
                <p14:nvPr/>
              </p14:nvContentPartPr>
              <p14:xfrm>
                <a:off x="8893029" y="4114714"/>
                <a:ext cx="262440" cy="412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2C4651-38F0-C040-A7EA-99CA2DE7E29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85469" y="4107154"/>
                  <a:ext cx="277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F218B0-20D3-5140-A4A4-1A7C2391A04E}"/>
                    </a:ext>
                  </a:extLst>
                </p14:cNvPr>
                <p14:cNvContentPartPr/>
                <p14:nvPr/>
              </p14:nvContentPartPr>
              <p14:xfrm>
                <a:off x="9301629" y="4430434"/>
                <a:ext cx="13320" cy="7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F218B0-20D3-5140-A4A4-1A7C2391A0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94069" y="4422874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E5ABF9-CB84-7D43-A2DD-F98DB7B23CDB}"/>
                    </a:ext>
                  </a:extLst>
                </p14:cNvPr>
                <p14:cNvContentPartPr/>
                <p14:nvPr/>
              </p14:nvContentPartPr>
              <p14:xfrm>
                <a:off x="9032349" y="4146394"/>
                <a:ext cx="95400" cy="48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E5ABF9-CB84-7D43-A2DD-F98DB7B23C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24789" y="4138834"/>
                  <a:ext cx="1105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B630F4F-922D-9F49-A062-C6DCF8B1B899}"/>
              </a:ext>
            </a:extLst>
          </p:cNvPr>
          <p:cNvGrpSpPr/>
          <p:nvPr/>
        </p:nvGrpSpPr>
        <p:grpSpPr>
          <a:xfrm>
            <a:off x="9819669" y="4103914"/>
            <a:ext cx="443880" cy="316800"/>
            <a:chOff x="9819669" y="4103914"/>
            <a:chExt cx="4438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FA70B7-595A-834F-8000-5E5F905AB56A}"/>
                    </a:ext>
                  </a:extLst>
                </p14:cNvPr>
                <p14:cNvContentPartPr/>
                <p14:nvPr/>
              </p14:nvContentPartPr>
              <p14:xfrm>
                <a:off x="9819669" y="4286434"/>
                <a:ext cx="39600" cy="10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FA70B7-595A-834F-8000-5E5F905AB5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12109" y="4278874"/>
                  <a:ext cx="5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728874-1CF0-8149-921A-8636E118B9CE}"/>
                    </a:ext>
                  </a:extLst>
                </p14:cNvPr>
                <p14:cNvContentPartPr/>
                <p14:nvPr/>
              </p14:nvContentPartPr>
              <p14:xfrm>
                <a:off x="9867549" y="4158274"/>
                <a:ext cx="36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728874-1CF0-8149-921A-8636E118B9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60349" y="415071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D86835-51C6-7C4A-A6DF-1B3C2F97DD68}"/>
                    </a:ext>
                  </a:extLst>
                </p14:cNvPr>
                <p14:cNvContentPartPr/>
                <p14:nvPr/>
              </p14:nvContentPartPr>
              <p14:xfrm>
                <a:off x="9911469" y="4103914"/>
                <a:ext cx="352080" cy="316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D86835-51C6-7C4A-A6DF-1B3C2F97DD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03909" y="4096354"/>
                  <a:ext cx="367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162B222-F2F2-D742-8660-CC7A809C573F}"/>
                    </a:ext>
                  </a:extLst>
                </p14:cNvPr>
                <p14:cNvContentPartPr/>
                <p14:nvPr/>
              </p14:nvContentPartPr>
              <p14:xfrm>
                <a:off x="10066629" y="4274194"/>
                <a:ext cx="175320" cy="50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162B222-F2F2-D742-8660-CC7A809C57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59069" y="4266634"/>
                  <a:ext cx="19044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A0C3680-323C-BB46-AF45-41ECFF5B4CA2}"/>
                  </a:ext>
                </a:extLst>
              </p14:cNvPr>
              <p14:cNvContentPartPr/>
              <p14:nvPr/>
            </p14:nvContentPartPr>
            <p14:xfrm>
              <a:off x="10542549" y="4397674"/>
              <a:ext cx="10440" cy="54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A0C3680-323C-BB46-AF45-41ECFF5B4CA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534989" y="4390114"/>
                <a:ext cx="2556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00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1593-ACD9-474F-8FF5-549E789774B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D4828A-7AC9-F44A-8C87-0980F68D6158}"/>
              </a:ext>
            </a:extLst>
          </p:cNvPr>
          <p:cNvGrpSpPr/>
          <p:nvPr/>
        </p:nvGrpSpPr>
        <p:grpSpPr>
          <a:xfrm>
            <a:off x="1361469" y="433714"/>
            <a:ext cx="1199160" cy="613080"/>
            <a:chOff x="1361469" y="433714"/>
            <a:chExt cx="1199160" cy="61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2BF721-5D08-504C-A4EC-F24F15780EA5}"/>
                    </a:ext>
                  </a:extLst>
                </p14:cNvPr>
                <p14:cNvContentPartPr/>
                <p14:nvPr/>
              </p14:nvContentPartPr>
              <p14:xfrm>
                <a:off x="1387749" y="516514"/>
                <a:ext cx="28800" cy="27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2BF721-5D08-504C-A4EC-F24F15780E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0189" y="508954"/>
                  <a:ext cx="43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0A88E0-8D3A-4646-A51A-5D56B5D19176}"/>
                    </a:ext>
                  </a:extLst>
                </p14:cNvPr>
                <p14:cNvContentPartPr/>
                <p14:nvPr/>
              </p14:nvContentPartPr>
              <p14:xfrm>
                <a:off x="1361469" y="433714"/>
                <a:ext cx="355320" cy="401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0A88E0-8D3A-4646-A51A-5D56B5D191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909" y="426154"/>
                  <a:ext cx="370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21CF25-5A4A-964E-8570-DEEE2F6D566D}"/>
                    </a:ext>
                  </a:extLst>
                </p14:cNvPr>
                <p14:cNvContentPartPr/>
                <p14:nvPr/>
              </p14:nvContentPartPr>
              <p14:xfrm>
                <a:off x="1780509" y="664474"/>
                <a:ext cx="131040" cy="135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21CF25-5A4A-964E-8570-DEEE2F6D56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2949" y="656914"/>
                  <a:ext cx="14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DB817F-94FB-404E-905F-A405DEC48F39}"/>
                    </a:ext>
                  </a:extLst>
                </p14:cNvPr>
                <p14:cNvContentPartPr/>
                <p14:nvPr/>
              </p14:nvContentPartPr>
              <p14:xfrm>
                <a:off x="1975629" y="663754"/>
                <a:ext cx="171360" cy="38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DB817F-94FB-404E-905F-A405DEC48F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8069" y="656194"/>
                  <a:ext cx="186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74CD27-E4C2-DF4D-8397-F49C31AD0735}"/>
                    </a:ext>
                  </a:extLst>
                </p14:cNvPr>
                <p14:cNvContentPartPr/>
                <p14:nvPr/>
              </p14:nvContentPartPr>
              <p14:xfrm>
                <a:off x="2281269" y="653674"/>
                <a:ext cx="176040" cy="156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74CD27-E4C2-DF4D-8397-F49C31AD07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73709" y="646114"/>
                  <a:ext cx="191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F4A915-9D0A-4549-AAC5-6035738CD4AE}"/>
                    </a:ext>
                  </a:extLst>
                </p14:cNvPr>
                <p14:cNvContentPartPr/>
                <p14:nvPr/>
              </p14:nvContentPartPr>
              <p14:xfrm>
                <a:off x="2491509" y="641434"/>
                <a:ext cx="69120" cy="175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F4A915-9D0A-4549-AAC5-6035738CD4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3949" y="633874"/>
                  <a:ext cx="84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5ABA8-4C48-174C-8ED4-14CCC917868F}"/>
              </a:ext>
            </a:extLst>
          </p:cNvPr>
          <p:cNvGrpSpPr/>
          <p:nvPr/>
        </p:nvGrpSpPr>
        <p:grpSpPr>
          <a:xfrm>
            <a:off x="3237429" y="336514"/>
            <a:ext cx="1438920" cy="408960"/>
            <a:chOff x="3237429" y="336514"/>
            <a:chExt cx="143892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EBCC1A-F1D0-D447-AF9B-FE72592ECF3E}"/>
                    </a:ext>
                  </a:extLst>
                </p14:cNvPr>
                <p14:cNvContentPartPr/>
                <p14:nvPr/>
              </p14:nvContentPartPr>
              <p14:xfrm>
                <a:off x="3330309" y="336514"/>
                <a:ext cx="146160" cy="365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EBCC1A-F1D0-D447-AF9B-FE72592ECF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23109" y="328954"/>
                  <a:ext cx="161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CD58CE-0B97-9B40-9E02-F2F1891CE9BA}"/>
                    </a:ext>
                  </a:extLst>
                </p14:cNvPr>
                <p14:cNvContentPartPr/>
                <p14:nvPr/>
              </p14:nvContentPartPr>
              <p14:xfrm>
                <a:off x="3237429" y="364954"/>
                <a:ext cx="883440" cy="38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CD58CE-0B97-9B40-9E02-F2F1891CE9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9869" y="357394"/>
                  <a:ext cx="8985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1032D7-7EF9-064F-A842-A43C7894BD51}"/>
                    </a:ext>
                  </a:extLst>
                </p14:cNvPr>
                <p14:cNvContentPartPr/>
                <p14:nvPr/>
              </p14:nvContentPartPr>
              <p14:xfrm>
                <a:off x="3928269" y="565114"/>
                <a:ext cx="726120" cy="15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1032D7-7EF9-064F-A842-A43C7894BD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0709" y="557554"/>
                  <a:ext cx="741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4B8A8E-61EE-364E-A668-12527CB6B0D2}"/>
                    </a:ext>
                  </a:extLst>
                </p14:cNvPr>
                <p14:cNvContentPartPr/>
                <p14:nvPr/>
              </p14:nvContentPartPr>
              <p14:xfrm>
                <a:off x="4609029" y="507514"/>
                <a:ext cx="67320" cy="21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4B8A8E-61EE-364E-A668-12527CB6B0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01469" y="499954"/>
                  <a:ext cx="824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BD6583-BE1C-F34E-B13B-09026DB19CEE}"/>
              </a:ext>
            </a:extLst>
          </p:cNvPr>
          <p:cNvGrpSpPr/>
          <p:nvPr/>
        </p:nvGrpSpPr>
        <p:grpSpPr>
          <a:xfrm>
            <a:off x="1627149" y="1463674"/>
            <a:ext cx="820800" cy="566280"/>
            <a:chOff x="1627149" y="1463674"/>
            <a:chExt cx="82080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161A06-0991-6348-923F-7327C5FDBCAA}"/>
                    </a:ext>
                  </a:extLst>
                </p14:cNvPr>
                <p14:cNvContentPartPr/>
                <p14:nvPr/>
              </p14:nvContentPartPr>
              <p14:xfrm>
                <a:off x="1627149" y="1491034"/>
                <a:ext cx="60480" cy="23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161A06-0991-6348-923F-7327C5FDBC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9589" y="1483474"/>
                  <a:ext cx="75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2C8CBC-37D5-2741-9D25-D7CF50C193AF}"/>
                    </a:ext>
                  </a:extLst>
                </p14:cNvPr>
                <p14:cNvContentPartPr/>
                <p14:nvPr/>
              </p14:nvContentPartPr>
              <p14:xfrm>
                <a:off x="1656309" y="1463674"/>
                <a:ext cx="243360" cy="334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2C8CBC-37D5-2741-9D25-D7CF50C193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8749" y="1456114"/>
                  <a:ext cx="258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3DACBE-BBA6-A549-BDBD-D6040ECA59C5}"/>
                    </a:ext>
                  </a:extLst>
                </p14:cNvPr>
                <p14:cNvContentPartPr/>
                <p14:nvPr/>
              </p14:nvContentPartPr>
              <p14:xfrm>
                <a:off x="2047269" y="1736554"/>
                <a:ext cx="89640" cy="12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3DACBE-BBA6-A549-BDBD-D6040ECA59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39709" y="1728994"/>
                  <a:ext cx="10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E0EE15-B901-1E4B-8B8B-4C4F06C90686}"/>
                    </a:ext>
                  </a:extLst>
                </p14:cNvPr>
                <p14:cNvContentPartPr/>
                <p14:nvPr/>
              </p14:nvContentPartPr>
              <p14:xfrm>
                <a:off x="2137269" y="1600114"/>
                <a:ext cx="1800" cy="1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E0EE15-B901-1E4B-8B8B-4C4F06C906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9709" y="1592554"/>
                  <a:ext cx="1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90E65B-576C-D447-B040-08B8B13E12D9}"/>
                    </a:ext>
                  </a:extLst>
                </p14:cNvPr>
                <p14:cNvContentPartPr/>
                <p14:nvPr/>
              </p14:nvContentPartPr>
              <p14:xfrm>
                <a:off x="2280549" y="1786594"/>
                <a:ext cx="167400" cy="243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90E65B-576C-D447-B040-08B8B13E12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72989" y="1779034"/>
                  <a:ext cx="182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A289C7-7744-E644-AE2D-10917D88FE29}"/>
                    </a:ext>
                  </a:extLst>
                </p14:cNvPr>
                <p14:cNvContentPartPr/>
                <p14:nvPr/>
              </p14:nvContentPartPr>
              <p14:xfrm>
                <a:off x="2317989" y="1645474"/>
                <a:ext cx="6120" cy="9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A289C7-7744-E644-AE2D-10917D88FE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10429" y="1637914"/>
                  <a:ext cx="212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5D9A73-650F-0842-9162-D1991E1F4CD5}"/>
              </a:ext>
            </a:extLst>
          </p:cNvPr>
          <p:cNvGrpSpPr/>
          <p:nvPr/>
        </p:nvGrpSpPr>
        <p:grpSpPr>
          <a:xfrm>
            <a:off x="2824509" y="1608754"/>
            <a:ext cx="292320" cy="146160"/>
            <a:chOff x="2824509" y="1608754"/>
            <a:chExt cx="2923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B3C01F-F143-A546-B909-782A85A78E91}"/>
                    </a:ext>
                  </a:extLst>
                </p14:cNvPr>
                <p14:cNvContentPartPr/>
                <p14:nvPr/>
              </p14:nvContentPartPr>
              <p14:xfrm>
                <a:off x="2824509" y="1608754"/>
                <a:ext cx="218160" cy="1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B3C01F-F143-A546-B909-782A85A78E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17309" y="1601194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C1AA2D-19E6-6447-AA15-D8CEBCF37450}"/>
                    </a:ext>
                  </a:extLst>
                </p14:cNvPr>
                <p14:cNvContentPartPr/>
                <p14:nvPr/>
              </p14:nvContentPartPr>
              <p14:xfrm>
                <a:off x="2880669" y="1721794"/>
                <a:ext cx="236160" cy="33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C1AA2D-19E6-6447-AA15-D8CEBCF374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3109" y="1714234"/>
                  <a:ext cx="2512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AFAD1-EE7E-6B41-92A5-5690B26C8453}"/>
              </a:ext>
            </a:extLst>
          </p:cNvPr>
          <p:cNvGrpSpPr/>
          <p:nvPr/>
        </p:nvGrpSpPr>
        <p:grpSpPr>
          <a:xfrm>
            <a:off x="3858789" y="1208074"/>
            <a:ext cx="457560" cy="341640"/>
            <a:chOff x="3858789" y="1208074"/>
            <a:chExt cx="4575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A0CD81-6A8A-0D4E-A663-4D8FA94F932D}"/>
                    </a:ext>
                  </a:extLst>
                </p14:cNvPr>
                <p14:cNvContentPartPr/>
                <p14:nvPr/>
              </p14:nvContentPartPr>
              <p14:xfrm>
                <a:off x="3858789" y="1208074"/>
                <a:ext cx="217440" cy="299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A0CD81-6A8A-0D4E-A663-4D8FA94F93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51229" y="1200514"/>
                  <a:ext cx="232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6599E8-E0DF-FB45-9071-2230408A0B3C}"/>
                    </a:ext>
                  </a:extLst>
                </p14:cNvPr>
                <p14:cNvContentPartPr/>
                <p14:nvPr/>
              </p14:nvContentPartPr>
              <p14:xfrm>
                <a:off x="4196109" y="1418674"/>
                <a:ext cx="118440" cy="13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6599E8-E0DF-FB45-9071-2230408A0B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8909" y="1411114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29E41D-61EF-8245-B51E-91C70A70AC08}"/>
                    </a:ext>
                  </a:extLst>
                </p14:cNvPr>
                <p14:cNvContentPartPr/>
                <p14:nvPr/>
              </p14:nvContentPartPr>
              <p14:xfrm>
                <a:off x="4301589" y="1275034"/>
                <a:ext cx="14760" cy="9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29E41D-61EF-8245-B51E-91C70A70AC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94029" y="1267474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C2D49A-4396-964B-A76F-A190C2A4177C}"/>
                  </a:ext>
                </a:extLst>
              </p14:cNvPr>
              <p14:cNvContentPartPr/>
              <p14:nvPr/>
            </p14:nvContentPartPr>
            <p14:xfrm>
              <a:off x="3858789" y="1715314"/>
              <a:ext cx="639000" cy="76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C2D49A-4396-964B-A76F-A190C2A41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51229" y="1707754"/>
                <a:ext cx="65412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85D9689-650A-7A4E-BEC8-0150B3392E95}"/>
              </a:ext>
            </a:extLst>
          </p:cNvPr>
          <p:cNvGrpSpPr/>
          <p:nvPr/>
        </p:nvGrpSpPr>
        <p:grpSpPr>
          <a:xfrm>
            <a:off x="2411229" y="2007274"/>
            <a:ext cx="3452400" cy="1274040"/>
            <a:chOff x="2411229" y="2007274"/>
            <a:chExt cx="3452400" cy="12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B44A58-1473-504A-90C3-6CF9F5F2D813}"/>
                    </a:ext>
                  </a:extLst>
                </p14:cNvPr>
                <p14:cNvContentPartPr/>
                <p14:nvPr/>
              </p14:nvContentPartPr>
              <p14:xfrm>
                <a:off x="4022229" y="2047954"/>
                <a:ext cx="284040" cy="24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B44A58-1473-504A-90C3-6CF9F5F2D8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4669" y="2040394"/>
                  <a:ext cx="299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D84B84-7F74-A14F-9C20-68775BEEA1ED}"/>
                    </a:ext>
                  </a:extLst>
                </p14:cNvPr>
                <p14:cNvContentPartPr/>
                <p14:nvPr/>
              </p14:nvContentPartPr>
              <p14:xfrm>
                <a:off x="4402389" y="2168914"/>
                <a:ext cx="125280" cy="253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D84B84-7F74-A14F-9C20-68775BEEA1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4829" y="2161354"/>
                  <a:ext cx="140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15015E-E8A3-B14E-BB33-36589E0EDB92}"/>
                    </a:ext>
                  </a:extLst>
                </p14:cNvPr>
                <p14:cNvContentPartPr/>
                <p14:nvPr/>
              </p14:nvContentPartPr>
              <p14:xfrm>
                <a:off x="4453869" y="2007274"/>
                <a:ext cx="14760" cy="17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15015E-E8A3-B14E-BB33-36589E0EDB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46309" y="1999714"/>
                  <a:ext cx="2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D53934-D1CB-FA43-889B-41AA33441DC7}"/>
                    </a:ext>
                  </a:extLst>
                </p14:cNvPr>
                <p14:cNvContentPartPr/>
                <p14:nvPr/>
              </p14:nvContentPartPr>
              <p14:xfrm>
                <a:off x="3414909" y="2373034"/>
                <a:ext cx="346320" cy="28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D53934-D1CB-FA43-889B-41AA33441D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7349" y="2365474"/>
                  <a:ext cx="361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D56221-9CE4-E64A-89A0-C4F928781823}"/>
                    </a:ext>
                  </a:extLst>
                </p14:cNvPr>
                <p14:cNvContentPartPr/>
                <p14:nvPr/>
              </p14:nvContentPartPr>
              <p14:xfrm>
                <a:off x="3618669" y="2371594"/>
                <a:ext cx="226800" cy="160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D56221-9CE4-E64A-89A0-C4F928781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11109" y="2364034"/>
                  <a:ext cx="24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F9D684-28F5-7645-80A9-13D2E469FC1D}"/>
                    </a:ext>
                  </a:extLst>
                </p14:cNvPr>
                <p14:cNvContentPartPr/>
                <p14:nvPr/>
              </p14:nvContentPartPr>
              <p14:xfrm>
                <a:off x="2411229" y="2866594"/>
                <a:ext cx="651240" cy="230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F9D684-28F5-7645-80A9-13D2E469FC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03669" y="2859034"/>
                  <a:ext cx="666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BCBDA5-BD09-234C-ABB8-E915E9ACC613}"/>
                    </a:ext>
                  </a:extLst>
                </p14:cNvPr>
                <p14:cNvContentPartPr/>
                <p14:nvPr/>
              </p14:nvContentPartPr>
              <p14:xfrm>
                <a:off x="3086589" y="2861554"/>
                <a:ext cx="133200" cy="41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BCBDA5-BD09-234C-ABB8-E915E9ACC6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9029" y="2853994"/>
                  <a:ext cx="1483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24E14C-285C-4B46-BD3C-5A74250EA9E1}"/>
                    </a:ext>
                  </a:extLst>
                </p14:cNvPr>
                <p14:cNvContentPartPr/>
                <p14:nvPr/>
              </p14:nvContentPartPr>
              <p14:xfrm>
                <a:off x="3304389" y="2913394"/>
                <a:ext cx="32400" cy="164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24E14C-285C-4B46-BD3C-5A74250EA9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96829" y="2905834"/>
                  <a:ext cx="47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DA5A0D-F691-C74C-BD50-670031C54E11}"/>
                    </a:ext>
                  </a:extLst>
                </p14:cNvPr>
                <p14:cNvContentPartPr/>
                <p14:nvPr/>
              </p14:nvContentPartPr>
              <p14:xfrm>
                <a:off x="3345069" y="2811154"/>
                <a:ext cx="2520" cy="8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DA5A0D-F691-C74C-BD50-670031C54E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7509" y="2803594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808572-6779-2347-8B8C-EF370ECAE413}"/>
                    </a:ext>
                  </a:extLst>
                </p14:cNvPr>
                <p14:cNvContentPartPr/>
                <p14:nvPr/>
              </p14:nvContentPartPr>
              <p14:xfrm>
                <a:off x="3406629" y="2906194"/>
                <a:ext cx="119520" cy="155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808572-6779-2347-8B8C-EF370ECAE4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9069" y="2898634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C71922-EF90-A14C-A386-DF8051099C21}"/>
                    </a:ext>
                  </a:extLst>
                </p14:cNvPr>
                <p14:cNvContentPartPr/>
                <p14:nvPr/>
              </p14:nvContentPartPr>
              <p14:xfrm>
                <a:off x="3559989" y="2706394"/>
                <a:ext cx="287640" cy="28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C71922-EF90-A14C-A386-DF8051099C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2429" y="2698834"/>
                  <a:ext cx="302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11EB9B-B0D1-9E42-9794-098DEFF48D47}"/>
                    </a:ext>
                  </a:extLst>
                </p14:cNvPr>
                <p14:cNvContentPartPr/>
                <p14:nvPr/>
              </p14:nvContentPartPr>
              <p14:xfrm>
                <a:off x="4215909" y="2694514"/>
                <a:ext cx="257400" cy="266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11EB9B-B0D1-9E42-9794-098DEFF48D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08349" y="2686954"/>
                  <a:ext cx="272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051969-F24C-4846-9746-FFD423EC608B}"/>
                    </a:ext>
                  </a:extLst>
                </p14:cNvPr>
                <p14:cNvContentPartPr/>
                <p14:nvPr/>
              </p14:nvContentPartPr>
              <p14:xfrm>
                <a:off x="4490229" y="2666794"/>
                <a:ext cx="1080" cy="4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051969-F24C-4846-9746-FFD423EC60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2669" y="2659234"/>
                  <a:ext cx="16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9CF636-3C4D-1748-BB35-C23D76584EDF}"/>
                    </a:ext>
                  </a:extLst>
                </p14:cNvPr>
                <p14:cNvContentPartPr/>
                <p14:nvPr/>
              </p14:nvContentPartPr>
              <p14:xfrm>
                <a:off x="4546029" y="2645194"/>
                <a:ext cx="62640" cy="324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9CF636-3C4D-1748-BB35-C23D76584E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38469" y="2637634"/>
                  <a:ext cx="77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7C6D78-A07D-0640-82B1-9C19C7B427FA}"/>
                    </a:ext>
                  </a:extLst>
                </p14:cNvPr>
                <p14:cNvContentPartPr/>
                <p14:nvPr/>
              </p14:nvContentPartPr>
              <p14:xfrm>
                <a:off x="4596069" y="2617474"/>
                <a:ext cx="383400" cy="315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7C6D78-A07D-0640-82B1-9C19C7B427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88509" y="2609914"/>
                  <a:ext cx="398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9FFE8C-701B-8549-9EC1-8A688D18F6C0}"/>
                    </a:ext>
                  </a:extLst>
                </p14:cNvPr>
                <p14:cNvContentPartPr/>
                <p14:nvPr/>
              </p14:nvContentPartPr>
              <p14:xfrm>
                <a:off x="5014029" y="2841034"/>
                <a:ext cx="38160" cy="11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9FFE8C-701B-8549-9EC1-8A688D18F6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6469" y="2833474"/>
                  <a:ext cx="53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5AE31B7-11A9-AE4E-8021-CF1D6CF2E094}"/>
                    </a:ext>
                  </a:extLst>
                </p14:cNvPr>
                <p14:cNvContentPartPr/>
                <p14:nvPr/>
              </p14:nvContentPartPr>
              <p14:xfrm>
                <a:off x="5130309" y="2669674"/>
                <a:ext cx="2520" cy="8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5AE31B7-11A9-AE4E-8021-CF1D6CF2E0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2749" y="2662114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2B9DCC-A000-D74B-ABCF-EE8941121EF0}"/>
                    </a:ext>
                  </a:extLst>
                </p14:cNvPr>
                <p14:cNvContentPartPr/>
                <p14:nvPr/>
              </p14:nvContentPartPr>
              <p14:xfrm>
                <a:off x="5096829" y="2578954"/>
                <a:ext cx="741600" cy="390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2B9DCC-A000-D74B-ABCF-EE8941121E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89269" y="2571394"/>
                  <a:ext cx="756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5A79B3-8F3F-9B4E-AE2A-8DCEA8691012}"/>
                    </a:ext>
                  </a:extLst>
                </p14:cNvPr>
                <p14:cNvContentPartPr/>
                <p14:nvPr/>
              </p14:nvContentPartPr>
              <p14:xfrm>
                <a:off x="5776149" y="2753914"/>
                <a:ext cx="87480" cy="181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5A79B3-8F3F-9B4E-AE2A-8DCEA86910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68589" y="2746354"/>
                  <a:ext cx="10260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34A76BC-3D02-C746-86FD-CF5DA3B9F63A}"/>
                  </a:ext>
                </a:extLst>
              </p14:cNvPr>
              <p14:cNvContentPartPr/>
              <p14:nvPr/>
            </p14:nvContentPartPr>
            <p14:xfrm>
              <a:off x="5252349" y="1610914"/>
              <a:ext cx="208800" cy="10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34A76BC-3D02-C746-86FD-CF5DA3B9F63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44789" y="1603354"/>
                <a:ext cx="223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036896-7840-3345-875E-D986BC6A4D3C}"/>
                  </a:ext>
                </a:extLst>
              </p14:cNvPr>
              <p14:cNvContentPartPr/>
              <p14:nvPr/>
            </p14:nvContentPartPr>
            <p14:xfrm>
              <a:off x="5303829" y="1754554"/>
              <a:ext cx="208800" cy="14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036896-7840-3345-875E-D986BC6A4D3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96269" y="1746994"/>
                <a:ext cx="2235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55FD493-DA23-5C42-8D67-3AC20D4CBD36}"/>
              </a:ext>
            </a:extLst>
          </p:cNvPr>
          <p:cNvGrpSpPr/>
          <p:nvPr/>
        </p:nvGrpSpPr>
        <p:grpSpPr>
          <a:xfrm>
            <a:off x="6713589" y="1080274"/>
            <a:ext cx="1571040" cy="402120"/>
            <a:chOff x="6713589" y="1080274"/>
            <a:chExt cx="157104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8DCE18-B463-E349-BFDC-084C2F50BE5D}"/>
                    </a:ext>
                  </a:extLst>
                </p14:cNvPr>
                <p14:cNvContentPartPr/>
                <p14:nvPr/>
              </p14:nvContentPartPr>
              <p14:xfrm>
                <a:off x="6713589" y="1182874"/>
                <a:ext cx="187560" cy="275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8DCE18-B463-E349-BFDC-084C2F50BE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06389" y="1175314"/>
                  <a:ext cx="202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120593-A1EA-C74B-9FA0-6BDCB4BED4AA}"/>
                    </a:ext>
                  </a:extLst>
                </p14:cNvPr>
                <p14:cNvContentPartPr/>
                <p14:nvPr/>
              </p14:nvContentPartPr>
              <p14:xfrm>
                <a:off x="6972789" y="1088554"/>
                <a:ext cx="88200" cy="25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120593-A1EA-C74B-9FA0-6BDCB4BED4A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65229" y="1080994"/>
                  <a:ext cx="103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E8F1FC-560E-D84C-B2DC-6177127E0EEE}"/>
                    </a:ext>
                  </a:extLst>
                </p14:cNvPr>
                <p14:cNvContentPartPr/>
                <p14:nvPr/>
              </p14:nvContentPartPr>
              <p14:xfrm>
                <a:off x="7167909" y="1175314"/>
                <a:ext cx="122400" cy="128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E8F1FC-560E-D84C-B2DC-6177127E0E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60709" y="1168114"/>
                  <a:ext cx="13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0304FD-0987-DC40-BB0C-0B8E96BD3AD3}"/>
                    </a:ext>
                  </a:extLst>
                </p14:cNvPr>
                <p14:cNvContentPartPr/>
                <p14:nvPr/>
              </p14:nvContentPartPr>
              <p14:xfrm>
                <a:off x="7134789" y="1173874"/>
                <a:ext cx="153360" cy="14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0304FD-0987-DC40-BB0C-0B8E96BD3A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27229" y="1166314"/>
                  <a:ext cx="168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2C21CB-2267-9742-83C1-3F317930CD84}"/>
                    </a:ext>
                  </a:extLst>
                </p14:cNvPr>
                <p14:cNvContentPartPr/>
                <p14:nvPr/>
              </p14:nvContentPartPr>
              <p14:xfrm>
                <a:off x="7392909" y="1094314"/>
                <a:ext cx="21240" cy="27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2C21CB-2267-9742-83C1-3F317930CD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85349" y="1086754"/>
                  <a:ext cx="36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AA6380-6D31-EB4A-820F-9CBA892CEAE4}"/>
                    </a:ext>
                  </a:extLst>
                </p14:cNvPr>
                <p14:cNvContentPartPr/>
                <p14:nvPr/>
              </p14:nvContentPartPr>
              <p14:xfrm>
                <a:off x="7576509" y="1080274"/>
                <a:ext cx="27360" cy="258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AA6380-6D31-EB4A-820F-9CBA892CEA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68949" y="1072714"/>
                  <a:ext cx="42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DE301D-3A7E-D243-8283-E4D36743D444}"/>
                    </a:ext>
                  </a:extLst>
                </p14:cNvPr>
                <p14:cNvContentPartPr/>
                <p14:nvPr/>
              </p14:nvContentPartPr>
              <p14:xfrm>
                <a:off x="7570749" y="1105114"/>
                <a:ext cx="128160" cy="246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DE301D-3A7E-D243-8283-E4D36743D4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63189" y="1097554"/>
                  <a:ext cx="143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D3A776-74F5-0A4F-9356-31295C451C2C}"/>
                    </a:ext>
                  </a:extLst>
                </p14:cNvPr>
                <p14:cNvContentPartPr/>
                <p14:nvPr/>
              </p14:nvContentPartPr>
              <p14:xfrm>
                <a:off x="7757949" y="1323634"/>
                <a:ext cx="104760" cy="10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D3A776-74F5-0A4F-9356-31295C451C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0389" y="1316074"/>
                  <a:ext cx="11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39C0E5-0D38-0D4B-B711-64A0D451FD26}"/>
                    </a:ext>
                  </a:extLst>
                </p14:cNvPr>
                <p14:cNvContentPartPr/>
                <p14:nvPr/>
              </p14:nvContentPartPr>
              <p14:xfrm>
                <a:off x="7851549" y="1190794"/>
                <a:ext cx="2520" cy="6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39C0E5-0D38-0D4B-B711-64A0D451FD2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43989" y="1183234"/>
                  <a:ext cx="17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3176228-1B2B-6746-81C2-B134919C9EAC}"/>
                    </a:ext>
                  </a:extLst>
                </p14:cNvPr>
                <p14:cNvContentPartPr/>
                <p14:nvPr/>
              </p14:nvContentPartPr>
              <p14:xfrm>
                <a:off x="8205069" y="1083514"/>
                <a:ext cx="79560" cy="38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3176228-1B2B-6746-81C2-B134919C9E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7509" y="1075954"/>
                  <a:ext cx="946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213015-44FD-554E-BBA9-C2EDA0D03D2D}"/>
                    </a:ext>
                  </a:extLst>
                </p14:cNvPr>
                <p14:cNvContentPartPr/>
                <p14:nvPr/>
              </p14:nvContentPartPr>
              <p14:xfrm>
                <a:off x="7899429" y="1360714"/>
                <a:ext cx="25920" cy="121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213015-44FD-554E-BBA9-C2EDA0D03D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91869" y="1353154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ABCA1C7-42EC-D742-B6E6-13B4CB6DB461}"/>
                    </a:ext>
                  </a:extLst>
                </p14:cNvPr>
                <p14:cNvContentPartPr/>
                <p14:nvPr/>
              </p14:nvContentPartPr>
              <p14:xfrm>
                <a:off x="8044149" y="1153714"/>
                <a:ext cx="122400" cy="177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ABCA1C7-42EC-D742-B6E6-13B4CB6DB4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36589" y="1146154"/>
                  <a:ext cx="1375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A86816-B1AF-364D-A5C6-1EB362F6B719}"/>
              </a:ext>
            </a:extLst>
          </p:cNvPr>
          <p:cNvGrpSpPr/>
          <p:nvPr/>
        </p:nvGrpSpPr>
        <p:grpSpPr>
          <a:xfrm>
            <a:off x="8405949" y="1073074"/>
            <a:ext cx="738000" cy="336960"/>
            <a:chOff x="8405949" y="1073074"/>
            <a:chExt cx="7380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28979E-3F65-9348-9AC4-51DE3B9B7D14}"/>
                    </a:ext>
                  </a:extLst>
                </p14:cNvPr>
                <p14:cNvContentPartPr/>
                <p14:nvPr/>
              </p14:nvContentPartPr>
              <p14:xfrm>
                <a:off x="8533749" y="1191514"/>
                <a:ext cx="60480" cy="11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28979E-3F65-9348-9AC4-51DE3B9B7D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26189" y="1183954"/>
                  <a:ext cx="75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E52397-1B16-0D4D-8152-273A2A415998}"/>
                    </a:ext>
                  </a:extLst>
                </p14:cNvPr>
                <p14:cNvContentPartPr/>
                <p14:nvPr/>
              </p14:nvContentPartPr>
              <p14:xfrm>
                <a:off x="8624469" y="1142914"/>
                <a:ext cx="14760" cy="196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E52397-1B16-0D4D-8152-273A2A4159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16909" y="1135354"/>
                  <a:ext cx="29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13ACCA-9380-F84B-AB2C-CD436ACD38BC}"/>
                    </a:ext>
                  </a:extLst>
                </p14:cNvPr>
                <p14:cNvContentPartPr/>
                <p14:nvPr/>
              </p14:nvContentPartPr>
              <p14:xfrm>
                <a:off x="8405949" y="1134274"/>
                <a:ext cx="344520" cy="4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13ACCA-9380-F84B-AB2C-CD436ACD38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98389" y="1126714"/>
                  <a:ext cx="359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2183D3-BFE6-C048-9693-3173289F5DCF}"/>
                    </a:ext>
                  </a:extLst>
                </p14:cNvPr>
                <p14:cNvContentPartPr/>
                <p14:nvPr/>
              </p14:nvContentPartPr>
              <p14:xfrm>
                <a:off x="8771709" y="1098994"/>
                <a:ext cx="97560" cy="266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2183D3-BFE6-C048-9693-3173289F5DC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64509" y="1091434"/>
                  <a:ext cx="11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C460FD-433B-3D42-B2CF-828D6696674C}"/>
                    </a:ext>
                  </a:extLst>
                </p14:cNvPr>
                <p14:cNvContentPartPr/>
                <p14:nvPr/>
              </p14:nvContentPartPr>
              <p14:xfrm>
                <a:off x="8905989" y="1132114"/>
                <a:ext cx="128880" cy="18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C460FD-433B-3D42-B2CF-828D669667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98429" y="1124554"/>
                  <a:ext cx="144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84F256-3DC3-4E45-A54E-3DBB60D1B0A6}"/>
                    </a:ext>
                  </a:extLst>
                </p14:cNvPr>
                <p14:cNvContentPartPr/>
                <p14:nvPr/>
              </p14:nvContentPartPr>
              <p14:xfrm>
                <a:off x="9067269" y="1073074"/>
                <a:ext cx="76680" cy="336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84F256-3DC3-4E45-A54E-3DBB60D1B0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59709" y="1065514"/>
                  <a:ext cx="9180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9D5EBA0-21CF-924D-BDF0-2AD057107629}"/>
                  </a:ext>
                </a:extLst>
              </p14:cNvPr>
              <p14:cNvContentPartPr/>
              <p14:nvPr/>
            </p14:nvContentPartPr>
            <p14:xfrm>
              <a:off x="6387069" y="924394"/>
              <a:ext cx="215280" cy="7088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9D5EBA0-21CF-924D-BDF0-2AD05710762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79509" y="916834"/>
                <a:ext cx="230040" cy="72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85940E20-4AFC-A241-82C0-E67C07C76F71}"/>
              </a:ext>
            </a:extLst>
          </p:cNvPr>
          <p:cNvGrpSpPr/>
          <p:nvPr/>
        </p:nvGrpSpPr>
        <p:grpSpPr>
          <a:xfrm>
            <a:off x="9410709" y="933754"/>
            <a:ext cx="411480" cy="336600"/>
            <a:chOff x="9410709" y="933754"/>
            <a:chExt cx="4114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E8ADFAE-EAEB-9545-945D-93E8272F0E2C}"/>
                    </a:ext>
                  </a:extLst>
                </p14:cNvPr>
                <p14:cNvContentPartPr/>
                <p14:nvPr/>
              </p14:nvContentPartPr>
              <p14:xfrm>
                <a:off x="9410709" y="933754"/>
                <a:ext cx="207720" cy="33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E8ADFAE-EAEB-9545-945D-93E8272F0E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03149" y="926194"/>
                  <a:ext cx="222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8460A1-94CC-F240-832C-8E62C24F7B97}"/>
                    </a:ext>
                  </a:extLst>
                </p14:cNvPr>
                <p14:cNvContentPartPr/>
                <p14:nvPr/>
              </p14:nvContentPartPr>
              <p14:xfrm>
                <a:off x="9633189" y="1011514"/>
                <a:ext cx="189000" cy="258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8460A1-94CC-F240-832C-8E62C24F7B9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25629" y="1003954"/>
                  <a:ext cx="20412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748F9B6-7937-C84A-A17B-485EF529BD74}"/>
                  </a:ext>
                </a:extLst>
              </p14:cNvPr>
              <p14:cNvContentPartPr/>
              <p14:nvPr/>
            </p14:nvContentPartPr>
            <p14:xfrm>
              <a:off x="6090429" y="1759594"/>
              <a:ext cx="3880800" cy="130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748F9B6-7937-C84A-A17B-485EF529BD7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82869" y="1752034"/>
                <a:ext cx="3895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6AE1A9D-E8CF-8D4F-8A7A-96CB04D10790}"/>
                  </a:ext>
                </a:extLst>
              </p14:cNvPr>
              <p14:cNvContentPartPr/>
              <p14:nvPr/>
            </p14:nvContentPartPr>
            <p14:xfrm>
              <a:off x="6372669" y="2062354"/>
              <a:ext cx="311760" cy="663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6AE1A9D-E8CF-8D4F-8A7A-96CB04D1079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365109" y="2054794"/>
                <a:ext cx="3268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926E11-795C-9E46-BE12-5BF784CEAC35}"/>
                  </a:ext>
                </a:extLst>
              </p14:cNvPr>
              <p14:cNvContentPartPr/>
              <p14:nvPr/>
            </p14:nvContentPartPr>
            <p14:xfrm>
              <a:off x="6957669" y="2221474"/>
              <a:ext cx="185400" cy="419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926E11-795C-9E46-BE12-5BF784CEAC3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0109" y="2213914"/>
                <a:ext cx="2005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853FE82-062D-6141-B14A-2BFD0657798C}"/>
                  </a:ext>
                </a:extLst>
              </p14:cNvPr>
              <p14:cNvContentPartPr/>
              <p14:nvPr/>
            </p14:nvContentPartPr>
            <p14:xfrm>
              <a:off x="7249989" y="2155234"/>
              <a:ext cx="69120" cy="286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853FE82-062D-6141-B14A-2BFD0657798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42429" y="2147674"/>
                <a:ext cx="84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00CD496-7B18-CB48-BDE9-CAE2A7A80ABB}"/>
                  </a:ext>
                </a:extLst>
              </p14:cNvPr>
              <p14:cNvContentPartPr/>
              <p14:nvPr/>
            </p14:nvContentPartPr>
            <p14:xfrm>
              <a:off x="7427109" y="2247034"/>
              <a:ext cx="149040" cy="162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00CD496-7B18-CB48-BDE9-CAE2A7A80A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419549" y="2239474"/>
                <a:ext cx="164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B131CC-ACFC-FE4E-ACC0-877E6F38E3E5}"/>
                  </a:ext>
                </a:extLst>
              </p14:cNvPr>
              <p14:cNvContentPartPr/>
              <p14:nvPr/>
            </p14:nvContentPartPr>
            <p14:xfrm>
              <a:off x="7438989" y="2254594"/>
              <a:ext cx="142920" cy="1504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B131CC-ACFC-FE4E-ACC0-877E6F38E3E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31429" y="2247034"/>
                <a:ext cx="158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5C5B6CC-0ED1-AB48-BF3B-31F6DE4C68B1}"/>
                  </a:ext>
                </a:extLst>
              </p14:cNvPr>
              <p14:cNvContentPartPr/>
              <p14:nvPr/>
            </p14:nvContentPartPr>
            <p14:xfrm>
              <a:off x="7686669" y="2133274"/>
              <a:ext cx="69120" cy="3794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5C5B6CC-0ED1-AB48-BF3B-31F6DE4C68B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79109" y="2125714"/>
                <a:ext cx="838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1C7E479-67A4-204A-928E-B981099FCCD9}"/>
                  </a:ext>
                </a:extLst>
              </p14:cNvPr>
              <p14:cNvContentPartPr/>
              <p14:nvPr/>
            </p14:nvContentPartPr>
            <p14:xfrm>
              <a:off x="7846509" y="2176834"/>
              <a:ext cx="157680" cy="2462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1C7E479-67A4-204A-928E-B981099FCCD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838949" y="2169274"/>
                <a:ext cx="172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6395629-2A5B-F240-B35A-35D3C47809A8}"/>
                  </a:ext>
                </a:extLst>
              </p14:cNvPr>
              <p14:cNvContentPartPr/>
              <p14:nvPr/>
            </p14:nvContentPartPr>
            <p14:xfrm>
              <a:off x="7999149" y="2420914"/>
              <a:ext cx="113400" cy="2185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6395629-2A5B-F240-B35A-35D3C47809A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91949" y="2413354"/>
                <a:ext cx="128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85753F3-9E6E-7649-AAEF-E44D07E1AA25}"/>
                  </a:ext>
                </a:extLst>
              </p14:cNvPr>
              <p14:cNvContentPartPr/>
              <p14:nvPr/>
            </p14:nvContentPartPr>
            <p14:xfrm>
              <a:off x="8142789" y="2226154"/>
              <a:ext cx="5400" cy="54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85753F3-9E6E-7649-AAEF-E44D07E1AA2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135229" y="2218594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4F23B38-7DDF-A147-90A9-DFEE2B369F3A}"/>
                  </a:ext>
                </a:extLst>
              </p14:cNvPr>
              <p14:cNvContentPartPr/>
              <p14:nvPr/>
            </p14:nvContentPartPr>
            <p14:xfrm>
              <a:off x="8168709" y="2470954"/>
              <a:ext cx="104040" cy="1184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4F23B38-7DDF-A147-90A9-DFEE2B369F3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161149" y="2463394"/>
                <a:ext cx="11916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42E3CDB-BFDF-1D4A-BF8B-935E9017634F}"/>
              </a:ext>
            </a:extLst>
          </p:cNvPr>
          <p:cNvGrpSpPr/>
          <p:nvPr/>
        </p:nvGrpSpPr>
        <p:grpSpPr>
          <a:xfrm>
            <a:off x="8343669" y="2020954"/>
            <a:ext cx="1678320" cy="737640"/>
            <a:chOff x="8343669" y="2020954"/>
            <a:chExt cx="1678320" cy="73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026F30-85E6-454A-A68A-6C07DFAD6B22}"/>
                    </a:ext>
                  </a:extLst>
                </p14:cNvPr>
                <p14:cNvContentPartPr/>
                <p14:nvPr/>
              </p14:nvContentPartPr>
              <p14:xfrm>
                <a:off x="8343669" y="2238034"/>
                <a:ext cx="202320" cy="480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026F30-85E6-454A-A68A-6C07DFAD6B2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36109" y="2230474"/>
                  <a:ext cx="2174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4270D4-5BE4-4247-AF2D-1ECC3DBFCB58}"/>
                    </a:ext>
                  </a:extLst>
                </p14:cNvPr>
                <p14:cNvContentPartPr/>
                <p14:nvPr/>
              </p14:nvContentPartPr>
              <p14:xfrm>
                <a:off x="8615829" y="2133274"/>
                <a:ext cx="114120" cy="331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4270D4-5BE4-4247-AF2D-1ECC3DBFCB5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08269" y="2125714"/>
                  <a:ext cx="129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7DD98DE-AF2A-7345-A118-F9FB790DF47F}"/>
                    </a:ext>
                  </a:extLst>
                </p14:cNvPr>
                <p14:cNvContentPartPr/>
                <p14:nvPr/>
              </p14:nvContentPartPr>
              <p14:xfrm>
                <a:off x="8905989" y="2198794"/>
                <a:ext cx="54720" cy="172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7DD98DE-AF2A-7345-A118-F9FB790DF4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98429" y="2191234"/>
                  <a:ext cx="69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F3F57D-B8AE-F548-AFBF-D00501989468}"/>
                    </a:ext>
                  </a:extLst>
                </p14:cNvPr>
                <p14:cNvContentPartPr/>
                <p14:nvPr/>
              </p14:nvContentPartPr>
              <p14:xfrm>
                <a:off x="8996709" y="2198794"/>
                <a:ext cx="9000" cy="165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F3F57D-B8AE-F548-AFBF-D005019894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89509" y="2191234"/>
                  <a:ext cx="2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E241E6-5BFA-824A-873C-A38D80BFB984}"/>
                    </a:ext>
                  </a:extLst>
                </p14:cNvPr>
                <p14:cNvContentPartPr/>
                <p14:nvPr/>
              </p14:nvContentPartPr>
              <p14:xfrm>
                <a:off x="8833629" y="2165314"/>
                <a:ext cx="252000" cy="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E241E6-5BFA-824A-873C-A38D80BFB9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26069" y="2157754"/>
                  <a:ext cx="26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AEAB33-6366-1540-AE32-9A04B3A32157}"/>
                    </a:ext>
                  </a:extLst>
                </p14:cNvPr>
                <p14:cNvContentPartPr/>
                <p14:nvPr/>
              </p14:nvContentPartPr>
              <p14:xfrm>
                <a:off x="9112989" y="2110234"/>
                <a:ext cx="101880" cy="293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AEAB33-6366-1540-AE32-9A04B3A321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05429" y="2102674"/>
                  <a:ext cx="117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8DD4B7-453E-0B48-A3BB-31403BAE43A7}"/>
                    </a:ext>
                  </a:extLst>
                </p14:cNvPr>
                <p14:cNvContentPartPr/>
                <p14:nvPr/>
              </p14:nvContentPartPr>
              <p14:xfrm>
                <a:off x="9224949" y="2241634"/>
                <a:ext cx="108000" cy="37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8DD4B7-453E-0B48-A3BB-31403BAE43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17749" y="2234074"/>
                  <a:ext cx="1231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18584A-E9E8-3E4B-A171-AC8A06A13AC3}"/>
                    </a:ext>
                  </a:extLst>
                </p14:cNvPr>
                <p14:cNvContentPartPr/>
                <p14:nvPr/>
              </p14:nvContentPartPr>
              <p14:xfrm>
                <a:off x="9393429" y="2126794"/>
                <a:ext cx="117000" cy="338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18584A-E9E8-3E4B-A171-AC8A06A13A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85869" y="2119234"/>
                  <a:ext cx="132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C30BAF-F475-6A46-B3D1-52919EC319AC}"/>
                    </a:ext>
                  </a:extLst>
                </p14:cNvPr>
                <p14:cNvContentPartPr/>
                <p14:nvPr/>
              </p14:nvContentPartPr>
              <p14:xfrm>
                <a:off x="9641469" y="2020954"/>
                <a:ext cx="286920" cy="358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C30BAF-F475-6A46-B3D1-52919EC319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33909" y="2013394"/>
                  <a:ext cx="302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3544D8-8A84-5C40-AB33-994FD2069F11}"/>
                    </a:ext>
                  </a:extLst>
                </p14:cNvPr>
                <p14:cNvContentPartPr/>
                <p14:nvPr/>
              </p14:nvContentPartPr>
              <p14:xfrm>
                <a:off x="9889509" y="2224714"/>
                <a:ext cx="132480" cy="533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3544D8-8A84-5C40-AB33-994FD2069F1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81949" y="2217154"/>
                  <a:ext cx="14760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58C1E6B-E45B-2841-A38F-C4434FB9030A}"/>
              </a:ext>
            </a:extLst>
          </p:cNvPr>
          <p:cNvGrpSpPr/>
          <p:nvPr/>
        </p:nvGrpSpPr>
        <p:grpSpPr>
          <a:xfrm>
            <a:off x="1692669" y="3817354"/>
            <a:ext cx="751320" cy="561600"/>
            <a:chOff x="1692669" y="3817354"/>
            <a:chExt cx="75132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6C263A-9AD8-C448-82DF-15891E0463F6}"/>
                    </a:ext>
                  </a:extLst>
                </p14:cNvPr>
                <p14:cNvContentPartPr/>
                <p14:nvPr/>
              </p14:nvContentPartPr>
              <p14:xfrm>
                <a:off x="1692669" y="3896914"/>
                <a:ext cx="36720" cy="224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6C263A-9AD8-C448-82DF-15891E0463F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5109" y="3889354"/>
                  <a:ext cx="5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4D37ED-7A78-4A4F-9027-99706DAF952D}"/>
                    </a:ext>
                  </a:extLst>
                </p14:cNvPr>
                <p14:cNvContentPartPr/>
                <p14:nvPr/>
              </p14:nvContentPartPr>
              <p14:xfrm>
                <a:off x="1696989" y="3817354"/>
                <a:ext cx="283680" cy="37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4D37ED-7A78-4A4F-9027-99706DAF95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89429" y="3809794"/>
                  <a:ext cx="2984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597AD5-B4DF-F649-BDEC-86146608A6D4}"/>
                    </a:ext>
                  </a:extLst>
                </p14:cNvPr>
                <p14:cNvContentPartPr/>
                <p14:nvPr/>
              </p14:nvContentPartPr>
              <p14:xfrm>
                <a:off x="2050869" y="4113994"/>
                <a:ext cx="156960" cy="264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597AD5-B4DF-F649-BDEC-86146608A6D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43309" y="4106434"/>
                  <a:ext cx="172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2FD6EF-83B6-5B4F-BA7C-E6BB3800C0E3}"/>
                    </a:ext>
                  </a:extLst>
                </p14:cNvPr>
                <p14:cNvContentPartPr/>
                <p14:nvPr/>
              </p14:nvContentPartPr>
              <p14:xfrm>
                <a:off x="2096589" y="4047754"/>
                <a:ext cx="9720" cy="12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2FD6EF-83B6-5B4F-BA7C-E6BB3800C0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89389" y="4040194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61869E-1381-2941-ADB7-B7BB239DA950}"/>
                    </a:ext>
                  </a:extLst>
                </p14:cNvPr>
                <p14:cNvContentPartPr/>
                <p14:nvPr/>
              </p14:nvContentPartPr>
              <p14:xfrm>
                <a:off x="2367309" y="4130554"/>
                <a:ext cx="76680" cy="151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61869E-1381-2941-ADB7-B7BB239DA95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60109" y="4122994"/>
                  <a:ext cx="91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5574FA-E708-0143-9F4C-A9A13D4781E6}"/>
                    </a:ext>
                  </a:extLst>
                </p14:cNvPr>
                <p14:cNvContentPartPr/>
                <p14:nvPr/>
              </p14:nvContentPartPr>
              <p14:xfrm>
                <a:off x="2353629" y="3999874"/>
                <a:ext cx="14040" cy="6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5574FA-E708-0143-9F4C-A9A13D4781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46069" y="3992314"/>
                  <a:ext cx="291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AC6272A-4873-0E4A-9994-1BAF8D51C029}"/>
              </a:ext>
            </a:extLst>
          </p:cNvPr>
          <p:cNvGrpSpPr/>
          <p:nvPr/>
        </p:nvGrpSpPr>
        <p:grpSpPr>
          <a:xfrm>
            <a:off x="2713629" y="3909154"/>
            <a:ext cx="294840" cy="151920"/>
            <a:chOff x="2713629" y="3909154"/>
            <a:chExt cx="29484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1CC9D5-B415-0749-8C89-8D80A8283F86}"/>
                    </a:ext>
                  </a:extLst>
                </p14:cNvPr>
                <p14:cNvContentPartPr/>
                <p14:nvPr/>
              </p14:nvContentPartPr>
              <p14:xfrm>
                <a:off x="2713629" y="3909154"/>
                <a:ext cx="268920" cy="53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1CC9D5-B415-0749-8C89-8D80A8283F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06069" y="3901594"/>
                  <a:ext cx="284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C4A4D8-2CA6-5E4E-84F6-025D909C1A88}"/>
                    </a:ext>
                  </a:extLst>
                </p14:cNvPr>
                <p14:cNvContentPartPr/>
                <p14:nvPr/>
              </p14:nvContentPartPr>
              <p14:xfrm>
                <a:off x="2780949" y="4008514"/>
                <a:ext cx="227520" cy="52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C4A4D8-2CA6-5E4E-84F6-025D909C1A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73749" y="4000954"/>
                  <a:ext cx="2426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C64AF21-0647-BA4B-BBD9-D56558E7BDA6}"/>
              </a:ext>
            </a:extLst>
          </p:cNvPr>
          <p:cNvGrpSpPr/>
          <p:nvPr/>
        </p:nvGrpSpPr>
        <p:grpSpPr>
          <a:xfrm>
            <a:off x="3527949" y="3507034"/>
            <a:ext cx="652680" cy="455400"/>
            <a:chOff x="3527949" y="3507034"/>
            <a:chExt cx="65268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2ACED9-EFFC-DC4E-80E8-809672A39A96}"/>
                    </a:ext>
                  </a:extLst>
                </p14:cNvPr>
                <p14:cNvContentPartPr/>
                <p14:nvPr/>
              </p14:nvContentPartPr>
              <p14:xfrm>
                <a:off x="3706509" y="3507034"/>
                <a:ext cx="48240" cy="217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2ACED9-EFFC-DC4E-80E8-809672A39A9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98949" y="3499834"/>
                  <a:ext cx="63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DA60EFE-764E-F247-87C0-F572C3CDDAD6}"/>
                    </a:ext>
                  </a:extLst>
                </p14:cNvPr>
                <p14:cNvContentPartPr/>
                <p14:nvPr/>
              </p14:nvContentPartPr>
              <p14:xfrm>
                <a:off x="3527949" y="3814114"/>
                <a:ext cx="652680" cy="148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DA60EFE-764E-F247-87C0-F572C3CDDA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20389" y="3806554"/>
                  <a:ext cx="6678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E0C38FF-0743-0444-8B9D-4E3575C72C96}"/>
              </a:ext>
            </a:extLst>
          </p:cNvPr>
          <p:cNvGrpSpPr/>
          <p:nvPr/>
        </p:nvGrpSpPr>
        <p:grpSpPr>
          <a:xfrm>
            <a:off x="3702189" y="4202554"/>
            <a:ext cx="651240" cy="554040"/>
            <a:chOff x="3702189" y="4202554"/>
            <a:chExt cx="65124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F0ED48-589A-A44D-9D63-FF1C9270CF72}"/>
                    </a:ext>
                  </a:extLst>
                </p14:cNvPr>
                <p14:cNvContentPartPr/>
                <p14:nvPr/>
              </p14:nvContentPartPr>
              <p14:xfrm>
                <a:off x="3730989" y="4303354"/>
                <a:ext cx="28800" cy="178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F0ED48-589A-A44D-9D63-FF1C9270CF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23429" y="4295794"/>
                  <a:ext cx="43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368723-4C8C-BD40-BF20-6A53A3832839}"/>
                    </a:ext>
                  </a:extLst>
                </p14:cNvPr>
                <p14:cNvContentPartPr/>
                <p14:nvPr/>
              </p14:nvContentPartPr>
              <p14:xfrm>
                <a:off x="3702189" y="4223794"/>
                <a:ext cx="278640" cy="333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368723-4C8C-BD40-BF20-6A53A383283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94629" y="4216234"/>
                  <a:ext cx="293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40AEFC-5602-4546-9EA1-CFC06DA86216}"/>
                    </a:ext>
                  </a:extLst>
                </p14:cNvPr>
                <p14:cNvContentPartPr/>
                <p14:nvPr/>
              </p14:nvContentPartPr>
              <p14:xfrm>
                <a:off x="4054629" y="4462834"/>
                <a:ext cx="40320" cy="131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40AEFC-5602-4546-9EA1-CFC06DA862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47069" y="4455274"/>
                  <a:ext cx="55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54C769-4D50-584E-BA42-7EDCE8A89C0F}"/>
                    </a:ext>
                  </a:extLst>
                </p14:cNvPr>
                <p14:cNvContentPartPr/>
                <p14:nvPr/>
              </p14:nvContentPartPr>
              <p14:xfrm>
                <a:off x="4103229" y="4327834"/>
                <a:ext cx="6120" cy="4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54C769-4D50-584E-BA42-7EDCE8A89C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95669" y="4320274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1B71C8-D561-6F44-8A49-E047A8CBE378}"/>
                    </a:ext>
                  </a:extLst>
                </p14:cNvPr>
                <p14:cNvContentPartPr/>
                <p14:nvPr/>
              </p14:nvContentPartPr>
              <p14:xfrm>
                <a:off x="4187469" y="4428274"/>
                <a:ext cx="165960" cy="328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1B71C8-D561-6F44-8A49-E047A8CBE37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79909" y="4420714"/>
                  <a:ext cx="180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C251F7-7120-1247-B844-5B360A5C6DE1}"/>
                    </a:ext>
                  </a:extLst>
                </p14:cNvPr>
                <p14:cNvContentPartPr/>
                <p14:nvPr/>
              </p14:nvContentPartPr>
              <p14:xfrm>
                <a:off x="4207269" y="4299754"/>
                <a:ext cx="2520" cy="6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C251F7-7120-1247-B844-5B360A5C6DE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99709" y="4292194"/>
                  <a:ext cx="17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386FC3-9FEE-B443-8234-0D82A59CA9E3}"/>
                    </a:ext>
                  </a:extLst>
                </p14:cNvPr>
                <p14:cNvContentPartPr/>
                <p14:nvPr/>
              </p14:nvContentPartPr>
              <p14:xfrm>
                <a:off x="3870309" y="4202554"/>
                <a:ext cx="11880" cy="21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386FC3-9FEE-B443-8234-0D82A59CA9E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62749" y="4194994"/>
                  <a:ext cx="27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7E5F066-128C-DE4B-BFE1-E7690FEE86F1}"/>
              </a:ext>
            </a:extLst>
          </p:cNvPr>
          <p:cNvGrpSpPr/>
          <p:nvPr/>
        </p:nvGrpSpPr>
        <p:grpSpPr>
          <a:xfrm>
            <a:off x="5952549" y="3206074"/>
            <a:ext cx="606960" cy="612360"/>
            <a:chOff x="5952549" y="3206074"/>
            <a:chExt cx="60696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AF236D-5257-1441-A9DC-C5514A784E10}"/>
                    </a:ext>
                  </a:extLst>
                </p14:cNvPr>
                <p14:cNvContentPartPr/>
                <p14:nvPr/>
              </p14:nvContentPartPr>
              <p14:xfrm>
                <a:off x="6037509" y="3285994"/>
                <a:ext cx="522000" cy="532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AF236D-5257-1441-A9DC-C5514A784E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29949" y="3278434"/>
                  <a:ext cx="5371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B4CA280-F09D-EC47-BDD9-6687B5CBFEE7}"/>
                    </a:ext>
                  </a:extLst>
                </p14:cNvPr>
                <p14:cNvContentPartPr/>
                <p14:nvPr/>
              </p14:nvContentPartPr>
              <p14:xfrm>
                <a:off x="5952549" y="3206074"/>
                <a:ext cx="257400" cy="264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B4CA280-F09D-EC47-BDD9-6687B5CBFEE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44989" y="3198514"/>
                  <a:ext cx="27216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BB6AB24-BEB8-BC4B-8466-3C487AE0C693}"/>
              </a:ext>
            </a:extLst>
          </p:cNvPr>
          <p:cNvGrpSpPr/>
          <p:nvPr/>
        </p:nvGrpSpPr>
        <p:grpSpPr>
          <a:xfrm>
            <a:off x="6828429" y="3556354"/>
            <a:ext cx="1331280" cy="482400"/>
            <a:chOff x="6828429" y="3556354"/>
            <a:chExt cx="133128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44AF8D-8322-7C47-9DE8-36CC2197F013}"/>
                    </a:ext>
                  </a:extLst>
                </p14:cNvPr>
                <p14:cNvContentPartPr/>
                <p14:nvPr/>
              </p14:nvContentPartPr>
              <p14:xfrm>
                <a:off x="6828429" y="3678394"/>
                <a:ext cx="225360" cy="360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44AF8D-8322-7C47-9DE8-36CC2197F01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20869" y="3670834"/>
                  <a:ext cx="240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847277-3FDB-2541-BB20-60915038D930}"/>
                    </a:ext>
                  </a:extLst>
                </p14:cNvPr>
                <p14:cNvContentPartPr/>
                <p14:nvPr/>
              </p14:nvContentPartPr>
              <p14:xfrm>
                <a:off x="7067829" y="3786754"/>
                <a:ext cx="408240" cy="138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847277-3FDB-2541-BB20-60915038D93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60269" y="3779194"/>
                  <a:ext cx="423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EA032F-D137-BE49-B0B4-70F4B43AABEE}"/>
                    </a:ext>
                  </a:extLst>
                </p14:cNvPr>
                <p14:cNvContentPartPr/>
                <p14:nvPr/>
              </p14:nvContentPartPr>
              <p14:xfrm>
                <a:off x="7447269" y="3566794"/>
                <a:ext cx="197640" cy="336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EA032F-D137-BE49-B0B4-70F4B43AABE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40069" y="3559234"/>
                  <a:ext cx="2127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0A60F3-DBE7-194C-BFF5-2E669E2F6179}"/>
                    </a:ext>
                  </a:extLst>
                </p14:cNvPr>
                <p14:cNvContentPartPr/>
                <p14:nvPr/>
              </p14:nvContentPartPr>
              <p14:xfrm>
                <a:off x="7852269" y="3556354"/>
                <a:ext cx="64800" cy="254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0A60F3-DBE7-194C-BFF5-2E669E2F617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44709" y="3549154"/>
                  <a:ext cx="79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920B2B-66C2-EA47-A9E4-2A92E8E3D731}"/>
                    </a:ext>
                  </a:extLst>
                </p14:cNvPr>
                <p14:cNvContentPartPr/>
                <p14:nvPr/>
              </p14:nvContentPartPr>
              <p14:xfrm>
                <a:off x="7789989" y="3689914"/>
                <a:ext cx="369720" cy="86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920B2B-66C2-EA47-A9E4-2A92E8E3D73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82429" y="3682354"/>
                  <a:ext cx="3848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1F995BF-B4AC-BA4A-9314-40F896036628}"/>
              </a:ext>
            </a:extLst>
          </p:cNvPr>
          <p:cNvGrpSpPr/>
          <p:nvPr/>
        </p:nvGrpSpPr>
        <p:grpSpPr>
          <a:xfrm>
            <a:off x="8679549" y="3407314"/>
            <a:ext cx="1616760" cy="493560"/>
            <a:chOff x="8679549" y="3407314"/>
            <a:chExt cx="161676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447A7E-F595-0444-9220-FBF35AAB9E8E}"/>
                    </a:ext>
                  </a:extLst>
                </p14:cNvPr>
                <p14:cNvContentPartPr/>
                <p14:nvPr/>
              </p14:nvContentPartPr>
              <p14:xfrm>
                <a:off x="8679549" y="3665434"/>
                <a:ext cx="276120" cy="113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447A7E-F595-0444-9220-FBF35AAB9E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71989" y="3657874"/>
                  <a:ext cx="291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6511CA7-8252-4C47-9A45-0DC88AD9E875}"/>
                    </a:ext>
                  </a:extLst>
                </p14:cNvPr>
                <p14:cNvContentPartPr/>
                <p14:nvPr/>
              </p14:nvContentPartPr>
              <p14:xfrm>
                <a:off x="8898789" y="3568954"/>
                <a:ext cx="650880" cy="331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6511CA7-8252-4C47-9A45-0DC88AD9E87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91229" y="3561394"/>
                  <a:ext cx="666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042807-E1F5-9F49-8806-0459CDD828BC}"/>
                    </a:ext>
                  </a:extLst>
                </p14:cNvPr>
                <p14:cNvContentPartPr/>
                <p14:nvPr/>
              </p14:nvContentPartPr>
              <p14:xfrm>
                <a:off x="9552189" y="3407314"/>
                <a:ext cx="284040" cy="312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042807-E1F5-9F49-8806-0459CDD828B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44629" y="3399754"/>
                  <a:ext cx="299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240DDF-06B4-7640-85CB-BD747F2F4F4A}"/>
                    </a:ext>
                  </a:extLst>
                </p14:cNvPr>
                <p14:cNvContentPartPr/>
                <p14:nvPr/>
              </p14:nvContentPartPr>
              <p14:xfrm>
                <a:off x="9755229" y="3517834"/>
                <a:ext cx="541080" cy="214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240DDF-06B4-7640-85CB-BD747F2F4F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47669" y="3510274"/>
                  <a:ext cx="5562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E52D9AE-6B63-B74C-A3EF-B3C2BE8DDA8D}"/>
              </a:ext>
            </a:extLst>
          </p:cNvPr>
          <p:cNvGrpSpPr/>
          <p:nvPr/>
        </p:nvGrpSpPr>
        <p:grpSpPr>
          <a:xfrm>
            <a:off x="6506949" y="4498834"/>
            <a:ext cx="658080" cy="257760"/>
            <a:chOff x="6506949" y="4498834"/>
            <a:chExt cx="6580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5352B9-9B3D-1648-BE0C-F13E47BD96D6}"/>
                    </a:ext>
                  </a:extLst>
                </p14:cNvPr>
                <p14:cNvContentPartPr/>
                <p14:nvPr/>
              </p14:nvContentPartPr>
              <p14:xfrm>
                <a:off x="6506949" y="4582714"/>
                <a:ext cx="217440" cy="173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5352B9-9B3D-1648-BE0C-F13E47BD96D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99389" y="4575154"/>
                  <a:ext cx="232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C1B45AD-1CDC-9B49-B15A-E8D4F915147B}"/>
                    </a:ext>
                  </a:extLst>
                </p14:cNvPr>
                <p14:cNvContentPartPr/>
                <p14:nvPr/>
              </p14:nvContentPartPr>
              <p14:xfrm>
                <a:off x="6765429" y="4498834"/>
                <a:ext cx="399600" cy="193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C1B45AD-1CDC-9B49-B15A-E8D4F915147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57869" y="4491274"/>
                  <a:ext cx="4147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8F7B785-FBC0-3B4D-95E1-EF11AD58A798}"/>
              </a:ext>
            </a:extLst>
          </p:cNvPr>
          <p:cNvGrpSpPr/>
          <p:nvPr/>
        </p:nvGrpSpPr>
        <p:grpSpPr>
          <a:xfrm>
            <a:off x="7622949" y="4485154"/>
            <a:ext cx="550440" cy="328680"/>
            <a:chOff x="7622949" y="4485154"/>
            <a:chExt cx="5504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270193-6EE8-114F-A492-1F5B00F716DC}"/>
                    </a:ext>
                  </a:extLst>
                </p14:cNvPr>
                <p14:cNvContentPartPr/>
                <p14:nvPr/>
              </p14:nvContentPartPr>
              <p14:xfrm>
                <a:off x="7622949" y="4500634"/>
                <a:ext cx="127800" cy="155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270193-6EE8-114F-A492-1F5B00F716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15389" y="4493074"/>
                  <a:ext cx="142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C5059D-0017-2D45-B04A-4C854C1C65B3}"/>
                    </a:ext>
                  </a:extLst>
                </p14:cNvPr>
                <p14:cNvContentPartPr/>
                <p14:nvPr/>
              </p14:nvContentPartPr>
              <p14:xfrm>
                <a:off x="7853709" y="4626274"/>
                <a:ext cx="47520" cy="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C5059D-0017-2D45-B04A-4C854C1C65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46509" y="4618714"/>
                  <a:ext cx="62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8F3C15D-E79B-9A4D-9704-A1E87E5E9B9D}"/>
                    </a:ext>
                  </a:extLst>
                </p14:cNvPr>
                <p14:cNvContentPartPr/>
                <p14:nvPr/>
              </p14:nvContentPartPr>
              <p14:xfrm>
                <a:off x="7935429" y="4485154"/>
                <a:ext cx="82080" cy="328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8F3C15D-E79B-9A4D-9704-A1E87E5E9B9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27869" y="4477594"/>
                  <a:ext cx="97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02C3986-704D-9E40-B377-9C6DBB94073C}"/>
                    </a:ext>
                  </a:extLst>
                </p14:cNvPr>
                <p14:cNvContentPartPr/>
                <p14:nvPr/>
              </p14:nvContentPartPr>
              <p14:xfrm>
                <a:off x="8158629" y="4646434"/>
                <a:ext cx="14760" cy="1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02C3986-704D-9E40-B377-9C6DBB94073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51069" y="4638874"/>
                  <a:ext cx="2988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926B3C-F9A4-4B4B-8F3B-0870BF5A42B7}"/>
              </a:ext>
            </a:extLst>
          </p:cNvPr>
          <p:cNvGrpSpPr/>
          <p:nvPr/>
        </p:nvGrpSpPr>
        <p:grpSpPr>
          <a:xfrm>
            <a:off x="8660829" y="4204714"/>
            <a:ext cx="1663560" cy="430560"/>
            <a:chOff x="8660829" y="4204714"/>
            <a:chExt cx="166356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EB3616-9173-5947-AC35-8A92F2F4F249}"/>
                    </a:ext>
                  </a:extLst>
                </p14:cNvPr>
                <p14:cNvContentPartPr/>
                <p14:nvPr/>
              </p14:nvContentPartPr>
              <p14:xfrm>
                <a:off x="8660829" y="4204714"/>
                <a:ext cx="234720" cy="430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EB3616-9173-5947-AC35-8A92F2F4F24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53269" y="4197154"/>
                  <a:ext cx="249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2B4EE0-4968-DF4E-9E69-81A3A877614B}"/>
                    </a:ext>
                  </a:extLst>
                </p14:cNvPr>
                <p14:cNvContentPartPr/>
                <p14:nvPr/>
              </p14:nvContentPartPr>
              <p14:xfrm>
                <a:off x="8914269" y="4371394"/>
                <a:ext cx="464040" cy="173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2B4EE0-4968-DF4E-9E69-81A3A87761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06709" y="4363834"/>
                  <a:ext cx="479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7FFD83-715A-A04D-8254-24C7012DA51C}"/>
                    </a:ext>
                  </a:extLst>
                </p14:cNvPr>
                <p14:cNvContentPartPr/>
                <p14:nvPr/>
              </p14:nvContentPartPr>
              <p14:xfrm>
                <a:off x="9367149" y="4369954"/>
                <a:ext cx="369720" cy="147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7FFD83-715A-A04D-8254-24C7012DA5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59589" y="4362394"/>
                  <a:ext cx="384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253DB4-C6BF-C140-8A47-6C9935194D4C}"/>
                    </a:ext>
                  </a:extLst>
                </p14:cNvPr>
                <p14:cNvContentPartPr/>
                <p14:nvPr/>
              </p14:nvContentPartPr>
              <p14:xfrm>
                <a:off x="9790509" y="4377154"/>
                <a:ext cx="312840" cy="149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253DB4-C6BF-C140-8A47-6C9935194D4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82949" y="4369954"/>
                  <a:ext cx="327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9EFA9B-FE87-DE45-8FBD-EC15CDF2A95E}"/>
                    </a:ext>
                  </a:extLst>
                </p14:cNvPr>
                <p14:cNvContentPartPr/>
                <p14:nvPr/>
              </p14:nvContentPartPr>
              <p14:xfrm>
                <a:off x="10107309" y="4263394"/>
                <a:ext cx="2520" cy="3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9EFA9B-FE87-DE45-8FBD-EC15CDF2A9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99749" y="4255834"/>
                  <a:ext cx="1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F0F9427-1E4C-0448-B96E-A6EB523F0AF2}"/>
                    </a:ext>
                  </a:extLst>
                </p14:cNvPr>
                <p14:cNvContentPartPr/>
                <p14:nvPr/>
              </p14:nvContentPartPr>
              <p14:xfrm>
                <a:off x="10190109" y="4347634"/>
                <a:ext cx="134280" cy="146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F0F9427-1E4C-0448-B96E-A6EB523F0AF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82549" y="4340074"/>
                  <a:ext cx="14940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3E02F6E-B5E5-A24B-A9AC-0C6B0FC834AE}"/>
                  </a:ext>
                </a:extLst>
              </p14:cNvPr>
              <p14:cNvContentPartPr/>
              <p14:nvPr/>
            </p14:nvContentPartPr>
            <p14:xfrm>
              <a:off x="10596549" y="4308754"/>
              <a:ext cx="982080" cy="1825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3E02F6E-B5E5-A24B-A9AC-0C6B0FC834A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588989" y="4301194"/>
                <a:ext cx="99684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CD670A8-46E7-4B48-999A-75C6B50CD590}"/>
              </a:ext>
            </a:extLst>
          </p:cNvPr>
          <p:cNvGrpSpPr/>
          <p:nvPr/>
        </p:nvGrpSpPr>
        <p:grpSpPr>
          <a:xfrm>
            <a:off x="7015629" y="4950634"/>
            <a:ext cx="1808280" cy="540720"/>
            <a:chOff x="7015629" y="4950634"/>
            <a:chExt cx="180828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447B550-FBA9-F841-B81C-468364845BE1}"/>
                    </a:ext>
                  </a:extLst>
                </p14:cNvPr>
                <p14:cNvContentPartPr/>
                <p14:nvPr/>
              </p14:nvContentPartPr>
              <p14:xfrm>
                <a:off x="7015629" y="5312074"/>
                <a:ext cx="123840" cy="148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447B550-FBA9-F841-B81C-468364845B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08069" y="5304514"/>
                  <a:ext cx="138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BEE928-4BE7-F14D-9721-7F47E9301B50}"/>
                    </a:ext>
                  </a:extLst>
                </p14:cNvPr>
                <p14:cNvContentPartPr/>
                <p14:nvPr/>
              </p14:nvContentPartPr>
              <p14:xfrm>
                <a:off x="7136949" y="5294794"/>
                <a:ext cx="47520" cy="164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BEE928-4BE7-F14D-9721-7F47E9301B5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29389" y="5287234"/>
                  <a:ext cx="62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8AD0FF-B556-2841-9AFF-8FDD8D9C8D93}"/>
                    </a:ext>
                  </a:extLst>
                </p14:cNvPr>
                <p14:cNvContentPartPr/>
                <p14:nvPr/>
              </p14:nvContentPartPr>
              <p14:xfrm>
                <a:off x="7134069" y="5120194"/>
                <a:ext cx="16200" cy="12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8AD0FF-B556-2841-9AFF-8FDD8D9C8D9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26509" y="5112634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C0A23B-B948-BB4D-BE16-9553148CBBA9}"/>
                    </a:ext>
                  </a:extLst>
                </p14:cNvPr>
                <p14:cNvContentPartPr/>
                <p14:nvPr/>
              </p14:nvContentPartPr>
              <p14:xfrm>
                <a:off x="7255029" y="5287594"/>
                <a:ext cx="289080" cy="119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C0A23B-B948-BB4D-BE16-9553148CBBA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47469" y="5280034"/>
                  <a:ext cx="304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E921BE-FA32-8D46-B417-4E9F6C7C856F}"/>
                    </a:ext>
                  </a:extLst>
                </p14:cNvPr>
                <p14:cNvContentPartPr/>
                <p14:nvPr/>
              </p14:nvContentPartPr>
              <p14:xfrm>
                <a:off x="7592709" y="5249794"/>
                <a:ext cx="87840" cy="241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E921BE-FA32-8D46-B417-4E9F6C7C85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85149" y="5242234"/>
                  <a:ext cx="102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678730-9ED0-E045-8BFC-583D05E0C768}"/>
                    </a:ext>
                  </a:extLst>
                </p14:cNvPr>
                <p14:cNvContentPartPr/>
                <p14:nvPr/>
              </p14:nvContentPartPr>
              <p14:xfrm>
                <a:off x="7739229" y="4950634"/>
                <a:ext cx="431280" cy="380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678730-9ED0-E045-8BFC-583D05E0C7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31669" y="4943074"/>
                  <a:ext cx="446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3CAB931-1C29-CA45-AF5D-57A45D39E07B}"/>
                    </a:ext>
                  </a:extLst>
                </p14:cNvPr>
                <p14:cNvContentPartPr/>
                <p14:nvPr/>
              </p14:nvContentPartPr>
              <p14:xfrm>
                <a:off x="8071509" y="5148634"/>
                <a:ext cx="284040" cy="119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3CAB931-1C29-CA45-AF5D-57A45D39E07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63949" y="5141074"/>
                  <a:ext cx="299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B8EF7FB-886A-3243-8412-78D2F42C07AB}"/>
                    </a:ext>
                  </a:extLst>
                </p14:cNvPr>
                <p14:cNvContentPartPr/>
                <p14:nvPr/>
              </p14:nvContentPartPr>
              <p14:xfrm>
                <a:off x="8426469" y="5134954"/>
                <a:ext cx="115920" cy="117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B8EF7FB-886A-3243-8412-78D2F42C07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18909" y="5127394"/>
                  <a:ext cx="13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4D9B5C-3AA9-244D-B5AF-838938DB60A0}"/>
                    </a:ext>
                  </a:extLst>
                </p14:cNvPr>
                <p14:cNvContentPartPr/>
                <p14:nvPr/>
              </p14:nvContentPartPr>
              <p14:xfrm>
                <a:off x="8604309" y="5098594"/>
                <a:ext cx="219600" cy="141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4D9B5C-3AA9-244D-B5AF-838938DB60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96749" y="5091034"/>
                  <a:ext cx="23472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1463013-1ACC-FE48-A73D-E107E58FC747}"/>
              </a:ext>
            </a:extLst>
          </p:cNvPr>
          <p:cNvGrpSpPr/>
          <p:nvPr/>
        </p:nvGrpSpPr>
        <p:grpSpPr>
          <a:xfrm>
            <a:off x="9238629" y="4857034"/>
            <a:ext cx="1830600" cy="706320"/>
            <a:chOff x="9238629" y="4857034"/>
            <a:chExt cx="1830600" cy="7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165B8A-35D3-7E47-A281-5DD629A34964}"/>
                    </a:ext>
                  </a:extLst>
                </p14:cNvPr>
                <p14:cNvContentPartPr/>
                <p14:nvPr/>
              </p14:nvContentPartPr>
              <p14:xfrm>
                <a:off x="9238629" y="5015074"/>
                <a:ext cx="104040" cy="207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165B8A-35D3-7E47-A281-5DD629A349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31069" y="5007514"/>
                  <a:ext cx="118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F8A4225-937C-624A-B783-F91FD4122556}"/>
                    </a:ext>
                  </a:extLst>
                </p14:cNvPr>
                <p14:cNvContentPartPr/>
                <p14:nvPr/>
              </p14:nvContentPartPr>
              <p14:xfrm>
                <a:off x="9472269" y="5068354"/>
                <a:ext cx="106560" cy="149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F8A4225-937C-624A-B783-F91FD412255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64709" y="5060794"/>
                  <a:ext cx="12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80EA34-0431-EE4C-9D4C-6F6D968AA134}"/>
                    </a:ext>
                  </a:extLst>
                </p14:cNvPr>
                <p14:cNvContentPartPr/>
                <p14:nvPr/>
              </p14:nvContentPartPr>
              <p14:xfrm>
                <a:off x="9683949" y="5029114"/>
                <a:ext cx="468360" cy="348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80EA34-0431-EE4C-9D4C-6F6D968AA13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76749" y="5021554"/>
                  <a:ext cx="483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9E48F6-546C-294F-AC87-A2C9BA4B9391}"/>
                    </a:ext>
                  </a:extLst>
                </p14:cNvPr>
                <p14:cNvContentPartPr/>
                <p14:nvPr/>
              </p14:nvContentPartPr>
              <p14:xfrm>
                <a:off x="10216389" y="4857034"/>
                <a:ext cx="87120" cy="340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9E48F6-546C-294F-AC87-A2C9BA4B93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08829" y="4849474"/>
                  <a:ext cx="102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9931A5-AA80-E445-9580-AB308443C6F6}"/>
                    </a:ext>
                  </a:extLst>
                </p14:cNvPr>
                <p14:cNvContentPartPr/>
                <p14:nvPr/>
              </p14:nvContentPartPr>
              <p14:xfrm>
                <a:off x="10389549" y="5050714"/>
                <a:ext cx="18720" cy="142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9931A5-AA80-E445-9580-AB308443C6F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81989" y="5043154"/>
                  <a:ext cx="33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1FE34E-EEFD-134A-827D-284A32BEFFA7}"/>
                    </a:ext>
                  </a:extLst>
                </p14:cNvPr>
                <p14:cNvContentPartPr/>
                <p14:nvPr/>
              </p14:nvContentPartPr>
              <p14:xfrm>
                <a:off x="10477389" y="4920034"/>
                <a:ext cx="6120" cy="14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1FE34E-EEFD-134A-827D-284A32BEFFA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69829" y="4912474"/>
                  <a:ext cx="21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28A61E8-8AAA-364D-A309-815305227430}"/>
                    </a:ext>
                  </a:extLst>
                </p14:cNvPr>
                <p14:cNvContentPartPr/>
                <p14:nvPr/>
              </p14:nvContentPartPr>
              <p14:xfrm>
                <a:off x="10518069" y="5029114"/>
                <a:ext cx="551160" cy="534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28A61E8-8AAA-364D-A309-81530522743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10509" y="5021554"/>
                  <a:ext cx="566280" cy="54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026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78CB-07FA-0B4D-9245-C45C01F3AF4D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7D70AE-67A2-AE49-B4F2-856E127FBD08}"/>
              </a:ext>
            </a:extLst>
          </p:cNvPr>
          <p:cNvGrpSpPr/>
          <p:nvPr/>
        </p:nvGrpSpPr>
        <p:grpSpPr>
          <a:xfrm>
            <a:off x="1518429" y="337234"/>
            <a:ext cx="730080" cy="345240"/>
            <a:chOff x="1518429" y="337234"/>
            <a:chExt cx="73008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99CDDC-9860-704D-9983-30FB28D3533F}"/>
                    </a:ext>
                  </a:extLst>
                </p14:cNvPr>
                <p14:cNvContentPartPr/>
                <p14:nvPr/>
              </p14:nvContentPartPr>
              <p14:xfrm>
                <a:off x="1535709" y="337234"/>
                <a:ext cx="20520" cy="10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99CDDC-9860-704D-9983-30FB28D353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8149" y="329674"/>
                  <a:ext cx="3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1190EA-A9BE-2346-B2DF-DC76F5975FCF}"/>
                    </a:ext>
                  </a:extLst>
                </p14:cNvPr>
                <p14:cNvContentPartPr/>
                <p14:nvPr/>
              </p14:nvContentPartPr>
              <p14:xfrm>
                <a:off x="1518429" y="362434"/>
                <a:ext cx="551880" cy="320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1190EA-A9BE-2346-B2DF-DC76F5975F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0869" y="354874"/>
                  <a:ext cx="567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032F0D-0E0B-3649-B5CD-C418B826C39A}"/>
                    </a:ext>
                  </a:extLst>
                </p14:cNvPr>
                <p14:cNvContentPartPr/>
                <p14:nvPr/>
              </p14:nvContentPartPr>
              <p14:xfrm>
                <a:off x="2227989" y="359914"/>
                <a:ext cx="20520" cy="29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032F0D-0E0B-3649-B5CD-C418B826C3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0429" y="352354"/>
                  <a:ext cx="356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A7C968-D4AA-D447-A105-A1E2894D7C7A}"/>
              </a:ext>
            </a:extLst>
          </p:cNvPr>
          <p:cNvGrpSpPr/>
          <p:nvPr/>
        </p:nvGrpSpPr>
        <p:grpSpPr>
          <a:xfrm>
            <a:off x="2517789" y="321394"/>
            <a:ext cx="337680" cy="290160"/>
            <a:chOff x="2517789" y="321394"/>
            <a:chExt cx="3376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1BC7FC-54F9-5D4E-BA38-082BC23B456D}"/>
                    </a:ext>
                  </a:extLst>
                </p14:cNvPr>
                <p14:cNvContentPartPr/>
                <p14:nvPr/>
              </p14:nvContentPartPr>
              <p14:xfrm>
                <a:off x="2517789" y="412834"/>
                <a:ext cx="142920" cy="19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1BC7FC-54F9-5D4E-BA38-082BC23B45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0229" y="405274"/>
                  <a:ext cx="158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2DCDA7-37F1-4846-BBAD-2881FFD63E8A}"/>
                    </a:ext>
                  </a:extLst>
                </p14:cNvPr>
                <p14:cNvContentPartPr/>
                <p14:nvPr/>
              </p14:nvContentPartPr>
              <p14:xfrm>
                <a:off x="2530749" y="321394"/>
                <a:ext cx="324720" cy="97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2DCDA7-37F1-4846-BBAD-2881FFD63E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3189" y="313834"/>
                  <a:ext cx="339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8B4535-6998-7C40-95C1-C059E50E66D2}"/>
              </a:ext>
            </a:extLst>
          </p:cNvPr>
          <p:cNvGrpSpPr/>
          <p:nvPr/>
        </p:nvGrpSpPr>
        <p:grpSpPr>
          <a:xfrm>
            <a:off x="3430749" y="346954"/>
            <a:ext cx="1461960" cy="412200"/>
            <a:chOff x="3430749" y="346954"/>
            <a:chExt cx="146196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8911BB-7626-6B42-90FA-2F6B9A2493D6}"/>
                    </a:ext>
                  </a:extLst>
                </p14:cNvPr>
                <p14:cNvContentPartPr/>
                <p14:nvPr/>
              </p14:nvContentPartPr>
              <p14:xfrm>
                <a:off x="3433629" y="505714"/>
                <a:ext cx="37440" cy="156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8911BB-7626-6B42-90FA-2F6B9A2493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6069" y="498154"/>
                  <a:ext cx="5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E5979F-6190-1944-9488-6F25294A9265}"/>
                    </a:ext>
                  </a:extLst>
                </p14:cNvPr>
                <p14:cNvContentPartPr/>
                <p14:nvPr/>
              </p14:nvContentPartPr>
              <p14:xfrm>
                <a:off x="3430749" y="346954"/>
                <a:ext cx="266040" cy="110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E5979F-6190-1944-9488-6F25294A92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3189" y="339394"/>
                  <a:ext cx="28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CC9DFF-EBD1-FE43-8B7B-B1B52918EB61}"/>
                    </a:ext>
                  </a:extLst>
                </p14:cNvPr>
                <p14:cNvContentPartPr/>
                <p14:nvPr/>
              </p14:nvContentPartPr>
              <p14:xfrm>
                <a:off x="3485829" y="522274"/>
                <a:ext cx="512640" cy="23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CC9DFF-EBD1-FE43-8B7B-B1B52918EB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8269" y="514714"/>
                  <a:ext cx="527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ED5963-7303-BA48-9A03-CF9FED3D60D5}"/>
                    </a:ext>
                  </a:extLst>
                </p14:cNvPr>
                <p14:cNvContentPartPr/>
                <p14:nvPr/>
              </p14:nvContentPartPr>
              <p14:xfrm>
                <a:off x="3860949" y="544234"/>
                <a:ext cx="148320" cy="18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ED5963-7303-BA48-9A03-CF9FED3D60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3389" y="536674"/>
                  <a:ext cx="163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809256-F12A-024A-BF44-D212764D8FBB}"/>
                    </a:ext>
                  </a:extLst>
                </p14:cNvPr>
                <p14:cNvContentPartPr/>
                <p14:nvPr/>
              </p14:nvContentPartPr>
              <p14:xfrm>
                <a:off x="4204389" y="537394"/>
                <a:ext cx="163080" cy="131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809256-F12A-024A-BF44-D212764D8F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96829" y="530194"/>
                  <a:ext cx="177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7B2ECA-B0CA-0549-A322-699747870CDD}"/>
                    </a:ext>
                  </a:extLst>
                </p14:cNvPr>
                <p14:cNvContentPartPr/>
                <p14:nvPr/>
              </p14:nvContentPartPr>
              <p14:xfrm>
                <a:off x="4435869" y="544234"/>
                <a:ext cx="456840" cy="12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7B2ECA-B0CA-0549-A322-699747870C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8309" y="536674"/>
                  <a:ext cx="4719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9DEA9E-14B4-B146-BF61-6490C3262F8B}"/>
              </a:ext>
            </a:extLst>
          </p:cNvPr>
          <p:cNvGrpSpPr/>
          <p:nvPr/>
        </p:nvGrpSpPr>
        <p:grpSpPr>
          <a:xfrm>
            <a:off x="5747709" y="344434"/>
            <a:ext cx="874440" cy="411480"/>
            <a:chOff x="5747709" y="344434"/>
            <a:chExt cx="87444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216435-4F4A-4146-9FAB-5C7F671DE89B}"/>
                    </a:ext>
                  </a:extLst>
                </p14:cNvPr>
                <p14:cNvContentPartPr/>
                <p14:nvPr/>
              </p14:nvContentPartPr>
              <p14:xfrm>
                <a:off x="5799189" y="590674"/>
                <a:ext cx="84600" cy="6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216435-4F4A-4146-9FAB-5C7F671DE8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1989" y="583114"/>
                  <a:ext cx="99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16ECF4-E22F-0D41-96D8-6E019D022444}"/>
                    </a:ext>
                  </a:extLst>
                </p14:cNvPr>
                <p14:cNvContentPartPr/>
                <p14:nvPr/>
              </p14:nvContentPartPr>
              <p14:xfrm>
                <a:off x="5818989" y="348754"/>
                <a:ext cx="21960" cy="321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16ECF4-E22F-0D41-96D8-6E019D0224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11429" y="341194"/>
                  <a:ext cx="37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4B1194-D744-DA49-8152-D2508EEDAA58}"/>
                    </a:ext>
                  </a:extLst>
                </p14:cNvPr>
                <p14:cNvContentPartPr/>
                <p14:nvPr/>
              </p14:nvContentPartPr>
              <p14:xfrm>
                <a:off x="5883429" y="344434"/>
                <a:ext cx="72360" cy="293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4B1194-D744-DA49-8152-D2508EEDAA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6229" y="336874"/>
                  <a:ext cx="87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E42C83-19CB-3A43-A169-39911A62E0A6}"/>
                    </a:ext>
                  </a:extLst>
                </p14:cNvPr>
                <p14:cNvContentPartPr/>
                <p14:nvPr/>
              </p14:nvContentPartPr>
              <p14:xfrm>
                <a:off x="5747709" y="468634"/>
                <a:ext cx="267480" cy="75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E42C83-19CB-3A43-A169-39911A62E0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0149" y="461074"/>
                  <a:ext cx="282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D5803B-2F9D-7B42-B9EF-9994D39E1F90}"/>
                    </a:ext>
                  </a:extLst>
                </p14:cNvPr>
                <p14:cNvContentPartPr/>
                <p14:nvPr/>
              </p14:nvContentPartPr>
              <p14:xfrm>
                <a:off x="5779389" y="546394"/>
                <a:ext cx="389880" cy="63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D5803B-2F9D-7B42-B9EF-9994D39E1F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71829" y="538834"/>
                  <a:ext cx="405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AE1F17-B0C1-3945-9EB5-43CE48B96610}"/>
                    </a:ext>
                  </a:extLst>
                </p14:cNvPr>
                <p14:cNvContentPartPr/>
                <p14:nvPr/>
              </p14:nvContentPartPr>
              <p14:xfrm>
                <a:off x="6401109" y="367834"/>
                <a:ext cx="221040" cy="388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AE1F17-B0C1-3945-9EB5-43CE48B966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93549" y="360274"/>
                  <a:ext cx="23616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FE81C7-D6C2-D040-ADBC-C8D88D12B222}"/>
              </a:ext>
            </a:extLst>
          </p:cNvPr>
          <p:cNvGrpSpPr/>
          <p:nvPr/>
        </p:nvGrpSpPr>
        <p:grpSpPr>
          <a:xfrm>
            <a:off x="1869069" y="1581754"/>
            <a:ext cx="559080" cy="275040"/>
            <a:chOff x="1869069" y="1581754"/>
            <a:chExt cx="55908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6ABD8F-46F4-7745-9F95-F9506D1B7381}"/>
                    </a:ext>
                  </a:extLst>
                </p14:cNvPr>
                <p14:cNvContentPartPr/>
                <p14:nvPr/>
              </p14:nvContentPartPr>
              <p14:xfrm>
                <a:off x="1869069" y="1668874"/>
                <a:ext cx="153720" cy="122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6ABD8F-46F4-7745-9F95-F9506D1B73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61509" y="1661314"/>
                  <a:ext cx="168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E45030-19EF-7F4B-84FC-1E81E6D4F961}"/>
                    </a:ext>
                  </a:extLst>
                </p14:cNvPr>
                <p14:cNvContentPartPr/>
                <p14:nvPr/>
              </p14:nvContentPartPr>
              <p14:xfrm>
                <a:off x="1987869" y="1581754"/>
                <a:ext cx="86040" cy="1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E45030-19EF-7F4B-84FC-1E81E6D4F9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0309" y="1574194"/>
                  <a:ext cx="10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30214A-1D08-2249-89C7-C185EE717B56}"/>
                    </a:ext>
                  </a:extLst>
                </p14:cNvPr>
                <p14:cNvContentPartPr/>
                <p14:nvPr/>
              </p14:nvContentPartPr>
              <p14:xfrm>
                <a:off x="1972029" y="1595074"/>
                <a:ext cx="456120" cy="261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30214A-1D08-2249-89C7-C185EE717B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4469" y="1587514"/>
                  <a:ext cx="47124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62FAFD-0778-4B48-8330-4CFBA35EC12F}"/>
                  </a:ext>
                </a:extLst>
              </p14:cNvPr>
              <p14:cNvContentPartPr/>
              <p14:nvPr/>
            </p14:nvContentPartPr>
            <p14:xfrm>
              <a:off x="2784909" y="1609834"/>
              <a:ext cx="381960" cy="150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62FAFD-0778-4B48-8330-4CFBA35EC1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77349" y="1602274"/>
                <a:ext cx="39708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4F05A6B-93B3-6748-8FD3-D74C529DF7C8}"/>
              </a:ext>
            </a:extLst>
          </p:cNvPr>
          <p:cNvGrpSpPr/>
          <p:nvPr/>
        </p:nvGrpSpPr>
        <p:grpSpPr>
          <a:xfrm>
            <a:off x="3768069" y="1325074"/>
            <a:ext cx="4019040" cy="623520"/>
            <a:chOff x="3768069" y="1325074"/>
            <a:chExt cx="401904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8383C9-CD35-454D-B3D0-3C55FCD05575}"/>
                    </a:ext>
                  </a:extLst>
                </p14:cNvPr>
                <p14:cNvContentPartPr/>
                <p14:nvPr/>
              </p14:nvContentPartPr>
              <p14:xfrm>
                <a:off x="3782829" y="1505074"/>
                <a:ext cx="73440" cy="293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8383C9-CD35-454D-B3D0-3C55FCD05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75269" y="1497514"/>
                  <a:ext cx="88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3D6786-89F2-2A40-8547-F837E2A189D6}"/>
                    </a:ext>
                  </a:extLst>
                </p14:cNvPr>
                <p14:cNvContentPartPr/>
                <p14:nvPr/>
              </p14:nvContentPartPr>
              <p14:xfrm>
                <a:off x="3768069" y="1377994"/>
                <a:ext cx="263520" cy="19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3D6786-89F2-2A40-8547-F837E2A189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0509" y="1370434"/>
                  <a:ext cx="278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5215F3-FFA7-B140-8F1B-3B777389EF22}"/>
                    </a:ext>
                  </a:extLst>
                </p14:cNvPr>
                <p14:cNvContentPartPr/>
                <p14:nvPr/>
              </p14:nvContentPartPr>
              <p14:xfrm>
                <a:off x="4240389" y="1560874"/>
                <a:ext cx="307440" cy="213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5215F3-FFA7-B140-8F1B-3B777389EF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2829" y="1553314"/>
                  <a:ext cx="322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D14B4D-BD5C-D04F-AA6E-0EFC9BF8A7ED}"/>
                    </a:ext>
                  </a:extLst>
                </p14:cNvPr>
                <p14:cNvContentPartPr/>
                <p14:nvPr/>
              </p14:nvContentPartPr>
              <p14:xfrm>
                <a:off x="4506069" y="1499674"/>
                <a:ext cx="16920" cy="13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D14B4D-BD5C-D04F-AA6E-0EFC9BF8A7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98509" y="1492474"/>
                  <a:ext cx="32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43496D-77F8-CB47-9153-6E71CAAA120A}"/>
                    </a:ext>
                  </a:extLst>
                </p14:cNvPr>
                <p14:cNvContentPartPr/>
                <p14:nvPr/>
              </p14:nvContentPartPr>
              <p14:xfrm>
                <a:off x="4688229" y="1591474"/>
                <a:ext cx="102600" cy="171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43496D-77F8-CB47-9153-6E71CAAA12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80669" y="1583914"/>
                  <a:ext cx="117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BD3742-1A69-8C4A-A2BD-2788E65F3AD7}"/>
                    </a:ext>
                  </a:extLst>
                </p14:cNvPr>
                <p14:cNvContentPartPr/>
                <p14:nvPr/>
              </p14:nvContentPartPr>
              <p14:xfrm>
                <a:off x="4879029" y="1562314"/>
                <a:ext cx="112680" cy="20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BD3742-1A69-8C4A-A2BD-2788E65F3A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1469" y="1554754"/>
                  <a:ext cx="12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9B8C33-D346-8B4A-A823-8758711D6726}"/>
                    </a:ext>
                  </a:extLst>
                </p14:cNvPr>
                <p14:cNvContentPartPr/>
                <p14:nvPr/>
              </p14:nvContentPartPr>
              <p14:xfrm>
                <a:off x="5099709" y="1570954"/>
                <a:ext cx="547560" cy="136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9B8C33-D346-8B4A-A823-8758711D67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2149" y="1563394"/>
                  <a:ext cx="562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DF025B-A136-A34D-8BA9-D786679468D3}"/>
                    </a:ext>
                  </a:extLst>
                </p14:cNvPr>
                <p14:cNvContentPartPr/>
                <p14:nvPr/>
              </p14:nvContentPartPr>
              <p14:xfrm>
                <a:off x="5858949" y="1344514"/>
                <a:ext cx="116640" cy="520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DF025B-A136-A34D-8BA9-D786679468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1389" y="1336954"/>
                  <a:ext cx="1314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D0C21E-EB77-7F43-A042-582F56EE2372}"/>
                    </a:ext>
                  </a:extLst>
                </p14:cNvPr>
                <p14:cNvContentPartPr/>
                <p14:nvPr/>
              </p14:nvContentPartPr>
              <p14:xfrm>
                <a:off x="6160629" y="1493194"/>
                <a:ext cx="371160" cy="455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D0C21E-EB77-7F43-A042-582F56EE23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53069" y="1485634"/>
                  <a:ext cx="3862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479D97-B161-6F4D-A59E-26AB8D9B9483}"/>
                    </a:ext>
                  </a:extLst>
                </p14:cNvPr>
                <p14:cNvContentPartPr/>
                <p14:nvPr/>
              </p14:nvContentPartPr>
              <p14:xfrm>
                <a:off x="6749949" y="1491034"/>
                <a:ext cx="46080" cy="208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479D97-B161-6F4D-A59E-26AB8D9B9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42389" y="1483474"/>
                  <a:ext cx="6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F604C2-F78C-B946-8E8A-D51044279A69}"/>
                    </a:ext>
                  </a:extLst>
                </p14:cNvPr>
                <p14:cNvContentPartPr/>
                <p14:nvPr/>
              </p14:nvContentPartPr>
              <p14:xfrm>
                <a:off x="6634749" y="1574554"/>
                <a:ext cx="228240" cy="47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F604C2-F78C-B946-8E8A-D51044279A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27189" y="1566994"/>
                  <a:ext cx="243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02A77B-E553-1F47-97FB-9CF24488F8BA}"/>
                    </a:ext>
                  </a:extLst>
                </p14:cNvPr>
                <p14:cNvContentPartPr/>
                <p14:nvPr/>
              </p14:nvContentPartPr>
              <p14:xfrm>
                <a:off x="7030749" y="1470874"/>
                <a:ext cx="305280" cy="219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02A77B-E553-1F47-97FB-9CF24488F8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23189" y="1463314"/>
                  <a:ext cx="320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11EB43-AAF8-624A-881A-BBE51274688D}"/>
                    </a:ext>
                  </a:extLst>
                </p14:cNvPr>
                <p14:cNvContentPartPr/>
                <p14:nvPr/>
              </p14:nvContentPartPr>
              <p14:xfrm>
                <a:off x="7440069" y="1325074"/>
                <a:ext cx="347040" cy="506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11EB43-AAF8-624A-881A-BBE5127468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32509" y="1317514"/>
                  <a:ext cx="36216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715A31C-2737-C247-9955-EFAD3091B47C}"/>
              </a:ext>
            </a:extLst>
          </p:cNvPr>
          <p:cNvGrpSpPr/>
          <p:nvPr/>
        </p:nvGrpSpPr>
        <p:grpSpPr>
          <a:xfrm>
            <a:off x="8784309" y="1436674"/>
            <a:ext cx="2143440" cy="631800"/>
            <a:chOff x="8784309" y="1436674"/>
            <a:chExt cx="214344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89AF76-587D-6842-9838-489E82B25818}"/>
                    </a:ext>
                  </a:extLst>
                </p14:cNvPr>
                <p14:cNvContentPartPr/>
                <p14:nvPr/>
              </p14:nvContentPartPr>
              <p14:xfrm>
                <a:off x="8784309" y="1929514"/>
                <a:ext cx="104040" cy="21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89AF76-587D-6842-9838-489E82B258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6749" y="1921954"/>
                  <a:ext cx="11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FA724E-0666-9E4B-BEB6-31504EB27DE9}"/>
                    </a:ext>
                  </a:extLst>
                </p14:cNvPr>
                <p14:cNvContentPartPr/>
                <p14:nvPr/>
              </p14:nvContentPartPr>
              <p14:xfrm>
                <a:off x="8785029" y="1516594"/>
                <a:ext cx="487440" cy="55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FA724E-0666-9E4B-BEB6-31504EB27D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7469" y="1509034"/>
                  <a:ext cx="5025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4EAD74-A028-4B43-B54A-0CA9D9DDC8FD}"/>
                    </a:ext>
                  </a:extLst>
                </p14:cNvPr>
                <p14:cNvContentPartPr/>
                <p14:nvPr/>
              </p14:nvContentPartPr>
              <p14:xfrm>
                <a:off x="9472269" y="1475194"/>
                <a:ext cx="32400" cy="264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4EAD74-A028-4B43-B54A-0CA9D9DDC8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64709" y="1467634"/>
                  <a:ext cx="47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A33579-E7AA-5F41-8C51-DE3AEB93808A}"/>
                    </a:ext>
                  </a:extLst>
                </p14:cNvPr>
                <p14:cNvContentPartPr/>
                <p14:nvPr/>
              </p14:nvContentPartPr>
              <p14:xfrm>
                <a:off x="9354549" y="1592914"/>
                <a:ext cx="228960" cy="29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A33579-E7AA-5F41-8C51-DE3AEB9380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46989" y="1585354"/>
                  <a:ext cx="244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78437C-3BA1-7843-959C-15D428854EFE}"/>
                    </a:ext>
                  </a:extLst>
                </p14:cNvPr>
                <p14:cNvContentPartPr/>
                <p14:nvPr/>
              </p14:nvContentPartPr>
              <p14:xfrm>
                <a:off x="9768909" y="1480234"/>
                <a:ext cx="267840" cy="210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78437C-3BA1-7843-959C-15D428854E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61349" y="1472674"/>
                  <a:ext cx="282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B5953D-EBE0-0B4A-AA31-F729CE5CCCEE}"/>
                    </a:ext>
                  </a:extLst>
                </p14:cNvPr>
                <p14:cNvContentPartPr/>
                <p14:nvPr/>
              </p14:nvContentPartPr>
              <p14:xfrm>
                <a:off x="10171389" y="1436674"/>
                <a:ext cx="219960" cy="182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B5953D-EBE0-0B4A-AA31-F729CE5CCC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63829" y="1429114"/>
                  <a:ext cx="23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F4A881-D38F-304B-AC93-F21BA34E55CB}"/>
                    </a:ext>
                  </a:extLst>
                </p14:cNvPr>
                <p14:cNvContentPartPr/>
                <p14:nvPr/>
              </p14:nvContentPartPr>
              <p14:xfrm>
                <a:off x="10189749" y="1759594"/>
                <a:ext cx="263160" cy="47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F4A881-D38F-304B-AC93-F21BA34E55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82549" y="1752034"/>
                  <a:ext cx="27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282E97-0937-D545-8D7D-ABD6C9D0F643}"/>
                    </a:ext>
                  </a:extLst>
                </p14:cNvPr>
                <p14:cNvContentPartPr/>
                <p14:nvPr/>
              </p14:nvContentPartPr>
              <p14:xfrm>
                <a:off x="10700229" y="1525954"/>
                <a:ext cx="227520" cy="18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282E97-0937-D545-8D7D-ABD6C9D0F6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92669" y="1518394"/>
                  <a:ext cx="2426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86781B-35A4-0749-B39B-9B00757107EA}"/>
              </a:ext>
            </a:extLst>
          </p:cNvPr>
          <p:cNvGrpSpPr/>
          <p:nvPr/>
        </p:nvGrpSpPr>
        <p:grpSpPr>
          <a:xfrm>
            <a:off x="1160589" y="2634034"/>
            <a:ext cx="444600" cy="406800"/>
            <a:chOff x="1160589" y="2634034"/>
            <a:chExt cx="44460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D46701-22C7-D347-A809-9DFD526E19DC}"/>
                    </a:ext>
                  </a:extLst>
                </p14:cNvPr>
                <p14:cNvContentPartPr/>
                <p14:nvPr/>
              </p14:nvContentPartPr>
              <p14:xfrm>
                <a:off x="1220709" y="2949754"/>
                <a:ext cx="11160" cy="1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D46701-22C7-D347-A809-9DFD526E19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13149" y="2942194"/>
                  <a:ext cx="2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7749F2-E628-764C-B134-1AF99467BFA4}"/>
                    </a:ext>
                  </a:extLst>
                </p14:cNvPr>
                <p14:cNvContentPartPr/>
                <p14:nvPr/>
              </p14:nvContentPartPr>
              <p14:xfrm>
                <a:off x="1160589" y="2760394"/>
                <a:ext cx="203400" cy="146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7749F2-E628-764C-B134-1AF99467BF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3029" y="2752834"/>
                  <a:ext cx="218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419C45-3C72-B94D-A1B6-9018F591E31B}"/>
                    </a:ext>
                  </a:extLst>
                </p14:cNvPr>
                <p14:cNvContentPartPr/>
                <p14:nvPr/>
              </p14:nvContentPartPr>
              <p14:xfrm>
                <a:off x="1409709" y="2634034"/>
                <a:ext cx="195480" cy="406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419C45-3C72-B94D-A1B6-9018F591E3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2149" y="2626474"/>
                  <a:ext cx="210600" cy="42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4913D5-A342-0749-8258-BF77327C246E}"/>
              </a:ext>
            </a:extLst>
          </p:cNvPr>
          <p:cNvGrpSpPr/>
          <p:nvPr/>
        </p:nvGrpSpPr>
        <p:grpSpPr>
          <a:xfrm>
            <a:off x="2359389" y="2723314"/>
            <a:ext cx="1608120" cy="306360"/>
            <a:chOff x="2359389" y="2723314"/>
            <a:chExt cx="16081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F53D0B-D9B7-EB4A-8C25-1D71829A7B52}"/>
                    </a:ext>
                  </a:extLst>
                </p14:cNvPr>
                <p14:cNvContentPartPr/>
                <p14:nvPr/>
              </p14:nvContentPartPr>
              <p14:xfrm>
                <a:off x="2359389" y="2723314"/>
                <a:ext cx="160920" cy="220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F53D0B-D9B7-EB4A-8C25-1D71829A7B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51829" y="2715754"/>
                  <a:ext cx="176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C53A80-D0C7-6C4B-B0A0-A51450612DB9}"/>
                    </a:ext>
                  </a:extLst>
                </p14:cNvPr>
                <p14:cNvContentPartPr/>
                <p14:nvPr/>
              </p14:nvContentPartPr>
              <p14:xfrm>
                <a:off x="2675109" y="2751754"/>
                <a:ext cx="376200" cy="277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C53A80-D0C7-6C4B-B0A0-A51450612D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67549" y="2744194"/>
                  <a:ext cx="391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BA7AD9-7271-FC45-A0EF-F2DF864B4EC6}"/>
                    </a:ext>
                  </a:extLst>
                </p14:cNvPr>
                <p14:cNvContentPartPr/>
                <p14:nvPr/>
              </p14:nvContentPartPr>
              <p14:xfrm>
                <a:off x="3140229" y="2723314"/>
                <a:ext cx="111960" cy="275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BA7AD9-7271-FC45-A0EF-F2DF864B4E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33029" y="2715754"/>
                  <a:ext cx="126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E54EA1-DABB-4B46-B404-038A51B91746}"/>
                    </a:ext>
                  </a:extLst>
                </p14:cNvPr>
                <p14:cNvContentPartPr/>
                <p14:nvPr/>
              </p14:nvContentPartPr>
              <p14:xfrm>
                <a:off x="3366669" y="2728354"/>
                <a:ext cx="126000" cy="140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E54EA1-DABB-4B46-B404-038A51B917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59109" y="2720794"/>
                  <a:ext cx="141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5818FD-4BFE-2F4D-B3FE-B5F57A44B716}"/>
                    </a:ext>
                  </a:extLst>
                </p14:cNvPr>
                <p14:cNvContentPartPr/>
                <p14:nvPr/>
              </p14:nvContentPartPr>
              <p14:xfrm>
                <a:off x="3525429" y="2733034"/>
                <a:ext cx="442080" cy="160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5818FD-4BFE-2F4D-B3FE-B5F57A44B7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17869" y="2725474"/>
                  <a:ext cx="4572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A7AC8F3-1439-CF46-85E9-E8096A3B75BC}"/>
                  </a:ext>
                </a:extLst>
              </p14:cNvPr>
              <p14:cNvContentPartPr/>
              <p14:nvPr/>
            </p14:nvContentPartPr>
            <p14:xfrm>
              <a:off x="4495269" y="2601634"/>
              <a:ext cx="285480" cy="260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A7AC8F3-1439-CF46-85E9-E8096A3B75B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87709" y="2594074"/>
                <a:ext cx="30060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5461DF0-C5E4-9540-BADB-35104159D477}"/>
              </a:ext>
            </a:extLst>
          </p:cNvPr>
          <p:cNvGrpSpPr/>
          <p:nvPr/>
        </p:nvGrpSpPr>
        <p:grpSpPr>
          <a:xfrm>
            <a:off x="5500389" y="2445394"/>
            <a:ext cx="1266120" cy="370800"/>
            <a:chOff x="5500389" y="2445394"/>
            <a:chExt cx="126612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6AA840-6C06-6D44-9CC7-C8FF8BAF127A}"/>
                    </a:ext>
                  </a:extLst>
                </p14:cNvPr>
                <p14:cNvContentPartPr/>
                <p14:nvPr/>
              </p14:nvContentPartPr>
              <p14:xfrm>
                <a:off x="5530989" y="2697394"/>
                <a:ext cx="21960" cy="13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6AA840-6C06-6D44-9CC7-C8FF8BAF12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23429" y="2689834"/>
                  <a:ext cx="3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34467B-EA59-E146-A470-675FD86AA736}"/>
                    </a:ext>
                  </a:extLst>
                </p14:cNvPr>
                <p14:cNvContentPartPr/>
                <p14:nvPr/>
              </p14:nvContentPartPr>
              <p14:xfrm>
                <a:off x="5530989" y="2699554"/>
                <a:ext cx="4680" cy="11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34467B-EA59-E146-A470-675FD86AA7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3429" y="2691994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629F06-DD72-A643-97A5-443667ED67CA}"/>
                    </a:ext>
                  </a:extLst>
                </p14:cNvPr>
                <p14:cNvContentPartPr/>
                <p14:nvPr/>
              </p14:nvContentPartPr>
              <p14:xfrm>
                <a:off x="5500389" y="2445394"/>
                <a:ext cx="230400" cy="370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629F06-DD72-A643-97A5-443667ED67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92829" y="2437834"/>
                  <a:ext cx="24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014C75-16EB-2241-BC60-3FB5BADBA136}"/>
                    </a:ext>
                  </a:extLst>
                </p14:cNvPr>
                <p14:cNvContentPartPr/>
                <p14:nvPr/>
              </p14:nvContentPartPr>
              <p14:xfrm>
                <a:off x="5782629" y="2626114"/>
                <a:ext cx="983880" cy="18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014C75-16EB-2241-BC60-3FB5BADBA13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75069" y="2618554"/>
                  <a:ext cx="99864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D637D3-4DBD-A041-BFFE-75608B90CC43}"/>
              </a:ext>
            </a:extLst>
          </p:cNvPr>
          <p:cNvGrpSpPr/>
          <p:nvPr/>
        </p:nvGrpSpPr>
        <p:grpSpPr>
          <a:xfrm>
            <a:off x="1942869" y="3576874"/>
            <a:ext cx="1219680" cy="538200"/>
            <a:chOff x="1942869" y="3576874"/>
            <a:chExt cx="121968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833BCD-3D09-994A-908C-9D3DE407D6A7}"/>
                    </a:ext>
                  </a:extLst>
                </p14:cNvPr>
                <p14:cNvContentPartPr/>
                <p14:nvPr/>
              </p14:nvContentPartPr>
              <p14:xfrm>
                <a:off x="1942869" y="3681274"/>
                <a:ext cx="15480" cy="33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833BCD-3D09-994A-908C-9D3DE407D6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35309" y="3673714"/>
                  <a:ext cx="30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E9F782-B0C9-0A44-8F12-363800BE5962}"/>
                    </a:ext>
                  </a:extLst>
                </p14:cNvPr>
                <p14:cNvContentPartPr/>
                <p14:nvPr/>
              </p14:nvContentPartPr>
              <p14:xfrm>
                <a:off x="1951509" y="3714754"/>
                <a:ext cx="268920" cy="178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E9F782-B0C9-0A44-8F12-363800BE59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43949" y="3707194"/>
                  <a:ext cx="284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6CF15C-C633-1147-A851-DA0145CE4B1D}"/>
                    </a:ext>
                  </a:extLst>
                </p14:cNvPr>
                <p14:cNvContentPartPr/>
                <p14:nvPr/>
              </p14:nvContentPartPr>
              <p14:xfrm>
                <a:off x="2399349" y="3576874"/>
                <a:ext cx="108360" cy="335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6CF15C-C633-1147-A851-DA0145CE4B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91789" y="3569314"/>
                  <a:ext cx="123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9001E3-4755-644B-9E32-1D68CFCF3410}"/>
                    </a:ext>
                  </a:extLst>
                </p14:cNvPr>
                <p14:cNvContentPartPr/>
                <p14:nvPr/>
              </p14:nvContentPartPr>
              <p14:xfrm>
                <a:off x="2583669" y="3735634"/>
                <a:ext cx="311040" cy="379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9001E3-4755-644B-9E32-1D68CFCF34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76109" y="3728074"/>
                  <a:ext cx="326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C88ED00-B19B-144F-B187-11036E1E7731}"/>
                    </a:ext>
                  </a:extLst>
                </p14:cNvPr>
                <p14:cNvContentPartPr/>
                <p14:nvPr/>
              </p14:nvContentPartPr>
              <p14:xfrm>
                <a:off x="2922789" y="3635554"/>
                <a:ext cx="239760" cy="332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C88ED00-B19B-144F-B187-11036E1E77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15229" y="3627994"/>
                  <a:ext cx="2548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7C3EC94-56D9-4048-B34A-92112EA645DD}"/>
              </a:ext>
            </a:extLst>
          </p:cNvPr>
          <p:cNvGrpSpPr/>
          <p:nvPr/>
        </p:nvGrpSpPr>
        <p:grpSpPr>
          <a:xfrm>
            <a:off x="3513909" y="3714754"/>
            <a:ext cx="276480" cy="164520"/>
            <a:chOff x="3513909" y="3714754"/>
            <a:chExt cx="27648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ED64AF-502F-D74F-850A-F5617A96A6B6}"/>
                    </a:ext>
                  </a:extLst>
                </p14:cNvPr>
                <p14:cNvContentPartPr/>
                <p14:nvPr/>
              </p14:nvContentPartPr>
              <p14:xfrm>
                <a:off x="3513909" y="3714754"/>
                <a:ext cx="273960" cy="5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ED64AF-502F-D74F-850A-F5617A96A6B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06709" y="3707194"/>
                  <a:ext cx="289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E3D3AB-6F33-EB43-AE26-923F5FE2B093}"/>
                    </a:ext>
                  </a:extLst>
                </p14:cNvPr>
                <p14:cNvContentPartPr/>
                <p14:nvPr/>
              </p14:nvContentPartPr>
              <p14:xfrm>
                <a:off x="3565029" y="3844714"/>
                <a:ext cx="225360" cy="34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E3D3AB-6F33-EB43-AE26-923F5FE2B0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57469" y="3837154"/>
                  <a:ext cx="240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B543385-8F7C-F645-96F5-8D30C1213A1F}"/>
              </a:ext>
            </a:extLst>
          </p:cNvPr>
          <p:cNvGrpSpPr/>
          <p:nvPr/>
        </p:nvGrpSpPr>
        <p:grpSpPr>
          <a:xfrm>
            <a:off x="4250109" y="3453394"/>
            <a:ext cx="1779840" cy="644760"/>
            <a:chOff x="4250109" y="3453394"/>
            <a:chExt cx="177984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93CC4E-686A-C045-8225-4C21AE242344}"/>
                    </a:ext>
                  </a:extLst>
                </p14:cNvPr>
                <p14:cNvContentPartPr/>
                <p14:nvPr/>
              </p14:nvContentPartPr>
              <p14:xfrm>
                <a:off x="4280349" y="3594154"/>
                <a:ext cx="61200" cy="249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93CC4E-686A-C045-8225-4C21AE2423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2789" y="3586594"/>
                  <a:ext cx="76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E67284-78BE-934A-B110-F784CFC138F2}"/>
                    </a:ext>
                  </a:extLst>
                </p14:cNvPr>
                <p14:cNvContentPartPr/>
                <p14:nvPr/>
              </p14:nvContentPartPr>
              <p14:xfrm>
                <a:off x="4250109" y="3562474"/>
                <a:ext cx="158040" cy="141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E67284-78BE-934A-B110-F784CFC138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42549" y="3554914"/>
                  <a:ext cx="17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C53648-641E-E849-A046-79B1DD89E6B0}"/>
                    </a:ext>
                  </a:extLst>
                </p14:cNvPr>
                <p14:cNvContentPartPr/>
                <p14:nvPr/>
              </p14:nvContentPartPr>
              <p14:xfrm>
                <a:off x="4558989" y="3525394"/>
                <a:ext cx="116640" cy="300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C53648-641E-E849-A046-79B1DD89E6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51429" y="3517834"/>
                  <a:ext cx="131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CC9D12-AE1D-434E-8573-959674DD17E2}"/>
                    </a:ext>
                  </a:extLst>
                </p14:cNvPr>
                <p14:cNvContentPartPr/>
                <p14:nvPr/>
              </p14:nvContentPartPr>
              <p14:xfrm>
                <a:off x="4783989" y="3624754"/>
                <a:ext cx="230400" cy="160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CC9D12-AE1D-434E-8573-959674DD17E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76429" y="3617194"/>
                  <a:ext cx="245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865DE06-8F7F-434C-B9C8-35D24ED039AA}"/>
                    </a:ext>
                  </a:extLst>
                </p14:cNvPr>
                <p14:cNvContentPartPr/>
                <p14:nvPr/>
              </p14:nvContentPartPr>
              <p14:xfrm>
                <a:off x="5219589" y="3453394"/>
                <a:ext cx="63360" cy="403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865DE06-8F7F-434C-B9C8-35D24ED039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2029" y="3445834"/>
                  <a:ext cx="78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D77BCA-AB70-1645-B742-2F8C6D888FCD}"/>
                    </a:ext>
                  </a:extLst>
                </p14:cNvPr>
                <p14:cNvContentPartPr/>
                <p14:nvPr/>
              </p14:nvContentPartPr>
              <p14:xfrm>
                <a:off x="5329029" y="3599194"/>
                <a:ext cx="394560" cy="498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D77BCA-AB70-1645-B742-2F8C6D888F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21469" y="3591634"/>
                  <a:ext cx="4093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863864-3930-114B-A5C2-C5E606B0ED64}"/>
                    </a:ext>
                  </a:extLst>
                </p14:cNvPr>
                <p14:cNvContentPartPr/>
                <p14:nvPr/>
              </p14:nvContentPartPr>
              <p14:xfrm>
                <a:off x="5818269" y="3480394"/>
                <a:ext cx="211680" cy="349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863864-3930-114B-A5C2-C5E606B0ED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10709" y="3472834"/>
                  <a:ext cx="22644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7FD0DDF-D281-434B-AC13-B4267088CE28}"/>
              </a:ext>
            </a:extLst>
          </p:cNvPr>
          <p:cNvGrpSpPr/>
          <p:nvPr/>
        </p:nvGrpSpPr>
        <p:grpSpPr>
          <a:xfrm>
            <a:off x="6396069" y="3590554"/>
            <a:ext cx="284400" cy="167400"/>
            <a:chOff x="6396069" y="3590554"/>
            <a:chExt cx="28440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BC09A4-EB9C-894A-8AFC-A243BDF59349}"/>
                    </a:ext>
                  </a:extLst>
                </p14:cNvPr>
                <p14:cNvContentPartPr/>
                <p14:nvPr/>
              </p14:nvContentPartPr>
              <p14:xfrm>
                <a:off x="6396069" y="3590554"/>
                <a:ext cx="246960" cy="45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BC09A4-EB9C-894A-8AFC-A243BDF593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88509" y="3582994"/>
                  <a:ext cx="262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ABB721-0569-5D4B-9528-5F8F0F2F0837}"/>
                    </a:ext>
                  </a:extLst>
                </p14:cNvPr>
                <p14:cNvContentPartPr/>
                <p14:nvPr/>
              </p14:nvContentPartPr>
              <p14:xfrm>
                <a:off x="6429189" y="3748234"/>
                <a:ext cx="251280" cy="9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ABB721-0569-5D4B-9528-5F8F0F2F0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21629" y="3740674"/>
                  <a:ext cx="2664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476059B-B62F-3F4A-BF0A-41219D0725E9}"/>
              </a:ext>
            </a:extLst>
          </p:cNvPr>
          <p:cNvGrpSpPr/>
          <p:nvPr/>
        </p:nvGrpSpPr>
        <p:grpSpPr>
          <a:xfrm>
            <a:off x="7179069" y="3066754"/>
            <a:ext cx="3417120" cy="1185480"/>
            <a:chOff x="7179069" y="3066754"/>
            <a:chExt cx="3417120" cy="11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BCE92D-AB82-1148-994F-DCF2473256D0}"/>
                    </a:ext>
                  </a:extLst>
                </p14:cNvPr>
                <p14:cNvContentPartPr/>
                <p14:nvPr/>
              </p14:nvContentPartPr>
              <p14:xfrm>
                <a:off x="7179069" y="3234154"/>
                <a:ext cx="108360" cy="264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BCE92D-AB82-1148-994F-DCF2473256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71509" y="3226954"/>
                  <a:ext cx="12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E047B4-7170-7E40-A3DB-83A01F567015}"/>
                    </a:ext>
                  </a:extLst>
                </p14:cNvPr>
                <p14:cNvContentPartPr/>
                <p14:nvPr/>
              </p14:nvContentPartPr>
              <p14:xfrm>
                <a:off x="7252149" y="3384634"/>
                <a:ext cx="328320" cy="360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E047B4-7170-7E40-A3DB-83A01F5670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44589" y="3377074"/>
                  <a:ext cx="343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B44425D-2E68-D34C-8EA6-1F201BF8EC32}"/>
                    </a:ext>
                  </a:extLst>
                </p14:cNvPr>
                <p14:cNvContentPartPr/>
                <p14:nvPr/>
              </p14:nvContentPartPr>
              <p14:xfrm>
                <a:off x="7726269" y="3309034"/>
                <a:ext cx="32400" cy="194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B44425D-2E68-D34C-8EA6-1F201BF8EC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8709" y="3301474"/>
                  <a:ext cx="4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265021-A905-7E41-86D9-B65131451F41}"/>
                    </a:ext>
                  </a:extLst>
                </p14:cNvPr>
                <p14:cNvContentPartPr/>
                <p14:nvPr/>
              </p14:nvContentPartPr>
              <p14:xfrm>
                <a:off x="7640229" y="3398314"/>
                <a:ext cx="196560" cy="52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265021-A905-7E41-86D9-B65131451F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32669" y="3390754"/>
                  <a:ext cx="211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A054E3-946D-B54D-BC8E-8E8B52843706}"/>
                    </a:ext>
                  </a:extLst>
                </p14:cNvPr>
                <p14:cNvContentPartPr/>
                <p14:nvPr/>
              </p14:nvContentPartPr>
              <p14:xfrm>
                <a:off x="7935069" y="3270514"/>
                <a:ext cx="208800" cy="211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A054E3-946D-B54D-BC8E-8E8B528437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7509" y="3262954"/>
                  <a:ext cx="223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F56853-68A2-F740-909F-2423C3EDBE30}"/>
                    </a:ext>
                  </a:extLst>
                </p14:cNvPr>
                <p14:cNvContentPartPr/>
                <p14:nvPr/>
              </p14:nvContentPartPr>
              <p14:xfrm>
                <a:off x="8217309" y="3239554"/>
                <a:ext cx="111240" cy="327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F56853-68A2-F740-909F-2423C3EDBE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09749" y="3231994"/>
                  <a:ext cx="126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051A21-66E8-F542-B0E1-75E5B8FB3D61}"/>
                    </a:ext>
                  </a:extLst>
                </p14:cNvPr>
                <p14:cNvContentPartPr/>
                <p14:nvPr/>
              </p14:nvContentPartPr>
              <p14:xfrm>
                <a:off x="8387229" y="3069634"/>
                <a:ext cx="170280" cy="181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051A21-66E8-F542-B0E1-75E5B8FB3D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79669" y="3062074"/>
                  <a:ext cx="185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077387-60DB-2C4C-8D8F-702ACB9918EF}"/>
                    </a:ext>
                  </a:extLst>
                </p14:cNvPr>
                <p14:cNvContentPartPr/>
                <p14:nvPr/>
              </p14:nvContentPartPr>
              <p14:xfrm>
                <a:off x="7212909" y="3822754"/>
                <a:ext cx="20520" cy="9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077387-60DB-2C4C-8D8F-702ACB9918E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05349" y="3815194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3A8B38-0C85-1441-A8C8-F6E9B09F3F93}"/>
                    </a:ext>
                  </a:extLst>
                </p14:cNvPr>
                <p14:cNvContentPartPr/>
                <p14:nvPr/>
              </p14:nvContentPartPr>
              <p14:xfrm>
                <a:off x="7222629" y="3706834"/>
                <a:ext cx="1146240" cy="131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3A8B38-0C85-1441-A8C8-F6E9B09F3F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15069" y="3699274"/>
                  <a:ext cx="116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9542D6E-B806-A242-AAD8-62734986CC76}"/>
                    </a:ext>
                  </a:extLst>
                </p14:cNvPr>
                <p14:cNvContentPartPr/>
                <p14:nvPr/>
              </p14:nvContentPartPr>
              <p14:xfrm>
                <a:off x="7557069" y="4053514"/>
                <a:ext cx="331920" cy="170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9542D6E-B806-A242-AAD8-62734986CC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49509" y="4045954"/>
                  <a:ext cx="347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33F2B6-B697-1146-A82F-7ABFF70F400F}"/>
                    </a:ext>
                  </a:extLst>
                </p14:cNvPr>
                <p14:cNvContentPartPr/>
                <p14:nvPr/>
              </p14:nvContentPartPr>
              <p14:xfrm>
                <a:off x="8039109" y="3940474"/>
                <a:ext cx="23400" cy="17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33F2B6-B697-1146-A82F-7ABFF70F40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31549" y="3932914"/>
                  <a:ext cx="38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8B15B90-5FA0-E145-B99B-DC384D204577}"/>
                    </a:ext>
                  </a:extLst>
                </p14:cNvPr>
                <p14:cNvContentPartPr/>
                <p14:nvPr/>
              </p14:nvContentPartPr>
              <p14:xfrm>
                <a:off x="8049909" y="4245394"/>
                <a:ext cx="32400" cy="6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8B15B90-5FA0-E145-B99B-DC384D2045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42349" y="4237834"/>
                  <a:ext cx="47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5754C9-AC0D-564D-8E45-19745DD57DBB}"/>
                    </a:ext>
                  </a:extLst>
                </p14:cNvPr>
                <p14:cNvContentPartPr/>
                <p14:nvPr/>
              </p14:nvContentPartPr>
              <p14:xfrm>
                <a:off x="8724549" y="3658954"/>
                <a:ext cx="410400" cy="135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5754C9-AC0D-564D-8E45-19745DD57D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17349" y="3651394"/>
                  <a:ext cx="425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F5F923-B505-FE4A-938A-7BCF92CB275F}"/>
                    </a:ext>
                  </a:extLst>
                </p14:cNvPr>
                <p14:cNvContentPartPr/>
                <p14:nvPr/>
              </p14:nvContentPartPr>
              <p14:xfrm>
                <a:off x="9205149" y="3169714"/>
                <a:ext cx="218160" cy="9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F5F923-B505-FE4A-938A-7BCF92CB27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97589" y="3162154"/>
                  <a:ext cx="23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00B132-0934-2343-8FC9-D8C1B9A0FB70}"/>
                    </a:ext>
                  </a:extLst>
                </p14:cNvPr>
                <p14:cNvContentPartPr/>
                <p14:nvPr/>
              </p14:nvContentPartPr>
              <p14:xfrm>
                <a:off x="9525189" y="3102394"/>
                <a:ext cx="76680" cy="279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00B132-0934-2343-8FC9-D8C1B9A0FB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17629" y="3094834"/>
                  <a:ext cx="9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EE05562-B623-2543-A720-B26BCB7F7C1F}"/>
                    </a:ext>
                  </a:extLst>
                </p14:cNvPr>
                <p14:cNvContentPartPr/>
                <p14:nvPr/>
              </p14:nvContentPartPr>
              <p14:xfrm>
                <a:off x="9573789" y="3184834"/>
                <a:ext cx="328320" cy="353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EE05562-B623-2543-A720-B26BCB7F7C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66229" y="3177274"/>
                  <a:ext cx="343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E6CC93-89E7-3143-B09E-3A6A6E099894}"/>
                    </a:ext>
                  </a:extLst>
                </p14:cNvPr>
                <p14:cNvContentPartPr/>
                <p14:nvPr/>
              </p14:nvContentPartPr>
              <p14:xfrm>
                <a:off x="10041789" y="3134794"/>
                <a:ext cx="10440" cy="166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E6CC93-89E7-3143-B09E-3A6A6E0998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34229" y="3127234"/>
                  <a:ext cx="25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B4FA67-E69F-4F42-9855-7FE55830985D}"/>
                    </a:ext>
                  </a:extLst>
                </p14:cNvPr>
                <p14:cNvContentPartPr/>
                <p14:nvPr/>
              </p14:nvContentPartPr>
              <p14:xfrm>
                <a:off x="9956829" y="3238834"/>
                <a:ext cx="192600" cy="16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B4FA67-E69F-4F42-9855-7FE5583098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49269" y="3231274"/>
                  <a:ext cx="20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65D54D-CCC4-614A-85B3-4E6AA022ED23}"/>
                    </a:ext>
                  </a:extLst>
                </p14:cNvPr>
                <p14:cNvContentPartPr/>
                <p14:nvPr/>
              </p14:nvContentPartPr>
              <p14:xfrm>
                <a:off x="10216029" y="3153874"/>
                <a:ext cx="181080" cy="120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65D54D-CCC4-614A-85B3-4E6AA022ED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08469" y="3146314"/>
                  <a:ext cx="19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0E1B61-7A4F-5B43-985E-A94635B4CB98}"/>
                    </a:ext>
                  </a:extLst>
                </p14:cNvPr>
                <p14:cNvContentPartPr/>
                <p14:nvPr/>
              </p14:nvContentPartPr>
              <p14:xfrm>
                <a:off x="10420509" y="3066754"/>
                <a:ext cx="175680" cy="277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0E1B61-7A4F-5B43-985E-A94635B4CB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13309" y="3059194"/>
                  <a:ext cx="1908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DE5970B-F9CE-D346-869F-F9B98DE0A440}"/>
              </a:ext>
            </a:extLst>
          </p:cNvPr>
          <p:cNvGrpSpPr/>
          <p:nvPr/>
        </p:nvGrpSpPr>
        <p:grpSpPr>
          <a:xfrm>
            <a:off x="1036389" y="4798354"/>
            <a:ext cx="1372680" cy="553320"/>
            <a:chOff x="1036389" y="4798354"/>
            <a:chExt cx="137268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74482F-A41D-6A48-951E-227353F27799}"/>
                    </a:ext>
                  </a:extLst>
                </p14:cNvPr>
                <p14:cNvContentPartPr/>
                <p14:nvPr/>
              </p14:nvContentPartPr>
              <p14:xfrm>
                <a:off x="1063389" y="5154394"/>
                <a:ext cx="85320" cy="7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74482F-A41D-6A48-951E-227353F277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5829" y="5146834"/>
                  <a:ext cx="100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7CFDC0-0199-9B4F-8153-7911BA01D4E6}"/>
                    </a:ext>
                  </a:extLst>
                </p14:cNvPr>
                <p14:cNvContentPartPr/>
                <p14:nvPr/>
              </p14:nvContentPartPr>
              <p14:xfrm>
                <a:off x="1036389" y="4798354"/>
                <a:ext cx="464040" cy="378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7CFDC0-0199-9B4F-8153-7911BA01D4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8829" y="4790794"/>
                  <a:ext cx="479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890E34F-8D7B-5F4D-B9DC-686039928BC3}"/>
                    </a:ext>
                  </a:extLst>
                </p14:cNvPr>
                <p14:cNvContentPartPr/>
                <p14:nvPr/>
              </p14:nvContentPartPr>
              <p14:xfrm>
                <a:off x="1526349" y="4808434"/>
                <a:ext cx="171000" cy="30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890E34F-8D7B-5F4D-B9DC-686039928B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18789" y="4800874"/>
                  <a:ext cx="186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4CF666-0036-8846-BC65-3DD1049E88F3}"/>
                    </a:ext>
                  </a:extLst>
                </p14:cNvPr>
                <p14:cNvContentPartPr/>
                <p14:nvPr/>
              </p14:nvContentPartPr>
              <p14:xfrm>
                <a:off x="1860069" y="4805554"/>
                <a:ext cx="66960" cy="406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4CF666-0036-8846-BC65-3DD1049E88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52509" y="4797994"/>
                  <a:ext cx="82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59EBE2-C9DE-154E-92F3-B14097C57102}"/>
                    </a:ext>
                  </a:extLst>
                </p14:cNvPr>
                <p14:cNvContentPartPr/>
                <p14:nvPr/>
              </p14:nvContentPartPr>
              <p14:xfrm>
                <a:off x="1964829" y="5048554"/>
                <a:ext cx="255960" cy="303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59EBE2-C9DE-154E-92F3-B14097C571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57269" y="5040994"/>
                  <a:ext cx="270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1C9679-852A-8048-9DFC-E8D18B9515B4}"/>
                    </a:ext>
                  </a:extLst>
                </p14:cNvPr>
                <p14:cNvContentPartPr/>
                <p14:nvPr/>
              </p14:nvContentPartPr>
              <p14:xfrm>
                <a:off x="2291349" y="4865674"/>
                <a:ext cx="117720" cy="363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1C9679-852A-8048-9DFC-E8D18B9515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83789" y="4858114"/>
                  <a:ext cx="1328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E873768-FB6C-A041-B040-289111617A00}"/>
              </a:ext>
            </a:extLst>
          </p:cNvPr>
          <p:cNvGrpSpPr/>
          <p:nvPr/>
        </p:nvGrpSpPr>
        <p:grpSpPr>
          <a:xfrm>
            <a:off x="2635869" y="4940554"/>
            <a:ext cx="349560" cy="110880"/>
            <a:chOff x="2635869" y="4940554"/>
            <a:chExt cx="34956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8BA9C3-C9ED-F544-84F6-23110DDE04E8}"/>
                    </a:ext>
                  </a:extLst>
                </p14:cNvPr>
                <p14:cNvContentPartPr/>
                <p14:nvPr/>
              </p14:nvContentPartPr>
              <p14:xfrm>
                <a:off x="2635869" y="4940554"/>
                <a:ext cx="206640" cy="23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8BA9C3-C9ED-F544-84F6-23110DDE04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28309" y="4932994"/>
                  <a:ext cx="221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D6D2DD-39F0-084E-880C-F5F51E950B65}"/>
                    </a:ext>
                  </a:extLst>
                </p14:cNvPr>
                <p14:cNvContentPartPr/>
                <p14:nvPr/>
              </p14:nvContentPartPr>
              <p14:xfrm>
                <a:off x="2731629" y="5014354"/>
                <a:ext cx="253800" cy="37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D6D2DD-39F0-084E-880C-F5F51E950B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24069" y="5006794"/>
                  <a:ext cx="2685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04EFFFD-C3FA-6741-8FFD-8B1A0B6CBE9C}"/>
              </a:ext>
            </a:extLst>
          </p:cNvPr>
          <p:cNvGrpSpPr/>
          <p:nvPr/>
        </p:nvGrpSpPr>
        <p:grpSpPr>
          <a:xfrm>
            <a:off x="3358029" y="4719874"/>
            <a:ext cx="3741840" cy="494640"/>
            <a:chOff x="3358029" y="4719874"/>
            <a:chExt cx="374184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93701B-DF34-3C42-8830-9D204D203CCF}"/>
                    </a:ext>
                  </a:extLst>
                </p14:cNvPr>
                <p14:cNvContentPartPr/>
                <p14:nvPr/>
              </p14:nvContentPartPr>
              <p14:xfrm>
                <a:off x="3358029" y="4876474"/>
                <a:ext cx="266040" cy="192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93701B-DF34-3C42-8830-9D204D203C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50469" y="4868914"/>
                  <a:ext cx="281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D5A12D-33E0-C942-BAE5-8AB1985E6697}"/>
                    </a:ext>
                  </a:extLst>
                </p14:cNvPr>
                <p14:cNvContentPartPr/>
                <p14:nvPr/>
              </p14:nvContentPartPr>
              <p14:xfrm>
                <a:off x="3798669" y="4719874"/>
                <a:ext cx="443160" cy="341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D5A12D-33E0-C942-BAE5-8AB1985E66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91109" y="4712314"/>
                  <a:ext cx="458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3CB0C9-995F-C642-AC10-0BE88EF0A9B5}"/>
                    </a:ext>
                  </a:extLst>
                </p14:cNvPr>
                <p14:cNvContentPartPr/>
                <p14:nvPr/>
              </p14:nvContentPartPr>
              <p14:xfrm>
                <a:off x="4279269" y="4751914"/>
                <a:ext cx="69840" cy="343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3CB0C9-995F-C642-AC10-0BE88EF0A9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1709" y="4744354"/>
                  <a:ext cx="84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7943B3-A857-FB4F-8CD8-D8D0AF394B3B}"/>
                    </a:ext>
                  </a:extLst>
                </p14:cNvPr>
                <p14:cNvContentPartPr/>
                <p14:nvPr/>
              </p14:nvContentPartPr>
              <p14:xfrm>
                <a:off x="4389429" y="4911394"/>
                <a:ext cx="241920" cy="303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7943B3-A857-FB4F-8CD8-D8D0AF394B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81869" y="4903834"/>
                  <a:ext cx="257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1076F5-1D6A-F548-ABF8-F80686AF504F}"/>
                    </a:ext>
                  </a:extLst>
                </p14:cNvPr>
                <p14:cNvContentPartPr/>
                <p14:nvPr/>
              </p14:nvContentPartPr>
              <p14:xfrm>
                <a:off x="4718829" y="4854874"/>
                <a:ext cx="56880" cy="206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1076F5-1D6A-F548-ABF8-F80686AF504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11269" y="4847314"/>
                  <a:ext cx="72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A17935D-FCB4-4845-BF14-7EE343ABA651}"/>
                    </a:ext>
                  </a:extLst>
                </p14:cNvPr>
                <p14:cNvContentPartPr/>
                <p14:nvPr/>
              </p14:nvContentPartPr>
              <p14:xfrm>
                <a:off x="4662309" y="4952074"/>
                <a:ext cx="176760" cy="44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A17935D-FCB4-4845-BF14-7EE343ABA6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54749" y="4944514"/>
                  <a:ext cx="191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C6F6CE-0354-B04A-B9AD-42E444125753}"/>
                    </a:ext>
                  </a:extLst>
                </p14:cNvPr>
                <p14:cNvContentPartPr/>
                <p14:nvPr/>
              </p14:nvContentPartPr>
              <p14:xfrm>
                <a:off x="4871109" y="4866394"/>
                <a:ext cx="205920" cy="157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C6F6CE-0354-B04A-B9AD-42E4441257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63549" y="4858834"/>
                  <a:ext cx="220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A3530A-27E6-F141-8911-BD317B0DB797}"/>
                    </a:ext>
                  </a:extLst>
                </p14:cNvPr>
                <p14:cNvContentPartPr/>
                <p14:nvPr/>
              </p14:nvContentPartPr>
              <p14:xfrm>
                <a:off x="5110869" y="4756954"/>
                <a:ext cx="123840" cy="302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A3530A-27E6-F141-8911-BD317B0DB7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03309" y="4749394"/>
                  <a:ext cx="138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F131DA-BD85-0B42-A3AA-9277778D445D}"/>
                    </a:ext>
                  </a:extLst>
                </p14:cNvPr>
                <p14:cNvContentPartPr/>
                <p14:nvPr/>
              </p14:nvContentPartPr>
              <p14:xfrm>
                <a:off x="5446389" y="4893394"/>
                <a:ext cx="245520" cy="6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F131DA-BD85-0B42-A3AA-9277778D44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38829" y="4885834"/>
                  <a:ext cx="260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3367906-D226-7248-AA97-E4D7100CFD96}"/>
                    </a:ext>
                  </a:extLst>
                </p14:cNvPr>
                <p14:cNvContentPartPr/>
                <p14:nvPr/>
              </p14:nvContentPartPr>
              <p14:xfrm>
                <a:off x="5912589" y="4765594"/>
                <a:ext cx="109800" cy="245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3367906-D226-7248-AA97-E4D7100CFD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05029" y="4758034"/>
                  <a:ext cx="124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39A8C8A-F203-8540-9EE0-FF25C7848F75}"/>
                    </a:ext>
                  </a:extLst>
                </p14:cNvPr>
                <p14:cNvContentPartPr/>
                <p14:nvPr/>
              </p14:nvContentPartPr>
              <p14:xfrm>
                <a:off x="6079629" y="4859914"/>
                <a:ext cx="294120" cy="338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39A8C8A-F203-8540-9EE0-FF25C7848F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72069" y="4852354"/>
                  <a:ext cx="309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CD48C5-F743-5B44-A7BF-09C4F8F4B89C}"/>
                    </a:ext>
                  </a:extLst>
                </p14:cNvPr>
                <p14:cNvContentPartPr/>
                <p14:nvPr/>
              </p14:nvContentPartPr>
              <p14:xfrm>
                <a:off x="6460509" y="4789714"/>
                <a:ext cx="37440" cy="186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CD48C5-F743-5B44-A7BF-09C4F8F4B8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52949" y="4782154"/>
                  <a:ext cx="5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3ACE85-E9AA-D449-BCFC-9D6A565E21A7}"/>
                    </a:ext>
                  </a:extLst>
                </p14:cNvPr>
                <p14:cNvContentPartPr/>
                <p14:nvPr/>
              </p14:nvContentPartPr>
              <p14:xfrm>
                <a:off x="6410469" y="4900594"/>
                <a:ext cx="176040" cy="30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3ACE85-E9AA-D449-BCFC-9D6A565E21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02909" y="4893034"/>
                  <a:ext cx="191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5A3E71-163E-7640-A785-F30B73BA6857}"/>
                    </a:ext>
                  </a:extLst>
                </p14:cNvPr>
                <p14:cNvContentPartPr/>
                <p14:nvPr/>
              </p14:nvContentPartPr>
              <p14:xfrm>
                <a:off x="6681189" y="4851274"/>
                <a:ext cx="191880" cy="141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5A3E71-163E-7640-A785-F30B73BA68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3629" y="4843714"/>
                  <a:ext cx="207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529DAC-EFDB-5445-9158-28F10495D4E3}"/>
                    </a:ext>
                  </a:extLst>
                </p14:cNvPr>
                <p14:cNvContentPartPr/>
                <p14:nvPr/>
              </p14:nvContentPartPr>
              <p14:xfrm>
                <a:off x="6928509" y="4746154"/>
                <a:ext cx="171360" cy="318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529DAC-EFDB-5445-9158-28F10495D4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0949" y="4738594"/>
                  <a:ext cx="18648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D5A60B5-525C-5848-BA43-F2C88CE7B682}"/>
              </a:ext>
            </a:extLst>
          </p:cNvPr>
          <p:cNvGrpSpPr/>
          <p:nvPr/>
        </p:nvGrpSpPr>
        <p:grpSpPr>
          <a:xfrm>
            <a:off x="7690629" y="4688914"/>
            <a:ext cx="363240" cy="248400"/>
            <a:chOff x="7690629" y="4688914"/>
            <a:chExt cx="3632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114407-DCAD-5245-B6A3-B46A63B30019}"/>
                    </a:ext>
                  </a:extLst>
                </p14:cNvPr>
                <p14:cNvContentPartPr/>
                <p14:nvPr/>
              </p14:nvContentPartPr>
              <p14:xfrm>
                <a:off x="7832109" y="4688914"/>
                <a:ext cx="43920" cy="248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114407-DCAD-5245-B6A3-B46A63B300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24549" y="4681354"/>
                  <a:ext cx="59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1D09587-B0EC-C140-97C2-6F010575700F}"/>
                    </a:ext>
                  </a:extLst>
                </p14:cNvPr>
                <p14:cNvContentPartPr/>
                <p14:nvPr/>
              </p14:nvContentPartPr>
              <p14:xfrm>
                <a:off x="7690629" y="4804834"/>
                <a:ext cx="363240" cy="60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1D09587-B0EC-C140-97C2-6F01057570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83069" y="4797274"/>
                  <a:ext cx="37836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674A409-F40A-E848-BE78-F329E5093E42}"/>
                  </a:ext>
                </a:extLst>
              </p14:cNvPr>
              <p14:cNvContentPartPr/>
              <p14:nvPr/>
            </p14:nvContentPartPr>
            <p14:xfrm>
              <a:off x="8490909" y="4649314"/>
              <a:ext cx="438120" cy="2851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674A409-F40A-E848-BE78-F329E5093E4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483349" y="4641754"/>
                <a:ext cx="45288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F60A8C7-7C23-4544-87FE-9F835DE282AE}"/>
              </a:ext>
            </a:extLst>
          </p:cNvPr>
          <p:cNvGrpSpPr/>
          <p:nvPr/>
        </p:nvGrpSpPr>
        <p:grpSpPr>
          <a:xfrm>
            <a:off x="8700789" y="5066914"/>
            <a:ext cx="1256400" cy="787680"/>
            <a:chOff x="8700789" y="5066914"/>
            <a:chExt cx="1256400" cy="78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FAF7E9-5650-2847-9E6F-0775110B25FA}"/>
                    </a:ext>
                  </a:extLst>
                </p14:cNvPr>
                <p14:cNvContentPartPr/>
                <p14:nvPr/>
              </p14:nvContentPartPr>
              <p14:xfrm>
                <a:off x="8746509" y="5159794"/>
                <a:ext cx="128880" cy="344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FAF7E9-5650-2847-9E6F-0775110B25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38949" y="5152234"/>
                  <a:ext cx="14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99C744-E3D1-7C4A-A766-87FF35FE0D9B}"/>
                    </a:ext>
                  </a:extLst>
                </p14:cNvPr>
                <p14:cNvContentPartPr/>
                <p14:nvPr/>
              </p14:nvContentPartPr>
              <p14:xfrm>
                <a:off x="8700789" y="5066914"/>
                <a:ext cx="174600" cy="189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99C744-E3D1-7C4A-A766-87FF35FE0D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93229" y="5059354"/>
                  <a:ext cx="189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AA5A00-ED91-CE4F-8F1C-C1EEC73C3ECE}"/>
                    </a:ext>
                  </a:extLst>
                </p14:cNvPr>
                <p14:cNvContentPartPr/>
                <p14:nvPr/>
              </p14:nvContentPartPr>
              <p14:xfrm>
                <a:off x="8867109" y="5550034"/>
                <a:ext cx="324720" cy="304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AA5A00-ED91-CE4F-8F1C-C1EEC73C3E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59549" y="5542474"/>
                  <a:ext cx="339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A23B42E-3CDF-2341-A2BF-626FC0A0E603}"/>
                    </a:ext>
                  </a:extLst>
                </p14:cNvPr>
                <p14:cNvContentPartPr/>
                <p14:nvPr/>
              </p14:nvContentPartPr>
              <p14:xfrm>
                <a:off x="9214509" y="5629594"/>
                <a:ext cx="166320" cy="146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A23B42E-3CDF-2341-A2BF-626FC0A0E6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06949" y="5622034"/>
                  <a:ext cx="181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D96BC64-8075-214C-8A97-77558606998F}"/>
                    </a:ext>
                  </a:extLst>
                </p14:cNvPr>
                <p14:cNvContentPartPr/>
                <p14:nvPr/>
              </p14:nvContentPartPr>
              <p14:xfrm>
                <a:off x="9368589" y="5625634"/>
                <a:ext cx="64080" cy="160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D96BC64-8075-214C-8A97-77558606998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61029" y="5618074"/>
                  <a:ext cx="79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443C869-36A2-AE4C-9610-8F526447786A}"/>
                    </a:ext>
                  </a:extLst>
                </p14:cNvPr>
                <p14:cNvContentPartPr/>
                <p14:nvPr/>
              </p14:nvContentPartPr>
              <p14:xfrm>
                <a:off x="9372189" y="5614474"/>
                <a:ext cx="72000" cy="168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443C869-36A2-AE4C-9610-8F52644778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64629" y="5607274"/>
                  <a:ext cx="87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B2CDDD-27C2-C742-B294-349B31AAFB57}"/>
                    </a:ext>
                  </a:extLst>
                </p14:cNvPr>
                <p14:cNvContentPartPr/>
                <p14:nvPr/>
              </p14:nvContentPartPr>
              <p14:xfrm>
                <a:off x="9541029" y="5584234"/>
                <a:ext cx="109800" cy="175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B2CDDD-27C2-C742-B294-349B31AAFB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33469" y="5576674"/>
                  <a:ext cx="124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3C2E1D-DDA2-C94A-8953-B575057E4D42}"/>
                    </a:ext>
                  </a:extLst>
                </p14:cNvPr>
                <p14:cNvContentPartPr/>
                <p14:nvPr/>
              </p14:nvContentPartPr>
              <p14:xfrm>
                <a:off x="9717069" y="5344834"/>
                <a:ext cx="9360" cy="170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3C2E1D-DDA2-C94A-8953-B575057E4D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09509" y="5337274"/>
                  <a:ext cx="2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22FD671-1FC5-3E44-B676-1EC2C7E4D98E}"/>
                    </a:ext>
                  </a:extLst>
                </p14:cNvPr>
                <p14:cNvContentPartPr/>
                <p14:nvPr/>
              </p14:nvContentPartPr>
              <p14:xfrm>
                <a:off x="9805989" y="5475514"/>
                <a:ext cx="7560" cy="225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22FD671-1FC5-3E44-B676-1EC2C7E4D9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98429" y="5467954"/>
                  <a:ext cx="2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D7259A2-FDCA-914E-924E-0599561FB4B4}"/>
                    </a:ext>
                  </a:extLst>
                </p14:cNvPr>
                <p14:cNvContentPartPr/>
                <p14:nvPr/>
              </p14:nvContentPartPr>
              <p14:xfrm>
                <a:off x="9714549" y="5589994"/>
                <a:ext cx="242640" cy="38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D7259A2-FDCA-914E-924E-0599561FB4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06989" y="5582434"/>
                  <a:ext cx="2577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1B35B31-F40C-5A48-A3AB-6F99E6BF22AE}"/>
              </a:ext>
            </a:extLst>
          </p:cNvPr>
          <p:cNvGrpSpPr/>
          <p:nvPr/>
        </p:nvGrpSpPr>
        <p:grpSpPr>
          <a:xfrm>
            <a:off x="10256709" y="5273194"/>
            <a:ext cx="1222560" cy="527040"/>
            <a:chOff x="10256709" y="5273194"/>
            <a:chExt cx="122256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F51D67-F028-364C-AC59-F4CA7038BAF7}"/>
                    </a:ext>
                  </a:extLst>
                </p14:cNvPr>
                <p14:cNvContentPartPr/>
                <p14:nvPr/>
              </p14:nvContentPartPr>
              <p14:xfrm>
                <a:off x="10256709" y="5273194"/>
                <a:ext cx="350280" cy="360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F51D67-F028-364C-AC59-F4CA7038BAF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49149" y="5265634"/>
                  <a:ext cx="365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BF0075-AB92-C94A-9683-890F30507DC5}"/>
                    </a:ext>
                  </a:extLst>
                </p14:cNvPr>
                <p14:cNvContentPartPr/>
                <p14:nvPr/>
              </p14:nvContentPartPr>
              <p14:xfrm>
                <a:off x="10525989" y="5353474"/>
                <a:ext cx="916920" cy="446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BF0075-AB92-C94A-9683-890F30507D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18429" y="5345914"/>
                  <a:ext cx="932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1BA98CA-F052-0240-BB4C-DDC1AF50491D}"/>
                    </a:ext>
                  </a:extLst>
                </p14:cNvPr>
                <p14:cNvContentPartPr/>
                <p14:nvPr/>
              </p14:nvContentPartPr>
              <p14:xfrm>
                <a:off x="11200269" y="5290114"/>
                <a:ext cx="279000" cy="306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1BA98CA-F052-0240-BB4C-DDC1AF5049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192709" y="5282914"/>
                  <a:ext cx="29412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644AE4A-D6CF-024E-885A-A95182ECBF9C}"/>
                  </a:ext>
                </a:extLst>
              </p14:cNvPr>
              <p14:cNvContentPartPr/>
              <p14:nvPr/>
            </p14:nvContentPartPr>
            <p14:xfrm>
              <a:off x="9541749" y="6148714"/>
              <a:ext cx="433440" cy="164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644AE4A-D6CF-024E-885A-A95182ECBF9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534189" y="6141154"/>
                <a:ext cx="4485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341CB22-3D33-3C40-A722-74B1D2E73A48}"/>
              </a:ext>
            </a:extLst>
          </p:cNvPr>
          <p:cNvGrpSpPr/>
          <p:nvPr/>
        </p:nvGrpSpPr>
        <p:grpSpPr>
          <a:xfrm>
            <a:off x="10321869" y="5909314"/>
            <a:ext cx="1353960" cy="401400"/>
            <a:chOff x="10321869" y="5909314"/>
            <a:chExt cx="135396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FFCD7B-78D7-BB42-8135-96418496996A}"/>
                    </a:ext>
                  </a:extLst>
                </p14:cNvPr>
                <p14:cNvContentPartPr/>
                <p14:nvPr/>
              </p14:nvContentPartPr>
              <p14:xfrm>
                <a:off x="10321869" y="6029554"/>
                <a:ext cx="158040" cy="281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FFCD7B-78D7-BB42-8135-9641849699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14309" y="6021994"/>
                  <a:ext cx="172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84CD4C4-B062-0D41-97F5-C54053341499}"/>
                    </a:ext>
                  </a:extLst>
                </p14:cNvPr>
                <p14:cNvContentPartPr/>
                <p14:nvPr/>
              </p14:nvContentPartPr>
              <p14:xfrm>
                <a:off x="10510869" y="6068074"/>
                <a:ext cx="342720" cy="129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84CD4C4-B062-0D41-97F5-C540533414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03309" y="6060514"/>
                  <a:ext cx="35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49ACC8-BC56-FE4D-8F58-385DF9ACD802}"/>
                    </a:ext>
                  </a:extLst>
                </p14:cNvPr>
                <p14:cNvContentPartPr/>
                <p14:nvPr/>
              </p14:nvContentPartPr>
              <p14:xfrm>
                <a:off x="10883109" y="6064474"/>
                <a:ext cx="127440" cy="112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49ACC8-BC56-FE4D-8F58-385DF9ACD8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75549" y="6056914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0BEED12-BE71-E046-A294-2C71C2001719}"/>
                    </a:ext>
                  </a:extLst>
                </p14:cNvPr>
                <p14:cNvContentPartPr/>
                <p14:nvPr/>
              </p14:nvContentPartPr>
              <p14:xfrm>
                <a:off x="11111709" y="5997874"/>
                <a:ext cx="223920" cy="151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0BEED12-BE71-E046-A294-2C71C20017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04149" y="5990314"/>
                  <a:ext cx="239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3FB4F5E-1DC8-054F-877F-028BDD53FAB8}"/>
                    </a:ext>
                  </a:extLst>
                </p14:cNvPr>
                <p14:cNvContentPartPr/>
                <p14:nvPr/>
              </p14:nvContentPartPr>
              <p14:xfrm>
                <a:off x="11389629" y="5909314"/>
                <a:ext cx="147600" cy="210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3FB4F5E-1DC8-054F-877F-028BDD53FAB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82069" y="5901754"/>
                  <a:ext cx="162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B13948-20D8-9943-A914-5617981A4970}"/>
                    </a:ext>
                  </a:extLst>
                </p14:cNvPr>
                <p14:cNvContentPartPr/>
                <p14:nvPr/>
              </p14:nvContentPartPr>
              <p14:xfrm>
                <a:off x="11649909" y="6095794"/>
                <a:ext cx="25920" cy="15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B13948-20D8-9943-A914-5617981A49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42349" y="6088234"/>
                  <a:ext cx="406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008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2137-B950-8840-8EEF-8AC1E28F51CF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980968-7C1B-B847-8162-853C9220C4CF}"/>
              </a:ext>
            </a:extLst>
          </p:cNvPr>
          <p:cNvGrpSpPr/>
          <p:nvPr/>
        </p:nvGrpSpPr>
        <p:grpSpPr>
          <a:xfrm>
            <a:off x="1524909" y="512194"/>
            <a:ext cx="390240" cy="462240"/>
            <a:chOff x="1524909" y="512194"/>
            <a:chExt cx="39024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F369CD-1C4A-8D48-8F13-A9A562BAFDE5}"/>
                    </a:ext>
                  </a:extLst>
                </p14:cNvPr>
                <p14:cNvContentPartPr/>
                <p14:nvPr/>
              </p14:nvContentPartPr>
              <p14:xfrm>
                <a:off x="1524909" y="535234"/>
                <a:ext cx="118080" cy="307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F369CD-1C4A-8D48-8F13-A9A562BAFD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17349" y="528034"/>
                  <a:ext cx="13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95DAA8-3D4E-FF47-9527-D6167E268780}"/>
                    </a:ext>
                  </a:extLst>
                </p14:cNvPr>
                <p14:cNvContentPartPr/>
                <p14:nvPr/>
              </p14:nvContentPartPr>
              <p14:xfrm>
                <a:off x="1752069" y="512194"/>
                <a:ext cx="163080" cy="46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95DAA8-3D4E-FF47-9527-D6167E2687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4509" y="504634"/>
                  <a:ext cx="17820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0F386-FD82-F442-9AA7-1D6146AF2DF7}"/>
              </a:ext>
            </a:extLst>
          </p:cNvPr>
          <p:cNvGrpSpPr/>
          <p:nvPr/>
        </p:nvGrpSpPr>
        <p:grpSpPr>
          <a:xfrm>
            <a:off x="2815869" y="402754"/>
            <a:ext cx="865800" cy="1237320"/>
            <a:chOff x="2815869" y="402754"/>
            <a:chExt cx="865800" cy="12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FA5940-8F0C-AB4E-A5E6-3EE75FD539F2}"/>
                    </a:ext>
                  </a:extLst>
                </p14:cNvPr>
                <p14:cNvContentPartPr/>
                <p14:nvPr/>
              </p14:nvContentPartPr>
              <p14:xfrm>
                <a:off x="2815869" y="410674"/>
                <a:ext cx="243720" cy="318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FA5940-8F0C-AB4E-A5E6-3EE75FD539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08309" y="403114"/>
                  <a:ext cx="2588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C9BF77-EAD0-1A4C-9269-0BA1FAB90617}"/>
                    </a:ext>
                  </a:extLst>
                </p14:cNvPr>
                <p14:cNvContentPartPr/>
                <p14:nvPr/>
              </p14:nvContentPartPr>
              <p14:xfrm>
                <a:off x="3115749" y="402754"/>
                <a:ext cx="334080" cy="406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C9BF77-EAD0-1A4C-9269-0BA1FAB906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8189" y="395194"/>
                  <a:ext cx="349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F8DEBE-F25E-894A-958C-8507C9FDD743}"/>
                    </a:ext>
                  </a:extLst>
                </p14:cNvPr>
                <p14:cNvContentPartPr/>
                <p14:nvPr/>
              </p14:nvContentPartPr>
              <p14:xfrm>
                <a:off x="3435789" y="402754"/>
                <a:ext cx="205920" cy="29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F8DEBE-F25E-894A-958C-8507C9FDD7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8229" y="395194"/>
                  <a:ext cx="220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3DEDE3-D6D2-CE42-B1FF-EAE8EB2990AA}"/>
                    </a:ext>
                  </a:extLst>
                </p14:cNvPr>
                <p14:cNvContentPartPr/>
                <p14:nvPr/>
              </p14:nvContentPartPr>
              <p14:xfrm>
                <a:off x="2831349" y="942394"/>
                <a:ext cx="850320" cy="69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3DEDE3-D6D2-CE42-B1FF-EAE8EB2990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3789" y="934834"/>
                  <a:ext cx="865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AD1B8D-0A33-B342-AF2D-34CB3721AA02}"/>
                    </a:ext>
                  </a:extLst>
                </p14:cNvPr>
                <p14:cNvContentPartPr/>
                <p14:nvPr/>
              </p14:nvContentPartPr>
              <p14:xfrm>
                <a:off x="3014229" y="1192954"/>
                <a:ext cx="84240" cy="26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AD1B8D-0A33-B342-AF2D-34CB3721A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6669" y="1185394"/>
                  <a:ext cx="99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7A7F77-B8B0-1144-8831-21F7BA847F18}"/>
                    </a:ext>
                  </a:extLst>
                </p14:cNvPr>
                <p14:cNvContentPartPr/>
                <p14:nvPr/>
              </p14:nvContentPartPr>
              <p14:xfrm>
                <a:off x="3325269" y="1340194"/>
                <a:ext cx="285480" cy="29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7A7F77-B8B0-1144-8831-21F7BA847F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7709" y="1332634"/>
                  <a:ext cx="3006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70F219-3EE1-B640-8985-D4E9CC86A075}"/>
              </a:ext>
            </a:extLst>
          </p:cNvPr>
          <p:cNvGrpSpPr/>
          <p:nvPr/>
        </p:nvGrpSpPr>
        <p:grpSpPr>
          <a:xfrm>
            <a:off x="3988749" y="892354"/>
            <a:ext cx="394920" cy="117720"/>
            <a:chOff x="3988749" y="892354"/>
            <a:chExt cx="3949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D909F1-353E-EB49-A888-B6B0C292DCF4}"/>
                    </a:ext>
                  </a:extLst>
                </p14:cNvPr>
                <p14:cNvContentPartPr/>
                <p14:nvPr/>
              </p14:nvContentPartPr>
              <p14:xfrm>
                <a:off x="3988749" y="892354"/>
                <a:ext cx="208080" cy="2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D909F1-353E-EB49-A888-B6B0C292DC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1189" y="884794"/>
                  <a:ext cx="22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8A72A9-2F8A-2741-8060-1D1CC0641F4B}"/>
                    </a:ext>
                  </a:extLst>
                </p14:cNvPr>
                <p14:cNvContentPartPr/>
                <p14:nvPr/>
              </p14:nvContentPartPr>
              <p14:xfrm>
                <a:off x="4090989" y="973714"/>
                <a:ext cx="292680" cy="3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8A72A9-2F8A-2741-8060-1D1CC0641F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3429" y="966154"/>
                  <a:ext cx="3078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063407-C90C-1F49-A680-24E3A3120087}"/>
                  </a:ext>
                </a:extLst>
              </p14:cNvPr>
              <p14:cNvContentPartPr/>
              <p14:nvPr/>
            </p14:nvContentPartPr>
            <p14:xfrm>
              <a:off x="5228949" y="530194"/>
              <a:ext cx="139680" cy="16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063407-C90C-1F49-A680-24E3A31200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1389" y="522634"/>
                <a:ext cx="154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32052E6-D325-664D-AA0B-4DA24C60A7FB}"/>
                  </a:ext>
                </a:extLst>
              </p14:cNvPr>
              <p14:cNvContentPartPr/>
              <p14:nvPr/>
            </p14:nvContentPartPr>
            <p14:xfrm>
              <a:off x="4818189" y="984514"/>
              <a:ext cx="806760" cy="60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32052E6-D325-664D-AA0B-4DA24C60A7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0629" y="976954"/>
                <a:ext cx="8218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E76F9AD-2E45-8F4A-A82C-75821C7451FA}"/>
              </a:ext>
            </a:extLst>
          </p:cNvPr>
          <p:cNvGrpSpPr/>
          <p:nvPr/>
        </p:nvGrpSpPr>
        <p:grpSpPr>
          <a:xfrm>
            <a:off x="4762389" y="1251634"/>
            <a:ext cx="826200" cy="316440"/>
            <a:chOff x="4762389" y="1251634"/>
            <a:chExt cx="82620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16CA76-2D60-3E4E-9F76-34D591C94F40}"/>
                    </a:ext>
                  </a:extLst>
                </p14:cNvPr>
                <p14:cNvContentPartPr/>
                <p14:nvPr/>
              </p14:nvContentPartPr>
              <p14:xfrm>
                <a:off x="4762389" y="1336594"/>
                <a:ext cx="321120" cy="23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16CA76-2D60-3E4E-9F76-34D591C94F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4829" y="1329034"/>
                  <a:ext cx="336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278468-67EE-E645-9CC9-6FABBD480260}"/>
                    </a:ext>
                  </a:extLst>
                </p14:cNvPr>
                <p14:cNvContentPartPr/>
                <p14:nvPr/>
              </p14:nvContentPartPr>
              <p14:xfrm>
                <a:off x="5186829" y="1305994"/>
                <a:ext cx="21240" cy="127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278468-67EE-E645-9CC9-6FABBD4802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9269" y="1298434"/>
                  <a:ext cx="36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D5CE87-35B9-3B42-BECF-E8D59CD293A3}"/>
                    </a:ext>
                  </a:extLst>
                </p14:cNvPr>
                <p14:cNvContentPartPr/>
                <p14:nvPr/>
              </p14:nvContentPartPr>
              <p14:xfrm>
                <a:off x="5126709" y="1370074"/>
                <a:ext cx="163080" cy="34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D5CE87-35B9-3B42-BECF-E8D59CD293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19149" y="1362514"/>
                  <a:ext cx="17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EAC294-82BA-3C4E-99DF-788DA5D0A693}"/>
                    </a:ext>
                  </a:extLst>
                </p14:cNvPr>
                <p14:cNvContentPartPr/>
                <p14:nvPr/>
              </p14:nvContentPartPr>
              <p14:xfrm>
                <a:off x="5393829" y="1251634"/>
                <a:ext cx="194760" cy="156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EAC294-82BA-3C4E-99DF-788DA5D0A6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6269" y="1244074"/>
                  <a:ext cx="2098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F66D0F-CBCA-5A44-BFF3-D0E23D2F1BF9}"/>
              </a:ext>
            </a:extLst>
          </p:cNvPr>
          <p:cNvGrpSpPr/>
          <p:nvPr/>
        </p:nvGrpSpPr>
        <p:grpSpPr>
          <a:xfrm>
            <a:off x="5993229" y="925114"/>
            <a:ext cx="528840" cy="250560"/>
            <a:chOff x="5993229" y="925114"/>
            <a:chExt cx="52884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E25F50-2C9F-C648-911B-545AD3B9F978}"/>
                    </a:ext>
                  </a:extLst>
                </p14:cNvPr>
                <p14:cNvContentPartPr/>
                <p14:nvPr/>
              </p14:nvContentPartPr>
              <p14:xfrm>
                <a:off x="5993229" y="1078114"/>
                <a:ext cx="233280" cy="54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E25F50-2C9F-C648-911B-545AD3B9F9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5669" y="1070554"/>
                  <a:ext cx="248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F038BA-2854-DF44-ADBD-56649BB4535A}"/>
                    </a:ext>
                  </a:extLst>
                </p14:cNvPr>
                <p14:cNvContentPartPr/>
                <p14:nvPr/>
              </p14:nvContentPartPr>
              <p14:xfrm>
                <a:off x="6493269" y="925114"/>
                <a:ext cx="28800" cy="250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F038BA-2854-DF44-ADBD-56649BB453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85709" y="917554"/>
                  <a:ext cx="435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7DCF7A-33F0-C548-9D1B-4D48D7A63E46}"/>
              </a:ext>
            </a:extLst>
          </p:cNvPr>
          <p:cNvGrpSpPr/>
          <p:nvPr/>
        </p:nvGrpSpPr>
        <p:grpSpPr>
          <a:xfrm>
            <a:off x="7437909" y="896674"/>
            <a:ext cx="400320" cy="126720"/>
            <a:chOff x="7437909" y="896674"/>
            <a:chExt cx="4003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C6F72E-A4FC-CB4E-85D2-C1436313D0A3}"/>
                    </a:ext>
                  </a:extLst>
                </p14:cNvPr>
                <p14:cNvContentPartPr/>
                <p14:nvPr/>
              </p14:nvContentPartPr>
              <p14:xfrm>
                <a:off x="7437909" y="896674"/>
                <a:ext cx="230400" cy="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C6F72E-A4FC-CB4E-85D2-C1436313D0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0349" y="889114"/>
                  <a:ext cx="245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C2E8C5-4E79-F04E-A4E8-65B9EECB9481}"/>
                    </a:ext>
                  </a:extLst>
                </p14:cNvPr>
                <p14:cNvContentPartPr/>
                <p14:nvPr/>
              </p14:nvContentPartPr>
              <p14:xfrm>
                <a:off x="7477149" y="987394"/>
                <a:ext cx="361080" cy="36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C2E8C5-4E79-F04E-A4E8-65B9EECB94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69589" y="979834"/>
                  <a:ext cx="3762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71B5ED-53D5-B14D-AB87-2D5E6E015030}"/>
              </a:ext>
            </a:extLst>
          </p:cNvPr>
          <p:cNvGrpSpPr/>
          <p:nvPr/>
        </p:nvGrpSpPr>
        <p:grpSpPr>
          <a:xfrm>
            <a:off x="7406229" y="382594"/>
            <a:ext cx="578520" cy="328680"/>
            <a:chOff x="7406229" y="382594"/>
            <a:chExt cx="5785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4ACE5C-B84F-9141-B513-8CCF8F1FBC78}"/>
                    </a:ext>
                  </a:extLst>
                </p14:cNvPr>
                <p14:cNvContentPartPr/>
                <p14:nvPr/>
              </p14:nvContentPartPr>
              <p14:xfrm>
                <a:off x="7406229" y="600754"/>
                <a:ext cx="100440" cy="11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4ACE5C-B84F-9141-B513-8CCF8F1FBC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98669" y="593194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CD71B3-E067-6444-8BBD-4ABB9F7ECAFE}"/>
                    </a:ext>
                  </a:extLst>
                </p14:cNvPr>
                <p14:cNvContentPartPr/>
                <p14:nvPr/>
              </p14:nvContentPartPr>
              <p14:xfrm>
                <a:off x="7625469" y="382594"/>
                <a:ext cx="230760" cy="312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CD71B3-E067-6444-8BBD-4ABB9F7ECA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17909" y="375034"/>
                  <a:ext cx="245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E76A33-1E57-1942-B773-FCF6B33150B1}"/>
                    </a:ext>
                  </a:extLst>
                </p14:cNvPr>
                <p14:cNvContentPartPr/>
                <p14:nvPr/>
              </p14:nvContentPartPr>
              <p14:xfrm>
                <a:off x="7742829" y="533074"/>
                <a:ext cx="241920" cy="52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E76A33-1E57-1942-B773-FCF6B33150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5269" y="525514"/>
                  <a:ext cx="25704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FA6274-64F0-9944-991B-3D68297B5E47}"/>
                  </a:ext>
                </a:extLst>
              </p14:cNvPr>
              <p14:cNvContentPartPr/>
              <p14:nvPr/>
            </p14:nvContentPartPr>
            <p14:xfrm>
              <a:off x="8682789" y="809194"/>
              <a:ext cx="233640" cy="218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FA6274-64F0-9944-991B-3D68297B5E4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75229" y="801634"/>
                <a:ext cx="24876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E05339E-8981-F440-873B-A32AC4425128}"/>
              </a:ext>
            </a:extLst>
          </p:cNvPr>
          <p:cNvGrpSpPr/>
          <p:nvPr/>
        </p:nvGrpSpPr>
        <p:grpSpPr>
          <a:xfrm>
            <a:off x="2922789" y="2470234"/>
            <a:ext cx="408240" cy="234000"/>
            <a:chOff x="2922789" y="2470234"/>
            <a:chExt cx="40824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AB7E5B-B8D3-8B4A-B655-89E5A5435B2E}"/>
                    </a:ext>
                  </a:extLst>
                </p14:cNvPr>
                <p14:cNvContentPartPr/>
                <p14:nvPr/>
              </p14:nvContentPartPr>
              <p14:xfrm>
                <a:off x="2922789" y="2589754"/>
                <a:ext cx="207360" cy="14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AB7E5B-B8D3-8B4A-B655-89E5A5435B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5229" y="2582194"/>
                  <a:ext cx="22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C06530-8132-C34B-9CC5-772A61189214}"/>
                    </a:ext>
                  </a:extLst>
                </p14:cNvPr>
                <p14:cNvContentPartPr/>
                <p14:nvPr/>
              </p14:nvContentPartPr>
              <p14:xfrm>
                <a:off x="3064269" y="2568154"/>
                <a:ext cx="141840" cy="104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C06530-8132-C34B-9CC5-772A611892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6709" y="2560594"/>
                  <a:ext cx="156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AE8C2B-1091-EC4E-97A2-27B142E963AB}"/>
                    </a:ext>
                  </a:extLst>
                </p14:cNvPr>
                <p14:cNvContentPartPr/>
                <p14:nvPr/>
              </p14:nvContentPartPr>
              <p14:xfrm>
                <a:off x="3183069" y="2470234"/>
                <a:ext cx="147960" cy="234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AE8C2B-1091-EC4E-97A2-27B142E963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5509" y="2462674"/>
                  <a:ext cx="1627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E580E8-06B1-454E-8F0F-F950DFDE8236}"/>
              </a:ext>
            </a:extLst>
          </p:cNvPr>
          <p:cNvGrpSpPr/>
          <p:nvPr/>
        </p:nvGrpSpPr>
        <p:grpSpPr>
          <a:xfrm>
            <a:off x="4083069" y="2231554"/>
            <a:ext cx="311040" cy="564120"/>
            <a:chOff x="4083069" y="2231554"/>
            <a:chExt cx="31104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A0B62F-2A1E-C144-8D12-FDB669E6A1F5}"/>
                    </a:ext>
                  </a:extLst>
                </p14:cNvPr>
                <p14:cNvContentPartPr/>
                <p14:nvPr/>
              </p14:nvContentPartPr>
              <p14:xfrm>
                <a:off x="4083069" y="2475994"/>
                <a:ext cx="311040" cy="319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A0B62F-2A1E-C144-8D12-FDB669E6A1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5509" y="2468434"/>
                  <a:ext cx="325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E76937-6524-BD4D-84C6-73D29D173D7E}"/>
                    </a:ext>
                  </a:extLst>
                </p14:cNvPr>
                <p14:cNvContentPartPr/>
                <p14:nvPr/>
              </p14:nvContentPartPr>
              <p14:xfrm>
                <a:off x="4245429" y="2231554"/>
                <a:ext cx="148320" cy="133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E76937-6524-BD4D-84C6-73D29D173D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38229" y="2223994"/>
                  <a:ext cx="1634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DB651B-59D7-B649-A3B6-C979746CB3AD}"/>
              </a:ext>
            </a:extLst>
          </p:cNvPr>
          <p:cNvGrpSpPr/>
          <p:nvPr/>
        </p:nvGrpSpPr>
        <p:grpSpPr>
          <a:xfrm>
            <a:off x="5108349" y="2452594"/>
            <a:ext cx="241200" cy="105840"/>
            <a:chOff x="5108349" y="2452594"/>
            <a:chExt cx="24120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8AD13-6AD9-2E4C-A229-4583467A4F7E}"/>
                    </a:ext>
                  </a:extLst>
                </p14:cNvPr>
                <p14:cNvContentPartPr/>
                <p14:nvPr/>
              </p14:nvContentPartPr>
              <p14:xfrm>
                <a:off x="5108349" y="2452594"/>
                <a:ext cx="180360" cy="7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18AD13-6AD9-2E4C-A229-4583467A4F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00789" y="2445034"/>
                  <a:ext cx="195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CBA232-B552-9D45-95C6-8222929CF9CA}"/>
                    </a:ext>
                  </a:extLst>
                </p14:cNvPr>
                <p14:cNvContentPartPr/>
                <p14:nvPr/>
              </p14:nvContentPartPr>
              <p14:xfrm>
                <a:off x="5151909" y="2531794"/>
                <a:ext cx="197640" cy="26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CBA232-B552-9D45-95C6-8222929CF9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44349" y="2524234"/>
                  <a:ext cx="212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97F2A2-8C28-2A41-96A9-BD4163BB24EF}"/>
              </a:ext>
            </a:extLst>
          </p:cNvPr>
          <p:cNvGrpSpPr/>
          <p:nvPr/>
        </p:nvGrpSpPr>
        <p:grpSpPr>
          <a:xfrm>
            <a:off x="5720349" y="2423794"/>
            <a:ext cx="636120" cy="126720"/>
            <a:chOff x="5720349" y="2423794"/>
            <a:chExt cx="6361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63B99D-3621-A247-A255-C17C0DF598D9}"/>
                    </a:ext>
                  </a:extLst>
                </p14:cNvPr>
                <p14:cNvContentPartPr/>
                <p14:nvPr/>
              </p14:nvContentPartPr>
              <p14:xfrm>
                <a:off x="5720349" y="2423794"/>
                <a:ext cx="274680" cy="126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63B99D-3621-A247-A255-C17C0DF598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12789" y="2416234"/>
                  <a:ext cx="289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6167A3-8423-FF4D-B85D-619B81D123CA}"/>
                    </a:ext>
                  </a:extLst>
                </p14:cNvPr>
                <p14:cNvContentPartPr/>
                <p14:nvPr/>
              </p14:nvContentPartPr>
              <p14:xfrm>
                <a:off x="6215349" y="2462314"/>
                <a:ext cx="141120" cy="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6167A3-8423-FF4D-B85D-619B81D123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07789" y="2454754"/>
                  <a:ext cx="1562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EB06795-DA1A-BC45-AF56-8F7454A494C9}"/>
                  </a:ext>
                </a:extLst>
              </p14:cNvPr>
              <p14:cNvContentPartPr/>
              <p14:nvPr/>
            </p14:nvContentPartPr>
            <p14:xfrm>
              <a:off x="6733389" y="2320474"/>
              <a:ext cx="266400" cy="231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EB06795-DA1A-BC45-AF56-8F7454A494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25829" y="2313274"/>
                <a:ext cx="28152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0525AB06-51F7-244D-963C-AA05D9E3F585}"/>
              </a:ext>
            </a:extLst>
          </p:cNvPr>
          <p:cNvGrpSpPr/>
          <p:nvPr/>
        </p:nvGrpSpPr>
        <p:grpSpPr>
          <a:xfrm>
            <a:off x="1474869" y="3276994"/>
            <a:ext cx="1239840" cy="540000"/>
            <a:chOff x="1474869" y="3276994"/>
            <a:chExt cx="123984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125C71-28A0-6442-B43D-8A640ACADD8C}"/>
                    </a:ext>
                  </a:extLst>
                </p14:cNvPr>
                <p14:cNvContentPartPr/>
                <p14:nvPr/>
              </p14:nvContentPartPr>
              <p14:xfrm>
                <a:off x="1474869" y="3392914"/>
                <a:ext cx="54720" cy="206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125C71-28A0-6442-B43D-8A640ACADD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67309" y="3385354"/>
                  <a:ext cx="69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59B6A3-E5DD-B64B-A461-C0253475B1A5}"/>
                    </a:ext>
                  </a:extLst>
                </p14:cNvPr>
                <p14:cNvContentPartPr/>
                <p14:nvPr/>
              </p14:nvContentPartPr>
              <p14:xfrm>
                <a:off x="1514109" y="3342514"/>
                <a:ext cx="160200" cy="43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59B6A3-E5DD-B64B-A461-C0253475B1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06549" y="3334954"/>
                  <a:ext cx="17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8C7032-53A4-D941-84B8-6AEA4B003D15}"/>
                    </a:ext>
                  </a:extLst>
                </p14:cNvPr>
                <p14:cNvContentPartPr/>
                <p14:nvPr/>
              </p14:nvContentPartPr>
              <p14:xfrm>
                <a:off x="1551189" y="3534034"/>
                <a:ext cx="236880" cy="118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8C7032-53A4-D941-84B8-6AEA4B003D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43629" y="3526474"/>
                  <a:ext cx="252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6AA3E94-BC42-0447-A0C4-A3919EEA5F34}"/>
                    </a:ext>
                  </a:extLst>
                </p14:cNvPr>
                <p14:cNvContentPartPr/>
                <p14:nvPr/>
              </p14:nvContentPartPr>
              <p14:xfrm>
                <a:off x="1860789" y="3276994"/>
                <a:ext cx="178920" cy="441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6AA3E94-BC42-0447-A0C4-A3919EEA5F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3229" y="3269434"/>
                  <a:ext cx="1940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722C82-21B2-6D47-A93D-61004582C6EC}"/>
                    </a:ext>
                  </a:extLst>
                </p14:cNvPr>
                <p14:cNvContentPartPr/>
                <p14:nvPr/>
              </p14:nvContentPartPr>
              <p14:xfrm>
                <a:off x="2164269" y="3517114"/>
                <a:ext cx="228240" cy="299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722C82-21B2-6D47-A93D-61004582C6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56709" y="3509554"/>
                  <a:ext cx="243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DDD58F-AC07-614B-8A84-47B94BAECA62}"/>
                    </a:ext>
                  </a:extLst>
                </p14:cNvPr>
                <p14:cNvContentPartPr/>
                <p14:nvPr/>
              </p14:nvContentPartPr>
              <p14:xfrm>
                <a:off x="2258589" y="3290314"/>
                <a:ext cx="146880" cy="118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DDD58F-AC07-614B-8A84-47B94BAECA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1029" y="3282754"/>
                  <a:ext cx="162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EDC58E-E079-AE47-B6F0-776FCFE91564}"/>
                    </a:ext>
                  </a:extLst>
                </p14:cNvPr>
                <p14:cNvContentPartPr/>
                <p14:nvPr/>
              </p14:nvContentPartPr>
              <p14:xfrm>
                <a:off x="2530749" y="3285634"/>
                <a:ext cx="183960" cy="431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EDC58E-E079-AE47-B6F0-776FCFE915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23189" y="3278074"/>
                  <a:ext cx="19908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73509CA-A25E-2C43-A612-54C47ED6BD31}"/>
              </a:ext>
            </a:extLst>
          </p:cNvPr>
          <p:cNvGrpSpPr/>
          <p:nvPr/>
        </p:nvGrpSpPr>
        <p:grpSpPr>
          <a:xfrm>
            <a:off x="2987949" y="3512074"/>
            <a:ext cx="183240" cy="101520"/>
            <a:chOff x="2987949" y="3512074"/>
            <a:chExt cx="18324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9725DB-0649-D340-ACC2-FE702151FA29}"/>
                    </a:ext>
                  </a:extLst>
                </p14:cNvPr>
                <p14:cNvContentPartPr/>
                <p14:nvPr/>
              </p14:nvContentPartPr>
              <p14:xfrm>
                <a:off x="2987949" y="3512074"/>
                <a:ext cx="117720" cy="16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9725DB-0649-D340-ACC2-FE702151FA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0389" y="3504874"/>
                  <a:ext cx="132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1F5FF2-A7FB-3749-A4E2-32D5CF4C43C2}"/>
                    </a:ext>
                  </a:extLst>
                </p14:cNvPr>
                <p14:cNvContentPartPr/>
                <p14:nvPr/>
              </p14:nvContentPartPr>
              <p14:xfrm>
                <a:off x="3019989" y="3575434"/>
                <a:ext cx="151200" cy="38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1F5FF2-A7FB-3749-A4E2-32D5CF4C43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12429" y="3567874"/>
                  <a:ext cx="1663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F63259-1151-5B4F-A39B-9D8A702D1B72}"/>
              </a:ext>
            </a:extLst>
          </p:cNvPr>
          <p:cNvGrpSpPr/>
          <p:nvPr/>
        </p:nvGrpSpPr>
        <p:grpSpPr>
          <a:xfrm>
            <a:off x="3412389" y="3244594"/>
            <a:ext cx="1426320" cy="564840"/>
            <a:chOff x="3412389" y="3244594"/>
            <a:chExt cx="142632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ED6E58-5273-EE43-B57C-FA0AF600DD9C}"/>
                    </a:ext>
                  </a:extLst>
                </p14:cNvPr>
                <p14:cNvContentPartPr/>
                <p14:nvPr/>
              </p14:nvContentPartPr>
              <p14:xfrm>
                <a:off x="3430029" y="3419554"/>
                <a:ext cx="16920" cy="18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ED6E58-5273-EE43-B57C-FA0AF600DD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22469" y="3411994"/>
                  <a:ext cx="3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FE6E10-8EA5-DD45-B14D-4A0AA42D387D}"/>
                    </a:ext>
                  </a:extLst>
                </p14:cNvPr>
                <p14:cNvContentPartPr/>
                <p14:nvPr/>
              </p14:nvContentPartPr>
              <p14:xfrm>
                <a:off x="3412389" y="3366274"/>
                <a:ext cx="146160" cy="54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FE6E10-8EA5-DD45-B14D-4A0AA42D38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04829" y="3358714"/>
                  <a:ext cx="161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295D75-4957-7B45-A11A-F793928F95AC}"/>
                    </a:ext>
                  </a:extLst>
                </p14:cNvPr>
                <p14:cNvContentPartPr/>
                <p14:nvPr/>
              </p14:nvContentPartPr>
              <p14:xfrm>
                <a:off x="3455949" y="3525394"/>
                <a:ext cx="184680" cy="144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295D75-4957-7B45-A11A-F793928F95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48389" y="3517834"/>
                  <a:ext cx="199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FFBE43-2364-2441-A92A-0E1813D78EA2}"/>
                    </a:ext>
                  </a:extLst>
                </p14:cNvPr>
                <p14:cNvContentPartPr/>
                <p14:nvPr/>
              </p14:nvContentPartPr>
              <p14:xfrm>
                <a:off x="3747909" y="3301474"/>
                <a:ext cx="180000" cy="507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FFBE43-2364-2441-A92A-0E1813D78E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40349" y="3293914"/>
                  <a:ext cx="1951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6CD733-2077-7446-BDC8-AD24CC550F66}"/>
                    </a:ext>
                  </a:extLst>
                </p14:cNvPr>
                <p14:cNvContentPartPr/>
                <p14:nvPr/>
              </p14:nvContentPartPr>
              <p14:xfrm>
                <a:off x="3956709" y="3449074"/>
                <a:ext cx="196200" cy="15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6CD733-2077-7446-BDC8-AD24CC550F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9149" y="3441514"/>
                  <a:ext cx="21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04030D-E60C-7646-8688-366B2A10F1AF}"/>
                    </a:ext>
                  </a:extLst>
                </p14:cNvPr>
                <p14:cNvContentPartPr/>
                <p14:nvPr/>
              </p14:nvContentPartPr>
              <p14:xfrm>
                <a:off x="4218069" y="3514594"/>
                <a:ext cx="113400" cy="1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04030D-E60C-7646-8688-366B2A10F1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10509" y="3507034"/>
                  <a:ext cx="12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407946-33CD-DF45-9C3B-66C0146B3220}"/>
                    </a:ext>
                  </a:extLst>
                </p14:cNvPr>
                <p14:cNvContentPartPr/>
                <p14:nvPr/>
              </p14:nvContentPartPr>
              <p14:xfrm>
                <a:off x="4495269" y="3417034"/>
                <a:ext cx="183960" cy="16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407946-33CD-DF45-9C3B-66C0146B32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87709" y="3409474"/>
                  <a:ext cx="19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FA33D5-82CB-BB4B-9CC8-F6DD056BA72F}"/>
                    </a:ext>
                  </a:extLst>
                </p14:cNvPr>
                <p14:cNvContentPartPr/>
                <p14:nvPr/>
              </p14:nvContentPartPr>
              <p14:xfrm>
                <a:off x="4656909" y="3244594"/>
                <a:ext cx="181800" cy="459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FA33D5-82CB-BB4B-9CC8-F6DD056BA7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49709" y="3237034"/>
                  <a:ext cx="196920" cy="47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39CC42-7B72-604C-8006-CDB0A512A9E6}"/>
                  </a:ext>
                </a:extLst>
              </p14:cNvPr>
              <p14:cNvContentPartPr/>
              <p14:nvPr/>
            </p14:nvContentPartPr>
            <p14:xfrm>
              <a:off x="5152269" y="3411274"/>
              <a:ext cx="174960" cy="6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39CC42-7B72-604C-8006-CDB0A512A9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144709" y="3403714"/>
                <a:ext cx="190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A483E65-FD89-4D45-8BB7-21999A94C844}"/>
                  </a:ext>
                </a:extLst>
              </p14:cNvPr>
              <p14:cNvContentPartPr/>
              <p14:nvPr/>
            </p14:nvContentPartPr>
            <p14:xfrm>
              <a:off x="5167389" y="3533314"/>
              <a:ext cx="194760" cy="2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A483E65-FD89-4D45-8BB7-21999A94C84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59829" y="3525754"/>
                <a:ext cx="2098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C4F05B8-E64F-3242-A640-C19AB9DE8209}"/>
              </a:ext>
            </a:extLst>
          </p:cNvPr>
          <p:cNvGrpSpPr/>
          <p:nvPr/>
        </p:nvGrpSpPr>
        <p:grpSpPr>
          <a:xfrm>
            <a:off x="5665989" y="3253954"/>
            <a:ext cx="926640" cy="400320"/>
            <a:chOff x="5665989" y="3253954"/>
            <a:chExt cx="92664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AAAD7E-C937-7246-B2C8-86ABD1A8A0F5}"/>
                    </a:ext>
                  </a:extLst>
                </p14:cNvPr>
                <p14:cNvContentPartPr/>
                <p14:nvPr/>
              </p14:nvContentPartPr>
              <p14:xfrm>
                <a:off x="5665989" y="3345394"/>
                <a:ext cx="56160" cy="19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AAAD7E-C937-7246-B2C8-86ABD1A8A0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58429" y="3337834"/>
                  <a:ext cx="71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CF7DAC-F066-2B4E-A10C-1DACE0076CA3}"/>
                    </a:ext>
                  </a:extLst>
                </p14:cNvPr>
                <p14:cNvContentPartPr/>
                <p14:nvPr/>
              </p14:nvContentPartPr>
              <p14:xfrm>
                <a:off x="5699829" y="3296794"/>
                <a:ext cx="159840" cy="56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CF7DAC-F066-2B4E-A10C-1DACE0076C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92269" y="3289234"/>
                  <a:ext cx="174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0AF481-5C0A-E546-A8FD-D4FF7C3C69AC}"/>
                    </a:ext>
                  </a:extLst>
                </p14:cNvPr>
                <p14:cNvContentPartPr/>
                <p14:nvPr/>
              </p14:nvContentPartPr>
              <p14:xfrm>
                <a:off x="5741949" y="3450514"/>
                <a:ext cx="149760" cy="134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0AF481-5C0A-E546-A8FD-D4FF7C3C69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34389" y="3442954"/>
                  <a:ext cx="16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36B5B5-1B67-984C-8015-96D820B13777}"/>
                    </a:ext>
                  </a:extLst>
                </p14:cNvPr>
                <p14:cNvContentPartPr/>
                <p14:nvPr/>
              </p14:nvContentPartPr>
              <p14:xfrm>
                <a:off x="5991069" y="3253954"/>
                <a:ext cx="127440" cy="400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36B5B5-1B67-984C-8015-96D820B137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83509" y="3246394"/>
                  <a:ext cx="142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02D1B9-6588-8344-90DA-37376CBA59D7}"/>
                    </a:ext>
                  </a:extLst>
                </p14:cNvPr>
                <p14:cNvContentPartPr/>
                <p14:nvPr/>
              </p14:nvContentPartPr>
              <p14:xfrm>
                <a:off x="6197709" y="3379594"/>
                <a:ext cx="171720" cy="131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02D1B9-6588-8344-90DA-37376CBA59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90149" y="3372034"/>
                  <a:ext cx="186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51E10B-781C-0C40-B30C-84AA42579D00}"/>
                    </a:ext>
                  </a:extLst>
                </p14:cNvPr>
                <p14:cNvContentPartPr/>
                <p14:nvPr/>
              </p14:nvContentPartPr>
              <p14:xfrm>
                <a:off x="6438549" y="3271954"/>
                <a:ext cx="154080" cy="326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51E10B-781C-0C40-B30C-84AA42579D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31349" y="3264394"/>
                  <a:ext cx="169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B9C38F-A6C8-104F-BA41-22A788EFE3E0}"/>
                    </a:ext>
                  </a:extLst>
                </p14:cNvPr>
                <p14:cNvContentPartPr/>
                <p14:nvPr/>
              </p14:nvContentPartPr>
              <p14:xfrm>
                <a:off x="6024909" y="3254674"/>
                <a:ext cx="92520" cy="29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B9C38F-A6C8-104F-BA41-22A788EFE3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17709" y="3247114"/>
                  <a:ext cx="1076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7BF062-055E-2241-825D-4DF0D7CA25E9}"/>
              </a:ext>
            </a:extLst>
          </p:cNvPr>
          <p:cNvGrpSpPr/>
          <p:nvPr/>
        </p:nvGrpSpPr>
        <p:grpSpPr>
          <a:xfrm>
            <a:off x="6852549" y="3327754"/>
            <a:ext cx="637200" cy="210240"/>
            <a:chOff x="6852549" y="3327754"/>
            <a:chExt cx="63720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43FA3E-6DC4-8D4A-ABD5-68C6C9CD117D}"/>
                    </a:ext>
                  </a:extLst>
                </p14:cNvPr>
                <p14:cNvContentPartPr/>
                <p14:nvPr/>
              </p14:nvContentPartPr>
              <p14:xfrm>
                <a:off x="6852549" y="3424594"/>
                <a:ext cx="260280" cy="16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43FA3E-6DC4-8D4A-ABD5-68C6C9CD11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44989" y="3417394"/>
                  <a:ext cx="27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F80149-A8F6-1A49-8E2B-44E14F0E6E33}"/>
                    </a:ext>
                  </a:extLst>
                </p14:cNvPr>
                <p14:cNvContentPartPr/>
                <p14:nvPr/>
              </p14:nvContentPartPr>
              <p14:xfrm>
                <a:off x="7260069" y="3327754"/>
                <a:ext cx="229680" cy="210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F80149-A8F6-1A49-8E2B-44E14F0E6E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52509" y="3320554"/>
                  <a:ext cx="2448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41E8FFB-D5AC-F14F-ADBF-122F6385FB92}"/>
              </a:ext>
            </a:extLst>
          </p:cNvPr>
          <p:cNvGrpSpPr/>
          <p:nvPr/>
        </p:nvGrpSpPr>
        <p:grpSpPr>
          <a:xfrm>
            <a:off x="7744989" y="3270514"/>
            <a:ext cx="1925640" cy="463680"/>
            <a:chOff x="7744989" y="3270514"/>
            <a:chExt cx="192564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B61033-2EC3-FD4B-9E7F-87A0696C3DD4}"/>
                    </a:ext>
                  </a:extLst>
                </p14:cNvPr>
                <p14:cNvContentPartPr/>
                <p14:nvPr/>
              </p14:nvContentPartPr>
              <p14:xfrm>
                <a:off x="7744989" y="3319114"/>
                <a:ext cx="159840" cy="11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B61033-2EC3-FD4B-9E7F-87A0696C3D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37429" y="3311554"/>
                  <a:ext cx="17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31A8F62-06F2-1E4B-91BC-8E6B5A0D7970}"/>
                    </a:ext>
                  </a:extLst>
                </p14:cNvPr>
                <p14:cNvContentPartPr/>
                <p14:nvPr/>
              </p14:nvContentPartPr>
              <p14:xfrm>
                <a:off x="7765869" y="3411994"/>
                <a:ext cx="168120" cy="1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31A8F62-06F2-1E4B-91BC-8E6B5A0D79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58309" y="3404434"/>
                  <a:ext cx="183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D4DA10-D710-2843-B70E-6D8BD3113898}"/>
                    </a:ext>
                  </a:extLst>
                </p14:cNvPr>
                <p14:cNvContentPartPr/>
                <p14:nvPr/>
              </p14:nvContentPartPr>
              <p14:xfrm>
                <a:off x="8080869" y="3331714"/>
                <a:ext cx="336960" cy="402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D4DA10-D710-2843-B70E-6D8BD31138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73309" y="3324154"/>
                  <a:ext cx="352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1DD634-034C-CF47-9572-C6802879C820}"/>
                    </a:ext>
                  </a:extLst>
                </p14:cNvPr>
                <p14:cNvContentPartPr/>
                <p14:nvPr/>
              </p14:nvContentPartPr>
              <p14:xfrm>
                <a:off x="8550669" y="3298234"/>
                <a:ext cx="40320" cy="18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1DD634-034C-CF47-9572-C6802879C8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43109" y="3290674"/>
                  <a:ext cx="55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53684D5-C7FA-D843-AD8D-71BBE28FFCDD}"/>
                    </a:ext>
                  </a:extLst>
                </p14:cNvPr>
                <p14:cNvContentPartPr/>
                <p14:nvPr/>
              </p14:nvContentPartPr>
              <p14:xfrm>
                <a:off x="8493069" y="3377434"/>
                <a:ext cx="181800" cy="51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53684D5-C7FA-D843-AD8D-71BBE28FFC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85509" y="3369874"/>
                  <a:ext cx="196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19C820-F507-774D-BD3C-8A53C3153B29}"/>
                    </a:ext>
                  </a:extLst>
                </p14:cNvPr>
                <p14:cNvContentPartPr/>
                <p14:nvPr/>
              </p14:nvContentPartPr>
              <p14:xfrm>
                <a:off x="8745789" y="3276274"/>
                <a:ext cx="199800" cy="204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19C820-F507-774D-BD3C-8A53C3153B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38229" y="3268714"/>
                  <a:ext cx="214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7D063E5-B112-1E44-AC9E-768A95B20FAF}"/>
                    </a:ext>
                  </a:extLst>
                </p14:cNvPr>
                <p14:cNvContentPartPr/>
                <p14:nvPr/>
              </p14:nvContentPartPr>
              <p14:xfrm>
                <a:off x="9147189" y="3359074"/>
                <a:ext cx="176760" cy="9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7D063E5-B112-1E44-AC9E-768A95B20F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39629" y="3351514"/>
                  <a:ext cx="19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7596BA-EDB8-0B4A-82B1-1C6BFAB50B00}"/>
                    </a:ext>
                  </a:extLst>
                </p14:cNvPr>
                <p14:cNvContentPartPr/>
                <p14:nvPr/>
              </p14:nvContentPartPr>
              <p14:xfrm>
                <a:off x="9439149" y="3270514"/>
                <a:ext cx="231480" cy="17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7596BA-EDB8-0B4A-82B1-1C6BFAB50B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31589" y="3262954"/>
                  <a:ext cx="246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561AEA-8E92-6649-AC8A-5EA7CF5FF14B}"/>
              </a:ext>
            </a:extLst>
          </p:cNvPr>
          <p:cNvGrpSpPr/>
          <p:nvPr/>
        </p:nvGrpSpPr>
        <p:grpSpPr>
          <a:xfrm>
            <a:off x="10022349" y="3259714"/>
            <a:ext cx="929880" cy="376200"/>
            <a:chOff x="10022349" y="3259714"/>
            <a:chExt cx="9298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D54150-611E-D847-8B7C-A5782C1C1E09}"/>
                    </a:ext>
                  </a:extLst>
                </p14:cNvPr>
                <p14:cNvContentPartPr/>
                <p14:nvPr/>
              </p14:nvContentPartPr>
              <p14:xfrm>
                <a:off x="10022349" y="3300394"/>
                <a:ext cx="181800" cy="30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D54150-611E-D847-8B7C-A5782C1C1E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14789" y="3292834"/>
                  <a:ext cx="196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100B9C-65E2-AB41-8FAC-8BB9B97E6150}"/>
                    </a:ext>
                  </a:extLst>
                </p14:cNvPr>
                <p14:cNvContentPartPr/>
                <p14:nvPr/>
              </p14:nvContentPartPr>
              <p14:xfrm>
                <a:off x="10034589" y="3403354"/>
                <a:ext cx="151200" cy="3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100B9C-65E2-AB41-8FAC-8BB9B97E61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27029" y="3395794"/>
                  <a:ext cx="166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C29BCA-FD19-5748-B119-136069CC23BA}"/>
                    </a:ext>
                  </a:extLst>
                </p14:cNvPr>
                <p14:cNvContentPartPr/>
                <p14:nvPr/>
              </p14:nvContentPartPr>
              <p14:xfrm>
                <a:off x="10443909" y="3259714"/>
                <a:ext cx="508320" cy="376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C29BCA-FD19-5748-B119-136069CC23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36349" y="3252154"/>
                  <a:ext cx="52344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9411049-CF1B-B44F-BBBD-931E4D1BF62B}"/>
              </a:ext>
            </a:extLst>
          </p:cNvPr>
          <p:cNvGrpSpPr/>
          <p:nvPr/>
        </p:nvGrpSpPr>
        <p:grpSpPr>
          <a:xfrm>
            <a:off x="1466949" y="4266274"/>
            <a:ext cx="459360" cy="299520"/>
            <a:chOff x="1466949" y="4266274"/>
            <a:chExt cx="45936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CBD6738-6632-BA41-B05E-6669F007DD08}"/>
                    </a:ext>
                  </a:extLst>
                </p14:cNvPr>
                <p14:cNvContentPartPr/>
                <p14:nvPr/>
              </p14:nvContentPartPr>
              <p14:xfrm>
                <a:off x="1466949" y="4299754"/>
                <a:ext cx="42480" cy="43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CBD6738-6632-BA41-B05E-6669F007DD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59389" y="4292194"/>
                  <a:ext cx="57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C5A129-AD90-5941-9C61-1B63F6072E47}"/>
                    </a:ext>
                  </a:extLst>
                </p14:cNvPr>
                <p14:cNvContentPartPr/>
                <p14:nvPr/>
              </p14:nvContentPartPr>
              <p14:xfrm>
                <a:off x="1525629" y="4343314"/>
                <a:ext cx="215640" cy="41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C5A129-AD90-5941-9C61-1B63F6072E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18069" y="4335754"/>
                  <a:ext cx="23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7C5513-8638-844D-9031-4821B64CD796}"/>
                    </a:ext>
                  </a:extLst>
                </p14:cNvPr>
                <p14:cNvContentPartPr/>
                <p14:nvPr/>
              </p14:nvContentPartPr>
              <p14:xfrm>
                <a:off x="1659909" y="4397674"/>
                <a:ext cx="187920" cy="11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7C5513-8638-844D-9031-4821B64CD7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52349" y="4390114"/>
                  <a:ext cx="20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D3C767-6167-7D4B-AAC9-EED11E1C744D}"/>
                    </a:ext>
                  </a:extLst>
                </p14:cNvPr>
                <p14:cNvContentPartPr/>
                <p14:nvPr/>
              </p14:nvContentPartPr>
              <p14:xfrm>
                <a:off x="1606629" y="4446274"/>
                <a:ext cx="197280" cy="38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D3C767-6167-7D4B-AAC9-EED11E1C74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99069" y="4438714"/>
                  <a:ext cx="21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D404F7-F7B1-7C40-8C73-B3297C19F7FC}"/>
                    </a:ext>
                  </a:extLst>
                </p14:cNvPr>
                <p14:cNvContentPartPr/>
                <p14:nvPr/>
              </p14:nvContentPartPr>
              <p14:xfrm>
                <a:off x="1780509" y="4266274"/>
                <a:ext cx="145800" cy="299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D404F7-F7B1-7C40-8C73-B3297C19F7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72949" y="4258714"/>
                  <a:ext cx="16056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9CA89B9-C7BA-1547-82FD-D3EEAB612198}"/>
                  </a:ext>
                </a:extLst>
              </p14:cNvPr>
              <p14:cNvContentPartPr/>
              <p14:nvPr/>
            </p14:nvContentPartPr>
            <p14:xfrm>
              <a:off x="2963109" y="4137034"/>
              <a:ext cx="224640" cy="302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9CA89B9-C7BA-1547-82FD-D3EEAB61219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55549" y="4129474"/>
                <a:ext cx="23976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97A3FD3-0BBA-BD48-80B1-F85254DBAFBC}"/>
              </a:ext>
            </a:extLst>
          </p:cNvPr>
          <p:cNvGrpSpPr/>
          <p:nvPr/>
        </p:nvGrpSpPr>
        <p:grpSpPr>
          <a:xfrm>
            <a:off x="3531549" y="4286434"/>
            <a:ext cx="224280" cy="112320"/>
            <a:chOff x="3531549" y="4286434"/>
            <a:chExt cx="2242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6C497D-B7C9-F142-B151-EFE8C40C1B6C}"/>
                    </a:ext>
                  </a:extLst>
                </p14:cNvPr>
                <p14:cNvContentPartPr/>
                <p14:nvPr/>
              </p14:nvContentPartPr>
              <p14:xfrm>
                <a:off x="3531549" y="4286434"/>
                <a:ext cx="195480" cy="22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6C497D-B7C9-F142-B151-EFE8C40C1B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23989" y="4278874"/>
                  <a:ext cx="21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DBAFDB-22AD-E64A-991D-830D581B9682}"/>
                    </a:ext>
                  </a:extLst>
                </p14:cNvPr>
                <p14:cNvContentPartPr/>
                <p14:nvPr/>
              </p14:nvContentPartPr>
              <p14:xfrm>
                <a:off x="3597429" y="4386874"/>
                <a:ext cx="158400" cy="11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DBAFDB-22AD-E64A-991D-830D581B96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89869" y="4379314"/>
                  <a:ext cx="1735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3A4C2E2-DFEF-4240-BCAF-A7B2106EA34E}"/>
              </a:ext>
            </a:extLst>
          </p:cNvPr>
          <p:cNvGrpSpPr/>
          <p:nvPr/>
        </p:nvGrpSpPr>
        <p:grpSpPr>
          <a:xfrm>
            <a:off x="4002429" y="4125874"/>
            <a:ext cx="1934640" cy="555120"/>
            <a:chOff x="4002429" y="4125874"/>
            <a:chExt cx="193464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AF404D-8CA3-534D-B02F-CB62807502DF}"/>
                    </a:ext>
                  </a:extLst>
                </p14:cNvPr>
                <p14:cNvContentPartPr/>
                <p14:nvPr/>
              </p14:nvContentPartPr>
              <p14:xfrm>
                <a:off x="4011069" y="4277794"/>
                <a:ext cx="38880" cy="151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AF404D-8CA3-534D-B02F-CB62807502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3509" y="4270234"/>
                  <a:ext cx="54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4D425D-813F-034E-BAB5-B592606F47C4}"/>
                    </a:ext>
                  </a:extLst>
                </p14:cNvPr>
                <p14:cNvContentPartPr/>
                <p14:nvPr/>
              </p14:nvContentPartPr>
              <p14:xfrm>
                <a:off x="4002429" y="4236394"/>
                <a:ext cx="144720" cy="63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4D425D-813F-034E-BAB5-B592606F47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94869" y="4228834"/>
                  <a:ext cx="159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FD9E1B-B873-0B49-9D58-3EF36E7D194D}"/>
                    </a:ext>
                  </a:extLst>
                </p14:cNvPr>
                <p14:cNvContentPartPr/>
                <p14:nvPr/>
              </p14:nvContentPartPr>
              <p14:xfrm>
                <a:off x="4054629" y="4332514"/>
                <a:ext cx="188280" cy="144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FD9E1B-B873-0B49-9D58-3EF36E7D19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7429" y="4324954"/>
                  <a:ext cx="20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18259A-3281-4245-B55A-085B73F54CC5}"/>
                    </a:ext>
                  </a:extLst>
                </p14:cNvPr>
                <p14:cNvContentPartPr/>
                <p14:nvPr/>
              </p14:nvContentPartPr>
              <p14:xfrm>
                <a:off x="4301589" y="4125874"/>
                <a:ext cx="148320" cy="434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18259A-3281-4245-B55A-085B73F54C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94029" y="4118314"/>
                  <a:ext cx="1634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94B516-0D01-A642-A9BD-33B96A2655B7}"/>
                    </a:ext>
                  </a:extLst>
                </p14:cNvPr>
                <p14:cNvContentPartPr/>
                <p14:nvPr/>
              </p14:nvContentPartPr>
              <p14:xfrm>
                <a:off x="4468269" y="4391914"/>
                <a:ext cx="276120" cy="289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94B516-0D01-A642-A9BD-33B96A2655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60709" y="4384354"/>
                  <a:ext cx="291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77A268-7B52-514B-8C88-15E80EC48D5A}"/>
                    </a:ext>
                  </a:extLst>
                </p14:cNvPr>
                <p14:cNvContentPartPr/>
                <p14:nvPr/>
              </p14:nvContentPartPr>
              <p14:xfrm>
                <a:off x="4583829" y="4212634"/>
                <a:ext cx="152640" cy="96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77A268-7B52-514B-8C88-15E80EC48D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76269" y="4205074"/>
                  <a:ext cx="167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EC44E8-C812-0240-B017-D3F69D47404A}"/>
                    </a:ext>
                  </a:extLst>
                </p14:cNvPr>
                <p14:cNvContentPartPr/>
                <p14:nvPr/>
              </p14:nvContentPartPr>
              <p14:xfrm>
                <a:off x="4881909" y="4230994"/>
                <a:ext cx="144720" cy="391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EC44E8-C812-0240-B017-D3F69D4740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74709" y="4223434"/>
                  <a:ext cx="159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3A1491-A5ED-104A-B207-1A1E0B008A4B}"/>
                    </a:ext>
                  </a:extLst>
                </p14:cNvPr>
                <p14:cNvContentPartPr/>
                <p14:nvPr/>
              </p14:nvContentPartPr>
              <p14:xfrm>
                <a:off x="5200509" y="4336834"/>
                <a:ext cx="202680" cy="6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3A1491-A5ED-104A-B207-1A1E0B008A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92949" y="4329274"/>
                  <a:ext cx="21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ECF857-0B93-EE41-B979-2515D5093C5C}"/>
                    </a:ext>
                  </a:extLst>
                </p14:cNvPr>
                <p14:cNvContentPartPr/>
                <p14:nvPr/>
              </p14:nvContentPartPr>
              <p14:xfrm>
                <a:off x="5571669" y="4297594"/>
                <a:ext cx="365400" cy="318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ECF857-0B93-EE41-B979-2515D5093C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64109" y="4290034"/>
                  <a:ext cx="38052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08EFB69-137D-574B-AEC7-66204569981E}"/>
              </a:ext>
            </a:extLst>
          </p:cNvPr>
          <p:cNvGrpSpPr/>
          <p:nvPr/>
        </p:nvGrpSpPr>
        <p:grpSpPr>
          <a:xfrm>
            <a:off x="6649149" y="4275634"/>
            <a:ext cx="261000" cy="98640"/>
            <a:chOff x="6649149" y="4275634"/>
            <a:chExt cx="26100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C0C555-BCD8-354C-8875-2BE6EFA3A060}"/>
                    </a:ext>
                  </a:extLst>
                </p14:cNvPr>
                <p14:cNvContentPartPr/>
                <p14:nvPr/>
              </p14:nvContentPartPr>
              <p14:xfrm>
                <a:off x="6649149" y="4275634"/>
                <a:ext cx="211680" cy="24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C0C555-BCD8-354C-8875-2BE6EFA3A0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1589" y="4268074"/>
                  <a:ext cx="226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31E9DC-F2BF-B348-8652-10D0506F792E}"/>
                    </a:ext>
                  </a:extLst>
                </p14:cNvPr>
                <p14:cNvContentPartPr/>
                <p14:nvPr/>
              </p14:nvContentPartPr>
              <p14:xfrm>
                <a:off x="6700629" y="4364194"/>
                <a:ext cx="209520" cy="10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31E9DC-F2BF-B348-8652-10D0506F79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93069" y="4356634"/>
                  <a:ext cx="2242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1D65033-2BBA-724D-AB56-E1CD24D9C5A5}"/>
                  </a:ext>
                </a:extLst>
              </p14:cNvPr>
              <p14:cNvContentPartPr/>
              <p14:nvPr/>
            </p14:nvContentPartPr>
            <p14:xfrm>
              <a:off x="7256829" y="4234234"/>
              <a:ext cx="178560" cy="1742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1D65033-2BBA-724D-AB56-E1CD24D9C5A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49269" y="4226674"/>
                <a:ext cx="19368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40B0BC8-69BA-734E-89B3-BB8E3FBA89C4}"/>
              </a:ext>
            </a:extLst>
          </p:cNvPr>
          <p:cNvGrpSpPr/>
          <p:nvPr/>
        </p:nvGrpSpPr>
        <p:grpSpPr>
          <a:xfrm>
            <a:off x="1376949" y="4998874"/>
            <a:ext cx="939960" cy="477000"/>
            <a:chOff x="1376949" y="4998874"/>
            <a:chExt cx="93996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A4560F-E68D-354E-9AF3-8DFDA924BC6D}"/>
                    </a:ext>
                  </a:extLst>
                </p14:cNvPr>
                <p14:cNvContentPartPr/>
                <p14:nvPr/>
              </p14:nvContentPartPr>
              <p14:xfrm>
                <a:off x="1376949" y="5251234"/>
                <a:ext cx="162000" cy="12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A4560F-E68D-354E-9AF3-8DFDA924BC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9389" y="5243674"/>
                  <a:ext cx="17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825978-C237-7047-85AD-A051A4E57E04}"/>
                    </a:ext>
                  </a:extLst>
                </p14:cNvPr>
                <p14:cNvContentPartPr/>
                <p14:nvPr/>
              </p14:nvContentPartPr>
              <p14:xfrm>
                <a:off x="1541469" y="5174914"/>
                <a:ext cx="25200" cy="202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825978-C237-7047-85AD-A051A4E57E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33909" y="5167354"/>
                  <a:ext cx="39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66DDCB-C5BD-154E-B900-3E66F0057205}"/>
                    </a:ext>
                  </a:extLst>
                </p14:cNvPr>
                <p14:cNvContentPartPr/>
                <p14:nvPr/>
              </p14:nvContentPartPr>
              <p14:xfrm>
                <a:off x="1700589" y="5094274"/>
                <a:ext cx="142560" cy="375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66DDCB-C5BD-154E-B900-3E66F00572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93029" y="5086714"/>
                  <a:ext cx="157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0DE37A-35ED-EA48-BB65-B3A5EA6A95AB}"/>
                    </a:ext>
                  </a:extLst>
                </p14:cNvPr>
                <p14:cNvContentPartPr/>
                <p14:nvPr/>
              </p14:nvContentPartPr>
              <p14:xfrm>
                <a:off x="1884189" y="5226394"/>
                <a:ext cx="19800" cy="12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0DE37A-35ED-EA48-BB65-B3A5EA6A9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76629" y="5218834"/>
                  <a:ext cx="3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6A936F-4FEB-1B45-BA9B-4D13A2B41C36}"/>
                    </a:ext>
                  </a:extLst>
                </p14:cNvPr>
                <p14:cNvContentPartPr/>
                <p14:nvPr/>
              </p14:nvContentPartPr>
              <p14:xfrm>
                <a:off x="1899309" y="5211274"/>
                <a:ext cx="156960" cy="264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6A936F-4FEB-1B45-BA9B-4D13A2B41C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1749" y="5203714"/>
                  <a:ext cx="172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0800F7-7A8E-8640-9D82-1943E19AA1B4}"/>
                    </a:ext>
                  </a:extLst>
                </p14:cNvPr>
                <p14:cNvContentPartPr/>
                <p14:nvPr/>
              </p14:nvContentPartPr>
              <p14:xfrm>
                <a:off x="1923429" y="4998874"/>
                <a:ext cx="151920" cy="129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0800F7-7A8E-8640-9D82-1943E19AA1B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15869" y="4991314"/>
                  <a:ext cx="167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B11727-574C-D549-BFD4-91B363EE8AF3}"/>
                    </a:ext>
                  </a:extLst>
                </p14:cNvPr>
                <p14:cNvContentPartPr/>
                <p14:nvPr/>
              </p14:nvContentPartPr>
              <p14:xfrm>
                <a:off x="2182269" y="5092834"/>
                <a:ext cx="134640" cy="356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B11727-574C-D549-BFD4-91B363EE8A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74709" y="5085274"/>
                  <a:ext cx="1497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F5731B6-7A2B-DF42-A0BB-68103F3D7ED4}"/>
              </a:ext>
            </a:extLst>
          </p:cNvPr>
          <p:cNvGrpSpPr/>
          <p:nvPr/>
        </p:nvGrpSpPr>
        <p:grpSpPr>
          <a:xfrm>
            <a:off x="2529309" y="5212714"/>
            <a:ext cx="279000" cy="121680"/>
            <a:chOff x="2529309" y="5212714"/>
            <a:chExt cx="27900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085BA3-C62F-FF46-B9F1-F88A404CACCD}"/>
                    </a:ext>
                  </a:extLst>
                </p14:cNvPr>
                <p14:cNvContentPartPr/>
                <p14:nvPr/>
              </p14:nvContentPartPr>
              <p14:xfrm>
                <a:off x="2529309" y="5212714"/>
                <a:ext cx="180360" cy="24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085BA3-C62F-FF46-B9F1-F88A404CAC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21749" y="5205154"/>
                  <a:ext cx="19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FF65CAD-92D1-8842-853B-1FFEC4B07A2E}"/>
                    </a:ext>
                  </a:extLst>
                </p14:cNvPr>
                <p14:cNvContentPartPr/>
                <p14:nvPr/>
              </p14:nvContentPartPr>
              <p14:xfrm>
                <a:off x="2598789" y="5256994"/>
                <a:ext cx="209520" cy="77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FF65CAD-92D1-8842-853B-1FFEC4B07A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91589" y="5249434"/>
                  <a:ext cx="2242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0C9A939-D63C-D64D-A8A0-7E51AECC332B}"/>
              </a:ext>
            </a:extLst>
          </p:cNvPr>
          <p:cNvGrpSpPr/>
          <p:nvPr/>
        </p:nvGrpSpPr>
        <p:grpSpPr>
          <a:xfrm>
            <a:off x="3216549" y="5021914"/>
            <a:ext cx="1720080" cy="417600"/>
            <a:chOff x="3216549" y="5021914"/>
            <a:chExt cx="172008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18FD443-F651-9E41-943C-80EB2E11F85B}"/>
                    </a:ext>
                  </a:extLst>
                </p14:cNvPr>
                <p14:cNvContentPartPr/>
                <p14:nvPr/>
              </p14:nvContentPartPr>
              <p14:xfrm>
                <a:off x="3216549" y="5123434"/>
                <a:ext cx="176760" cy="202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18FD443-F651-9E41-943C-80EB2E11F8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08989" y="5115874"/>
                  <a:ext cx="191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A6B598-48F3-034F-9FC3-8CA5ADFCE192}"/>
                    </a:ext>
                  </a:extLst>
                </p14:cNvPr>
                <p14:cNvContentPartPr/>
                <p14:nvPr/>
              </p14:nvContentPartPr>
              <p14:xfrm>
                <a:off x="3370629" y="5124874"/>
                <a:ext cx="63000" cy="192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A6B598-48F3-034F-9FC3-8CA5ADFCE1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63069" y="5117314"/>
                  <a:ext cx="77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8DD4F6-4EEE-C040-B6B5-2995C835C70F}"/>
                    </a:ext>
                  </a:extLst>
                </p14:cNvPr>
                <p14:cNvContentPartPr/>
                <p14:nvPr/>
              </p14:nvContentPartPr>
              <p14:xfrm>
                <a:off x="3605349" y="5021914"/>
                <a:ext cx="177480" cy="394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8DD4F6-4EEE-C040-B6B5-2995C835C7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97789" y="5014354"/>
                  <a:ext cx="1926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B2E6B3-6834-E847-9656-882C8D90F016}"/>
                    </a:ext>
                  </a:extLst>
                </p14:cNvPr>
                <p14:cNvContentPartPr/>
                <p14:nvPr/>
              </p14:nvContentPartPr>
              <p14:xfrm>
                <a:off x="3837189" y="5125594"/>
                <a:ext cx="185400" cy="14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B2E6B3-6834-E847-9656-882C8D90F0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29629" y="5118034"/>
                  <a:ext cx="200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0C1087-EBB3-944C-97DF-1CA26BC49414}"/>
                    </a:ext>
                  </a:extLst>
                </p14:cNvPr>
                <p14:cNvContentPartPr/>
                <p14:nvPr/>
              </p14:nvContentPartPr>
              <p14:xfrm>
                <a:off x="4120149" y="5184994"/>
                <a:ext cx="143280" cy="8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0C1087-EBB3-944C-97DF-1CA26BC494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12589" y="5177434"/>
                  <a:ext cx="15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3243A1-AF1C-174B-B108-6FA671723035}"/>
                    </a:ext>
                  </a:extLst>
                </p14:cNvPr>
                <p14:cNvContentPartPr/>
                <p14:nvPr/>
              </p14:nvContentPartPr>
              <p14:xfrm>
                <a:off x="4423269" y="5172754"/>
                <a:ext cx="236880" cy="165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3243A1-AF1C-174B-B108-6FA6717230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15709" y="5165194"/>
                  <a:ext cx="25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58E9EF-FFA5-6147-8440-EAD2B1BC1834}"/>
                    </a:ext>
                  </a:extLst>
                </p14:cNvPr>
                <p14:cNvContentPartPr/>
                <p14:nvPr/>
              </p14:nvContentPartPr>
              <p14:xfrm>
                <a:off x="4702629" y="5022274"/>
                <a:ext cx="234000" cy="417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58E9EF-FFA5-6147-8440-EAD2B1BC18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95429" y="5014714"/>
                  <a:ext cx="24912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7AC4EAC-353C-6A42-8597-0B594679DB88}"/>
              </a:ext>
            </a:extLst>
          </p:cNvPr>
          <p:cNvGrpSpPr/>
          <p:nvPr/>
        </p:nvGrpSpPr>
        <p:grpSpPr>
          <a:xfrm>
            <a:off x="5176029" y="5124154"/>
            <a:ext cx="244800" cy="133920"/>
            <a:chOff x="5176029" y="5124154"/>
            <a:chExt cx="2448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97AD11-27B7-184E-9DBE-BE6A8BF4EE6A}"/>
                    </a:ext>
                  </a:extLst>
                </p14:cNvPr>
                <p14:cNvContentPartPr/>
                <p14:nvPr/>
              </p14:nvContentPartPr>
              <p14:xfrm>
                <a:off x="5176029" y="5124154"/>
                <a:ext cx="163440" cy="31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97AD11-27B7-184E-9DBE-BE6A8BF4EE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68469" y="5116594"/>
                  <a:ext cx="178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285586-16CD-7349-ACCE-681680CF0D3D}"/>
                    </a:ext>
                  </a:extLst>
                </p14:cNvPr>
                <p14:cNvContentPartPr/>
                <p14:nvPr/>
              </p14:nvContentPartPr>
              <p14:xfrm>
                <a:off x="5228949" y="5212714"/>
                <a:ext cx="191880" cy="45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285586-16CD-7349-ACCE-681680CF0D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21389" y="5205154"/>
                  <a:ext cx="2070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B1901A9-D29A-DF43-B927-155B2145FCBA}"/>
              </a:ext>
            </a:extLst>
          </p:cNvPr>
          <p:cNvGrpSpPr/>
          <p:nvPr/>
        </p:nvGrpSpPr>
        <p:grpSpPr>
          <a:xfrm>
            <a:off x="5622429" y="4914994"/>
            <a:ext cx="950760" cy="387360"/>
            <a:chOff x="5622429" y="4914994"/>
            <a:chExt cx="95076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7F326F-0986-3A46-A503-07F3C78FCF86}"/>
                    </a:ext>
                  </a:extLst>
                </p14:cNvPr>
                <p14:cNvContentPartPr/>
                <p14:nvPr/>
              </p14:nvContentPartPr>
              <p14:xfrm>
                <a:off x="5622429" y="5050714"/>
                <a:ext cx="187560" cy="161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7F326F-0986-3A46-A503-07F3C78FCF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14869" y="5043154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4DDF819-9A0A-F24E-ADE9-49548423CA7A}"/>
                    </a:ext>
                  </a:extLst>
                </p14:cNvPr>
                <p14:cNvContentPartPr/>
                <p14:nvPr/>
              </p14:nvContentPartPr>
              <p14:xfrm>
                <a:off x="5790189" y="5021914"/>
                <a:ext cx="32760" cy="186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4DDF819-9A0A-F24E-ADE9-49548423CA7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82629" y="5014714"/>
                  <a:ext cx="4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5D687D-B363-9444-B82B-439DE9F987FB}"/>
                    </a:ext>
                  </a:extLst>
                </p14:cNvPr>
                <p14:cNvContentPartPr/>
                <p14:nvPr/>
              </p14:nvContentPartPr>
              <p14:xfrm>
                <a:off x="5941029" y="4942714"/>
                <a:ext cx="120240" cy="359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5D687D-B363-9444-B82B-439DE9F987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33469" y="4935154"/>
                  <a:ext cx="1350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95FA3F-5801-224B-9890-F1AF50A2C5B0}"/>
                    </a:ext>
                  </a:extLst>
                </p14:cNvPr>
                <p14:cNvContentPartPr/>
                <p14:nvPr/>
              </p14:nvContentPartPr>
              <p14:xfrm>
                <a:off x="6112029" y="5036314"/>
                <a:ext cx="173160" cy="139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95FA3F-5801-224B-9890-F1AF50A2C5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4469" y="5028754"/>
                  <a:ext cx="188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67DB6D-D5A5-E240-80C7-49E5715B6A2C}"/>
                    </a:ext>
                  </a:extLst>
                </p14:cNvPr>
                <p14:cNvContentPartPr/>
                <p14:nvPr/>
              </p14:nvContentPartPr>
              <p14:xfrm>
                <a:off x="6340629" y="4914994"/>
                <a:ext cx="232560" cy="358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67DB6D-D5A5-E240-80C7-49E5715B6A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33069" y="4907434"/>
                  <a:ext cx="2476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3D1ED5-4C6C-FB42-9212-80E9FFC7AD6D}"/>
              </a:ext>
            </a:extLst>
          </p:cNvPr>
          <p:cNvGrpSpPr/>
          <p:nvPr/>
        </p:nvGrpSpPr>
        <p:grpSpPr>
          <a:xfrm>
            <a:off x="6949029" y="5049274"/>
            <a:ext cx="261360" cy="144000"/>
            <a:chOff x="6949029" y="5049274"/>
            <a:chExt cx="26136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138DB8-2275-4D4F-9CEB-6F3B212700F6}"/>
                    </a:ext>
                  </a:extLst>
                </p14:cNvPr>
                <p14:cNvContentPartPr/>
                <p14:nvPr/>
              </p14:nvContentPartPr>
              <p14:xfrm>
                <a:off x="6949029" y="5049274"/>
                <a:ext cx="185400" cy="56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138DB8-2275-4D4F-9CEB-6F3B212700F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41469" y="5041714"/>
                  <a:ext cx="200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F2B3CF-1198-3E48-A908-C235EECEFC18}"/>
                    </a:ext>
                  </a:extLst>
                </p14:cNvPr>
                <p14:cNvContentPartPr/>
                <p14:nvPr/>
              </p14:nvContentPartPr>
              <p14:xfrm>
                <a:off x="6991509" y="5155114"/>
                <a:ext cx="218880" cy="38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F2B3CF-1198-3E48-A908-C235EECEFC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84309" y="5147914"/>
                  <a:ext cx="2340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99BE508-69FF-724C-A00F-153E52F93943}"/>
              </a:ext>
            </a:extLst>
          </p:cNvPr>
          <p:cNvGrpSpPr/>
          <p:nvPr/>
        </p:nvGrpSpPr>
        <p:grpSpPr>
          <a:xfrm>
            <a:off x="7418469" y="4114714"/>
            <a:ext cx="1758240" cy="1165320"/>
            <a:chOff x="7418469" y="4114714"/>
            <a:chExt cx="1758240" cy="11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4C5D768-F530-0343-B386-B97E96F1C7E0}"/>
                    </a:ext>
                  </a:extLst>
                </p14:cNvPr>
                <p14:cNvContentPartPr/>
                <p14:nvPr/>
              </p14:nvContentPartPr>
              <p14:xfrm>
                <a:off x="7440069" y="5036314"/>
                <a:ext cx="57600" cy="155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4C5D768-F530-0343-B386-B97E96F1C7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32509" y="5028754"/>
                  <a:ext cx="72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051F5E-BF32-4245-8E08-38E0D914ADD0}"/>
                    </a:ext>
                  </a:extLst>
                </p14:cNvPr>
                <p14:cNvContentPartPr/>
                <p14:nvPr/>
              </p14:nvContentPartPr>
              <p14:xfrm>
                <a:off x="7418469" y="4983394"/>
                <a:ext cx="140400" cy="35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051F5E-BF32-4245-8E08-38E0D914ADD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10909" y="4975834"/>
                  <a:ext cx="155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27B4DC8-1ACA-AC45-917D-7CE1789AA24F}"/>
                    </a:ext>
                  </a:extLst>
                </p14:cNvPr>
                <p14:cNvContentPartPr/>
                <p14:nvPr/>
              </p14:nvContentPartPr>
              <p14:xfrm>
                <a:off x="7483629" y="5136394"/>
                <a:ext cx="175320" cy="127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27B4DC8-1ACA-AC45-917D-7CE1789AA24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76429" y="5128834"/>
                  <a:ext cx="190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EF96D54-77AC-E841-9E45-C58EAD7C7B7D}"/>
                    </a:ext>
                  </a:extLst>
                </p14:cNvPr>
                <p14:cNvContentPartPr/>
                <p14:nvPr/>
              </p14:nvContentPartPr>
              <p14:xfrm>
                <a:off x="7678029" y="4918594"/>
                <a:ext cx="125280" cy="355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EF96D54-77AC-E841-9E45-C58EAD7C7B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70829" y="4911034"/>
                  <a:ext cx="140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3725490-C2CC-4140-91FF-303BAD5E4751}"/>
                    </a:ext>
                  </a:extLst>
                </p14:cNvPr>
                <p14:cNvContentPartPr/>
                <p14:nvPr/>
              </p14:nvContentPartPr>
              <p14:xfrm>
                <a:off x="7842909" y="5038474"/>
                <a:ext cx="156960" cy="142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3725490-C2CC-4140-91FF-303BAD5E47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5349" y="5030914"/>
                  <a:ext cx="172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7FFA024-03EB-214A-A2CE-F845DBFB4F87}"/>
                    </a:ext>
                  </a:extLst>
                </p14:cNvPr>
                <p14:cNvContentPartPr/>
                <p14:nvPr/>
              </p14:nvContentPartPr>
              <p14:xfrm>
                <a:off x="8049909" y="4984114"/>
                <a:ext cx="225360" cy="295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7FFA024-03EB-214A-A2CE-F845DBFB4F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42349" y="4976554"/>
                  <a:ext cx="240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A94C07-720B-B448-A08E-46ABD9D811F8}"/>
                    </a:ext>
                  </a:extLst>
                </p14:cNvPr>
                <p14:cNvContentPartPr/>
                <p14:nvPr/>
              </p14:nvContentPartPr>
              <p14:xfrm>
                <a:off x="8037309" y="4269874"/>
                <a:ext cx="507600" cy="421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A94C07-720B-B448-A08E-46ABD9D811F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29749" y="4262314"/>
                  <a:ext cx="5227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3D90FB2-252B-F44B-A91F-2D8CABBD4D39}"/>
                    </a:ext>
                  </a:extLst>
                </p14:cNvPr>
                <p14:cNvContentPartPr/>
                <p14:nvPr/>
              </p14:nvContentPartPr>
              <p14:xfrm>
                <a:off x="7975029" y="4676314"/>
                <a:ext cx="122040" cy="149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3D90FB2-252B-F44B-A91F-2D8CABBD4D3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67469" y="4668754"/>
                  <a:ext cx="137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4B21D7-02E4-4348-B4FD-7C9AB1F6B871}"/>
                    </a:ext>
                  </a:extLst>
                </p14:cNvPr>
                <p14:cNvContentPartPr/>
                <p14:nvPr/>
              </p14:nvContentPartPr>
              <p14:xfrm>
                <a:off x="8777109" y="4114714"/>
                <a:ext cx="78480" cy="268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4B21D7-02E4-4348-B4FD-7C9AB1F6B8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69549" y="4107154"/>
                  <a:ext cx="93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0ADFF5-54C8-F44A-8F09-A4C53171C31D}"/>
                    </a:ext>
                  </a:extLst>
                </p14:cNvPr>
                <p14:cNvContentPartPr/>
                <p14:nvPr/>
              </p14:nvContentPartPr>
              <p14:xfrm>
                <a:off x="8729229" y="4240714"/>
                <a:ext cx="447480" cy="113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0ADFF5-54C8-F44A-8F09-A4C53171C31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21669" y="4233514"/>
                  <a:ext cx="462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35A091F-FD8B-6A41-B6BB-F0CEED84E81F}"/>
              </a:ext>
            </a:extLst>
          </p:cNvPr>
          <p:cNvGrpSpPr/>
          <p:nvPr/>
        </p:nvGrpSpPr>
        <p:grpSpPr>
          <a:xfrm>
            <a:off x="9443109" y="4082674"/>
            <a:ext cx="1110600" cy="282600"/>
            <a:chOff x="9443109" y="4082674"/>
            <a:chExt cx="11106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09588F-E163-EA44-9071-92D03B5B72C2}"/>
                    </a:ext>
                  </a:extLst>
                </p14:cNvPr>
                <p14:cNvContentPartPr/>
                <p14:nvPr/>
              </p14:nvContentPartPr>
              <p14:xfrm>
                <a:off x="9453909" y="4147114"/>
                <a:ext cx="48240" cy="218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09588F-E163-EA44-9071-92D03B5B72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46709" y="4139914"/>
                  <a:ext cx="63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8A88C50-7053-BD47-87BC-E0433AA3251A}"/>
                    </a:ext>
                  </a:extLst>
                </p14:cNvPr>
                <p14:cNvContentPartPr/>
                <p14:nvPr/>
              </p14:nvContentPartPr>
              <p14:xfrm>
                <a:off x="9443109" y="4082674"/>
                <a:ext cx="151920" cy="133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8A88C50-7053-BD47-87BC-E0433AA325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35549" y="4075114"/>
                  <a:ext cx="167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515C14-942C-C94A-80B3-A4E8854FD10A}"/>
                    </a:ext>
                  </a:extLst>
                </p14:cNvPr>
                <p14:cNvContentPartPr/>
                <p14:nvPr/>
              </p14:nvContentPartPr>
              <p14:xfrm>
                <a:off x="9634629" y="4199674"/>
                <a:ext cx="216000" cy="131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515C14-942C-C94A-80B3-A4E8854FD1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27069" y="4192114"/>
                  <a:ext cx="231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626BCA-C191-A944-B9D1-6739B01B0F0A}"/>
                    </a:ext>
                  </a:extLst>
                </p14:cNvPr>
                <p14:cNvContentPartPr/>
                <p14:nvPr/>
              </p14:nvContentPartPr>
              <p14:xfrm>
                <a:off x="9898869" y="4082674"/>
                <a:ext cx="1800" cy="10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626BCA-C191-A944-B9D1-6739B01B0F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91309" y="4075114"/>
                  <a:ext cx="1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55299B-8E21-5349-94B1-96C505D98EAD}"/>
                    </a:ext>
                  </a:extLst>
                </p14:cNvPr>
                <p14:cNvContentPartPr/>
                <p14:nvPr/>
              </p14:nvContentPartPr>
              <p14:xfrm>
                <a:off x="9918669" y="4169074"/>
                <a:ext cx="124560" cy="141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55299B-8E21-5349-94B1-96C505D98E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11109" y="4161514"/>
                  <a:ext cx="13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F238CD1-4908-394C-9D0C-74C6D7EB6862}"/>
                    </a:ext>
                  </a:extLst>
                </p14:cNvPr>
                <p14:cNvContentPartPr/>
                <p14:nvPr/>
              </p14:nvContentPartPr>
              <p14:xfrm>
                <a:off x="10065189" y="4136674"/>
                <a:ext cx="75240" cy="152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F238CD1-4908-394C-9D0C-74C6D7EB68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57629" y="4129114"/>
                  <a:ext cx="90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9AF46C-B6BE-364B-863C-0C005A0350D1}"/>
                    </a:ext>
                  </a:extLst>
                </p14:cNvPr>
                <p14:cNvContentPartPr/>
                <p14:nvPr/>
              </p14:nvContentPartPr>
              <p14:xfrm>
                <a:off x="10226829" y="4131274"/>
                <a:ext cx="326880" cy="116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9AF46C-B6BE-364B-863C-0C005A0350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19629" y="4123714"/>
                  <a:ext cx="3420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921E2FE-D960-A540-9766-82AF793A5F0B}"/>
              </a:ext>
            </a:extLst>
          </p:cNvPr>
          <p:cNvGrpSpPr/>
          <p:nvPr/>
        </p:nvGrpSpPr>
        <p:grpSpPr>
          <a:xfrm>
            <a:off x="8684229" y="5029114"/>
            <a:ext cx="280800" cy="120960"/>
            <a:chOff x="8684229" y="5029114"/>
            <a:chExt cx="2808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08D28E-5316-2041-A260-5429D79B6ACD}"/>
                    </a:ext>
                  </a:extLst>
                </p14:cNvPr>
                <p14:cNvContentPartPr/>
                <p14:nvPr/>
              </p14:nvContentPartPr>
              <p14:xfrm>
                <a:off x="8684229" y="5029114"/>
                <a:ext cx="221760" cy="33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08D28E-5316-2041-A260-5429D79B6AC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76669" y="5021554"/>
                  <a:ext cx="236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9F7FDF2-80EC-FF48-89EE-404EF2DA287C}"/>
                    </a:ext>
                  </a:extLst>
                </p14:cNvPr>
                <p14:cNvContentPartPr/>
                <p14:nvPr/>
              </p14:nvContentPartPr>
              <p14:xfrm>
                <a:off x="8761629" y="5114794"/>
                <a:ext cx="203400" cy="35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9F7FDF2-80EC-FF48-89EE-404EF2DA28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54069" y="5107234"/>
                  <a:ext cx="218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9C69052-EB62-9940-987F-F18D56598E5E}"/>
              </a:ext>
            </a:extLst>
          </p:cNvPr>
          <p:cNvGrpSpPr/>
          <p:nvPr/>
        </p:nvGrpSpPr>
        <p:grpSpPr>
          <a:xfrm>
            <a:off x="9236469" y="4909234"/>
            <a:ext cx="1137600" cy="426240"/>
            <a:chOff x="9236469" y="4909234"/>
            <a:chExt cx="113760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BF4180A-92FB-8C4F-9B3A-E2A123DBC579}"/>
                    </a:ext>
                  </a:extLst>
                </p14:cNvPr>
                <p14:cNvContentPartPr/>
                <p14:nvPr/>
              </p14:nvContentPartPr>
              <p14:xfrm>
                <a:off x="9236469" y="5012914"/>
                <a:ext cx="371160" cy="322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BF4180A-92FB-8C4F-9B3A-E2A123DBC57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8909" y="5005354"/>
                  <a:ext cx="386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9BC403-ED6F-C247-853F-6E3DC576FE78}"/>
                    </a:ext>
                  </a:extLst>
                </p14:cNvPr>
                <p14:cNvContentPartPr/>
                <p14:nvPr/>
              </p14:nvContentPartPr>
              <p14:xfrm>
                <a:off x="9845949" y="4909234"/>
                <a:ext cx="23400" cy="192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9BC403-ED6F-C247-853F-6E3DC576FE7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38389" y="4901674"/>
                  <a:ext cx="3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1770D5-70D2-2B41-8D03-650B5E7CDB52}"/>
                    </a:ext>
                  </a:extLst>
                </p14:cNvPr>
                <p14:cNvContentPartPr/>
                <p14:nvPr/>
              </p14:nvContentPartPr>
              <p14:xfrm>
                <a:off x="9734709" y="5002834"/>
                <a:ext cx="207360" cy="15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1770D5-70D2-2B41-8D03-650B5E7CDB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27509" y="4995274"/>
                  <a:ext cx="222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C64B7BF-EE20-4440-B78A-29FD9F9DE972}"/>
                    </a:ext>
                  </a:extLst>
                </p14:cNvPr>
                <p14:cNvContentPartPr/>
                <p14:nvPr/>
              </p14:nvContentPartPr>
              <p14:xfrm>
                <a:off x="10105149" y="4909954"/>
                <a:ext cx="268920" cy="191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C64B7BF-EE20-4440-B78A-29FD9F9DE9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97589" y="4902394"/>
                  <a:ext cx="28404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ECB5B38-8682-EB49-A0E8-C5E50391C23C}"/>
                  </a:ext>
                </a:extLst>
              </p14:cNvPr>
              <p14:cNvContentPartPr/>
              <p14:nvPr/>
            </p14:nvContentPartPr>
            <p14:xfrm>
              <a:off x="3679149" y="6099394"/>
              <a:ext cx="315720" cy="2469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ECB5B38-8682-EB49-A0E8-C5E50391C23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671589" y="6091834"/>
                <a:ext cx="33084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9E61E4C-1A8E-D344-B1DF-C0F0B54B6B09}"/>
              </a:ext>
            </a:extLst>
          </p:cNvPr>
          <p:cNvGrpSpPr/>
          <p:nvPr/>
        </p:nvGrpSpPr>
        <p:grpSpPr>
          <a:xfrm>
            <a:off x="3489429" y="5821474"/>
            <a:ext cx="531720" cy="176760"/>
            <a:chOff x="3489429" y="5821474"/>
            <a:chExt cx="53172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2876AC8-2F23-3D49-A907-B9BF552D8738}"/>
                    </a:ext>
                  </a:extLst>
                </p14:cNvPr>
                <p14:cNvContentPartPr/>
                <p14:nvPr/>
              </p14:nvContentPartPr>
              <p14:xfrm>
                <a:off x="3489429" y="5821474"/>
                <a:ext cx="255960" cy="176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2876AC8-2F23-3D49-A907-B9BF552D87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81869" y="5813914"/>
                  <a:ext cx="270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6C677D-414C-C441-AA8D-11455AA58C50}"/>
                    </a:ext>
                  </a:extLst>
                </p14:cNvPr>
                <p14:cNvContentPartPr/>
                <p14:nvPr/>
              </p14:nvContentPartPr>
              <p14:xfrm>
                <a:off x="3837189" y="5906794"/>
                <a:ext cx="183960" cy="79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6C677D-414C-C441-AA8D-11455AA58C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29629" y="5899234"/>
                  <a:ext cx="1990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435A3E-4260-5D41-8E4B-BFF69BB2032E}"/>
              </a:ext>
            </a:extLst>
          </p:cNvPr>
          <p:cNvGrpSpPr/>
          <p:nvPr/>
        </p:nvGrpSpPr>
        <p:grpSpPr>
          <a:xfrm>
            <a:off x="4312389" y="5847754"/>
            <a:ext cx="256320" cy="128520"/>
            <a:chOff x="4312389" y="5847754"/>
            <a:chExt cx="25632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5EC96DB-9A1B-BB4A-B011-774A8B659C85}"/>
                    </a:ext>
                  </a:extLst>
                </p14:cNvPr>
                <p14:cNvContentPartPr/>
                <p14:nvPr/>
              </p14:nvContentPartPr>
              <p14:xfrm>
                <a:off x="4312389" y="5847754"/>
                <a:ext cx="191160" cy="19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5EC96DB-9A1B-BB4A-B011-774A8B659C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04829" y="5840194"/>
                  <a:ext cx="20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86679A6-5E11-2941-8D52-BD46C026F4B6}"/>
                    </a:ext>
                  </a:extLst>
                </p14:cNvPr>
                <p14:cNvContentPartPr/>
                <p14:nvPr/>
              </p14:nvContentPartPr>
              <p14:xfrm>
                <a:off x="4416789" y="5928754"/>
                <a:ext cx="151920" cy="47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6679A6-5E11-2941-8D52-BD46C026F4B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09229" y="5921194"/>
                  <a:ext cx="1670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9A10D2E-CD0E-5641-8C0B-E24FCC5B3622}"/>
              </a:ext>
            </a:extLst>
          </p:cNvPr>
          <p:cNvGrpSpPr/>
          <p:nvPr/>
        </p:nvGrpSpPr>
        <p:grpSpPr>
          <a:xfrm>
            <a:off x="4958229" y="5598634"/>
            <a:ext cx="1423440" cy="635400"/>
            <a:chOff x="4958229" y="5598634"/>
            <a:chExt cx="142344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466E64-150A-284C-AFAD-8B1E484F5FA7}"/>
                    </a:ext>
                  </a:extLst>
                </p14:cNvPr>
                <p14:cNvContentPartPr/>
                <p14:nvPr/>
              </p14:nvContentPartPr>
              <p14:xfrm>
                <a:off x="4958229" y="5598634"/>
                <a:ext cx="1423440" cy="575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466E64-150A-284C-AFAD-8B1E484F5FA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50669" y="5591074"/>
                  <a:ext cx="143856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74F2693-604B-C84C-AC14-8E9BD93152B5}"/>
                    </a:ext>
                  </a:extLst>
                </p14:cNvPr>
                <p14:cNvContentPartPr/>
                <p14:nvPr/>
              </p14:nvContentPartPr>
              <p14:xfrm>
                <a:off x="5415429" y="5959354"/>
                <a:ext cx="336240" cy="274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74F2693-604B-C84C-AC14-8E9BD93152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07869" y="5951794"/>
                  <a:ext cx="351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9AD39E0-5952-2C49-AD67-F9B9118D253E}"/>
                    </a:ext>
                  </a:extLst>
                </p14:cNvPr>
                <p14:cNvContentPartPr/>
                <p14:nvPr/>
              </p14:nvContentPartPr>
              <p14:xfrm>
                <a:off x="5906829" y="5856394"/>
                <a:ext cx="24480" cy="180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9AD39E0-5952-2C49-AD67-F9B9118D25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99269" y="5848834"/>
                  <a:ext cx="39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6176B0E-1CC3-D142-8F67-191BAF1A642A}"/>
                    </a:ext>
                  </a:extLst>
                </p14:cNvPr>
                <p14:cNvContentPartPr/>
                <p14:nvPr/>
              </p14:nvContentPartPr>
              <p14:xfrm>
                <a:off x="5821149" y="5939914"/>
                <a:ext cx="151200" cy="36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6176B0E-1CC3-D142-8F67-191BAF1A64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13589" y="5932354"/>
                  <a:ext cx="166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DE332F-207C-1B42-AECC-4EC3DE212EC6}"/>
                    </a:ext>
                  </a:extLst>
                </p14:cNvPr>
                <p14:cNvContentPartPr/>
                <p14:nvPr/>
              </p14:nvContentPartPr>
              <p14:xfrm>
                <a:off x="6095469" y="5865754"/>
                <a:ext cx="221760" cy="194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DE332F-207C-1B42-AECC-4EC3DE212E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87909" y="5858194"/>
                  <a:ext cx="236880" cy="20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64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B5-E351-3B48-8BBE-D0EB16E42C5D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6D0402-4AC2-634B-B700-24477602BE65}"/>
              </a:ext>
            </a:extLst>
          </p:cNvPr>
          <p:cNvGrpSpPr/>
          <p:nvPr/>
        </p:nvGrpSpPr>
        <p:grpSpPr>
          <a:xfrm>
            <a:off x="743709" y="359194"/>
            <a:ext cx="406800" cy="422640"/>
            <a:chOff x="743709" y="359194"/>
            <a:chExt cx="40680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49B9FA-48E7-B049-9467-A24E2588AAF7}"/>
                    </a:ext>
                  </a:extLst>
                </p14:cNvPr>
                <p14:cNvContentPartPr/>
                <p14:nvPr/>
              </p14:nvContentPartPr>
              <p14:xfrm>
                <a:off x="743709" y="522274"/>
                <a:ext cx="232200" cy="146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49B9FA-48E7-B049-9467-A24E2588AA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6149" y="514714"/>
                  <a:ext cx="24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0EC32F-9F23-1740-97E1-2453DD402127}"/>
                    </a:ext>
                  </a:extLst>
                </p14:cNvPr>
                <p14:cNvContentPartPr/>
                <p14:nvPr/>
              </p14:nvContentPartPr>
              <p14:xfrm>
                <a:off x="984909" y="359194"/>
                <a:ext cx="165600" cy="422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0EC32F-9F23-1740-97E1-2453DD4021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7349" y="351634"/>
                  <a:ext cx="18072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07A55D-5DBF-EE48-A9D9-676B19BBF3B9}"/>
              </a:ext>
            </a:extLst>
          </p:cNvPr>
          <p:cNvGrpSpPr/>
          <p:nvPr/>
        </p:nvGrpSpPr>
        <p:grpSpPr>
          <a:xfrm>
            <a:off x="1771509" y="305194"/>
            <a:ext cx="1079640" cy="410400"/>
            <a:chOff x="1771509" y="305194"/>
            <a:chExt cx="107964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72DF08-C76F-BD4B-93CA-2A6678A31241}"/>
                    </a:ext>
                  </a:extLst>
                </p14:cNvPr>
                <p14:cNvContentPartPr/>
                <p14:nvPr/>
              </p14:nvContentPartPr>
              <p14:xfrm>
                <a:off x="1979949" y="380794"/>
                <a:ext cx="50400" cy="250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72DF08-C76F-BD4B-93CA-2A6678A312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2389" y="373234"/>
                  <a:ext cx="65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0D20F5-3A7C-514D-9888-192C004672D7}"/>
                    </a:ext>
                  </a:extLst>
                </p14:cNvPr>
                <p14:cNvContentPartPr/>
                <p14:nvPr/>
              </p14:nvContentPartPr>
              <p14:xfrm>
                <a:off x="1771509" y="305194"/>
                <a:ext cx="386280" cy="54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0D20F5-3A7C-514D-9888-192C004672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3949" y="297634"/>
                  <a:ext cx="401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116A8-9D31-CE40-8398-E3B5B1416562}"/>
                    </a:ext>
                  </a:extLst>
                </p14:cNvPr>
                <p14:cNvContentPartPr/>
                <p14:nvPr/>
              </p14:nvContentPartPr>
              <p14:xfrm>
                <a:off x="2181189" y="622714"/>
                <a:ext cx="223560" cy="9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116A8-9D31-CE40-8398-E3B5B14165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3629" y="615154"/>
                  <a:ext cx="238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B10CBA-A062-0C4E-9BEE-3CF966FB582A}"/>
                    </a:ext>
                  </a:extLst>
                </p14:cNvPr>
                <p14:cNvContentPartPr/>
                <p14:nvPr/>
              </p14:nvContentPartPr>
              <p14:xfrm>
                <a:off x="2442189" y="533794"/>
                <a:ext cx="90000" cy="17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B10CBA-A062-0C4E-9BEE-3CF966FB58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4629" y="526234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35D276-6A4B-4B47-AA54-730B0076EBA0}"/>
                    </a:ext>
                  </a:extLst>
                </p14:cNvPr>
                <p14:cNvContentPartPr/>
                <p14:nvPr/>
              </p14:nvContentPartPr>
              <p14:xfrm>
                <a:off x="2650629" y="361354"/>
                <a:ext cx="51840" cy="32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35D276-6A4B-4B47-AA54-730B0076EB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3069" y="353794"/>
                  <a:ext cx="66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949828-FB9A-6040-87C9-3D1D73495D2E}"/>
                    </a:ext>
                  </a:extLst>
                </p14:cNvPr>
                <p14:cNvContentPartPr/>
                <p14:nvPr/>
              </p14:nvContentPartPr>
              <p14:xfrm>
                <a:off x="2578629" y="517234"/>
                <a:ext cx="272520" cy="5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949828-FB9A-6040-87C9-3D1D73495D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1069" y="509674"/>
                  <a:ext cx="2876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769C51-B658-7446-AD65-BA5A065BE897}"/>
              </a:ext>
            </a:extLst>
          </p:cNvPr>
          <p:cNvGrpSpPr/>
          <p:nvPr/>
        </p:nvGrpSpPr>
        <p:grpSpPr>
          <a:xfrm>
            <a:off x="3445149" y="502114"/>
            <a:ext cx="802440" cy="431280"/>
            <a:chOff x="3445149" y="502114"/>
            <a:chExt cx="80244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EFABE6-6AD9-AF4D-BB70-C38678CBBD4F}"/>
                    </a:ext>
                  </a:extLst>
                </p14:cNvPr>
                <p14:cNvContentPartPr/>
                <p14:nvPr/>
              </p14:nvContentPartPr>
              <p14:xfrm>
                <a:off x="3445149" y="512194"/>
                <a:ext cx="514080" cy="421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EFABE6-6AD9-AF4D-BB70-C38678CBBD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7589" y="504634"/>
                  <a:ext cx="5292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2C0B2E-4450-7D4F-BDA9-7A0C05C3D1D4}"/>
                    </a:ext>
                  </a:extLst>
                </p14:cNvPr>
                <p14:cNvContentPartPr/>
                <p14:nvPr/>
              </p14:nvContentPartPr>
              <p14:xfrm>
                <a:off x="4073709" y="502114"/>
                <a:ext cx="15336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2C0B2E-4450-7D4F-BDA9-7A0C05C3D1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66149" y="494554"/>
                  <a:ext cx="16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E2DD66-90B0-9840-9451-83DF0B3B9D11}"/>
                    </a:ext>
                  </a:extLst>
                </p14:cNvPr>
                <p14:cNvContentPartPr/>
                <p14:nvPr/>
              </p14:nvContentPartPr>
              <p14:xfrm>
                <a:off x="4117989" y="615154"/>
                <a:ext cx="129600" cy="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E2DD66-90B0-9840-9451-83DF0B3B9D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10429" y="607594"/>
                  <a:ext cx="1447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3995DE-ECE2-0040-8A20-EAF2CD762123}"/>
                  </a:ext>
                </a:extLst>
              </p14:cNvPr>
              <p14:cNvContentPartPr/>
              <p14:nvPr/>
            </p14:nvContentPartPr>
            <p14:xfrm>
              <a:off x="4480869" y="467194"/>
              <a:ext cx="104400" cy="17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3995DE-ECE2-0040-8A20-EAF2CD7621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3309" y="459634"/>
                <a:ext cx="11952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E267743-F0B7-4B42-921B-EA5C12CC3A41}"/>
              </a:ext>
            </a:extLst>
          </p:cNvPr>
          <p:cNvGrpSpPr/>
          <p:nvPr/>
        </p:nvGrpSpPr>
        <p:grpSpPr>
          <a:xfrm>
            <a:off x="2040789" y="1478794"/>
            <a:ext cx="1445040" cy="563760"/>
            <a:chOff x="2040789" y="1478794"/>
            <a:chExt cx="144504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962560-1F65-BE41-BBC3-CCE05703EBEE}"/>
                    </a:ext>
                  </a:extLst>
                </p14:cNvPr>
                <p14:cNvContentPartPr/>
                <p14:nvPr/>
              </p14:nvContentPartPr>
              <p14:xfrm>
                <a:off x="2040789" y="1567354"/>
                <a:ext cx="281160" cy="231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962560-1F65-BE41-BBC3-CCE05703EB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33229" y="1559794"/>
                  <a:ext cx="296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74C012-35CF-3243-9C98-D4F3D4C8D52F}"/>
                    </a:ext>
                  </a:extLst>
                </p14:cNvPr>
                <p14:cNvContentPartPr/>
                <p14:nvPr/>
              </p14:nvContentPartPr>
              <p14:xfrm>
                <a:off x="2114229" y="1687234"/>
                <a:ext cx="135360" cy="14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74C012-35CF-3243-9C98-D4F3D4C8D5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6669" y="1679674"/>
                  <a:ext cx="15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DE431A-30F8-A543-AEA4-1D86C5E6CD01}"/>
                    </a:ext>
                  </a:extLst>
                </p14:cNvPr>
                <p14:cNvContentPartPr/>
                <p14:nvPr/>
              </p14:nvContentPartPr>
              <p14:xfrm>
                <a:off x="2474229" y="1478794"/>
                <a:ext cx="83880" cy="353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DE431A-30F8-A543-AEA4-1D86C5E6CD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6669" y="1471234"/>
                  <a:ext cx="99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D40CBB-2166-F842-B2CF-CA169F061359}"/>
                    </a:ext>
                  </a:extLst>
                </p14:cNvPr>
                <p14:cNvContentPartPr/>
                <p14:nvPr/>
              </p14:nvContentPartPr>
              <p14:xfrm>
                <a:off x="2509149" y="1653034"/>
                <a:ext cx="358920" cy="389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D40CBB-2166-F842-B2CF-CA169F061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01589" y="1645474"/>
                  <a:ext cx="374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C0DE01-A7E3-BD4A-A1DD-CF910407D8B4}"/>
                    </a:ext>
                  </a:extLst>
                </p14:cNvPr>
                <p14:cNvContentPartPr/>
                <p14:nvPr/>
              </p14:nvContentPartPr>
              <p14:xfrm>
                <a:off x="2944389" y="1512994"/>
                <a:ext cx="121680" cy="316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C0DE01-A7E3-BD4A-A1DD-CF910407D8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6829" y="1505434"/>
                  <a:ext cx="13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D0BDFB-AAC7-E04C-A626-7794C3DD8286}"/>
                    </a:ext>
                  </a:extLst>
                </p14:cNvPr>
                <p14:cNvContentPartPr/>
                <p14:nvPr/>
              </p14:nvContentPartPr>
              <p14:xfrm>
                <a:off x="3282429" y="1655194"/>
                <a:ext cx="203400" cy="43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D0BDFB-AAC7-E04C-A626-7794C3DD82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75229" y="1647634"/>
                  <a:ext cx="218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FD390B-11D3-B541-8388-916AE56DA7AA}"/>
                    </a:ext>
                  </a:extLst>
                </p14:cNvPr>
                <p14:cNvContentPartPr/>
                <p14:nvPr/>
              </p14:nvContentPartPr>
              <p14:xfrm>
                <a:off x="3336429" y="1752394"/>
                <a:ext cx="142560" cy="17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FD390B-11D3-B541-8388-916AE56DA7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8869" y="1744834"/>
                  <a:ext cx="157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E1699C-DC1F-B546-AA45-D1CC4F59E570}"/>
              </a:ext>
            </a:extLst>
          </p:cNvPr>
          <p:cNvGrpSpPr/>
          <p:nvPr/>
        </p:nvGrpSpPr>
        <p:grpSpPr>
          <a:xfrm>
            <a:off x="4011069" y="1300954"/>
            <a:ext cx="1125360" cy="607320"/>
            <a:chOff x="4011069" y="1300954"/>
            <a:chExt cx="112536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A434F3-B207-384B-BDD7-911C78C5AC01}"/>
                    </a:ext>
                  </a:extLst>
                </p14:cNvPr>
                <p14:cNvContentPartPr/>
                <p14:nvPr/>
              </p14:nvContentPartPr>
              <p14:xfrm>
                <a:off x="4256589" y="1327954"/>
                <a:ext cx="197640" cy="25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A434F3-B207-384B-BDD7-911C78C5AC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9029" y="1320394"/>
                  <a:ext cx="212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F38617-B8EA-ED48-B9A9-8DFEE6F72205}"/>
                    </a:ext>
                  </a:extLst>
                </p14:cNvPr>
                <p14:cNvContentPartPr/>
                <p14:nvPr/>
              </p14:nvContentPartPr>
              <p14:xfrm>
                <a:off x="4560069" y="1300954"/>
                <a:ext cx="126360" cy="398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F38617-B8EA-ED48-B9A9-8DFEE6F722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52509" y="1293394"/>
                  <a:ext cx="141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42BEB8-E66B-F54B-96C3-E93507205A0E}"/>
                    </a:ext>
                  </a:extLst>
                </p14:cNvPr>
                <p14:cNvContentPartPr/>
                <p14:nvPr/>
              </p14:nvContentPartPr>
              <p14:xfrm>
                <a:off x="4597869" y="1460794"/>
                <a:ext cx="303480" cy="360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42BEB8-E66B-F54B-96C3-E93507205A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90309" y="1453234"/>
                  <a:ext cx="318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2EB2B9-8020-B94A-AB57-66C0DA0BF75A}"/>
                    </a:ext>
                  </a:extLst>
                </p14:cNvPr>
                <p14:cNvContentPartPr/>
                <p14:nvPr/>
              </p14:nvContentPartPr>
              <p14:xfrm>
                <a:off x="4980189" y="1349554"/>
                <a:ext cx="56160" cy="298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2EB2B9-8020-B94A-AB57-66C0DA0BF7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72629" y="1341994"/>
                  <a:ext cx="71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176D63-5E46-CD45-85D6-373810071F64}"/>
                    </a:ext>
                  </a:extLst>
                </p14:cNvPr>
                <p14:cNvContentPartPr/>
                <p14:nvPr/>
              </p14:nvContentPartPr>
              <p14:xfrm>
                <a:off x="4011069" y="1834474"/>
                <a:ext cx="1125360" cy="7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176D63-5E46-CD45-85D6-373810071F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03509" y="1826914"/>
                  <a:ext cx="11401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9BDCD3-62E7-7B49-AC0A-D62E7DEA9EFA}"/>
              </a:ext>
            </a:extLst>
          </p:cNvPr>
          <p:cNvGrpSpPr/>
          <p:nvPr/>
        </p:nvGrpSpPr>
        <p:grpSpPr>
          <a:xfrm>
            <a:off x="4351629" y="2054434"/>
            <a:ext cx="2812320" cy="855360"/>
            <a:chOff x="4351629" y="2054434"/>
            <a:chExt cx="281232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881D40-94A4-7941-8195-E4C0AA11070B}"/>
                    </a:ext>
                  </a:extLst>
                </p14:cNvPr>
                <p14:cNvContentPartPr/>
                <p14:nvPr/>
              </p14:nvContentPartPr>
              <p14:xfrm>
                <a:off x="4351629" y="2076754"/>
                <a:ext cx="167400" cy="293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881D40-94A4-7941-8195-E4C0AA1107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4069" y="2069194"/>
                  <a:ext cx="182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620713-4CFB-1543-9B1D-F3CF3A972EFF}"/>
                    </a:ext>
                  </a:extLst>
                </p14:cNvPr>
                <p14:cNvContentPartPr/>
                <p14:nvPr/>
              </p14:nvContentPartPr>
              <p14:xfrm>
                <a:off x="4670229" y="2078914"/>
                <a:ext cx="97920" cy="318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620713-4CFB-1543-9B1D-F3CF3A972E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62669" y="2071354"/>
                  <a:ext cx="113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E0B2B0-6695-004A-B8EA-24346C32E74E}"/>
                    </a:ext>
                  </a:extLst>
                </p14:cNvPr>
                <p14:cNvContentPartPr/>
                <p14:nvPr/>
              </p14:nvContentPartPr>
              <p14:xfrm>
                <a:off x="4718829" y="2234434"/>
                <a:ext cx="293400" cy="271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E0B2B0-6695-004A-B8EA-24346C32E7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1269" y="2226874"/>
                  <a:ext cx="308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9E3BE3-923C-1640-BD0D-B9B74DF41226}"/>
                    </a:ext>
                  </a:extLst>
                </p14:cNvPr>
                <p14:cNvContentPartPr/>
                <p14:nvPr/>
              </p14:nvContentPartPr>
              <p14:xfrm>
                <a:off x="4889469" y="2054434"/>
                <a:ext cx="122400" cy="83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9E3BE3-923C-1640-BD0D-B9B74DF412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1909" y="2046874"/>
                  <a:ext cx="137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4FDCC9-9A3A-3D40-9179-B678D4CE3C70}"/>
                    </a:ext>
                  </a:extLst>
                </p14:cNvPr>
                <p14:cNvContentPartPr/>
                <p14:nvPr/>
              </p14:nvContentPartPr>
              <p14:xfrm>
                <a:off x="5128149" y="2088274"/>
                <a:ext cx="111600" cy="334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4FDCC9-9A3A-3D40-9179-B678D4CE3C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0589" y="2080714"/>
                  <a:ext cx="126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142DD0-03E2-A443-B431-FA58277D13E3}"/>
                    </a:ext>
                  </a:extLst>
                </p14:cNvPr>
                <p14:cNvContentPartPr/>
                <p14:nvPr/>
              </p14:nvContentPartPr>
              <p14:xfrm>
                <a:off x="5056149" y="2568874"/>
                <a:ext cx="409680" cy="164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142DD0-03E2-A443-B431-FA58277D13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8589" y="2561314"/>
                  <a:ext cx="424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67A2FF-DA96-9D44-B953-5C0328FE61D1}"/>
                    </a:ext>
                  </a:extLst>
                </p14:cNvPr>
                <p14:cNvContentPartPr/>
                <p14:nvPr/>
              </p14:nvContentPartPr>
              <p14:xfrm>
                <a:off x="5007549" y="2537554"/>
                <a:ext cx="320400" cy="136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67A2FF-DA96-9D44-B953-5C0328FE61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9989" y="2529994"/>
                  <a:ext cx="335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95D70A-D3C9-A248-B853-CF7D67285F31}"/>
                    </a:ext>
                  </a:extLst>
                </p14:cNvPr>
                <p14:cNvContentPartPr/>
                <p14:nvPr/>
              </p14:nvContentPartPr>
              <p14:xfrm>
                <a:off x="5633229" y="2610274"/>
                <a:ext cx="274680" cy="299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95D70A-D3C9-A248-B853-CF7D67285F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25669" y="2602714"/>
                  <a:ext cx="28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402EA0-A3C5-3942-9B01-1CE183D5066B}"/>
                    </a:ext>
                  </a:extLst>
                </p14:cNvPr>
                <p14:cNvContentPartPr/>
                <p14:nvPr/>
              </p14:nvContentPartPr>
              <p14:xfrm>
                <a:off x="5831949" y="2454394"/>
                <a:ext cx="159840" cy="123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402EA0-A3C5-3942-9B01-1CE183D506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24389" y="2446834"/>
                  <a:ext cx="174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7E025F6-2DD2-6649-9212-32DADFDDCEB8}"/>
                    </a:ext>
                  </a:extLst>
                </p14:cNvPr>
                <p14:cNvContentPartPr/>
                <p14:nvPr/>
              </p14:nvContentPartPr>
              <p14:xfrm>
                <a:off x="6123189" y="2654554"/>
                <a:ext cx="96120" cy="3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7E025F6-2DD2-6649-9212-32DADFDDCE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5629" y="2646994"/>
                  <a:ext cx="111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365CFC-627F-964B-9E05-14A6A807FD44}"/>
                    </a:ext>
                  </a:extLst>
                </p14:cNvPr>
                <p14:cNvContentPartPr/>
                <p14:nvPr/>
              </p14:nvContentPartPr>
              <p14:xfrm>
                <a:off x="6141909" y="2726914"/>
                <a:ext cx="151200" cy="1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365CFC-627F-964B-9E05-14A6A807FD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34349" y="2719354"/>
                  <a:ext cx="16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C87AEE-D435-BC49-A055-012AE241E23F}"/>
                    </a:ext>
                  </a:extLst>
                </p14:cNvPr>
                <p14:cNvContentPartPr/>
                <p14:nvPr/>
              </p14:nvContentPartPr>
              <p14:xfrm>
                <a:off x="6401109" y="2573914"/>
                <a:ext cx="186120" cy="139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C87AEE-D435-BC49-A055-012AE241E2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3549" y="2566354"/>
                  <a:ext cx="20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E51F3B-7694-E144-8D3B-B030DA8DE33E}"/>
                    </a:ext>
                  </a:extLst>
                </p14:cNvPr>
                <p14:cNvContentPartPr/>
                <p14:nvPr/>
              </p14:nvContentPartPr>
              <p14:xfrm>
                <a:off x="6678309" y="2653114"/>
                <a:ext cx="144000" cy="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E51F3B-7694-E144-8D3B-B030DA8DE3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70749" y="2645554"/>
                  <a:ext cx="15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12AB0A-4579-A34C-9347-6273FB2AB8BA}"/>
                    </a:ext>
                  </a:extLst>
                </p14:cNvPr>
                <p14:cNvContentPartPr/>
                <p14:nvPr/>
              </p14:nvContentPartPr>
              <p14:xfrm>
                <a:off x="6924189" y="2540434"/>
                <a:ext cx="239760" cy="177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12AB0A-4579-A34C-9347-6273FB2AB8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16629" y="2532874"/>
                  <a:ext cx="2548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BB8D11-4515-0E49-87C8-0EC8A87B0CB2}"/>
              </a:ext>
            </a:extLst>
          </p:cNvPr>
          <p:cNvGrpSpPr/>
          <p:nvPr/>
        </p:nvGrpSpPr>
        <p:grpSpPr>
          <a:xfrm>
            <a:off x="745509" y="3456274"/>
            <a:ext cx="1357200" cy="303120"/>
            <a:chOff x="745509" y="3456274"/>
            <a:chExt cx="13572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D108BA-8D3A-1F4B-89DF-C9758D1F0A36}"/>
                    </a:ext>
                  </a:extLst>
                </p14:cNvPr>
                <p14:cNvContentPartPr/>
                <p14:nvPr/>
              </p14:nvContentPartPr>
              <p14:xfrm>
                <a:off x="745509" y="3552034"/>
                <a:ext cx="69840" cy="185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D108BA-8D3A-1F4B-89DF-C9758D1F0A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7949" y="3544474"/>
                  <a:ext cx="84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6E654A-8CB7-F34B-972A-B419CBFA1D11}"/>
                    </a:ext>
                  </a:extLst>
                </p14:cNvPr>
                <p14:cNvContentPartPr/>
                <p14:nvPr/>
              </p14:nvContentPartPr>
              <p14:xfrm>
                <a:off x="796269" y="3456274"/>
                <a:ext cx="139320" cy="59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6E654A-8CB7-F34B-972A-B419CBFA1D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8709" y="3448714"/>
                  <a:ext cx="154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D2CF9E-110F-624C-AD2A-EB1D201B55B7}"/>
                    </a:ext>
                  </a:extLst>
                </p14:cNvPr>
                <p14:cNvContentPartPr/>
                <p14:nvPr/>
              </p14:nvContentPartPr>
              <p14:xfrm>
                <a:off x="821829" y="3573274"/>
                <a:ext cx="419760" cy="170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D2CF9E-110F-624C-AD2A-EB1D201B55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4269" y="3565714"/>
                  <a:ext cx="434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E804EF7-EDE8-CB40-B7A0-D57C1009704A}"/>
                    </a:ext>
                  </a:extLst>
                </p14:cNvPr>
                <p14:cNvContentPartPr/>
                <p14:nvPr/>
              </p14:nvContentPartPr>
              <p14:xfrm>
                <a:off x="1442109" y="3601354"/>
                <a:ext cx="212400" cy="11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E804EF7-EDE8-CB40-B7A0-D57C100970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34549" y="3593794"/>
                  <a:ext cx="227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C84C2F-85BE-734A-BB92-06BECD93B07D}"/>
                    </a:ext>
                  </a:extLst>
                </p14:cNvPr>
                <p14:cNvContentPartPr/>
                <p14:nvPr/>
              </p14:nvContentPartPr>
              <p14:xfrm>
                <a:off x="1692669" y="3557074"/>
                <a:ext cx="117000" cy="30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C84C2F-85BE-734A-BB92-06BECD93B0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5109" y="3549874"/>
                  <a:ext cx="13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976666-886B-9B4C-B9DC-E0FBA8FE658F}"/>
                    </a:ext>
                  </a:extLst>
                </p14:cNvPr>
                <p14:cNvContentPartPr/>
                <p14:nvPr/>
              </p14:nvContentPartPr>
              <p14:xfrm>
                <a:off x="1750629" y="3608194"/>
                <a:ext cx="144720" cy="28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976666-886B-9B4C-B9DC-E0FBA8FE65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3069" y="3600634"/>
                  <a:ext cx="15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E05BB7-40F8-2A4A-870C-457969F5776A}"/>
                    </a:ext>
                  </a:extLst>
                </p14:cNvPr>
                <p14:cNvContentPartPr/>
                <p14:nvPr/>
              </p14:nvContentPartPr>
              <p14:xfrm>
                <a:off x="1986429" y="3511354"/>
                <a:ext cx="116280" cy="126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E05BB7-40F8-2A4A-870C-457969F577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78869" y="3504154"/>
                  <a:ext cx="13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AE233A-E3CD-F64B-9DAB-A53665069442}"/>
                    </a:ext>
                  </a:extLst>
                </p14:cNvPr>
                <p14:cNvContentPartPr/>
                <p14:nvPr/>
              </p14:nvContentPartPr>
              <p14:xfrm>
                <a:off x="1783389" y="3483994"/>
                <a:ext cx="64800" cy="275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AE233A-E3CD-F64B-9DAB-A5366506944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75829" y="3476434"/>
                  <a:ext cx="79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8646B1-391C-3F4A-893C-FC0F845F0DAB}"/>
                    </a:ext>
                  </a:extLst>
                </p14:cNvPr>
                <p14:cNvContentPartPr/>
                <p14:nvPr/>
              </p14:nvContentPartPr>
              <p14:xfrm>
                <a:off x="1797789" y="3549154"/>
                <a:ext cx="123840" cy="2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8646B1-391C-3F4A-893C-FC0F845F0D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90229" y="3541594"/>
                  <a:ext cx="1389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8259A7A-268C-7349-915F-11D4C796B0BB}"/>
                  </a:ext>
                </a:extLst>
              </p14:cNvPr>
              <p14:cNvContentPartPr/>
              <p14:nvPr/>
            </p14:nvContentPartPr>
            <p14:xfrm>
              <a:off x="2694189" y="3552754"/>
              <a:ext cx="15480" cy="39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8259A7A-268C-7349-915F-11D4C796B0B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86629" y="3545194"/>
                <a:ext cx="3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CAA2A3C-4622-6348-95CB-5DBB2F5A5BC0}"/>
                  </a:ext>
                </a:extLst>
              </p14:cNvPr>
              <p14:cNvContentPartPr/>
              <p14:nvPr/>
            </p14:nvContentPartPr>
            <p14:xfrm>
              <a:off x="2748549" y="3721954"/>
              <a:ext cx="23400" cy="7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CAA2A3C-4622-6348-95CB-5DBB2F5A5B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40989" y="3714394"/>
                <a:ext cx="385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E36F733-51B1-0043-9FCF-91003E0EA4D4}"/>
              </a:ext>
            </a:extLst>
          </p:cNvPr>
          <p:cNvGrpSpPr/>
          <p:nvPr/>
        </p:nvGrpSpPr>
        <p:grpSpPr>
          <a:xfrm>
            <a:off x="3282069" y="3470314"/>
            <a:ext cx="376920" cy="390960"/>
            <a:chOff x="3282069" y="3470314"/>
            <a:chExt cx="37692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2316CB-24B8-DD42-8CBB-8558F2830DE5}"/>
                    </a:ext>
                  </a:extLst>
                </p14:cNvPr>
                <p14:cNvContentPartPr/>
                <p14:nvPr/>
              </p14:nvContentPartPr>
              <p14:xfrm>
                <a:off x="3390789" y="3470314"/>
                <a:ext cx="117720" cy="284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2316CB-24B8-DD42-8CBB-8558F2830D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83229" y="3462754"/>
                  <a:ext cx="132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3E7E2F0-B05E-2D4F-8F9E-6DDC536BD9BA}"/>
                    </a:ext>
                  </a:extLst>
                </p14:cNvPr>
                <p14:cNvContentPartPr/>
                <p14:nvPr/>
              </p14:nvContentPartPr>
              <p14:xfrm>
                <a:off x="3282069" y="3628354"/>
                <a:ext cx="211320" cy="31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3E7E2F0-B05E-2D4F-8F9E-6DDC536BD9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74509" y="3620794"/>
                  <a:ext cx="226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74083D4-5993-2B4E-AAD7-DD218C5EF101}"/>
                    </a:ext>
                  </a:extLst>
                </p14:cNvPr>
                <p14:cNvContentPartPr/>
                <p14:nvPr/>
              </p14:nvContentPartPr>
              <p14:xfrm>
                <a:off x="3550269" y="3742834"/>
                <a:ext cx="108720" cy="118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74083D4-5993-2B4E-AAD7-DD218C5EF1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2709" y="3735274"/>
                  <a:ext cx="1234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8239025-A846-8244-A5C0-51FD928F1EC7}"/>
              </a:ext>
            </a:extLst>
          </p:cNvPr>
          <p:cNvGrpSpPr/>
          <p:nvPr/>
        </p:nvGrpSpPr>
        <p:grpSpPr>
          <a:xfrm>
            <a:off x="3985869" y="3591274"/>
            <a:ext cx="217080" cy="102600"/>
            <a:chOff x="3985869" y="3591274"/>
            <a:chExt cx="21708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2DDEC1-0CA0-7C4E-B494-96E7F22401EA}"/>
                    </a:ext>
                  </a:extLst>
                </p14:cNvPr>
                <p14:cNvContentPartPr/>
                <p14:nvPr/>
              </p14:nvContentPartPr>
              <p14:xfrm>
                <a:off x="3985869" y="3591274"/>
                <a:ext cx="186120" cy="23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2DDEC1-0CA0-7C4E-B494-96E7F22401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78309" y="3583714"/>
                  <a:ext cx="201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8ADB81-3A53-0343-BD29-2644CF2D621A}"/>
                    </a:ext>
                  </a:extLst>
                </p14:cNvPr>
                <p14:cNvContentPartPr/>
                <p14:nvPr/>
              </p14:nvContentPartPr>
              <p14:xfrm>
                <a:off x="4062549" y="3679114"/>
                <a:ext cx="140400" cy="1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8ADB81-3A53-0343-BD29-2644CF2D62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54989" y="3671554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10F9445-8D35-A34E-AF42-7CD443702B76}"/>
              </a:ext>
            </a:extLst>
          </p:cNvPr>
          <p:cNvGrpSpPr/>
          <p:nvPr/>
        </p:nvGrpSpPr>
        <p:grpSpPr>
          <a:xfrm>
            <a:off x="4445949" y="3240274"/>
            <a:ext cx="1884960" cy="715320"/>
            <a:chOff x="4445949" y="3240274"/>
            <a:chExt cx="1884960" cy="7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8CB53D-E62B-6849-9267-EEA7B952E9EC}"/>
                    </a:ext>
                  </a:extLst>
                </p14:cNvPr>
                <p14:cNvContentPartPr/>
                <p14:nvPr/>
              </p14:nvContentPartPr>
              <p14:xfrm>
                <a:off x="4445949" y="3582634"/>
                <a:ext cx="146880" cy="20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8CB53D-E62B-6849-9267-EEA7B952E9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38389" y="3575074"/>
                  <a:ext cx="162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3E0044-E27F-884A-BB42-E22A98EE09F7}"/>
                    </a:ext>
                  </a:extLst>
                </p14:cNvPr>
                <p14:cNvContentPartPr/>
                <p14:nvPr/>
              </p14:nvContentPartPr>
              <p14:xfrm>
                <a:off x="4744749" y="3466354"/>
                <a:ext cx="239040" cy="173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3E0044-E27F-884A-BB42-E22A98EE09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37189" y="3458794"/>
                  <a:ext cx="25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A7BA48-9079-404C-A701-8C10388F3BE6}"/>
                    </a:ext>
                  </a:extLst>
                </p14:cNvPr>
                <p14:cNvContentPartPr/>
                <p14:nvPr/>
              </p14:nvContentPartPr>
              <p14:xfrm>
                <a:off x="5008989" y="3240274"/>
                <a:ext cx="179640" cy="715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A7BA48-9079-404C-A701-8C10388F3B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01429" y="3232714"/>
                  <a:ext cx="19476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92E4A6-C9F7-B84C-983F-3F32C58133D1}"/>
                    </a:ext>
                  </a:extLst>
                </p14:cNvPr>
                <p14:cNvContentPartPr/>
                <p14:nvPr/>
              </p14:nvContentPartPr>
              <p14:xfrm>
                <a:off x="5295549" y="3384634"/>
                <a:ext cx="338400" cy="315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92E4A6-C9F7-B84C-983F-3F32C58133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88349" y="3377074"/>
                  <a:ext cx="353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BE492C-0D36-EC4B-872F-9F96CE29CB78}"/>
                    </a:ext>
                  </a:extLst>
                </p14:cNvPr>
                <p14:cNvContentPartPr/>
                <p14:nvPr/>
              </p14:nvContentPartPr>
              <p14:xfrm>
                <a:off x="5757429" y="3363394"/>
                <a:ext cx="127440" cy="27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BE492C-0D36-EC4B-872F-9F96CE29C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49869" y="3355834"/>
                  <a:ext cx="142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571751-DC04-1241-9188-ABB2299982D9}"/>
                    </a:ext>
                  </a:extLst>
                </p14:cNvPr>
                <p14:cNvContentPartPr/>
                <p14:nvPr/>
              </p14:nvContentPartPr>
              <p14:xfrm>
                <a:off x="5937069" y="3406954"/>
                <a:ext cx="73080" cy="206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571751-DC04-1241-9188-ABB2299982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29509" y="3399394"/>
                  <a:ext cx="87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0AA498-D419-AE4A-9186-BEF9191C03F4}"/>
                    </a:ext>
                  </a:extLst>
                </p14:cNvPr>
                <p14:cNvContentPartPr/>
                <p14:nvPr/>
              </p14:nvContentPartPr>
              <p14:xfrm>
                <a:off x="6090429" y="3449074"/>
                <a:ext cx="98640" cy="137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0AA498-D419-AE4A-9186-BEF9191C03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82869" y="3441514"/>
                  <a:ext cx="11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FAB808-DACD-DB42-9ECB-079274BA12F3}"/>
                    </a:ext>
                  </a:extLst>
                </p14:cNvPr>
                <p14:cNvContentPartPr/>
                <p14:nvPr/>
              </p14:nvContentPartPr>
              <p14:xfrm>
                <a:off x="6286269" y="3396154"/>
                <a:ext cx="44640" cy="225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FAB808-DACD-DB42-9ECB-079274BA12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78709" y="3388594"/>
                  <a:ext cx="597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9A0637-3EF6-7D4B-9EAA-1F7FF6D27A44}"/>
              </a:ext>
            </a:extLst>
          </p:cNvPr>
          <p:cNvGrpSpPr/>
          <p:nvPr/>
        </p:nvGrpSpPr>
        <p:grpSpPr>
          <a:xfrm>
            <a:off x="6590469" y="2915914"/>
            <a:ext cx="2020680" cy="1050120"/>
            <a:chOff x="6590469" y="2915914"/>
            <a:chExt cx="2020680" cy="10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1A495A-DA34-5146-8B21-0868EEAE0B45}"/>
                    </a:ext>
                  </a:extLst>
                </p14:cNvPr>
                <p14:cNvContentPartPr/>
                <p14:nvPr/>
              </p14:nvContentPartPr>
              <p14:xfrm>
                <a:off x="6590469" y="3488314"/>
                <a:ext cx="204840" cy="16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1A495A-DA34-5146-8B21-0868EEAE0B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82909" y="3480754"/>
                  <a:ext cx="219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73C0B9-3104-FB42-9F66-35BDB3F15FC4}"/>
                    </a:ext>
                  </a:extLst>
                </p14:cNvPr>
                <p14:cNvContentPartPr/>
                <p14:nvPr/>
              </p14:nvContentPartPr>
              <p14:xfrm>
                <a:off x="7004829" y="3330994"/>
                <a:ext cx="502560" cy="312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73C0B9-3104-FB42-9F66-35BDB3F15F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97269" y="3323434"/>
                  <a:ext cx="517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E6AA444-53AC-1845-A9F4-DC40A4C5BB52}"/>
                    </a:ext>
                  </a:extLst>
                </p14:cNvPr>
                <p14:cNvContentPartPr/>
                <p14:nvPr/>
              </p14:nvContentPartPr>
              <p14:xfrm>
                <a:off x="7581549" y="3353314"/>
                <a:ext cx="182520" cy="281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E6AA444-53AC-1845-A9F4-DC40A4C5BB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74349" y="3345754"/>
                  <a:ext cx="197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8715C4-3DE3-8B42-904A-B3A900C646DB}"/>
                    </a:ext>
                  </a:extLst>
                </p14:cNvPr>
                <p14:cNvContentPartPr/>
                <p14:nvPr/>
              </p14:nvContentPartPr>
              <p14:xfrm>
                <a:off x="7887189" y="3364834"/>
                <a:ext cx="64800" cy="253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8715C4-3DE3-8B42-904A-B3A900C646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79629" y="3357274"/>
                  <a:ext cx="79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E040FC-838C-CA41-AEEB-E152F76C1A94}"/>
                    </a:ext>
                  </a:extLst>
                </p14:cNvPr>
                <p14:cNvContentPartPr/>
                <p14:nvPr/>
              </p14:nvContentPartPr>
              <p14:xfrm>
                <a:off x="7873509" y="3583354"/>
                <a:ext cx="317520" cy="237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E040FC-838C-CA41-AEEB-E152F76C1A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5949" y="3575794"/>
                  <a:ext cx="332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8D30CE-700B-D342-B5BD-BA9E2B6C781D}"/>
                    </a:ext>
                  </a:extLst>
                </p14:cNvPr>
                <p14:cNvContentPartPr/>
                <p14:nvPr/>
              </p14:nvContentPartPr>
              <p14:xfrm>
                <a:off x="8062869" y="3436114"/>
                <a:ext cx="97560" cy="99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8D30CE-700B-D342-B5BD-BA9E2B6C78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55309" y="3428554"/>
                  <a:ext cx="11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898D42-36B1-FF46-9A1E-D4260514852D}"/>
                    </a:ext>
                  </a:extLst>
                </p14:cNvPr>
                <p14:cNvContentPartPr/>
                <p14:nvPr/>
              </p14:nvContentPartPr>
              <p14:xfrm>
                <a:off x="8322069" y="3461314"/>
                <a:ext cx="78120" cy="243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898D42-36B1-FF46-9A1E-D426051485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4509" y="3454114"/>
                  <a:ext cx="92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F07D73-84A6-4742-B218-B4BC40DD624B}"/>
                    </a:ext>
                  </a:extLst>
                </p14:cNvPr>
                <p14:cNvContentPartPr/>
                <p14:nvPr/>
              </p14:nvContentPartPr>
              <p14:xfrm>
                <a:off x="8545269" y="3398314"/>
                <a:ext cx="16920" cy="12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F07D73-84A6-4742-B218-B4BC40DD62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38069" y="3390754"/>
                  <a:ext cx="3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75A725-7A92-ED49-8E39-CD9CCF3C5C7C}"/>
                    </a:ext>
                  </a:extLst>
                </p14:cNvPr>
                <p14:cNvContentPartPr/>
                <p14:nvPr/>
              </p14:nvContentPartPr>
              <p14:xfrm>
                <a:off x="8390109" y="3260434"/>
                <a:ext cx="183240" cy="705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75A725-7A92-ED49-8E39-CD9CCF3C5C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82549" y="3252874"/>
                  <a:ext cx="19836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395956-114C-0248-9A3D-88358AE6AB5B}"/>
                    </a:ext>
                  </a:extLst>
                </p14:cNvPr>
                <p14:cNvContentPartPr/>
                <p14:nvPr/>
              </p14:nvContentPartPr>
              <p14:xfrm>
                <a:off x="8158629" y="2915914"/>
                <a:ext cx="452520" cy="335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395956-114C-0248-9A3D-88358AE6AB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51069" y="2908354"/>
                  <a:ext cx="467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A85EEF-A5E1-B24D-AE51-B2762AE1C1C1}"/>
                    </a:ext>
                  </a:extLst>
                </p14:cNvPr>
                <p14:cNvContentPartPr/>
                <p14:nvPr/>
              </p14:nvContentPartPr>
              <p14:xfrm>
                <a:off x="8093469" y="3171154"/>
                <a:ext cx="109800" cy="120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A85EEF-A5E1-B24D-AE51-B2762AE1C1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85909" y="3163594"/>
                  <a:ext cx="1249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BC39DEA-AF9F-FD43-8E86-8DBCAECE5A5E}"/>
              </a:ext>
            </a:extLst>
          </p:cNvPr>
          <p:cNvGrpSpPr/>
          <p:nvPr/>
        </p:nvGrpSpPr>
        <p:grpSpPr>
          <a:xfrm>
            <a:off x="8898789" y="2830234"/>
            <a:ext cx="613080" cy="159840"/>
            <a:chOff x="8898789" y="2830234"/>
            <a:chExt cx="6130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0C1BA3-D1BB-834D-B459-30960B3B1F79}"/>
                    </a:ext>
                  </a:extLst>
                </p14:cNvPr>
                <p14:cNvContentPartPr/>
                <p14:nvPr/>
              </p14:nvContentPartPr>
              <p14:xfrm>
                <a:off x="8898789" y="2830234"/>
                <a:ext cx="160560" cy="159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0C1BA3-D1BB-834D-B459-30960B3B1F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91229" y="2822674"/>
                  <a:ext cx="175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109FA0-C467-A04F-AA94-358BA6B0E43F}"/>
                    </a:ext>
                  </a:extLst>
                </p14:cNvPr>
                <p14:cNvContentPartPr/>
                <p14:nvPr/>
              </p14:nvContentPartPr>
              <p14:xfrm>
                <a:off x="9160149" y="2906914"/>
                <a:ext cx="134640" cy="1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109FA0-C467-A04F-AA94-358BA6B0E4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52589" y="2899354"/>
                  <a:ext cx="149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E974A8-8155-4040-B5C8-10EC80AF218E}"/>
                    </a:ext>
                  </a:extLst>
                </p14:cNvPr>
                <p14:cNvContentPartPr/>
                <p14:nvPr/>
              </p14:nvContentPartPr>
              <p14:xfrm>
                <a:off x="9345189" y="2851834"/>
                <a:ext cx="166680" cy="137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E974A8-8155-4040-B5C8-10EC80AF21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37629" y="2844274"/>
                  <a:ext cx="1814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BB535F5-D171-8E4C-A8B1-90F0B26CCB76}"/>
                  </a:ext>
                </a:extLst>
              </p14:cNvPr>
              <p14:cNvContentPartPr/>
              <p14:nvPr/>
            </p14:nvContentPartPr>
            <p14:xfrm>
              <a:off x="1336629" y="4515394"/>
              <a:ext cx="137160" cy="24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BB535F5-D171-8E4C-A8B1-90F0B26CCB7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29069" y="4507834"/>
                <a:ext cx="152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B3015D2-0DB9-A342-BCB9-3190D3C6BA56}"/>
                  </a:ext>
                </a:extLst>
              </p14:cNvPr>
              <p14:cNvContentPartPr/>
              <p14:nvPr/>
            </p14:nvContentPartPr>
            <p14:xfrm>
              <a:off x="1377669" y="4655794"/>
              <a:ext cx="190440" cy="360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B3015D2-0DB9-A342-BCB9-3190D3C6BA5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70109" y="4648594"/>
                <a:ext cx="2055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D9033CB-12AB-6341-8C57-07BF8B02233B}"/>
              </a:ext>
            </a:extLst>
          </p:cNvPr>
          <p:cNvGrpSpPr/>
          <p:nvPr/>
        </p:nvGrpSpPr>
        <p:grpSpPr>
          <a:xfrm>
            <a:off x="1820109" y="4232074"/>
            <a:ext cx="2440440" cy="639000"/>
            <a:chOff x="1820109" y="4232074"/>
            <a:chExt cx="244044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432E4A-3AA6-5443-9E43-77DA3480F54D}"/>
                    </a:ext>
                  </a:extLst>
                </p14:cNvPr>
                <p14:cNvContentPartPr/>
                <p14:nvPr/>
              </p14:nvContentPartPr>
              <p14:xfrm>
                <a:off x="1820109" y="4554994"/>
                <a:ext cx="167400" cy="16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432E4A-3AA6-5443-9E43-77DA3480F5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12549" y="4547434"/>
                  <a:ext cx="182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353483-F236-4F4D-9984-4C2FBB9B1949}"/>
                    </a:ext>
                  </a:extLst>
                </p14:cNvPr>
                <p14:cNvContentPartPr/>
                <p14:nvPr/>
              </p14:nvContentPartPr>
              <p14:xfrm>
                <a:off x="2171469" y="4425034"/>
                <a:ext cx="246960" cy="266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353483-F236-4F4D-9984-4C2FBB9B19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3909" y="4417834"/>
                  <a:ext cx="262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0A5CFF0-7624-6E47-B110-566E69022825}"/>
                    </a:ext>
                  </a:extLst>
                </p14:cNvPr>
                <p14:cNvContentPartPr/>
                <p14:nvPr/>
              </p14:nvContentPartPr>
              <p14:xfrm>
                <a:off x="2575029" y="4232074"/>
                <a:ext cx="211680" cy="639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0A5CFF0-7624-6E47-B110-566E690228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67469" y="4224514"/>
                  <a:ext cx="2264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2540C0-1122-C349-A335-54C641EDE8AD}"/>
                    </a:ext>
                  </a:extLst>
                </p14:cNvPr>
                <p14:cNvContentPartPr/>
                <p14:nvPr/>
              </p14:nvContentPartPr>
              <p14:xfrm>
                <a:off x="2792109" y="4452034"/>
                <a:ext cx="209160" cy="18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2540C0-1122-C349-A335-54C641EDE8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84549" y="4444474"/>
                  <a:ext cx="224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042DB1-B244-664D-B183-94BE80E61ACE}"/>
                    </a:ext>
                  </a:extLst>
                </p14:cNvPr>
                <p14:cNvContentPartPr/>
                <p14:nvPr/>
              </p14:nvContentPartPr>
              <p14:xfrm>
                <a:off x="3085869" y="4324234"/>
                <a:ext cx="336960" cy="273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042DB1-B244-664D-B183-94BE80E61A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78309" y="4316674"/>
                  <a:ext cx="352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517851-2C3F-CF48-8DAF-D4D44AF6ED8F}"/>
                    </a:ext>
                  </a:extLst>
                </p14:cNvPr>
                <p14:cNvContentPartPr/>
                <p14:nvPr/>
              </p14:nvContentPartPr>
              <p14:xfrm>
                <a:off x="3476469" y="4428274"/>
                <a:ext cx="162360" cy="196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517851-2C3F-CF48-8DAF-D4D44AF6ED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8909" y="4420714"/>
                  <a:ext cx="177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76DF1D-EC51-C24A-9D17-4B33C9A19BD0}"/>
                    </a:ext>
                  </a:extLst>
                </p14:cNvPr>
                <p14:cNvContentPartPr/>
                <p14:nvPr/>
              </p14:nvContentPartPr>
              <p14:xfrm>
                <a:off x="3762309" y="4495594"/>
                <a:ext cx="155520" cy="21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76DF1D-EC51-C24A-9D17-4B33C9A19B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54749" y="4488034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C92DC0-436F-7647-B397-67FC0ABB0A2B}"/>
                    </a:ext>
                  </a:extLst>
                </p14:cNvPr>
                <p14:cNvContentPartPr/>
                <p14:nvPr/>
              </p14:nvContentPartPr>
              <p14:xfrm>
                <a:off x="4074429" y="4404154"/>
                <a:ext cx="186120" cy="208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C92DC0-436F-7647-B397-67FC0ABB0A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66869" y="4396594"/>
                  <a:ext cx="2012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0F64BC1-99EF-AA4F-8D3A-DEBDBB08F7A0}"/>
              </a:ext>
            </a:extLst>
          </p:cNvPr>
          <p:cNvGrpSpPr/>
          <p:nvPr/>
        </p:nvGrpSpPr>
        <p:grpSpPr>
          <a:xfrm>
            <a:off x="4764549" y="4446274"/>
            <a:ext cx="510480" cy="146880"/>
            <a:chOff x="4764549" y="4446274"/>
            <a:chExt cx="51048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3E4F43-C920-394E-BE37-BAE0A1A9EC7C}"/>
                    </a:ext>
                  </a:extLst>
                </p14:cNvPr>
                <p14:cNvContentPartPr/>
                <p14:nvPr/>
              </p14:nvContentPartPr>
              <p14:xfrm>
                <a:off x="4764549" y="4484794"/>
                <a:ext cx="163800" cy="21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3E4F43-C920-394E-BE37-BAE0A1A9EC7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56989" y="4477234"/>
                  <a:ext cx="17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814D28-7AF5-F644-A164-792AD795A0AF}"/>
                    </a:ext>
                  </a:extLst>
                </p14:cNvPr>
                <p14:cNvContentPartPr/>
                <p14:nvPr/>
              </p14:nvContentPartPr>
              <p14:xfrm>
                <a:off x="5111229" y="4446274"/>
                <a:ext cx="163800" cy="14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814D28-7AF5-F644-A164-792AD795A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04029" y="4438714"/>
                  <a:ext cx="178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CA96863-C831-914E-BBCF-528832DCC162}"/>
              </a:ext>
            </a:extLst>
          </p:cNvPr>
          <p:cNvGrpSpPr/>
          <p:nvPr/>
        </p:nvGrpSpPr>
        <p:grpSpPr>
          <a:xfrm>
            <a:off x="1442109" y="5512954"/>
            <a:ext cx="181080" cy="136800"/>
            <a:chOff x="1442109" y="5512954"/>
            <a:chExt cx="18108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ED2FE5-5BD0-A843-907C-17EB4166B6B6}"/>
                    </a:ext>
                  </a:extLst>
                </p14:cNvPr>
                <p14:cNvContentPartPr/>
                <p14:nvPr/>
              </p14:nvContentPartPr>
              <p14:xfrm>
                <a:off x="1442109" y="5512954"/>
                <a:ext cx="159840" cy="33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ED2FE5-5BD0-A843-907C-17EB4166B6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34549" y="5505394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DA491F2-E6AD-2949-AC36-7CB986F2017F}"/>
                    </a:ext>
                  </a:extLst>
                </p14:cNvPr>
                <p14:cNvContentPartPr/>
                <p14:nvPr/>
              </p14:nvContentPartPr>
              <p14:xfrm>
                <a:off x="1496469" y="5612314"/>
                <a:ext cx="126720" cy="37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DA491F2-E6AD-2949-AC36-7CB986F201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88909" y="5605114"/>
                  <a:ext cx="141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3269747-98F6-C940-ADA5-31D68027B644}"/>
              </a:ext>
            </a:extLst>
          </p:cNvPr>
          <p:cNvGrpSpPr/>
          <p:nvPr/>
        </p:nvGrpSpPr>
        <p:grpSpPr>
          <a:xfrm>
            <a:off x="1987869" y="5386234"/>
            <a:ext cx="555120" cy="214560"/>
            <a:chOff x="1987869" y="5386234"/>
            <a:chExt cx="5551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DEC03B-3C54-7244-A6D8-F1130CB8F0E4}"/>
                    </a:ext>
                  </a:extLst>
                </p14:cNvPr>
                <p14:cNvContentPartPr/>
                <p14:nvPr/>
              </p14:nvContentPartPr>
              <p14:xfrm>
                <a:off x="1987869" y="5554354"/>
                <a:ext cx="173880" cy="19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DEC03B-3C54-7244-A6D8-F1130CB8F0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80309" y="5546794"/>
                  <a:ext cx="18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5A5D90C-7CF8-4640-BC19-168D062DF198}"/>
                    </a:ext>
                  </a:extLst>
                </p14:cNvPr>
                <p14:cNvContentPartPr/>
                <p14:nvPr/>
              </p14:nvContentPartPr>
              <p14:xfrm>
                <a:off x="2335629" y="5386234"/>
                <a:ext cx="207360" cy="214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5A5D90C-7CF8-4640-BC19-168D062DF1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28069" y="5378674"/>
                  <a:ext cx="22212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77EE6E8-0D76-9C4F-8213-97CD1B98A229}"/>
                  </a:ext>
                </a:extLst>
              </p14:cNvPr>
              <p14:cNvContentPartPr/>
              <p14:nvPr/>
            </p14:nvContentPartPr>
            <p14:xfrm>
              <a:off x="2787789" y="5312794"/>
              <a:ext cx="251280" cy="5810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77EE6E8-0D76-9C4F-8213-97CD1B98A22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80229" y="5305234"/>
                <a:ext cx="26640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893A5F7-1C73-8742-9979-285094B7660C}"/>
              </a:ext>
            </a:extLst>
          </p:cNvPr>
          <p:cNvGrpSpPr/>
          <p:nvPr/>
        </p:nvGrpSpPr>
        <p:grpSpPr>
          <a:xfrm>
            <a:off x="3281709" y="5215594"/>
            <a:ext cx="816120" cy="373320"/>
            <a:chOff x="3281709" y="5215594"/>
            <a:chExt cx="81612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8964C6-C7C1-4A47-A8EA-FC73DBFB7906}"/>
                    </a:ext>
                  </a:extLst>
                </p14:cNvPr>
                <p14:cNvContentPartPr/>
                <p14:nvPr/>
              </p14:nvContentPartPr>
              <p14:xfrm>
                <a:off x="3281709" y="5424394"/>
                <a:ext cx="189000" cy="161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8964C6-C7C1-4A47-A8EA-FC73DBFB79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4509" y="5416834"/>
                  <a:ext cx="204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A45E3F-30CE-E647-B05A-09E94E4FDE83}"/>
                    </a:ext>
                  </a:extLst>
                </p14:cNvPr>
                <p14:cNvContentPartPr/>
                <p14:nvPr/>
              </p14:nvContentPartPr>
              <p14:xfrm>
                <a:off x="3623709" y="5215594"/>
                <a:ext cx="474120" cy="373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A45E3F-30CE-E647-B05A-09E94E4FDE8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16149" y="5208034"/>
                  <a:ext cx="48924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43A62D8-1003-E447-9492-736A0F6C2C63}"/>
              </a:ext>
            </a:extLst>
          </p:cNvPr>
          <p:cNvGrpSpPr/>
          <p:nvPr/>
        </p:nvGrpSpPr>
        <p:grpSpPr>
          <a:xfrm>
            <a:off x="5556189" y="4245394"/>
            <a:ext cx="2235600" cy="526320"/>
            <a:chOff x="5556189" y="4245394"/>
            <a:chExt cx="223560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110CC2-4212-7144-9869-A4157A2A3535}"/>
                    </a:ext>
                  </a:extLst>
                </p14:cNvPr>
                <p14:cNvContentPartPr/>
                <p14:nvPr/>
              </p14:nvContentPartPr>
              <p14:xfrm>
                <a:off x="5556189" y="4274914"/>
                <a:ext cx="403920" cy="323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110CC2-4212-7144-9869-A4157A2A35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48629" y="4267354"/>
                  <a:ext cx="419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64AD5E-7399-ED40-9317-AFC7B9B217D9}"/>
                    </a:ext>
                  </a:extLst>
                </p14:cNvPr>
                <p14:cNvContentPartPr/>
                <p14:nvPr/>
              </p14:nvContentPartPr>
              <p14:xfrm>
                <a:off x="6148389" y="4245394"/>
                <a:ext cx="91080" cy="481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64AD5E-7399-ED40-9317-AFC7B9B217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40829" y="4237834"/>
                  <a:ext cx="1062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094B69E-F88E-FA4A-BE49-B15076BD71A1}"/>
                    </a:ext>
                  </a:extLst>
                </p14:cNvPr>
                <p14:cNvContentPartPr/>
                <p14:nvPr/>
              </p14:nvContentPartPr>
              <p14:xfrm>
                <a:off x="6389949" y="4448434"/>
                <a:ext cx="138240" cy="146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094B69E-F88E-FA4A-BE49-B15076BD71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82389" y="4440874"/>
                  <a:ext cx="15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315B4B-AAD0-C248-9834-39D4084DBF7C}"/>
                    </a:ext>
                  </a:extLst>
                </p14:cNvPr>
                <p14:cNvContentPartPr/>
                <p14:nvPr/>
              </p14:nvContentPartPr>
              <p14:xfrm>
                <a:off x="6591189" y="4506394"/>
                <a:ext cx="132480" cy="6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315B4B-AAD0-C248-9834-39D4084DBF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83629" y="4498834"/>
                  <a:ext cx="147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0CE1A0-5109-844A-B641-198D082D7079}"/>
                    </a:ext>
                  </a:extLst>
                </p14:cNvPr>
                <p14:cNvContentPartPr/>
                <p14:nvPr/>
              </p14:nvContentPartPr>
              <p14:xfrm>
                <a:off x="6777669" y="4432594"/>
                <a:ext cx="218160" cy="172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0CE1A0-5109-844A-B641-198D082D70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70109" y="4425034"/>
                  <a:ext cx="233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BD933F1-5812-0440-A5D9-ACC49846F234}"/>
                    </a:ext>
                  </a:extLst>
                </p14:cNvPr>
                <p14:cNvContentPartPr/>
                <p14:nvPr/>
              </p14:nvContentPartPr>
              <p14:xfrm>
                <a:off x="7265109" y="4436194"/>
                <a:ext cx="22680" cy="150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BD933F1-5812-0440-A5D9-ACC49846F2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57909" y="4428634"/>
                  <a:ext cx="37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A14891-5B33-C045-B3DB-02EE0463160E}"/>
                    </a:ext>
                  </a:extLst>
                </p14:cNvPr>
                <p14:cNvContentPartPr/>
                <p14:nvPr/>
              </p14:nvContentPartPr>
              <p14:xfrm>
                <a:off x="7211469" y="4487674"/>
                <a:ext cx="179640" cy="18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A14891-5B33-C045-B3DB-02EE046316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03909" y="4480114"/>
                  <a:ext cx="19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EAE72B-3EEA-9F45-A9F7-34AF56A3357D}"/>
                    </a:ext>
                  </a:extLst>
                </p14:cNvPr>
                <p14:cNvContentPartPr/>
                <p14:nvPr/>
              </p14:nvContentPartPr>
              <p14:xfrm>
                <a:off x="7451229" y="4441954"/>
                <a:ext cx="165960" cy="124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EAE72B-3EEA-9F45-A9F7-34AF56A335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43669" y="4434394"/>
                  <a:ext cx="180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1FDAC5-AA28-2E4B-AFF7-5FD0E88DD700}"/>
                    </a:ext>
                  </a:extLst>
                </p14:cNvPr>
                <p14:cNvContentPartPr/>
                <p14:nvPr/>
              </p14:nvContentPartPr>
              <p14:xfrm>
                <a:off x="7668669" y="4321354"/>
                <a:ext cx="123120" cy="348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1FDAC5-AA28-2E4B-AFF7-5FD0E88DD70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61109" y="4313794"/>
                  <a:ext cx="138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623336D-82AA-0A48-8D93-C75EA7DB16B8}"/>
                    </a:ext>
                  </a:extLst>
                </p14:cNvPr>
                <p14:cNvContentPartPr/>
                <p14:nvPr/>
              </p14:nvContentPartPr>
              <p14:xfrm>
                <a:off x="6695589" y="4397674"/>
                <a:ext cx="444600" cy="359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623336D-82AA-0A48-8D93-C75EA7DB16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88029" y="4390114"/>
                  <a:ext cx="459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2D98D2-B2D5-6E4A-BB40-D81943466DA5}"/>
                    </a:ext>
                  </a:extLst>
                </p14:cNvPr>
                <p14:cNvContentPartPr/>
                <p14:nvPr/>
              </p14:nvContentPartPr>
              <p14:xfrm>
                <a:off x="7364109" y="4400554"/>
                <a:ext cx="385560" cy="371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2D98D2-B2D5-6E4A-BB40-D81943466DA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56549" y="4392994"/>
                  <a:ext cx="40068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0F6C883-4965-0E4E-B5F5-3F41D699C47F}"/>
                  </a:ext>
                </a:extLst>
              </p14:cNvPr>
              <p14:cNvContentPartPr/>
              <p14:nvPr/>
            </p14:nvContentPartPr>
            <p14:xfrm>
              <a:off x="4196109" y="5181394"/>
              <a:ext cx="254520" cy="1760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0F6C883-4965-0E4E-B5F5-3F41D699C47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88909" y="5173834"/>
                <a:ext cx="2692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F4E2192-3F4E-5B4C-A823-96934DC89A58}"/>
                  </a:ext>
                </a:extLst>
              </p14:cNvPr>
              <p14:cNvContentPartPr/>
              <p14:nvPr/>
            </p14:nvContentPartPr>
            <p14:xfrm>
              <a:off x="4182429" y="5472994"/>
              <a:ext cx="370440" cy="352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F4E2192-3F4E-5B4C-A823-96934DC89A5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174869" y="5465434"/>
                <a:ext cx="385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C66172A-183B-7742-B236-6B9B6785CEF4}"/>
                  </a:ext>
                </a:extLst>
              </p14:cNvPr>
              <p14:cNvContentPartPr/>
              <p14:nvPr/>
            </p14:nvContentPartPr>
            <p14:xfrm>
              <a:off x="4250829" y="5685034"/>
              <a:ext cx="240480" cy="1429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C66172A-183B-7742-B236-6B9B6785CEF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43269" y="5677474"/>
                <a:ext cx="2556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953639C-2E00-474E-B5D5-A711571B479C}"/>
              </a:ext>
            </a:extLst>
          </p:cNvPr>
          <p:cNvGrpSpPr/>
          <p:nvPr/>
        </p:nvGrpSpPr>
        <p:grpSpPr>
          <a:xfrm>
            <a:off x="4940229" y="5111554"/>
            <a:ext cx="61920" cy="124560"/>
            <a:chOff x="4940229" y="5111554"/>
            <a:chExt cx="619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70C107-AE2E-7A43-8F81-57D829556106}"/>
                    </a:ext>
                  </a:extLst>
                </p14:cNvPr>
                <p14:cNvContentPartPr/>
                <p14:nvPr/>
              </p14:nvContentPartPr>
              <p14:xfrm>
                <a:off x="4980189" y="5232154"/>
                <a:ext cx="6120" cy="3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70C107-AE2E-7A43-8F81-57D8295561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72629" y="5224594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0A997D-54A9-284E-8E7B-4CC742072D0A}"/>
                    </a:ext>
                  </a:extLst>
                </p14:cNvPr>
                <p14:cNvContentPartPr/>
                <p14:nvPr/>
              </p14:nvContentPartPr>
              <p14:xfrm>
                <a:off x="4990989" y="5181394"/>
                <a:ext cx="2520" cy="3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0A997D-54A9-284E-8E7B-4CC742072D0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83429" y="5173834"/>
                  <a:ext cx="1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C488087-F2D0-334F-9D4C-E017B364A70B}"/>
                    </a:ext>
                  </a:extLst>
                </p14:cNvPr>
                <p14:cNvContentPartPr/>
                <p14:nvPr/>
              </p14:nvContentPartPr>
              <p14:xfrm>
                <a:off x="4993149" y="5184994"/>
                <a:ext cx="360" cy="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C488087-F2D0-334F-9D4C-E017B364A7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5589" y="517743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DF4A5BD-47F8-0D42-9883-10262B4AAD62}"/>
                    </a:ext>
                  </a:extLst>
                </p14:cNvPr>
                <p14:cNvContentPartPr/>
                <p14:nvPr/>
              </p14:nvContentPartPr>
              <p14:xfrm>
                <a:off x="4990989" y="5148634"/>
                <a:ext cx="7560" cy="17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DF4A5BD-47F8-0D42-9883-10262B4AAD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83429" y="5141074"/>
                  <a:ext cx="2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35BB63-AA4B-C743-AB59-061BAE50A97F}"/>
                    </a:ext>
                  </a:extLst>
                </p14:cNvPr>
                <p14:cNvContentPartPr/>
                <p14:nvPr/>
              </p14:nvContentPartPr>
              <p14:xfrm>
                <a:off x="4990989" y="5129194"/>
                <a:ext cx="11160" cy="37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35BB63-AA4B-C743-AB59-061BAE50A9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83429" y="5121634"/>
                  <a:ext cx="2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992F6B6-7838-5643-81E8-56B49C8B8C69}"/>
                    </a:ext>
                  </a:extLst>
                </p14:cNvPr>
                <p14:cNvContentPartPr/>
                <p14:nvPr/>
              </p14:nvContentPartPr>
              <p14:xfrm>
                <a:off x="4940229" y="5111554"/>
                <a:ext cx="35640" cy="102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992F6B6-7838-5643-81E8-56B49C8B8C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32669" y="5104354"/>
                  <a:ext cx="507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A887134-C364-C84C-A381-EC4DCEA29C13}"/>
              </a:ext>
            </a:extLst>
          </p:cNvPr>
          <p:cNvGrpSpPr/>
          <p:nvPr/>
        </p:nvGrpSpPr>
        <p:grpSpPr>
          <a:xfrm>
            <a:off x="4940949" y="5362114"/>
            <a:ext cx="579960" cy="171360"/>
            <a:chOff x="4940949" y="5362114"/>
            <a:chExt cx="57996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A24E473-6286-A245-B066-DF4C4439EC23}"/>
                    </a:ext>
                  </a:extLst>
                </p14:cNvPr>
                <p14:cNvContentPartPr/>
                <p14:nvPr/>
              </p14:nvContentPartPr>
              <p14:xfrm>
                <a:off x="4958229" y="5362114"/>
                <a:ext cx="75960" cy="171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A24E473-6286-A245-B066-DF4C4439EC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50669" y="5354554"/>
                  <a:ext cx="90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973FEE-A66F-1D4B-822E-9C2995979F6C}"/>
                    </a:ext>
                  </a:extLst>
                </p14:cNvPr>
                <p14:cNvContentPartPr/>
                <p14:nvPr/>
              </p14:nvContentPartPr>
              <p14:xfrm>
                <a:off x="4940949" y="5438434"/>
                <a:ext cx="227520" cy="26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973FEE-A66F-1D4B-822E-9C2995979F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33389" y="5430874"/>
                  <a:ext cx="242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E68A8F-A3B4-594E-B8C7-780C1832E494}"/>
                    </a:ext>
                  </a:extLst>
                </p14:cNvPr>
                <p14:cNvContentPartPr/>
                <p14:nvPr/>
              </p14:nvContentPartPr>
              <p14:xfrm>
                <a:off x="5317509" y="5376514"/>
                <a:ext cx="203400" cy="107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E68A8F-A3B4-594E-B8C7-780C1832E49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09949" y="5368954"/>
                  <a:ext cx="218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31A98DC-22FA-994D-B13F-ABCF64FBDC0E}"/>
              </a:ext>
            </a:extLst>
          </p:cNvPr>
          <p:cNvGrpSpPr/>
          <p:nvPr/>
        </p:nvGrpSpPr>
        <p:grpSpPr>
          <a:xfrm>
            <a:off x="5775429" y="5033794"/>
            <a:ext cx="959760" cy="776520"/>
            <a:chOff x="5775429" y="5033794"/>
            <a:chExt cx="959760" cy="7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8250D9-4AF1-BC43-A111-55862CA8C17F}"/>
                    </a:ext>
                  </a:extLst>
                </p14:cNvPr>
                <p14:cNvContentPartPr/>
                <p14:nvPr/>
              </p14:nvContentPartPr>
              <p14:xfrm>
                <a:off x="5775429" y="5392714"/>
                <a:ext cx="246240" cy="28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8250D9-4AF1-BC43-A111-55862CA8C17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67869" y="5385154"/>
                  <a:ext cx="261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EA1B9E-F5FB-7D42-B904-3E2E32669E18}"/>
                    </a:ext>
                  </a:extLst>
                </p14:cNvPr>
                <p14:cNvContentPartPr/>
                <p14:nvPr/>
              </p14:nvContentPartPr>
              <p14:xfrm>
                <a:off x="6196989" y="5275714"/>
                <a:ext cx="227520" cy="177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EA1B9E-F5FB-7D42-B904-3E2E32669E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89429" y="5268154"/>
                  <a:ext cx="242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1A36A1-1D5C-0643-8F88-E5649AF52481}"/>
                    </a:ext>
                  </a:extLst>
                </p14:cNvPr>
                <p14:cNvContentPartPr/>
                <p14:nvPr/>
              </p14:nvContentPartPr>
              <p14:xfrm>
                <a:off x="6482109" y="5033794"/>
                <a:ext cx="253080" cy="776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1A36A1-1D5C-0643-8F88-E5649AF524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74909" y="5026234"/>
                  <a:ext cx="267840" cy="79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4D528E-D1B9-804E-899D-1C8604149CC8}"/>
              </a:ext>
            </a:extLst>
          </p:cNvPr>
          <p:cNvGrpSpPr/>
          <p:nvPr/>
        </p:nvGrpSpPr>
        <p:grpSpPr>
          <a:xfrm>
            <a:off x="8060709" y="4375714"/>
            <a:ext cx="256680" cy="229680"/>
            <a:chOff x="8060709" y="4375714"/>
            <a:chExt cx="2566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73A974B-6DE6-3D40-BBE7-18D9AA5EED2B}"/>
                    </a:ext>
                  </a:extLst>
                </p14:cNvPr>
                <p14:cNvContentPartPr/>
                <p14:nvPr/>
              </p14:nvContentPartPr>
              <p14:xfrm>
                <a:off x="8065029" y="4496314"/>
                <a:ext cx="10440" cy="19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73A974B-6DE6-3D40-BBE7-18D9AA5EED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57469" y="4488754"/>
                  <a:ext cx="25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5E5C295-A0DE-B949-895C-A31B6C1D3746}"/>
                    </a:ext>
                  </a:extLst>
                </p14:cNvPr>
                <p14:cNvContentPartPr/>
                <p14:nvPr/>
              </p14:nvContentPartPr>
              <p14:xfrm>
                <a:off x="8158629" y="4375714"/>
                <a:ext cx="11880" cy="229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5E5C295-A0DE-B949-895C-A31B6C1D37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51069" y="4368514"/>
                  <a:ext cx="2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8C79D8B-C019-CC49-81EA-83A734D41688}"/>
                    </a:ext>
                  </a:extLst>
                </p14:cNvPr>
                <p14:cNvContentPartPr/>
                <p14:nvPr/>
              </p14:nvContentPartPr>
              <p14:xfrm>
                <a:off x="8060709" y="4491994"/>
                <a:ext cx="256680" cy="31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8C79D8B-C019-CC49-81EA-83A734D416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53149" y="4484434"/>
                  <a:ext cx="271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A046020-15F8-0D4C-8D69-423E05989B3E}"/>
                  </a:ext>
                </a:extLst>
              </p14:cNvPr>
              <p14:cNvContentPartPr/>
              <p14:nvPr/>
            </p14:nvContentPartPr>
            <p14:xfrm>
              <a:off x="8597109" y="4404874"/>
              <a:ext cx="8280" cy="147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A046020-15F8-0D4C-8D69-423E05989B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589549" y="4397314"/>
                <a:ext cx="234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AB80C1E-A125-AE4F-B137-35EC438C7C0B}"/>
              </a:ext>
            </a:extLst>
          </p:cNvPr>
          <p:cNvGrpSpPr/>
          <p:nvPr/>
        </p:nvGrpSpPr>
        <p:grpSpPr>
          <a:xfrm>
            <a:off x="8588829" y="4143514"/>
            <a:ext cx="1746000" cy="680400"/>
            <a:chOff x="8588829" y="4143514"/>
            <a:chExt cx="174600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5C54C40-7915-944A-9096-D0B83495998B}"/>
                    </a:ext>
                  </a:extLst>
                </p14:cNvPr>
                <p14:cNvContentPartPr/>
                <p14:nvPr/>
              </p14:nvContentPartPr>
              <p14:xfrm>
                <a:off x="9606549" y="4423234"/>
                <a:ext cx="79560" cy="58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5C54C40-7915-944A-9096-D0B8349599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98989" y="4415674"/>
                  <a:ext cx="94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085A76-3407-8F46-AAB7-FC062CE4C8E7}"/>
                    </a:ext>
                  </a:extLst>
                </p14:cNvPr>
                <p14:cNvContentPartPr/>
                <p14:nvPr/>
              </p14:nvContentPartPr>
              <p14:xfrm>
                <a:off x="9615189" y="4319194"/>
                <a:ext cx="47520" cy="275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085A76-3407-8F46-AAB7-FC062CE4C8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07629" y="4311634"/>
                  <a:ext cx="62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4C92EC2-F0FA-6543-AA4D-A13AC37E8A10}"/>
                    </a:ext>
                  </a:extLst>
                </p14:cNvPr>
                <p14:cNvContentPartPr/>
                <p14:nvPr/>
              </p14:nvContentPartPr>
              <p14:xfrm>
                <a:off x="9577389" y="4452034"/>
                <a:ext cx="181080" cy="33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4C92EC2-F0FA-6543-AA4D-A13AC37E8A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69829" y="4444474"/>
                  <a:ext cx="196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EE3C19-398C-6742-92C3-7141B5B4D750}"/>
                    </a:ext>
                  </a:extLst>
                </p14:cNvPr>
                <p14:cNvContentPartPr/>
                <p14:nvPr/>
              </p14:nvContentPartPr>
              <p14:xfrm>
                <a:off x="9867549" y="4401994"/>
                <a:ext cx="199080" cy="152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EE3C19-398C-6742-92C3-7141B5B4D7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60349" y="4394434"/>
                  <a:ext cx="21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65BAEAE-F869-1A44-9264-1B4EE937A27F}"/>
                    </a:ext>
                  </a:extLst>
                </p14:cNvPr>
                <p14:cNvContentPartPr/>
                <p14:nvPr/>
              </p14:nvContentPartPr>
              <p14:xfrm>
                <a:off x="10073829" y="4143514"/>
                <a:ext cx="261000" cy="680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65BAEAE-F869-1A44-9264-1B4EE937A2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66269" y="4135954"/>
                  <a:ext cx="27612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FCDA0F-F7C3-8E49-9F75-D45A5DCD0425}"/>
                    </a:ext>
                  </a:extLst>
                </p14:cNvPr>
                <p14:cNvContentPartPr/>
                <p14:nvPr/>
              </p14:nvContentPartPr>
              <p14:xfrm>
                <a:off x="8588829" y="4392634"/>
                <a:ext cx="221760" cy="21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FCDA0F-F7C3-8E49-9F75-D45A5DCD042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81629" y="4385074"/>
                  <a:ext cx="236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5CDC029-A862-6340-B3D7-250DCEED5D00}"/>
                    </a:ext>
                  </a:extLst>
                </p14:cNvPr>
                <p14:cNvContentPartPr/>
                <p14:nvPr/>
              </p14:nvContentPartPr>
              <p14:xfrm>
                <a:off x="8881509" y="4468594"/>
                <a:ext cx="201960" cy="38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5CDC029-A862-6340-B3D7-250DCEED5D0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73949" y="4461034"/>
                  <a:ext cx="217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59EC112-7BFE-724F-8FB2-AA4984988FD0}"/>
                    </a:ext>
                  </a:extLst>
                </p14:cNvPr>
                <p14:cNvContentPartPr/>
                <p14:nvPr/>
              </p14:nvContentPartPr>
              <p14:xfrm>
                <a:off x="9136749" y="4363474"/>
                <a:ext cx="246960" cy="203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59EC112-7BFE-724F-8FB2-AA4984988F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29189" y="4355914"/>
                  <a:ext cx="26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DEA1CFC-02E7-764B-AB8E-389677CBB503}"/>
                    </a:ext>
                  </a:extLst>
                </p14:cNvPr>
                <p14:cNvContentPartPr/>
                <p14:nvPr/>
              </p14:nvContentPartPr>
              <p14:xfrm>
                <a:off x="9029469" y="4361314"/>
                <a:ext cx="372600" cy="256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DEA1CFC-02E7-764B-AB8E-389677CBB5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21909" y="4353754"/>
                  <a:ext cx="387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3A75007-F924-8440-9ACF-65003951AE2A}"/>
                    </a:ext>
                  </a:extLst>
                </p14:cNvPr>
                <p14:cNvContentPartPr/>
                <p14:nvPr/>
              </p14:nvContentPartPr>
              <p14:xfrm>
                <a:off x="9738669" y="4466434"/>
                <a:ext cx="371880" cy="203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3A75007-F924-8440-9ACF-65003951AE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31109" y="4458874"/>
                  <a:ext cx="3870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BD91685-724C-664F-AE4A-0DE7F18C382E}"/>
                  </a:ext>
                </a:extLst>
              </p14:cNvPr>
              <p14:cNvContentPartPr/>
              <p14:nvPr/>
            </p14:nvContentPartPr>
            <p14:xfrm>
              <a:off x="8485149" y="4832914"/>
              <a:ext cx="531720" cy="154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BD91685-724C-664F-AE4A-0DE7F18C382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477589" y="4825714"/>
                <a:ext cx="546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7183474-788C-D540-9BFF-DD14A9A099A7}"/>
                  </a:ext>
                </a:extLst>
              </p14:cNvPr>
              <p14:cNvContentPartPr/>
              <p14:nvPr/>
            </p14:nvContentPartPr>
            <p14:xfrm>
              <a:off x="7559949" y="5206234"/>
              <a:ext cx="514080" cy="1990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7183474-788C-D540-9BFF-DD14A9A099A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552389" y="5198674"/>
                <a:ext cx="529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1220DD3-E91C-AB42-B808-6CF3410EF267}"/>
                  </a:ext>
                </a:extLst>
              </p14:cNvPr>
              <p14:cNvContentPartPr/>
              <p14:nvPr/>
            </p14:nvContentPartPr>
            <p14:xfrm>
              <a:off x="754509" y="3833914"/>
              <a:ext cx="1542960" cy="1832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1220DD3-E91C-AB42-B808-6CF3410EF26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46949" y="3826354"/>
                <a:ext cx="15580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0278B21-D03C-534C-A85B-5316DEE8FC66}"/>
              </a:ext>
            </a:extLst>
          </p:cNvPr>
          <p:cNvGrpSpPr/>
          <p:nvPr/>
        </p:nvGrpSpPr>
        <p:grpSpPr>
          <a:xfrm>
            <a:off x="5371869" y="328594"/>
            <a:ext cx="4389120" cy="814680"/>
            <a:chOff x="5371869" y="328594"/>
            <a:chExt cx="4389120" cy="8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B247FA-400C-2E4F-837A-79D47722C003}"/>
                    </a:ext>
                  </a:extLst>
                </p14:cNvPr>
                <p14:cNvContentPartPr/>
                <p14:nvPr/>
              </p14:nvContentPartPr>
              <p14:xfrm>
                <a:off x="5371869" y="467194"/>
                <a:ext cx="303480" cy="110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B247FA-400C-2E4F-837A-79D47722C0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64309" y="459634"/>
                  <a:ext cx="318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E5EAB2-C271-DF4E-A89B-08946CBF9A9C}"/>
                    </a:ext>
                  </a:extLst>
                </p14:cNvPr>
                <p14:cNvContentPartPr/>
                <p14:nvPr/>
              </p14:nvContentPartPr>
              <p14:xfrm>
                <a:off x="5634669" y="359194"/>
                <a:ext cx="183960" cy="383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E5EAB2-C271-DF4E-A89B-08946CBF9A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27109" y="351634"/>
                  <a:ext cx="199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C359E0-84B0-3C40-92D1-0968F11E6758}"/>
                    </a:ext>
                  </a:extLst>
                </p14:cNvPr>
                <p14:cNvContentPartPr/>
                <p14:nvPr/>
              </p14:nvContentPartPr>
              <p14:xfrm>
                <a:off x="6652029" y="398074"/>
                <a:ext cx="151200" cy="27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C359E0-84B0-3C40-92D1-0968F11E67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44469" y="390514"/>
                  <a:ext cx="166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035655-2D82-5D4B-BDB2-3FF200B4F070}"/>
                    </a:ext>
                  </a:extLst>
                </p14:cNvPr>
                <p14:cNvContentPartPr/>
                <p14:nvPr/>
              </p14:nvContentPartPr>
              <p14:xfrm>
                <a:off x="6554109" y="533794"/>
                <a:ext cx="194760" cy="1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035655-2D82-5D4B-BDB2-3FF200B4F0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46549" y="526234"/>
                  <a:ext cx="20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8ED2DA3-1004-AF47-B570-7434767A3F6F}"/>
                    </a:ext>
                  </a:extLst>
                </p14:cNvPr>
                <p14:cNvContentPartPr/>
                <p14:nvPr/>
              </p14:nvContentPartPr>
              <p14:xfrm>
                <a:off x="6799989" y="729274"/>
                <a:ext cx="101520" cy="10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8ED2DA3-1004-AF47-B570-7434767A3F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92429" y="721714"/>
                  <a:ext cx="116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58FE1A-96F1-A84D-BB25-0F532B7EF7CA}"/>
                    </a:ext>
                  </a:extLst>
                </p14:cNvPr>
                <p14:cNvContentPartPr/>
                <p14:nvPr/>
              </p14:nvContentPartPr>
              <p14:xfrm>
                <a:off x="7239909" y="565834"/>
                <a:ext cx="155520" cy="7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58FE1A-96F1-A84D-BB25-0F532B7EF7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32349" y="558274"/>
                  <a:ext cx="170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3C964E-1AED-AF4C-B54C-F7D8F5A0314F}"/>
                    </a:ext>
                  </a:extLst>
                </p14:cNvPr>
                <p14:cNvContentPartPr/>
                <p14:nvPr/>
              </p14:nvContentPartPr>
              <p14:xfrm>
                <a:off x="7265109" y="692194"/>
                <a:ext cx="121680" cy="4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3C964E-1AED-AF4C-B54C-F7D8F5A0314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57909" y="684634"/>
                  <a:ext cx="136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BDC6AB-7C9C-FF4A-879E-4FE23D772175}"/>
                    </a:ext>
                  </a:extLst>
                </p14:cNvPr>
                <p14:cNvContentPartPr/>
                <p14:nvPr/>
              </p14:nvContentPartPr>
              <p14:xfrm>
                <a:off x="7615029" y="665194"/>
                <a:ext cx="183960" cy="1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BDC6AB-7C9C-FF4A-879E-4FE23D7721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07469" y="657634"/>
                  <a:ext cx="19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30C7A6-E64C-7542-9C4C-40867EDF8E7A}"/>
                    </a:ext>
                  </a:extLst>
                </p14:cNvPr>
                <p14:cNvContentPartPr/>
                <p14:nvPr/>
              </p14:nvContentPartPr>
              <p14:xfrm>
                <a:off x="7948029" y="485194"/>
                <a:ext cx="141840" cy="237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30C7A6-E64C-7542-9C4C-40867EDF8E7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40469" y="477634"/>
                  <a:ext cx="15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D9F9E8-2293-3D42-9E1B-E7FE561669BE}"/>
                    </a:ext>
                  </a:extLst>
                </p14:cNvPr>
                <p14:cNvContentPartPr/>
                <p14:nvPr/>
              </p14:nvContentPartPr>
              <p14:xfrm>
                <a:off x="8229909" y="404914"/>
                <a:ext cx="471960" cy="324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D9F9E8-2293-3D42-9E1B-E7FE561669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22349" y="397354"/>
                  <a:ext cx="487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84CE70-92B7-614C-87AD-8EB62258F5C2}"/>
                    </a:ext>
                  </a:extLst>
                </p14:cNvPr>
                <p14:cNvContentPartPr/>
                <p14:nvPr/>
              </p14:nvContentPartPr>
              <p14:xfrm>
                <a:off x="8920749" y="393754"/>
                <a:ext cx="218880" cy="28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84CE70-92B7-614C-87AD-8EB62258F5C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13189" y="386194"/>
                  <a:ext cx="234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1A5B3AA-969A-734A-80BF-006D5AE8859F}"/>
                    </a:ext>
                  </a:extLst>
                </p14:cNvPr>
                <p14:cNvContentPartPr/>
                <p14:nvPr/>
              </p14:nvContentPartPr>
              <p14:xfrm>
                <a:off x="8931909" y="565114"/>
                <a:ext cx="174240" cy="126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1A5B3AA-969A-734A-80BF-006D5AE8859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24349" y="557554"/>
                  <a:ext cx="189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5F3850-0484-6C46-9991-D02B8D9F9944}"/>
                    </a:ext>
                  </a:extLst>
                </p14:cNvPr>
                <p14:cNvContentPartPr/>
                <p14:nvPr/>
              </p14:nvContentPartPr>
              <p14:xfrm>
                <a:off x="9323589" y="348034"/>
                <a:ext cx="115560" cy="247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5F3850-0484-6C46-9991-D02B8D9F994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16389" y="340474"/>
                  <a:ext cx="130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5DDE5-414A-C648-886C-77E2D7FFB34D}"/>
                    </a:ext>
                  </a:extLst>
                </p14:cNvPr>
                <p14:cNvContentPartPr/>
                <p14:nvPr/>
              </p14:nvContentPartPr>
              <p14:xfrm>
                <a:off x="9519429" y="443074"/>
                <a:ext cx="72360" cy="9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5DDE5-414A-C648-886C-77E2D7FFB3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11869" y="435514"/>
                  <a:ext cx="8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709D7F-F8A8-334D-B739-16CBC1E403B5}"/>
                    </a:ext>
                  </a:extLst>
                </p14:cNvPr>
                <p14:cNvContentPartPr/>
                <p14:nvPr/>
              </p14:nvContentPartPr>
              <p14:xfrm>
                <a:off x="9634629" y="328594"/>
                <a:ext cx="126360" cy="348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709D7F-F8A8-334D-B739-16CBC1E403B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27069" y="321034"/>
                  <a:ext cx="141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898F4D6-43F8-5C44-890E-93D034299772}"/>
                    </a:ext>
                  </a:extLst>
                </p14:cNvPr>
                <p14:cNvContentPartPr/>
                <p14:nvPr/>
              </p14:nvContentPartPr>
              <p14:xfrm>
                <a:off x="5611989" y="548914"/>
                <a:ext cx="2114640" cy="594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898F4D6-43F8-5C44-890E-93D03429977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04429" y="541354"/>
                  <a:ext cx="2129760" cy="60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392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EC2-27E0-1843-8541-92A532E8868D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85F3E13-3D8A-2B43-9E11-18F4A762EC3C}"/>
                  </a:ext>
                </a:extLst>
              </p14:cNvPr>
              <p14:cNvContentPartPr/>
              <p14:nvPr/>
            </p14:nvContentPartPr>
            <p14:xfrm>
              <a:off x="1289829" y="576634"/>
              <a:ext cx="169560" cy="166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85F3E13-3D8A-2B43-9E11-18F4A762EC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69" y="569074"/>
                <a:ext cx="184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E37CB3-F791-7544-9BAE-807F3FDA34FD}"/>
                  </a:ext>
                </a:extLst>
              </p14:cNvPr>
              <p14:cNvContentPartPr/>
              <p14:nvPr/>
            </p14:nvContentPartPr>
            <p14:xfrm>
              <a:off x="1659909" y="606514"/>
              <a:ext cx="169560" cy="1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E37CB3-F791-7544-9BAE-807F3FDA34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2349" y="598954"/>
                <a:ext cx="184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47E573-F0D4-C149-BC3D-02F3467B9897}"/>
                  </a:ext>
                </a:extLst>
              </p14:cNvPr>
              <p14:cNvContentPartPr/>
              <p14:nvPr/>
            </p14:nvContentPartPr>
            <p14:xfrm>
              <a:off x="1709949" y="702274"/>
              <a:ext cx="141840" cy="1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47E573-F0D4-C149-BC3D-02F3467B98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2389" y="694714"/>
                <a:ext cx="156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F0B60-D954-D345-AA7C-946E1915A6C5}"/>
                  </a:ext>
                </a:extLst>
              </p14:cNvPr>
              <p14:cNvContentPartPr/>
              <p14:nvPr/>
            </p14:nvContentPartPr>
            <p14:xfrm>
              <a:off x="2067789" y="591394"/>
              <a:ext cx="126360" cy="139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F0B60-D954-D345-AA7C-946E1915A6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0229" y="583834"/>
                <a:ext cx="141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184FB3-3E53-3347-A638-C36CEA8CDCBD}"/>
                  </a:ext>
                </a:extLst>
              </p14:cNvPr>
              <p14:cNvContentPartPr/>
              <p14:nvPr/>
            </p14:nvContentPartPr>
            <p14:xfrm>
              <a:off x="2961669" y="848074"/>
              <a:ext cx="123120" cy="168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184FB3-3E53-3347-A638-C36CEA8CDC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4109" y="840514"/>
                <a:ext cx="1382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586A18C-CD18-F346-838E-56AB40BE8610}"/>
              </a:ext>
            </a:extLst>
          </p:cNvPr>
          <p:cNvGrpSpPr/>
          <p:nvPr/>
        </p:nvGrpSpPr>
        <p:grpSpPr>
          <a:xfrm>
            <a:off x="3836109" y="511474"/>
            <a:ext cx="1159560" cy="361800"/>
            <a:chOff x="3836109" y="511474"/>
            <a:chExt cx="11595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06711C-12DD-A043-8C64-6B2155311212}"/>
                    </a:ext>
                  </a:extLst>
                </p14:cNvPr>
                <p14:cNvContentPartPr/>
                <p14:nvPr/>
              </p14:nvContentPartPr>
              <p14:xfrm>
                <a:off x="3836109" y="511474"/>
                <a:ext cx="189720" cy="28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06711C-12DD-A043-8C64-6B21553112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28909" y="503914"/>
                  <a:ext cx="204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19F406-4428-2B4A-87E9-F895FC11ED57}"/>
                    </a:ext>
                  </a:extLst>
                </p14:cNvPr>
                <p14:cNvContentPartPr/>
                <p14:nvPr/>
              </p14:nvContentPartPr>
              <p14:xfrm>
                <a:off x="4130229" y="550714"/>
                <a:ext cx="57600" cy="32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19F406-4428-2B4A-87E9-F895FC11ED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2669" y="543154"/>
                  <a:ext cx="72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451208-8750-604C-A18B-E56EC1C96ECB}"/>
                    </a:ext>
                  </a:extLst>
                </p14:cNvPr>
                <p14:cNvContentPartPr/>
                <p14:nvPr/>
              </p14:nvContentPartPr>
              <p14:xfrm>
                <a:off x="4348749" y="642154"/>
                <a:ext cx="164880" cy="138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451208-8750-604C-A18B-E56EC1C96E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1189" y="634594"/>
                  <a:ext cx="180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43655E-906B-5840-B570-6FA55E386729}"/>
                    </a:ext>
                  </a:extLst>
                </p14:cNvPr>
                <p14:cNvContentPartPr/>
                <p14:nvPr/>
              </p14:nvContentPartPr>
              <p14:xfrm>
                <a:off x="4620909" y="635674"/>
                <a:ext cx="154080" cy="24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43655E-906B-5840-B570-6FA55E3867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13349" y="628114"/>
                  <a:ext cx="169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389ACE-AC39-A346-B058-BC9D8B218659}"/>
                    </a:ext>
                  </a:extLst>
                </p14:cNvPr>
                <p14:cNvContentPartPr/>
                <p14:nvPr/>
              </p14:nvContentPartPr>
              <p14:xfrm>
                <a:off x="4664469" y="713074"/>
                <a:ext cx="183240" cy="37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389ACE-AC39-A346-B058-BC9D8B2186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6909" y="705514"/>
                  <a:ext cx="198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A57B67-16A4-EA4A-9321-1CF5706B48AE}"/>
                    </a:ext>
                  </a:extLst>
                </p14:cNvPr>
                <p14:cNvContentPartPr/>
                <p14:nvPr/>
              </p14:nvContentPartPr>
              <p14:xfrm>
                <a:off x="4933389" y="600034"/>
                <a:ext cx="62280" cy="120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A57B67-16A4-EA4A-9321-1CF5706B48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26189" y="592474"/>
                  <a:ext cx="774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075008-1005-874F-B0B2-648DA66CB99C}"/>
              </a:ext>
            </a:extLst>
          </p:cNvPr>
          <p:cNvGrpSpPr/>
          <p:nvPr/>
        </p:nvGrpSpPr>
        <p:grpSpPr>
          <a:xfrm>
            <a:off x="5219589" y="435154"/>
            <a:ext cx="639360" cy="653400"/>
            <a:chOff x="5219589" y="435154"/>
            <a:chExt cx="63936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206CAE-FA87-7B44-94C0-6E3EA2E25957}"/>
                    </a:ext>
                  </a:extLst>
                </p14:cNvPr>
                <p14:cNvContentPartPr/>
                <p14:nvPr/>
              </p14:nvContentPartPr>
              <p14:xfrm>
                <a:off x="5219589" y="435154"/>
                <a:ext cx="62640" cy="40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206CAE-FA87-7B44-94C0-6E3EA2E259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12029" y="427594"/>
                  <a:ext cx="77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2B8B26-0601-1D41-A5AE-39B6344CC8FD}"/>
                    </a:ext>
                  </a:extLst>
                </p14:cNvPr>
                <p14:cNvContentPartPr/>
                <p14:nvPr/>
              </p14:nvContentPartPr>
              <p14:xfrm>
                <a:off x="5404629" y="720274"/>
                <a:ext cx="238320" cy="368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2B8B26-0601-1D41-A5AE-39B6344CC8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97069" y="713074"/>
                  <a:ext cx="253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5590B8-0628-9B4F-A2A4-A7CD965A716E}"/>
                    </a:ext>
                  </a:extLst>
                </p14:cNvPr>
                <p14:cNvContentPartPr/>
                <p14:nvPr/>
              </p14:nvContentPartPr>
              <p14:xfrm>
                <a:off x="5741949" y="544234"/>
                <a:ext cx="117000" cy="330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5590B8-0628-9B4F-A2A4-A7CD965A71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34389" y="536674"/>
                  <a:ext cx="1321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EB604-74F8-4C4D-B3A1-57AD6558D2C0}"/>
              </a:ext>
            </a:extLst>
          </p:cNvPr>
          <p:cNvGrpSpPr/>
          <p:nvPr/>
        </p:nvGrpSpPr>
        <p:grpSpPr>
          <a:xfrm>
            <a:off x="6297789" y="705874"/>
            <a:ext cx="338040" cy="88920"/>
            <a:chOff x="6297789" y="705874"/>
            <a:chExt cx="3380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D94901-B06A-0D4C-B5CE-B7C595BF9846}"/>
                    </a:ext>
                  </a:extLst>
                </p14:cNvPr>
                <p14:cNvContentPartPr/>
                <p14:nvPr/>
              </p14:nvContentPartPr>
              <p14:xfrm>
                <a:off x="6297789" y="705874"/>
                <a:ext cx="204840" cy="23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D94901-B06A-0D4C-B5CE-B7C595BF98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0229" y="698314"/>
                  <a:ext cx="21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4F7480-3508-8444-B6E5-B054C8F48710}"/>
                    </a:ext>
                  </a:extLst>
                </p14:cNvPr>
                <p14:cNvContentPartPr/>
                <p14:nvPr/>
              </p14:nvContentPartPr>
              <p14:xfrm>
                <a:off x="6381309" y="753034"/>
                <a:ext cx="254520" cy="41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4F7480-3508-8444-B6E5-B054C8F487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73749" y="745474"/>
                  <a:ext cx="269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73D22D-968D-F04C-96E1-2D2E184FC59F}"/>
              </a:ext>
            </a:extLst>
          </p:cNvPr>
          <p:cNvGrpSpPr/>
          <p:nvPr/>
        </p:nvGrpSpPr>
        <p:grpSpPr>
          <a:xfrm>
            <a:off x="6923469" y="305194"/>
            <a:ext cx="1388520" cy="674640"/>
            <a:chOff x="6923469" y="305194"/>
            <a:chExt cx="138852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584A64-1650-5B49-B5A6-CDEF92E7A9C6}"/>
                    </a:ext>
                  </a:extLst>
                </p14:cNvPr>
                <p14:cNvContentPartPr/>
                <p14:nvPr/>
              </p14:nvContentPartPr>
              <p14:xfrm>
                <a:off x="7006269" y="437314"/>
                <a:ext cx="86040" cy="309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584A64-1650-5B49-B5A6-CDEF92E7A9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98709" y="429754"/>
                  <a:ext cx="101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720DBE-C8B1-E046-8B81-7368DD57F696}"/>
                    </a:ext>
                  </a:extLst>
                </p14:cNvPr>
                <p14:cNvContentPartPr/>
                <p14:nvPr/>
              </p14:nvContentPartPr>
              <p14:xfrm>
                <a:off x="7146309" y="566554"/>
                <a:ext cx="281160" cy="310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720DBE-C8B1-E046-8B81-7368DD57F6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38749" y="558994"/>
                  <a:ext cx="296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C146F5-3A8F-9247-8441-F71EB0CF5A5D}"/>
                    </a:ext>
                  </a:extLst>
                </p14:cNvPr>
                <p14:cNvContentPartPr/>
                <p14:nvPr/>
              </p14:nvContentPartPr>
              <p14:xfrm>
                <a:off x="7559949" y="489514"/>
                <a:ext cx="27720" cy="210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C146F5-3A8F-9247-8441-F71EB0CF5A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52389" y="482314"/>
                  <a:ext cx="42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B9B072-BD59-CA49-942B-A1B4CB614459}"/>
                    </a:ext>
                  </a:extLst>
                </p14:cNvPr>
                <p14:cNvContentPartPr/>
                <p14:nvPr/>
              </p14:nvContentPartPr>
              <p14:xfrm>
                <a:off x="7505589" y="612274"/>
                <a:ext cx="168120" cy="30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B9B072-BD59-CA49-942B-A1B4CB6144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98029" y="604714"/>
                  <a:ext cx="182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656772-B8DD-3B49-BA8C-C42E29FBED9A}"/>
                    </a:ext>
                  </a:extLst>
                </p14:cNvPr>
                <p14:cNvContentPartPr/>
                <p14:nvPr/>
              </p14:nvContentPartPr>
              <p14:xfrm>
                <a:off x="7712229" y="544234"/>
                <a:ext cx="207360" cy="15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656772-B8DD-3B49-BA8C-C42E29FBED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04669" y="536674"/>
                  <a:ext cx="222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D121E2-5A85-C54C-9E58-CFB96F7A204B}"/>
                    </a:ext>
                  </a:extLst>
                </p14:cNvPr>
                <p14:cNvContentPartPr/>
                <p14:nvPr/>
              </p14:nvContentPartPr>
              <p14:xfrm>
                <a:off x="7951989" y="391594"/>
                <a:ext cx="153360" cy="328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D121E2-5A85-C54C-9E58-CFB96F7A20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44429" y="384034"/>
                  <a:ext cx="168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0C9667-336E-D748-A40B-87A8BA32581D}"/>
                    </a:ext>
                  </a:extLst>
                </p14:cNvPr>
                <p14:cNvContentPartPr/>
                <p14:nvPr/>
              </p14:nvContentPartPr>
              <p14:xfrm>
                <a:off x="8212989" y="305194"/>
                <a:ext cx="99000" cy="124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0C9667-336E-D748-A40B-87A8BA3258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05429" y="297634"/>
                  <a:ext cx="114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B3B3C7-BB69-0443-BB79-B78CDBFC6A41}"/>
                    </a:ext>
                  </a:extLst>
                </p14:cNvPr>
                <p14:cNvContentPartPr/>
                <p14:nvPr/>
              </p14:nvContentPartPr>
              <p14:xfrm>
                <a:off x="6923469" y="935194"/>
                <a:ext cx="1124640" cy="4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B3B3C7-BB69-0443-BB79-B78CDBFC6A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15909" y="927634"/>
                  <a:ext cx="11394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BC6816-7EB1-F840-AF82-02BE84B7329E}"/>
              </a:ext>
            </a:extLst>
          </p:cNvPr>
          <p:cNvGrpSpPr/>
          <p:nvPr/>
        </p:nvGrpSpPr>
        <p:grpSpPr>
          <a:xfrm>
            <a:off x="7429269" y="1099354"/>
            <a:ext cx="388440" cy="321120"/>
            <a:chOff x="7429269" y="1099354"/>
            <a:chExt cx="38844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98C201-5EDE-B644-8948-FF799973DD3E}"/>
                    </a:ext>
                  </a:extLst>
                </p14:cNvPr>
                <p14:cNvContentPartPr/>
                <p14:nvPr/>
              </p14:nvContentPartPr>
              <p14:xfrm>
                <a:off x="7429269" y="1168114"/>
                <a:ext cx="173880" cy="203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98C201-5EDE-B644-8948-FF799973DD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21709" y="1160554"/>
                  <a:ext cx="188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D72EB5-EF42-F044-8AC4-00FDD260DD4F}"/>
                    </a:ext>
                  </a:extLst>
                </p14:cNvPr>
                <p14:cNvContentPartPr/>
                <p14:nvPr/>
              </p14:nvContentPartPr>
              <p14:xfrm>
                <a:off x="7766949" y="1099354"/>
                <a:ext cx="40320" cy="184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D72EB5-EF42-F044-8AC4-00FDD260D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59389" y="1091794"/>
                  <a:ext cx="55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D6E80D-A567-BC43-9A50-62C933A4FB5A}"/>
                    </a:ext>
                  </a:extLst>
                </p14:cNvPr>
                <p14:cNvContentPartPr/>
                <p14:nvPr/>
              </p14:nvContentPartPr>
              <p14:xfrm>
                <a:off x="7810149" y="1415074"/>
                <a:ext cx="7560" cy="5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D6E80D-A567-BC43-9A50-62C933A4FB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02949" y="1407514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BE01D-E91E-7F48-8C04-7BD1D279191F}"/>
              </a:ext>
            </a:extLst>
          </p:cNvPr>
          <p:cNvGrpSpPr/>
          <p:nvPr/>
        </p:nvGrpSpPr>
        <p:grpSpPr>
          <a:xfrm>
            <a:off x="8639229" y="402754"/>
            <a:ext cx="2040120" cy="563760"/>
            <a:chOff x="8639229" y="402754"/>
            <a:chExt cx="20401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8FA328-61E2-FF45-AC77-0AC21BC479DC}"/>
                    </a:ext>
                  </a:extLst>
                </p14:cNvPr>
                <p14:cNvContentPartPr/>
                <p14:nvPr/>
              </p14:nvContentPartPr>
              <p14:xfrm>
                <a:off x="8639229" y="856714"/>
                <a:ext cx="432000" cy="109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8FA328-61E2-FF45-AC77-0AC21BC479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1669" y="849154"/>
                  <a:ext cx="447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13F530-9FE6-FF4D-85E4-899EF6594AEB}"/>
                    </a:ext>
                  </a:extLst>
                </p14:cNvPr>
                <p14:cNvContentPartPr/>
                <p14:nvPr/>
              </p14:nvContentPartPr>
              <p14:xfrm>
                <a:off x="9110829" y="584554"/>
                <a:ext cx="215280" cy="36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13F530-9FE6-FF4D-85E4-899EF6594A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03269" y="577354"/>
                  <a:ext cx="23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561901-075B-754E-8300-9875258F33B6}"/>
                    </a:ext>
                  </a:extLst>
                </p14:cNvPr>
                <p14:cNvContentPartPr/>
                <p14:nvPr/>
              </p14:nvContentPartPr>
              <p14:xfrm>
                <a:off x="9548949" y="490954"/>
                <a:ext cx="101160" cy="251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561901-075B-754E-8300-9875258F33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41389" y="483754"/>
                  <a:ext cx="116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4EC8E6-A95B-5E4A-BB71-59762CE197DB}"/>
                    </a:ext>
                  </a:extLst>
                </p14:cNvPr>
                <p14:cNvContentPartPr/>
                <p14:nvPr/>
              </p14:nvContentPartPr>
              <p14:xfrm>
                <a:off x="9583149" y="600754"/>
                <a:ext cx="411120" cy="303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4EC8E6-A95B-5E4A-BB71-59762CE197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75589" y="593194"/>
                  <a:ext cx="426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2514F2-AF0E-5541-9BAE-79D3E57AEBE1}"/>
                    </a:ext>
                  </a:extLst>
                </p14:cNvPr>
                <p14:cNvContentPartPr/>
                <p14:nvPr/>
              </p14:nvContentPartPr>
              <p14:xfrm>
                <a:off x="10086789" y="500674"/>
                <a:ext cx="15480" cy="191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2514F2-AF0E-5541-9BAE-79D3E57AE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79229" y="493114"/>
                  <a:ext cx="3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41CC47-3859-6641-8CEE-A065A708FFDE}"/>
                    </a:ext>
                  </a:extLst>
                </p14:cNvPr>
                <p14:cNvContentPartPr/>
                <p14:nvPr/>
              </p14:nvContentPartPr>
              <p14:xfrm>
                <a:off x="10009389" y="610834"/>
                <a:ext cx="150480" cy="9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41CC47-3859-6641-8CEE-A065A708FF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01829" y="603274"/>
                  <a:ext cx="165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91FDEA-CFD5-264B-9382-5AD30334C245}"/>
                    </a:ext>
                  </a:extLst>
                </p14:cNvPr>
                <p14:cNvContentPartPr/>
                <p14:nvPr/>
              </p14:nvContentPartPr>
              <p14:xfrm>
                <a:off x="10221789" y="533074"/>
                <a:ext cx="197640" cy="146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91FDEA-CFD5-264B-9382-5AD30334C2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14229" y="525514"/>
                  <a:ext cx="21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0D02C6-674F-5B44-8E54-541EBEE6FB60}"/>
                    </a:ext>
                  </a:extLst>
                </p14:cNvPr>
                <p14:cNvContentPartPr/>
                <p14:nvPr/>
              </p14:nvContentPartPr>
              <p14:xfrm>
                <a:off x="10510149" y="402754"/>
                <a:ext cx="169200" cy="32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0D02C6-674F-5B44-8E54-541EBEE6FB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02589" y="395194"/>
                  <a:ext cx="18432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6ACFBB9-DF4F-4240-A711-5CD6D53D8AC6}"/>
              </a:ext>
            </a:extLst>
          </p:cNvPr>
          <p:cNvGrpSpPr/>
          <p:nvPr/>
        </p:nvGrpSpPr>
        <p:grpSpPr>
          <a:xfrm>
            <a:off x="3889389" y="1804594"/>
            <a:ext cx="2651760" cy="594720"/>
            <a:chOff x="3889389" y="1804594"/>
            <a:chExt cx="265176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8D1A5B-C154-314A-B587-805CFAB2EF8D}"/>
                    </a:ext>
                  </a:extLst>
                </p14:cNvPr>
                <p14:cNvContentPartPr/>
                <p14:nvPr/>
              </p14:nvContentPartPr>
              <p14:xfrm>
                <a:off x="3889389" y="1804594"/>
                <a:ext cx="503280" cy="390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8D1A5B-C154-314A-B587-805CFAB2EF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81829" y="1797034"/>
                  <a:ext cx="518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9E0AC1-A3EC-2041-B88D-BEE758F6700E}"/>
                    </a:ext>
                  </a:extLst>
                </p14:cNvPr>
                <p14:cNvContentPartPr/>
                <p14:nvPr/>
              </p14:nvContentPartPr>
              <p14:xfrm>
                <a:off x="4454589" y="1828714"/>
                <a:ext cx="206280" cy="312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9E0AC1-A3EC-2041-B88D-BEE758F670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47389" y="1821154"/>
                  <a:ext cx="221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76C1421-BF5B-584D-8F0A-3025A640470F}"/>
                    </a:ext>
                  </a:extLst>
                </p14:cNvPr>
                <p14:cNvContentPartPr/>
                <p14:nvPr/>
              </p14:nvContentPartPr>
              <p14:xfrm>
                <a:off x="4848429" y="1839514"/>
                <a:ext cx="58680" cy="317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76C1421-BF5B-584D-8F0A-3025A64047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40869" y="1831954"/>
                  <a:ext cx="73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FC3183-9BC8-7D4C-ADAE-8994F261840B}"/>
                    </a:ext>
                  </a:extLst>
                </p14:cNvPr>
                <p14:cNvContentPartPr/>
                <p14:nvPr/>
              </p14:nvContentPartPr>
              <p14:xfrm>
                <a:off x="5022669" y="1946794"/>
                <a:ext cx="179640" cy="136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FC3183-9BC8-7D4C-ADAE-8994F26184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15109" y="1939234"/>
                  <a:ext cx="194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7E3A0F-58C4-C54D-BAA7-412C9FB96C08}"/>
                    </a:ext>
                  </a:extLst>
                </p14:cNvPr>
                <p14:cNvContentPartPr/>
                <p14:nvPr/>
              </p14:nvContentPartPr>
              <p14:xfrm>
                <a:off x="5328309" y="1991794"/>
                <a:ext cx="81000" cy="8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7E3A0F-58C4-C54D-BAA7-412C9FB96C0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20749" y="1984234"/>
                  <a:ext cx="9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712F-A46C-5847-92D6-751946DA80E2}"/>
                    </a:ext>
                  </a:extLst>
                </p14:cNvPr>
                <p14:cNvContentPartPr/>
                <p14:nvPr/>
              </p14:nvContentPartPr>
              <p14:xfrm>
                <a:off x="5331189" y="2043274"/>
                <a:ext cx="199800" cy="45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712F-A46C-5847-92D6-751946DA80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23629" y="2035714"/>
                  <a:ext cx="214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C34067-DFE3-8E41-A10A-33D62FBC7EDB}"/>
                    </a:ext>
                  </a:extLst>
                </p14:cNvPr>
                <p14:cNvContentPartPr/>
                <p14:nvPr/>
              </p14:nvContentPartPr>
              <p14:xfrm>
                <a:off x="5563389" y="1942474"/>
                <a:ext cx="111960" cy="141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C34067-DFE3-8E41-A10A-33D62FBC7E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5829" y="1934914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3C2A32-15E7-1C47-908A-3D920508456B}"/>
                    </a:ext>
                  </a:extLst>
                </p14:cNvPr>
                <p14:cNvContentPartPr/>
                <p14:nvPr/>
              </p14:nvContentPartPr>
              <p14:xfrm>
                <a:off x="5796309" y="1861114"/>
                <a:ext cx="20520" cy="391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3C2A32-15E7-1C47-908A-3D92050845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9109" y="1853914"/>
                  <a:ext cx="35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C18B7E-5BEE-5C44-944D-AA746BB725B7}"/>
                    </a:ext>
                  </a:extLst>
                </p14:cNvPr>
                <p14:cNvContentPartPr/>
                <p14:nvPr/>
              </p14:nvContentPartPr>
              <p14:xfrm>
                <a:off x="5981349" y="2037514"/>
                <a:ext cx="339120" cy="361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C18B7E-5BEE-5C44-944D-AA746BB725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74149" y="2029954"/>
                  <a:ext cx="354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53FA9A-67A1-354D-910D-0AED3A3A51D3}"/>
                    </a:ext>
                  </a:extLst>
                </p14:cNvPr>
                <p14:cNvContentPartPr/>
                <p14:nvPr/>
              </p14:nvContentPartPr>
              <p14:xfrm>
                <a:off x="6406149" y="1904674"/>
                <a:ext cx="135000" cy="347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53FA9A-67A1-354D-910D-0AED3A3A51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98589" y="1897114"/>
                  <a:ext cx="15012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E16D774-BB33-4F4F-B881-668DFFF21372}"/>
              </a:ext>
            </a:extLst>
          </p:cNvPr>
          <p:cNvGrpSpPr/>
          <p:nvPr/>
        </p:nvGrpSpPr>
        <p:grpSpPr>
          <a:xfrm>
            <a:off x="6955509" y="2014474"/>
            <a:ext cx="262080" cy="112320"/>
            <a:chOff x="6955509" y="2014474"/>
            <a:chExt cx="2620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645D67-7145-4C4C-9303-AAFDF6DFD4E6}"/>
                    </a:ext>
                  </a:extLst>
                </p14:cNvPr>
                <p14:cNvContentPartPr/>
                <p14:nvPr/>
              </p14:nvContentPartPr>
              <p14:xfrm>
                <a:off x="6955509" y="2014474"/>
                <a:ext cx="186840" cy="1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645D67-7145-4C4C-9303-AAFDF6DFD4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47949" y="2006914"/>
                  <a:ext cx="20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850121-399A-6449-806E-19FC0DDA1C22}"/>
                    </a:ext>
                  </a:extLst>
                </p14:cNvPr>
                <p14:cNvContentPartPr/>
                <p14:nvPr/>
              </p14:nvContentPartPr>
              <p14:xfrm>
                <a:off x="7026429" y="2096554"/>
                <a:ext cx="191160" cy="30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850121-399A-6449-806E-19FC0DDA1C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18869" y="2088994"/>
                  <a:ext cx="206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D79A14-12A9-A546-AB6F-AA1D5D27ABC9}"/>
              </a:ext>
            </a:extLst>
          </p:cNvPr>
          <p:cNvGrpSpPr/>
          <p:nvPr/>
        </p:nvGrpSpPr>
        <p:grpSpPr>
          <a:xfrm>
            <a:off x="7572909" y="1763194"/>
            <a:ext cx="1953360" cy="501120"/>
            <a:chOff x="7572909" y="1763194"/>
            <a:chExt cx="195336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72D29F-B360-F148-BB75-33F7925BCE35}"/>
                    </a:ext>
                  </a:extLst>
                </p14:cNvPr>
                <p14:cNvContentPartPr/>
                <p14:nvPr/>
              </p14:nvContentPartPr>
              <p14:xfrm>
                <a:off x="7572909" y="2015194"/>
                <a:ext cx="317520" cy="20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72D29F-B360-F148-BB75-33F7925BC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65349" y="2007634"/>
                  <a:ext cx="332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DA50C8-D3CD-B348-ACA7-531055A530B7}"/>
                    </a:ext>
                  </a:extLst>
                </p14:cNvPr>
                <p14:cNvContentPartPr/>
                <p14:nvPr/>
              </p14:nvContentPartPr>
              <p14:xfrm>
                <a:off x="8122269" y="1904674"/>
                <a:ext cx="93600" cy="241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DA50C8-D3CD-B348-ACA7-531055A530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4709" y="1897114"/>
                  <a:ext cx="108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D39FD1-F58B-3748-88F1-356F122A98FF}"/>
                    </a:ext>
                  </a:extLst>
                </p14:cNvPr>
                <p14:cNvContentPartPr/>
                <p14:nvPr/>
              </p14:nvContentPartPr>
              <p14:xfrm>
                <a:off x="8212269" y="1904674"/>
                <a:ext cx="412560" cy="359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D39FD1-F58B-3748-88F1-356F122A98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04709" y="1897114"/>
                  <a:ext cx="427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31C5F2-6144-C542-89D8-4CCC04B85EA2}"/>
                    </a:ext>
                  </a:extLst>
                </p14:cNvPr>
                <p14:cNvContentPartPr/>
                <p14:nvPr/>
              </p14:nvContentPartPr>
              <p14:xfrm>
                <a:off x="8803749" y="1872274"/>
                <a:ext cx="21960" cy="14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31C5F2-6144-C542-89D8-4CCC04B85E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96189" y="1864714"/>
                  <a:ext cx="3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8E0AA3B-1951-6241-8662-66AE39B5A5AD}"/>
                    </a:ext>
                  </a:extLst>
                </p14:cNvPr>
                <p14:cNvContentPartPr/>
                <p14:nvPr/>
              </p14:nvContentPartPr>
              <p14:xfrm>
                <a:off x="8733549" y="1956154"/>
                <a:ext cx="208800" cy="14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8E0AA3B-1951-6241-8662-66AE39B5A5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25989" y="1948954"/>
                  <a:ext cx="223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FF840A-992B-BE4D-96D5-B1444ABABA34}"/>
                    </a:ext>
                  </a:extLst>
                </p14:cNvPr>
                <p14:cNvContentPartPr/>
                <p14:nvPr/>
              </p14:nvContentPartPr>
              <p14:xfrm>
                <a:off x="9007869" y="1866514"/>
                <a:ext cx="207360" cy="148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FF840A-992B-BE4D-96D5-B1444ABABA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00309" y="1858954"/>
                  <a:ext cx="22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FE56A7-9E66-C944-B45B-F3074F53C175}"/>
                    </a:ext>
                  </a:extLst>
                </p14:cNvPr>
                <p14:cNvContentPartPr/>
                <p14:nvPr/>
              </p14:nvContentPartPr>
              <p14:xfrm>
                <a:off x="9312429" y="1763194"/>
                <a:ext cx="213840" cy="33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FE56A7-9E66-C944-B45B-F3074F53C1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04869" y="1755634"/>
                  <a:ext cx="22896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126A67-3C46-D944-A70E-F22C5969695A}"/>
              </a:ext>
            </a:extLst>
          </p:cNvPr>
          <p:cNvGrpSpPr/>
          <p:nvPr/>
        </p:nvGrpSpPr>
        <p:grpSpPr>
          <a:xfrm>
            <a:off x="964749" y="2683354"/>
            <a:ext cx="479160" cy="546840"/>
            <a:chOff x="964749" y="2683354"/>
            <a:chExt cx="47916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2FD293-CE30-CA49-BDF7-2E631A561773}"/>
                    </a:ext>
                  </a:extLst>
                </p14:cNvPr>
                <p14:cNvContentPartPr/>
                <p14:nvPr/>
              </p14:nvContentPartPr>
              <p14:xfrm>
                <a:off x="1071309" y="2683354"/>
                <a:ext cx="99720" cy="388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2FD293-CE30-CA49-BDF7-2E631A5617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3749" y="2675794"/>
                  <a:ext cx="114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F3F0E1-3ABD-D545-95E3-AEE0B0FB1946}"/>
                    </a:ext>
                  </a:extLst>
                </p14:cNvPr>
                <p14:cNvContentPartPr/>
                <p14:nvPr/>
              </p14:nvContentPartPr>
              <p14:xfrm>
                <a:off x="964749" y="2934634"/>
                <a:ext cx="253080" cy="59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F3F0E1-3ABD-D545-95E3-AEE0B0FB19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7189" y="2927074"/>
                  <a:ext cx="267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582DD8-9E45-6747-A925-7D42368D030C}"/>
                    </a:ext>
                  </a:extLst>
                </p14:cNvPr>
                <p14:cNvContentPartPr/>
                <p14:nvPr/>
              </p14:nvContentPartPr>
              <p14:xfrm>
                <a:off x="1358589" y="3084034"/>
                <a:ext cx="85320" cy="146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582DD8-9E45-6747-A925-7D42368D03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51029" y="3076474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D7FE834-5B2B-6C4E-8AB3-BEADBAF3F152}"/>
              </a:ext>
            </a:extLst>
          </p:cNvPr>
          <p:cNvGrpSpPr/>
          <p:nvPr/>
        </p:nvGrpSpPr>
        <p:grpSpPr>
          <a:xfrm>
            <a:off x="1649109" y="2693794"/>
            <a:ext cx="1278360" cy="432000"/>
            <a:chOff x="1649109" y="2693794"/>
            <a:chExt cx="127836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11F79E-1EB8-F14B-935C-64E74BB76513}"/>
                    </a:ext>
                  </a:extLst>
                </p14:cNvPr>
                <p14:cNvContentPartPr/>
                <p14:nvPr/>
              </p14:nvContentPartPr>
              <p14:xfrm>
                <a:off x="1649109" y="2693794"/>
                <a:ext cx="113400" cy="38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11F79E-1EB8-F14B-935C-64E74BB765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41549" y="2686234"/>
                  <a:ext cx="128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03DFC9-CE9E-0141-A82F-85C1E5035F2A}"/>
                    </a:ext>
                  </a:extLst>
                </p14:cNvPr>
                <p14:cNvContentPartPr/>
                <p14:nvPr/>
              </p14:nvContentPartPr>
              <p14:xfrm>
                <a:off x="1888509" y="2829514"/>
                <a:ext cx="191880" cy="199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03DFC9-CE9E-0141-A82F-85C1E5035F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80949" y="2821954"/>
                  <a:ext cx="207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2D8433-E264-EB4C-B334-8B31B6E9E9AA}"/>
                    </a:ext>
                  </a:extLst>
                </p14:cNvPr>
                <p14:cNvContentPartPr/>
                <p14:nvPr/>
              </p14:nvContentPartPr>
              <p14:xfrm>
                <a:off x="2193429" y="2847514"/>
                <a:ext cx="162720" cy="4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2D8433-E264-EB4C-B334-8B31B6E9E9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5869" y="2839954"/>
                  <a:ext cx="177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583735-16BA-A642-BD70-2B10F766CE2F}"/>
                    </a:ext>
                  </a:extLst>
                </p14:cNvPr>
                <p14:cNvContentPartPr/>
                <p14:nvPr/>
              </p14:nvContentPartPr>
              <p14:xfrm>
                <a:off x="2247789" y="2908354"/>
                <a:ext cx="176040" cy="56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583735-16BA-A642-BD70-2B10F766CE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40229" y="2900794"/>
                  <a:ext cx="19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847F1D-E91D-A441-84BB-C88F0AB22A87}"/>
                    </a:ext>
                  </a:extLst>
                </p14:cNvPr>
                <p14:cNvContentPartPr/>
                <p14:nvPr/>
              </p14:nvContentPartPr>
              <p14:xfrm>
                <a:off x="2468469" y="2811154"/>
                <a:ext cx="110880" cy="145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847F1D-E91D-A441-84BB-C88F0AB22A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0909" y="2803594"/>
                  <a:ext cx="125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7B243E-354E-A240-839E-6BF3AFC5D5C6}"/>
                    </a:ext>
                  </a:extLst>
                </p14:cNvPr>
                <p14:cNvContentPartPr/>
                <p14:nvPr/>
              </p14:nvContentPartPr>
              <p14:xfrm>
                <a:off x="2726589" y="2708194"/>
                <a:ext cx="200880" cy="417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7B243E-354E-A240-839E-6BF3AFC5D5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19029" y="2700634"/>
                  <a:ext cx="21600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55A5E08-88BC-8E44-BFDB-9F6E78BE1E82}"/>
              </a:ext>
            </a:extLst>
          </p:cNvPr>
          <p:cNvGrpSpPr/>
          <p:nvPr/>
        </p:nvGrpSpPr>
        <p:grpSpPr>
          <a:xfrm>
            <a:off x="3437949" y="2914114"/>
            <a:ext cx="332640" cy="144360"/>
            <a:chOff x="3437949" y="2914114"/>
            <a:chExt cx="33264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212C89-26F4-CA4C-B6D1-E4B440BC5818}"/>
                    </a:ext>
                  </a:extLst>
                </p14:cNvPr>
                <p14:cNvContentPartPr/>
                <p14:nvPr/>
              </p14:nvContentPartPr>
              <p14:xfrm>
                <a:off x="3437949" y="2914114"/>
                <a:ext cx="232560" cy="46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212C89-26F4-CA4C-B6D1-E4B440BC58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30389" y="2906554"/>
                  <a:ext cx="247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C4CF55-A88C-BB4A-B4DE-8C15964188C0}"/>
                    </a:ext>
                  </a:extLst>
                </p14:cNvPr>
                <p14:cNvContentPartPr/>
                <p14:nvPr/>
              </p14:nvContentPartPr>
              <p14:xfrm>
                <a:off x="3539829" y="3015994"/>
                <a:ext cx="230760" cy="42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C4CF55-A88C-BB4A-B4DE-8C15964188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32269" y="3008434"/>
                  <a:ext cx="245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AE526DE-2D3D-6243-84B8-339B7E741C4B}"/>
              </a:ext>
            </a:extLst>
          </p:cNvPr>
          <p:cNvGrpSpPr/>
          <p:nvPr/>
        </p:nvGrpSpPr>
        <p:grpSpPr>
          <a:xfrm>
            <a:off x="4005309" y="2546914"/>
            <a:ext cx="2589120" cy="789840"/>
            <a:chOff x="4005309" y="2546914"/>
            <a:chExt cx="2589120" cy="78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3A22BB-FC5B-5940-9198-C93EA69017E6}"/>
                    </a:ext>
                  </a:extLst>
                </p14:cNvPr>
                <p14:cNvContentPartPr/>
                <p14:nvPr/>
              </p14:nvContentPartPr>
              <p14:xfrm>
                <a:off x="4005309" y="2906194"/>
                <a:ext cx="228240" cy="54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3A22BB-FC5B-5940-9198-C93EA69017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97749" y="2898634"/>
                  <a:ext cx="243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091E1A-756E-D94E-8479-030379A79A14}"/>
                    </a:ext>
                  </a:extLst>
                </p14:cNvPr>
                <p14:cNvContentPartPr/>
                <p14:nvPr/>
              </p14:nvContentPartPr>
              <p14:xfrm>
                <a:off x="4311669" y="2713234"/>
                <a:ext cx="233280" cy="358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091E1A-756E-D94E-8479-030379A79A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04109" y="2705674"/>
                  <a:ext cx="248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7643F8-381E-9E48-A39B-FCFB254C4E26}"/>
                    </a:ext>
                  </a:extLst>
                </p14:cNvPr>
                <p14:cNvContentPartPr/>
                <p14:nvPr/>
              </p14:nvContentPartPr>
              <p14:xfrm>
                <a:off x="4565469" y="2546914"/>
                <a:ext cx="143280" cy="78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7643F8-381E-9E48-A39B-FCFB254C4E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7909" y="2539714"/>
                  <a:ext cx="158400" cy="8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1AEF3F-37D0-6C42-BB83-CB6C0EBF928B}"/>
                    </a:ext>
                  </a:extLst>
                </p14:cNvPr>
                <p14:cNvContentPartPr/>
                <p14:nvPr/>
              </p14:nvContentPartPr>
              <p14:xfrm>
                <a:off x="4729629" y="2712514"/>
                <a:ext cx="549000" cy="362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1AEF3F-37D0-6C42-BB83-CB6C0EBF92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22069" y="2704954"/>
                  <a:ext cx="564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3E1C67-2DD3-2D4B-BEA1-48B871142ABB}"/>
                    </a:ext>
                  </a:extLst>
                </p14:cNvPr>
                <p14:cNvContentPartPr/>
                <p14:nvPr/>
              </p14:nvContentPartPr>
              <p14:xfrm>
                <a:off x="5361069" y="2710354"/>
                <a:ext cx="213120" cy="324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3E1C67-2DD3-2D4B-BEA1-48B871142A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53509" y="2702794"/>
                  <a:ext cx="227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F1FBB6-1D52-F548-9DD9-83972F7D0A5E}"/>
                    </a:ext>
                  </a:extLst>
                </p14:cNvPr>
                <p14:cNvContentPartPr/>
                <p14:nvPr/>
              </p14:nvContentPartPr>
              <p14:xfrm>
                <a:off x="5691189" y="2654554"/>
                <a:ext cx="102600" cy="369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F1FBB6-1D52-F548-9DD9-83972F7D0A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83629" y="2646994"/>
                  <a:ext cx="117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3F59A2-2559-0D41-9844-50CE7E2025A2}"/>
                    </a:ext>
                  </a:extLst>
                </p14:cNvPr>
                <p14:cNvContentPartPr/>
                <p14:nvPr/>
              </p14:nvContentPartPr>
              <p14:xfrm>
                <a:off x="5916189" y="2808274"/>
                <a:ext cx="186120" cy="16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3F59A2-2559-0D41-9844-50CE7E2025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8629" y="2800714"/>
                  <a:ext cx="20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EB34B6B-3071-3644-85A3-8E44411779CD}"/>
                    </a:ext>
                  </a:extLst>
                </p14:cNvPr>
                <p14:cNvContentPartPr/>
                <p14:nvPr/>
              </p14:nvContentPartPr>
              <p14:xfrm>
                <a:off x="6166749" y="2828074"/>
                <a:ext cx="110520" cy="9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EB34B6B-3071-3644-85A3-8E44411779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59189" y="2820514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B98438-65B7-6D43-BEF3-3ABEEA608A81}"/>
                    </a:ext>
                  </a:extLst>
                </p14:cNvPr>
                <p14:cNvContentPartPr/>
                <p14:nvPr/>
              </p14:nvContentPartPr>
              <p14:xfrm>
                <a:off x="6215349" y="2879554"/>
                <a:ext cx="172440" cy="5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B98438-65B7-6D43-BEF3-3ABEEA608A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07789" y="2871994"/>
                  <a:ext cx="187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E8D27CE-9761-F244-8F46-55311A6F627A}"/>
                    </a:ext>
                  </a:extLst>
                </p14:cNvPr>
                <p14:cNvContentPartPr/>
                <p14:nvPr/>
              </p14:nvContentPartPr>
              <p14:xfrm>
                <a:off x="6382749" y="2828074"/>
                <a:ext cx="88920" cy="11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E8D27CE-9761-F244-8F46-55311A6F62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75189" y="2820514"/>
                  <a:ext cx="10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B55120-57E3-D146-86B0-801161C13DEC}"/>
                    </a:ext>
                  </a:extLst>
                </p14:cNvPr>
                <p14:cNvContentPartPr/>
                <p14:nvPr/>
              </p14:nvContentPartPr>
              <p14:xfrm>
                <a:off x="6549789" y="2645194"/>
                <a:ext cx="44640" cy="434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B55120-57E3-D146-86B0-801161C13D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42229" y="2637634"/>
                  <a:ext cx="5976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6AE990-F41B-C442-81EC-3FFD68B7C445}"/>
              </a:ext>
            </a:extLst>
          </p:cNvPr>
          <p:cNvGrpSpPr/>
          <p:nvPr/>
        </p:nvGrpSpPr>
        <p:grpSpPr>
          <a:xfrm>
            <a:off x="6710709" y="2753914"/>
            <a:ext cx="854640" cy="425880"/>
            <a:chOff x="6710709" y="2753914"/>
            <a:chExt cx="85464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007A9F-9664-D94E-8BC3-56BF6D4D62A8}"/>
                    </a:ext>
                  </a:extLst>
                </p14:cNvPr>
                <p14:cNvContentPartPr/>
                <p14:nvPr/>
              </p14:nvContentPartPr>
              <p14:xfrm>
                <a:off x="6710709" y="2833834"/>
                <a:ext cx="267480" cy="345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007A9F-9664-D94E-8BC3-56BF6D4D62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3509" y="2826274"/>
                  <a:ext cx="282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A2B077C-5FC7-7F4E-9327-EBFF2B594E5C}"/>
                    </a:ext>
                  </a:extLst>
                </p14:cNvPr>
                <p14:cNvContentPartPr/>
                <p14:nvPr/>
              </p14:nvContentPartPr>
              <p14:xfrm>
                <a:off x="7059189" y="2862634"/>
                <a:ext cx="111240" cy="7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A2B077C-5FC7-7F4E-9327-EBFF2B594E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51629" y="2855074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F222B31-2C17-6245-A550-B4D8B1B672FC}"/>
                    </a:ext>
                  </a:extLst>
                </p14:cNvPr>
                <p14:cNvContentPartPr/>
                <p14:nvPr/>
              </p14:nvContentPartPr>
              <p14:xfrm>
                <a:off x="7091229" y="2950474"/>
                <a:ext cx="160920" cy="1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F222B31-2C17-6245-A550-B4D8B1B672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83669" y="2942914"/>
                  <a:ext cx="17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6AB030-3E0E-8E4E-8AA9-7B4816B64E57}"/>
                    </a:ext>
                  </a:extLst>
                </p14:cNvPr>
                <p14:cNvContentPartPr/>
                <p14:nvPr/>
              </p14:nvContentPartPr>
              <p14:xfrm>
                <a:off x="7275549" y="2875234"/>
                <a:ext cx="81720" cy="111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6AB030-3E0E-8E4E-8AA9-7B4816B64E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7989" y="2867674"/>
                  <a:ext cx="96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BB48AF-D4C9-3342-8CC6-09DCFFCAC4B6}"/>
                    </a:ext>
                  </a:extLst>
                </p14:cNvPr>
                <p14:cNvContentPartPr/>
                <p14:nvPr/>
              </p14:nvContentPartPr>
              <p14:xfrm>
                <a:off x="7440069" y="2753914"/>
                <a:ext cx="125280" cy="35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BB48AF-D4C9-3342-8CC6-09DCFFCAC4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32509" y="2746354"/>
                  <a:ext cx="1404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F56610F-A262-7745-B18F-A5DC4233925B}"/>
              </a:ext>
            </a:extLst>
          </p:cNvPr>
          <p:cNvGrpSpPr/>
          <p:nvPr/>
        </p:nvGrpSpPr>
        <p:grpSpPr>
          <a:xfrm>
            <a:off x="7817709" y="2390314"/>
            <a:ext cx="4132440" cy="977040"/>
            <a:chOff x="7817709" y="2390314"/>
            <a:chExt cx="4132440" cy="9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BF46951-D067-F74D-AB0C-B2853ED19B32}"/>
                    </a:ext>
                  </a:extLst>
                </p14:cNvPr>
                <p14:cNvContentPartPr/>
                <p14:nvPr/>
              </p14:nvContentPartPr>
              <p14:xfrm>
                <a:off x="7817709" y="2929594"/>
                <a:ext cx="257400" cy="13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BF46951-D067-F74D-AB0C-B2853ED19B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0149" y="2922034"/>
                  <a:ext cx="272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02E2CD-4479-B146-84DF-06CBF28CA25E}"/>
                    </a:ext>
                  </a:extLst>
                </p14:cNvPr>
                <p14:cNvContentPartPr/>
                <p14:nvPr/>
              </p14:nvContentPartPr>
              <p14:xfrm>
                <a:off x="8169429" y="2700994"/>
                <a:ext cx="546120" cy="395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02E2CD-4479-B146-84DF-06CBF28CA2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61869" y="2693434"/>
                  <a:ext cx="5612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082A9E-F737-3C40-BF56-7ABD6A381644}"/>
                    </a:ext>
                  </a:extLst>
                </p14:cNvPr>
                <p14:cNvContentPartPr/>
                <p14:nvPr/>
              </p14:nvContentPartPr>
              <p14:xfrm>
                <a:off x="8856669" y="2645194"/>
                <a:ext cx="83880" cy="407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082A9E-F737-3C40-BF56-7ABD6A3816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49109" y="2637634"/>
                  <a:ext cx="99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F14C59-C861-DC4F-A171-F90AADB1E118}"/>
                    </a:ext>
                  </a:extLst>
                </p14:cNvPr>
                <p14:cNvContentPartPr/>
                <p14:nvPr/>
              </p14:nvContentPartPr>
              <p14:xfrm>
                <a:off x="8855229" y="2677594"/>
                <a:ext cx="19800" cy="5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F14C59-C861-DC4F-A171-F90AADB1E1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47669" y="2670034"/>
                  <a:ext cx="34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A48DC2-7768-CE46-BE21-EBDB02760D2F}"/>
                    </a:ext>
                  </a:extLst>
                </p14:cNvPr>
                <p14:cNvContentPartPr/>
                <p14:nvPr/>
              </p14:nvContentPartPr>
              <p14:xfrm>
                <a:off x="8863869" y="2645194"/>
                <a:ext cx="313920" cy="424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A48DC2-7768-CE46-BE21-EBDB02760D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56669" y="2637634"/>
                  <a:ext cx="3290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576219-7F66-7540-9CF7-91C9C55E4D8D}"/>
                    </a:ext>
                  </a:extLst>
                </p14:cNvPr>
                <p14:cNvContentPartPr/>
                <p14:nvPr/>
              </p14:nvContentPartPr>
              <p14:xfrm>
                <a:off x="9226749" y="2636914"/>
                <a:ext cx="75240" cy="342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576219-7F66-7540-9CF7-91C9C55E4D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19549" y="2629354"/>
                  <a:ext cx="90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6C5EAE-981C-DB41-ACC2-48F25A596373}"/>
                    </a:ext>
                  </a:extLst>
                </p14:cNvPr>
                <p14:cNvContentPartPr/>
                <p14:nvPr/>
              </p14:nvContentPartPr>
              <p14:xfrm>
                <a:off x="9388749" y="2797474"/>
                <a:ext cx="143280" cy="154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6C5EAE-981C-DB41-ACC2-48F25A59637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81189" y="2789914"/>
                  <a:ext cx="158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F8B8AC-F275-EA4F-9D00-4BA09219D580}"/>
                    </a:ext>
                  </a:extLst>
                </p14:cNvPr>
                <p14:cNvContentPartPr/>
                <p14:nvPr/>
              </p14:nvContentPartPr>
              <p14:xfrm>
                <a:off x="9595749" y="2835994"/>
                <a:ext cx="106920" cy="12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F8B8AC-F275-EA4F-9D00-4BA09219D58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88189" y="2828434"/>
                  <a:ext cx="12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281CCB-E1C6-8240-A053-FB31E3A3A410}"/>
                    </a:ext>
                  </a:extLst>
                </p14:cNvPr>
                <p14:cNvContentPartPr/>
                <p14:nvPr/>
              </p14:nvContentPartPr>
              <p14:xfrm>
                <a:off x="9606549" y="2904754"/>
                <a:ext cx="147600" cy="2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281CCB-E1C6-8240-A053-FB31E3A3A4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98989" y="2897194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6128502-7FE9-324E-885F-8F3FA7B074CE}"/>
                    </a:ext>
                  </a:extLst>
                </p14:cNvPr>
                <p14:cNvContentPartPr/>
                <p14:nvPr/>
              </p14:nvContentPartPr>
              <p14:xfrm>
                <a:off x="9759549" y="2833114"/>
                <a:ext cx="46800" cy="99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6128502-7FE9-324E-885F-8F3FA7B074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51989" y="2825554"/>
                  <a:ext cx="61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D0CFA1-8DD6-7C4F-BEB2-5AFF1403CFEE}"/>
                    </a:ext>
                  </a:extLst>
                </p14:cNvPr>
                <p14:cNvContentPartPr/>
                <p14:nvPr/>
              </p14:nvContentPartPr>
              <p14:xfrm>
                <a:off x="9900309" y="2666794"/>
                <a:ext cx="41040" cy="384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AD0CFA1-8DD6-7C4F-BEB2-5AFF1403CF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92749" y="2659234"/>
                  <a:ext cx="56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F8E5D2-D1BE-384F-9548-C3B835FB1D31}"/>
                    </a:ext>
                  </a:extLst>
                </p14:cNvPr>
                <p14:cNvContentPartPr/>
                <p14:nvPr/>
              </p14:nvContentPartPr>
              <p14:xfrm>
                <a:off x="9988869" y="2819074"/>
                <a:ext cx="261000" cy="316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F8E5D2-D1BE-384F-9548-C3B835FB1D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81309" y="2811514"/>
                  <a:ext cx="276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34CFFC-7C48-DC4E-BA16-17E559474ACE}"/>
                    </a:ext>
                  </a:extLst>
                </p14:cNvPr>
                <p14:cNvContentPartPr/>
                <p14:nvPr/>
              </p14:nvContentPartPr>
              <p14:xfrm>
                <a:off x="10373349" y="2808274"/>
                <a:ext cx="168120" cy="14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34CFFC-7C48-DC4E-BA16-17E559474A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66149" y="2800714"/>
                  <a:ext cx="18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6462DBF-F031-494F-83BB-566BEFB70BF5}"/>
                    </a:ext>
                  </a:extLst>
                </p14:cNvPr>
                <p14:cNvContentPartPr/>
                <p14:nvPr/>
              </p14:nvContentPartPr>
              <p14:xfrm>
                <a:off x="10401069" y="2895394"/>
                <a:ext cx="115560" cy="25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6462DBF-F031-494F-83BB-566BEFB70B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93509" y="2887834"/>
                  <a:ext cx="13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B765096-3926-AD4C-9BC4-6C39002476B6}"/>
                    </a:ext>
                  </a:extLst>
                </p14:cNvPr>
                <p14:cNvContentPartPr/>
                <p14:nvPr/>
              </p14:nvContentPartPr>
              <p14:xfrm>
                <a:off x="10520949" y="2866234"/>
                <a:ext cx="291240" cy="261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B765096-3926-AD4C-9BC4-6C39002476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13389" y="2858674"/>
                  <a:ext cx="306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842E96-5940-6C40-A751-C5893637D439}"/>
                    </a:ext>
                  </a:extLst>
                </p14:cNvPr>
                <p14:cNvContentPartPr/>
                <p14:nvPr/>
              </p14:nvContentPartPr>
              <p14:xfrm>
                <a:off x="10711749" y="2636914"/>
                <a:ext cx="140400" cy="143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842E96-5940-6C40-A751-C5893637D4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04189" y="2629354"/>
                  <a:ext cx="155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FB5769-643E-5E40-BC6C-67D30E9EDAA8}"/>
                    </a:ext>
                  </a:extLst>
                </p14:cNvPr>
                <p14:cNvContentPartPr/>
                <p14:nvPr/>
              </p14:nvContentPartPr>
              <p14:xfrm>
                <a:off x="10978149" y="2862634"/>
                <a:ext cx="170280" cy="3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FB5769-643E-5E40-BC6C-67D30E9EDA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70589" y="2855074"/>
                  <a:ext cx="185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9CBC20-2DF4-1A43-A0A0-72EA7A38BF91}"/>
                    </a:ext>
                  </a:extLst>
                </p14:cNvPr>
                <p14:cNvContentPartPr/>
                <p14:nvPr/>
              </p14:nvContentPartPr>
              <p14:xfrm>
                <a:off x="11003349" y="2956234"/>
                <a:ext cx="138240" cy="4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9CBC20-2DF4-1A43-A0A0-72EA7A38BF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5789" y="2948674"/>
                  <a:ext cx="153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820F66-EEAD-B44F-B507-AAE7BB9EE57D}"/>
                    </a:ext>
                  </a:extLst>
                </p14:cNvPr>
                <p14:cNvContentPartPr/>
                <p14:nvPr/>
              </p14:nvContentPartPr>
              <p14:xfrm>
                <a:off x="11264709" y="2874514"/>
                <a:ext cx="173160" cy="10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820F66-EEAD-B44F-B507-AAE7BB9EE57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57149" y="2866954"/>
                  <a:ext cx="188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824D833-E747-7E40-8C63-11CC5ACD4E37}"/>
                    </a:ext>
                  </a:extLst>
                </p14:cNvPr>
                <p14:cNvContentPartPr/>
                <p14:nvPr/>
              </p14:nvContentPartPr>
              <p14:xfrm>
                <a:off x="11456949" y="2726914"/>
                <a:ext cx="167400" cy="181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824D833-E747-7E40-8C63-11CC5ACD4E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49389" y="2719354"/>
                  <a:ext cx="182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CA29D1-985C-404E-BC1F-8B392A8B6BEC}"/>
                    </a:ext>
                  </a:extLst>
                </p14:cNvPr>
                <p14:cNvContentPartPr/>
                <p14:nvPr/>
              </p14:nvContentPartPr>
              <p14:xfrm>
                <a:off x="11620389" y="2677594"/>
                <a:ext cx="104040" cy="291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CA29D1-985C-404E-BC1F-8B392A8B6B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12829" y="2670034"/>
                  <a:ext cx="119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1A44B8-9ADB-1140-A7A6-F05C56209DA9}"/>
                    </a:ext>
                  </a:extLst>
                </p14:cNvPr>
                <p14:cNvContentPartPr/>
                <p14:nvPr/>
              </p14:nvContentPartPr>
              <p14:xfrm>
                <a:off x="11609589" y="2390314"/>
                <a:ext cx="340560" cy="977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1A44B8-9ADB-1140-A7A6-F05C56209DA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02029" y="2382754"/>
                  <a:ext cx="355680" cy="9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049786C-7E1E-8544-91A5-657CF378B30E}"/>
                  </a:ext>
                </a:extLst>
              </p14:cNvPr>
              <p14:cNvContentPartPr/>
              <p14:nvPr/>
            </p14:nvContentPartPr>
            <p14:xfrm>
              <a:off x="3548109" y="4083394"/>
              <a:ext cx="203400" cy="97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049786C-7E1E-8544-91A5-657CF378B30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540549" y="4075834"/>
                <a:ext cx="218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2B1E62B-011A-0F42-9F49-D3486348E8D1}"/>
                  </a:ext>
                </a:extLst>
              </p14:cNvPr>
              <p14:cNvContentPartPr/>
              <p14:nvPr/>
            </p14:nvContentPartPr>
            <p14:xfrm>
              <a:off x="3565029" y="4200394"/>
              <a:ext cx="209520" cy="13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2B1E62B-011A-0F42-9F49-D3486348E8D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557469" y="4192834"/>
                <a:ext cx="2242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DCA662A-7807-2342-A4FC-1D0DC31040FF}"/>
              </a:ext>
            </a:extLst>
          </p:cNvPr>
          <p:cNvGrpSpPr/>
          <p:nvPr/>
        </p:nvGrpSpPr>
        <p:grpSpPr>
          <a:xfrm>
            <a:off x="4210149" y="3767314"/>
            <a:ext cx="792000" cy="773640"/>
            <a:chOff x="4210149" y="3767314"/>
            <a:chExt cx="79200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52BDF2-60CA-8E4D-93EF-68DF31556115}"/>
                    </a:ext>
                  </a:extLst>
                </p14:cNvPr>
                <p14:cNvContentPartPr/>
                <p14:nvPr/>
              </p14:nvContentPartPr>
              <p14:xfrm>
                <a:off x="4210149" y="4145674"/>
                <a:ext cx="174600" cy="34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52BDF2-60CA-8E4D-93EF-68DF3155611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02589" y="4138114"/>
                  <a:ext cx="189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B103F5-9A39-854D-B9FF-11DB711C8A36}"/>
                    </a:ext>
                  </a:extLst>
                </p14:cNvPr>
                <p14:cNvContentPartPr/>
                <p14:nvPr/>
              </p14:nvContentPartPr>
              <p14:xfrm>
                <a:off x="4485909" y="3971074"/>
                <a:ext cx="249840" cy="271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B103F5-9A39-854D-B9FF-11DB711C8A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78349" y="3963874"/>
                  <a:ext cx="264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3E7ECE-0715-A544-A578-374C61100F73}"/>
                    </a:ext>
                  </a:extLst>
                </p14:cNvPr>
                <p14:cNvContentPartPr/>
                <p14:nvPr/>
              </p14:nvContentPartPr>
              <p14:xfrm>
                <a:off x="4805229" y="3767314"/>
                <a:ext cx="196920" cy="773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3E7ECE-0715-A544-A578-374C61100F7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97669" y="3759754"/>
                  <a:ext cx="212040" cy="78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4912265-A939-4B4D-8360-A80851F56FDD}"/>
              </a:ext>
            </a:extLst>
          </p:cNvPr>
          <p:cNvGrpSpPr/>
          <p:nvPr/>
        </p:nvGrpSpPr>
        <p:grpSpPr>
          <a:xfrm>
            <a:off x="5176029" y="3831754"/>
            <a:ext cx="1630080" cy="370080"/>
            <a:chOff x="5176029" y="3831754"/>
            <a:chExt cx="163008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31DA28-9EF1-4047-8142-A80F49128DD9}"/>
                    </a:ext>
                  </a:extLst>
                </p14:cNvPr>
                <p14:cNvContentPartPr/>
                <p14:nvPr/>
              </p14:nvContentPartPr>
              <p14:xfrm>
                <a:off x="5176029" y="4096354"/>
                <a:ext cx="193320" cy="11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31DA28-9EF1-4047-8142-A80F49128D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68469" y="4088794"/>
                  <a:ext cx="20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F1A74C-D799-E24E-BADD-761D55A2251F}"/>
                    </a:ext>
                  </a:extLst>
                </p14:cNvPr>
                <p14:cNvContentPartPr/>
                <p14:nvPr/>
              </p14:nvContentPartPr>
              <p14:xfrm>
                <a:off x="5493909" y="3907714"/>
                <a:ext cx="64080" cy="294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F1A74C-D799-E24E-BADD-761D55A225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86349" y="3900154"/>
                  <a:ext cx="79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198598-83CC-CB4A-A233-3C9C3FAE3614}"/>
                    </a:ext>
                  </a:extLst>
                </p14:cNvPr>
                <p14:cNvContentPartPr/>
                <p14:nvPr/>
              </p14:nvContentPartPr>
              <p14:xfrm>
                <a:off x="5713149" y="3965674"/>
                <a:ext cx="150480" cy="172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198598-83CC-CB4A-A233-3C9C3FAE36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5589" y="3958474"/>
                  <a:ext cx="165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6E5429-AB8E-264D-96C5-BFA74A771495}"/>
                    </a:ext>
                  </a:extLst>
                </p14:cNvPr>
                <p14:cNvContentPartPr/>
                <p14:nvPr/>
              </p14:nvContentPartPr>
              <p14:xfrm>
                <a:off x="6159189" y="3918514"/>
                <a:ext cx="30960" cy="239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6E5429-AB8E-264D-96C5-BFA74A7714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51629" y="3911314"/>
                  <a:ext cx="46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EFC337A-7C8A-EC43-A8A2-145F431C33F2}"/>
                    </a:ext>
                  </a:extLst>
                </p14:cNvPr>
                <p14:cNvContentPartPr/>
                <p14:nvPr/>
              </p14:nvContentPartPr>
              <p14:xfrm>
                <a:off x="6037509" y="4052794"/>
                <a:ext cx="249840" cy="29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EFC337A-7C8A-EC43-A8A2-145F431C33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29949" y="4045234"/>
                  <a:ext cx="26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A5452F6-22B3-AC45-BF64-80CA1AC6F890}"/>
                    </a:ext>
                  </a:extLst>
                </p14:cNvPr>
                <p14:cNvContentPartPr/>
                <p14:nvPr/>
              </p14:nvContentPartPr>
              <p14:xfrm>
                <a:off x="6351789" y="3985474"/>
                <a:ext cx="191160" cy="127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A5452F6-22B3-AC45-BF64-80CA1AC6F8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44229" y="3977914"/>
                  <a:ext cx="20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69DC07-4596-394E-8DD7-9B0174113D38}"/>
                    </a:ext>
                  </a:extLst>
                </p14:cNvPr>
                <p14:cNvContentPartPr/>
                <p14:nvPr/>
              </p14:nvContentPartPr>
              <p14:xfrm>
                <a:off x="6667509" y="3831754"/>
                <a:ext cx="138600" cy="346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69DC07-4596-394E-8DD7-9B0174113D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59949" y="3824194"/>
                  <a:ext cx="15372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341F4A9-4286-144F-8B01-84D1B88A0F0F}"/>
              </a:ext>
            </a:extLst>
          </p:cNvPr>
          <p:cNvGrpSpPr/>
          <p:nvPr/>
        </p:nvGrpSpPr>
        <p:grpSpPr>
          <a:xfrm>
            <a:off x="7249269" y="3986914"/>
            <a:ext cx="267480" cy="282960"/>
            <a:chOff x="7249269" y="3986914"/>
            <a:chExt cx="26748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C898CB-C342-7842-A32B-7EDD6D1C8FBD}"/>
                    </a:ext>
                  </a:extLst>
                </p14:cNvPr>
                <p14:cNvContentPartPr/>
                <p14:nvPr/>
              </p14:nvContentPartPr>
              <p14:xfrm>
                <a:off x="7346469" y="3986914"/>
                <a:ext cx="31680" cy="282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C898CB-C342-7842-A32B-7EDD6D1C8F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38909" y="3979354"/>
                  <a:ext cx="46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D9674C-D376-8542-AD20-6C6F8AD32733}"/>
                    </a:ext>
                  </a:extLst>
                </p14:cNvPr>
                <p14:cNvContentPartPr/>
                <p14:nvPr/>
              </p14:nvContentPartPr>
              <p14:xfrm>
                <a:off x="7249269" y="4169074"/>
                <a:ext cx="267480" cy="11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D9674C-D376-8542-AD20-6C6F8AD3273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1709" y="4161514"/>
                  <a:ext cx="282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D8CE624-D6F5-B14E-B301-8552BA89BCC7}"/>
              </a:ext>
            </a:extLst>
          </p:cNvPr>
          <p:cNvGrpSpPr/>
          <p:nvPr/>
        </p:nvGrpSpPr>
        <p:grpSpPr>
          <a:xfrm>
            <a:off x="7766949" y="3570394"/>
            <a:ext cx="2336400" cy="976320"/>
            <a:chOff x="7766949" y="3570394"/>
            <a:chExt cx="233640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E772847-D0E0-124A-B30E-F11F4B3DD0EA}"/>
                    </a:ext>
                  </a:extLst>
                </p14:cNvPr>
                <p14:cNvContentPartPr/>
                <p14:nvPr/>
              </p14:nvContentPartPr>
              <p14:xfrm>
                <a:off x="7922109" y="3809794"/>
                <a:ext cx="115560" cy="415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E772847-D0E0-124A-B30E-F11F4B3DD0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14549" y="3802234"/>
                  <a:ext cx="1306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D9DD78-DC98-7B41-8DF3-CD97C449450E}"/>
                    </a:ext>
                  </a:extLst>
                </p14:cNvPr>
                <p14:cNvContentPartPr/>
                <p14:nvPr/>
              </p14:nvContentPartPr>
              <p14:xfrm>
                <a:off x="8191389" y="3949114"/>
                <a:ext cx="172440" cy="2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D9DD78-DC98-7B41-8DF3-CD97C449450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83829" y="3941554"/>
                  <a:ext cx="187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06E46B-C659-7041-980B-2A8C58EA16AD}"/>
                    </a:ext>
                  </a:extLst>
                </p14:cNvPr>
                <p14:cNvContentPartPr/>
                <p14:nvPr/>
              </p14:nvContentPartPr>
              <p14:xfrm>
                <a:off x="8463549" y="3891154"/>
                <a:ext cx="239040" cy="223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06E46B-C659-7041-980B-2A8C58EA16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55989" y="3883594"/>
                  <a:ext cx="254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9290ECC-0C56-3B47-BCE8-4FD454016A43}"/>
                    </a:ext>
                  </a:extLst>
                </p14:cNvPr>
                <p14:cNvContentPartPr/>
                <p14:nvPr/>
              </p14:nvContentPartPr>
              <p14:xfrm>
                <a:off x="8866389" y="3799714"/>
                <a:ext cx="44640" cy="284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9290ECC-0C56-3B47-BCE8-4FD454016A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58829" y="3792154"/>
                  <a:ext cx="59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A73597-97B1-224B-8774-46EFA413BE90}"/>
                    </a:ext>
                  </a:extLst>
                </p14:cNvPr>
                <p14:cNvContentPartPr/>
                <p14:nvPr/>
              </p14:nvContentPartPr>
              <p14:xfrm>
                <a:off x="8802309" y="3940474"/>
                <a:ext cx="186840" cy="33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A73597-97B1-224B-8774-46EFA413BE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94749" y="3932914"/>
                  <a:ext cx="20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50166C-B1FD-CD4D-9BB0-1128C68DD97B}"/>
                    </a:ext>
                  </a:extLst>
                </p14:cNvPr>
                <p14:cNvContentPartPr/>
                <p14:nvPr/>
              </p14:nvContentPartPr>
              <p14:xfrm>
                <a:off x="9094989" y="3833914"/>
                <a:ext cx="272160" cy="216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50166C-B1FD-CD4D-9BB0-1128C68DD9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87429" y="3826354"/>
                  <a:ext cx="287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318EA0-E7E5-5541-8B93-46131D79EA9E}"/>
                    </a:ext>
                  </a:extLst>
                </p14:cNvPr>
                <p14:cNvContentPartPr/>
                <p14:nvPr/>
              </p14:nvContentPartPr>
              <p14:xfrm>
                <a:off x="9475869" y="3820594"/>
                <a:ext cx="93240" cy="261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318EA0-E7E5-5541-8B93-46131D79EA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68309" y="3813034"/>
                  <a:ext cx="108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06968EA-CBBF-594B-9260-227CF6E616B0}"/>
                    </a:ext>
                  </a:extLst>
                </p14:cNvPr>
                <p14:cNvContentPartPr/>
                <p14:nvPr/>
              </p14:nvContentPartPr>
              <p14:xfrm>
                <a:off x="9780789" y="3570394"/>
                <a:ext cx="322560" cy="844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06968EA-CBBF-594B-9260-227CF6E616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73229" y="3562834"/>
                  <a:ext cx="33768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FF6275-8936-384B-A21B-EB341C946530}"/>
                    </a:ext>
                  </a:extLst>
                </p14:cNvPr>
                <p14:cNvContentPartPr/>
                <p14:nvPr/>
              </p14:nvContentPartPr>
              <p14:xfrm>
                <a:off x="7766949" y="3811234"/>
                <a:ext cx="1412640" cy="735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FF6275-8936-384B-A21B-EB341C94653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59389" y="3803674"/>
                  <a:ext cx="1427760" cy="75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757677B-B1D3-F645-9236-7604B91B93BD}"/>
              </a:ext>
            </a:extLst>
          </p:cNvPr>
          <p:cNvGrpSpPr/>
          <p:nvPr/>
        </p:nvGrpSpPr>
        <p:grpSpPr>
          <a:xfrm>
            <a:off x="3742509" y="5372914"/>
            <a:ext cx="255240" cy="95760"/>
            <a:chOff x="3742509" y="5372914"/>
            <a:chExt cx="25524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948716-12BE-3E4B-96AB-20ED3E810A23}"/>
                    </a:ext>
                  </a:extLst>
                </p14:cNvPr>
                <p14:cNvContentPartPr/>
                <p14:nvPr/>
              </p14:nvContentPartPr>
              <p14:xfrm>
                <a:off x="3742509" y="5372914"/>
                <a:ext cx="164520" cy="26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948716-12BE-3E4B-96AB-20ED3E810A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35309" y="5365354"/>
                  <a:ext cx="179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51571AC-F2A2-B24A-82AB-681F289BED61}"/>
                    </a:ext>
                  </a:extLst>
                </p14:cNvPr>
                <p14:cNvContentPartPr/>
                <p14:nvPr/>
              </p14:nvContentPartPr>
              <p14:xfrm>
                <a:off x="3787509" y="5442754"/>
                <a:ext cx="210240" cy="25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51571AC-F2A2-B24A-82AB-681F289BED6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79949" y="5435194"/>
                  <a:ext cx="2253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9A5C9AC-DC97-9845-A41B-17E195682E11}"/>
              </a:ext>
            </a:extLst>
          </p:cNvPr>
          <p:cNvGrpSpPr/>
          <p:nvPr/>
        </p:nvGrpSpPr>
        <p:grpSpPr>
          <a:xfrm>
            <a:off x="4445589" y="5160514"/>
            <a:ext cx="804600" cy="310320"/>
            <a:chOff x="4445589" y="5160514"/>
            <a:chExt cx="80460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180C01-6E55-2D43-9841-557DB79FF4A4}"/>
                    </a:ext>
                  </a:extLst>
                </p14:cNvPr>
                <p14:cNvContentPartPr/>
                <p14:nvPr/>
              </p14:nvContentPartPr>
              <p14:xfrm>
                <a:off x="4445589" y="5204074"/>
                <a:ext cx="360000" cy="266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180C01-6E55-2D43-9841-557DB79FF4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38029" y="5196514"/>
                  <a:ext cx="375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429821A-CB61-D94A-883F-59A46A47EA60}"/>
                    </a:ext>
                  </a:extLst>
                </p14:cNvPr>
                <p14:cNvContentPartPr/>
                <p14:nvPr/>
              </p14:nvContentPartPr>
              <p14:xfrm>
                <a:off x="4956789" y="5160514"/>
                <a:ext cx="293400" cy="241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429821A-CB61-D94A-883F-59A46A47EA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9229" y="5152954"/>
                  <a:ext cx="30852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1E277FB-535C-204E-B2C5-C76614A7FC07}"/>
                  </a:ext>
                </a:extLst>
              </p14:cNvPr>
              <p14:cNvContentPartPr/>
              <p14:nvPr/>
            </p14:nvContentPartPr>
            <p14:xfrm>
              <a:off x="4413909" y="5591434"/>
              <a:ext cx="839880" cy="173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1E277FB-535C-204E-B2C5-C76614A7FC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06349" y="5583874"/>
                <a:ext cx="8550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DACF117-323B-8643-9F34-6F3037426B26}"/>
                  </a:ext>
                </a:extLst>
              </p14:cNvPr>
              <p14:cNvContentPartPr/>
              <p14:nvPr/>
            </p14:nvContentPartPr>
            <p14:xfrm>
              <a:off x="6221109" y="5110114"/>
              <a:ext cx="606960" cy="2588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DACF117-323B-8643-9F34-6F3037426B2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213549" y="5102914"/>
                <a:ext cx="6220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AB467C8-2622-8847-B3D7-EFE12560DE86}"/>
                  </a:ext>
                </a:extLst>
              </p14:cNvPr>
              <p14:cNvContentPartPr/>
              <p14:nvPr/>
            </p14:nvContentPartPr>
            <p14:xfrm>
              <a:off x="1932789" y="3501274"/>
              <a:ext cx="550080" cy="640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AB467C8-2622-8847-B3D7-EFE12560DE8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925229" y="3493714"/>
                <a:ext cx="56520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20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360-6307-B84B-B5D5-5D40951485EE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E3A4FF-9387-6645-8A59-1299C09B4A86}"/>
                  </a:ext>
                </a:extLst>
              </p14:cNvPr>
              <p14:cNvContentPartPr/>
              <p14:nvPr/>
            </p14:nvContentPartPr>
            <p14:xfrm>
              <a:off x="868269" y="380794"/>
              <a:ext cx="150120" cy="15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E3A4FF-9387-6645-8A59-1299C09B4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069" y="373234"/>
                <a:ext cx="165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4BEA0C-AAC4-B54B-B752-6A75CC23ED95}"/>
                  </a:ext>
                </a:extLst>
              </p14:cNvPr>
              <p14:cNvContentPartPr/>
              <p14:nvPr/>
            </p14:nvContentPartPr>
            <p14:xfrm>
              <a:off x="1235469" y="442354"/>
              <a:ext cx="208800" cy="1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4BEA0C-AAC4-B54B-B752-6A75CC23ED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909" y="434794"/>
                <a:ext cx="223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3AB90C-9E0F-914F-BA6D-94F02D461521}"/>
                  </a:ext>
                </a:extLst>
              </p14:cNvPr>
              <p14:cNvContentPartPr/>
              <p14:nvPr/>
            </p14:nvContentPartPr>
            <p14:xfrm>
              <a:off x="1641189" y="417154"/>
              <a:ext cx="113400" cy="12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3AB90C-9E0F-914F-BA6D-94F02D4615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3629" y="409594"/>
                <a:ext cx="128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F6A815-D6A8-8A47-90A2-4B2449DE686D}"/>
                  </a:ext>
                </a:extLst>
              </p14:cNvPr>
              <p14:cNvContentPartPr/>
              <p14:nvPr/>
            </p14:nvContentPartPr>
            <p14:xfrm>
              <a:off x="1744869" y="271354"/>
              <a:ext cx="13320" cy="11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F6A815-D6A8-8A47-90A2-4B2449DE68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7309" y="263794"/>
                <a:ext cx="28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12EB14-A5F8-084F-8859-AC50CBE6F707}"/>
                  </a:ext>
                </a:extLst>
              </p14:cNvPr>
              <p14:cNvContentPartPr/>
              <p14:nvPr/>
            </p14:nvContentPartPr>
            <p14:xfrm>
              <a:off x="1888509" y="467914"/>
              <a:ext cx="138960" cy="113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12EB14-A5F8-084F-8859-AC50CBE6F7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80949" y="460354"/>
                <a:ext cx="154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2C0AA4-4286-924A-A8CC-5D1A8F0B2E31}"/>
                  </a:ext>
                </a:extLst>
              </p14:cNvPr>
              <p14:cNvContentPartPr/>
              <p14:nvPr/>
            </p14:nvContentPartPr>
            <p14:xfrm>
              <a:off x="1960869" y="265594"/>
              <a:ext cx="14760" cy="6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2C0AA4-4286-924A-A8CC-5D1A8F0B2E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3669" y="258034"/>
                <a:ext cx="29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D3E4FB-D2DA-7847-914D-7B0143CA493B}"/>
                  </a:ext>
                </a:extLst>
              </p14:cNvPr>
              <p14:cNvContentPartPr/>
              <p14:nvPr/>
            </p14:nvContentPartPr>
            <p14:xfrm>
              <a:off x="2171469" y="217714"/>
              <a:ext cx="122040" cy="404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D3E4FB-D2DA-7847-914D-7B0143CA49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3909" y="210154"/>
                <a:ext cx="13716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25AB915-ABE5-8144-A2D4-D11A373B8ACB}"/>
              </a:ext>
            </a:extLst>
          </p:cNvPr>
          <p:cNvGrpSpPr/>
          <p:nvPr/>
        </p:nvGrpSpPr>
        <p:grpSpPr>
          <a:xfrm>
            <a:off x="1910109" y="1115914"/>
            <a:ext cx="473040" cy="356040"/>
            <a:chOff x="1910109" y="1115914"/>
            <a:chExt cx="47304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564D29-E23F-884C-B00E-FAAD53E793FF}"/>
                    </a:ext>
                  </a:extLst>
                </p14:cNvPr>
                <p14:cNvContentPartPr/>
                <p14:nvPr/>
              </p14:nvContentPartPr>
              <p14:xfrm>
                <a:off x="1910109" y="1115914"/>
                <a:ext cx="253440" cy="356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564D29-E23F-884C-B00E-FAAD53E793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2909" y="1108354"/>
                  <a:ext cx="268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A13690-C8A1-754B-A027-D898E917B9A5}"/>
                    </a:ext>
                  </a:extLst>
                </p14:cNvPr>
                <p14:cNvContentPartPr/>
                <p14:nvPr/>
              </p14:nvContentPartPr>
              <p14:xfrm>
                <a:off x="2257149" y="1295914"/>
                <a:ext cx="126000" cy="10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A13690-C8A1-754B-A027-D898E917B9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9589" y="1288354"/>
                  <a:ext cx="1411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C268A6-D1FF-6F46-87E8-691B69E7E19F}"/>
              </a:ext>
            </a:extLst>
          </p:cNvPr>
          <p:cNvGrpSpPr/>
          <p:nvPr/>
        </p:nvGrpSpPr>
        <p:grpSpPr>
          <a:xfrm>
            <a:off x="2565669" y="1247314"/>
            <a:ext cx="209880" cy="160560"/>
            <a:chOff x="2565669" y="1247314"/>
            <a:chExt cx="20988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83E871-9755-E647-96FD-3FF152B4484E}"/>
                    </a:ext>
                  </a:extLst>
                </p14:cNvPr>
                <p14:cNvContentPartPr/>
                <p14:nvPr/>
              </p14:nvContentPartPr>
              <p14:xfrm>
                <a:off x="2565669" y="1247314"/>
                <a:ext cx="146160" cy="37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83E871-9755-E647-96FD-3FF152B448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8109" y="1239754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1A0137-C3EB-BE4D-A108-039ACF46CD5A}"/>
                    </a:ext>
                  </a:extLst>
                </p14:cNvPr>
                <p14:cNvContentPartPr/>
                <p14:nvPr/>
              </p14:nvContentPartPr>
              <p14:xfrm>
                <a:off x="2585109" y="1358194"/>
                <a:ext cx="190440" cy="49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1A0137-C3EB-BE4D-A108-039ACF46CD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7549" y="1350634"/>
                  <a:ext cx="2055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4AD03-12EF-5246-9447-1D8E4A155D4E}"/>
              </a:ext>
            </a:extLst>
          </p:cNvPr>
          <p:cNvGrpSpPr/>
          <p:nvPr/>
        </p:nvGrpSpPr>
        <p:grpSpPr>
          <a:xfrm>
            <a:off x="3300069" y="1071634"/>
            <a:ext cx="214200" cy="342000"/>
            <a:chOff x="3300069" y="1071634"/>
            <a:chExt cx="2142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D110FC-B2D3-D740-9404-5E8B86BC4217}"/>
                    </a:ext>
                  </a:extLst>
                </p14:cNvPr>
                <p14:cNvContentPartPr/>
                <p14:nvPr/>
              </p14:nvContentPartPr>
              <p14:xfrm>
                <a:off x="3378189" y="1071634"/>
                <a:ext cx="25920" cy="342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D110FC-B2D3-D740-9404-5E8B86BC42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0989" y="1064074"/>
                  <a:ext cx="40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388E2B-DA7F-9149-9642-7BEFD08707B0}"/>
                    </a:ext>
                  </a:extLst>
                </p14:cNvPr>
                <p14:cNvContentPartPr/>
                <p14:nvPr/>
              </p14:nvContentPartPr>
              <p14:xfrm>
                <a:off x="3300069" y="1078474"/>
                <a:ext cx="214200" cy="165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388E2B-DA7F-9149-9642-7BEFD08707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2509" y="1070914"/>
                  <a:ext cx="2293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617536-0C89-CB4C-9952-53B8BCB2204E}"/>
              </a:ext>
            </a:extLst>
          </p:cNvPr>
          <p:cNvGrpSpPr/>
          <p:nvPr/>
        </p:nvGrpSpPr>
        <p:grpSpPr>
          <a:xfrm>
            <a:off x="5143989" y="996034"/>
            <a:ext cx="954720" cy="480240"/>
            <a:chOff x="5143989" y="996034"/>
            <a:chExt cx="95472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2F6BEF-C495-5A4C-9AF5-D7D9BC01A941}"/>
                    </a:ext>
                  </a:extLst>
                </p14:cNvPr>
                <p14:cNvContentPartPr/>
                <p14:nvPr/>
              </p14:nvContentPartPr>
              <p14:xfrm>
                <a:off x="5246949" y="996034"/>
                <a:ext cx="91800" cy="301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2F6BEF-C495-5A4C-9AF5-D7D9BC01A9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9389" y="988834"/>
                  <a:ext cx="106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4AC639-282C-5E49-BF17-6F8FDFDA947E}"/>
                    </a:ext>
                  </a:extLst>
                </p14:cNvPr>
                <p14:cNvContentPartPr/>
                <p14:nvPr/>
              </p14:nvContentPartPr>
              <p14:xfrm>
                <a:off x="5143989" y="1165594"/>
                <a:ext cx="240480" cy="31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4AC639-282C-5E49-BF17-6F8FDFDA94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6429" y="1158034"/>
                  <a:ext cx="255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9FE785-F867-7F45-91EE-3438AC5B6967}"/>
                    </a:ext>
                  </a:extLst>
                </p14:cNvPr>
                <p14:cNvContentPartPr/>
                <p14:nvPr/>
              </p14:nvContentPartPr>
              <p14:xfrm>
                <a:off x="5441709" y="1293754"/>
                <a:ext cx="91080" cy="132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9FE785-F867-7F45-91EE-3438AC5B69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34149" y="1286194"/>
                  <a:ext cx="106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9D8D2D-D4E7-9147-853F-7D927913D59E}"/>
                    </a:ext>
                  </a:extLst>
                </p14:cNvPr>
                <p14:cNvContentPartPr/>
                <p14:nvPr/>
              </p14:nvContentPartPr>
              <p14:xfrm>
                <a:off x="5580309" y="1425874"/>
                <a:ext cx="46800" cy="50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9D8D2D-D4E7-9147-853F-7D927913D5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2749" y="1418314"/>
                  <a:ext cx="61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7B3B35-3564-004D-B07F-CF5A078B8045}"/>
                    </a:ext>
                  </a:extLst>
                </p14:cNvPr>
                <p14:cNvContentPartPr/>
                <p14:nvPr/>
              </p14:nvContentPartPr>
              <p14:xfrm>
                <a:off x="5714589" y="1297354"/>
                <a:ext cx="84600" cy="77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7B3B35-3564-004D-B07F-CF5A078B80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07029" y="1289794"/>
                  <a:ext cx="99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1358B4-5B30-0540-AB4E-96C45F70C7DD}"/>
                    </a:ext>
                  </a:extLst>
                </p14:cNvPr>
                <p14:cNvContentPartPr/>
                <p14:nvPr/>
              </p14:nvContentPartPr>
              <p14:xfrm>
                <a:off x="5847789" y="1164514"/>
                <a:ext cx="79560" cy="227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1358B4-5B30-0540-AB4E-96C45F70C7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0589" y="1156954"/>
                  <a:ext cx="94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B26378-61DD-5C4A-831C-0FAE1169C1E9}"/>
                    </a:ext>
                  </a:extLst>
                </p14:cNvPr>
                <p14:cNvContentPartPr/>
                <p14:nvPr/>
              </p14:nvContentPartPr>
              <p14:xfrm>
                <a:off x="6013029" y="1302034"/>
                <a:ext cx="85680" cy="118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B26378-61DD-5C4A-831C-0FAE1169C1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05469" y="1294474"/>
                  <a:ext cx="1008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16121FB-1221-144B-9329-74CC34EA8A3D}"/>
                  </a:ext>
                </a:extLst>
              </p14:cNvPr>
              <p14:cNvContentPartPr/>
              <p14:nvPr/>
            </p14:nvContentPartPr>
            <p14:xfrm>
              <a:off x="6403269" y="900994"/>
              <a:ext cx="83160" cy="449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16121FB-1221-144B-9329-74CC34EA8A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95709" y="893434"/>
                <a:ext cx="9828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443501E-8AE3-1D4D-A005-BDD17EDEF88C}"/>
              </a:ext>
            </a:extLst>
          </p:cNvPr>
          <p:cNvGrpSpPr/>
          <p:nvPr/>
        </p:nvGrpSpPr>
        <p:grpSpPr>
          <a:xfrm>
            <a:off x="6822309" y="1030954"/>
            <a:ext cx="920880" cy="362520"/>
            <a:chOff x="6822309" y="1030954"/>
            <a:chExt cx="9208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A1E980-6D98-0C48-941B-66B6A86FA6DA}"/>
                    </a:ext>
                  </a:extLst>
                </p14:cNvPr>
                <p14:cNvContentPartPr/>
                <p14:nvPr/>
              </p14:nvContentPartPr>
              <p14:xfrm>
                <a:off x="6822309" y="1073074"/>
                <a:ext cx="250200" cy="320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A1E980-6D98-0C48-941B-66B6A86FA6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14749" y="1065514"/>
                  <a:ext cx="265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128274-9093-1146-91EC-CE5CBA678638}"/>
                    </a:ext>
                  </a:extLst>
                </p14:cNvPr>
                <p14:cNvContentPartPr/>
                <p14:nvPr/>
              </p14:nvContentPartPr>
              <p14:xfrm>
                <a:off x="7179069" y="1102234"/>
                <a:ext cx="190440" cy="22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128274-9093-1146-91EC-CE5CBA6786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1509" y="1094674"/>
                  <a:ext cx="20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6E8ADA-653E-C74E-A211-41A19EF3C905}"/>
                    </a:ext>
                  </a:extLst>
                </p14:cNvPr>
                <p14:cNvContentPartPr/>
                <p14:nvPr/>
              </p14:nvContentPartPr>
              <p14:xfrm>
                <a:off x="7249989" y="1142914"/>
                <a:ext cx="282600" cy="7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6E8ADA-653E-C74E-A211-41A19EF3C9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42429" y="1135354"/>
                  <a:ext cx="297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D9637B-933E-9940-9809-1C376A636286}"/>
                    </a:ext>
                  </a:extLst>
                </p14:cNvPr>
                <p14:cNvContentPartPr/>
                <p14:nvPr/>
              </p14:nvContentPartPr>
              <p14:xfrm>
                <a:off x="7592709" y="1030954"/>
                <a:ext cx="150480" cy="157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D9637B-933E-9940-9809-1C376A6362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85149" y="1023394"/>
                  <a:ext cx="1656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7F13D3-7B1F-9948-A73E-DC16048B01EE}"/>
                  </a:ext>
                </a:extLst>
              </p14:cNvPr>
              <p14:cNvContentPartPr/>
              <p14:nvPr/>
            </p14:nvContentPartPr>
            <p14:xfrm>
              <a:off x="7951989" y="903514"/>
              <a:ext cx="277200" cy="478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7F13D3-7B1F-9948-A73E-DC16048B01E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44429" y="895954"/>
                <a:ext cx="292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3375817-7932-B54A-9787-A187BD6F4F29}"/>
                  </a:ext>
                </a:extLst>
              </p14:cNvPr>
              <p14:cNvContentPartPr/>
              <p14:nvPr/>
            </p14:nvContentPartPr>
            <p14:xfrm>
              <a:off x="4687509" y="1147954"/>
              <a:ext cx="146160" cy="114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3375817-7932-B54A-9787-A187BD6F4F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79949" y="1140394"/>
                <a:ext cx="1612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286ECA1-9176-924D-A519-AC003572234B}"/>
              </a:ext>
            </a:extLst>
          </p:cNvPr>
          <p:cNvGrpSpPr/>
          <p:nvPr/>
        </p:nvGrpSpPr>
        <p:grpSpPr>
          <a:xfrm>
            <a:off x="3739629" y="990274"/>
            <a:ext cx="1197000" cy="447480"/>
            <a:chOff x="3739629" y="990274"/>
            <a:chExt cx="119700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E7CD1-DC17-2448-A180-32ABCA4743E0}"/>
                    </a:ext>
                  </a:extLst>
                </p14:cNvPr>
                <p14:cNvContentPartPr/>
                <p14:nvPr/>
              </p14:nvContentPartPr>
              <p14:xfrm>
                <a:off x="3739629" y="990274"/>
                <a:ext cx="156960" cy="40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E7CD1-DC17-2448-A180-32ABCA4743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32429" y="982714"/>
                  <a:ext cx="172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661F30-3AC5-E446-A5F5-7B33EB466633}"/>
                    </a:ext>
                  </a:extLst>
                </p14:cNvPr>
                <p14:cNvContentPartPr/>
                <p14:nvPr/>
              </p14:nvContentPartPr>
              <p14:xfrm>
                <a:off x="4118709" y="1014394"/>
                <a:ext cx="34560" cy="302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661F30-3AC5-E446-A5F5-7B33EB4666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1149" y="1006834"/>
                  <a:ext cx="49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EBEF52-B417-684E-89F4-AA339556987C}"/>
                    </a:ext>
                  </a:extLst>
                </p14:cNvPr>
                <p14:cNvContentPartPr/>
                <p14:nvPr/>
              </p14:nvContentPartPr>
              <p14:xfrm>
                <a:off x="3957429" y="1187914"/>
                <a:ext cx="299880" cy="64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EBEF52-B417-684E-89F4-AA33955698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9869" y="1180354"/>
                  <a:ext cx="315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F2242C-A72B-2D4E-9291-E6176BD5EF2B}"/>
                    </a:ext>
                  </a:extLst>
                </p14:cNvPr>
                <p14:cNvContentPartPr/>
                <p14:nvPr/>
              </p14:nvContentPartPr>
              <p14:xfrm>
                <a:off x="4372149" y="1282954"/>
                <a:ext cx="104760" cy="13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F2242C-A72B-2D4E-9291-E6176BD5EF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64589" y="1275394"/>
                  <a:ext cx="119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C73F0A-3167-6840-A1C3-29B188B075CD}"/>
                    </a:ext>
                  </a:extLst>
                </p14:cNvPr>
                <p14:cNvContentPartPr/>
                <p14:nvPr/>
              </p14:nvContentPartPr>
              <p14:xfrm>
                <a:off x="4614429" y="1038874"/>
                <a:ext cx="240480" cy="181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C73F0A-3167-6840-A1C3-29B188B075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6869" y="1031314"/>
                  <a:ext cx="255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5E678D-F31B-D944-86F8-51B1CE2354C8}"/>
                    </a:ext>
                  </a:extLst>
                </p14:cNvPr>
                <p14:cNvContentPartPr/>
                <p14:nvPr/>
              </p14:nvContentPartPr>
              <p14:xfrm>
                <a:off x="4695789" y="1352434"/>
                <a:ext cx="240840" cy="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5E678D-F31B-D944-86F8-51B1CE2354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88229" y="1344874"/>
                  <a:ext cx="255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0BCB90-320B-384D-9554-7579FFB27711}"/>
                    </a:ext>
                  </a:extLst>
                </p14:cNvPr>
                <p14:cNvContentPartPr/>
                <p14:nvPr/>
              </p14:nvContentPartPr>
              <p14:xfrm>
                <a:off x="4117269" y="1291594"/>
                <a:ext cx="113760" cy="14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0BCB90-320B-384D-9554-7579FFB277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9709" y="1284034"/>
                  <a:ext cx="1285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7CF1B9-5545-154C-8809-0BA1BB89EF32}"/>
              </a:ext>
            </a:extLst>
          </p:cNvPr>
          <p:cNvGrpSpPr/>
          <p:nvPr/>
        </p:nvGrpSpPr>
        <p:grpSpPr>
          <a:xfrm>
            <a:off x="2715789" y="2499034"/>
            <a:ext cx="301320" cy="123120"/>
            <a:chOff x="2715789" y="2499034"/>
            <a:chExt cx="30132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1EAE01-3470-8348-BC1A-B01D779D8CD0}"/>
                    </a:ext>
                  </a:extLst>
                </p14:cNvPr>
                <p14:cNvContentPartPr/>
                <p14:nvPr/>
              </p14:nvContentPartPr>
              <p14:xfrm>
                <a:off x="2715789" y="2499034"/>
                <a:ext cx="236160" cy="41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1EAE01-3470-8348-BC1A-B01D779D8C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8229" y="2491474"/>
                  <a:ext cx="251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AB9AF4-7307-904F-AAFE-CDFC16171981}"/>
                    </a:ext>
                  </a:extLst>
                </p14:cNvPr>
                <p14:cNvContentPartPr/>
                <p14:nvPr/>
              </p14:nvContentPartPr>
              <p14:xfrm>
                <a:off x="2774469" y="2568154"/>
                <a:ext cx="242640" cy="54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AB9AF4-7307-904F-AAFE-CDFC161719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6909" y="2560594"/>
                  <a:ext cx="2577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457B407-7AFD-AF43-A6F2-47617500E461}"/>
                  </a:ext>
                </a:extLst>
              </p14:cNvPr>
              <p14:cNvContentPartPr/>
              <p14:nvPr/>
            </p14:nvContentPartPr>
            <p14:xfrm>
              <a:off x="3706509" y="2285914"/>
              <a:ext cx="56160" cy="324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457B407-7AFD-AF43-A6F2-47617500E4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98949" y="2278354"/>
                <a:ext cx="7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3541D1D-018D-2143-99BF-487C63B97261}"/>
                  </a:ext>
                </a:extLst>
              </p14:cNvPr>
              <p14:cNvContentPartPr/>
              <p14:nvPr/>
            </p14:nvContentPartPr>
            <p14:xfrm>
              <a:off x="4279629" y="2388874"/>
              <a:ext cx="267480" cy="28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3541D1D-018D-2143-99BF-487C63B9726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72069" y="2381314"/>
                <a:ext cx="2826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9D7B89A-0C54-F94A-8B03-7C5557462F63}"/>
              </a:ext>
            </a:extLst>
          </p:cNvPr>
          <p:cNvGrpSpPr/>
          <p:nvPr/>
        </p:nvGrpSpPr>
        <p:grpSpPr>
          <a:xfrm>
            <a:off x="5146149" y="1743754"/>
            <a:ext cx="1202040" cy="1306440"/>
            <a:chOff x="5146149" y="1743754"/>
            <a:chExt cx="1202040" cy="13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6B7A93-709D-AE48-B73F-18FE1D64100E}"/>
                    </a:ext>
                  </a:extLst>
                </p14:cNvPr>
                <p14:cNvContentPartPr/>
                <p14:nvPr/>
              </p14:nvContentPartPr>
              <p14:xfrm>
                <a:off x="5146149" y="2059474"/>
                <a:ext cx="226080" cy="724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6B7A93-709D-AE48-B73F-18FE1D6410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38589" y="2051914"/>
                  <a:ext cx="24120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FE74CD-63A5-884E-A4CD-B13FD7D6BE9E}"/>
                    </a:ext>
                  </a:extLst>
                </p14:cNvPr>
                <p14:cNvContentPartPr/>
                <p14:nvPr/>
              </p14:nvContentPartPr>
              <p14:xfrm>
                <a:off x="5328309" y="2891794"/>
                <a:ext cx="188280" cy="158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FE74CD-63A5-884E-A4CD-B13FD7D6BE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20749" y="2884234"/>
                  <a:ext cx="203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722DA6-B0A0-AF45-9E55-E23271A4C4C8}"/>
                    </a:ext>
                  </a:extLst>
                </p14:cNvPr>
                <p14:cNvContentPartPr/>
                <p14:nvPr/>
              </p14:nvContentPartPr>
              <p14:xfrm>
                <a:off x="5576709" y="1743754"/>
                <a:ext cx="105840" cy="285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722DA6-B0A0-AF45-9E55-E23271A4C4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69149" y="1736194"/>
                  <a:ext cx="120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ED941F-A858-A948-859A-5B397348AE3B}"/>
                    </a:ext>
                  </a:extLst>
                </p14:cNvPr>
                <p14:cNvContentPartPr/>
                <p14:nvPr/>
              </p14:nvContentPartPr>
              <p14:xfrm>
                <a:off x="5474829" y="1890634"/>
                <a:ext cx="265320" cy="36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ED941F-A858-A948-859A-5B397348AE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7269" y="1883074"/>
                  <a:ext cx="280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8E52D0-FFDE-ED4E-8E68-25FA15A735DC}"/>
                    </a:ext>
                  </a:extLst>
                </p14:cNvPr>
                <p14:cNvContentPartPr/>
                <p14:nvPr/>
              </p14:nvContentPartPr>
              <p14:xfrm>
                <a:off x="5739069" y="2045074"/>
                <a:ext cx="95040" cy="118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8E52D0-FFDE-ED4E-8E68-25FA15A735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31509" y="2037514"/>
                  <a:ext cx="110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197735-CC0C-5E46-B4B6-BBB224AE90F2}"/>
                    </a:ext>
                  </a:extLst>
                </p14:cNvPr>
                <p14:cNvContentPartPr/>
                <p14:nvPr/>
              </p14:nvContentPartPr>
              <p14:xfrm>
                <a:off x="5882709" y="2144434"/>
                <a:ext cx="35280" cy="78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197735-CC0C-5E46-B4B6-BBB224AE90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75149" y="2136874"/>
                  <a:ext cx="50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C88EB7-4258-7F44-B86F-9127AF4514C3}"/>
                    </a:ext>
                  </a:extLst>
                </p14:cNvPr>
                <p14:cNvContentPartPr/>
                <p14:nvPr/>
              </p14:nvContentPartPr>
              <p14:xfrm>
                <a:off x="5994669" y="2064514"/>
                <a:ext cx="76680" cy="118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C88EB7-4258-7F44-B86F-9127AF4514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87109" y="2056954"/>
                  <a:ext cx="91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45299C-E650-534A-92EF-0360B680CB1A}"/>
                    </a:ext>
                  </a:extLst>
                </p14:cNvPr>
                <p14:cNvContentPartPr/>
                <p14:nvPr/>
              </p14:nvContentPartPr>
              <p14:xfrm>
                <a:off x="6155589" y="1937434"/>
                <a:ext cx="59040" cy="192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45299C-E650-534A-92EF-0360B680CB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48029" y="1929874"/>
                  <a:ext cx="74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2B6301-7988-E340-BE47-4EDA6EA3312E}"/>
                    </a:ext>
                  </a:extLst>
                </p14:cNvPr>
                <p14:cNvContentPartPr/>
                <p14:nvPr/>
              </p14:nvContentPartPr>
              <p14:xfrm>
                <a:off x="6287709" y="2035354"/>
                <a:ext cx="60480" cy="168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2B6301-7988-E340-BE47-4EDA6EA331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80149" y="2027794"/>
                  <a:ext cx="756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95C169-5B58-1E4D-93D6-F3C26072EFD9}"/>
              </a:ext>
            </a:extLst>
          </p:cNvPr>
          <p:cNvGrpSpPr/>
          <p:nvPr/>
        </p:nvGrpSpPr>
        <p:grpSpPr>
          <a:xfrm>
            <a:off x="6895749" y="2141194"/>
            <a:ext cx="2099160" cy="625320"/>
            <a:chOff x="6895749" y="2141194"/>
            <a:chExt cx="209916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63EC6B-4221-F448-AA0C-691BCD414EB6}"/>
                    </a:ext>
                  </a:extLst>
                </p14:cNvPr>
                <p14:cNvContentPartPr/>
                <p14:nvPr/>
              </p14:nvContentPartPr>
              <p14:xfrm>
                <a:off x="6943629" y="2161714"/>
                <a:ext cx="104760" cy="367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63EC6B-4221-F448-AA0C-691BCD414E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36429" y="2154154"/>
                  <a:ext cx="119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E56101-19E2-E140-8D44-A97981A64F0B}"/>
                    </a:ext>
                  </a:extLst>
                </p14:cNvPr>
                <p14:cNvContentPartPr/>
                <p14:nvPr/>
              </p14:nvContentPartPr>
              <p14:xfrm>
                <a:off x="6895749" y="2359714"/>
                <a:ext cx="234000" cy="71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E56101-19E2-E140-8D44-A97981A64F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88549" y="2352154"/>
                  <a:ext cx="249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5AFA0DA-8FDD-5244-B333-74E41B19262E}"/>
                    </a:ext>
                  </a:extLst>
                </p14:cNvPr>
                <p14:cNvContentPartPr/>
                <p14:nvPr/>
              </p14:nvContentPartPr>
              <p14:xfrm>
                <a:off x="7256109" y="2187994"/>
                <a:ext cx="90720" cy="320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5AFA0DA-8FDD-5244-B333-74E41B1926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48549" y="2180434"/>
                  <a:ext cx="105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5A48DB-5D2E-E443-95C5-FB89CA677F7D}"/>
                    </a:ext>
                  </a:extLst>
                </p14:cNvPr>
                <p14:cNvContentPartPr/>
                <p14:nvPr/>
              </p14:nvContentPartPr>
              <p14:xfrm>
                <a:off x="7499109" y="2219674"/>
                <a:ext cx="61200" cy="252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5A48DB-5D2E-E443-95C5-FB89CA677F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91549" y="2212114"/>
                  <a:ext cx="76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482694-DF0A-284F-B37B-C3DEEC055116}"/>
                    </a:ext>
                  </a:extLst>
                </p14:cNvPr>
                <p14:cNvContentPartPr/>
                <p14:nvPr/>
              </p14:nvContentPartPr>
              <p14:xfrm>
                <a:off x="7397229" y="2361154"/>
                <a:ext cx="208080" cy="44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482694-DF0A-284F-B37B-C3DEEC0551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90029" y="2353594"/>
                  <a:ext cx="222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DEE154-3136-6048-BE27-C0E60F85DD70}"/>
                    </a:ext>
                  </a:extLst>
                </p14:cNvPr>
                <p14:cNvContentPartPr/>
                <p14:nvPr/>
              </p14:nvContentPartPr>
              <p14:xfrm>
                <a:off x="7633389" y="2516674"/>
                <a:ext cx="85320" cy="10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DEE154-3136-6048-BE27-C0E60F85DD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5829" y="2509114"/>
                  <a:ext cx="100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5975A-4D9B-2B41-97EA-6CCD55EB2C84}"/>
                    </a:ext>
                  </a:extLst>
                </p14:cNvPr>
                <p14:cNvContentPartPr/>
                <p14:nvPr/>
              </p14:nvContentPartPr>
              <p14:xfrm>
                <a:off x="7886469" y="2141194"/>
                <a:ext cx="64080" cy="391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5975A-4D9B-2B41-97EA-6CCD55EB2C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78909" y="2133994"/>
                  <a:ext cx="79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D5B2C0-0B21-B642-9C1B-BC729657C716}"/>
                    </a:ext>
                  </a:extLst>
                </p14:cNvPr>
                <p14:cNvContentPartPr/>
                <p14:nvPr/>
              </p14:nvContentPartPr>
              <p14:xfrm>
                <a:off x="7995549" y="2385994"/>
                <a:ext cx="336960" cy="380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D5B2C0-0B21-B642-9C1B-BC729657C7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87989" y="2378434"/>
                  <a:ext cx="352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6F8BF9-2C59-F24A-BE67-DC12B1402440}"/>
                    </a:ext>
                  </a:extLst>
                </p14:cNvPr>
                <p14:cNvContentPartPr/>
                <p14:nvPr/>
              </p14:nvContentPartPr>
              <p14:xfrm>
                <a:off x="8409189" y="2385274"/>
                <a:ext cx="160560" cy="21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6F8BF9-2C59-F24A-BE67-DC12B14024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01629" y="2377714"/>
                  <a:ext cx="17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0F1046-8DD2-9941-B94A-09E4F186D953}"/>
                    </a:ext>
                  </a:extLst>
                </p14:cNvPr>
                <p14:cNvContentPartPr/>
                <p14:nvPr/>
              </p14:nvContentPartPr>
              <p14:xfrm>
                <a:off x="8459229" y="2451874"/>
                <a:ext cx="183960" cy="41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0F1046-8DD2-9941-B94A-09E4F186D9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51669" y="2444314"/>
                  <a:ext cx="199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C4C4C85-BA45-BB4B-9624-E826FCBB0124}"/>
                    </a:ext>
                  </a:extLst>
                </p14:cNvPr>
                <p14:cNvContentPartPr/>
                <p14:nvPr/>
              </p14:nvContentPartPr>
              <p14:xfrm>
                <a:off x="8670909" y="2391034"/>
                <a:ext cx="105120" cy="9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C4C4C85-BA45-BB4B-9624-E826FCBB01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63349" y="2383474"/>
                  <a:ext cx="12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31765A-5EA6-C643-A967-B2F9DCF44FF8}"/>
                    </a:ext>
                  </a:extLst>
                </p14:cNvPr>
                <p14:cNvContentPartPr/>
                <p14:nvPr/>
              </p14:nvContentPartPr>
              <p14:xfrm>
                <a:off x="8877189" y="2220394"/>
                <a:ext cx="117720" cy="300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31765A-5EA6-C643-A967-B2F9DCF44F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69629" y="2212834"/>
                  <a:ext cx="13284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0238842-F38A-0147-94BF-C015B0834E98}"/>
              </a:ext>
            </a:extLst>
          </p:cNvPr>
          <p:cNvGrpSpPr/>
          <p:nvPr/>
        </p:nvGrpSpPr>
        <p:grpSpPr>
          <a:xfrm>
            <a:off x="9314589" y="2071714"/>
            <a:ext cx="708480" cy="541800"/>
            <a:chOff x="9314589" y="2071714"/>
            <a:chExt cx="70848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EA1268-4B77-E64D-9FE1-D42CBF202050}"/>
                    </a:ext>
                  </a:extLst>
                </p14:cNvPr>
                <p14:cNvContentPartPr/>
                <p14:nvPr/>
              </p14:nvContentPartPr>
              <p14:xfrm>
                <a:off x="9314589" y="2071714"/>
                <a:ext cx="323280" cy="387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EA1268-4B77-E64D-9FE1-D42CBF2020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07029" y="2064514"/>
                  <a:ext cx="3384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6B255A-8090-3D4E-B4C7-36EAB44E9AA5}"/>
                    </a:ext>
                  </a:extLst>
                </p14:cNvPr>
                <p14:cNvContentPartPr/>
                <p14:nvPr/>
              </p14:nvContentPartPr>
              <p14:xfrm>
                <a:off x="9779709" y="2136154"/>
                <a:ext cx="77400" cy="351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6B255A-8090-3D4E-B4C7-36EAB44E9A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72509" y="2128954"/>
                  <a:ext cx="92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6DCD83F-201C-D64F-B139-9814151F9602}"/>
                    </a:ext>
                  </a:extLst>
                </p14:cNvPr>
                <p14:cNvContentPartPr/>
                <p14:nvPr/>
              </p14:nvContentPartPr>
              <p14:xfrm>
                <a:off x="9652989" y="2349634"/>
                <a:ext cx="218880" cy="41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6DCD83F-201C-D64F-B139-9814151F96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45429" y="2342074"/>
                  <a:ext cx="23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B9091E-A898-2844-AA7D-8A6E1533FF41}"/>
                    </a:ext>
                  </a:extLst>
                </p14:cNvPr>
                <p14:cNvContentPartPr/>
                <p14:nvPr/>
              </p14:nvContentPartPr>
              <p14:xfrm>
                <a:off x="9926589" y="2520994"/>
                <a:ext cx="96480" cy="92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B9091E-A898-2844-AA7D-8A6E1533FF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19029" y="2513434"/>
                  <a:ext cx="1112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9F69DA4-E0C1-FC43-9670-2B2B0C5E32DA}"/>
                  </a:ext>
                </a:extLst>
              </p14:cNvPr>
              <p14:cNvContentPartPr/>
              <p14:nvPr/>
            </p14:nvContentPartPr>
            <p14:xfrm>
              <a:off x="3706509" y="3518194"/>
              <a:ext cx="3486600" cy="10249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9F69DA4-E0C1-FC43-9670-2B2B0C5E32D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698949" y="3510634"/>
                <a:ext cx="3501720" cy="10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E53193A-9214-0F42-8F94-2F3F93ABFD03}"/>
              </a:ext>
            </a:extLst>
          </p:cNvPr>
          <p:cNvGrpSpPr/>
          <p:nvPr/>
        </p:nvGrpSpPr>
        <p:grpSpPr>
          <a:xfrm>
            <a:off x="3640989" y="3366994"/>
            <a:ext cx="5668200" cy="1557000"/>
            <a:chOff x="3640989" y="3366994"/>
            <a:chExt cx="5668200" cy="15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3A1B0D-C272-B748-8574-8D4930A0A6B6}"/>
                    </a:ext>
                  </a:extLst>
                </p14:cNvPr>
                <p14:cNvContentPartPr/>
                <p14:nvPr/>
              </p14:nvContentPartPr>
              <p14:xfrm>
                <a:off x="3640989" y="3418114"/>
                <a:ext cx="89640" cy="1367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3A1B0D-C272-B748-8574-8D4930A0A6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33429" y="3410554"/>
                  <a:ext cx="104760" cy="13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540804-1EDB-C443-AC8C-5ABFA1063E47}"/>
                    </a:ext>
                  </a:extLst>
                </p14:cNvPr>
                <p14:cNvContentPartPr/>
                <p14:nvPr/>
              </p14:nvContentPartPr>
              <p14:xfrm>
                <a:off x="3753669" y="4553554"/>
                <a:ext cx="3669120" cy="240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540804-1EDB-C443-AC8C-5ABFA1063E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46109" y="4545994"/>
                  <a:ext cx="3684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87389D-36D1-3A44-90C6-EB5C836C63D4}"/>
                    </a:ext>
                  </a:extLst>
                </p14:cNvPr>
                <p14:cNvContentPartPr/>
                <p14:nvPr/>
              </p14:nvContentPartPr>
              <p14:xfrm>
                <a:off x="7669029" y="4597114"/>
                <a:ext cx="99000" cy="300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87389D-36D1-3A44-90C6-EB5C836C63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61469" y="4589554"/>
                  <a:ext cx="114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13E91D-6CB6-374A-B821-7CF95AFDCAC3}"/>
                    </a:ext>
                  </a:extLst>
                </p14:cNvPr>
                <p14:cNvContentPartPr/>
                <p14:nvPr/>
              </p14:nvContentPartPr>
              <p14:xfrm>
                <a:off x="7615749" y="4783594"/>
                <a:ext cx="220320" cy="22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13E91D-6CB6-374A-B821-7CF95AFDCA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8189" y="4776034"/>
                  <a:ext cx="235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9283CD-5E9D-B44B-AC92-2B5495CB5C05}"/>
                    </a:ext>
                  </a:extLst>
                </p14:cNvPr>
                <p14:cNvContentPartPr/>
                <p14:nvPr/>
              </p14:nvContentPartPr>
              <p14:xfrm>
                <a:off x="7875669" y="4818514"/>
                <a:ext cx="108360" cy="10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9283CD-5E9D-B44B-AC92-2B5495CB5C0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68109" y="4810954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691A56-1A4D-B541-9A24-376F0F1ADDC3}"/>
                    </a:ext>
                  </a:extLst>
                </p14:cNvPr>
                <p14:cNvContentPartPr/>
                <p14:nvPr/>
              </p14:nvContentPartPr>
              <p14:xfrm>
                <a:off x="5295549" y="3668314"/>
                <a:ext cx="144720" cy="106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691A56-1A4D-B541-9A24-376F0F1ADD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8349" y="3660754"/>
                  <a:ext cx="159840" cy="10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A8C757-EB31-464C-9A9A-8D363950153D}"/>
                    </a:ext>
                  </a:extLst>
                </p14:cNvPr>
                <p14:cNvContentPartPr/>
                <p14:nvPr/>
              </p14:nvContentPartPr>
              <p14:xfrm>
                <a:off x="5145429" y="3366994"/>
                <a:ext cx="138240" cy="259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A8C757-EB31-464C-9A9A-8D36395015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37869" y="3359434"/>
                  <a:ext cx="153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4F3038-20B1-A74E-BEE9-ACC4E0A79D0C}"/>
                    </a:ext>
                  </a:extLst>
                </p14:cNvPr>
                <p14:cNvContentPartPr/>
                <p14:nvPr/>
              </p14:nvContentPartPr>
              <p14:xfrm>
                <a:off x="5091069" y="3542674"/>
                <a:ext cx="173160" cy="38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B4F3038-20B1-A74E-BEE9-ACC4E0A79D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83509" y="3535114"/>
                  <a:ext cx="18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425141E-4BBF-9A4D-A53B-52EB5AF1615D}"/>
                    </a:ext>
                  </a:extLst>
                </p14:cNvPr>
                <p14:cNvContentPartPr/>
                <p14:nvPr/>
              </p14:nvContentPartPr>
              <p14:xfrm>
                <a:off x="5326149" y="3603874"/>
                <a:ext cx="81000" cy="10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425141E-4BBF-9A4D-A53B-52EB5AF161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8589" y="3596314"/>
                  <a:ext cx="96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F67112A-88E9-E248-80A9-890F38963F16}"/>
                    </a:ext>
                  </a:extLst>
                </p14:cNvPr>
                <p14:cNvContentPartPr/>
                <p14:nvPr/>
              </p14:nvContentPartPr>
              <p14:xfrm>
                <a:off x="5462589" y="3711874"/>
                <a:ext cx="56160" cy="41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F67112A-88E9-E248-80A9-890F38963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55029" y="3704314"/>
                  <a:ext cx="71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BE17BD-4F10-304F-987D-485045B376F6}"/>
                    </a:ext>
                  </a:extLst>
                </p14:cNvPr>
                <p14:cNvContentPartPr/>
                <p14:nvPr/>
              </p14:nvContentPartPr>
              <p14:xfrm>
                <a:off x="5559069" y="3597034"/>
                <a:ext cx="81720" cy="86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BE17BD-4F10-304F-987D-485045B37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51509" y="3589474"/>
                  <a:ext cx="96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79330D-39FA-5543-914E-F88CC928F25F}"/>
                    </a:ext>
                  </a:extLst>
                </p14:cNvPr>
                <p14:cNvContentPartPr/>
                <p14:nvPr/>
              </p14:nvContentPartPr>
              <p14:xfrm>
                <a:off x="5698389" y="3472474"/>
                <a:ext cx="91080" cy="180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79330D-39FA-5543-914E-F88CC928F2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90829" y="3464914"/>
                  <a:ext cx="10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5311847-4AEC-1241-90BF-775E23865C7A}"/>
                    </a:ext>
                  </a:extLst>
                </p14:cNvPr>
                <p14:cNvContentPartPr/>
                <p14:nvPr/>
              </p14:nvContentPartPr>
              <p14:xfrm>
                <a:off x="5843469" y="3548434"/>
                <a:ext cx="51840" cy="17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5311847-4AEC-1241-90BF-775E23865C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35909" y="3540874"/>
                  <a:ext cx="66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F39E2A-7AA8-4640-B409-5B0C5E213573}"/>
                    </a:ext>
                  </a:extLst>
                </p14:cNvPr>
                <p14:cNvContentPartPr/>
                <p14:nvPr/>
              </p14:nvContentPartPr>
              <p14:xfrm>
                <a:off x="5480589" y="4269874"/>
                <a:ext cx="58680" cy="216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F39E2A-7AA8-4640-B409-5B0C5E2135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3029" y="4262314"/>
                  <a:ext cx="73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2549AC-F5C2-7C42-9E54-E7E0A88BE8A2}"/>
                    </a:ext>
                  </a:extLst>
                </p14:cNvPr>
                <p14:cNvContentPartPr/>
                <p14:nvPr/>
              </p14:nvContentPartPr>
              <p14:xfrm>
                <a:off x="5641149" y="4327114"/>
                <a:ext cx="80640" cy="27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2549AC-F5C2-7C42-9E54-E7E0A88BE8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33589" y="4319554"/>
                  <a:ext cx="95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74FDCD0-1C64-C748-851C-080CFAC1B312}"/>
                    </a:ext>
                  </a:extLst>
                </p14:cNvPr>
                <p14:cNvContentPartPr/>
                <p14:nvPr/>
              </p14:nvContentPartPr>
              <p14:xfrm>
                <a:off x="5853909" y="4375714"/>
                <a:ext cx="65520" cy="226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74FDCD0-1C64-C748-851C-080CFAC1B3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46349" y="4368514"/>
                  <a:ext cx="80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722465-5387-6843-A543-F4246B8AAA92}"/>
                    </a:ext>
                  </a:extLst>
                </p14:cNvPr>
                <p14:cNvContentPartPr/>
                <p14:nvPr/>
              </p14:nvContentPartPr>
              <p14:xfrm>
                <a:off x="6059109" y="4430434"/>
                <a:ext cx="57600" cy="162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722465-5387-6843-A543-F4246B8AAA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51549" y="4422874"/>
                  <a:ext cx="7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A8F397-B253-D648-AF97-3EB938B44B1C}"/>
                    </a:ext>
                  </a:extLst>
                </p14:cNvPr>
                <p14:cNvContentPartPr/>
                <p14:nvPr/>
              </p14:nvContentPartPr>
              <p14:xfrm>
                <a:off x="6258909" y="4473994"/>
                <a:ext cx="119160" cy="120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A8F397-B253-D648-AF97-3EB938B44B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51349" y="4466434"/>
                  <a:ext cx="134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0BB274-E78D-BD44-A791-6B2DEE978BFB}"/>
                    </a:ext>
                  </a:extLst>
                </p14:cNvPr>
                <p14:cNvContentPartPr/>
                <p14:nvPr/>
              </p14:nvContentPartPr>
              <p14:xfrm>
                <a:off x="6526029" y="4539154"/>
                <a:ext cx="46080" cy="76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0BB274-E78D-BD44-A791-6B2DEE978B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18469" y="4531594"/>
                  <a:ext cx="61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854A710-479C-3842-A4F3-FEE84EAAB28D}"/>
                    </a:ext>
                  </a:extLst>
                </p14:cNvPr>
                <p14:cNvContentPartPr/>
                <p14:nvPr/>
              </p14:nvContentPartPr>
              <p14:xfrm>
                <a:off x="5998989" y="4063234"/>
                <a:ext cx="383400" cy="397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854A710-479C-3842-A4F3-FEE84EAAB2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91429" y="4055674"/>
                  <a:ext cx="3985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2F9743-3A5A-7B47-A793-C67B7C7ABA8A}"/>
                    </a:ext>
                  </a:extLst>
                </p14:cNvPr>
                <p14:cNvContentPartPr/>
                <p14:nvPr/>
              </p14:nvContentPartPr>
              <p14:xfrm>
                <a:off x="5903949" y="4403434"/>
                <a:ext cx="132120" cy="115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2F9743-3A5A-7B47-A793-C67B7C7ABA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96389" y="4395874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E86B55-8FCA-CE4B-88E0-054E9345DF7E}"/>
                    </a:ext>
                  </a:extLst>
                </p14:cNvPr>
                <p14:cNvContentPartPr/>
                <p14:nvPr/>
              </p14:nvContentPartPr>
              <p14:xfrm>
                <a:off x="6615669" y="3701074"/>
                <a:ext cx="116640" cy="349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E86B55-8FCA-CE4B-88E0-054E9345DF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08109" y="3693514"/>
                  <a:ext cx="131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4D7C4F-2A9F-EE4C-B72A-4C84A9C7E518}"/>
                    </a:ext>
                  </a:extLst>
                </p14:cNvPr>
                <p14:cNvContentPartPr/>
                <p14:nvPr/>
              </p14:nvContentPartPr>
              <p14:xfrm>
                <a:off x="6778389" y="3928234"/>
                <a:ext cx="93600" cy="105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4D7C4F-2A9F-EE4C-B72A-4C84A9C7E5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70829" y="3920674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4BFC04-A329-C447-8641-F5B45B6B8390}"/>
                    </a:ext>
                  </a:extLst>
                </p14:cNvPr>
                <p14:cNvContentPartPr/>
                <p14:nvPr/>
              </p14:nvContentPartPr>
              <p14:xfrm>
                <a:off x="6863349" y="3872074"/>
                <a:ext cx="940320" cy="596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4BFC04-A329-C447-8641-F5B45B6B839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55789" y="3864514"/>
                  <a:ext cx="9550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F26B97-B4C9-F64C-9341-F43D8E8C77F8}"/>
                    </a:ext>
                  </a:extLst>
                </p14:cNvPr>
                <p14:cNvContentPartPr/>
                <p14:nvPr/>
              </p14:nvContentPartPr>
              <p14:xfrm>
                <a:off x="6819789" y="4394074"/>
                <a:ext cx="158400" cy="110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F26B97-B4C9-F64C-9341-F43D8E8C77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12229" y="4386514"/>
                  <a:ext cx="173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5E6F24-DAC2-CD44-A376-4895387921B7}"/>
                    </a:ext>
                  </a:extLst>
                </p14:cNvPr>
                <p14:cNvContentPartPr/>
                <p14:nvPr/>
              </p14:nvContentPartPr>
              <p14:xfrm>
                <a:off x="7937229" y="3632674"/>
                <a:ext cx="156240" cy="347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5E6F24-DAC2-CD44-A376-4895387921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29669" y="3625114"/>
                  <a:ext cx="171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917766-6B6D-3045-ADEF-8B114AFB6114}"/>
                    </a:ext>
                  </a:extLst>
                </p14:cNvPr>
                <p14:cNvContentPartPr/>
                <p14:nvPr/>
              </p14:nvContentPartPr>
              <p14:xfrm>
                <a:off x="7875669" y="3830674"/>
                <a:ext cx="194760" cy="34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917766-6B6D-3045-ADEF-8B114AFB61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68109" y="3823114"/>
                  <a:ext cx="209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06FF0A-7586-C34B-AA0A-554635B63DC5}"/>
                    </a:ext>
                  </a:extLst>
                </p14:cNvPr>
                <p14:cNvContentPartPr/>
                <p14:nvPr/>
              </p14:nvContentPartPr>
              <p14:xfrm>
                <a:off x="8228469" y="3624754"/>
                <a:ext cx="112680" cy="280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06FF0A-7586-C34B-AA0A-554635B63D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20909" y="3617194"/>
                  <a:ext cx="127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61A98D-A9FD-F745-93AB-CD80F67C8959}"/>
                    </a:ext>
                  </a:extLst>
                </p14:cNvPr>
                <p14:cNvContentPartPr/>
                <p14:nvPr/>
              </p14:nvContentPartPr>
              <p14:xfrm>
                <a:off x="8409909" y="3635554"/>
                <a:ext cx="67680" cy="232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61A98D-A9FD-F745-93AB-CD80F67C89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02349" y="3627994"/>
                  <a:ext cx="8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93D86A-2B07-FC45-825F-278686FB281B}"/>
                    </a:ext>
                  </a:extLst>
                </p14:cNvPr>
                <p14:cNvContentPartPr/>
                <p14:nvPr/>
              </p14:nvContentPartPr>
              <p14:xfrm>
                <a:off x="8330709" y="3761914"/>
                <a:ext cx="178200" cy="15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93D86A-2B07-FC45-825F-278686FB28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23149" y="3754354"/>
                  <a:ext cx="19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8DEB57-9CAD-9940-B838-C73E11977BD2}"/>
                    </a:ext>
                  </a:extLst>
                </p14:cNvPr>
                <p14:cNvContentPartPr/>
                <p14:nvPr/>
              </p14:nvContentPartPr>
              <p14:xfrm>
                <a:off x="8570109" y="3854074"/>
                <a:ext cx="87840" cy="102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8DEB57-9CAD-9940-B838-C73E11977B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62549" y="3846514"/>
                  <a:ext cx="102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B8285C-7C4D-0C4D-9E76-9F591ACADCEF}"/>
                    </a:ext>
                  </a:extLst>
                </p14:cNvPr>
                <p14:cNvContentPartPr/>
                <p14:nvPr/>
              </p14:nvContentPartPr>
              <p14:xfrm>
                <a:off x="8723829" y="3613954"/>
                <a:ext cx="88920" cy="29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B8285C-7C4D-0C4D-9E76-9F591ACADC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16269" y="3606394"/>
                  <a:ext cx="104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881E30C-212B-C94F-8282-D0F5D1A1AE8F}"/>
                    </a:ext>
                  </a:extLst>
                </p14:cNvPr>
                <p14:cNvContentPartPr/>
                <p14:nvPr/>
              </p14:nvContentPartPr>
              <p14:xfrm>
                <a:off x="8926149" y="3651754"/>
                <a:ext cx="126360" cy="170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881E30C-212B-C94F-8282-D0F5D1A1AE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18589" y="3644194"/>
                  <a:ext cx="141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2E7A15F-34D3-1F4F-AD45-B20E203FE8D7}"/>
                    </a:ext>
                  </a:extLst>
                </p14:cNvPr>
                <p14:cNvContentPartPr/>
                <p14:nvPr/>
              </p14:nvContentPartPr>
              <p14:xfrm>
                <a:off x="9105789" y="3537634"/>
                <a:ext cx="203400" cy="457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2E7A15F-34D3-1F4F-AD45-B20E203FE8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98229" y="3530074"/>
                  <a:ext cx="21852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B14AD48-6EAA-5646-9FB9-EFA7C24E2F2E}"/>
              </a:ext>
            </a:extLst>
          </p:cNvPr>
          <p:cNvGrpSpPr/>
          <p:nvPr/>
        </p:nvGrpSpPr>
        <p:grpSpPr>
          <a:xfrm>
            <a:off x="9583149" y="3689914"/>
            <a:ext cx="308160" cy="141840"/>
            <a:chOff x="9583149" y="3689914"/>
            <a:chExt cx="30816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9B4D83-8A98-A34E-9254-6CDBA0AEE1B2}"/>
                    </a:ext>
                  </a:extLst>
                </p14:cNvPr>
                <p14:cNvContentPartPr/>
                <p14:nvPr/>
              </p14:nvContentPartPr>
              <p14:xfrm>
                <a:off x="9584589" y="3689914"/>
                <a:ext cx="268920" cy="8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9B4D83-8A98-A34E-9254-6CDBA0AEE1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77029" y="3682714"/>
                  <a:ext cx="28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9E6797-0876-5144-B00B-260F07938A27}"/>
                    </a:ext>
                  </a:extLst>
                </p14:cNvPr>
                <p14:cNvContentPartPr/>
                <p14:nvPr/>
              </p14:nvContentPartPr>
              <p14:xfrm>
                <a:off x="9583149" y="3815194"/>
                <a:ext cx="308160" cy="16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9E6797-0876-5144-B00B-260F07938A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5589" y="3807634"/>
                  <a:ext cx="3232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8DAA810-FE6C-EC48-87BA-A1F58048B932}"/>
              </a:ext>
            </a:extLst>
          </p:cNvPr>
          <p:cNvGrpSpPr/>
          <p:nvPr/>
        </p:nvGrpSpPr>
        <p:grpSpPr>
          <a:xfrm>
            <a:off x="10204509" y="3334594"/>
            <a:ext cx="503280" cy="477720"/>
            <a:chOff x="10204509" y="3334594"/>
            <a:chExt cx="50328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1EE93D-FD15-C74F-953E-5F5B653DC077}"/>
                    </a:ext>
                  </a:extLst>
                </p14:cNvPr>
                <p14:cNvContentPartPr/>
                <p14:nvPr/>
              </p14:nvContentPartPr>
              <p14:xfrm>
                <a:off x="10204509" y="3538354"/>
                <a:ext cx="281160" cy="248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1EE93D-FD15-C74F-953E-5F5B653DC0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96949" y="3530794"/>
                  <a:ext cx="296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BFFE80-4E2A-A949-A56B-B42BCCB8D7BA}"/>
                    </a:ext>
                  </a:extLst>
                </p14:cNvPr>
                <p14:cNvContentPartPr/>
                <p14:nvPr/>
              </p14:nvContentPartPr>
              <p14:xfrm>
                <a:off x="10252389" y="3537634"/>
                <a:ext cx="208800" cy="27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BFFE80-4E2A-A949-A56B-B42BCCB8D7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44829" y="3530074"/>
                  <a:ext cx="223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56ACC0B-F118-3848-AA81-F7400923C4A4}"/>
                    </a:ext>
                  </a:extLst>
                </p14:cNvPr>
                <p14:cNvContentPartPr/>
                <p14:nvPr/>
              </p14:nvContentPartPr>
              <p14:xfrm>
                <a:off x="10495389" y="3334594"/>
                <a:ext cx="212400" cy="98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56ACC0B-F118-3848-AA81-F7400923C4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87829" y="3327034"/>
                  <a:ext cx="2275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7608C10-D297-2741-B876-032C00664F4D}"/>
                  </a:ext>
                </a:extLst>
              </p14:cNvPr>
              <p14:cNvContentPartPr/>
              <p14:nvPr/>
            </p14:nvContentPartPr>
            <p14:xfrm>
              <a:off x="10681149" y="3751474"/>
              <a:ext cx="35280" cy="2556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7608C10-D297-2741-B876-032C00664F4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673589" y="3743914"/>
                <a:ext cx="5040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6AA87AD-F1A0-4745-8B72-A81FD52EDD25}"/>
              </a:ext>
            </a:extLst>
          </p:cNvPr>
          <p:cNvGrpSpPr/>
          <p:nvPr/>
        </p:nvGrpSpPr>
        <p:grpSpPr>
          <a:xfrm>
            <a:off x="9087069" y="4226314"/>
            <a:ext cx="1500120" cy="435240"/>
            <a:chOff x="9087069" y="4226314"/>
            <a:chExt cx="150012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62A105-7CD3-014B-B1B4-462D2D50C205}"/>
                    </a:ext>
                  </a:extLst>
                </p14:cNvPr>
                <p14:cNvContentPartPr/>
                <p14:nvPr/>
              </p14:nvContentPartPr>
              <p14:xfrm>
                <a:off x="9181749" y="4365634"/>
                <a:ext cx="22680" cy="28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62A105-7CD3-014B-B1B4-462D2D50C2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74549" y="4358074"/>
                  <a:ext cx="37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DC2F2E-EAC4-BF4A-9656-9EE84929B904}"/>
                    </a:ext>
                  </a:extLst>
                </p14:cNvPr>
                <p14:cNvContentPartPr/>
                <p14:nvPr/>
              </p14:nvContentPartPr>
              <p14:xfrm>
                <a:off x="9087069" y="4377154"/>
                <a:ext cx="189360" cy="111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DC2F2E-EAC4-BF4A-9656-9EE84929B9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79869" y="4369594"/>
                  <a:ext cx="204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64B11B-A0EE-784F-B167-AC520B78E0AA}"/>
                    </a:ext>
                  </a:extLst>
                </p14:cNvPr>
                <p14:cNvContentPartPr/>
                <p14:nvPr/>
              </p14:nvContentPartPr>
              <p14:xfrm>
                <a:off x="9353109" y="4352674"/>
                <a:ext cx="63360" cy="133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64B11B-A0EE-784F-B167-AC520B78E0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5549" y="4345114"/>
                  <a:ext cx="78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581C18-7E6F-444A-BDCB-A40677C7B83F}"/>
                    </a:ext>
                  </a:extLst>
                </p14:cNvPr>
                <p14:cNvContentPartPr/>
                <p14:nvPr/>
              </p14:nvContentPartPr>
              <p14:xfrm>
                <a:off x="9467229" y="4323514"/>
                <a:ext cx="96120" cy="148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581C18-7E6F-444A-BDCB-A40677C7B8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59669" y="4315954"/>
                  <a:ext cx="11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CA0B0B-4FA4-3648-AB1C-659C92E900A3}"/>
                    </a:ext>
                  </a:extLst>
                </p14:cNvPr>
                <p14:cNvContentPartPr/>
                <p14:nvPr/>
              </p14:nvContentPartPr>
              <p14:xfrm>
                <a:off x="9628149" y="4343314"/>
                <a:ext cx="98280" cy="81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CA0B0B-4FA4-3648-AB1C-659C92E900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20589" y="4335754"/>
                  <a:ext cx="113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B5B1AC-3740-834E-9F71-79E386D179EF}"/>
                    </a:ext>
                  </a:extLst>
                </p14:cNvPr>
                <p14:cNvContentPartPr/>
                <p14:nvPr/>
              </p14:nvContentPartPr>
              <p14:xfrm>
                <a:off x="9826509" y="4321354"/>
                <a:ext cx="424080" cy="105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B5B1AC-3740-834E-9F71-79E386D179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18949" y="4313794"/>
                  <a:ext cx="439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EAB00A-CA47-0944-85BA-D597B0D5094C}"/>
                    </a:ext>
                  </a:extLst>
                </p14:cNvPr>
                <p14:cNvContentPartPr/>
                <p14:nvPr/>
              </p14:nvContentPartPr>
              <p14:xfrm>
                <a:off x="10257429" y="4226314"/>
                <a:ext cx="2520" cy="8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EAB00A-CA47-0944-85BA-D597B0D5094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49869" y="4218754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3987FA9-00C3-974A-B222-31A03EC63E43}"/>
                    </a:ext>
                  </a:extLst>
                </p14:cNvPr>
                <p14:cNvContentPartPr/>
                <p14:nvPr/>
              </p14:nvContentPartPr>
              <p14:xfrm>
                <a:off x="10307829" y="4296874"/>
                <a:ext cx="279360" cy="364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3987FA9-00C3-974A-B222-31A03EC63E4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00269" y="4289314"/>
                  <a:ext cx="29448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69BB1C-32E2-7444-9EF4-4DB6938E21ED}"/>
              </a:ext>
            </a:extLst>
          </p:cNvPr>
          <p:cNvGrpSpPr/>
          <p:nvPr/>
        </p:nvGrpSpPr>
        <p:grpSpPr>
          <a:xfrm>
            <a:off x="10895349" y="4158274"/>
            <a:ext cx="973440" cy="334440"/>
            <a:chOff x="10895349" y="4158274"/>
            <a:chExt cx="9734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097622-7686-D243-B545-9EE310032193}"/>
                    </a:ext>
                  </a:extLst>
                </p14:cNvPr>
                <p14:cNvContentPartPr/>
                <p14:nvPr/>
              </p14:nvContentPartPr>
              <p14:xfrm>
                <a:off x="10895349" y="4233514"/>
                <a:ext cx="318240" cy="197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097622-7686-D243-B545-9EE31003219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87789" y="4225954"/>
                  <a:ext cx="333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6F6D86-6C5C-9349-B35F-9F0403EA7A1F}"/>
                    </a:ext>
                  </a:extLst>
                </p14:cNvPr>
                <p14:cNvContentPartPr/>
                <p14:nvPr/>
              </p14:nvContentPartPr>
              <p14:xfrm>
                <a:off x="11181189" y="4375714"/>
                <a:ext cx="33120" cy="117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6F6D86-6C5C-9349-B35F-9F0403EA7A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73629" y="4368514"/>
                  <a:ext cx="48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1BD25C-3761-004A-BAA9-7B8BE82969E1}"/>
                    </a:ext>
                  </a:extLst>
                </p14:cNvPr>
                <p14:cNvContentPartPr/>
                <p14:nvPr/>
              </p14:nvContentPartPr>
              <p14:xfrm>
                <a:off x="11316549" y="4158274"/>
                <a:ext cx="137160" cy="329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1BD25C-3761-004A-BAA9-7B8BE82969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08989" y="4150714"/>
                  <a:ext cx="152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D85044-9537-6F4D-9FDE-014473803D88}"/>
                    </a:ext>
                  </a:extLst>
                </p14:cNvPr>
                <p14:cNvContentPartPr/>
                <p14:nvPr/>
              </p14:nvContentPartPr>
              <p14:xfrm>
                <a:off x="11436789" y="4169074"/>
                <a:ext cx="158400" cy="292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D85044-9537-6F4D-9FDE-014473803D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29229" y="4161514"/>
                  <a:ext cx="173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AD8298-E347-E34F-93B2-ACC555D65031}"/>
                    </a:ext>
                  </a:extLst>
                </p14:cNvPr>
                <p14:cNvContentPartPr/>
                <p14:nvPr/>
              </p14:nvContentPartPr>
              <p14:xfrm>
                <a:off x="11621109" y="4333234"/>
                <a:ext cx="109080" cy="159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AD8298-E347-E34F-93B2-ACC555D650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13549" y="4325674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BA05D7F-0BEF-2F4C-99C4-D092E6E8835E}"/>
                    </a:ext>
                  </a:extLst>
                </p14:cNvPr>
                <p14:cNvContentPartPr/>
                <p14:nvPr/>
              </p14:nvContentPartPr>
              <p14:xfrm>
                <a:off x="11848989" y="4452034"/>
                <a:ext cx="19800" cy="6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BA05D7F-0BEF-2F4C-99C4-D092E6E8835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841429" y="4444474"/>
                  <a:ext cx="349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82B4388-AD7D-E547-955F-3C36503BF221}"/>
              </a:ext>
            </a:extLst>
          </p:cNvPr>
          <p:cNvGrpSpPr/>
          <p:nvPr/>
        </p:nvGrpSpPr>
        <p:grpSpPr>
          <a:xfrm>
            <a:off x="2343549" y="5530954"/>
            <a:ext cx="405360" cy="341640"/>
            <a:chOff x="2343549" y="5530954"/>
            <a:chExt cx="4053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69C77B-20BF-8C42-A72B-F2236C1E1800}"/>
                    </a:ext>
                  </a:extLst>
                </p14:cNvPr>
                <p14:cNvContentPartPr/>
                <p14:nvPr/>
              </p14:nvContentPartPr>
              <p14:xfrm>
                <a:off x="2400069" y="5725714"/>
                <a:ext cx="21960" cy="28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69C77B-20BF-8C42-A72B-F2236C1E180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2509" y="5718154"/>
                  <a:ext cx="3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8AE6C0-9B13-5E44-979B-AC9AB5DEAD78}"/>
                    </a:ext>
                  </a:extLst>
                </p14:cNvPr>
                <p14:cNvContentPartPr/>
                <p14:nvPr/>
              </p14:nvContentPartPr>
              <p14:xfrm>
                <a:off x="2343549" y="5530954"/>
                <a:ext cx="246960" cy="341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8AE6C0-9B13-5E44-979B-AC9AB5DEAD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35989" y="5523754"/>
                  <a:ext cx="2620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73B2B0-7E47-7E4D-B605-60AFB742B636}"/>
                    </a:ext>
                  </a:extLst>
                </p14:cNvPr>
                <p14:cNvContentPartPr/>
                <p14:nvPr/>
              </p14:nvContentPartPr>
              <p14:xfrm>
                <a:off x="2635869" y="5752714"/>
                <a:ext cx="113040" cy="97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73B2B0-7E47-7E4D-B605-60AFB742B63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28309" y="5745154"/>
                  <a:ext cx="1281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99F50FA-ACE7-B444-B76B-DCA6318AE835}"/>
              </a:ext>
            </a:extLst>
          </p:cNvPr>
          <p:cNvGrpSpPr/>
          <p:nvPr/>
        </p:nvGrpSpPr>
        <p:grpSpPr>
          <a:xfrm>
            <a:off x="2960949" y="5573434"/>
            <a:ext cx="235080" cy="135720"/>
            <a:chOff x="2960949" y="5573434"/>
            <a:chExt cx="23508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53CA028-C5DD-9043-BB66-A5EA8F7BCD66}"/>
                    </a:ext>
                  </a:extLst>
                </p14:cNvPr>
                <p14:cNvContentPartPr/>
                <p14:nvPr/>
              </p14:nvContentPartPr>
              <p14:xfrm>
                <a:off x="2960949" y="5573434"/>
                <a:ext cx="194040" cy="43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53CA028-C5DD-9043-BB66-A5EA8F7BCD6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53389" y="5565874"/>
                  <a:ext cx="209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2B962F-899F-7E49-8A94-356BAE14FE76}"/>
                    </a:ext>
                  </a:extLst>
                </p14:cNvPr>
                <p14:cNvContentPartPr/>
                <p14:nvPr/>
              </p14:nvContentPartPr>
              <p14:xfrm>
                <a:off x="3031509" y="5697994"/>
                <a:ext cx="164520" cy="11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2B962F-899F-7E49-8A94-356BAE14FE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23949" y="5690434"/>
                  <a:ext cx="179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1250F11-05B4-AA40-A943-AB84DD9F95E7}"/>
              </a:ext>
            </a:extLst>
          </p:cNvPr>
          <p:cNvGrpSpPr/>
          <p:nvPr/>
        </p:nvGrpSpPr>
        <p:grpSpPr>
          <a:xfrm>
            <a:off x="3736029" y="5523394"/>
            <a:ext cx="503640" cy="261360"/>
            <a:chOff x="3736029" y="5523394"/>
            <a:chExt cx="5036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D8680F-6978-2240-8E28-4BE2F8811890}"/>
                    </a:ext>
                  </a:extLst>
                </p14:cNvPr>
                <p14:cNvContentPartPr/>
                <p14:nvPr/>
              </p14:nvContentPartPr>
              <p14:xfrm>
                <a:off x="3736029" y="5523394"/>
                <a:ext cx="101880" cy="261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D8680F-6978-2240-8E28-4BE2F88118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28469" y="5515834"/>
                  <a:ext cx="117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DD2246-C31B-D34E-A4F6-6CC18EEACB58}"/>
                    </a:ext>
                  </a:extLst>
                </p14:cNvPr>
                <p14:cNvContentPartPr/>
                <p14:nvPr/>
              </p14:nvContentPartPr>
              <p14:xfrm>
                <a:off x="4025829" y="5583514"/>
                <a:ext cx="213840" cy="55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DD2246-C31B-D34E-A4F6-6CC18EEACB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18269" y="5575954"/>
                  <a:ext cx="228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9DA3773-0BDF-2B4F-8C04-EAE0B74851FC}"/>
              </a:ext>
            </a:extLst>
          </p:cNvPr>
          <p:cNvGrpSpPr/>
          <p:nvPr/>
        </p:nvGrpSpPr>
        <p:grpSpPr>
          <a:xfrm>
            <a:off x="4566549" y="5457874"/>
            <a:ext cx="719280" cy="686160"/>
            <a:chOff x="4566549" y="5457874"/>
            <a:chExt cx="719280" cy="6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3C9197-B9AC-4E42-B1DE-B0E99EA9C9AC}"/>
                    </a:ext>
                  </a:extLst>
                </p14:cNvPr>
                <p14:cNvContentPartPr/>
                <p14:nvPr/>
              </p14:nvContentPartPr>
              <p14:xfrm>
                <a:off x="4583829" y="5491354"/>
                <a:ext cx="60480" cy="266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3C9197-B9AC-4E42-B1DE-B0E99EA9C9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76269" y="5483794"/>
                  <a:ext cx="75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01B38E3-41B2-7642-8DE2-1FCB2807BD67}"/>
                    </a:ext>
                  </a:extLst>
                </p14:cNvPr>
                <p14:cNvContentPartPr/>
                <p14:nvPr/>
              </p14:nvContentPartPr>
              <p14:xfrm>
                <a:off x="4566549" y="5457874"/>
                <a:ext cx="189000" cy="54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01B38E3-41B2-7642-8DE2-1FCB2807BD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58989" y="5450314"/>
                  <a:ext cx="204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A334AC-EC4D-4E43-9D7F-E215A907DFB8}"/>
                    </a:ext>
                  </a:extLst>
                </p14:cNvPr>
                <p14:cNvContentPartPr/>
                <p14:nvPr/>
              </p14:nvContentPartPr>
              <p14:xfrm>
                <a:off x="4664469" y="5558674"/>
                <a:ext cx="174600" cy="70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A334AC-EC4D-4E43-9D7F-E215A907DF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56909" y="5551114"/>
                  <a:ext cx="189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C3EF62-13FB-7D45-9F45-DBCDDB6F25E6}"/>
                    </a:ext>
                  </a:extLst>
                </p14:cNvPr>
                <p14:cNvContentPartPr/>
                <p14:nvPr/>
              </p14:nvContentPartPr>
              <p14:xfrm>
                <a:off x="4913949" y="5787274"/>
                <a:ext cx="157320" cy="119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C3EF62-13FB-7D45-9F45-DBCDDB6F25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06389" y="5779714"/>
                  <a:ext cx="172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0BF714-7985-1247-BB5B-9DA983E266AF}"/>
                    </a:ext>
                  </a:extLst>
                </p14:cNvPr>
                <p14:cNvContentPartPr/>
                <p14:nvPr/>
              </p14:nvContentPartPr>
              <p14:xfrm>
                <a:off x="4971549" y="5758474"/>
                <a:ext cx="87840" cy="199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0BF714-7985-1247-BB5B-9DA983E266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63989" y="5750914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9443A39-5480-1C4A-837F-6210CD5DBFAD}"/>
                    </a:ext>
                  </a:extLst>
                </p14:cNvPr>
                <p14:cNvContentPartPr/>
                <p14:nvPr/>
              </p14:nvContentPartPr>
              <p14:xfrm>
                <a:off x="5066949" y="5625634"/>
                <a:ext cx="203400" cy="149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9443A39-5480-1C4A-837F-6210CD5DBF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59749" y="5618074"/>
                  <a:ext cx="218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C71B5E-6BDF-EE4F-9753-94125132EAEB}"/>
                    </a:ext>
                  </a:extLst>
                </p14:cNvPr>
                <p14:cNvContentPartPr/>
                <p14:nvPr/>
              </p14:nvContentPartPr>
              <p14:xfrm>
                <a:off x="5244789" y="5962954"/>
                <a:ext cx="41040" cy="181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C71B5E-6BDF-EE4F-9753-94125132EA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7229" y="5955394"/>
                  <a:ext cx="561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8087C75-9B29-B144-B35B-35FF56CA4FEA}"/>
              </a:ext>
            </a:extLst>
          </p:cNvPr>
          <p:cNvGrpSpPr/>
          <p:nvPr/>
        </p:nvGrpSpPr>
        <p:grpSpPr>
          <a:xfrm>
            <a:off x="5531709" y="5388394"/>
            <a:ext cx="681480" cy="448560"/>
            <a:chOff x="5531709" y="5388394"/>
            <a:chExt cx="68148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29AF583-EA46-FC43-934D-E1A93CD79397}"/>
                    </a:ext>
                  </a:extLst>
                </p14:cNvPr>
                <p14:cNvContentPartPr/>
                <p14:nvPr/>
              </p14:nvContentPartPr>
              <p14:xfrm>
                <a:off x="5531709" y="5398474"/>
                <a:ext cx="75960" cy="353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29AF583-EA46-FC43-934D-E1A93CD793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24149" y="5390914"/>
                  <a:ext cx="91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82F1D3-822B-E24E-845C-EF2CE699FEAC}"/>
                    </a:ext>
                  </a:extLst>
                </p14:cNvPr>
                <p14:cNvContentPartPr/>
                <p14:nvPr/>
              </p14:nvContentPartPr>
              <p14:xfrm>
                <a:off x="5749149" y="5388394"/>
                <a:ext cx="78840" cy="315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82F1D3-822B-E24E-845C-EF2CE699FE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41589" y="5380834"/>
                  <a:ext cx="93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A008FEF-BCC6-7F42-9360-7C31BC96E822}"/>
                    </a:ext>
                  </a:extLst>
                </p14:cNvPr>
                <p14:cNvContentPartPr/>
                <p14:nvPr/>
              </p14:nvContentPartPr>
              <p14:xfrm>
                <a:off x="5619189" y="5577754"/>
                <a:ext cx="230400" cy="50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A008FEF-BCC6-7F42-9360-7C31BC96E8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11989" y="5570194"/>
                  <a:ext cx="245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9830C1-1BF8-F74F-9D1D-2E89B3D689C3}"/>
                    </a:ext>
                  </a:extLst>
                </p14:cNvPr>
                <p14:cNvContentPartPr/>
                <p14:nvPr/>
              </p14:nvContentPartPr>
              <p14:xfrm>
                <a:off x="5901069" y="5708794"/>
                <a:ext cx="75960" cy="128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9830C1-1BF8-F74F-9D1D-2E89B3D689C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93509" y="5701234"/>
                  <a:ext cx="91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0AFFFA-456F-7F40-98A7-BAA16ED57A9E}"/>
                    </a:ext>
                  </a:extLst>
                </p14:cNvPr>
                <p14:cNvContentPartPr/>
                <p14:nvPr/>
              </p14:nvContentPartPr>
              <p14:xfrm>
                <a:off x="5992509" y="5399194"/>
                <a:ext cx="220680" cy="361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0AFFFA-456F-7F40-98A7-BAA16ED57A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84949" y="5391634"/>
                  <a:ext cx="23580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B9A7EA8-CD47-1A48-ADAE-D635442C6F56}"/>
              </a:ext>
            </a:extLst>
          </p:cNvPr>
          <p:cNvGrpSpPr/>
          <p:nvPr/>
        </p:nvGrpSpPr>
        <p:grpSpPr>
          <a:xfrm>
            <a:off x="6050469" y="6037114"/>
            <a:ext cx="882360" cy="279720"/>
            <a:chOff x="6050469" y="6037114"/>
            <a:chExt cx="8823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789D70-B692-1247-A405-5D1532E7233A}"/>
                    </a:ext>
                  </a:extLst>
                </p14:cNvPr>
                <p14:cNvContentPartPr/>
                <p14:nvPr/>
              </p14:nvContentPartPr>
              <p14:xfrm>
                <a:off x="6068469" y="6074914"/>
                <a:ext cx="358200" cy="23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789D70-B692-1247-A405-5D1532E723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60909" y="6067354"/>
                  <a:ext cx="373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1EB5DB-5391-8749-A243-F7F330F092F1}"/>
                    </a:ext>
                  </a:extLst>
                </p14:cNvPr>
                <p14:cNvContentPartPr/>
                <p14:nvPr/>
              </p14:nvContentPartPr>
              <p14:xfrm>
                <a:off x="6050469" y="6037114"/>
                <a:ext cx="187560" cy="128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1EB5DB-5391-8749-A243-F7F330F092F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42909" y="6029554"/>
                  <a:ext cx="202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3751DB8-63ED-B544-BC18-D3C7A9BB4C88}"/>
                    </a:ext>
                  </a:extLst>
                </p14:cNvPr>
                <p14:cNvContentPartPr/>
                <p14:nvPr/>
              </p14:nvContentPartPr>
              <p14:xfrm>
                <a:off x="6544029" y="6182194"/>
                <a:ext cx="89640" cy="134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3751DB8-63ED-B544-BC18-D3C7A9BB4C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36469" y="6174634"/>
                  <a:ext cx="104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59DC07-DACD-844A-91C1-FBEF2AFD365B}"/>
                    </a:ext>
                  </a:extLst>
                </p14:cNvPr>
                <p14:cNvContentPartPr/>
                <p14:nvPr/>
              </p14:nvContentPartPr>
              <p14:xfrm>
                <a:off x="6689109" y="6041434"/>
                <a:ext cx="70200" cy="272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59DC07-DACD-844A-91C1-FBEF2AFD365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81549" y="6033874"/>
                  <a:ext cx="84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B11154-0332-3E45-90A5-609C2F1EE9FC}"/>
                    </a:ext>
                  </a:extLst>
                </p14:cNvPr>
                <p14:cNvContentPartPr/>
                <p14:nvPr/>
              </p14:nvContentPartPr>
              <p14:xfrm>
                <a:off x="6841389" y="6171394"/>
                <a:ext cx="91440" cy="130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B11154-0332-3E45-90A5-609C2F1EE9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33829" y="6163834"/>
                  <a:ext cx="10656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191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95D-AD1F-7B4A-BCFE-53AE70DCA2CD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985DF9-AF84-D041-A677-A8E7E4EA856F}"/>
                  </a:ext>
                </a:extLst>
              </p14:cNvPr>
              <p14:cNvContentPartPr/>
              <p14:nvPr/>
            </p14:nvContentPartPr>
            <p14:xfrm>
              <a:off x="1683669" y="489514"/>
              <a:ext cx="19800" cy="11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985DF9-AF84-D041-A677-A8E7E4EA85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6469" y="481954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8F02B1-40E5-C64B-8CC5-60911F4BF7A3}"/>
                  </a:ext>
                </a:extLst>
              </p14:cNvPr>
              <p14:cNvContentPartPr/>
              <p14:nvPr/>
            </p14:nvContentPartPr>
            <p14:xfrm>
              <a:off x="1608429" y="620194"/>
              <a:ext cx="828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8F02B1-40E5-C64B-8CC5-60911F4BF7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0869" y="612634"/>
                <a:ext cx="23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2FFC67-348B-DC4B-B724-9ADFDD231529}"/>
                  </a:ext>
                </a:extLst>
              </p14:cNvPr>
              <p14:cNvContentPartPr/>
              <p14:nvPr/>
            </p14:nvContentPartPr>
            <p14:xfrm>
              <a:off x="1588629" y="586714"/>
              <a:ext cx="200520" cy="348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2FFC67-348B-DC4B-B724-9ADFDD2315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1069" y="579154"/>
                <a:ext cx="2156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26A4F9-6970-CD4F-AB29-980DF5573F29}"/>
                  </a:ext>
                </a:extLst>
              </p14:cNvPr>
              <p14:cNvContentPartPr/>
              <p14:nvPr/>
            </p14:nvContentPartPr>
            <p14:xfrm>
              <a:off x="1975629" y="816394"/>
              <a:ext cx="25920" cy="132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26A4F9-6970-CD4F-AB29-980DF5573F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8069" y="808834"/>
                <a:ext cx="4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64F7CD-5DE1-EA4F-8025-9F2E2E39D4D3}"/>
                  </a:ext>
                </a:extLst>
              </p14:cNvPr>
              <p14:cNvContentPartPr/>
              <p14:nvPr/>
            </p14:nvContentPartPr>
            <p14:xfrm>
              <a:off x="2019189" y="707314"/>
              <a:ext cx="670320" cy="479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64F7CD-5DE1-EA4F-8025-9F2E2E39D4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1629" y="699754"/>
                <a:ext cx="6850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611293-7838-DB47-B381-E6FE046F60BA}"/>
                  </a:ext>
                </a:extLst>
              </p14:cNvPr>
              <p14:cNvContentPartPr/>
              <p14:nvPr/>
            </p14:nvContentPartPr>
            <p14:xfrm>
              <a:off x="2639469" y="663754"/>
              <a:ext cx="4320" cy="14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611293-7838-DB47-B381-E6FE046F60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1909" y="656194"/>
                <a:ext cx="19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59C0E3-3CC7-304C-AEA9-8C185932F4E4}"/>
                  </a:ext>
                </a:extLst>
              </p14:cNvPr>
              <p14:cNvContentPartPr/>
              <p14:nvPr/>
            </p14:nvContentPartPr>
            <p14:xfrm>
              <a:off x="2793549" y="515794"/>
              <a:ext cx="253080" cy="446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59C0E3-3CC7-304C-AEA9-8C185932F4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85989" y="508234"/>
                <a:ext cx="2678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CC62D5-D4A8-2C4D-993B-E34D9D9F9A7C}"/>
                  </a:ext>
                </a:extLst>
              </p14:cNvPr>
              <p14:cNvContentPartPr/>
              <p14:nvPr/>
            </p14:nvContentPartPr>
            <p14:xfrm>
              <a:off x="3085869" y="718114"/>
              <a:ext cx="1764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CC62D5-D4A8-2C4D-993B-E34D9D9F9A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8309" y="710914"/>
                <a:ext cx="32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186FE2-E8B8-144E-8440-067F2BC9A4A2}"/>
                  </a:ext>
                </a:extLst>
              </p14:cNvPr>
              <p14:cNvContentPartPr/>
              <p14:nvPr/>
            </p14:nvContentPartPr>
            <p14:xfrm>
              <a:off x="3233109" y="689314"/>
              <a:ext cx="1023480" cy="192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186FE2-E8B8-144E-8440-067F2BC9A4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5549" y="681754"/>
                <a:ext cx="1038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8686D3-E79C-6140-9F89-A3050FDD57A4}"/>
                  </a:ext>
                </a:extLst>
              </p14:cNvPr>
              <p14:cNvContentPartPr/>
              <p14:nvPr/>
            </p14:nvContentPartPr>
            <p14:xfrm>
              <a:off x="5231109" y="467194"/>
              <a:ext cx="43200" cy="22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8686D3-E79C-6140-9F89-A3050FDD57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23549" y="459634"/>
                <a:ext cx="58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A346510-62BF-214F-9E66-B7535C3B721D}"/>
                  </a:ext>
                </a:extLst>
              </p14:cNvPr>
              <p14:cNvContentPartPr/>
              <p14:nvPr/>
            </p14:nvContentPartPr>
            <p14:xfrm>
              <a:off x="5756709" y="1077394"/>
              <a:ext cx="3361680" cy="1046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A346510-62BF-214F-9E66-B7535C3B72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9149" y="1069834"/>
                <a:ext cx="3376800" cy="10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113183F-6837-1E41-8790-AE2906712F7D}"/>
              </a:ext>
            </a:extLst>
          </p:cNvPr>
          <p:cNvGrpSpPr/>
          <p:nvPr/>
        </p:nvGrpSpPr>
        <p:grpSpPr>
          <a:xfrm>
            <a:off x="5267469" y="800194"/>
            <a:ext cx="4100040" cy="2096280"/>
            <a:chOff x="5267469" y="800194"/>
            <a:chExt cx="4100040" cy="20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B6F616-4A10-0C41-9A78-39CA516C4C13}"/>
                    </a:ext>
                  </a:extLst>
                </p14:cNvPr>
                <p14:cNvContentPartPr/>
                <p14:nvPr/>
              </p14:nvContentPartPr>
              <p14:xfrm>
                <a:off x="7233429" y="800194"/>
                <a:ext cx="146880" cy="145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B6F616-4A10-0C41-9A78-39CA516C4C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25869" y="792634"/>
                  <a:ext cx="162000" cy="14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9C88BE-DB92-E948-A3B8-E02895A05126}"/>
                    </a:ext>
                  </a:extLst>
                </p14:cNvPr>
                <p14:cNvContentPartPr/>
                <p14:nvPr/>
              </p14:nvContentPartPr>
              <p14:xfrm>
                <a:off x="5267469" y="2010874"/>
                <a:ext cx="4100040" cy="275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9C88BE-DB92-E948-A3B8-E02895A051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59909" y="2003314"/>
                  <a:ext cx="4115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252F29-2E27-054D-AF49-F1E897FF960E}"/>
                    </a:ext>
                  </a:extLst>
                </p14:cNvPr>
                <p14:cNvContentPartPr/>
                <p14:nvPr/>
              </p14:nvContentPartPr>
              <p14:xfrm>
                <a:off x="7309749" y="2496874"/>
                <a:ext cx="88920" cy="399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252F29-2E27-054D-AF49-F1E897FF96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02189" y="2489314"/>
                  <a:ext cx="104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7A0A66-A12E-2B40-BCCB-E819C690D1A6}"/>
                    </a:ext>
                  </a:extLst>
                </p14:cNvPr>
                <p14:cNvContentPartPr/>
                <p14:nvPr/>
              </p14:nvContentPartPr>
              <p14:xfrm>
                <a:off x="7435029" y="2700274"/>
                <a:ext cx="479880" cy="1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7A0A66-A12E-2B40-BCCB-E819C690D1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27469" y="2692714"/>
                  <a:ext cx="495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6EBE98-7E9C-A248-87B6-9C4F62E3F0E4}"/>
                    </a:ext>
                  </a:extLst>
                </p14:cNvPr>
                <p14:cNvContentPartPr/>
                <p14:nvPr/>
              </p14:nvContentPartPr>
              <p14:xfrm>
                <a:off x="7982949" y="2582554"/>
                <a:ext cx="311760" cy="219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6EBE98-7E9C-A248-87B6-9C4F62E3F0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75389" y="2574994"/>
                  <a:ext cx="326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907A8E-698A-E24F-82CA-FE0D0E84AAFD}"/>
                    </a:ext>
                  </a:extLst>
                </p14:cNvPr>
                <p14:cNvContentPartPr/>
                <p14:nvPr/>
              </p14:nvContentPartPr>
              <p14:xfrm>
                <a:off x="8080869" y="2698114"/>
                <a:ext cx="194040" cy="5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907A8E-698A-E24F-82CA-FE0D0E84AA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73309" y="2690554"/>
                  <a:ext cx="209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167CA5-0BC8-C846-890B-E56FE472567C}"/>
                    </a:ext>
                  </a:extLst>
                </p14:cNvPr>
                <p14:cNvContentPartPr/>
                <p14:nvPr/>
              </p14:nvContentPartPr>
              <p14:xfrm>
                <a:off x="8432949" y="2676154"/>
                <a:ext cx="273960" cy="21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167CA5-0BC8-C846-890B-E56FE47256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25389" y="2668594"/>
                  <a:ext cx="28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8C00F2-D567-5A4E-9508-EFAF3AB3D1F8}"/>
                    </a:ext>
                  </a:extLst>
                </p14:cNvPr>
                <p14:cNvContentPartPr/>
                <p14:nvPr/>
              </p14:nvContentPartPr>
              <p14:xfrm>
                <a:off x="8704389" y="2346754"/>
                <a:ext cx="70560" cy="514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8C00F2-D567-5A4E-9508-EFAF3AB3D1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96829" y="2339194"/>
                  <a:ext cx="856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248F9C-2E27-F042-BFFB-CD6EDF2775B6}"/>
              </a:ext>
            </a:extLst>
          </p:cNvPr>
          <p:cNvGrpSpPr/>
          <p:nvPr/>
        </p:nvGrpSpPr>
        <p:grpSpPr>
          <a:xfrm>
            <a:off x="8594229" y="1325434"/>
            <a:ext cx="1049760" cy="753840"/>
            <a:chOff x="8594229" y="1325434"/>
            <a:chExt cx="104976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028B57-4980-154A-B728-6947286C420C}"/>
                    </a:ext>
                  </a:extLst>
                </p14:cNvPr>
                <p14:cNvContentPartPr/>
                <p14:nvPr/>
              </p14:nvContentPartPr>
              <p14:xfrm>
                <a:off x="8594229" y="1632514"/>
                <a:ext cx="96120" cy="44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028B57-4980-154A-B728-6947286C42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86669" y="1625314"/>
                  <a:ext cx="1112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777FBC-14F7-5547-BE4F-1A9ACBCA9822}"/>
                    </a:ext>
                  </a:extLst>
                </p14:cNvPr>
                <p14:cNvContentPartPr/>
                <p14:nvPr/>
              </p14:nvContentPartPr>
              <p14:xfrm>
                <a:off x="8687109" y="1983154"/>
                <a:ext cx="335520" cy="46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777FBC-14F7-5547-BE4F-1A9ACBCA98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79549" y="1975594"/>
                  <a:ext cx="35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737F94-415C-0542-B6DD-800D54BF4E46}"/>
                    </a:ext>
                  </a:extLst>
                </p14:cNvPr>
                <p14:cNvContentPartPr/>
                <p14:nvPr/>
              </p14:nvContentPartPr>
              <p14:xfrm>
                <a:off x="8973669" y="1992514"/>
                <a:ext cx="507600" cy="1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737F94-415C-0542-B6DD-800D54BF4E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66109" y="1984954"/>
                  <a:ext cx="522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5FBC57-F40A-524D-9205-D0B3A91A837B}"/>
                    </a:ext>
                  </a:extLst>
                </p14:cNvPr>
                <p14:cNvContentPartPr/>
                <p14:nvPr/>
              </p14:nvContentPartPr>
              <p14:xfrm>
                <a:off x="8677389" y="1952554"/>
                <a:ext cx="413280" cy="83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5FBC57-F40A-524D-9205-D0B3A91A83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69829" y="1944994"/>
                  <a:ext cx="42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923062-5932-AD4D-8541-FA6D46DD9D74}"/>
                    </a:ext>
                  </a:extLst>
                </p14:cNvPr>
                <p14:cNvContentPartPr/>
                <p14:nvPr/>
              </p14:nvContentPartPr>
              <p14:xfrm>
                <a:off x="9012909" y="1531714"/>
                <a:ext cx="342720" cy="351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923062-5932-AD4D-8541-FA6D46DD9D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05349" y="1524154"/>
                  <a:ext cx="357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C0068F-83B1-2544-A469-10FC3E857B53}"/>
                    </a:ext>
                  </a:extLst>
                </p14:cNvPr>
                <p14:cNvContentPartPr/>
                <p14:nvPr/>
              </p14:nvContentPartPr>
              <p14:xfrm>
                <a:off x="8942349" y="1728274"/>
                <a:ext cx="110520" cy="144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C0068F-83B1-2544-A469-10FC3E857B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4789" y="1721074"/>
                  <a:ext cx="12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BB0BDF-4491-044E-9753-5488136BCF77}"/>
                    </a:ext>
                  </a:extLst>
                </p14:cNvPr>
                <p14:cNvContentPartPr/>
                <p14:nvPr/>
              </p14:nvContentPartPr>
              <p14:xfrm>
                <a:off x="9417189" y="1325434"/>
                <a:ext cx="226800" cy="358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BB0BDF-4491-044E-9753-5488136BCF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09629" y="1317874"/>
                  <a:ext cx="241920" cy="3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B27B5F-596E-FD47-8D5D-47255CF8F379}"/>
              </a:ext>
            </a:extLst>
          </p:cNvPr>
          <p:cNvGrpSpPr/>
          <p:nvPr/>
        </p:nvGrpSpPr>
        <p:grpSpPr>
          <a:xfrm>
            <a:off x="8110749" y="2998354"/>
            <a:ext cx="321840" cy="104040"/>
            <a:chOff x="8110749" y="2998354"/>
            <a:chExt cx="32184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44B6F6-4DEC-9E4A-90C8-9C1F85AA730C}"/>
                    </a:ext>
                  </a:extLst>
                </p14:cNvPr>
                <p14:cNvContentPartPr/>
                <p14:nvPr/>
              </p14:nvContentPartPr>
              <p14:xfrm>
                <a:off x="8125869" y="2998354"/>
                <a:ext cx="306720" cy="38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44B6F6-4DEC-9E4A-90C8-9C1F85AA73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8309" y="2990794"/>
                  <a:ext cx="32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2330F8-CAF1-C540-B7A6-15FB57F40FFE}"/>
                    </a:ext>
                  </a:extLst>
                </p14:cNvPr>
                <p14:cNvContentPartPr/>
                <p14:nvPr/>
              </p14:nvContentPartPr>
              <p14:xfrm>
                <a:off x="8110749" y="3095554"/>
                <a:ext cx="314640" cy="6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2330F8-CAF1-C540-B7A6-15FB57F40F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03189" y="3087994"/>
                  <a:ext cx="3297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EB376E-50A8-C440-9293-D40D4CB6DF99}"/>
              </a:ext>
            </a:extLst>
          </p:cNvPr>
          <p:cNvGrpSpPr/>
          <p:nvPr/>
        </p:nvGrpSpPr>
        <p:grpSpPr>
          <a:xfrm>
            <a:off x="546069" y="2043994"/>
            <a:ext cx="495000" cy="334800"/>
            <a:chOff x="546069" y="2043994"/>
            <a:chExt cx="4950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ED80E6-C916-884A-9627-D7817D49C999}"/>
                    </a:ext>
                  </a:extLst>
                </p14:cNvPr>
                <p14:cNvContentPartPr/>
                <p14:nvPr/>
              </p14:nvContentPartPr>
              <p14:xfrm>
                <a:off x="546069" y="2047234"/>
                <a:ext cx="190440" cy="331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ED80E6-C916-884A-9627-D7817D49C9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8509" y="2039674"/>
                  <a:ext cx="205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D4EB5D-977E-C74D-B158-1C7595B64032}"/>
                    </a:ext>
                  </a:extLst>
                </p14:cNvPr>
                <p14:cNvContentPartPr/>
                <p14:nvPr/>
              </p14:nvContentPartPr>
              <p14:xfrm>
                <a:off x="831909" y="2043994"/>
                <a:ext cx="133200" cy="35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D4EB5D-977E-C74D-B158-1C7595B640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349" y="2036434"/>
                  <a:ext cx="148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2C439D-08B5-364A-A7D6-F37DBF375096}"/>
                    </a:ext>
                  </a:extLst>
                </p14:cNvPr>
                <p14:cNvContentPartPr/>
                <p14:nvPr/>
              </p14:nvContentPartPr>
              <p14:xfrm>
                <a:off x="886989" y="2130394"/>
                <a:ext cx="154080" cy="1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2C439D-08B5-364A-A7D6-F37DBF3750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9429" y="2122834"/>
                  <a:ext cx="1692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FC46D9-24A6-0C43-9681-35D76150C5CF}"/>
                  </a:ext>
                </a:extLst>
              </p14:cNvPr>
              <p14:cNvContentPartPr/>
              <p14:nvPr/>
            </p14:nvContentPartPr>
            <p14:xfrm>
              <a:off x="1496469" y="1861114"/>
              <a:ext cx="66960" cy="21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FC46D9-24A6-0C43-9681-35D76150C5C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89269" y="1853914"/>
                <a:ext cx="82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9F616E3-5F83-CF41-A7B8-A011A4027710}"/>
                  </a:ext>
                </a:extLst>
              </p14:cNvPr>
              <p14:cNvContentPartPr/>
              <p14:nvPr/>
            </p14:nvContentPartPr>
            <p14:xfrm>
              <a:off x="1801389" y="1928074"/>
              <a:ext cx="190440" cy="12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9F616E3-5F83-CF41-A7B8-A011A40277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93829" y="1920514"/>
                <a:ext cx="2055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ECCA8BD-A0EA-3C4E-8472-450895F115D0}"/>
              </a:ext>
            </a:extLst>
          </p:cNvPr>
          <p:cNvGrpSpPr/>
          <p:nvPr/>
        </p:nvGrpSpPr>
        <p:grpSpPr>
          <a:xfrm>
            <a:off x="2258589" y="1727554"/>
            <a:ext cx="349200" cy="493200"/>
            <a:chOff x="2258589" y="1727554"/>
            <a:chExt cx="34920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B6A284-3E90-0D48-BECE-3A67DB5A43B9}"/>
                    </a:ext>
                  </a:extLst>
                </p14:cNvPr>
                <p14:cNvContentPartPr/>
                <p14:nvPr/>
              </p14:nvContentPartPr>
              <p14:xfrm>
                <a:off x="2349309" y="1863274"/>
                <a:ext cx="228960" cy="15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B6A284-3E90-0D48-BECE-3A67DB5A43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1749" y="1856074"/>
                  <a:ext cx="244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061779-E3E4-9F43-B1DE-F90F017ED466}"/>
                    </a:ext>
                  </a:extLst>
                </p14:cNvPr>
                <p14:cNvContentPartPr/>
                <p14:nvPr/>
              </p14:nvContentPartPr>
              <p14:xfrm>
                <a:off x="2412309" y="1772554"/>
                <a:ext cx="98640" cy="408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061779-E3E4-9F43-B1DE-F90F017ED4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04749" y="1764994"/>
                  <a:ext cx="1137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1FA865-58B4-B142-A9EB-77022729F687}"/>
                    </a:ext>
                  </a:extLst>
                </p14:cNvPr>
                <p14:cNvContentPartPr/>
                <p14:nvPr/>
              </p14:nvContentPartPr>
              <p14:xfrm>
                <a:off x="2406549" y="2167474"/>
                <a:ext cx="201240" cy="53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1FA865-58B4-B142-A9EB-77022729F6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98989" y="2159914"/>
                  <a:ext cx="216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14B71F-0698-894D-A527-AFC9CD8002F9}"/>
                    </a:ext>
                  </a:extLst>
                </p14:cNvPr>
                <p14:cNvContentPartPr/>
                <p14:nvPr/>
              </p14:nvContentPartPr>
              <p14:xfrm>
                <a:off x="2258589" y="1727554"/>
                <a:ext cx="345600" cy="62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14B71F-0698-894D-A527-AFC9CD8002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51029" y="1720354"/>
                  <a:ext cx="3607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301BE5-9ED1-C249-8A1D-A897D7D4F6B5}"/>
              </a:ext>
            </a:extLst>
          </p:cNvPr>
          <p:cNvGrpSpPr/>
          <p:nvPr/>
        </p:nvGrpSpPr>
        <p:grpSpPr>
          <a:xfrm>
            <a:off x="2854389" y="1708834"/>
            <a:ext cx="668880" cy="421920"/>
            <a:chOff x="2854389" y="1708834"/>
            <a:chExt cx="66888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8F6715-A4A7-D440-8127-A6D590C70478}"/>
                    </a:ext>
                  </a:extLst>
                </p14:cNvPr>
                <p14:cNvContentPartPr/>
                <p14:nvPr/>
              </p14:nvContentPartPr>
              <p14:xfrm>
                <a:off x="2854389" y="1764274"/>
                <a:ext cx="99000" cy="366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8F6715-A4A7-D440-8127-A6D590C704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46829" y="1756714"/>
                  <a:ext cx="114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62247E-CBBF-BE4B-8536-ADCDCEDB17A9}"/>
                    </a:ext>
                  </a:extLst>
                </p14:cNvPr>
                <p14:cNvContentPartPr/>
                <p14:nvPr/>
              </p14:nvContentPartPr>
              <p14:xfrm>
                <a:off x="3075069" y="1796674"/>
                <a:ext cx="178920" cy="18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62247E-CBBF-BE4B-8536-ADCDCEDB17A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7509" y="1789114"/>
                  <a:ext cx="194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0A42D3-70B7-FA4C-8CF6-851E3C4B9FC8}"/>
                    </a:ext>
                  </a:extLst>
                </p14:cNvPr>
                <p14:cNvContentPartPr/>
                <p14:nvPr/>
              </p14:nvContentPartPr>
              <p14:xfrm>
                <a:off x="3080109" y="1879474"/>
                <a:ext cx="154080" cy="47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0A42D3-70B7-FA4C-8CF6-851E3C4B9F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72549" y="1871914"/>
                  <a:ext cx="16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3156E5-7E2F-FB42-88A2-61296947BF56}"/>
                    </a:ext>
                  </a:extLst>
                </p14:cNvPr>
                <p14:cNvContentPartPr/>
                <p14:nvPr/>
              </p14:nvContentPartPr>
              <p14:xfrm>
                <a:off x="3303669" y="1708834"/>
                <a:ext cx="219600" cy="354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3156E5-7E2F-FB42-88A2-61296947BF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96109" y="1701274"/>
                  <a:ext cx="2347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7B1CF3-CB05-144B-A388-2FCCF4E0C60C}"/>
              </a:ext>
            </a:extLst>
          </p:cNvPr>
          <p:cNvGrpSpPr/>
          <p:nvPr/>
        </p:nvGrpSpPr>
        <p:grpSpPr>
          <a:xfrm>
            <a:off x="624189" y="2808634"/>
            <a:ext cx="332640" cy="428040"/>
            <a:chOff x="624189" y="2808634"/>
            <a:chExt cx="33264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04D1D4-B266-A648-A5DC-034F025E4C26}"/>
                    </a:ext>
                  </a:extLst>
                </p14:cNvPr>
                <p14:cNvContentPartPr/>
                <p14:nvPr/>
              </p14:nvContentPartPr>
              <p14:xfrm>
                <a:off x="641109" y="2808634"/>
                <a:ext cx="294840" cy="428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04D1D4-B266-A648-A5DC-034F025E4C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3549" y="2801074"/>
                  <a:ext cx="3099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5CC3C8-6893-DA41-BEB8-548BBA663174}"/>
                    </a:ext>
                  </a:extLst>
                </p14:cNvPr>
                <p14:cNvContentPartPr/>
                <p14:nvPr/>
              </p14:nvContentPartPr>
              <p14:xfrm>
                <a:off x="624189" y="2983954"/>
                <a:ext cx="332640" cy="86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5CC3C8-6893-DA41-BEB8-548BBA6631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6629" y="2976394"/>
                  <a:ext cx="3477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F5FE4E-32F0-CC48-AEDB-4DC150F4ED22}"/>
              </a:ext>
            </a:extLst>
          </p:cNvPr>
          <p:cNvGrpSpPr/>
          <p:nvPr/>
        </p:nvGrpSpPr>
        <p:grpSpPr>
          <a:xfrm>
            <a:off x="1240509" y="2920234"/>
            <a:ext cx="302040" cy="138600"/>
            <a:chOff x="1240509" y="2920234"/>
            <a:chExt cx="30204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58393A-9EDF-5A47-8570-9CDEF9C491B7}"/>
                    </a:ext>
                  </a:extLst>
                </p14:cNvPr>
                <p14:cNvContentPartPr/>
                <p14:nvPr/>
              </p14:nvContentPartPr>
              <p14:xfrm>
                <a:off x="1240509" y="2920234"/>
                <a:ext cx="178200" cy="41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58393A-9EDF-5A47-8570-9CDEF9C491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32949" y="2912674"/>
                  <a:ext cx="193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661FA3-FFE9-8847-9B1B-CA5CD29E5E64}"/>
                    </a:ext>
                  </a:extLst>
                </p14:cNvPr>
                <p14:cNvContentPartPr/>
                <p14:nvPr/>
              </p14:nvContentPartPr>
              <p14:xfrm>
                <a:off x="1311429" y="3011674"/>
                <a:ext cx="231120" cy="47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661FA3-FFE9-8847-9B1B-CA5CD29E5E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03869" y="3004114"/>
                  <a:ext cx="2462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AE373B-D02A-444E-AF08-D4E909BE9EEA}"/>
              </a:ext>
            </a:extLst>
          </p:cNvPr>
          <p:cNvGrpSpPr/>
          <p:nvPr/>
        </p:nvGrpSpPr>
        <p:grpSpPr>
          <a:xfrm>
            <a:off x="1997229" y="2514514"/>
            <a:ext cx="637560" cy="620640"/>
            <a:chOff x="1997229" y="2514514"/>
            <a:chExt cx="63756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8A98CB-25B3-4646-9412-52A2BFC1B869}"/>
                    </a:ext>
                  </a:extLst>
                </p14:cNvPr>
                <p14:cNvContentPartPr/>
                <p14:nvPr/>
              </p14:nvContentPartPr>
              <p14:xfrm>
                <a:off x="2029269" y="2759674"/>
                <a:ext cx="307800" cy="213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8A98CB-25B3-4646-9412-52A2BFC1B8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21709" y="2752114"/>
                  <a:ext cx="322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DAFC12-575F-7947-BFE5-03D5FB6FCE3B}"/>
                    </a:ext>
                  </a:extLst>
                </p14:cNvPr>
                <p14:cNvContentPartPr/>
                <p14:nvPr/>
              </p14:nvContentPartPr>
              <p14:xfrm>
                <a:off x="2165709" y="2623234"/>
                <a:ext cx="62640" cy="47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DAFC12-575F-7947-BFE5-03D5FB6FCE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8149" y="2615674"/>
                  <a:ext cx="777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FD49E7D-4BF8-EF43-9F40-8FD4BBCE4812}"/>
                    </a:ext>
                  </a:extLst>
                </p14:cNvPr>
                <p14:cNvContentPartPr/>
                <p14:nvPr/>
              </p14:nvContentPartPr>
              <p14:xfrm>
                <a:off x="2128629" y="3067474"/>
                <a:ext cx="246960" cy="67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FD49E7D-4BF8-EF43-9F40-8FD4BBCE48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1069" y="3059914"/>
                  <a:ext cx="262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B663B2-DA89-BA4D-ADB5-A459CF6E86FC}"/>
                    </a:ext>
                  </a:extLst>
                </p14:cNvPr>
                <p14:cNvContentPartPr/>
                <p14:nvPr/>
              </p14:nvContentPartPr>
              <p14:xfrm>
                <a:off x="1997229" y="2613874"/>
                <a:ext cx="274680" cy="46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B663B2-DA89-BA4D-ADB5-A459CF6E86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9669" y="2606314"/>
                  <a:ext cx="289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A37CCA-C1D1-724C-AB85-72233FEE5D65}"/>
                    </a:ext>
                  </a:extLst>
                </p14:cNvPr>
                <p14:cNvContentPartPr/>
                <p14:nvPr/>
              </p14:nvContentPartPr>
              <p14:xfrm>
                <a:off x="2378469" y="2587594"/>
                <a:ext cx="113400" cy="19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A37CCA-C1D1-724C-AB85-72233FEE5D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70909" y="2580034"/>
                  <a:ext cx="128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CA05FC-C87E-7D41-B1F8-80818AD8E966}"/>
                    </a:ext>
                  </a:extLst>
                </p14:cNvPr>
                <p14:cNvContentPartPr/>
                <p14:nvPr/>
              </p14:nvContentPartPr>
              <p14:xfrm>
                <a:off x="2574309" y="2514514"/>
                <a:ext cx="60480" cy="189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CA05FC-C87E-7D41-B1F8-80818AD8E9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6749" y="2506954"/>
                  <a:ext cx="756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59C5271-BFA5-8043-95B6-5E43029F5D7C}"/>
              </a:ext>
            </a:extLst>
          </p:cNvPr>
          <p:cNvGrpSpPr/>
          <p:nvPr/>
        </p:nvGrpSpPr>
        <p:grpSpPr>
          <a:xfrm>
            <a:off x="2889309" y="2623234"/>
            <a:ext cx="1102680" cy="468360"/>
            <a:chOff x="2889309" y="2623234"/>
            <a:chExt cx="110268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4DE2D1-D22C-944F-B7BD-995109D196EF}"/>
                    </a:ext>
                  </a:extLst>
                </p14:cNvPr>
                <p14:cNvContentPartPr/>
                <p14:nvPr/>
              </p14:nvContentPartPr>
              <p14:xfrm>
                <a:off x="2889309" y="2666794"/>
                <a:ext cx="124560" cy="340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4DE2D1-D22C-944F-B7BD-995109D196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81749" y="2659234"/>
                  <a:ext cx="139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13351F-9EF4-374C-9294-59EDB55C52EF}"/>
                    </a:ext>
                  </a:extLst>
                </p14:cNvPr>
                <p14:cNvContentPartPr/>
                <p14:nvPr/>
              </p14:nvContentPartPr>
              <p14:xfrm>
                <a:off x="3170109" y="2721154"/>
                <a:ext cx="27360" cy="204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13351F-9EF4-374C-9294-59EDB55C52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2549" y="2713594"/>
                  <a:ext cx="42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490F3B8-0543-F643-80CE-8CF132B48B67}"/>
                    </a:ext>
                  </a:extLst>
                </p14:cNvPr>
                <p14:cNvContentPartPr/>
                <p14:nvPr/>
              </p14:nvContentPartPr>
              <p14:xfrm>
                <a:off x="3358029" y="2793154"/>
                <a:ext cx="189720" cy="1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490F3B8-0543-F643-80CE-8CF132B48B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50469" y="2785594"/>
                  <a:ext cx="20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D0AF53-1915-9540-8F9E-A7063928F3F1}"/>
                    </a:ext>
                  </a:extLst>
                </p14:cNvPr>
                <p14:cNvContentPartPr/>
                <p14:nvPr/>
              </p14:nvContentPartPr>
              <p14:xfrm>
                <a:off x="3684549" y="2721154"/>
                <a:ext cx="142920" cy="37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D0AF53-1915-9540-8F9E-A7063928F3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76989" y="2713594"/>
                  <a:ext cx="158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BDFE69-12C3-894E-B9C9-4E3BA216E7EB}"/>
                    </a:ext>
                  </a:extLst>
                </p14:cNvPr>
                <p14:cNvContentPartPr/>
                <p14:nvPr/>
              </p14:nvContentPartPr>
              <p14:xfrm>
                <a:off x="3889389" y="2623234"/>
                <a:ext cx="102600" cy="441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BDFE69-12C3-894E-B9C9-4E3BA216E7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1829" y="2615674"/>
                  <a:ext cx="11772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A279027-5235-3349-A6F5-50A3D5812F4A}"/>
              </a:ext>
            </a:extLst>
          </p:cNvPr>
          <p:cNvGrpSpPr/>
          <p:nvPr/>
        </p:nvGrpSpPr>
        <p:grpSpPr>
          <a:xfrm>
            <a:off x="1491429" y="4141354"/>
            <a:ext cx="344880" cy="138600"/>
            <a:chOff x="1491429" y="4141354"/>
            <a:chExt cx="34488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F005913-07B2-8C41-BCA0-C53256628D43}"/>
                    </a:ext>
                  </a:extLst>
                </p14:cNvPr>
                <p14:cNvContentPartPr/>
                <p14:nvPr/>
              </p14:nvContentPartPr>
              <p14:xfrm>
                <a:off x="1491429" y="4141354"/>
                <a:ext cx="215280" cy="19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F005913-07B2-8C41-BCA0-C53256628D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83869" y="4133794"/>
                  <a:ext cx="23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A21632D-3602-E549-B551-E4E450C65455}"/>
                    </a:ext>
                  </a:extLst>
                </p14:cNvPr>
                <p14:cNvContentPartPr/>
                <p14:nvPr/>
              </p14:nvContentPartPr>
              <p14:xfrm>
                <a:off x="1593669" y="4209754"/>
                <a:ext cx="242640" cy="70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A21632D-3602-E549-B551-E4E450C654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6109" y="4202194"/>
                  <a:ext cx="2577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9E2C056-9D3F-1040-AC95-7BAE33D42DF6}"/>
              </a:ext>
            </a:extLst>
          </p:cNvPr>
          <p:cNvGrpSpPr/>
          <p:nvPr/>
        </p:nvGrpSpPr>
        <p:grpSpPr>
          <a:xfrm>
            <a:off x="2212869" y="3701074"/>
            <a:ext cx="636120" cy="715320"/>
            <a:chOff x="2212869" y="3701074"/>
            <a:chExt cx="636120" cy="7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88243C-7DF2-0146-8D75-3F5475CE1876}"/>
                    </a:ext>
                  </a:extLst>
                </p14:cNvPr>
                <p14:cNvContentPartPr/>
                <p14:nvPr/>
              </p14:nvContentPartPr>
              <p14:xfrm>
                <a:off x="2283429" y="4047754"/>
                <a:ext cx="232560" cy="206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88243C-7DF2-0146-8D75-3F5475CE18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75869" y="4040194"/>
                  <a:ext cx="24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2FDDF6-8161-3645-B010-95244E666AD8}"/>
                    </a:ext>
                  </a:extLst>
                </p14:cNvPr>
                <p14:cNvContentPartPr/>
                <p14:nvPr/>
              </p14:nvContentPartPr>
              <p14:xfrm>
                <a:off x="2339949" y="3912034"/>
                <a:ext cx="244800" cy="504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2FDDF6-8161-3645-B010-95244E666A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32389" y="3904474"/>
                  <a:ext cx="2599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71F9AB-30DE-AB4D-A1C9-8CFA6C2744C2}"/>
                    </a:ext>
                  </a:extLst>
                </p14:cNvPr>
                <p14:cNvContentPartPr/>
                <p14:nvPr/>
              </p14:nvContentPartPr>
              <p14:xfrm>
                <a:off x="2212869" y="3890434"/>
                <a:ext cx="226080" cy="72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71F9AB-30DE-AB4D-A1C9-8CFA6C2744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05309" y="3882874"/>
                  <a:ext cx="241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66CB25-BA11-CF4A-85C4-6908F786176D}"/>
                    </a:ext>
                  </a:extLst>
                </p14:cNvPr>
                <p14:cNvContentPartPr/>
                <p14:nvPr/>
              </p14:nvContentPartPr>
              <p14:xfrm>
                <a:off x="2541549" y="3784954"/>
                <a:ext cx="157680" cy="33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66CB25-BA11-CF4A-85C4-6908F78617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33989" y="3777754"/>
                  <a:ext cx="172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5F0D11-84A2-5B47-8273-E811C3DD9C33}"/>
                    </a:ext>
                  </a:extLst>
                </p14:cNvPr>
                <p14:cNvContentPartPr/>
                <p14:nvPr/>
              </p14:nvContentPartPr>
              <p14:xfrm>
                <a:off x="2770149" y="3701074"/>
                <a:ext cx="78840" cy="143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5F0D11-84A2-5B47-8273-E811C3DD9C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62589" y="3693514"/>
                  <a:ext cx="939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5C1AAFD-9FF3-A442-80BA-9877F0CE5D48}"/>
              </a:ext>
            </a:extLst>
          </p:cNvPr>
          <p:cNvGrpSpPr/>
          <p:nvPr/>
        </p:nvGrpSpPr>
        <p:grpSpPr>
          <a:xfrm>
            <a:off x="3157869" y="3657514"/>
            <a:ext cx="2160000" cy="879840"/>
            <a:chOff x="3157869" y="3657514"/>
            <a:chExt cx="2160000" cy="87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865B22-8207-FB4E-BA93-CDBBF514260E}"/>
                    </a:ext>
                  </a:extLst>
                </p14:cNvPr>
                <p14:cNvContentPartPr/>
                <p14:nvPr/>
              </p14:nvContentPartPr>
              <p14:xfrm>
                <a:off x="3157869" y="3701074"/>
                <a:ext cx="181800" cy="673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865B22-8207-FB4E-BA93-CDBBF51426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50309" y="3693514"/>
                  <a:ext cx="1969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C84080-3C9D-D647-BD61-F047353EE923}"/>
                    </a:ext>
                  </a:extLst>
                </p14:cNvPr>
                <p14:cNvContentPartPr/>
                <p14:nvPr/>
              </p14:nvContentPartPr>
              <p14:xfrm>
                <a:off x="3537309" y="3896914"/>
                <a:ext cx="58320" cy="268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C84080-3C9D-D647-BD61-F047353EE9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29749" y="3889354"/>
                  <a:ext cx="73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835E9E-E1CF-B44F-8785-570C3892170B}"/>
                    </a:ext>
                  </a:extLst>
                </p14:cNvPr>
                <p14:cNvContentPartPr/>
                <p14:nvPr/>
              </p14:nvContentPartPr>
              <p14:xfrm>
                <a:off x="3532269" y="3809074"/>
                <a:ext cx="143280" cy="66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835E9E-E1CF-B44F-8785-570C389217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24709" y="3801514"/>
                  <a:ext cx="158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291E3F-F0B4-5543-83A1-D1AECEA269D6}"/>
                    </a:ext>
                  </a:extLst>
                </p14:cNvPr>
                <p14:cNvContentPartPr/>
                <p14:nvPr/>
              </p14:nvContentPartPr>
              <p14:xfrm>
                <a:off x="3575829" y="3994834"/>
                <a:ext cx="187560" cy="28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291E3F-F0B4-5543-83A1-D1AECEA269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8269" y="3987274"/>
                  <a:ext cx="202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D57795-804E-9A44-8929-F6DF2D423B6F}"/>
                    </a:ext>
                  </a:extLst>
                </p14:cNvPr>
                <p14:cNvContentPartPr/>
                <p14:nvPr/>
              </p14:nvContentPartPr>
              <p14:xfrm>
                <a:off x="3847989" y="4201114"/>
                <a:ext cx="131760" cy="18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D57795-804E-9A44-8929-F6DF2D423B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0429" y="4193554"/>
                  <a:ext cx="146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8112B4-E189-F546-A42D-1ABB28204FBE}"/>
                    </a:ext>
                  </a:extLst>
                </p14:cNvPr>
                <p14:cNvContentPartPr/>
                <p14:nvPr/>
              </p14:nvContentPartPr>
              <p14:xfrm>
                <a:off x="3828189" y="4194994"/>
                <a:ext cx="128880" cy="237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8112B4-E189-F546-A42D-1ABB28204F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20629" y="4187794"/>
                  <a:ext cx="144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DE5B309-ECB1-9C45-9E71-C6068F45F661}"/>
                    </a:ext>
                  </a:extLst>
                </p14:cNvPr>
                <p14:cNvContentPartPr/>
                <p14:nvPr/>
              </p14:nvContentPartPr>
              <p14:xfrm>
                <a:off x="3961029" y="4057114"/>
                <a:ext cx="161640" cy="110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DE5B309-ECB1-9C45-9E71-C6068F45F6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53469" y="4049554"/>
                  <a:ext cx="176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29BA0B-B301-FC4A-9C37-490283478DB8}"/>
                    </a:ext>
                  </a:extLst>
                </p14:cNvPr>
                <p14:cNvContentPartPr/>
                <p14:nvPr/>
              </p14:nvContentPartPr>
              <p14:xfrm>
                <a:off x="4076589" y="4386874"/>
                <a:ext cx="18360" cy="150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29BA0B-B301-FC4A-9C37-490283478D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69029" y="4379314"/>
                  <a:ext cx="33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8653F4-48AE-BB43-8739-C71BB3A0505D}"/>
                    </a:ext>
                  </a:extLst>
                </p14:cNvPr>
                <p14:cNvContentPartPr/>
                <p14:nvPr/>
              </p14:nvContentPartPr>
              <p14:xfrm>
                <a:off x="4347309" y="3733474"/>
                <a:ext cx="81720" cy="408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8653F4-48AE-BB43-8739-C71BB3A050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39749" y="3725914"/>
                  <a:ext cx="968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19A556-C1F9-BE4C-BBBC-BB8F738BC9B6}"/>
                    </a:ext>
                  </a:extLst>
                </p14:cNvPr>
                <p14:cNvContentPartPr/>
                <p14:nvPr/>
              </p14:nvContentPartPr>
              <p14:xfrm>
                <a:off x="4555389" y="3793954"/>
                <a:ext cx="71280" cy="332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19A556-C1F9-BE4C-BBBC-BB8F738BC9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47829" y="3786394"/>
                  <a:ext cx="86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6E4555B-FE16-7749-B4D7-40C4E99AD5FB}"/>
                    </a:ext>
                  </a:extLst>
                </p14:cNvPr>
                <p14:cNvContentPartPr/>
                <p14:nvPr/>
              </p14:nvContentPartPr>
              <p14:xfrm>
                <a:off x="4470429" y="3989794"/>
                <a:ext cx="210960" cy="27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6E4555B-FE16-7749-B4D7-40C4E99AD5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2869" y="3982234"/>
                  <a:ext cx="225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5497AF-8F03-304A-8AC9-C320321342C7}"/>
                    </a:ext>
                  </a:extLst>
                </p14:cNvPr>
                <p14:cNvContentPartPr/>
                <p14:nvPr/>
              </p14:nvContentPartPr>
              <p14:xfrm>
                <a:off x="4743309" y="4075474"/>
                <a:ext cx="75600" cy="116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5497AF-8F03-304A-8AC9-C320321342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35749" y="4067914"/>
                  <a:ext cx="9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F0C65C8-E3A3-BB4D-A3BF-94F129ACA091}"/>
                    </a:ext>
                  </a:extLst>
                </p14:cNvPr>
                <p14:cNvContentPartPr/>
                <p14:nvPr/>
              </p14:nvContentPartPr>
              <p14:xfrm>
                <a:off x="4871109" y="3798994"/>
                <a:ext cx="113040" cy="292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F0C65C8-E3A3-BB4D-A3BF-94F129ACA0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63549" y="3791434"/>
                  <a:ext cx="128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393510-477B-6040-AC92-A7AE4B002B7E}"/>
                    </a:ext>
                  </a:extLst>
                </p14:cNvPr>
                <p14:cNvContentPartPr/>
                <p14:nvPr/>
              </p14:nvContentPartPr>
              <p14:xfrm>
                <a:off x="5176029" y="3657514"/>
                <a:ext cx="141840" cy="67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393510-477B-6040-AC92-A7AE4B002B7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68469" y="3649954"/>
                  <a:ext cx="156960" cy="68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5BAAE3B-C167-864F-A035-DF403224F841}"/>
                  </a:ext>
                </a:extLst>
              </p14:cNvPr>
              <p14:cNvContentPartPr/>
              <p14:nvPr/>
            </p14:nvContentPartPr>
            <p14:xfrm>
              <a:off x="2574309" y="4904914"/>
              <a:ext cx="2414880" cy="266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5BAAE3B-C167-864F-A035-DF403224F84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66749" y="4897354"/>
                <a:ext cx="243000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9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4DF-8607-294D-A14F-FE92213ED308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3B201-7400-AB43-8571-F189FAE15478}"/>
              </a:ext>
            </a:extLst>
          </p:cNvPr>
          <p:cNvGrpSpPr/>
          <p:nvPr/>
        </p:nvGrpSpPr>
        <p:grpSpPr>
          <a:xfrm>
            <a:off x="1645509" y="564394"/>
            <a:ext cx="2223360" cy="490680"/>
            <a:chOff x="1645509" y="564394"/>
            <a:chExt cx="222336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A1D0D8-349B-F446-ADF1-C96DB71CD5D3}"/>
                    </a:ext>
                  </a:extLst>
                </p14:cNvPr>
                <p14:cNvContentPartPr/>
                <p14:nvPr/>
              </p14:nvContentPartPr>
              <p14:xfrm>
                <a:off x="1645509" y="758074"/>
                <a:ext cx="227520" cy="297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A1D0D8-349B-F446-ADF1-C96DB71CD5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7949" y="750514"/>
                  <a:ext cx="242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29D3E0-F6B4-CC48-BF93-7F2AD2C92C5A}"/>
                    </a:ext>
                  </a:extLst>
                </p14:cNvPr>
                <p14:cNvContentPartPr/>
                <p14:nvPr/>
              </p14:nvContentPartPr>
              <p14:xfrm>
                <a:off x="1899309" y="731074"/>
                <a:ext cx="479160" cy="300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29D3E0-F6B4-CC48-BF93-7F2AD2C92C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1749" y="723514"/>
                  <a:ext cx="494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2EFEF1-4F60-1743-9C52-E73D64D20239}"/>
                    </a:ext>
                  </a:extLst>
                </p14:cNvPr>
                <p14:cNvContentPartPr/>
                <p14:nvPr/>
              </p14:nvContentPartPr>
              <p14:xfrm>
                <a:off x="2736669" y="779314"/>
                <a:ext cx="109080" cy="15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2EFEF1-4F60-1743-9C52-E73D64D202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29109" y="771754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2AB177-B97B-4B4C-8672-5367A7D30B16}"/>
                    </a:ext>
                  </a:extLst>
                </p14:cNvPr>
                <p14:cNvContentPartPr/>
                <p14:nvPr/>
              </p14:nvContentPartPr>
              <p14:xfrm>
                <a:off x="2835669" y="761674"/>
                <a:ext cx="80280" cy="171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2AB177-B97B-4B4C-8672-5367A7D30B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8109" y="754114"/>
                  <a:ext cx="95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37AE4B-53AA-D24D-B25F-5B41B5C50950}"/>
                    </a:ext>
                  </a:extLst>
                </p14:cNvPr>
                <p14:cNvContentPartPr/>
                <p14:nvPr/>
              </p14:nvContentPartPr>
              <p14:xfrm>
                <a:off x="3041589" y="564394"/>
                <a:ext cx="827280" cy="35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37AE4B-53AA-D24D-B25F-5B41B5C509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4029" y="556834"/>
                  <a:ext cx="84240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9330CF-BAFD-3E41-9AF2-436EC96EAEAC}"/>
                  </a:ext>
                </a:extLst>
              </p14:cNvPr>
              <p14:cNvContentPartPr/>
              <p14:nvPr/>
            </p14:nvContentPartPr>
            <p14:xfrm>
              <a:off x="4483029" y="452434"/>
              <a:ext cx="851760" cy="430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9330CF-BAFD-3E41-9AF2-436EC96EAE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5469" y="444874"/>
                <a:ext cx="86652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0635C57-F37D-644E-8D04-E501C30D2AF0}"/>
              </a:ext>
            </a:extLst>
          </p:cNvPr>
          <p:cNvGrpSpPr/>
          <p:nvPr/>
        </p:nvGrpSpPr>
        <p:grpSpPr>
          <a:xfrm>
            <a:off x="5771829" y="486634"/>
            <a:ext cx="1485000" cy="516600"/>
            <a:chOff x="5771829" y="486634"/>
            <a:chExt cx="148500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BE1294-3B30-7A4C-9C70-04C39B3B5FA0}"/>
                    </a:ext>
                  </a:extLst>
                </p14:cNvPr>
                <p14:cNvContentPartPr/>
                <p14:nvPr/>
              </p14:nvContentPartPr>
              <p14:xfrm>
                <a:off x="5771829" y="655114"/>
                <a:ext cx="128880" cy="34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BE1294-3B30-7A4C-9C70-04C39B3B5F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64269" y="647554"/>
                  <a:ext cx="144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DAFFE7-B16A-5D42-9F3E-9D1382A4AC28}"/>
                    </a:ext>
                  </a:extLst>
                </p14:cNvPr>
                <p14:cNvContentPartPr/>
                <p14:nvPr/>
              </p14:nvContentPartPr>
              <p14:xfrm>
                <a:off x="6014109" y="734314"/>
                <a:ext cx="104040" cy="1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DAFFE7-B16A-5D42-9F3E-9D1382A4AC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06549" y="726754"/>
                  <a:ext cx="11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D10743-9536-6A4A-B74F-2EB242446916}"/>
                    </a:ext>
                  </a:extLst>
                </p14:cNvPr>
                <p14:cNvContentPartPr/>
                <p14:nvPr/>
              </p14:nvContentPartPr>
              <p14:xfrm>
                <a:off x="6177549" y="652954"/>
                <a:ext cx="99720" cy="9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D10743-9536-6A4A-B74F-2EB2424469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9989" y="645394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595B38-20A6-1749-914A-06300062FFAF}"/>
                    </a:ext>
                  </a:extLst>
                </p14:cNvPr>
                <p14:cNvContentPartPr/>
                <p14:nvPr/>
              </p14:nvContentPartPr>
              <p14:xfrm>
                <a:off x="6262509" y="652954"/>
                <a:ext cx="59400" cy="12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595B38-20A6-1749-914A-06300062FF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54949" y="645394"/>
                  <a:ext cx="74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F85C08-C8D6-9248-8839-617AD083D154}"/>
                    </a:ext>
                  </a:extLst>
                </p14:cNvPr>
                <p14:cNvContentPartPr/>
                <p14:nvPr/>
              </p14:nvContentPartPr>
              <p14:xfrm>
                <a:off x="6441789" y="486634"/>
                <a:ext cx="815040" cy="32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F85C08-C8D6-9248-8839-617AD083D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4229" y="479074"/>
                  <a:ext cx="8301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6DEF93-A0D7-E843-88D6-070701C12F78}"/>
              </a:ext>
            </a:extLst>
          </p:cNvPr>
          <p:cNvGrpSpPr/>
          <p:nvPr/>
        </p:nvGrpSpPr>
        <p:grpSpPr>
          <a:xfrm>
            <a:off x="2334909" y="1693714"/>
            <a:ext cx="326160" cy="294120"/>
            <a:chOff x="2334909" y="1693714"/>
            <a:chExt cx="3261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E9D45B-DF42-CB4D-9819-6ACFD9A16FB9}"/>
                    </a:ext>
                  </a:extLst>
                </p14:cNvPr>
                <p14:cNvContentPartPr/>
                <p14:nvPr/>
              </p14:nvContentPartPr>
              <p14:xfrm>
                <a:off x="2334909" y="1693714"/>
                <a:ext cx="120240" cy="28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E9D45B-DF42-CB4D-9819-6ACFD9A16F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27349" y="1686154"/>
                  <a:ext cx="135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F5AAC0-8565-E146-ABB1-1C0ECB15A752}"/>
                    </a:ext>
                  </a:extLst>
                </p14:cNvPr>
                <p14:cNvContentPartPr/>
                <p14:nvPr/>
              </p14:nvContentPartPr>
              <p14:xfrm>
                <a:off x="2555589" y="1846714"/>
                <a:ext cx="105480" cy="14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F5AAC0-8565-E146-ABB1-1C0ECB15A7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48029" y="1839154"/>
                  <a:ext cx="120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6AB0B2-FBD9-6348-93A2-A8C8E7E4A870}"/>
              </a:ext>
            </a:extLst>
          </p:cNvPr>
          <p:cNvGrpSpPr/>
          <p:nvPr/>
        </p:nvGrpSpPr>
        <p:grpSpPr>
          <a:xfrm>
            <a:off x="3077949" y="1523794"/>
            <a:ext cx="206280" cy="381240"/>
            <a:chOff x="3077949" y="1523794"/>
            <a:chExt cx="2062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448F89-A8CA-D34F-81EC-6A94668E15FB}"/>
                    </a:ext>
                  </a:extLst>
                </p14:cNvPr>
                <p14:cNvContentPartPr/>
                <p14:nvPr/>
              </p14:nvContentPartPr>
              <p14:xfrm>
                <a:off x="3077949" y="1523794"/>
                <a:ext cx="126000" cy="244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448F89-A8CA-D34F-81EC-6A94668E15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0389" y="1516234"/>
                  <a:ext cx="141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DD9845-A472-D649-8D2D-4388ADC4C1D9}"/>
                    </a:ext>
                  </a:extLst>
                </p14:cNvPr>
                <p14:cNvContentPartPr/>
                <p14:nvPr/>
              </p14:nvContentPartPr>
              <p14:xfrm>
                <a:off x="3080109" y="1853194"/>
                <a:ext cx="204120" cy="51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DD9845-A472-D649-8D2D-4388ADC4C1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2549" y="1845634"/>
                  <a:ext cx="2192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6C2448C-74C2-6A4B-8A1F-E93DC88E6F1B}"/>
                  </a:ext>
                </a:extLst>
              </p14:cNvPr>
              <p14:cNvContentPartPr/>
              <p14:nvPr/>
            </p14:nvContentPartPr>
            <p14:xfrm>
              <a:off x="3707229" y="1534594"/>
              <a:ext cx="244080" cy="293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6C2448C-74C2-6A4B-8A1F-E93DC88E6F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9669" y="1527034"/>
                <a:ext cx="2592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788AFA5-C48E-3142-A213-75C0057A2043}"/>
                  </a:ext>
                </a:extLst>
              </p14:cNvPr>
              <p14:cNvContentPartPr/>
              <p14:nvPr/>
            </p14:nvContentPartPr>
            <p14:xfrm>
              <a:off x="4655469" y="1602274"/>
              <a:ext cx="187560" cy="43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788AFA5-C48E-3142-A213-75C0057A2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48269" y="1594714"/>
                <a:ext cx="202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F362DD-A3A3-B644-8896-AB197C7B6E9C}"/>
                  </a:ext>
                </a:extLst>
              </p14:cNvPr>
              <p14:cNvContentPartPr/>
              <p14:nvPr/>
            </p14:nvContentPartPr>
            <p14:xfrm>
              <a:off x="4664469" y="1761034"/>
              <a:ext cx="222480" cy="36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F362DD-A3A3-B644-8896-AB197C7B6E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56909" y="1753474"/>
                <a:ext cx="237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F47EE5D-F2ED-E845-B0EB-B106F8F2CDB2}"/>
                  </a:ext>
                </a:extLst>
              </p14:cNvPr>
              <p14:cNvContentPartPr/>
              <p14:nvPr/>
            </p14:nvContentPartPr>
            <p14:xfrm>
              <a:off x="5578149" y="1508674"/>
              <a:ext cx="160920" cy="96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F47EE5D-F2ED-E845-B0EB-B106F8F2CD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70589" y="1501114"/>
                <a:ext cx="17568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56DDEAA-9696-8745-A560-2D105DEE712D}"/>
              </a:ext>
            </a:extLst>
          </p:cNvPr>
          <p:cNvGrpSpPr/>
          <p:nvPr/>
        </p:nvGrpSpPr>
        <p:grpSpPr>
          <a:xfrm>
            <a:off x="6064869" y="1211674"/>
            <a:ext cx="1147680" cy="312840"/>
            <a:chOff x="6064869" y="1211674"/>
            <a:chExt cx="114768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120F0A-0497-BE48-8D80-331D250847B9}"/>
                    </a:ext>
                  </a:extLst>
                </p14:cNvPr>
                <p14:cNvContentPartPr/>
                <p14:nvPr/>
              </p14:nvContentPartPr>
              <p14:xfrm>
                <a:off x="6064869" y="1398154"/>
                <a:ext cx="446040" cy="112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120F0A-0497-BE48-8D80-331D250847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57309" y="1390594"/>
                  <a:ext cx="46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0AABB1-009A-2C47-B809-0E9FE014A448}"/>
                    </a:ext>
                  </a:extLst>
                </p14:cNvPr>
                <p14:cNvContentPartPr/>
                <p14:nvPr/>
              </p14:nvContentPartPr>
              <p14:xfrm>
                <a:off x="6446829" y="1249474"/>
                <a:ext cx="3240" cy="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0AABB1-009A-2C47-B809-0E9FE014A4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9269" y="1241914"/>
                  <a:ext cx="18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54E9E6-D268-1B49-96DA-39A0E6A43550}"/>
                    </a:ext>
                  </a:extLst>
                </p14:cNvPr>
                <p14:cNvContentPartPr/>
                <p14:nvPr/>
              </p14:nvContentPartPr>
              <p14:xfrm>
                <a:off x="6609909" y="1316074"/>
                <a:ext cx="32400" cy="20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54E9E6-D268-1B49-96DA-39A0E6A435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2349" y="1308514"/>
                  <a:ext cx="47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035AD-7C8F-3249-A577-2F01317C6476}"/>
                    </a:ext>
                  </a:extLst>
                </p14:cNvPr>
                <p14:cNvContentPartPr/>
                <p14:nvPr/>
              </p14:nvContentPartPr>
              <p14:xfrm>
                <a:off x="6545469" y="1420834"/>
                <a:ext cx="195480" cy="86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035AD-7C8F-3249-A577-2F01317C64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37909" y="1413274"/>
                  <a:ext cx="210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B9224C-A549-C84D-9F9E-1BFEE5781CC5}"/>
                    </a:ext>
                  </a:extLst>
                </p14:cNvPr>
                <p14:cNvContentPartPr/>
                <p14:nvPr/>
              </p14:nvContentPartPr>
              <p14:xfrm>
                <a:off x="6765429" y="1327954"/>
                <a:ext cx="1800" cy="1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B9224C-A549-C84D-9F9E-1BFEE5781C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57869" y="1320394"/>
                  <a:ext cx="1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6861B2-67F2-FE40-9481-ED073D994B0C}"/>
                    </a:ext>
                  </a:extLst>
                </p14:cNvPr>
                <p14:cNvContentPartPr/>
                <p14:nvPr/>
              </p14:nvContentPartPr>
              <p14:xfrm>
                <a:off x="6804309" y="1211674"/>
                <a:ext cx="408240" cy="309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6861B2-67F2-FE40-9481-ED073D994B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96749" y="1204114"/>
                  <a:ext cx="4233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411219-2896-6644-9BE7-B84EE7DF4308}"/>
              </a:ext>
            </a:extLst>
          </p:cNvPr>
          <p:cNvGrpSpPr/>
          <p:nvPr/>
        </p:nvGrpSpPr>
        <p:grpSpPr>
          <a:xfrm>
            <a:off x="7527909" y="1233634"/>
            <a:ext cx="1093320" cy="409680"/>
            <a:chOff x="7527909" y="1233634"/>
            <a:chExt cx="109332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04B748-2455-AE48-84F5-B52595FD7B32}"/>
                    </a:ext>
                  </a:extLst>
                </p14:cNvPr>
                <p14:cNvContentPartPr/>
                <p14:nvPr/>
              </p14:nvContentPartPr>
              <p14:xfrm>
                <a:off x="7527909" y="1308874"/>
                <a:ext cx="602640" cy="334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04B748-2455-AE48-84F5-B52595FD7B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0349" y="1301314"/>
                  <a:ext cx="6177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077A53-84BE-1D46-BBFD-88A408D42A4D}"/>
                    </a:ext>
                  </a:extLst>
                </p14:cNvPr>
                <p14:cNvContentPartPr/>
                <p14:nvPr/>
              </p14:nvContentPartPr>
              <p14:xfrm>
                <a:off x="8125869" y="1233634"/>
                <a:ext cx="11160" cy="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077A53-84BE-1D46-BBFD-88A408D42A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8309" y="1226074"/>
                  <a:ext cx="2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B69A25-71A4-024A-8D56-485F9E1EC932}"/>
                    </a:ext>
                  </a:extLst>
                </p14:cNvPr>
                <p14:cNvContentPartPr/>
                <p14:nvPr/>
              </p14:nvContentPartPr>
              <p14:xfrm>
                <a:off x="8197869" y="1380154"/>
                <a:ext cx="38160" cy="9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B69A25-71A4-024A-8D56-485F9E1EC9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0309" y="1372594"/>
                  <a:ext cx="53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20BC85-6F9B-434A-921E-AD76639E3FDB}"/>
                    </a:ext>
                  </a:extLst>
                </p14:cNvPr>
                <p14:cNvContentPartPr/>
                <p14:nvPr/>
              </p14:nvContentPartPr>
              <p14:xfrm>
                <a:off x="8207949" y="1344514"/>
                <a:ext cx="413280" cy="90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20BC85-6F9B-434A-921E-AD76639E3F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00389" y="1336954"/>
                  <a:ext cx="4284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BB8D3D3-0686-174B-AFED-5F6B417A005A}"/>
              </a:ext>
            </a:extLst>
          </p:cNvPr>
          <p:cNvGrpSpPr/>
          <p:nvPr/>
        </p:nvGrpSpPr>
        <p:grpSpPr>
          <a:xfrm>
            <a:off x="8985909" y="1182154"/>
            <a:ext cx="399600" cy="339840"/>
            <a:chOff x="8985909" y="1182154"/>
            <a:chExt cx="39960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4922407-275F-914E-B9D4-6DB456F5F5A6}"/>
                    </a:ext>
                  </a:extLst>
                </p14:cNvPr>
                <p14:cNvContentPartPr/>
                <p14:nvPr/>
              </p14:nvContentPartPr>
              <p14:xfrm>
                <a:off x="9030189" y="1325074"/>
                <a:ext cx="83160" cy="91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4922407-275F-914E-B9D4-6DB456F5F5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22629" y="1317514"/>
                  <a:ext cx="98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1280D6-C18E-344F-AAF3-6902726D7197}"/>
                    </a:ext>
                  </a:extLst>
                </p14:cNvPr>
                <p14:cNvContentPartPr/>
                <p14:nvPr/>
              </p14:nvContentPartPr>
              <p14:xfrm>
                <a:off x="9015069" y="1182154"/>
                <a:ext cx="123840" cy="339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1280D6-C18E-344F-AAF3-6902726D71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07509" y="1174594"/>
                  <a:ext cx="13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EFA740-4D0F-504D-88FC-D43D843C7AB0}"/>
                    </a:ext>
                  </a:extLst>
                </p14:cNvPr>
                <p14:cNvContentPartPr/>
                <p14:nvPr/>
              </p14:nvContentPartPr>
              <p14:xfrm>
                <a:off x="8985909" y="1380154"/>
                <a:ext cx="399600" cy="99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EFA740-4D0F-504D-88FC-D43D843C7A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78349" y="1372594"/>
                  <a:ext cx="4147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2611AEA-338E-8941-9566-B600AB0970B6}"/>
              </a:ext>
            </a:extLst>
          </p:cNvPr>
          <p:cNvGrpSpPr/>
          <p:nvPr/>
        </p:nvGrpSpPr>
        <p:grpSpPr>
          <a:xfrm>
            <a:off x="9700149" y="1055794"/>
            <a:ext cx="879840" cy="348480"/>
            <a:chOff x="9700149" y="1055794"/>
            <a:chExt cx="87984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66BAF5D-0A09-DE49-936B-FCE163DE07BA}"/>
                    </a:ext>
                  </a:extLst>
                </p14:cNvPr>
                <p14:cNvContentPartPr/>
                <p14:nvPr/>
              </p14:nvContentPartPr>
              <p14:xfrm>
                <a:off x="9700149" y="1300234"/>
                <a:ext cx="215280" cy="104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66BAF5D-0A09-DE49-936B-FCE163DE07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92589" y="1292674"/>
                  <a:ext cx="23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6F58F0-51BD-6946-A738-09F2A5ABD1CA}"/>
                    </a:ext>
                  </a:extLst>
                </p14:cNvPr>
                <p14:cNvContentPartPr/>
                <p14:nvPr/>
              </p14:nvContentPartPr>
              <p14:xfrm>
                <a:off x="10074549" y="1055794"/>
                <a:ext cx="2520" cy="341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6F58F0-51BD-6946-A738-09F2A5ABD1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66989" y="1048234"/>
                  <a:ext cx="17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94ADF0-D64E-1A4C-921B-3243FE369144}"/>
                    </a:ext>
                  </a:extLst>
                </p14:cNvPr>
                <p14:cNvContentPartPr/>
                <p14:nvPr/>
              </p14:nvContentPartPr>
              <p14:xfrm>
                <a:off x="9987429" y="1294474"/>
                <a:ext cx="273960" cy="93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94ADF0-D64E-1A4C-921B-3243FE3691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79869" y="1286914"/>
                  <a:ext cx="28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B1129E-C9D6-E24F-9259-B331BC5863F0}"/>
                    </a:ext>
                  </a:extLst>
                </p14:cNvPr>
                <p14:cNvContentPartPr/>
                <p14:nvPr/>
              </p14:nvContentPartPr>
              <p14:xfrm>
                <a:off x="10273269" y="1255234"/>
                <a:ext cx="41040" cy="141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B1129E-C9D6-E24F-9259-B331BC5863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65709" y="1247674"/>
                  <a:ext cx="56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615CCB-98AA-9241-9F8D-0535CEBD4E97}"/>
                    </a:ext>
                  </a:extLst>
                </p14:cNvPr>
                <p14:cNvContentPartPr/>
                <p14:nvPr/>
              </p14:nvContentPartPr>
              <p14:xfrm>
                <a:off x="10470909" y="1088554"/>
                <a:ext cx="30240" cy="289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615CCB-98AA-9241-9F8D-0535CEBD4E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63349" y="1080994"/>
                  <a:ext cx="45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8D1E13-A61A-CF41-9575-B232C8716893}"/>
                    </a:ext>
                  </a:extLst>
                </p14:cNvPr>
                <p14:cNvContentPartPr/>
                <p14:nvPr/>
              </p14:nvContentPartPr>
              <p14:xfrm>
                <a:off x="10368309" y="1287274"/>
                <a:ext cx="211680" cy="19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8D1E13-A61A-CF41-9575-B232C87168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60749" y="1279714"/>
                  <a:ext cx="2268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76450B-893F-544C-BB3C-690A0B41DFD4}"/>
                  </a:ext>
                </a:extLst>
              </p14:cNvPr>
              <p14:cNvContentPartPr/>
              <p14:nvPr/>
            </p14:nvContentPartPr>
            <p14:xfrm>
              <a:off x="10867629" y="1282234"/>
              <a:ext cx="1800" cy="46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76450B-893F-544C-BB3C-690A0B41DFD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860069" y="1274674"/>
                <a:ext cx="16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EA7291-AA1D-F849-A57F-C86141F5EDE5}"/>
                  </a:ext>
                </a:extLst>
              </p14:cNvPr>
              <p14:cNvContentPartPr/>
              <p14:nvPr/>
            </p14:nvContentPartPr>
            <p14:xfrm>
              <a:off x="5607309" y="1708114"/>
              <a:ext cx="425160" cy="669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EA7291-AA1D-F849-A57F-C86141F5ED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9749" y="1700914"/>
                <a:ext cx="44028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127415C-B3B4-5B40-AD68-52D012505A2B}"/>
                  </a:ext>
                </a:extLst>
              </p14:cNvPr>
              <p14:cNvContentPartPr/>
              <p14:nvPr/>
            </p14:nvContentPartPr>
            <p14:xfrm>
              <a:off x="6460509" y="1849234"/>
              <a:ext cx="213120" cy="2887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127415C-B3B4-5B40-AD68-52D012505A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52949" y="1841674"/>
                <a:ext cx="2278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EC9A692-E26A-A445-8374-CF4BB5829D82}"/>
                  </a:ext>
                </a:extLst>
              </p14:cNvPr>
              <p14:cNvContentPartPr/>
              <p14:nvPr/>
            </p14:nvContentPartPr>
            <p14:xfrm>
              <a:off x="7296429" y="1759594"/>
              <a:ext cx="245160" cy="509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EC9A692-E26A-A445-8374-CF4BB5829D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88869" y="1752034"/>
                <a:ext cx="259920" cy="52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E6A60F4-0CC3-114D-AA23-D131B6E022CC}"/>
              </a:ext>
            </a:extLst>
          </p:cNvPr>
          <p:cNvGrpSpPr/>
          <p:nvPr/>
        </p:nvGrpSpPr>
        <p:grpSpPr>
          <a:xfrm>
            <a:off x="7958109" y="1763194"/>
            <a:ext cx="700200" cy="280800"/>
            <a:chOff x="7958109" y="1763194"/>
            <a:chExt cx="70020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582C87-40BC-194B-8B06-83751E53311F}"/>
                    </a:ext>
                  </a:extLst>
                </p14:cNvPr>
                <p14:cNvContentPartPr/>
                <p14:nvPr/>
              </p14:nvContentPartPr>
              <p14:xfrm>
                <a:off x="7958109" y="1828714"/>
                <a:ext cx="250560" cy="21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582C87-40BC-194B-8B06-83751E5331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50549" y="1821154"/>
                  <a:ext cx="265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F12AC-8D35-944C-BE17-0BF5D06620BF}"/>
                    </a:ext>
                  </a:extLst>
                </p14:cNvPr>
                <p14:cNvContentPartPr/>
                <p14:nvPr/>
              </p14:nvContentPartPr>
              <p14:xfrm>
                <a:off x="8180589" y="1763194"/>
                <a:ext cx="8280" cy="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F12AC-8D35-944C-BE17-0BF5D06620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73029" y="1755634"/>
                  <a:ext cx="23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EBE249-4C4C-4845-9A7A-7852672552D3}"/>
                    </a:ext>
                  </a:extLst>
                </p14:cNvPr>
                <p14:cNvContentPartPr/>
                <p14:nvPr/>
              </p14:nvContentPartPr>
              <p14:xfrm>
                <a:off x="8266629" y="1848874"/>
                <a:ext cx="113040" cy="174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EBE249-4C4C-4845-9A7A-7852672552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59069" y="1841314"/>
                  <a:ext cx="128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24D22B-0598-F245-A4CA-047710E214F3}"/>
                    </a:ext>
                  </a:extLst>
                </p14:cNvPr>
                <p14:cNvContentPartPr/>
                <p14:nvPr/>
              </p14:nvContentPartPr>
              <p14:xfrm>
                <a:off x="8242149" y="1911154"/>
                <a:ext cx="162360" cy="37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24D22B-0598-F245-A4CA-047710E214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34589" y="1903954"/>
                  <a:ext cx="17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93A9F2-8252-1D42-8F6D-4570DFD29ADE}"/>
                    </a:ext>
                  </a:extLst>
                </p14:cNvPr>
                <p14:cNvContentPartPr/>
                <p14:nvPr/>
              </p14:nvContentPartPr>
              <p14:xfrm>
                <a:off x="8390829" y="1827994"/>
                <a:ext cx="267480" cy="181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93A9F2-8252-1D42-8F6D-4570DFD29A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83269" y="1820434"/>
                  <a:ext cx="28260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526B6B6-FCFA-5F44-9ECD-51C15117CACB}"/>
                  </a:ext>
                </a:extLst>
              </p14:cNvPr>
              <p14:cNvContentPartPr/>
              <p14:nvPr/>
            </p14:nvContentPartPr>
            <p14:xfrm>
              <a:off x="9010749" y="1806754"/>
              <a:ext cx="259560" cy="209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526B6B6-FCFA-5F44-9ECD-51C15117CAC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003189" y="1799194"/>
                <a:ext cx="27468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C9BCB6B-DDC5-6143-8774-F493897026C2}"/>
              </a:ext>
            </a:extLst>
          </p:cNvPr>
          <p:cNvGrpSpPr/>
          <p:nvPr/>
        </p:nvGrpSpPr>
        <p:grpSpPr>
          <a:xfrm>
            <a:off x="2418069" y="3021394"/>
            <a:ext cx="504000" cy="369000"/>
            <a:chOff x="2418069" y="3021394"/>
            <a:chExt cx="50400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B9198D-B3CC-7845-B0F7-4E4E5783864B}"/>
                    </a:ext>
                  </a:extLst>
                </p14:cNvPr>
                <p14:cNvContentPartPr/>
                <p14:nvPr/>
              </p14:nvContentPartPr>
              <p14:xfrm>
                <a:off x="2509149" y="3137674"/>
                <a:ext cx="55440" cy="205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B9198D-B3CC-7845-B0F7-4E4E578386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1589" y="3130114"/>
                  <a:ext cx="7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EACD3C-3CD1-2545-9D1B-82732942D920}"/>
                    </a:ext>
                  </a:extLst>
                </p14:cNvPr>
                <p14:cNvContentPartPr/>
                <p14:nvPr/>
              </p14:nvContentPartPr>
              <p14:xfrm>
                <a:off x="2418069" y="3100594"/>
                <a:ext cx="221760" cy="56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EACD3C-3CD1-2545-9D1B-82732942D9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10869" y="3093394"/>
                  <a:ext cx="236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E76BC5-A98C-464A-B237-2D7765F5F46F}"/>
                    </a:ext>
                  </a:extLst>
                </p14:cNvPr>
                <p14:cNvContentPartPr/>
                <p14:nvPr/>
              </p14:nvContentPartPr>
              <p14:xfrm>
                <a:off x="2546589" y="3282754"/>
                <a:ext cx="236880" cy="10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E76BC5-A98C-464A-B237-2D7765F5F4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9029" y="3275554"/>
                  <a:ext cx="252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EFDDFF-667C-9646-B230-133568382FFF}"/>
                    </a:ext>
                  </a:extLst>
                </p14:cNvPr>
                <p14:cNvContentPartPr/>
                <p14:nvPr/>
              </p14:nvContentPartPr>
              <p14:xfrm>
                <a:off x="2785629" y="3021394"/>
                <a:ext cx="86400" cy="322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EFDDFF-667C-9646-B230-133568382F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78069" y="3013834"/>
                  <a:ext cx="101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100E90C-9C9D-A44B-8C46-DD52E3FD4E72}"/>
                    </a:ext>
                  </a:extLst>
                </p14:cNvPr>
                <p14:cNvContentPartPr/>
                <p14:nvPr/>
              </p14:nvContentPartPr>
              <p14:xfrm>
                <a:off x="2777349" y="3182674"/>
                <a:ext cx="144720" cy="83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100E90C-9C9D-A44B-8C46-DD52E3FD4E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69789" y="3175114"/>
                  <a:ext cx="1598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D068C23-8544-9B49-8F0C-2A881C548974}"/>
              </a:ext>
            </a:extLst>
          </p:cNvPr>
          <p:cNvGrpSpPr/>
          <p:nvPr/>
        </p:nvGrpSpPr>
        <p:grpSpPr>
          <a:xfrm>
            <a:off x="3426429" y="3119674"/>
            <a:ext cx="349560" cy="356760"/>
            <a:chOff x="3426429" y="3119674"/>
            <a:chExt cx="3495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4640E07-E426-0342-A450-0424E8926108}"/>
                    </a:ext>
                  </a:extLst>
                </p14:cNvPr>
                <p14:cNvContentPartPr/>
                <p14:nvPr/>
              </p14:nvContentPartPr>
              <p14:xfrm>
                <a:off x="3426429" y="3119674"/>
                <a:ext cx="162000" cy="356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4640E07-E426-0342-A450-0424E89261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18869" y="3112114"/>
                  <a:ext cx="177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387D80C-C155-E445-9F2B-B055C6A48269}"/>
                    </a:ext>
                  </a:extLst>
                </p14:cNvPr>
                <p14:cNvContentPartPr/>
                <p14:nvPr/>
              </p14:nvContentPartPr>
              <p14:xfrm>
                <a:off x="3617949" y="3265114"/>
                <a:ext cx="158040" cy="173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387D80C-C155-E445-9F2B-B055C6A482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10389" y="3257554"/>
                  <a:ext cx="1728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A85D362-1C55-0747-9A43-C4F2168E3DEE}"/>
              </a:ext>
            </a:extLst>
          </p:cNvPr>
          <p:cNvGrpSpPr/>
          <p:nvPr/>
        </p:nvGrpSpPr>
        <p:grpSpPr>
          <a:xfrm>
            <a:off x="4083789" y="2982514"/>
            <a:ext cx="712440" cy="308160"/>
            <a:chOff x="4083789" y="2982514"/>
            <a:chExt cx="7124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E54B925-C128-8C49-9E36-20046AE846B5}"/>
                    </a:ext>
                  </a:extLst>
                </p14:cNvPr>
                <p14:cNvContentPartPr/>
                <p14:nvPr/>
              </p14:nvContentPartPr>
              <p14:xfrm>
                <a:off x="4083789" y="2982514"/>
                <a:ext cx="181080" cy="186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E54B925-C128-8C49-9E36-20046AE846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76229" y="2974954"/>
                  <a:ext cx="196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FB1D222-478D-164E-92BE-C8D544A5A090}"/>
                    </a:ext>
                  </a:extLst>
                </p14:cNvPr>
                <p14:cNvContentPartPr/>
                <p14:nvPr/>
              </p14:nvContentPartPr>
              <p14:xfrm>
                <a:off x="4130949" y="3265474"/>
                <a:ext cx="191880" cy="25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FB1D222-478D-164E-92BE-C8D544A5A0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23389" y="3257914"/>
                  <a:ext cx="207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971E779-01D1-A742-9B3C-11234BE32FFE}"/>
                    </a:ext>
                  </a:extLst>
                </p14:cNvPr>
                <p14:cNvContentPartPr/>
                <p14:nvPr/>
              </p14:nvContentPartPr>
              <p14:xfrm>
                <a:off x="4508949" y="3034714"/>
                <a:ext cx="287280" cy="238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971E779-01D1-A742-9B3C-11234BE32F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01389" y="3027154"/>
                  <a:ext cx="30204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0F1C749-3244-DE4B-95D5-C8841A098CA4}"/>
              </a:ext>
            </a:extLst>
          </p:cNvPr>
          <p:cNvGrpSpPr/>
          <p:nvPr/>
        </p:nvGrpSpPr>
        <p:grpSpPr>
          <a:xfrm>
            <a:off x="5404629" y="2914834"/>
            <a:ext cx="414360" cy="275400"/>
            <a:chOff x="5404629" y="2914834"/>
            <a:chExt cx="4143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C34F8ED-636A-6C47-B548-9ED5045B023C}"/>
                    </a:ext>
                  </a:extLst>
                </p14:cNvPr>
                <p14:cNvContentPartPr/>
                <p14:nvPr/>
              </p14:nvContentPartPr>
              <p14:xfrm>
                <a:off x="5404629" y="2992594"/>
                <a:ext cx="224640" cy="33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C34F8ED-636A-6C47-B548-9ED5045B02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97069" y="2985034"/>
                  <a:ext cx="23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D250E9-67B9-604E-B26C-B467E3C35963}"/>
                    </a:ext>
                  </a:extLst>
                </p14:cNvPr>
                <p14:cNvContentPartPr/>
                <p14:nvPr/>
              </p14:nvContentPartPr>
              <p14:xfrm>
                <a:off x="5503989" y="3007714"/>
                <a:ext cx="176760" cy="94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D250E9-67B9-604E-B26C-B467E3C359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96429" y="3000514"/>
                  <a:ext cx="191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825C0C5-FD06-2247-8271-D18EEAF5706E}"/>
                    </a:ext>
                  </a:extLst>
                </p14:cNvPr>
                <p14:cNvContentPartPr/>
                <p14:nvPr/>
              </p14:nvContentPartPr>
              <p14:xfrm>
                <a:off x="5631069" y="2914834"/>
                <a:ext cx="187920" cy="275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825C0C5-FD06-2247-8271-D18EEAF570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23509" y="2907274"/>
                  <a:ext cx="2030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7A0DE0E-1A2F-F545-AAF9-6B7A8A265A05}"/>
              </a:ext>
            </a:extLst>
          </p:cNvPr>
          <p:cNvGrpSpPr/>
          <p:nvPr/>
        </p:nvGrpSpPr>
        <p:grpSpPr>
          <a:xfrm>
            <a:off x="6460509" y="2693074"/>
            <a:ext cx="1354320" cy="522360"/>
            <a:chOff x="6460509" y="2693074"/>
            <a:chExt cx="135432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369EA72-C224-B246-89F0-684B40B1AF2C}"/>
                    </a:ext>
                  </a:extLst>
                </p14:cNvPr>
                <p14:cNvContentPartPr/>
                <p14:nvPr/>
              </p14:nvContentPartPr>
              <p14:xfrm>
                <a:off x="6460509" y="2926714"/>
                <a:ext cx="402480" cy="179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369EA72-C224-B246-89F0-684B40B1AF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2949" y="2919154"/>
                  <a:ext cx="41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FF1C55-C7FB-6E41-A936-3AFFE6B80CBB}"/>
                    </a:ext>
                  </a:extLst>
                </p14:cNvPr>
                <p14:cNvContentPartPr/>
                <p14:nvPr/>
              </p14:nvContentPartPr>
              <p14:xfrm>
                <a:off x="6884229" y="2960914"/>
                <a:ext cx="103320" cy="254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FF1C55-C7FB-6E41-A936-3AFFE6B80C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6669" y="2953354"/>
                  <a:ext cx="118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79AC0A2-2366-954C-8C1A-1F51C60BA3AD}"/>
                    </a:ext>
                  </a:extLst>
                </p14:cNvPr>
                <p14:cNvContentPartPr/>
                <p14:nvPr/>
              </p14:nvContentPartPr>
              <p14:xfrm>
                <a:off x="6874149" y="2830234"/>
                <a:ext cx="9720" cy="9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79AC0A2-2366-954C-8C1A-1F51C60BA3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66589" y="2822674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61BC2CB-A628-DA49-9660-1C8A276E7168}"/>
                    </a:ext>
                  </a:extLst>
                </p14:cNvPr>
                <p14:cNvContentPartPr/>
                <p14:nvPr/>
              </p14:nvContentPartPr>
              <p14:xfrm>
                <a:off x="7037589" y="2693074"/>
                <a:ext cx="560880" cy="399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61BC2CB-A628-DA49-9660-1C8A276E71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30029" y="2685514"/>
                  <a:ext cx="575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076C6D-24AE-CE41-A396-BA430F022A1A}"/>
                    </a:ext>
                  </a:extLst>
                </p14:cNvPr>
                <p14:cNvContentPartPr/>
                <p14:nvPr/>
              </p14:nvContentPartPr>
              <p14:xfrm>
                <a:off x="7431429" y="2885314"/>
                <a:ext cx="383400" cy="54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076C6D-24AE-CE41-A396-BA430F022A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23869" y="2877754"/>
                  <a:ext cx="398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1AB281B-B9D2-1842-AB89-FF6B5B9483B2}"/>
              </a:ext>
            </a:extLst>
          </p:cNvPr>
          <p:cNvGrpSpPr/>
          <p:nvPr/>
        </p:nvGrpSpPr>
        <p:grpSpPr>
          <a:xfrm>
            <a:off x="8322069" y="2645194"/>
            <a:ext cx="496800" cy="393840"/>
            <a:chOff x="8322069" y="2645194"/>
            <a:chExt cx="49680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0C535D6-985C-1844-B51F-263FF7579C29}"/>
                    </a:ext>
                  </a:extLst>
                </p14:cNvPr>
                <p14:cNvContentPartPr/>
                <p14:nvPr/>
              </p14:nvContentPartPr>
              <p14:xfrm>
                <a:off x="8332869" y="2655994"/>
                <a:ext cx="33120" cy="363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0C535D6-985C-1844-B51F-263FF7579C2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5309" y="2648434"/>
                  <a:ext cx="48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69506B-6D1C-DA42-811B-60BE01908295}"/>
                    </a:ext>
                  </a:extLst>
                </p14:cNvPr>
                <p14:cNvContentPartPr/>
                <p14:nvPr/>
              </p14:nvContentPartPr>
              <p14:xfrm>
                <a:off x="8322069" y="2763994"/>
                <a:ext cx="233280" cy="939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69506B-6D1C-DA42-811B-60BE019082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4509" y="2756434"/>
                  <a:ext cx="248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F56852D-6D8F-8640-A988-1A87C9D98197}"/>
                    </a:ext>
                  </a:extLst>
                </p14:cNvPr>
                <p14:cNvContentPartPr/>
                <p14:nvPr/>
              </p14:nvContentPartPr>
              <p14:xfrm>
                <a:off x="8557869" y="2645194"/>
                <a:ext cx="39600" cy="393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F56852D-6D8F-8640-A988-1A87C9D9819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50309" y="2637634"/>
                  <a:ext cx="54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A02426D-1C1A-DA44-8CA0-FAF5E4F78EEF}"/>
                    </a:ext>
                  </a:extLst>
                </p14:cNvPr>
                <p14:cNvContentPartPr/>
                <p14:nvPr/>
              </p14:nvContentPartPr>
              <p14:xfrm>
                <a:off x="8812029" y="2949754"/>
                <a:ext cx="6840" cy="9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A02426D-1C1A-DA44-8CA0-FAF5E4F78E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04469" y="2942194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410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AB-E232-EE47-95F0-40416353FCE2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899FF9-0063-B94F-9B3C-8EA97A299D03}"/>
              </a:ext>
            </a:extLst>
          </p:cNvPr>
          <p:cNvGrpSpPr/>
          <p:nvPr/>
        </p:nvGrpSpPr>
        <p:grpSpPr>
          <a:xfrm>
            <a:off x="1037829" y="260914"/>
            <a:ext cx="469800" cy="488880"/>
            <a:chOff x="1037829" y="260914"/>
            <a:chExt cx="46980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C0FC54-D068-6D40-ADBE-D7C98BF43E4E}"/>
                    </a:ext>
                  </a:extLst>
                </p14:cNvPr>
                <p14:cNvContentPartPr/>
                <p14:nvPr/>
              </p14:nvContentPartPr>
              <p14:xfrm>
                <a:off x="1037829" y="339394"/>
                <a:ext cx="201960" cy="37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C0FC54-D068-6D40-ADBE-D7C98BF43E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0269" y="331834"/>
                  <a:ext cx="217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FEF0F6-07ED-7340-8896-5799E9837479}"/>
                    </a:ext>
                  </a:extLst>
                </p14:cNvPr>
                <p14:cNvContentPartPr/>
                <p14:nvPr/>
              </p14:nvContentPartPr>
              <p14:xfrm>
                <a:off x="1333389" y="260914"/>
                <a:ext cx="174240" cy="48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FEF0F6-07ED-7340-8896-5799E98374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829" y="253714"/>
                  <a:ext cx="189360" cy="50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91861E-6EC8-114C-B044-F2F876D66804}"/>
                  </a:ext>
                </a:extLst>
              </p14:cNvPr>
              <p14:cNvContentPartPr/>
              <p14:nvPr/>
            </p14:nvContentPartPr>
            <p14:xfrm>
              <a:off x="3027189" y="502114"/>
              <a:ext cx="250200" cy="219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91861E-6EC8-114C-B044-F2F876D668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9629" y="494554"/>
                <a:ext cx="2653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BEC54-C13C-8D4D-BADD-23BC36F52E99}"/>
              </a:ext>
            </a:extLst>
          </p:cNvPr>
          <p:cNvGrpSpPr/>
          <p:nvPr/>
        </p:nvGrpSpPr>
        <p:grpSpPr>
          <a:xfrm>
            <a:off x="3590229" y="570154"/>
            <a:ext cx="249480" cy="128160"/>
            <a:chOff x="3590229" y="570154"/>
            <a:chExt cx="24948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CB8B88-B923-974F-AAFE-8F1948882C96}"/>
                    </a:ext>
                  </a:extLst>
                </p14:cNvPr>
                <p14:cNvContentPartPr/>
                <p14:nvPr/>
              </p14:nvContentPartPr>
              <p14:xfrm>
                <a:off x="3590229" y="570154"/>
                <a:ext cx="208080" cy="1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CB8B88-B923-974F-AAFE-8F1948882C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82669" y="562594"/>
                  <a:ext cx="222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CDA6AE-0C3A-3A45-AA73-3FF29F4E4585}"/>
                    </a:ext>
                  </a:extLst>
                </p14:cNvPr>
                <p14:cNvContentPartPr/>
                <p14:nvPr/>
              </p14:nvContentPartPr>
              <p14:xfrm>
                <a:off x="3673749" y="684994"/>
                <a:ext cx="165960" cy="13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CDA6AE-0C3A-3A45-AA73-3FF29F4E45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66189" y="677434"/>
                  <a:ext cx="1807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D9F8BA-A0ED-724F-9BF7-F3465968BD80}"/>
                  </a:ext>
                </a:extLst>
              </p14:cNvPr>
              <p14:cNvContentPartPr/>
              <p14:nvPr/>
            </p14:nvContentPartPr>
            <p14:xfrm>
              <a:off x="5141109" y="362074"/>
              <a:ext cx="2520" cy="8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D9F8BA-A0ED-724F-9BF7-F3465968BD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3549" y="354514"/>
                <a:ext cx="176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A5D10-2B6D-2447-A7C5-094D6C3DCED4}"/>
              </a:ext>
            </a:extLst>
          </p:cNvPr>
          <p:cNvGrpSpPr/>
          <p:nvPr/>
        </p:nvGrpSpPr>
        <p:grpSpPr>
          <a:xfrm>
            <a:off x="4347309" y="478354"/>
            <a:ext cx="1929960" cy="236520"/>
            <a:chOff x="4347309" y="478354"/>
            <a:chExt cx="19299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9001D-D1E7-7249-89A4-EF05EC088169}"/>
                    </a:ext>
                  </a:extLst>
                </p14:cNvPr>
                <p14:cNvContentPartPr/>
                <p14:nvPr/>
              </p14:nvContentPartPr>
              <p14:xfrm>
                <a:off x="4347309" y="516154"/>
                <a:ext cx="621720" cy="19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9001D-D1E7-7249-89A4-EF05EC0881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39749" y="508594"/>
                  <a:ext cx="63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DF82A6-9A1C-A34C-B163-8E4A1174D355}"/>
                    </a:ext>
                  </a:extLst>
                </p14:cNvPr>
                <p14:cNvContentPartPr/>
                <p14:nvPr/>
              </p14:nvContentPartPr>
              <p14:xfrm>
                <a:off x="5071629" y="500674"/>
                <a:ext cx="16200" cy="179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DF82A6-9A1C-A34C-B163-8E4A1174D3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069" y="493114"/>
                  <a:ext cx="31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61B93E-125E-5349-A983-72E9E29AD802}"/>
                    </a:ext>
                  </a:extLst>
                </p14:cNvPr>
                <p14:cNvContentPartPr/>
                <p14:nvPr/>
              </p14:nvContentPartPr>
              <p14:xfrm>
                <a:off x="5239029" y="478714"/>
                <a:ext cx="113040" cy="16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61B93E-125E-5349-A983-72E9E29AD8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31469" y="471154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0B03A3-E6DA-3F49-8AD5-AE89D41E2F2A}"/>
                    </a:ext>
                  </a:extLst>
                </p14:cNvPr>
                <p14:cNvContentPartPr/>
                <p14:nvPr/>
              </p14:nvContentPartPr>
              <p14:xfrm>
                <a:off x="5395269" y="507514"/>
                <a:ext cx="126000" cy="157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0B03A3-E6DA-3F49-8AD5-AE89D41E2F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7709" y="499954"/>
                  <a:ext cx="141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D58B32-FE7A-CB4E-A1D6-1162BA645A88}"/>
                    </a:ext>
                  </a:extLst>
                </p14:cNvPr>
                <p14:cNvContentPartPr/>
                <p14:nvPr/>
              </p14:nvContentPartPr>
              <p14:xfrm>
                <a:off x="5594709" y="478354"/>
                <a:ext cx="682560" cy="20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D58B32-FE7A-CB4E-A1D6-1162BA645A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87149" y="470794"/>
                  <a:ext cx="69768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E9D23B-6E2C-9742-B62D-43229A3113E5}"/>
              </a:ext>
            </a:extLst>
          </p:cNvPr>
          <p:cNvGrpSpPr/>
          <p:nvPr/>
        </p:nvGrpSpPr>
        <p:grpSpPr>
          <a:xfrm>
            <a:off x="6841389" y="468634"/>
            <a:ext cx="1551960" cy="432360"/>
            <a:chOff x="6841389" y="468634"/>
            <a:chExt cx="15519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28E808-24A8-F84A-9C58-CA7CFE669D8B}"/>
                    </a:ext>
                  </a:extLst>
                </p14:cNvPr>
                <p14:cNvContentPartPr/>
                <p14:nvPr/>
              </p14:nvContentPartPr>
              <p14:xfrm>
                <a:off x="6841389" y="468634"/>
                <a:ext cx="243360" cy="432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28E808-24A8-F84A-9C58-CA7CFE669D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33829" y="461074"/>
                  <a:ext cx="258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BA6686-AACB-DE41-95F7-56DE2FC752B7}"/>
                    </a:ext>
                  </a:extLst>
                </p14:cNvPr>
                <p14:cNvContentPartPr/>
                <p14:nvPr/>
              </p14:nvContentPartPr>
              <p14:xfrm>
                <a:off x="7182669" y="522274"/>
                <a:ext cx="511920" cy="145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BA6686-AACB-DE41-95F7-56DE2FC752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75109" y="514714"/>
                  <a:ext cx="527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D548E6-3FEA-A946-B28A-D208DA8B27F1}"/>
                    </a:ext>
                  </a:extLst>
                </p14:cNvPr>
                <p14:cNvContentPartPr/>
                <p14:nvPr/>
              </p14:nvContentPartPr>
              <p14:xfrm>
                <a:off x="7596309" y="555034"/>
                <a:ext cx="133920" cy="11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D548E6-3FEA-A946-B28A-D208DA8B27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88749" y="547474"/>
                  <a:ext cx="149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24D898-EA43-3449-94BE-F5A1779BE157}"/>
                    </a:ext>
                  </a:extLst>
                </p14:cNvPr>
                <p14:cNvContentPartPr/>
                <p14:nvPr/>
              </p14:nvContentPartPr>
              <p14:xfrm>
                <a:off x="7810509" y="544234"/>
                <a:ext cx="316800" cy="145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24D898-EA43-3449-94BE-F5A1779BE1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02949" y="536674"/>
                  <a:ext cx="331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4B0F82-D175-4444-9AB6-B887B2086542}"/>
                    </a:ext>
                  </a:extLst>
                </p14:cNvPr>
                <p14:cNvContentPartPr/>
                <p14:nvPr/>
              </p14:nvContentPartPr>
              <p14:xfrm>
                <a:off x="8387229" y="663754"/>
                <a:ext cx="6120" cy="1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4B0F82-D175-4444-9AB6-B887B20865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9669" y="656194"/>
                  <a:ext cx="212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7A5038-8129-9A47-B499-BAF836C714C5}"/>
              </a:ext>
            </a:extLst>
          </p:cNvPr>
          <p:cNvGrpSpPr/>
          <p:nvPr/>
        </p:nvGrpSpPr>
        <p:grpSpPr>
          <a:xfrm>
            <a:off x="3120069" y="1488154"/>
            <a:ext cx="374040" cy="566640"/>
            <a:chOff x="3120069" y="1488154"/>
            <a:chExt cx="37404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C4F6CE-D58C-3942-B935-0F5580AE420E}"/>
                    </a:ext>
                  </a:extLst>
                </p14:cNvPr>
                <p14:cNvContentPartPr/>
                <p14:nvPr/>
              </p14:nvContentPartPr>
              <p14:xfrm>
                <a:off x="3120069" y="1502194"/>
                <a:ext cx="9720" cy="1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C4F6CE-D58C-3942-B935-0F5580AE42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12509" y="1494634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A6831A-C02E-7C4F-A973-095422C32CAD}"/>
                    </a:ext>
                  </a:extLst>
                </p14:cNvPr>
                <p14:cNvContentPartPr/>
                <p14:nvPr/>
              </p14:nvContentPartPr>
              <p14:xfrm>
                <a:off x="3126189" y="1488154"/>
                <a:ext cx="367920" cy="56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A6831A-C02E-7C4F-A973-095422C32C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18629" y="1480594"/>
                  <a:ext cx="383040" cy="58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EA851A-E332-A84C-B4E3-995BF96CAE86}"/>
                  </a:ext>
                </a:extLst>
              </p14:cNvPr>
              <p14:cNvContentPartPr/>
              <p14:nvPr/>
            </p14:nvContentPartPr>
            <p14:xfrm>
              <a:off x="3826029" y="1555114"/>
              <a:ext cx="286200" cy="115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EA851A-E332-A84C-B4E3-995BF96CAE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18469" y="1547554"/>
                <a:ext cx="3013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3BFED-C9A3-4F4C-872C-4D93FEE3393D}"/>
              </a:ext>
            </a:extLst>
          </p:cNvPr>
          <p:cNvGrpSpPr/>
          <p:nvPr/>
        </p:nvGrpSpPr>
        <p:grpSpPr>
          <a:xfrm>
            <a:off x="4495269" y="1430194"/>
            <a:ext cx="1042200" cy="383040"/>
            <a:chOff x="4495269" y="1430194"/>
            <a:chExt cx="10422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B7E9CF-A6A0-6244-A234-C061FA445FBB}"/>
                    </a:ext>
                  </a:extLst>
                </p14:cNvPr>
                <p14:cNvContentPartPr/>
                <p14:nvPr/>
              </p14:nvContentPartPr>
              <p14:xfrm>
                <a:off x="4495269" y="1430194"/>
                <a:ext cx="270720" cy="383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B7E9CF-A6A0-6244-A234-C061FA445F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7709" y="1422634"/>
                  <a:ext cx="2858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26FF98-2724-3F4F-B565-E1C3782C534C}"/>
                    </a:ext>
                  </a:extLst>
                </p14:cNvPr>
                <p14:cNvContentPartPr/>
                <p14:nvPr/>
              </p14:nvContentPartPr>
              <p14:xfrm>
                <a:off x="4863189" y="1585354"/>
                <a:ext cx="406080" cy="116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26FF98-2724-3F4F-B565-E1C3782C53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55629" y="1577794"/>
                  <a:ext cx="421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5E2C04-273E-934D-982E-632BE62D4573}"/>
                    </a:ext>
                  </a:extLst>
                </p14:cNvPr>
                <p14:cNvContentPartPr/>
                <p14:nvPr/>
              </p14:nvContentPartPr>
              <p14:xfrm>
                <a:off x="5319669" y="1530994"/>
                <a:ext cx="84960" cy="149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5E2C04-273E-934D-982E-632BE62D45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12109" y="1523434"/>
                  <a:ext cx="100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DE0227-BC91-4C4C-8487-C9C245F133C8}"/>
                    </a:ext>
                  </a:extLst>
                </p14:cNvPr>
                <p14:cNvContentPartPr/>
                <p14:nvPr/>
              </p14:nvContentPartPr>
              <p14:xfrm>
                <a:off x="5490309" y="1518754"/>
                <a:ext cx="47160" cy="14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DE0227-BC91-4C4C-8487-C9C245F133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82749" y="1511194"/>
                  <a:ext cx="622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9C0DAE-0532-AC47-BA63-2241D96F9572}"/>
              </a:ext>
            </a:extLst>
          </p:cNvPr>
          <p:cNvGrpSpPr/>
          <p:nvPr/>
        </p:nvGrpSpPr>
        <p:grpSpPr>
          <a:xfrm>
            <a:off x="5932749" y="1246594"/>
            <a:ext cx="697320" cy="494640"/>
            <a:chOff x="5932749" y="1246594"/>
            <a:chExt cx="69732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F8B7BF-B540-FD4A-9D59-D90DE52B0936}"/>
                    </a:ext>
                  </a:extLst>
                </p14:cNvPr>
                <p14:cNvContentPartPr/>
                <p14:nvPr/>
              </p14:nvContentPartPr>
              <p14:xfrm>
                <a:off x="5932749" y="1246594"/>
                <a:ext cx="103320" cy="436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F8B7BF-B540-FD4A-9D59-D90DE52B09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25189" y="1239034"/>
                  <a:ext cx="118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11B952-A9B6-3940-BC88-735967D11097}"/>
                    </a:ext>
                  </a:extLst>
                </p14:cNvPr>
                <p14:cNvContentPartPr/>
                <p14:nvPr/>
              </p14:nvContentPartPr>
              <p14:xfrm>
                <a:off x="6247749" y="1362874"/>
                <a:ext cx="231840" cy="206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11B952-A9B6-3940-BC88-735967D1109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0189" y="1355314"/>
                  <a:ext cx="24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FE4B52-86D0-6E4B-915E-1D7C642E1A7C}"/>
                    </a:ext>
                  </a:extLst>
                </p14:cNvPr>
                <p14:cNvContentPartPr/>
                <p14:nvPr/>
              </p14:nvContentPartPr>
              <p14:xfrm>
                <a:off x="6529269" y="1621714"/>
                <a:ext cx="100800" cy="119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FE4B52-86D0-6E4B-915E-1D7C642E1A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21709" y="1614154"/>
                  <a:ext cx="115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A21495-03C8-664B-ACED-74077EFA5B55}"/>
              </a:ext>
            </a:extLst>
          </p:cNvPr>
          <p:cNvGrpSpPr/>
          <p:nvPr/>
        </p:nvGrpSpPr>
        <p:grpSpPr>
          <a:xfrm>
            <a:off x="6985749" y="1235794"/>
            <a:ext cx="618120" cy="373320"/>
            <a:chOff x="6985749" y="1235794"/>
            <a:chExt cx="61812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32BE88-3B7F-AA4C-B6A6-A162A28ADF2B}"/>
                    </a:ext>
                  </a:extLst>
                </p14:cNvPr>
                <p14:cNvContentPartPr/>
                <p14:nvPr/>
              </p14:nvContentPartPr>
              <p14:xfrm>
                <a:off x="6985749" y="1382314"/>
                <a:ext cx="318960" cy="194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32BE88-3B7F-AA4C-B6A6-A162A28ADF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78189" y="1374754"/>
                  <a:ext cx="334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CEF245-1605-1446-B826-787D2ABA5232}"/>
                    </a:ext>
                  </a:extLst>
                </p14:cNvPr>
                <p14:cNvContentPartPr/>
                <p14:nvPr/>
              </p14:nvContentPartPr>
              <p14:xfrm>
                <a:off x="7440069" y="1235794"/>
                <a:ext cx="163800" cy="373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CEF245-1605-1446-B826-787D2ABA52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32509" y="1228234"/>
                  <a:ext cx="17856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D1BF19-25DA-A948-AB77-E562BC321846}"/>
              </a:ext>
            </a:extLst>
          </p:cNvPr>
          <p:cNvGrpSpPr/>
          <p:nvPr/>
        </p:nvGrpSpPr>
        <p:grpSpPr>
          <a:xfrm>
            <a:off x="7159989" y="1828714"/>
            <a:ext cx="1433160" cy="480600"/>
            <a:chOff x="7159989" y="1828714"/>
            <a:chExt cx="14331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0F54BB-5ACB-0D42-B691-799CB3CE14D7}"/>
                    </a:ext>
                  </a:extLst>
                </p14:cNvPr>
                <p14:cNvContentPartPr/>
                <p14:nvPr/>
              </p14:nvContentPartPr>
              <p14:xfrm>
                <a:off x="7230909" y="1873714"/>
                <a:ext cx="135000" cy="281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0F54BB-5ACB-0D42-B691-799CB3CE14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23349" y="1866154"/>
                  <a:ext cx="149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4500D7-DB14-8749-BA7A-AD6728EBBD5A}"/>
                    </a:ext>
                  </a:extLst>
                </p14:cNvPr>
                <p14:cNvContentPartPr/>
                <p14:nvPr/>
              </p14:nvContentPartPr>
              <p14:xfrm>
                <a:off x="7159989" y="1828714"/>
                <a:ext cx="191880" cy="9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4500D7-DB14-8749-BA7A-AD6728EBBD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2429" y="1821154"/>
                  <a:ext cx="207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675806-B237-BB48-8DC8-B665350F05CD}"/>
                    </a:ext>
                  </a:extLst>
                </p14:cNvPr>
                <p14:cNvContentPartPr/>
                <p14:nvPr/>
              </p14:nvContentPartPr>
              <p14:xfrm>
                <a:off x="7604949" y="2095114"/>
                <a:ext cx="149760" cy="20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675806-B237-BB48-8DC8-B665350F05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7389" y="2087554"/>
                  <a:ext cx="16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370B9C-93C3-EE43-B220-11BEC7682F27}"/>
                    </a:ext>
                  </a:extLst>
                </p14:cNvPr>
                <p14:cNvContentPartPr/>
                <p14:nvPr/>
              </p14:nvContentPartPr>
              <p14:xfrm>
                <a:off x="7822749" y="2136874"/>
                <a:ext cx="770400" cy="172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370B9C-93C3-EE43-B220-11BEC7682F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15189" y="2129674"/>
                  <a:ext cx="7855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4BADC5-7674-5649-AD3F-6F422A7090B0}"/>
              </a:ext>
            </a:extLst>
          </p:cNvPr>
          <p:cNvGrpSpPr/>
          <p:nvPr/>
        </p:nvGrpSpPr>
        <p:grpSpPr>
          <a:xfrm>
            <a:off x="1115589" y="2655994"/>
            <a:ext cx="1272960" cy="542160"/>
            <a:chOff x="1115589" y="2655994"/>
            <a:chExt cx="127296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72F7C7-FC96-6D4F-9671-916EBDDD8029}"/>
                    </a:ext>
                  </a:extLst>
                </p14:cNvPr>
                <p14:cNvContentPartPr/>
                <p14:nvPr/>
              </p14:nvContentPartPr>
              <p14:xfrm>
                <a:off x="1115589" y="2690194"/>
                <a:ext cx="194040" cy="26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72F7C7-FC96-6D4F-9671-916EBDDD80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8029" y="2682634"/>
                  <a:ext cx="209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86DB58-C22B-C44F-98C9-9591F21EB9AB}"/>
                    </a:ext>
                  </a:extLst>
                </p14:cNvPr>
                <p14:cNvContentPartPr/>
                <p14:nvPr/>
              </p14:nvContentPartPr>
              <p14:xfrm>
                <a:off x="1455789" y="2655994"/>
                <a:ext cx="61200" cy="345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86DB58-C22B-C44F-98C9-9591F21EB9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48589" y="2648434"/>
                  <a:ext cx="76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34A00F-B308-E742-BE53-038591ED24A1}"/>
                    </a:ext>
                  </a:extLst>
                </p14:cNvPr>
                <p14:cNvContentPartPr/>
                <p14:nvPr/>
              </p14:nvContentPartPr>
              <p14:xfrm>
                <a:off x="1561989" y="2812594"/>
                <a:ext cx="228960" cy="38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34A00F-B308-E742-BE53-038591ED24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54429" y="2805034"/>
                  <a:ext cx="2440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050F98-A881-ED47-B5A8-7BD3070F9472}"/>
                    </a:ext>
                  </a:extLst>
                </p14:cNvPr>
                <p14:cNvContentPartPr/>
                <p14:nvPr/>
              </p14:nvContentPartPr>
              <p14:xfrm>
                <a:off x="1883469" y="2964514"/>
                <a:ext cx="64440" cy="12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050F98-A881-ED47-B5A8-7BD3070F94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75909" y="2956954"/>
                  <a:ext cx="79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008A8C-3A82-5B4F-9B3A-CD8DE097B003}"/>
                    </a:ext>
                  </a:extLst>
                </p14:cNvPr>
                <p14:cNvContentPartPr/>
                <p14:nvPr/>
              </p14:nvContentPartPr>
              <p14:xfrm>
                <a:off x="2032869" y="2811154"/>
                <a:ext cx="154800" cy="15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008A8C-3A82-5B4F-9B3A-CD8DE097B0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25309" y="2803594"/>
                  <a:ext cx="169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710975-ADA8-BD44-9605-26F7EDC3F08B}"/>
                    </a:ext>
                  </a:extLst>
                </p14:cNvPr>
                <p14:cNvContentPartPr/>
                <p14:nvPr/>
              </p14:nvContentPartPr>
              <p14:xfrm>
                <a:off x="2235189" y="2698834"/>
                <a:ext cx="153360" cy="304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710975-ADA8-BD44-9605-26F7EDC3F0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7989" y="2691274"/>
                  <a:ext cx="1684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63A1E4E-0C0F-F84A-9CB5-0A84E85D76D0}"/>
              </a:ext>
            </a:extLst>
          </p:cNvPr>
          <p:cNvGrpSpPr/>
          <p:nvPr/>
        </p:nvGrpSpPr>
        <p:grpSpPr>
          <a:xfrm>
            <a:off x="2717229" y="2811154"/>
            <a:ext cx="212400" cy="106200"/>
            <a:chOff x="2717229" y="2811154"/>
            <a:chExt cx="21240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58FE72-80E9-7A48-8CDE-BA52F1712DEE}"/>
                    </a:ext>
                  </a:extLst>
                </p14:cNvPr>
                <p14:cNvContentPartPr/>
                <p14:nvPr/>
              </p14:nvContentPartPr>
              <p14:xfrm>
                <a:off x="2717229" y="2811154"/>
                <a:ext cx="181080" cy="19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58FE72-80E9-7A48-8CDE-BA52F1712D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09669" y="2803594"/>
                  <a:ext cx="196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B1FC70-27E1-BE47-AF96-E97C4DD6A282}"/>
                    </a:ext>
                  </a:extLst>
                </p14:cNvPr>
                <p14:cNvContentPartPr/>
                <p14:nvPr/>
              </p14:nvContentPartPr>
              <p14:xfrm>
                <a:off x="2784189" y="2898274"/>
                <a:ext cx="145440" cy="19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B1FC70-27E1-BE47-AF96-E97C4DD6A2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6629" y="2890714"/>
                  <a:ext cx="160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802A52-9004-6F4E-B316-FD836C0C4E27}"/>
              </a:ext>
            </a:extLst>
          </p:cNvPr>
          <p:cNvGrpSpPr/>
          <p:nvPr/>
        </p:nvGrpSpPr>
        <p:grpSpPr>
          <a:xfrm>
            <a:off x="3363069" y="2710354"/>
            <a:ext cx="821160" cy="400680"/>
            <a:chOff x="3363069" y="2710354"/>
            <a:chExt cx="8211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BD44C5-95A5-3B43-8305-BF6DC71454A0}"/>
                    </a:ext>
                  </a:extLst>
                </p14:cNvPr>
                <p14:cNvContentPartPr/>
                <p14:nvPr/>
              </p14:nvContentPartPr>
              <p14:xfrm>
                <a:off x="3401589" y="2766154"/>
                <a:ext cx="12600" cy="25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BD44C5-95A5-3B43-8305-BF6DC71454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4029" y="2758594"/>
                  <a:ext cx="2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922904B-928C-844A-8CE0-CC003C1BD1A5}"/>
                    </a:ext>
                  </a:extLst>
                </p14:cNvPr>
                <p14:cNvContentPartPr/>
                <p14:nvPr/>
              </p14:nvContentPartPr>
              <p14:xfrm>
                <a:off x="3363069" y="2724394"/>
                <a:ext cx="179280" cy="150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922904B-928C-844A-8CE0-CC003C1BD1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5509" y="2716834"/>
                  <a:ext cx="19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2013EF-E7B7-B144-A07B-1AD4AD6F2441}"/>
                    </a:ext>
                  </a:extLst>
                </p14:cNvPr>
                <p14:cNvContentPartPr/>
                <p14:nvPr/>
              </p14:nvContentPartPr>
              <p14:xfrm>
                <a:off x="3644589" y="2710354"/>
                <a:ext cx="98280" cy="311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2013EF-E7B7-B144-A07B-1AD4AD6F24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7029" y="2702794"/>
                  <a:ext cx="113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22B52B-5349-8644-A997-71E1712E349C}"/>
                    </a:ext>
                  </a:extLst>
                </p14:cNvPr>
                <p14:cNvContentPartPr/>
                <p14:nvPr/>
              </p14:nvContentPartPr>
              <p14:xfrm>
                <a:off x="3826029" y="2819074"/>
                <a:ext cx="213120" cy="164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22B52B-5349-8644-A997-71E1712E3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18469" y="2811514"/>
                  <a:ext cx="22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11CD79-64C8-124F-8EFE-D1AB39424B88}"/>
                    </a:ext>
                  </a:extLst>
                </p14:cNvPr>
                <p14:cNvContentPartPr/>
                <p14:nvPr/>
              </p14:nvContentPartPr>
              <p14:xfrm>
                <a:off x="4123029" y="2983954"/>
                <a:ext cx="61200" cy="127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11CD79-64C8-124F-8EFE-D1AB39424B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5469" y="2976394"/>
                  <a:ext cx="763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280D8D-5D5C-BA45-A614-F4284B54A622}"/>
              </a:ext>
            </a:extLst>
          </p:cNvPr>
          <p:cNvGrpSpPr/>
          <p:nvPr/>
        </p:nvGrpSpPr>
        <p:grpSpPr>
          <a:xfrm>
            <a:off x="4411029" y="2850394"/>
            <a:ext cx="283320" cy="384120"/>
            <a:chOff x="4411029" y="2850394"/>
            <a:chExt cx="28332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EA59AF-90E5-194D-B696-53B6876BBA4D}"/>
                    </a:ext>
                  </a:extLst>
                </p14:cNvPr>
                <p14:cNvContentPartPr/>
                <p14:nvPr/>
              </p14:nvContentPartPr>
              <p14:xfrm>
                <a:off x="4411029" y="2862634"/>
                <a:ext cx="6120" cy="16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EA59AF-90E5-194D-B696-53B6876BBA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03469" y="2855074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2A3DC4-A21F-604F-B74A-C76B0BC49658}"/>
                    </a:ext>
                  </a:extLst>
                </p14:cNvPr>
                <p14:cNvContentPartPr/>
                <p14:nvPr/>
              </p14:nvContentPartPr>
              <p14:xfrm>
                <a:off x="4413909" y="2850394"/>
                <a:ext cx="280440" cy="38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2A3DC4-A21F-604F-B74A-C76B0BC496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06349" y="2842834"/>
                  <a:ext cx="29556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E18B0-214E-104F-BF76-018F70B9AE35}"/>
              </a:ext>
            </a:extLst>
          </p:cNvPr>
          <p:cNvGrpSpPr/>
          <p:nvPr/>
        </p:nvGrpSpPr>
        <p:grpSpPr>
          <a:xfrm>
            <a:off x="8274909" y="1362154"/>
            <a:ext cx="665640" cy="176040"/>
            <a:chOff x="8274909" y="1362154"/>
            <a:chExt cx="6656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991ED2-FA06-FF45-B6D2-A13078B542E4}"/>
                    </a:ext>
                  </a:extLst>
                </p14:cNvPr>
                <p14:cNvContentPartPr/>
                <p14:nvPr/>
              </p14:nvContentPartPr>
              <p14:xfrm>
                <a:off x="8398029" y="1362154"/>
                <a:ext cx="542520" cy="96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991ED2-FA06-FF45-B6D2-A13078B542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90829" y="1354594"/>
                  <a:ext cx="557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787E86-8E1D-1B48-9E28-B05B1F105ABD}"/>
                    </a:ext>
                  </a:extLst>
                </p14:cNvPr>
                <p14:cNvContentPartPr/>
                <p14:nvPr/>
              </p14:nvContentPartPr>
              <p14:xfrm>
                <a:off x="8274909" y="1459354"/>
                <a:ext cx="208800" cy="75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787E86-8E1D-1B48-9E28-B05B1F105A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67349" y="1451794"/>
                  <a:ext cx="223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248567-0AB8-6C49-AB1D-F919F3314148}"/>
                    </a:ext>
                  </a:extLst>
                </p14:cNvPr>
                <p14:cNvContentPartPr/>
                <p14:nvPr/>
              </p14:nvContentPartPr>
              <p14:xfrm>
                <a:off x="8277069" y="1370794"/>
                <a:ext cx="129600" cy="16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248567-0AB8-6C49-AB1D-F919F33141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69509" y="1363234"/>
                  <a:ext cx="1447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509EE4-27D7-ED4D-8C16-7A8164517BED}"/>
              </a:ext>
            </a:extLst>
          </p:cNvPr>
          <p:cNvGrpSpPr/>
          <p:nvPr/>
        </p:nvGrpSpPr>
        <p:grpSpPr>
          <a:xfrm>
            <a:off x="9407469" y="982714"/>
            <a:ext cx="1017000" cy="567000"/>
            <a:chOff x="9407469" y="982714"/>
            <a:chExt cx="101700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55D073-DD41-F147-AC10-17773CE4DA86}"/>
                    </a:ext>
                  </a:extLst>
                </p14:cNvPr>
                <p14:cNvContentPartPr/>
                <p14:nvPr/>
              </p14:nvContentPartPr>
              <p14:xfrm>
                <a:off x="9407469" y="1259194"/>
                <a:ext cx="62640" cy="136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55D073-DD41-F147-AC10-17773CE4DA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99909" y="1251634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B66E82-A778-434F-BBFC-6B580CF71E81}"/>
                    </a:ext>
                  </a:extLst>
                </p14:cNvPr>
                <p14:cNvContentPartPr/>
                <p14:nvPr/>
              </p14:nvContentPartPr>
              <p14:xfrm>
                <a:off x="9508629" y="1088554"/>
                <a:ext cx="18360" cy="2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B66E82-A778-434F-BBFC-6B580CF71E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01069" y="1080994"/>
                  <a:ext cx="33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2D38AD-FFE7-754D-83FA-18791ED6F8C5}"/>
                    </a:ext>
                  </a:extLst>
                </p14:cNvPr>
                <p14:cNvContentPartPr/>
                <p14:nvPr/>
              </p14:nvContentPartPr>
              <p14:xfrm>
                <a:off x="9614469" y="1251634"/>
                <a:ext cx="99720" cy="143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2D38AD-FFE7-754D-83FA-18791ED6F8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6909" y="1244074"/>
                  <a:ext cx="11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6BDA4A-6ECB-B240-AB9B-2877DCC32614}"/>
                    </a:ext>
                  </a:extLst>
                </p14:cNvPr>
                <p14:cNvContentPartPr/>
                <p14:nvPr/>
              </p14:nvContentPartPr>
              <p14:xfrm>
                <a:off x="9825429" y="982714"/>
                <a:ext cx="599040" cy="567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6BDA4A-6ECB-B240-AB9B-2877DCC326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17869" y="975154"/>
                  <a:ext cx="614160" cy="58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AC4834-716C-EA4C-9178-DBDD1A96D6F0}"/>
                  </a:ext>
                </a:extLst>
              </p14:cNvPr>
              <p14:cNvContentPartPr/>
              <p14:nvPr/>
            </p14:nvContentPartPr>
            <p14:xfrm>
              <a:off x="10880949" y="1043554"/>
              <a:ext cx="390960" cy="551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AC4834-716C-EA4C-9178-DBDD1A96D6F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873389" y="1035994"/>
                <a:ext cx="4060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3DC6A1-C840-BF45-821C-BEB73CEB5ABB}"/>
                  </a:ext>
                </a:extLst>
              </p14:cNvPr>
              <p14:cNvContentPartPr/>
              <p14:nvPr/>
            </p14:nvContentPartPr>
            <p14:xfrm>
              <a:off x="11625069" y="1251634"/>
              <a:ext cx="141480" cy="1940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3DC6A1-C840-BF45-821C-BEB73CEB5AB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617509" y="1244074"/>
                <a:ext cx="15624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8C38CB5-EB4F-5449-AB8D-1B23ACDADE86}"/>
              </a:ext>
            </a:extLst>
          </p:cNvPr>
          <p:cNvGrpSpPr/>
          <p:nvPr/>
        </p:nvGrpSpPr>
        <p:grpSpPr>
          <a:xfrm>
            <a:off x="2835669" y="3798994"/>
            <a:ext cx="345600" cy="204840"/>
            <a:chOff x="2835669" y="3798994"/>
            <a:chExt cx="34560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451746-D7E3-DA4E-9FAF-784A333A0244}"/>
                    </a:ext>
                  </a:extLst>
                </p14:cNvPr>
                <p14:cNvContentPartPr/>
                <p14:nvPr/>
              </p14:nvContentPartPr>
              <p14:xfrm>
                <a:off x="2835669" y="3798994"/>
                <a:ext cx="45360" cy="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451746-D7E3-DA4E-9FAF-784A333A02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28109" y="3791434"/>
                  <a:ext cx="60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26D0E1-D01A-1744-9005-AAA819CD131C}"/>
                    </a:ext>
                  </a:extLst>
                </p14:cNvPr>
                <p14:cNvContentPartPr/>
                <p14:nvPr/>
              </p14:nvContentPartPr>
              <p14:xfrm>
                <a:off x="2860149" y="3836794"/>
                <a:ext cx="221760" cy="16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26D0E1-D01A-1744-9005-AAA819CD13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52589" y="3829594"/>
                  <a:ext cx="236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F7894E-19F0-5846-B962-0D4D62C4AD40}"/>
                    </a:ext>
                  </a:extLst>
                </p14:cNvPr>
                <p14:cNvContentPartPr/>
                <p14:nvPr/>
              </p14:nvContentPartPr>
              <p14:xfrm>
                <a:off x="2887869" y="3967834"/>
                <a:ext cx="293400" cy="36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F7894E-19F0-5846-B962-0D4D62C4AD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80309" y="3960634"/>
                  <a:ext cx="308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2774FA6-8C95-BF47-9A8D-B1A9262AF83B}"/>
              </a:ext>
            </a:extLst>
          </p:cNvPr>
          <p:cNvGrpSpPr/>
          <p:nvPr/>
        </p:nvGrpSpPr>
        <p:grpSpPr>
          <a:xfrm>
            <a:off x="3720909" y="3581194"/>
            <a:ext cx="1554840" cy="1181160"/>
            <a:chOff x="3720909" y="3581194"/>
            <a:chExt cx="1554840" cy="11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08DF16D-62EE-1A49-9912-E7C25F6C87B0}"/>
                    </a:ext>
                  </a:extLst>
                </p14:cNvPr>
                <p14:cNvContentPartPr/>
                <p14:nvPr/>
              </p14:nvContentPartPr>
              <p14:xfrm>
                <a:off x="3754389" y="3708994"/>
                <a:ext cx="78120" cy="312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08DF16D-62EE-1A49-9912-E7C25F6C87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46829" y="3701434"/>
                  <a:ext cx="93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E8FFE9-89D0-3949-9B58-795A87904881}"/>
                    </a:ext>
                  </a:extLst>
                </p14:cNvPr>
                <p14:cNvContentPartPr/>
                <p14:nvPr/>
              </p14:nvContentPartPr>
              <p14:xfrm>
                <a:off x="3858789" y="3804034"/>
                <a:ext cx="313920" cy="424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E8FFE9-89D0-3949-9B58-795A879048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1229" y="3796474"/>
                  <a:ext cx="3290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DEEFDD-D6D4-554D-9C0E-8B2615A25D3E}"/>
                    </a:ext>
                  </a:extLst>
                </p14:cNvPr>
                <p14:cNvContentPartPr/>
                <p14:nvPr/>
              </p14:nvContentPartPr>
              <p14:xfrm>
                <a:off x="4370349" y="3755434"/>
                <a:ext cx="1080" cy="188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DEEFDD-D6D4-554D-9C0E-8B2615A25D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62789" y="3747874"/>
                  <a:ext cx="16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C2C3A7-AB0C-AB49-9A67-48829C53ED53}"/>
                    </a:ext>
                  </a:extLst>
                </p14:cNvPr>
                <p14:cNvContentPartPr/>
                <p14:nvPr/>
              </p14:nvContentPartPr>
              <p14:xfrm>
                <a:off x="4286109" y="3856954"/>
                <a:ext cx="195480" cy="18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C2C3A7-AB0C-AB49-9A67-48829C53ED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8549" y="3849394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F4A77C-EE04-8E47-BB5C-B1EB7A92CE72}"/>
                    </a:ext>
                  </a:extLst>
                </p14:cNvPr>
                <p14:cNvContentPartPr/>
                <p14:nvPr/>
              </p14:nvContentPartPr>
              <p14:xfrm>
                <a:off x="4598949" y="3809794"/>
                <a:ext cx="197280" cy="172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F4A77C-EE04-8E47-BB5C-B1EB7A92CE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91389" y="3802234"/>
                  <a:ext cx="212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597CEA-6CD6-814E-A32C-41E80914A01D}"/>
                    </a:ext>
                  </a:extLst>
                </p14:cNvPr>
                <p14:cNvContentPartPr/>
                <p14:nvPr/>
              </p14:nvContentPartPr>
              <p14:xfrm>
                <a:off x="4925829" y="3689914"/>
                <a:ext cx="134640" cy="257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597CEA-6CD6-814E-A32C-41E80914A0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18269" y="3682714"/>
                  <a:ext cx="149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9349C1-D52F-8447-BCB9-71CB7D86B1C8}"/>
                    </a:ext>
                  </a:extLst>
                </p14:cNvPr>
                <p14:cNvContentPartPr/>
                <p14:nvPr/>
              </p14:nvContentPartPr>
              <p14:xfrm>
                <a:off x="5121669" y="3581194"/>
                <a:ext cx="154080" cy="176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9349C1-D52F-8447-BCB9-71CB7D86B1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14109" y="3573634"/>
                  <a:ext cx="169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F5BEE2-D639-B649-823D-5A2DA7D33679}"/>
                    </a:ext>
                  </a:extLst>
                </p14:cNvPr>
                <p14:cNvContentPartPr/>
                <p14:nvPr/>
              </p14:nvContentPartPr>
              <p14:xfrm>
                <a:off x="3720909" y="4278514"/>
                <a:ext cx="1243080" cy="108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F5BEE2-D639-B649-823D-5A2DA7D336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13349" y="4270954"/>
                  <a:ext cx="125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BE34518-C38D-B149-9702-A1F775DE6D75}"/>
                    </a:ext>
                  </a:extLst>
                </p14:cNvPr>
                <p14:cNvContentPartPr/>
                <p14:nvPr/>
              </p14:nvContentPartPr>
              <p14:xfrm>
                <a:off x="4174509" y="4578394"/>
                <a:ext cx="243360" cy="132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BE34518-C38D-B149-9702-A1F775DE6D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66949" y="4570834"/>
                  <a:ext cx="25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F2560E-D182-4A46-9685-6C77F4CD5B16}"/>
                    </a:ext>
                  </a:extLst>
                </p14:cNvPr>
                <p14:cNvContentPartPr/>
                <p14:nvPr/>
              </p14:nvContentPartPr>
              <p14:xfrm>
                <a:off x="4620909" y="4462834"/>
                <a:ext cx="39600" cy="156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F2560E-D182-4A46-9685-6C77F4CD5B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13349" y="4455274"/>
                  <a:ext cx="54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4CE9B9-5B09-AD45-898E-B8CD4AAA4D59}"/>
                    </a:ext>
                  </a:extLst>
                </p14:cNvPr>
                <p14:cNvContentPartPr/>
                <p14:nvPr/>
              </p14:nvContentPartPr>
              <p14:xfrm>
                <a:off x="4664469" y="4749754"/>
                <a:ext cx="24480" cy="12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4CE9B9-5B09-AD45-898E-B8CD4AAA4D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6909" y="4742194"/>
                  <a:ext cx="39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BC72F7-5DDC-5645-8F31-4EF49D71B91C}"/>
              </a:ext>
            </a:extLst>
          </p:cNvPr>
          <p:cNvGrpSpPr/>
          <p:nvPr/>
        </p:nvGrpSpPr>
        <p:grpSpPr>
          <a:xfrm>
            <a:off x="5511909" y="3679114"/>
            <a:ext cx="1939320" cy="624600"/>
            <a:chOff x="5511909" y="3679114"/>
            <a:chExt cx="193932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616F94-36B5-AD4C-A211-8DEECBA276E6}"/>
                    </a:ext>
                  </a:extLst>
                </p14:cNvPr>
                <p14:cNvContentPartPr/>
                <p14:nvPr/>
              </p14:nvContentPartPr>
              <p14:xfrm>
                <a:off x="5511909" y="4184914"/>
                <a:ext cx="340200" cy="118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616F94-36B5-AD4C-A211-8DEECBA276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04349" y="4177354"/>
                  <a:ext cx="35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A90DDB-7049-A447-A7CB-1775DD864472}"/>
                    </a:ext>
                  </a:extLst>
                </p14:cNvPr>
                <p14:cNvContentPartPr/>
                <p14:nvPr/>
              </p14:nvContentPartPr>
              <p14:xfrm>
                <a:off x="5829069" y="3809794"/>
                <a:ext cx="226080" cy="12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A90DDB-7049-A447-A7CB-1775DD8644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21509" y="3802234"/>
                  <a:ext cx="24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D8C822-A79E-F442-88D8-FFAB10221339}"/>
                    </a:ext>
                  </a:extLst>
                </p14:cNvPr>
                <p14:cNvContentPartPr/>
                <p14:nvPr/>
              </p14:nvContentPartPr>
              <p14:xfrm>
                <a:off x="6110589" y="3716194"/>
                <a:ext cx="99720" cy="26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D8C822-A79E-F442-88D8-FFAB102213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3029" y="3708634"/>
                  <a:ext cx="114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0DF1EA-8D5A-3843-BFF1-68864508FEAE}"/>
                    </a:ext>
                  </a:extLst>
                </p14:cNvPr>
                <p14:cNvContentPartPr/>
                <p14:nvPr/>
              </p14:nvContentPartPr>
              <p14:xfrm>
                <a:off x="6170349" y="3798994"/>
                <a:ext cx="326880" cy="305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0DF1EA-8D5A-3843-BFF1-68864508FE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62789" y="3791434"/>
                  <a:ext cx="342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DF2CFD-43D8-F542-A51A-FD424C6C5A36}"/>
                    </a:ext>
                  </a:extLst>
                </p14:cNvPr>
                <p14:cNvContentPartPr/>
                <p14:nvPr/>
              </p14:nvContentPartPr>
              <p14:xfrm>
                <a:off x="6608469" y="3733474"/>
                <a:ext cx="44640" cy="154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DF2CFD-43D8-F542-A51A-FD424C6C5A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0909" y="3725914"/>
                  <a:ext cx="59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CD1FA6-15CE-344F-A01E-0E2C33029A23}"/>
                    </a:ext>
                  </a:extLst>
                </p14:cNvPr>
                <p14:cNvContentPartPr/>
                <p14:nvPr/>
              </p14:nvContentPartPr>
              <p14:xfrm>
                <a:off x="6522789" y="3820594"/>
                <a:ext cx="186840" cy="11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CD1FA6-15CE-344F-A01E-0E2C33029A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15229" y="3813034"/>
                  <a:ext cx="20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312067-59B8-4D4A-8B16-972F44A6A7E0}"/>
                    </a:ext>
                  </a:extLst>
                </p14:cNvPr>
                <p14:cNvContentPartPr/>
                <p14:nvPr/>
              </p14:nvContentPartPr>
              <p14:xfrm>
                <a:off x="6764349" y="3767674"/>
                <a:ext cx="174600" cy="131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312067-59B8-4D4A-8B16-972F44A6A7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57149" y="3760114"/>
                  <a:ext cx="189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B843B3-A462-3E4F-B83A-EA80AB8B3A4F}"/>
                    </a:ext>
                  </a:extLst>
                </p14:cNvPr>
                <p14:cNvContentPartPr/>
                <p14:nvPr/>
              </p14:nvContentPartPr>
              <p14:xfrm>
                <a:off x="7048389" y="3679114"/>
                <a:ext cx="66240" cy="28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B843B3-A462-3E4F-B83A-EA80AB8B3A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40829" y="3671554"/>
                  <a:ext cx="81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3A0246-7A3F-674E-937A-DB5B34AA0774}"/>
                    </a:ext>
                  </a:extLst>
                </p14:cNvPr>
                <p14:cNvContentPartPr/>
                <p14:nvPr/>
              </p14:nvContentPartPr>
              <p14:xfrm>
                <a:off x="7320549" y="4081954"/>
                <a:ext cx="121680" cy="63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3A0246-7A3F-674E-937A-DB5B34AA07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2989" y="4074394"/>
                  <a:ext cx="13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B1DD5AB-676E-8D41-A90F-34F662488E80}"/>
                    </a:ext>
                  </a:extLst>
                </p14:cNvPr>
                <p14:cNvContentPartPr/>
                <p14:nvPr/>
              </p14:nvContentPartPr>
              <p14:xfrm>
                <a:off x="7393629" y="4081234"/>
                <a:ext cx="57600" cy="64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B1DD5AB-676E-8D41-A90F-34F662488E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86069" y="4073674"/>
                  <a:ext cx="727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41410D5-D031-114F-9178-265338C43A80}"/>
              </a:ext>
            </a:extLst>
          </p:cNvPr>
          <p:cNvGrpSpPr/>
          <p:nvPr/>
        </p:nvGrpSpPr>
        <p:grpSpPr>
          <a:xfrm>
            <a:off x="7755789" y="3766234"/>
            <a:ext cx="1725840" cy="920160"/>
            <a:chOff x="7755789" y="3766234"/>
            <a:chExt cx="1725840" cy="9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BD26BF-D543-8A40-AF46-957B27CEF227}"/>
                    </a:ext>
                  </a:extLst>
                </p14:cNvPr>
                <p14:cNvContentPartPr/>
                <p14:nvPr/>
              </p14:nvContentPartPr>
              <p14:xfrm>
                <a:off x="8292909" y="3766234"/>
                <a:ext cx="19080" cy="203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BD26BF-D543-8A40-AF46-957B27CEF2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85349" y="3758674"/>
                  <a:ext cx="34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7666E7-1363-A74F-BB89-53E1BBAE32B0}"/>
                    </a:ext>
                  </a:extLst>
                </p14:cNvPr>
                <p14:cNvContentPartPr/>
                <p14:nvPr/>
              </p14:nvContentPartPr>
              <p14:xfrm>
                <a:off x="7898709" y="4149994"/>
                <a:ext cx="1038600" cy="64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7666E7-1363-A74F-BB89-53E1BBAE32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91149" y="4142794"/>
                  <a:ext cx="1053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6D6D98-B676-3649-8222-684C23B357EC}"/>
                    </a:ext>
                  </a:extLst>
                </p14:cNvPr>
                <p14:cNvContentPartPr/>
                <p14:nvPr/>
              </p14:nvContentPartPr>
              <p14:xfrm>
                <a:off x="7755789" y="4320994"/>
                <a:ext cx="829080" cy="36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6D6D98-B676-3649-8222-684C23B357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48229" y="4313434"/>
                  <a:ext cx="8442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4F1067-1B1A-C049-89D9-0215C4BF0EDD}"/>
                    </a:ext>
                  </a:extLst>
                </p14:cNvPr>
                <p14:cNvContentPartPr/>
                <p14:nvPr/>
              </p14:nvContentPartPr>
              <p14:xfrm>
                <a:off x="8142069" y="4541314"/>
                <a:ext cx="129960" cy="124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4F1067-1B1A-C049-89D9-0215C4BF0E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34509" y="4533754"/>
                  <a:ext cx="145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1EACE4-28AE-6E42-B2EA-60FA939364E9}"/>
                    </a:ext>
                  </a:extLst>
                </p14:cNvPr>
                <p14:cNvContentPartPr/>
                <p14:nvPr/>
              </p14:nvContentPartPr>
              <p14:xfrm>
                <a:off x="8365629" y="4495594"/>
                <a:ext cx="38880" cy="134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1EACE4-28AE-6E42-B2EA-60FA939364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58069" y="4488034"/>
                  <a:ext cx="5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798390A-97BC-4546-84B2-9502564711BA}"/>
                    </a:ext>
                  </a:extLst>
                </p14:cNvPr>
                <p14:cNvContentPartPr/>
                <p14:nvPr/>
              </p14:nvContentPartPr>
              <p14:xfrm>
                <a:off x="8419989" y="4549954"/>
                <a:ext cx="35280" cy="94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798390A-97BC-4546-84B2-9502564711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2429" y="4542394"/>
                  <a:ext cx="50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A0F32C-CA75-824B-AC0E-C1D65AC6BABB}"/>
                    </a:ext>
                  </a:extLst>
                </p14:cNvPr>
                <p14:cNvContentPartPr/>
                <p14:nvPr/>
              </p14:nvContentPartPr>
              <p14:xfrm>
                <a:off x="8322069" y="4491274"/>
                <a:ext cx="267480" cy="48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A0F32C-CA75-824B-AC0E-C1D65AC6BA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14509" y="4483714"/>
                  <a:ext cx="282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B57A4D-2673-A143-9BA5-29AC0E5B62DE}"/>
                    </a:ext>
                  </a:extLst>
                </p14:cNvPr>
                <p14:cNvContentPartPr/>
                <p14:nvPr/>
              </p14:nvContentPartPr>
              <p14:xfrm>
                <a:off x="8806629" y="4441954"/>
                <a:ext cx="339840" cy="172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B57A4D-2673-A143-9BA5-29AC0E5B62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99069" y="4434394"/>
                  <a:ext cx="354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6858A68-43EE-6B40-BA64-A096FEFBA04B}"/>
                    </a:ext>
                  </a:extLst>
                </p14:cNvPr>
                <p14:cNvContentPartPr/>
                <p14:nvPr/>
              </p14:nvContentPartPr>
              <p14:xfrm>
                <a:off x="9181749" y="3961714"/>
                <a:ext cx="299880" cy="119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6858A68-43EE-6B40-BA64-A096FEFBA0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74549" y="3954154"/>
                  <a:ext cx="3150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B690E66-3E4F-9047-87F8-E2120209EC7A}"/>
              </a:ext>
            </a:extLst>
          </p:cNvPr>
          <p:cNvGrpSpPr/>
          <p:nvPr/>
        </p:nvGrpSpPr>
        <p:grpSpPr>
          <a:xfrm>
            <a:off x="9465069" y="3265474"/>
            <a:ext cx="2178720" cy="535320"/>
            <a:chOff x="9465069" y="3265474"/>
            <a:chExt cx="217872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A0808B1-1F37-3247-B74C-DEC31B86B413}"/>
                    </a:ext>
                  </a:extLst>
                </p14:cNvPr>
                <p14:cNvContentPartPr/>
                <p14:nvPr/>
              </p14:nvContentPartPr>
              <p14:xfrm>
                <a:off x="9465069" y="3613954"/>
                <a:ext cx="168840" cy="16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A0808B1-1F37-3247-B74C-DEC31B86B4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57509" y="3606394"/>
                  <a:ext cx="183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F1F17B-E88B-FB4A-B567-10A6100D3FFD}"/>
                    </a:ext>
                  </a:extLst>
                </p14:cNvPr>
                <p14:cNvContentPartPr/>
                <p14:nvPr/>
              </p14:nvContentPartPr>
              <p14:xfrm>
                <a:off x="9767469" y="3439714"/>
                <a:ext cx="95400" cy="337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F1F17B-E88B-FB4A-B567-10A6100D3F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59909" y="3432154"/>
                  <a:ext cx="110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E959D6A-0BEB-DC4F-97C6-07377AFA215C}"/>
                    </a:ext>
                  </a:extLst>
                </p14:cNvPr>
                <p14:cNvContentPartPr/>
                <p14:nvPr/>
              </p14:nvContentPartPr>
              <p14:xfrm>
                <a:off x="9868269" y="3500554"/>
                <a:ext cx="171000" cy="300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E959D6A-0BEB-DC4F-97C6-07377AFA21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60709" y="3492994"/>
                  <a:ext cx="186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0229CB-FBCE-EF4C-AF7C-DBE0A54ABB60}"/>
                    </a:ext>
                  </a:extLst>
                </p14:cNvPr>
                <p14:cNvContentPartPr/>
                <p14:nvPr/>
              </p14:nvContentPartPr>
              <p14:xfrm>
                <a:off x="10139709" y="3548434"/>
                <a:ext cx="140400" cy="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0229CB-FBCE-EF4C-AF7C-DBE0A54ABB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32509" y="3540874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FB8288-6568-044F-AB00-7175C4AC8D5C}"/>
                    </a:ext>
                  </a:extLst>
                </p14:cNvPr>
                <p14:cNvContentPartPr/>
                <p14:nvPr/>
              </p14:nvContentPartPr>
              <p14:xfrm>
                <a:off x="10335909" y="3518194"/>
                <a:ext cx="154080" cy="141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FB8288-6568-044F-AB00-7175C4AC8D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28349" y="3510634"/>
                  <a:ext cx="16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50B92A-B637-F44A-B3F2-7C2502D42401}"/>
                    </a:ext>
                  </a:extLst>
                </p14:cNvPr>
                <p14:cNvContentPartPr/>
                <p14:nvPr/>
              </p14:nvContentPartPr>
              <p14:xfrm>
                <a:off x="10575309" y="3439714"/>
                <a:ext cx="59040" cy="211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50B92A-B637-F44A-B3F2-7C2502D424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7749" y="3432154"/>
                  <a:ext cx="74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E45E4C-E8C2-0D44-B719-E47B63395D21}"/>
                    </a:ext>
                  </a:extLst>
                </p14:cNvPr>
                <p14:cNvContentPartPr/>
                <p14:nvPr/>
              </p14:nvContentPartPr>
              <p14:xfrm>
                <a:off x="10686189" y="3323434"/>
                <a:ext cx="181080" cy="94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E45E4C-E8C2-0D44-B719-E47B63395D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78629" y="3315874"/>
                  <a:ext cx="196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0098CB-D201-B340-9478-F52EBC7FA2BD}"/>
                    </a:ext>
                  </a:extLst>
                </p14:cNvPr>
                <p14:cNvContentPartPr/>
                <p14:nvPr/>
              </p14:nvContentPartPr>
              <p14:xfrm>
                <a:off x="10693749" y="3265474"/>
                <a:ext cx="394920" cy="469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0098CB-D201-B340-9478-F52EBC7FA2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86189" y="3257914"/>
                  <a:ext cx="4100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F68324-1EAC-B243-AC86-CFD2B4456529}"/>
                    </a:ext>
                  </a:extLst>
                </p14:cNvPr>
                <p14:cNvContentPartPr/>
                <p14:nvPr/>
              </p14:nvContentPartPr>
              <p14:xfrm>
                <a:off x="10961949" y="3525394"/>
                <a:ext cx="214560" cy="115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F68324-1EAC-B243-AC86-CFD2B44565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54389" y="3517834"/>
                  <a:ext cx="229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D43D518-D185-C842-B618-4A4BEF47D88A}"/>
                    </a:ext>
                  </a:extLst>
                </p14:cNvPr>
                <p14:cNvContentPartPr/>
                <p14:nvPr/>
              </p14:nvContentPartPr>
              <p14:xfrm>
                <a:off x="11204589" y="3518914"/>
                <a:ext cx="176040" cy="136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D43D518-D185-C842-B618-4A4BEF47D8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97029" y="3511354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F327BCE-0255-024E-AC2F-6E85CA3B255A}"/>
                    </a:ext>
                  </a:extLst>
                </p14:cNvPr>
                <p14:cNvContentPartPr/>
                <p14:nvPr/>
              </p14:nvContentPartPr>
              <p14:xfrm>
                <a:off x="11499789" y="3432514"/>
                <a:ext cx="144000" cy="12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F327BCE-0255-024E-AC2F-6E85CA3B25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92229" y="3424954"/>
                  <a:ext cx="1591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0836051-6BCA-6F4E-9BE8-285C83754D4A}"/>
              </a:ext>
            </a:extLst>
          </p:cNvPr>
          <p:cNvGrpSpPr/>
          <p:nvPr/>
        </p:nvGrpSpPr>
        <p:grpSpPr>
          <a:xfrm>
            <a:off x="717069" y="5097154"/>
            <a:ext cx="2001240" cy="575280"/>
            <a:chOff x="717069" y="5097154"/>
            <a:chExt cx="200124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861089F-4BE9-734F-8546-5B3991E38A81}"/>
                    </a:ext>
                  </a:extLst>
                </p14:cNvPr>
                <p14:cNvContentPartPr/>
                <p14:nvPr/>
              </p14:nvContentPartPr>
              <p14:xfrm>
                <a:off x="717069" y="5097154"/>
                <a:ext cx="448200" cy="46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861089F-4BE9-734F-8546-5B3991E38A8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9509" y="5089594"/>
                  <a:ext cx="463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69F7C8-9A81-7943-B282-00A6DDC287E6}"/>
                    </a:ext>
                  </a:extLst>
                </p14:cNvPr>
                <p14:cNvContentPartPr/>
                <p14:nvPr/>
              </p14:nvContentPartPr>
              <p14:xfrm>
                <a:off x="1224309" y="5192194"/>
                <a:ext cx="155520" cy="268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69F7C8-9A81-7943-B282-00A6DDC287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16749" y="5184634"/>
                  <a:ext cx="170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608F5B0-6F58-0D4A-8823-E93F4F2DA5EC}"/>
                    </a:ext>
                  </a:extLst>
                </p14:cNvPr>
                <p14:cNvContentPartPr/>
                <p14:nvPr/>
              </p14:nvContentPartPr>
              <p14:xfrm>
                <a:off x="1475949" y="5187874"/>
                <a:ext cx="48600" cy="364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608F5B0-6F58-0D4A-8823-E93F4F2DA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68389" y="5180314"/>
                  <a:ext cx="633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3AB207-7F38-9B48-8C7C-C3B47DAF710B}"/>
                    </a:ext>
                  </a:extLst>
                </p14:cNvPr>
                <p14:cNvContentPartPr/>
                <p14:nvPr/>
              </p14:nvContentPartPr>
              <p14:xfrm>
                <a:off x="1518429" y="5258434"/>
                <a:ext cx="274680" cy="414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3AB207-7F38-9B48-8C7C-C3B47DAF71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10869" y="5250874"/>
                  <a:ext cx="289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3478BF-A8B3-3D49-91FA-8851D2896163}"/>
                    </a:ext>
                  </a:extLst>
                </p14:cNvPr>
                <p14:cNvContentPartPr/>
                <p14:nvPr/>
              </p14:nvContentPartPr>
              <p14:xfrm>
                <a:off x="1855749" y="5420074"/>
                <a:ext cx="51840" cy="100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3478BF-A8B3-3D49-91FA-8851D28961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48189" y="5412514"/>
                  <a:ext cx="6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6B477D-CC09-BC41-8BA8-AEAD21730619}"/>
                    </a:ext>
                  </a:extLst>
                </p14:cNvPr>
                <p14:cNvContentPartPr/>
                <p14:nvPr/>
              </p14:nvContentPartPr>
              <p14:xfrm>
                <a:off x="1997949" y="5290114"/>
                <a:ext cx="177840" cy="146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6B477D-CC09-BC41-8BA8-AEAD217306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90389" y="5282914"/>
                  <a:ext cx="192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5FE999B-FB0A-6A46-A268-EFB0A87E8DF8}"/>
                    </a:ext>
                  </a:extLst>
                </p14:cNvPr>
                <p14:cNvContentPartPr/>
                <p14:nvPr/>
              </p14:nvContentPartPr>
              <p14:xfrm>
                <a:off x="2269389" y="5181394"/>
                <a:ext cx="85320" cy="306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5FE999B-FB0A-6A46-A268-EFB0A87E8D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61829" y="5173834"/>
                  <a:ext cx="100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F5CDFA-7F21-C24B-9E4C-9A06068FF65B}"/>
                    </a:ext>
                  </a:extLst>
                </p14:cNvPr>
                <p14:cNvContentPartPr/>
                <p14:nvPr/>
              </p14:nvContentPartPr>
              <p14:xfrm>
                <a:off x="2541549" y="5327914"/>
                <a:ext cx="155520" cy="6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F5CDFA-7F21-C24B-9E4C-9A06068FF6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33989" y="5320354"/>
                  <a:ext cx="170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2E0B75-8C46-2F4A-99A7-4387C03A711E}"/>
                    </a:ext>
                  </a:extLst>
                </p14:cNvPr>
                <p14:cNvContentPartPr/>
                <p14:nvPr/>
              </p14:nvContentPartPr>
              <p14:xfrm>
                <a:off x="2552349" y="5407114"/>
                <a:ext cx="165960" cy="41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2E0B75-8C46-2F4A-99A7-4387C03A71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45149" y="5399554"/>
                  <a:ext cx="180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62ADC08-BE1B-DD44-B83E-2AC42CEAD60E}"/>
              </a:ext>
            </a:extLst>
          </p:cNvPr>
          <p:cNvGrpSpPr/>
          <p:nvPr/>
        </p:nvGrpSpPr>
        <p:grpSpPr>
          <a:xfrm>
            <a:off x="3009909" y="5102914"/>
            <a:ext cx="1735560" cy="518400"/>
            <a:chOff x="3009909" y="5102914"/>
            <a:chExt cx="173556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2D5EF0-5601-FC44-A273-9D6B2ED06815}"/>
                    </a:ext>
                  </a:extLst>
                </p14:cNvPr>
                <p14:cNvContentPartPr/>
                <p14:nvPr/>
              </p14:nvContentPartPr>
              <p14:xfrm>
                <a:off x="3009909" y="5305594"/>
                <a:ext cx="159840" cy="138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2D5EF0-5601-FC44-A273-9D6B2ED0681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02349" y="5298034"/>
                  <a:ext cx="174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A45E27-F1D9-5247-A15B-303FD8125A13}"/>
                    </a:ext>
                  </a:extLst>
                </p14:cNvPr>
                <p14:cNvContentPartPr/>
                <p14:nvPr/>
              </p14:nvContentPartPr>
              <p14:xfrm>
                <a:off x="3336429" y="5102914"/>
                <a:ext cx="356760" cy="361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A45E27-F1D9-5247-A15B-303FD8125A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28869" y="5095354"/>
                  <a:ext cx="371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670541D-A680-4042-BA71-C92BE3B68B91}"/>
                    </a:ext>
                  </a:extLst>
                </p14:cNvPr>
                <p14:cNvContentPartPr/>
                <p14:nvPr/>
              </p14:nvContentPartPr>
              <p14:xfrm>
                <a:off x="3816669" y="5136394"/>
                <a:ext cx="31680" cy="318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670541D-A680-4042-BA71-C92BE3B68B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09109" y="5128834"/>
                  <a:ext cx="46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43A9A37-0EBE-F944-8B07-15CC53C6B4E8}"/>
                    </a:ext>
                  </a:extLst>
                </p14:cNvPr>
                <p14:cNvContentPartPr/>
                <p14:nvPr/>
              </p14:nvContentPartPr>
              <p14:xfrm>
                <a:off x="3837189" y="5282914"/>
                <a:ext cx="286200" cy="338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43A9A37-0EBE-F944-8B07-15CC53C6B4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29629" y="5275354"/>
                  <a:ext cx="301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C608EA0-3452-E448-B672-EB693D22C805}"/>
                    </a:ext>
                  </a:extLst>
                </p14:cNvPr>
                <p14:cNvContentPartPr/>
                <p14:nvPr/>
              </p14:nvContentPartPr>
              <p14:xfrm>
                <a:off x="4272429" y="5222074"/>
                <a:ext cx="8280" cy="182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C608EA0-3452-E448-B672-EB693D22C8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4869" y="5214514"/>
                  <a:ext cx="23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4FE9DE-1717-204E-855F-47AD6F88DDC4}"/>
                    </a:ext>
                  </a:extLst>
                </p14:cNvPr>
                <p14:cNvContentPartPr/>
                <p14:nvPr/>
              </p14:nvContentPartPr>
              <p14:xfrm>
                <a:off x="4180989" y="5319994"/>
                <a:ext cx="141120" cy="14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4FE9DE-1717-204E-855F-47AD6F88DDC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73429" y="5312434"/>
                  <a:ext cx="156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B9E537-3969-F548-A452-ACDC77DE31B4}"/>
                    </a:ext>
                  </a:extLst>
                </p14:cNvPr>
                <p14:cNvContentPartPr/>
                <p14:nvPr/>
              </p14:nvContentPartPr>
              <p14:xfrm>
                <a:off x="4392309" y="5269234"/>
                <a:ext cx="173160" cy="14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B9E537-3969-F548-A452-ACDC77DE31B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84749" y="5261674"/>
                  <a:ext cx="188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55F98D6-EDF3-B541-9EBE-BFDF90D775CA}"/>
                    </a:ext>
                  </a:extLst>
                </p14:cNvPr>
                <p14:cNvContentPartPr/>
                <p14:nvPr/>
              </p14:nvContentPartPr>
              <p14:xfrm>
                <a:off x="4663749" y="5148634"/>
                <a:ext cx="81720" cy="321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55F98D6-EDF3-B541-9EBE-BFDF90D775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56189" y="5141074"/>
                  <a:ext cx="9684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3A119C3-5C6D-274E-B947-47D0FEC6B937}"/>
              </a:ext>
            </a:extLst>
          </p:cNvPr>
          <p:cNvGrpSpPr/>
          <p:nvPr/>
        </p:nvGrpSpPr>
        <p:grpSpPr>
          <a:xfrm>
            <a:off x="4988829" y="5170594"/>
            <a:ext cx="1187640" cy="447480"/>
            <a:chOff x="4988829" y="5170594"/>
            <a:chExt cx="118764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2C944C-51C0-3B44-968F-F8DE5E13D3BE}"/>
                    </a:ext>
                  </a:extLst>
                </p14:cNvPr>
                <p14:cNvContentPartPr/>
                <p14:nvPr/>
              </p14:nvContentPartPr>
              <p14:xfrm>
                <a:off x="4988829" y="5207674"/>
                <a:ext cx="194040" cy="6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2C944C-51C0-3B44-968F-F8DE5E13D3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81269" y="5200114"/>
                  <a:ext cx="20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8D7AE1-6A4F-C942-BBC5-922CB14FE0A4}"/>
                    </a:ext>
                  </a:extLst>
                </p14:cNvPr>
                <p14:cNvContentPartPr/>
                <p14:nvPr/>
              </p14:nvContentPartPr>
              <p14:xfrm>
                <a:off x="5291229" y="5181394"/>
                <a:ext cx="56520" cy="269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8D7AE1-6A4F-C942-BBC5-922CB14FE0A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83669" y="5173834"/>
                  <a:ext cx="71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6DF2A0-263C-D347-A574-327A08F461F2}"/>
                    </a:ext>
                  </a:extLst>
                </p14:cNvPr>
                <p14:cNvContentPartPr/>
                <p14:nvPr/>
              </p14:nvContentPartPr>
              <p14:xfrm>
                <a:off x="5267469" y="5247634"/>
                <a:ext cx="351720" cy="370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6DF2A0-263C-D347-A574-327A08F461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59909" y="5240074"/>
                  <a:ext cx="366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7B67D2-F5C7-3E40-97C8-359E81BB7952}"/>
                    </a:ext>
                  </a:extLst>
                </p14:cNvPr>
                <p14:cNvContentPartPr/>
                <p14:nvPr/>
              </p14:nvContentPartPr>
              <p14:xfrm>
                <a:off x="5745549" y="5235754"/>
                <a:ext cx="13320" cy="171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7B67D2-F5C7-3E40-97C8-359E81BB79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37989" y="5228194"/>
                  <a:ext cx="28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92C5F4-AD80-E349-9FD9-3AB4418B9F4D}"/>
                    </a:ext>
                  </a:extLst>
                </p14:cNvPr>
                <p14:cNvContentPartPr/>
                <p14:nvPr/>
              </p14:nvContentPartPr>
              <p14:xfrm>
                <a:off x="5628909" y="5299834"/>
                <a:ext cx="178200" cy="34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92C5F4-AD80-E349-9FD9-3AB4418B9F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21349" y="5292274"/>
                  <a:ext cx="193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287AE08-36AA-284A-B7AB-B17B20B1CD9B}"/>
                    </a:ext>
                  </a:extLst>
                </p14:cNvPr>
                <p14:cNvContentPartPr/>
                <p14:nvPr/>
              </p14:nvContentPartPr>
              <p14:xfrm>
                <a:off x="5840229" y="5239354"/>
                <a:ext cx="170280" cy="157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287AE08-36AA-284A-B7AB-B17B20B1CD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32669" y="5231794"/>
                  <a:ext cx="185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589D02D-1905-6D45-AC61-A93441E32D03}"/>
                    </a:ext>
                  </a:extLst>
                </p14:cNvPr>
                <p14:cNvContentPartPr/>
                <p14:nvPr/>
              </p14:nvContentPartPr>
              <p14:xfrm>
                <a:off x="6016269" y="5170594"/>
                <a:ext cx="160200" cy="289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589D02D-1905-6D45-AC61-A93441E32D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08709" y="5163034"/>
                  <a:ext cx="1749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19EFF45-FDE7-C24C-BEA0-AF2C2DF3D46E}"/>
              </a:ext>
            </a:extLst>
          </p:cNvPr>
          <p:cNvGrpSpPr/>
          <p:nvPr/>
        </p:nvGrpSpPr>
        <p:grpSpPr>
          <a:xfrm>
            <a:off x="6431349" y="4916434"/>
            <a:ext cx="1964880" cy="826200"/>
            <a:chOff x="6431349" y="4916434"/>
            <a:chExt cx="196488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E264D5A-3064-F846-B806-A4B157F3417B}"/>
                    </a:ext>
                  </a:extLst>
                </p14:cNvPr>
                <p14:cNvContentPartPr/>
                <p14:nvPr/>
              </p14:nvContentPartPr>
              <p14:xfrm>
                <a:off x="6431349" y="5288674"/>
                <a:ext cx="157680" cy="23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E264D5A-3064-F846-B806-A4B157F341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23789" y="5281114"/>
                  <a:ext cx="172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665D11-C5A1-2E45-9325-C0AE64008283}"/>
                    </a:ext>
                  </a:extLst>
                </p14:cNvPr>
                <p14:cNvContentPartPr/>
                <p14:nvPr/>
              </p14:nvContentPartPr>
              <p14:xfrm>
                <a:off x="6874149" y="5098594"/>
                <a:ext cx="6840" cy="154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665D11-C5A1-2E45-9325-C0AE6400828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66589" y="5091034"/>
                  <a:ext cx="2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2975F8-B9B5-2642-BBA1-9608E408172E}"/>
                    </a:ext>
                  </a:extLst>
                </p14:cNvPr>
                <p14:cNvContentPartPr/>
                <p14:nvPr/>
              </p14:nvContentPartPr>
              <p14:xfrm>
                <a:off x="6797829" y="5327914"/>
                <a:ext cx="234000" cy="16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2975F8-B9B5-2642-BBA1-9608E40817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90269" y="5320354"/>
                  <a:ext cx="249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9869A0-C40E-E449-8A4B-4E532738A6CE}"/>
                    </a:ext>
                  </a:extLst>
                </p14:cNvPr>
                <p14:cNvContentPartPr/>
                <p14:nvPr/>
              </p14:nvContentPartPr>
              <p14:xfrm>
                <a:off x="6865149" y="5443474"/>
                <a:ext cx="192240" cy="140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9869A0-C40E-E449-8A4B-4E532738A6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57589" y="5436274"/>
                  <a:ext cx="20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C8B4324-1CA2-A14D-8022-FCE701C46165}"/>
                    </a:ext>
                  </a:extLst>
                </p14:cNvPr>
                <p14:cNvContentPartPr/>
                <p14:nvPr/>
              </p14:nvContentPartPr>
              <p14:xfrm>
                <a:off x="7237029" y="5052154"/>
                <a:ext cx="74520" cy="275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C8B4324-1CA2-A14D-8022-FCE701C461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29469" y="5044594"/>
                  <a:ext cx="89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14B4C8-76FF-B743-956A-740E49E60E67}"/>
                    </a:ext>
                  </a:extLst>
                </p14:cNvPr>
                <p14:cNvContentPartPr/>
                <p14:nvPr/>
              </p14:nvContentPartPr>
              <p14:xfrm>
                <a:off x="7407669" y="5115514"/>
                <a:ext cx="169560" cy="304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14B4C8-76FF-B743-956A-740E49E60E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00109" y="5107954"/>
                  <a:ext cx="184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9D2010-6EE8-C04B-85E4-DD2EE9E765F0}"/>
                    </a:ext>
                  </a:extLst>
                </p14:cNvPr>
                <p14:cNvContentPartPr/>
                <p14:nvPr/>
              </p14:nvContentPartPr>
              <p14:xfrm>
                <a:off x="7657869" y="5131354"/>
                <a:ext cx="122400" cy="25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9D2010-6EE8-C04B-85E4-DD2EE9E765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50309" y="5123794"/>
                  <a:ext cx="13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1B7D6A-109D-9748-89AB-655E0E73C60B}"/>
                    </a:ext>
                  </a:extLst>
                </p14:cNvPr>
                <p14:cNvContentPartPr/>
                <p14:nvPr/>
              </p14:nvContentPartPr>
              <p14:xfrm>
                <a:off x="7872789" y="5112274"/>
                <a:ext cx="177480" cy="158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1B7D6A-109D-9748-89AB-655E0E73C6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65229" y="5105074"/>
                  <a:ext cx="192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0FB406-AA34-D54E-A296-F417DBE6B0D3}"/>
                    </a:ext>
                  </a:extLst>
                </p14:cNvPr>
                <p14:cNvContentPartPr/>
                <p14:nvPr/>
              </p14:nvContentPartPr>
              <p14:xfrm>
                <a:off x="8115069" y="5029114"/>
                <a:ext cx="77400" cy="235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0FB406-AA34-D54E-A296-F417DBE6B0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07509" y="5021554"/>
                  <a:ext cx="92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ED8BC2-415B-6E4F-B76D-1C57739CD7A8}"/>
                    </a:ext>
                  </a:extLst>
                </p14:cNvPr>
                <p14:cNvContentPartPr/>
                <p14:nvPr/>
              </p14:nvContentPartPr>
              <p14:xfrm>
                <a:off x="8261589" y="4916434"/>
                <a:ext cx="134640" cy="126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ED8BC2-415B-6E4F-B76D-1C57739CD7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54029" y="4908874"/>
                  <a:ext cx="149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4D0BA26-60F8-B54B-8116-B0480E9B87A4}"/>
                    </a:ext>
                  </a:extLst>
                </p14:cNvPr>
                <p14:cNvContentPartPr/>
                <p14:nvPr/>
              </p14:nvContentPartPr>
              <p14:xfrm>
                <a:off x="7316229" y="5407114"/>
                <a:ext cx="893160" cy="61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4D0BA26-60F8-B54B-8116-B0480E9B87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08669" y="5399554"/>
                  <a:ext cx="907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77EDBF5-8410-9B49-A654-139C432457E4}"/>
                    </a:ext>
                  </a:extLst>
                </p14:cNvPr>
                <p14:cNvContentPartPr/>
                <p14:nvPr/>
              </p14:nvContentPartPr>
              <p14:xfrm>
                <a:off x="7670109" y="5569474"/>
                <a:ext cx="183240" cy="173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77EDBF5-8410-9B49-A654-139C432457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62549" y="5562274"/>
                  <a:ext cx="198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E183E0-FC80-F649-876D-F561BEE7C622}"/>
                    </a:ext>
                  </a:extLst>
                </p14:cNvPr>
                <p14:cNvContentPartPr/>
                <p14:nvPr/>
              </p14:nvContentPartPr>
              <p14:xfrm>
                <a:off x="7940829" y="5512234"/>
                <a:ext cx="207000" cy="101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E183E0-FC80-F649-876D-F561BEE7C62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33629" y="5504674"/>
                  <a:ext cx="2221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EC724C3-AA27-174D-9E28-E8F4AEEA516F}"/>
              </a:ext>
            </a:extLst>
          </p:cNvPr>
          <p:cNvGrpSpPr/>
          <p:nvPr/>
        </p:nvGrpSpPr>
        <p:grpSpPr>
          <a:xfrm>
            <a:off x="8796549" y="5292274"/>
            <a:ext cx="346680" cy="208080"/>
            <a:chOff x="8796549" y="5292274"/>
            <a:chExt cx="34668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B3B286-B2E0-054E-9B8C-6E689C410F6C}"/>
                    </a:ext>
                  </a:extLst>
                </p14:cNvPr>
                <p14:cNvContentPartPr/>
                <p14:nvPr/>
              </p14:nvContentPartPr>
              <p14:xfrm>
                <a:off x="8909949" y="5292274"/>
                <a:ext cx="34560" cy="208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B3B286-B2E0-054E-9B8C-6E689C410F6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02389" y="5285074"/>
                  <a:ext cx="49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D2B518-AA96-CF4E-88E7-C18E21870466}"/>
                    </a:ext>
                  </a:extLst>
                </p14:cNvPr>
                <p14:cNvContentPartPr/>
                <p14:nvPr/>
              </p14:nvContentPartPr>
              <p14:xfrm>
                <a:off x="8796549" y="5380834"/>
                <a:ext cx="346680" cy="26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D2B518-AA96-CF4E-88E7-C18E2187046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88989" y="5373274"/>
                  <a:ext cx="361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0498EC0-B6C2-AB4F-974F-09337DEAF778}"/>
                  </a:ext>
                </a:extLst>
              </p14:cNvPr>
              <p14:cNvContentPartPr/>
              <p14:nvPr/>
            </p14:nvContentPartPr>
            <p14:xfrm>
              <a:off x="9533829" y="5214154"/>
              <a:ext cx="370800" cy="3160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0498EC0-B6C2-AB4F-974F-09337DEAF77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526269" y="5206594"/>
                <a:ext cx="3855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54282FF-1413-8A44-B233-CCBC3920774E}"/>
                  </a:ext>
                </a:extLst>
              </p14:cNvPr>
              <p14:cNvContentPartPr/>
              <p14:nvPr/>
            </p14:nvContentPartPr>
            <p14:xfrm>
              <a:off x="6079629" y="2405434"/>
              <a:ext cx="229680" cy="2152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54282FF-1413-8A44-B233-CCBC3920774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072069" y="2397874"/>
                <a:ext cx="2448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1F6F8B2-962B-E747-B6C7-DCAEF84F7DC9}"/>
              </a:ext>
            </a:extLst>
          </p:cNvPr>
          <p:cNvGrpSpPr/>
          <p:nvPr/>
        </p:nvGrpSpPr>
        <p:grpSpPr>
          <a:xfrm>
            <a:off x="4654749" y="2677594"/>
            <a:ext cx="1425960" cy="717480"/>
            <a:chOff x="4654749" y="2677594"/>
            <a:chExt cx="142596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D09970-0AA9-FB46-B5B3-3912B4908AFC}"/>
                    </a:ext>
                  </a:extLst>
                </p14:cNvPr>
                <p14:cNvContentPartPr/>
                <p14:nvPr/>
              </p14:nvContentPartPr>
              <p14:xfrm>
                <a:off x="4881189" y="2695234"/>
                <a:ext cx="54720" cy="401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D09970-0AA9-FB46-B5B3-3912B4908A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73629" y="2687674"/>
                  <a:ext cx="69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95FF95-CCF2-DA40-BF1A-25442D6324E6}"/>
                    </a:ext>
                  </a:extLst>
                </p14:cNvPr>
                <p14:cNvContentPartPr/>
                <p14:nvPr/>
              </p14:nvContentPartPr>
              <p14:xfrm>
                <a:off x="4980189" y="2875234"/>
                <a:ext cx="346320" cy="519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95FF95-CCF2-DA40-BF1A-25442D6324E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72629" y="2867674"/>
                  <a:ext cx="3614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AC43DA5-0521-594B-A9BE-F243BF6E9889}"/>
                    </a:ext>
                  </a:extLst>
                </p14:cNvPr>
                <p14:cNvContentPartPr/>
                <p14:nvPr/>
              </p14:nvContentPartPr>
              <p14:xfrm>
                <a:off x="5415429" y="3015274"/>
                <a:ext cx="73440" cy="112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AC43DA5-0521-594B-A9BE-F243BF6E98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07869" y="3007714"/>
                  <a:ext cx="88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404341-64CB-DA47-A59F-F2695B43E5AD}"/>
                    </a:ext>
                  </a:extLst>
                </p14:cNvPr>
                <p14:cNvContentPartPr/>
                <p14:nvPr/>
              </p14:nvContentPartPr>
              <p14:xfrm>
                <a:off x="5620629" y="2867674"/>
                <a:ext cx="199080" cy="168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404341-64CB-DA47-A59F-F2695B43E5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13429" y="2860114"/>
                  <a:ext cx="21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28D8DB-FCAA-8245-9CB9-665F5F91A49E}"/>
                    </a:ext>
                  </a:extLst>
                </p14:cNvPr>
                <p14:cNvContentPartPr/>
                <p14:nvPr/>
              </p14:nvContentPartPr>
              <p14:xfrm>
                <a:off x="5905389" y="2677594"/>
                <a:ext cx="175320" cy="300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28D8DB-FCAA-8245-9CB9-665F5F91A4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97829" y="2670034"/>
                  <a:ext cx="190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44A9B1-14C5-9F43-A0BC-5B1967F02263}"/>
                    </a:ext>
                  </a:extLst>
                </p14:cNvPr>
                <p14:cNvContentPartPr/>
                <p14:nvPr/>
              </p14:nvContentPartPr>
              <p14:xfrm>
                <a:off x="4654749" y="3022474"/>
                <a:ext cx="129600" cy="123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44A9B1-14C5-9F43-A0BC-5B1967F022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47549" y="3014914"/>
                  <a:ext cx="144720" cy="13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105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E93E-018E-8844-B1AC-8C3566415F70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ED4F73-9688-8A46-A2D6-D876D49F0E97}"/>
              </a:ext>
            </a:extLst>
          </p:cNvPr>
          <p:cNvGrpSpPr/>
          <p:nvPr/>
        </p:nvGrpSpPr>
        <p:grpSpPr>
          <a:xfrm>
            <a:off x="1122789" y="348034"/>
            <a:ext cx="844560" cy="381240"/>
            <a:chOff x="1122789" y="348034"/>
            <a:chExt cx="8445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94D1B0-69EA-0047-891E-58AD205041F0}"/>
                    </a:ext>
                  </a:extLst>
                </p14:cNvPr>
                <p14:cNvContentPartPr/>
                <p14:nvPr/>
              </p14:nvContentPartPr>
              <p14:xfrm>
                <a:off x="1122789" y="417154"/>
                <a:ext cx="132480" cy="27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94D1B0-69EA-0047-891E-58AD205041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5229" y="409594"/>
                  <a:ext cx="147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EA7267-465D-DC4C-AC95-F86E7BC07246}"/>
                    </a:ext>
                  </a:extLst>
                </p14:cNvPr>
                <p14:cNvContentPartPr/>
                <p14:nvPr/>
              </p14:nvContentPartPr>
              <p14:xfrm>
                <a:off x="1439949" y="387274"/>
                <a:ext cx="299520" cy="342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EA7267-465D-DC4C-AC95-F86E7BC072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2389" y="379714"/>
                  <a:ext cx="314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E57AB3-A7C8-1948-A6A3-E32181C052B8}"/>
                    </a:ext>
                  </a:extLst>
                </p14:cNvPr>
                <p14:cNvContentPartPr/>
                <p14:nvPr/>
              </p14:nvContentPartPr>
              <p14:xfrm>
                <a:off x="1794909" y="348034"/>
                <a:ext cx="172440" cy="27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E57AB3-A7C8-1948-A6A3-E32181C052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7349" y="340474"/>
                  <a:ext cx="18756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A05DA3-A2BA-AD4E-B80C-F14FF04AAE5C}"/>
                  </a:ext>
                </a:extLst>
              </p14:cNvPr>
              <p14:cNvContentPartPr/>
              <p14:nvPr/>
            </p14:nvContentPartPr>
            <p14:xfrm>
              <a:off x="1108389" y="908554"/>
              <a:ext cx="824040" cy="93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A05DA3-A2BA-AD4E-B80C-F14FF04AAE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0829" y="900994"/>
                <a:ext cx="83916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8411E-37D3-CF49-BE12-52B4E4471F20}"/>
              </a:ext>
            </a:extLst>
          </p:cNvPr>
          <p:cNvGrpSpPr/>
          <p:nvPr/>
        </p:nvGrpSpPr>
        <p:grpSpPr>
          <a:xfrm>
            <a:off x="1366869" y="1201234"/>
            <a:ext cx="668520" cy="579240"/>
            <a:chOff x="1366869" y="1201234"/>
            <a:chExt cx="66852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02E4B9-9647-BC48-AA84-9B68FA7A4DDD}"/>
                    </a:ext>
                  </a:extLst>
                </p14:cNvPr>
                <p14:cNvContentPartPr/>
                <p14:nvPr/>
              </p14:nvContentPartPr>
              <p14:xfrm>
                <a:off x="1366869" y="1201234"/>
                <a:ext cx="106920" cy="321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02E4B9-9647-BC48-AA84-9B68FA7A4D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9309" y="1193674"/>
                  <a:ext cx="122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09AE6C-99D8-F544-A35B-932CCBF8246D}"/>
                    </a:ext>
                  </a:extLst>
                </p14:cNvPr>
                <p14:cNvContentPartPr/>
                <p14:nvPr/>
              </p14:nvContentPartPr>
              <p14:xfrm>
                <a:off x="1714269" y="1400314"/>
                <a:ext cx="321120" cy="38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09AE6C-99D8-F544-A35B-932CCBF824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6709" y="1392754"/>
                  <a:ext cx="33624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4FDBB-6A2C-3941-8F8F-91F212B25885}"/>
              </a:ext>
            </a:extLst>
          </p:cNvPr>
          <p:cNvGrpSpPr/>
          <p:nvPr/>
        </p:nvGrpSpPr>
        <p:grpSpPr>
          <a:xfrm>
            <a:off x="2262189" y="940234"/>
            <a:ext cx="236160" cy="148680"/>
            <a:chOff x="2262189" y="940234"/>
            <a:chExt cx="23616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550B1C-4866-4240-BF25-0D5774BACA84}"/>
                    </a:ext>
                  </a:extLst>
                </p14:cNvPr>
                <p14:cNvContentPartPr/>
                <p14:nvPr/>
              </p14:nvContentPartPr>
              <p14:xfrm>
                <a:off x="2262189" y="940234"/>
                <a:ext cx="201960" cy="3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550B1C-4866-4240-BF25-0D5774BACA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4629" y="932674"/>
                  <a:ext cx="217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7BBB2C-ED49-2C4A-A15B-43C08D41094C}"/>
                    </a:ext>
                  </a:extLst>
                </p14:cNvPr>
                <p14:cNvContentPartPr/>
                <p14:nvPr/>
              </p14:nvContentPartPr>
              <p14:xfrm>
                <a:off x="2342829" y="1047154"/>
                <a:ext cx="155520" cy="41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7BBB2C-ED49-2C4A-A15B-43C08D4109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5269" y="1039594"/>
                  <a:ext cx="1706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C16C2F-E80C-3043-A2A7-1F46E1EE803C}"/>
                  </a:ext>
                </a:extLst>
              </p14:cNvPr>
              <p14:cNvContentPartPr/>
              <p14:nvPr/>
            </p14:nvContentPartPr>
            <p14:xfrm>
              <a:off x="3133749" y="573754"/>
              <a:ext cx="174600" cy="14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C16C2F-E80C-3043-A2A7-1F46E1EE80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6189" y="566194"/>
                <a:ext cx="189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D497F5E-D943-394A-876C-91CBC3BD358D}"/>
                  </a:ext>
                </a:extLst>
              </p14:cNvPr>
              <p14:cNvContentPartPr/>
              <p14:nvPr/>
            </p14:nvContentPartPr>
            <p14:xfrm>
              <a:off x="2908029" y="858154"/>
              <a:ext cx="649080" cy="110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D497F5E-D943-394A-876C-91CBC3BD35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0469" y="850594"/>
                <a:ext cx="66420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520104E-9675-8743-8376-24BC28BB4144}"/>
              </a:ext>
            </a:extLst>
          </p:cNvPr>
          <p:cNvGrpSpPr/>
          <p:nvPr/>
        </p:nvGrpSpPr>
        <p:grpSpPr>
          <a:xfrm>
            <a:off x="2920269" y="1094314"/>
            <a:ext cx="686520" cy="306360"/>
            <a:chOff x="2920269" y="1094314"/>
            <a:chExt cx="6865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7223B8-DB80-7441-AB3E-A5AFCDA45856}"/>
                    </a:ext>
                  </a:extLst>
                </p14:cNvPr>
                <p14:cNvContentPartPr/>
                <p14:nvPr/>
              </p14:nvContentPartPr>
              <p14:xfrm>
                <a:off x="2920269" y="1242274"/>
                <a:ext cx="204120" cy="158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7223B8-DB80-7441-AB3E-A5AFCDA458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13069" y="1234714"/>
                  <a:ext cx="21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59B939-1C0F-A741-9ADA-CE1F61F2753D}"/>
                    </a:ext>
                  </a:extLst>
                </p14:cNvPr>
                <p14:cNvContentPartPr/>
                <p14:nvPr/>
              </p14:nvContentPartPr>
              <p14:xfrm>
                <a:off x="3216549" y="1110154"/>
                <a:ext cx="59760" cy="193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59B939-1C0F-A741-9ADA-CE1F61F275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08989" y="1102594"/>
                  <a:ext cx="74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D17E62-3AC6-DB41-BD95-6A33E3A62EB0}"/>
                    </a:ext>
                  </a:extLst>
                </p14:cNvPr>
                <p14:cNvContentPartPr/>
                <p14:nvPr/>
              </p14:nvContentPartPr>
              <p14:xfrm>
                <a:off x="3187389" y="1227874"/>
                <a:ext cx="154080" cy="56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D17E62-3AC6-DB41-BD95-6A33E3A62E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9829" y="1220314"/>
                  <a:ext cx="169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2387CF-5F7C-7648-8866-9A9B83F2D166}"/>
                    </a:ext>
                  </a:extLst>
                </p14:cNvPr>
                <p14:cNvContentPartPr/>
                <p14:nvPr/>
              </p14:nvContentPartPr>
              <p14:xfrm>
                <a:off x="3390789" y="1094314"/>
                <a:ext cx="216000" cy="182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2387CF-5F7C-7648-8866-9A9B83F2D1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3229" y="1086754"/>
                  <a:ext cx="2307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135730-3688-9341-818C-E575EC9406F1}"/>
              </a:ext>
            </a:extLst>
          </p:cNvPr>
          <p:cNvGrpSpPr/>
          <p:nvPr/>
        </p:nvGrpSpPr>
        <p:grpSpPr>
          <a:xfrm>
            <a:off x="3927909" y="783634"/>
            <a:ext cx="470520" cy="189000"/>
            <a:chOff x="3927909" y="783634"/>
            <a:chExt cx="4705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2A9ECE-E5BE-9345-A9F9-ACEB56782C16}"/>
                    </a:ext>
                  </a:extLst>
                </p14:cNvPr>
                <p14:cNvContentPartPr/>
                <p14:nvPr/>
              </p14:nvContentPartPr>
              <p14:xfrm>
                <a:off x="3927909" y="871474"/>
                <a:ext cx="234000" cy="43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2A9ECE-E5BE-9345-A9F9-ACEB56782C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0349" y="863914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1D6221-D6EA-594A-8D16-EDCD99A7A203}"/>
                    </a:ext>
                  </a:extLst>
                </p14:cNvPr>
                <p14:cNvContentPartPr/>
                <p14:nvPr/>
              </p14:nvContentPartPr>
              <p14:xfrm>
                <a:off x="4359549" y="783634"/>
                <a:ext cx="38880" cy="18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1D6221-D6EA-594A-8D16-EDCD99A7A2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51989" y="776074"/>
                  <a:ext cx="540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7A5592-A354-2C48-BF7B-ED138D4F839F}"/>
              </a:ext>
            </a:extLst>
          </p:cNvPr>
          <p:cNvGrpSpPr/>
          <p:nvPr/>
        </p:nvGrpSpPr>
        <p:grpSpPr>
          <a:xfrm>
            <a:off x="5176029" y="833674"/>
            <a:ext cx="296280" cy="129600"/>
            <a:chOff x="5176029" y="833674"/>
            <a:chExt cx="29628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50CF6B-1FE3-4546-8030-A446219563E3}"/>
                    </a:ext>
                  </a:extLst>
                </p14:cNvPr>
                <p14:cNvContentPartPr/>
                <p14:nvPr/>
              </p14:nvContentPartPr>
              <p14:xfrm>
                <a:off x="5176029" y="833674"/>
                <a:ext cx="269640" cy="41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50CF6B-1FE3-4546-8030-A446219563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68469" y="826114"/>
                  <a:ext cx="28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5E9020-CB6C-1A40-8969-2C11C3861485}"/>
                    </a:ext>
                  </a:extLst>
                </p14:cNvPr>
                <p14:cNvContentPartPr/>
                <p14:nvPr/>
              </p14:nvContentPartPr>
              <p14:xfrm>
                <a:off x="5233269" y="921514"/>
                <a:ext cx="239040" cy="41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5E9020-CB6C-1A40-8969-2C11C38614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5709" y="913954"/>
                  <a:ext cx="2541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5B19F4-171E-E649-841A-B402169E8D54}"/>
              </a:ext>
            </a:extLst>
          </p:cNvPr>
          <p:cNvGrpSpPr/>
          <p:nvPr/>
        </p:nvGrpSpPr>
        <p:grpSpPr>
          <a:xfrm>
            <a:off x="5187549" y="274594"/>
            <a:ext cx="550440" cy="312480"/>
            <a:chOff x="5187549" y="274594"/>
            <a:chExt cx="55044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D38738-3F86-A247-BED4-5A8CE32BB8E9}"/>
                    </a:ext>
                  </a:extLst>
                </p14:cNvPr>
                <p14:cNvContentPartPr/>
                <p14:nvPr/>
              </p14:nvContentPartPr>
              <p14:xfrm>
                <a:off x="5187549" y="274594"/>
                <a:ext cx="357480" cy="312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D38738-3F86-A247-BED4-5A8CE32BB8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79989" y="267034"/>
                  <a:ext cx="372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5ED5E6-9896-2240-9E67-3CB6DDA8429E}"/>
                    </a:ext>
                  </a:extLst>
                </p14:cNvPr>
                <p14:cNvContentPartPr/>
                <p14:nvPr/>
              </p14:nvContentPartPr>
              <p14:xfrm>
                <a:off x="5465109" y="423274"/>
                <a:ext cx="272880" cy="2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5ED5E6-9896-2240-9E67-3CB6DDA842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57549" y="415714"/>
                  <a:ext cx="2880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5051B9D-5BBE-4447-84CE-DE60C9C9CC5F}"/>
                  </a:ext>
                </a:extLst>
              </p14:cNvPr>
              <p14:cNvContentPartPr/>
              <p14:nvPr/>
            </p14:nvContentPartPr>
            <p14:xfrm>
              <a:off x="6344949" y="795874"/>
              <a:ext cx="129960" cy="15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5051B9D-5BBE-4447-84CE-DE60C9C9CC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37389" y="788314"/>
                <a:ext cx="14508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0BB2C3E-1677-564A-ABE2-F6118DE2B43B}"/>
              </a:ext>
            </a:extLst>
          </p:cNvPr>
          <p:cNvGrpSpPr/>
          <p:nvPr/>
        </p:nvGrpSpPr>
        <p:grpSpPr>
          <a:xfrm>
            <a:off x="1168509" y="2307514"/>
            <a:ext cx="1090440" cy="1017720"/>
            <a:chOff x="1168509" y="2307514"/>
            <a:chExt cx="1090440" cy="10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ED325C-31CA-074A-A68F-EF45FC9AE21F}"/>
                    </a:ext>
                  </a:extLst>
                </p14:cNvPr>
                <p14:cNvContentPartPr/>
                <p14:nvPr/>
              </p14:nvContentPartPr>
              <p14:xfrm>
                <a:off x="1220709" y="2317954"/>
                <a:ext cx="198360" cy="374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ED325C-31CA-074A-A68F-EF45FC9AE2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13149" y="2310394"/>
                  <a:ext cx="2134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7D1857-49DC-B642-92E8-B52D50A400DE}"/>
                    </a:ext>
                  </a:extLst>
                </p14:cNvPr>
                <p14:cNvContentPartPr/>
                <p14:nvPr/>
              </p14:nvContentPartPr>
              <p14:xfrm>
                <a:off x="1627869" y="2369794"/>
                <a:ext cx="353880" cy="371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7D1857-49DC-B642-92E8-B52D50A400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20309" y="2362594"/>
                  <a:ext cx="369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76A020-50D4-C341-9A7F-A3E167627D97}"/>
                    </a:ext>
                  </a:extLst>
                </p14:cNvPr>
                <p14:cNvContentPartPr/>
                <p14:nvPr/>
              </p14:nvContentPartPr>
              <p14:xfrm>
                <a:off x="1990749" y="2307514"/>
                <a:ext cx="205920" cy="303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76A020-50D4-C341-9A7F-A3E167627D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83189" y="2299954"/>
                  <a:ext cx="220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DBFD24-24AF-C744-BFE8-7156E0F35BA5}"/>
                    </a:ext>
                  </a:extLst>
                </p14:cNvPr>
                <p14:cNvContentPartPr/>
                <p14:nvPr/>
              </p14:nvContentPartPr>
              <p14:xfrm>
                <a:off x="1168509" y="2836714"/>
                <a:ext cx="1090440" cy="12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DBFD24-24AF-C744-BFE8-7156E0F35B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0949" y="2829154"/>
                  <a:ext cx="1105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01F87E-5FAF-364E-ACFE-C154E1B959ED}"/>
                    </a:ext>
                  </a:extLst>
                </p14:cNvPr>
                <p14:cNvContentPartPr/>
                <p14:nvPr/>
              </p14:nvContentPartPr>
              <p14:xfrm>
                <a:off x="1477029" y="3080434"/>
                <a:ext cx="178920" cy="24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01F87E-5FAF-364E-ACFE-C154E1B959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69469" y="3072874"/>
                  <a:ext cx="194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83928C-2A2E-4C48-BBFC-3595FA62D34D}"/>
                    </a:ext>
                  </a:extLst>
                </p14:cNvPr>
                <p14:cNvContentPartPr/>
                <p14:nvPr/>
              </p14:nvContentPartPr>
              <p14:xfrm>
                <a:off x="1882749" y="3072514"/>
                <a:ext cx="215640" cy="21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83928C-2A2E-4C48-BBFC-3595FA62D3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5189" y="3064954"/>
                  <a:ext cx="2307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A19F75-3476-044D-9C6D-22D79B4BD8B0}"/>
              </a:ext>
            </a:extLst>
          </p:cNvPr>
          <p:cNvGrpSpPr/>
          <p:nvPr/>
        </p:nvGrpSpPr>
        <p:grpSpPr>
          <a:xfrm>
            <a:off x="5617749" y="2549794"/>
            <a:ext cx="243360" cy="178200"/>
            <a:chOff x="5617749" y="2549794"/>
            <a:chExt cx="24336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1ED4E8-47DC-7C48-95C9-95D9ED76538A}"/>
                    </a:ext>
                  </a:extLst>
                </p14:cNvPr>
                <p14:cNvContentPartPr/>
                <p14:nvPr/>
              </p14:nvContentPartPr>
              <p14:xfrm>
                <a:off x="5720349" y="2549794"/>
                <a:ext cx="28800" cy="178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1ED4E8-47DC-7C48-95C9-95D9ED7653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12789" y="2542594"/>
                  <a:ext cx="43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BC20D3-CFC5-D446-B166-3448C5436F2E}"/>
                    </a:ext>
                  </a:extLst>
                </p14:cNvPr>
                <p14:cNvContentPartPr/>
                <p14:nvPr/>
              </p14:nvContentPartPr>
              <p14:xfrm>
                <a:off x="5617749" y="2626834"/>
                <a:ext cx="243360" cy="40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BC20D3-CFC5-D446-B166-3448C5436F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0549" y="2619274"/>
                  <a:ext cx="258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CED3DF1-2472-1B40-988B-CE59F290DDFC}"/>
              </a:ext>
            </a:extLst>
          </p:cNvPr>
          <p:cNvGrpSpPr/>
          <p:nvPr/>
        </p:nvGrpSpPr>
        <p:grpSpPr>
          <a:xfrm>
            <a:off x="6319029" y="2314714"/>
            <a:ext cx="669240" cy="358200"/>
            <a:chOff x="6319029" y="2314714"/>
            <a:chExt cx="66924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376520-8DF3-F448-862C-2693CCBB2B3D}"/>
                    </a:ext>
                  </a:extLst>
                </p14:cNvPr>
                <p14:cNvContentPartPr/>
                <p14:nvPr/>
              </p14:nvContentPartPr>
              <p14:xfrm>
                <a:off x="6319029" y="2329474"/>
                <a:ext cx="204840" cy="343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376520-8DF3-F448-862C-2693CCBB2B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1469" y="2321914"/>
                  <a:ext cx="219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56EA25-E461-694E-9EF1-3B68CCAB5BFA}"/>
                    </a:ext>
                  </a:extLst>
                </p14:cNvPr>
                <p14:cNvContentPartPr/>
                <p14:nvPr/>
              </p14:nvContentPartPr>
              <p14:xfrm>
                <a:off x="6580389" y="2423794"/>
                <a:ext cx="173160" cy="6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56EA25-E461-694E-9EF1-3B68CCAB5B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72829" y="2416234"/>
                  <a:ext cx="18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559F921-7C2D-1540-A86A-32F330DD8E2F}"/>
                    </a:ext>
                  </a:extLst>
                </p14:cNvPr>
                <p14:cNvContentPartPr/>
                <p14:nvPr/>
              </p14:nvContentPartPr>
              <p14:xfrm>
                <a:off x="6794229" y="2314714"/>
                <a:ext cx="194040" cy="188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559F921-7C2D-1540-A86A-32F330DD8E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86669" y="2307154"/>
                  <a:ext cx="2091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5FEA06F-80EA-0749-95F3-9A335E923DFD}"/>
                  </a:ext>
                </a:extLst>
              </p14:cNvPr>
              <p14:cNvContentPartPr/>
              <p14:nvPr/>
            </p14:nvContentPartPr>
            <p14:xfrm>
              <a:off x="6246309" y="2784514"/>
              <a:ext cx="707040" cy="78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5FEA06F-80EA-0749-95F3-9A335E923DF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38749" y="2776954"/>
                <a:ext cx="72216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BCC19E0-C817-AB4C-A779-DD0AC6B1AC16}"/>
              </a:ext>
            </a:extLst>
          </p:cNvPr>
          <p:cNvGrpSpPr/>
          <p:nvPr/>
        </p:nvGrpSpPr>
        <p:grpSpPr>
          <a:xfrm>
            <a:off x="6501189" y="2955514"/>
            <a:ext cx="464040" cy="252720"/>
            <a:chOff x="6501189" y="2955514"/>
            <a:chExt cx="4640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A4DBE8-8EFB-6741-8714-05D712F8B84B}"/>
                    </a:ext>
                  </a:extLst>
                </p14:cNvPr>
                <p14:cNvContentPartPr/>
                <p14:nvPr/>
              </p14:nvContentPartPr>
              <p14:xfrm>
                <a:off x="6501189" y="3079714"/>
                <a:ext cx="216720" cy="128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A4DBE8-8EFB-6741-8714-05D712F8B8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3629" y="3072154"/>
                  <a:ext cx="231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17F52D-D96A-E146-B3C3-C7E356C66603}"/>
                    </a:ext>
                  </a:extLst>
                </p14:cNvPr>
                <p14:cNvContentPartPr/>
                <p14:nvPr/>
              </p14:nvContentPartPr>
              <p14:xfrm>
                <a:off x="6766149" y="2955514"/>
                <a:ext cx="199080" cy="107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17F52D-D96A-E146-B3C3-C7E356C666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58589" y="2947954"/>
                  <a:ext cx="2142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870C274-CEC4-C148-9AD7-8444D14A7233}"/>
              </a:ext>
            </a:extLst>
          </p:cNvPr>
          <p:cNvGrpSpPr/>
          <p:nvPr/>
        </p:nvGrpSpPr>
        <p:grpSpPr>
          <a:xfrm>
            <a:off x="8145669" y="2555194"/>
            <a:ext cx="361800" cy="123120"/>
            <a:chOff x="8145669" y="2555194"/>
            <a:chExt cx="36180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1701D5-A699-1F44-8428-7D74976810C0}"/>
                    </a:ext>
                  </a:extLst>
                </p14:cNvPr>
                <p14:cNvContentPartPr/>
                <p14:nvPr/>
              </p14:nvContentPartPr>
              <p14:xfrm>
                <a:off x="8145669" y="2555194"/>
                <a:ext cx="268920" cy="2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1701D5-A699-1F44-8428-7D74976810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38109" y="2547634"/>
                  <a:ext cx="28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B3EB27-B4ED-7149-A754-5A937D5730F4}"/>
                    </a:ext>
                  </a:extLst>
                </p14:cNvPr>
                <p14:cNvContentPartPr/>
                <p14:nvPr/>
              </p14:nvContentPartPr>
              <p14:xfrm>
                <a:off x="8189949" y="2645194"/>
                <a:ext cx="317520" cy="33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B3EB27-B4ED-7149-A754-5A937D573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82389" y="2637634"/>
                  <a:ext cx="332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BF5B2CC-5F6F-AA47-9D74-9115E743239E}"/>
              </a:ext>
            </a:extLst>
          </p:cNvPr>
          <p:cNvGrpSpPr/>
          <p:nvPr/>
        </p:nvGrpSpPr>
        <p:grpSpPr>
          <a:xfrm>
            <a:off x="8081949" y="1883074"/>
            <a:ext cx="600840" cy="325440"/>
            <a:chOff x="8081949" y="1883074"/>
            <a:chExt cx="60084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50210D-9A63-AC40-B695-4EF0F593A76B}"/>
                    </a:ext>
                  </a:extLst>
                </p14:cNvPr>
                <p14:cNvContentPartPr/>
                <p14:nvPr/>
              </p14:nvContentPartPr>
              <p14:xfrm>
                <a:off x="8081949" y="1883074"/>
                <a:ext cx="389880" cy="325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50210D-9A63-AC40-B695-4EF0F593A7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4389" y="1875514"/>
                  <a:ext cx="405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69263D-E2F8-A04D-8D5D-EA8A310D40E3}"/>
                    </a:ext>
                  </a:extLst>
                </p14:cNvPr>
                <p14:cNvContentPartPr/>
                <p14:nvPr/>
              </p14:nvContentPartPr>
              <p14:xfrm>
                <a:off x="8354469" y="2077114"/>
                <a:ext cx="328320" cy="25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69263D-E2F8-A04D-8D5D-EA8A310D40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6909" y="2069554"/>
                  <a:ext cx="3434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2AABEAB-D968-A948-AADE-0084673BC697}"/>
              </a:ext>
            </a:extLst>
          </p:cNvPr>
          <p:cNvGrpSpPr/>
          <p:nvPr/>
        </p:nvGrpSpPr>
        <p:grpSpPr>
          <a:xfrm>
            <a:off x="9374349" y="375034"/>
            <a:ext cx="1779120" cy="2385360"/>
            <a:chOff x="9374349" y="375034"/>
            <a:chExt cx="1779120" cy="23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2AD81C-9E91-E64D-9AF6-262F4DCF30BD}"/>
                    </a:ext>
                  </a:extLst>
                </p14:cNvPr>
                <p14:cNvContentPartPr/>
                <p14:nvPr/>
              </p14:nvContentPartPr>
              <p14:xfrm>
                <a:off x="9415749" y="2458354"/>
                <a:ext cx="157680" cy="205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2AD81C-9E91-E64D-9AF6-262F4DCF30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08189" y="2450794"/>
                  <a:ext cx="172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3852BA-8F1B-FA4B-9D04-1B7097B97802}"/>
                    </a:ext>
                  </a:extLst>
                </p14:cNvPr>
                <p14:cNvContentPartPr/>
                <p14:nvPr/>
              </p14:nvContentPartPr>
              <p14:xfrm>
                <a:off x="9374349" y="375034"/>
                <a:ext cx="506160" cy="2385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3852BA-8F1B-FA4B-9D04-1B7097B978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66789" y="367474"/>
                  <a:ext cx="521280" cy="24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C7485C-1469-834D-96F1-CAF0D792D8CD}"/>
                    </a:ext>
                  </a:extLst>
                </p14:cNvPr>
                <p14:cNvContentPartPr/>
                <p14:nvPr/>
              </p14:nvContentPartPr>
              <p14:xfrm>
                <a:off x="10173189" y="968674"/>
                <a:ext cx="125280" cy="208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C7485C-1469-834D-96F1-CAF0D792D8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65629" y="961114"/>
                  <a:ext cx="140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EBAA986-8CB3-644C-9081-E81F4273865A}"/>
                    </a:ext>
                  </a:extLst>
                </p14:cNvPr>
                <p14:cNvContentPartPr/>
                <p14:nvPr/>
              </p14:nvContentPartPr>
              <p14:xfrm>
                <a:off x="10458309" y="768154"/>
                <a:ext cx="250560" cy="340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EBAA986-8CB3-644C-9081-E81F42738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50749" y="760594"/>
                  <a:ext cx="265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6A0D2B-9163-DA44-A953-333DC01AE7A4}"/>
                    </a:ext>
                  </a:extLst>
                </p14:cNvPr>
                <p14:cNvContentPartPr/>
                <p14:nvPr/>
              </p14:nvContentPartPr>
              <p14:xfrm>
                <a:off x="10749549" y="960394"/>
                <a:ext cx="403920" cy="157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6A0D2B-9163-DA44-A953-333DC01AE7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41989" y="953194"/>
                  <a:ext cx="4190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8E01B6-FD71-C149-A9AE-AE0CF0584B32}"/>
              </a:ext>
            </a:extLst>
          </p:cNvPr>
          <p:cNvGrpSpPr/>
          <p:nvPr/>
        </p:nvGrpSpPr>
        <p:grpSpPr>
          <a:xfrm>
            <a:off x="10237989" y="1580314"/>
            <a:ext cx="643320" cy="279720"/>
            <a:chOff x="10237989" y="1580314"/>
            <a:chExt cx="64332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DB100FC-02BE-284E-A957-F8700807AC90}"/>
                    </a:ext>
                  </a:extLst>
                </p14:cNvPr>
                <p14:cNvContentPartPr/>
                <p14:nvPr/>
              </p14:nvContentPartPr>
              <p14:xfrm>
                <a:off x="10280469" y="1580314"/>
                <a:ext cx="106560" cy="258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DB100FC-02BE-284E-A957-F8700807AC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2909" y="1572754"/>
                  <a:ext cx="121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0F6B2E-C822-4147-98DC-E5734B6AE532}"/>
                    </a:ext>
                  </a:extLst>
                </p14:cNvPr>
                <p14:cNvContentPartPr/>
                <p14:nvPr/>
              </p14:nvContentPartPr>
              <p14:xfrm>
                <a:off x="10237989" y="1746994"/>
                <a:ext cx="643320" cy="113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0F6B2E-C822-4147-98DC-E5734B6AE5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30429" y="1739794"/>
                  <a:ext cx="6584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B0ADC68-EA77-B245-8343-A09AB9C3AB86}"/>
              </a:ext>
            </a:extLst>
          </p:cNvPr>
          <p:cNvGrpSpPr/>
          <p:nvPr/>
        </p:nvGrpSpPr>
        <p:grpSpPr>
          <a:xfrm>
            <a:off x="10078869" y="2301034"/>
            <a:ext cx="1285560" cy="387000"/>
            <a:chOff x="10078869" y="2301034"/>
            <a:chExt cx="12855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D90DB6-825A-CC4C-8CCD-E2E4F6A697B0}"/>
                    </a:ext>
                  </a:extLst>
                </p14:cNvPr>
                <p14:cNvContentPartPr/>
                <p14:nvPr/>
              </p14:nvContentPartPr>
              <p14:xfrm>
                <a:off x="10078869" y="2411194"/>
                <a:ext cx="345960" cy="276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D90DB6-825A-CC4C-8CCD-E2E4F6A697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71309" y="2403634"/>
                  <a:ext cx="360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07A5829-762C-8546-9FA0-3C7AD45B9A04}"/>
                    </a:ext>
                  </a:extLst>
                </p14:cNvPr>
                <p14:cNvContentPartPr/>
                <p14:nvPr/>
              </p14:nvContentPartPr>
              <p14:xfrm>
                <a:off x="10792389" y="2351074"/>
                <a:ext cx="18360" cy="184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07A5829-762C-8546-9FA0-3C7AD45B9A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84829" y="2343514"/>
                  <a:ext cx="33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195442-E80E-434C-9B85-8C6E0A9D14E0}"/>
                    </a:ext>
                  </a:extLst>
                </p14:cNvPr>
                <p14:cNvContentPartPr/>
                <p14:nvPr/>
              </p14:nvContentPartPr>
              <p14:xfrm>
                <a:off x="10716789" y="2423794"/>
                <a:ext cx="286920" cy="37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195442-E80E-434C-9B85-8C6E0A9D14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09229" y="2416234"/>
                  <a:ext cx="302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109C1B-A4FB-E649-8F45-54D328D21520}"/>
                    </a:ext>
                  </a:extLst>
                </p14:cNvPr>
                <p14:cNvContentPartPr/>
                <p14:nvPr/>
              </p14:nvContentPartPr>
              <p14:xfrm>
                <a:off x="11127549" y="2301034"/>
                <a:ext cx="236880" cy="236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109C1B-A4FB-E649-8F45-54D328D215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19989" y="2293474"/>
                  <a:ext cx="252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973092-1413-3B45-8CB0-6F0603D7B548}"/>
                    </a:ext>
                  </a:extLst>
                </p14:cNvPr>
                <p14:cNvContentPartPr/>
                <p14:nvPr/>
              </p14:nvContentPartPr>
              <p14:xfrm>
                <a:off x="10722549" y="2380234"/>
                <a:ext cx="201240" cy="17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973092-1413-3B45-8CB0-6F0603D7B5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14989" y="2372674"/>
                  <a:ext cx="216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AB936F-B40D-884F-BE7A-F28E3BDE58D0}"/>
              </a:ext>
            </a:extLst>
          </p:cNvPr>
          <p:cNvGrpSpPr/>
          <p:nvPr/>
        </p:nvGrpSpPr>
        <p:grpSpPr>
          <a:xfrm>
            <a:off x="2656389" y="1941034"/>
            <a:ext cx="2606760" cy="1594080"/>
            <a:chOff x="2656389" y="1941034"/>
            <a:chExt cx="2606760" cy="15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E54C0-DFF6-AE46-A486-544D23AA2D19}"/>
                    </a:ext>
                  </a:extLst>
                </p14:cNvPr>
                <p14:cNvContentPartPr/>
                <p14:nvPr/>
              </p14:nvContentPartPr>
              <p14:xfrm>
                <a:off x="2656389" y="2793874"/>
                <a:ext cx="221040" cy="47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E54C0-DFF6-AE46-A486-544D23AA2D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48829" y="2786314"/>
                  <a:ext cx="23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73608A-2611-7F49-9F1C-90E8BEF0B645}"/>
                    </a:ext>
                  </a:extLst>
                </p14:cNvPr>
                <p14:cNvContentPartPr/>
                <p14:nvPr/>
              </p14:nvContentPartPr>
              <p14:xfrm>
                <a:off x="2759349" y="2923834"/>
                <a:ext cx="175320" cy="16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73608A-2611-7F49-9F1C-90E8BEF0B6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51789" y="2916274"/>
                  <a:ext cx="19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4BD34C-626B-3749-9B91-419F910E9D78}"/>
                    </a:ext>
                  </a:extLst>
                </p14:cNvPr>
                <p14:cNvContentPartPr/>
                <p14:nvPr/>
              </p14:nvContentPartPr>
              <p14:xfrm>
                <a:off x="3586629" y="2316154"/>
                <a:ext cx="205560" cy="162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4BD34C-626B-3749-9B91-419F910E9D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79069" y="2308594"/>
                  <a:ext cx="220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D4E775-C18B-A240-BE5B-77E8430610A9}"/>
                    </a:ext>
                  </a:extLst>
                </p14:cNvPr>
                <p14:cNvContentPartPr/>
                <p14:nvPr/>
              </p14:nvContentPartPr>
              <p14:xfrm>
                <a:off x="3358749" y="2629714"/>
                <a:ext cx="906840" cy="91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D4E775-C18B-A240-BE5B-77E8430610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51189" y="2622154"/>
                  <a:ext cx="921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9FBA4E-05AB-B943-BE06-4777A046564E}"/>
                    </a:ext>
                  </a:extLst>
                </p14:cNvPr>
                <p14:cNvContentPartPr/>
                <p14:nvPr/>
              </p14:nvContentPartPr>
              <p14:xfrm>
                <a:off x="3322389" y="2935354"/>
                <a:ext cx="373320" cy="374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9FBA4E-05AB-B943-BE06-4777A04656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14829" y="2927794"/>
                  <a:ext cx="388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D1A2F0-842F-CF49-9182-B79331C722E4}"/>
                    </a:ext>
                  </a:extLst>
                </p14:cNvPr>
                <p14:cNvContentPartPr/>
                <p14:nvPr/>
              </p14:nvContentPartPr>
              <p14:xfrm>
                <a:off x="3837189" y="2917354"/>
                <a:ext cx="41760" cy="177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D1A2F0-842F-CF49-9182-B79331C722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9629" y="2909794"/>
                  <a:ext cx="56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4BF13-2C8D-144E-83F5-5B8068A25D86}"/>
                    </a:ext>
                  </a:extLst>
                </p14:cNvPr>
                <p14:cNvContentPartPr/>
                <p14:nvPr/>
              </p14:nvContentPartPr>
              <p14:xfrm>
                <a:off x="3796509" y="2978914"/>
                <a:ext cx="183240" cy="69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4BF13-2C8D-144E-83F5-5B8068A25D8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88949" y="2971354"/>
                  <a:ext cx="198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9C05E6-7CA6-C34E-9513-7A5054E2F227}"/>
                    </a:ext>
                  </a:extLst>
                </p14:cNvPr>
                <p14:cNvContentPartPr/>
                <p14:nvPr/>
              </p14:nvContentPartPr>
              <p14:xfrm>
                <a:off x="4065789" y="2846074"/>
                <a:ext cx="184680" cy="210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9C05E6-7CA6-C34E-9513-7A5054E2F2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8229" y="2838514"/>
                  <a:ext cx="199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6FFE00-DBE9-1C4F-A881-5477AAE22471}"/>
                    </a:ext>
                  </a:extLst>
                </p14:cNvPr>
                <p14:cNvContentPartPr/>
                <p14:nvPr/>
              </p14:nvContentPartPr>
              <p14:xfrm>
                <a:off x="4533789" y="2668234"/>
                <a:ext cx="205560" cy="14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6FFE00-DBE9-1C4F-A881-5477AAE224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26229" y="2660674"/>
                  <a:ext cx="22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870BC4-7F86-6647-9BCB-794A9118241B}"/>
                    </a:ext>
                  </a:extLst>
                </p14:cNvPr>
                <p14:cNvContentPartPr/>
                <p14:nvPr/>
              </p14:nvContentPartPr>
              <p14:xfrm>
                <a:off x="4955349" y="2558074"/>
                <a:ext cx="40680" cy="228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870BC4-7F86-6647-9BCB-794A911824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47789" y="2550514"/>
                  <a:ext cx="55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3AC0CA-E1D7-B447-8CFA-952C9318488C}"/>
                    </a:ext>
                  </a:extLst>
                </p14:cNvPr>
                <p14:cNvContentPartPr/>
                <p14:nvPr/>
              </p14:nvContentPartPr>
              <p14:xfrm>
                <a:off x="3138789" y="2364034"/>
                <a:ext cx="327600" cy="827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3AC0CA-E1D7-B447-8CFA-952C931848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31229" y="2356834"/>
                  <a:ext cx="34272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B6777B-AB09-834F-A9B4-21482DDE2604}"/>
                    </a:ext>
                  </a:extLst>
                </p14:cNvPr>
                <p14:cNvContentPartPr/>
                <p14:nvPr/>
              </p14:nvContentPartPr>
              <p14:xfrm>
                <a:off x="4936629" y="2198794"/>
                <a:ext cx="265320" cy="820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B6777B-AB09-834F-A9B4-21482DDE26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29069" y="2191234"/>
                  <a:ext cx="28008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EA1010-FDCF-9C4A-8A4B-2A537D9B793A}"/>
                    </a:ext>
                  </a:extLst>
                </p14:cNvPr>
                <p14:cNvContentPartPr/>
                <p14:nvPr/>
              </p14:nvContentPartPr>
              <p14:xfrm>
                <a:off x="3287469" y="1941034"/>
                <a:ext cx="1975680" cy="1594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EA1010-FDCF-9C4A-8A4B-2A537D9B79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80269" y="1933474"/>
                  <a:ext cx="1990800" cy="160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EC5A791-9883-B649-8140-03AD41C7219E}"/>
              </a:ext>
            </a:extLst>
          </p:cNvPr>
          <p:cNvGrpSpPr/>
          <p:nvPr/>
        </p:nvGrpSpPr>
        <p:grpSpPr>
          <a:xfrm>
            <a:off x="2591589" y="3944794"/>
            <a:ext cx="417960" cy="649080"/>
            <a:chOff x="2591589" y="3944794"/>
            <a:chExt cx="41796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614086-8481-AC46-85F5-5CE2FE393E73}"/>
                    </a:ext>
                  </a:extLst>
                </p14:cNvPr>
                <p14:cNvContentPartPr/>
                <p14:nvPr/>
              </p14:nvContentPartPr>
              <p14:xfrm>
                <a:off x="2649549" y="4364914"/>
                <a:ext cx="43920" cy="74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614086-8481-AC46-85F5-5CE2FE393E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42349" y="4357354"/>
                  <a:ext cx="5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803AD3-C349-E04A-9A83-62D74A06E2D1}"/>
                    </a:ext>
                  </a:extLst>
                </p14:cNvPr>
                <p14:cNvContentPartPr/>
                <p14:nvPr/>
              </p14:nvContentPartPr>
              <p14:xfrm>
                <a:off x="2591589" y="4177714"/>
                <a:ext cx="382680" cy="416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803AD3-C349-E04A-9A83-62D74A06E2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4029" y="4170154"/>
                  <a:ext cx="397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502154-0309-2A42-8F6A-0E75D8AE4B7E}"/>
                    </a:ext>
                  </a:extLst>
                </p14:cNvPr>
                <p14:cNvContentPartPr/>
                <p14:nvPr/>
              </p14:nvContentPartPr>
              <p14:xfrm>
                <a:off x="2792109" y="3944794"/>
                <a:ext cx="217440" cy="171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502154-0309-2A42-8F6A-0E75D8AE4B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84549" y="3937234"/>
                  <a:ext cx="2322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08C260B-BB62-AC44-B650-FAE3F97DC4C7}"/>
              </a:ext>
            </a:extLst>
          </p:cNvPr>
          <p:cNvGrpSpPr/>
          <p:nvPr/>
        </p:nvGrpSpPr>
        <p:grpSpPr>
          <a:xfrm>
            <a:off x="3361629" y="4173394"/>
            <a:ext cx="234720" cy="129600"/>
            <a:chOff x="3361629" y="4173394"/>
            <a:chExt cx="23472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C42FB2-F997-624C-BAD4-FC3629E8D626}"/>
                    </a:ext>
                  </a:extLst>
                </p14:cNvPr>
                <p14:cNvContentPartPr/>
                <p14:nvPr/>
              </p14:nvContentPartPr>
              <p14:xfrm>
                <a:off x="3361629" y="4173394"/>
                <a:ext cx="180360" cy="28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C42FB2-F997-624C-BAD4-FC3629E8D6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4069" y="4165834"/>
                  <a:ext cx="19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3F174F-50C6-D84D-9F21-1B612C65EDD6}"/>
                    </a:ext>
                  </a:extLst>
                </p14:cNvPr>
                <p14:cNvContentPartPr/>
                <p14:nvPr/>
              </p14:nvContentPartPr>
              <p14:xfrm>
                <a:off x="3401589" y="4288954"/>
                <a:ext cx="194760" cy="14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3F174F-50C6-D84D-9F21-1B612C65ED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94029" y="4281394"/>
                  <a:ext cx="209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053D0CF-B75F-F14E-BEBA-1A8293763E58}"/>
              </a:ext>
            </a:extLst>
          </p:cNvPr>
          <p:cNvGrpSpPr/>
          <p:nvPr/>
        </p:nvGrpSpPr>
        <p:grpSpPr>
          <a:xfrm>
            <a:off x="4220949" y="4022554"/>
            <a:ext cx="1032480" cy="445320"/>
            <a:chOff x="4220949" y="4022554"/>
            <a:chExt cx="103248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1BCFDA-AF9C-A14C-9BBE-08FE6BB648D1}"/>
                    </a:ext>
                  </a:extLst>
                </p14:cNvPr>
                <p14:cNvContentPartPr/>
                <p14:nvPr/>
              </p14:nvContentPartPr>
              <p14:xfrm>
                <a:off x="4220949" y="4086994"/>
                <a:ext cx="194760" cy="185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1BCFDA-AF9C-A14C-9BBE-08FE6BB648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13389" y="4079434"/>
                  <a:ext cx="209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63F23F-495F-6F48-94C0-0BF959B9BEA8}"/>
                    </a:ext>
                  </a:extLst>
                </p14:cNvPr>
                <p14:cNvContentPartPr/>
                <p14:nvPr/>
              </p14:nvContentPartPr>
              <p14:xfrm>
                <a:off x="4511829" y="4147834"/>
                <a:ext cx="178920" cy="26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63F23F-495F-6F48-94C0-0BF959B9BE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4629" y="4140634"/>
                  <a:ext cx="194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567178-D6DF-C847-8BFA-516046D3C385}"/>
                    </a:ext>
                  </a:extLst>
                </p14:cNvPr>
                <p14:cNvContentPartPr/>
                <p14:nvPr/>
              </p14:nvContentPartPr>
              <p14:xfrm>
                <a:off x="4893069" y="4022554"/>
                <a:ext cx="360360" cy="44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567178-D6DF-C847-8BFA-516046D3C3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85509" y="4014994"/>
                  <a:ext cx="3754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48E7404-63D6-1646-81F2-E9F3D606528D}"/>
              </a:ext>
            </a:extLst>
          </p:cNvPr>
          <p:cNvGrpSpPr/>
          <p:nvPr/>
        </p:nvGrpSpPr>
        <p:grpSpPr>
          <a:xfrm>
            <a:off x="2689149" y="4893394"/>
            <a:ext cx="308520" cy="484920"/>
            <a:chOff x="2689149" y="4893394"/>
            <a:chExt cx="30852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20EA7F-30CB-854A-9D0D-71459DF1D07E}"/>
                    </a:ext>
                  </a:extLst>
                </p14:cNvPr>
                <p14:cNvContentPartPr/>
                <p14:nvPr/>
              </p14:nvContentPartPr>
              <p14:xfrm>
                <a:off x="2689149" y="5179954"/>
                <a:ext cx="304200" cy="198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20EA7F-30CB-854A-9D0D-71459DF1D0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81589" y="5172394"/>
                  <a:ext cx="319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FDB3E2D-ADD1-F043-8943-AE52F9DBD7E0}"/>
                    </a:ext>
                  </a:extLst>
                </p14:cNvPr>
                <p14:cNvContentPartPr/>
                <p14:nvPr/>
              </p14:nvContentPartPr>
              <p14:xfrm>
                <a:off x="2770149" y="4893394"/>
                <a:ext cx="227520" cy="146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FDB3E2D-ADD1-F043-8943-AE52F9DBD7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62589" y="4885834"/>
                  <a:ext cx="2426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FCA7617-2FA7-9D42-B04D-4A30307738BC}"/>
              </a:ext>
            </a:extLst>
          </p:cNvPr>
          <p:cNvGrpSpPr/>
          <p:nvPr/>
        </p:nvGrpSpPr>
        <p:grpSpPr>
          <a:xfrm>
            <a:off x="3546669" y="5071954"/>
            <a:ext cx="248760" cy="147960"/>
            <a:chOff x="3546669" y="5071954"/>
            <a:chExt cx="24876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5DF1CD-0001-A54D-B945-6E73869ED20F}"/>
                    </a:ext>
                  </a:extLst>
                </p14:cNvPr>
                <p14:cNvContentPartPr/>
                <p14:nvPr/>
              </p14:nvContentPartPr>
              <p14:xfrm>
                <a:off x="3546669" y="5071954"/>
                <a:ext cx="154800" cy="11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5DF1CD-0001-A54D-B945-6E73869ED2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39109" y="5064394"/>
                  <a:ext cx="169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382E4F-9E41-CC4F-BA04-6A8624C928F8}"/>
                    </a:ext>
                  </a:extLst>
                </p14:cNvPr>
                <p14:cNvContentPartPr/>
                <p14:nvPr/>
              </p14:nvContentPartPr>
              <p14:xfrm>
                <a:off x="3580149" y="5200834"/>
                <a:ext cx="215280" cy="19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382E4F-9E41-CC4F-BA04-6A8624C928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72589" y="5193274"/>
                  <a:ext cx="2304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AB3D59C-64CE-0F40-8946-58A8929AB514}"/>
                  </a:ext>
                </a:extLst>
              </p14:cNvPr>
              <p14:cNvContentPartPr/>
              <p14:nvPr/>
            </p14:nvContentPartPr>
            <p14:xfrm>
              <a:off x="4294389" y="5045674"/>
              <a:ext cx="439560" cy="4842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AB3D59C-64CE-0F40-8946-58A8929AB51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86829" y="5038114"/>
                <a:ext cx="4543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3B014E0-C1B9-C748-9243-A3977D06AEB8}"/>
                  </a:ext>
                </a:extLst>
              </p14:cNvPr>
              <p14:cNvContentPartPr/>
              <p14:nvPr/>
            </p14:nvContentPartPr>
            <p14:xfrm>
              <a:off x="5393829" y="3929674"/>
              <a:ext cx="318240" cy="1428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3B014E0-C1B9-C748-9243-A3977D06AEB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86269" y="3922114"/>
                <a:ext cx="333360" cy="14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5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0FBC-657F-2249-98DF-630D8D97AEEB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4D7DC8-84DF-374C-AAF0-76AB12202B2B}"/>
                  </a:ext>
                </a:extLst>
              </p14:cNvPr>
              <p14:cNvContentPartPr/>
              <p14:nvPr/>
            </p14:nvContentPartPr>
            <p14:xfrm>
              <a:off x="1710669" y="688594"/>
              <a:ext cx="163080" cy="16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4D7DC8-84DF-374C-AAF0-76AB12202B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3109" y="681034"/>
                <a:ext cx="17784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FDF0D1B-0640-7146-B096-A1ADCC0EFA8D}"/>
              </a:ext>
            </a:extLst>
          </p:cNvPr>
          <p:cNvGrpSpPr/>
          <p:nvPr/>
        </p:nvGrpSpPr>
        <p:grpSpPr>
          <a:xfrm>
            <a:off x="2090829" y="542794"/>
            <a:ext cx="850320" cy="720000"/>
            <a:chOff x="2090829" y="542794"/>
            <a:chExt cx="850320" cy="7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E2499F-1438-EF49-A35C-D5CA52DA8C1A}"/>
                    </a:ext>
                  </a:extLst>
                </p14:cNvPr>
                <p14:cNvContentPartPr/>
                <p14:nvPr/>
              </p14:nvContentPartPr>
              <p14:xfrm>
                <a:off x="2090829" y="542794"/>
                <a:ext cx="198360" cy="470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E2499F-1438-EF49-A35C-D5CA52DA8C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3269" y="535234"/>
                  <a:ext cx="2134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C81491-EACA-CB40-8182-7BFCF02C27F4}"/>
                    </a:ext>
                  </a:extLst>
                </p14:cNvPr>
                <p14:cNvContentPartPr/>
                <p14:nvPr/>
              </p14:nvContentPartPr>
              <p14:xfrm>
                <a:off x="2332029" y="880834"/>
                <a:ext cx="271800" cy="381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C81491-EACA-CB40-8182-7BFCF02C27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4469" y="873274"/>
                  <a:ext cx="286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5590D0-E872-EA42-A33E-3B3AE24F6F48}"/>
                    </a:ext>
                  </a:extLst>
                </p14:cNvPr>
                <p14:cNvContentPartPr/>
                <p14:nvPr/>
              </p14:nvContentPartPr>
              <p14:xfrm>
                <a:off x="2442189" y="650794"/>
                <a:ext cx="148320" cy="111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5590D0-E872-EA42-A33E-3B3AE24F6F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4629" y="643234"/>
                  <a:ext cx="16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78D21D-65DA-7B4E-A89C-473C3FEBE31B}"/>
                    </a:ext>
                  </a:extLst>
                </p14:cNvPr>
                <p14:cNvContentPartPr/>
                <p14:nvPr/>
              </p14:nvContentPartPr>
              <p14:xfrm>
                <a:off x="2715789" y="615874"/>
                <a:ext cx="225360" cy="443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78D21D-65DA-7B4E-A89C-473C3FEBE3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08229" y="608314"/>
                  <a:ext cx="24048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51CD36-DD41-4748-A04E-30A6FD582B6A}"/>
              </a:ext>
            </a:extLst>
          </p:cNvPr>
          <p:cNvGrpSpPr/>
          <p:nvPr/>
        </p:nvGrpSpPr>
        <p:grpSpPr>
          <a:xfrm>
            <a:off x="3143109" y="803794"/>
            <a:ext cx="203040" cy="100800"/>
            <a:chOff x="3143109" y="803794"/>
            <a:chExt cx="20304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1CDAAD-8FF3-CE4F-965C-B6C95CCB8B2E}"/>
                    </a:ext>
                  </a:extLst>
                </p14:cNvPr>
                <p14:cNvContentPartPr/>
                <p14:nvPr/>
              </p14:nvContentPartPr>
              <p14:xfrm>
                <a:off x="3143109" y="803794"/>
                <a:ext cx="127440" cy="1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1CDAAD-8FF3-CE4F-965C-B6C95CCB8B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5549" y="796234"/>
                  <a:ext cx="14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68AA99-B982-304A-8A83-D46E71036915}"/>
                    </a:ext>
                  </a:extLst>
                </p14:cNvPr>
                <p14:cNvContentPartPr/>
                <p14:nvPr/>
              </p14:nvContentPartPr>
              <p14:xfrm>
                <a:off x="3172989" y="873634"/>
                <a:ext cx="173160" cy="3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68AA99-B982-304A-8A83-D46E710369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65429" y="866074"/>
                  <a:ext cx="188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889E84-B6CE-3B46-97F9-C0896BF807EC}"/>
              </a:ext>
            </a:extLst>
          </p:cNvPr>
          <p:cNvGrpSpPr/>
          <p:nvPr/>
        </p:nvGrpSpPr>
        <p:grpSpPr>
          <a:xfrm>
            <a:off x="3684549" y="620194"/>
            <a:ext cx="222120" cy="254160"/>
            <a:chOff x="3684549" y="620194"/>
            <a:chExt cx="2221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AB620F-3CF4-2343-AB9C-E3CEE9EE44CB}"/>
                    </a:ext>
                  </a:extLst>
                </p14:cNvPr>
                <p14:cNvContentPartPr/>
                <p14:nvPr/>
              </p14:nvContentPartPr>
              <p14:xfrm>
                <a:off x="3684549" y="642154"/>
                <a:ext cx="199800" cy="23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AB620F-3CF4-2343-AB9C-E3CEE9EE44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6989" y="634594"/>
                  <a:ext cx="214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FC3930-7DE7-7546-B0A3-4FE02F6D7697}"/>
                    </a:ext>
                  </a:extLst>
                </p14:cNvPr>
                <p14:cNvContentPartPr/>
                <p14:nvPr/>
              </p14:nvContentPartPr>
              <p14:xfrm>
                <a:off x="3880749" y="620194"/>
                <a:ext cx="25920" cy="210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FC3930-7DE7-7546-B0A3-4FE02F6D76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3189" y="612634"/>
                  <a:ext cx="406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36FE32-4BD0-CF46-AC27-E9015419EE9C}"/>
              </a:ext>
            </a:extLst>
          </p:cNvPr>
          <p:cNvGrpSpPr/>
          <p:nvPr/>
        </p:nvGrpSpPr>
        <p:grpSpPr>
          <a:xfrm>
            <a:off x="4156509" y="475834"/>
            <a:ext cx="1376280" cy="570600"/>
            <a:chOff x="4156509" y="475834"/>
            <a:chExt cx="13762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F76857-B522-4541-BE6E-EAB2BEBF84D7}"/>
                    </a:ext>
                  </a:extLst>
                </p14:cNvPr>
                <p14:cNvContentPartPr/>
                <p14:nvPr/>
              </p14:nvContentPartPr>
              <p14:xfrm>
                <a:off x="4156509" y="514354"/>
                <a:ext cx="166680" cy="429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F76857-B522-4541-BE6E-EAB2BEBF84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8949" y="506794"/>
                  <a:ext cx="1814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73C991-6231-D94D-935B-3F0AF481ECB9}"/>
                    </a:ext>
                  </a:extLst>
                </p14:cNvPr>
                <p14:cNvContentPartPr/>
                <p14:nvPr/>
              </p14:nvContentPartPr>
              <p14:xfrm>
                <a:off x="4468269" y="685714"/>
                <a:ext cx="194040" cy="13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73C991-6231-D94D-935B-3F0AF481EC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0709" y="678154"/>
                  <a:ext cx="209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065F32-D258-9040-9007-FA7C279ECDF6}"/>
                    </a:ext>
                  </a:extLst>
                </p14:cNvPr>
                <p14:cNvContentPartPr/>
                <p14:nvPr/>
              </p14:nvContentPartPr>
              <p14:xfrm>
                <a:off x="4751589" y="708034"/>
                <a:ext cx="157680" cy="1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065F32-D258-9040-9007-FA7C279ECD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44029" y="700474"/>
                  <a:ext cx="172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756B8E-6BAB-814F-8EED-5BF84BCB181D}"/>
                    </a:ext>
                  </a:extLst>
                </p14:cNvPr>
                <p14:cNvContentPartPr/>
                <p14:nvPr/>
              </p14:nvContentPartPr>
              <p14:xfrm>
                <a:off x="5003949" y="674914"/>
                <a:ext cx="178200" cy="371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756B8E-6BAB-814F-8EED-5BF84BCB18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96389" y="667354"/>
                  <a:ext cx="193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20559D-1C76-4448-B37C-CBD6C8DD10CC}"/>
                    </a:ext>
                  </a:extLst>
                </p14:cNvPr>
                <p14:cNvContentPartPr/>
                <p14:nvPr/>
              </p14:nvContentPartPr>
              <p14:xfrm>
                <a:off x="5263149" y="475834"/>
                <a:ext cx="269640" cy="55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20559D-1C76-4448-B37C-CBD6C8DD10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5589" y="468274"/>
                  <a:ext cx="284760" cy="56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9435AB-C491-054E-8778-1A4ADFCBFE10}"/>
                  </a:ext>
                </a:extLst>
              </p14:cNvPr>
              <p14:cNvContentPartPr/>
              <p14:nvPr/>
            </p14:nvContentPartPr>
            <p14:xfrm>
              <a:off x="5803869" y="595714"/>
              <a:ext cx="233280" cy="59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9435AB-C491-054E-8778-1A4ADFCBFE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6309" y="588154"/>
                <a:ext cx="248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93F079-CEAB-E441-A8F5-9AB11D491CA4}"/>
                  </a:ext>
                </a:extLst>
              </p14:cNvPr>
              <p14:cNvContentPartPr/>
              <p14:nvPr/>
            </p14:nvContentPartPr>
            <p14:xfrm>
              <a:off x="5875509" y="787954"/>
              <a:ext cx="275400" cy="17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93F079-CEAB-E441-A8F5-9AB11D491C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7949" y="780394"/>
                <a:ext cx="2905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CEE0657-9EC2-DD4D-9408-B1D662AD0ABD}"/>
              </a:ext>
            </a:extLst>
          </p:cNvPr>
          <p:cNvGrpSpPr/>
          <p:nvPr/>
        </p:nvGrpSpPr>
        <p:grpSpPr>
          <a:xfrm>
            <a:off x="6362589" y="475114"/>
            <a:ext cx="988200" cy="466200"/>
            <a:chOff x="6362589" y="475114"/>
            <a:chExt cx="9882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9E67EB-B372-5A45-B98B-E84AFC790794}"/>
                    </a:ext>
                  </a:extLst>
                </p14:cNvPr>
                <p14:cNvContentPartPr/>
                <p14:nvPr/>
              </p14:nvContentPartPr>
              <p14:xfrm>
                <a:off x="6362589" y="558634"/>
                <a:ext cx="191160" cy="238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9E67EB-B372-5A45-B98B-E84AFC7907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55029" y="551074"/>
                  <a:ext cx="206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3F7D33-A9E0-CA47-8487-A87BA17F25E0}"/>
                    </a:ext>
                  </a:extLst>
                </p14:cNvPr>
                <p14:cNvContentPartPr/>
                <p14:nvPr/>
              </p14:nvContentPartPr>
              <p14:xfrm>
                <a:off x="6702789" y="475114"/>
                <a:ext cx="172440" cy="46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3F7D33-A9E0-CA47-8487-A87BA17F25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95229" y="467554"/>
                  <a:ext cx="187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5759DC-058C-F541-BEED-4C9B358E50A5}"/>
                    </a:ext>
                  </a:extLst>
                </p14:cNvPr>
                <p14:cNvContentPartPr/>
                <p14:nvPr/>
              </p14:nvContentPartPr>
              <p14:xfrm>
                <a:off x="6874149" y="642154"/>
                <a:ext cx="153360" cy="13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5759DC-058C-F541-BEED-4C9B358E50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66589" y="634594"/>
                  <a:ext cx="168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AAD0C0-A069-4643-A1FA-F0DAE967051F}"/>
                    </a:ext>
                  </a:extLst>
                </p14:cNvPr>
                <p14:cNvContentPartPr/>
                <p14:nvPr/>
              </p14:nvContentPartPr>
              <p14:xfrm>
                <a:off x="7048389" y="507154"/>
                <a:ext cx="302400" cy="419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AAD0C0-A069-4643-A1FA-F0DAE96705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40829" y="499594"/>
                  <a:ext cx="31716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52AC93-6472-D848-8DA8-0938075FE5B3}"/>
              </a:ext>
            </a:extLst>
          </p:cNvPr>
          <p:cNvGrpSpPr/>
          <p:nvPr/>
        </p:nvGrpSpPr>
        <p:grpSpPr>
          <a:xfrm>
            <a:off x="7480029" y="395194"/>
            <a:ext cx="1384200" cy="542520"/>
            <a:chOff x="7480029" y="395194"/>
            <a:chExt cx="138420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931A76-0198-CF41-9ECD-F2F0EBDA74D9}"/>
                    </a:ext>
                  </a:extLst>
                </p14:cNvPr>
                <p14:cNvContentPartPr/>
                <p14:nvPr/>
              </p14:nvContentPartPr>
              <p14:xfrm>
                <a:off x="7581549" y="580234"/>
                <a:ext cx="29520" cy="17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931A76-0198-CF41-9ECD-F2F0EBDA74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74349" y="572674"/>
                  <a:ext cx="44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FD2BD9-AE51-9E4D-8C61-5FFBCB4B29A5}"/>
                    </a:ext>
                  </a:extLst>
                </p14:cNvPr>
                <p14:cNvContentPartPr/>
                <p14:nvPr/>
              </p14:nvContentPartPr>
              <p14:xfrm>
                <a:off x="7480029" y="657274"/>
                <a:ext cx="260280" cy="3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FD2BD9-AE51-9E4D-8C61-5FFBCB4B29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72469" y="649714"/>
                  <a:ext cx="275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08E036-F0A4-1840-96AC-514B0CCC6D61}"/>
                    </a:ext>
                  </a:extLst>
                </p14:cNvPr>
                <p14:cNvContentPartPr/>
                <p14:nvPr/>
              </p14:nvContentPartPr>
              <p14:xfrm>
                <a:off x="7908429" y="493114"/>
                <a:ext cx="164520" cy="200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08E036-F0A4-1840-96AC-514B0CCC6D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00869" y="485914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AC4699-8D67-B64A-91EE-3676902BB699}"/>
                    </a:ext>
                  </a:extLst>
                </p14:cNvPr>
                <p14:cNvContentPartPr/>
                <p14:nvPr/>
              </p14:nvContentPartPr>
              <p14:xfrm>
                <a:off x="8196429" y="420034"/>
                <a:ext cx="154080" cy="443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AC4699-8D67-B64A-91EE-3676902BB6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8869" y="412474"/>
                  <a:ext cx="1692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3D92AF-FC59-D346-A8E4-9216D9B3BCC8}"/>
                    </a:ext>
                  </a:extLst>
                </p14:cNvPr>
                <p14:cNvContentPartPr/>
                <p14:nvPr/>
              </p14:nvContentPartPr>
              <p14:xfrm>
                <a:off x="8387229" y="500674"/>
                <a:ext cx="196200" cy="437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3D92AF-FC59-D346-A8E4-9216D9B3BC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9669" y="493114"/>
                  <a:ext cx="2113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D7B242-9406-3840-9678-81B5913BAB1B}"/>
                    </a:ext>
                  </a:extLst>
                </p14:cNvPr>
                <p14:cNvContentPartPr/>
                <p14:nvPr/>
              </p14:nvContentPartPr>
              <p14:xfrm>
                <a:off x="8624469" y="395194"/>
                <a:ext cx="239760" cy="507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D7B242-9406-3840-9678-81B5913BAB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16909" y="387634"/>
                  <a:ext cx="25488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86A733-896B-DD42-833E-7AD2F33BB864}"/>
              </a:ext>
            </a:extLst>
          </p:cNvPr>
          <p:cNvGrpSpPr/>
          <p:nvPr/>
        </p:nvGrpSpPr>
        <p:grpSpPr>
          <a:xfrm>
            <a:off x="5969829" y="1597234"/>
            <a:ext cx="246240" cy="122760"/>
            <a:chOff x="5969829" y="1597234"/>
            <a:chExt cx="24624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65A30F-FB42-DB48-A042-10501F066993}"/>
                    </a:ext>
                  </a:extLst>
                </p14:cNvPr>
                <p14:cNvContentPartPr/>
                <p14:nvPr/>
              </p14:nvContentPartPr>
              <p14:xfrm>
                <a:off x="5996469" y="1597234"/>
                <a:ext cx="190800" cy="6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65A30F-FB42-DB48-A042-10501F0669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88909" y="1589674"/>
                  <a:ext cx="205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A9EB91-9938-0341-9F98-90D20B1D9648}"/>
                    </a:ext>
                  </a:extLst>
                </p14:cNvPr>
                <p14:cNvContentPartPr/>
                <p14:nvPr/>
              </p14:nvContentPartPr>
              <p14:xfrm>
                <a:off x="5969829" y="1676074"/>
                <a:ext cx="246240" cy="43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A9EB91-9938-0341-9F98-90D20B1D96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62269" y="1668514"/>
                  <a:ext cx="2613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0705F2-1538-3443-8D3A-7B651D252028}"/>
              </a:ext>
            </a:extLst>
          </p:cNvPr>
          <p:cNvGrpSpPr/>
          <p:nvPr/>
        </p:nvGrpSpPr>
        <p:grpSpPr>
          <a:xfrm>
            <a:off x="6569229" y="1425874"/>
            <a:ext cx="859680" cy="459000"/>
            <a:chOff x="6569229" y="1425874"/>
            <a:chExt cx="8596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716FE0-7579-3640-A3E5-E09DAA158C38}"/>
                    </a:ext>
                  </a:extLst>
                </p14:cNvPr>
                <p14:cNvContentPartPr/>
                <p14:nvPr/>
              </p14:nvContentPartPr>
              <p14:xfrm>
                <a:off x="6569229" y="1508674"/>
                <a:ext cx="339840" cy="376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716FE0-7579-3640-A3E5-E09DAA158C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2029" y="1501114"/>
                  <a:ext cx="354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FD40BF-2063-7D45-8175-486FE212515E}"/>
                    </a:ext>
                  </a:extLst>
                </p14:cNvPr>
                <p14:cNvContentPartPr/>
                <p14:nvPr/>
              </p14:nvContentPartPr>
              <p14:xfrm>
                <a:off x="7059189" y="1425874"/>
                <a:ext cx="3960" cy="186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FD40BF-2063-7D45-8175-486FE21251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51629" y="1418314"/>
                  <a:ext cx="19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0BB59C-F89E-FA4F-8A1D-BAA5DC5CBF41}"/>
                    </a:ext>
                  </a:extLst>
                </p14:cNvPr>
                <p14:cNvContentPartPr/>
                <p14:nvPr/>
              </p14:nvContentPartPr>
              <p14:xfrm>
                <a:off x="6965589" y="1538914"/>
                <a:ext cx="154080" cy="28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0BB59C-F89E-FA4F-8A1D-BAA5DC5CBF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8029" y="1531354"/>
                  <a:ext cx="169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596C00-F5B1-CD46-BD96-C6C05E8748CB}"/>
                    </a:ext>
                  </a:extLst>
                </p14:cNvPr>
                <p14:cNvContentPartPr/>
                <p14:nvPr/>
              </p14:nvContentPartPr>
              <p14:xfrm>
                <a:off x="7226229" y="1494634"/>
                <a:ext cx="202680" cy="181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596C00-F5B1-CD46-BD96-C6C05E8748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18669" y="1487074"/>
                  <a:ext cx="2178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B4DF48-781B-2742-9972-6529E697CAA7}"/>
              </a:ext>
            </a:extLst>
          </p:cNvPr>
          <p:cNvGrpSpPr/>
          <p:nvPr/>
        </p:nvGrpSpPr>
        <p:grpSpPr>
          <a:xfrm>
            <a:off x="7780629" y="1491034"/>
            <a:ext cx="212400" cy="197640"/>
            <a:chOff x="7780629" y="1491034"/>
            <a:chExt cx="2124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4FD9CD-0F21-0C42-8DC4-F1A7B65CF3D9}"/>
                    </a:ext>
                  </a:extLst>
                </p14:cNvPr>
                <p14:cNvContentPartPr/>
                <p14:nvPr/>
              </p14:nvContentPartPr>
              <p14:xfrm>
                <a:off x="7847949" y="1491034"/>
                <a:ext cx="28080" cy="197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4FD9CD-0F21-0C42-8DC4-F1A7B65CF3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40389" y="1483474"/>
                  <a:ext cx="4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00059F-F6D9-9446-B52C-F5F21E171DF0}"/>
                    </a:ext>
                  </a:extLst>
                </p14:cNvPr>
                <p14:cNvContentPartPr/>
                <p14:nvPr/>
              </p14:nvContentPartPr>
              <p14:xfrm>
                <a:off x="7780629" y="1568074"/>
                <a:ext cx="212400" cy="43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00059F-F6D9-9446-B52C-F5F21E171D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73069" y="1560514"/>
                  <a:ext cx="2271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0DE7864-A612-0645-B6EA-7F7698B4649D}"/>
              </a:ext>
            </a:extLst>
          </p:cNvPr>
          <p:cNvGrpSpPr/>
          <p:nvPr/>
        </p:nvGrpSpPr>
        <p:grpSpPr>
          <a:xfrm>
            <a:off x="8322789" y="1351714"/>
            <a:ext cx="492120" cy="301680"/>
            <a:chOff x="8322789" y="1351714"/>
            <a:chExt cx="49212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41A7C3-A17A-1045-A57C-B2FC61C58D01}"/>
                    </a:ext>
                  </a:extLst>
                </p14:cNvPr>
                <p14:cNvContentPartPr/>
                <p14:nvPr/>
              </p14:nvContentPartPr>
              <p14:xfrm>
                <a:off x="8322789" y="1477354"/>
                <a:ext cx="291240" cy="176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41A7C3-A17A-1045-A57C-B2FC61C58D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5229" y="1469794"/>
                  <a:ext cx="306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9C7B20-6E75-BC49-A817-9696971DAD0E}"/>
                    </a:ext>
                  </a:extLst>
                </p14:cNvPr>
                <p14:cNvContentPartPr/>
                <p14:nvPr/>
              </p14:nvContentPartPr>
              <p14:xfrm>
                <a:off x="8633829" y="1351714"/>
                <a:ext cx="181080" cy="137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9C7B20-6E75-BC49-A817-9696971DAD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26269" y="1344154"/>
                  <a:ext cx="196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D735F21-FFC6-6D46-BC9C-0C8F75C7A069}"/>
              </a:ext>
            </a:extLst>
          </p:cNvPr>
          <p:cNvGrpSpPr/>
          <p:nvPr/>
        </p:nvGrpSpPr>
        <p:grpSpPr>
          <a:xfrm>
            <a:off x="1918389" y="2239834"/>
            <a:ext cx="1402920" cy="554400"/>
            <a:chOff x="1918389" y="2239834"/>
            <a:chExt cx="140292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F9EA53-B75A-C641-B6B2-730351C9C740}"/>
                    </a:ext>
                  </a:extLst>
                </p14:cNvPr>
                <p14:cNvContentPartPr/>
                <p14:nvPr/>
              </p14:nvContentPartPr>
              <p14:xfrm>
                <a:off x="1918389" y="2396794"/>
                <a:ext cx="163080" cy="20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F9EA53-B75A-C641-B6B2-730351C9C7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10829" y="2389234"/>
                  <a:ext cx="177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DB1521-1339-5940-8223-DC354DEFE7FF}"/>
                    </a:ext>
                  </a:extLst>
                </p14:cNvPr>
                <p14:cNvContentPartPr/>
                <p14:nvPr/>
              </p14:nvContentPartPr>
              <p14:xfrm>
                <a:off x="2099109" y="2340274"/>
                <a:ext cx="52560" cy="263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DB1521-1339-5940-8223-DC354DEFE7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91549" y="2332714"/>
                  <a:ext cx="67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C7DEEE-66FC-9649-92F5-E247D89A4E73}"/>
                    </a:ext>
                  </a:extLst>
                </p14:cNvPr>
                <p14:cNvContentPartPr/>
                <p14:nvPr/>
              </p14:nvContentPartPr>
              <p14:xfrm>
                <a:off x="2318709" y="2257474"/>
                <a:ext cx="141120" cy="536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C7DEEE-66FC-9649-92F5-E247D89A4E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11149" y="2249914"/>
                  <a:ext cx="1562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2A415E-5CB8-4849-8843-E8445B818953}"/>
                    </a:ext>
                  </a:extLst>
                </p14:cNvPr>
                <p14:cNvContentPartPr/>
                <p14:nvPr/>
              </p14:nvContentPartPr>
              <p14:xfrm>
                <a:off x="2537949" y="2482474"/>
                <a:ext cx="159480" cy="155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2A415E-5CB8-4849-8843-E8445B8189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0389" y="2474914"/>
                  <a:ext cx="174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31517C-6652-1B4F-8DDD-39C056A58A8E}"/>
                    </a:ext>
                  </a:extLst>
                </p14:cNvPr>
                <p14:cNvContentPartPr/>
                <p14:nvPr/>
              </p14:nvContentPartPr>
              <p14:xfrm>
                <a:off x="2562789" y="2285914"/>
                <a:ext cx="163080" cy="98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31517C-6652-1B4F-8DDD-39C056A58A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55229" y="2278354"/>
                  <a:ext cx="177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C5DC76-26A9-C242-BFD0-40B15AA04292}"/>
                    </a:ext>
                  </a:extLst>
                </p14:cNvPr>
                <p14:cNvContentPartPr/>
                <p14:nvPr/>
              </p14:nvContentPartPr>
              <p14:xfrm>
                <a:off x="2802909" y="2239834"/>
                <a:ext cx="164880" cy="478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C5DC76-26A9-C242-BFD0-40B15AA042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95349" y="2232274"/>
                  <a:ext cx="1800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967A17-EFEE-D248-8E6A-E87E797723BF}"/>
                    </a:ext>
                  </a:extLst>
                </p14:cNvPr>
                <p14:cNvContentPartPr/>
                <p14:nvPr/>
              </p14:nvContentPartPr>
              <p14:xfrm>
                <a:off x="3103869" y="2478874"/>
                <a:ext cx="120960" cy="14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967A17-EFEE-D248-8E6A-E87E797723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96669" y="2471314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63D0B0-D82B-1A40-BCB7-5F3BEBE00771}"/>
                    </a:ext>
                  </a:extLst>
                </p14:cNvPr>
                <p14:cNvContentPartPr/>
                <p14:nvPr/>
              </p14:nvContentPartPr>
              <p14:xfrm>
                <a:off x="3172989" y="2546914"/>
                <a:ext cx="148320" cy="28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63D0B0-D82B-1A40-BCB7-5F3BEBE007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65429" y="2539714"/>
                  <a:ext cx="1634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24064D3-9AC8-4E48-8125-23DB799CB7F8}"/>
              </a:ext>
            </a:extLst>
          </p:cNvPr>
          <p:cNvGrpSpPr/>
          <p:nvPr/>
        </p:nvGrpSpPr>
        <p:grpSpPr>
          <a:xfrm>
            <a:off x="3705789" y="2271154"/>
            <a:ext cx="945720" cy="533880"/>
            <a:chOff x="3705789" y="2271154"/>
            <a:chExt cx="94572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8B911D-8356-4344-A064-C3BBABA90BF1}"/>
                    </a:ext>
                  </a:extLst>
                </p14:cNvPr>
                <p14:cNvContentPartPr/>
                <p14:nvPr/>
              </p14:nvContentPartPr>
              <p14:xfrm>
                <a:off x="3705789" y="2369794"/>
                <a:ext cx="179640" cy="215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8B911D-8356-4344-A064-C3BBABA90B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98229" y="2362594"/>
                  <a:ext cx="194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EA848C-D8ED-2D4B-90BB-C9EF873C591E}"/>
                    </a:ext>
                  </a:extLst>
                </p14:cNvPr>
                <p14:cNvContentPartPr/>
                <p14:nvPr/>
              </p14:nvContentPartPr>
              <p14:xfrm>
                <a:off x="3871389" y="2351074"/>
                <a:ext cx="56520" cy="250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EA848C-D8ED-2D4B-90BB-C9EF873C59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3829" y="2343514"/>
                  <a:ext cx="71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4BAD2E-B27B-C845-8974-60A41717FCBA}"/>
                    </a:ext>
                  </a:extLst>
                </p14:cNvPr>
                <p14:cNvContentPartPr/>
                <p14:nvPr/>
              </p14:nvContentPartPr>
              <p14:xfrm>
                <a:off x="4078749" y="2271154"/>
                <a:ext cx="126720" cy="42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4BAD2E-B27B-C845-8974-60A41717FC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71189" y="2263594"/>
                  <a:ext cx="141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CCC9C5-B81D-C243-835F-4DF8C47032BF}"/>
                    </a:ext>
                  </a:extLst>
                </p14:cNvPr>
                <p14:cNvContentPartPr/>
                <p14:nvPr/>
              </p14:nvContentPartPr>
              <p14:xfrm>
                <a:off x="4271709" y="2425234"/>
                <a:ext cx="163080" cy="379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CCC9C5-B81D-C243-835F-4DF8C47032B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4149" y="2417674"/>
                  <a:ext cx="177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E36540-B98D-7D4F-AFF2-8CF3628E1577}"/>
                    </a:ext>
                  </a:extLst>
                </p14:cNvPr>
                <p14:cNvContentPartPr/>
                <p14:nvPr/>
              </p14:nvContentPartPr>
              <p14:xfrm>
                <a:off x="4501029" y="2285194"/>
                <a:ext cx="150480" cy="39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E36540-B98D-7D4F-AFF2-8CF3628E15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93469" y="2277634"/>
                  <a:ext cx="165600" cy="41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C5F6E7-66D8-2A4E-82E6-B0B3D5A0E376}"/>
              </a:ext>
            </a:extLst>
          </p:cNvPr>
          <p:cNvGrpSpPr/>
          <p:nvPr/>
        </p:nvGrpSpPr>
        <p:grpSpPr>
          <a:xfrm>
            <a:off x="4913229" y="2437474"/>
            <a:ext cx="206280" cy="110520"/>
            <a:chOff x="4913229" y="2437474"/>
            <a:chExt cx="20628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665E002-6294-EF46-8F48-7DAA155E3F44}"/>
                    </a:ext>
                  </a:extLst>
                </p14:cNvPr>
                <p14:cNvContentPartPr/>
                <p14:nvPr/>
              </p14:nvContentPartPr>
              <p14:xfrm>
                <a:off x="4913229" y="2437474"/>
                <a:ext cx="165960" cy="3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665E002-6294-EF46-8F48-7DAA155E3F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05669" y="2429914"/>
                  <a:ext cx="181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E49FF1-B987-9141-AA15-92FCB6804614}"/>
                    </a:ext>
                  </a:extLst>
                </p14:cNvPr>
                <p14:cNvContentPartPr/>
                <p14:nvPr/>
              </p14:nvContentPartPr>
              <p14:xfrm>
                <a:off x="4974789" y="2530354"/>
                <a:ext cx="144720" cy="17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E49FF1-B987-9141-AA15-92FCB68046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67229" y="2522794"/>
                  <a:ext cx="159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5EC23-85A4-B343-B59E-7FD32BD17AFC}"/>
              </a:ext>
            </a:extLst>
          </p:cNvPr>
          <p:cNvGrpSpPr/>
          <p:nvPr/>
        </p:nvGrpSpPr>
        <p:grpSpPr>
          <a:xfrm>
            <a:off x="5521629" y="2243794"/>
            <a:ext cx="527040" cy="363240"/>
            <a:chOff x="5521629" y="2243794"/>
            <a:chExt cx="5270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159AE5-236F-9244-86C7-B5960AECAC74}"/>
                    </a:ext>
                  </a:extLst>
                </p14:cNvPr>
                <p14:cNvContentPartPr/>
                <p14:nvPr/>
              </p14:nvContentPartPr>
              <p14:xfrm>
                <a:off x="5521629" y="2428114"/>
                <a:ext cx="238680" cy="178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159AE5-236F-9244-86C7-B5960AECAC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14069" y="2420554"/>
                  <a:ext cx="253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F5E449-25B9-F948-BBF7-0D9C745CFEC0}"/>
                    </a:ext>
                  </a:extLst>
                </p14:cNvPr>
                <p14:cNvContentPartPr/>
                <p14:nvPr/>
              </p14:nvContentPartPr>
              <p14:xfrm>
                <a:off x="5795589" y="2243794"/>
                <a:ext cx="253080" cy="15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F5E449-25B9-F948-BBF7-0D9C745CFE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8029" y="2236234"/>
                  <a:ext cx="2678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77F701-CFD6-6A43-8B4B-41D76566E0DA}"/>
              </a:ext>
            </a:extLst>
          </p:cNvPr>
          <p:cNvGrpSpPr/>
          <p:nvPr/>
        </p:nvGrpSpPr>
        <p:grpSpPr>
          <a:xfrm>
            <a:off x="1059429" y="3566074"/>
            <a:ext cx="510840" cy="222120"/>
            <a:chOff x="1059429" y="3566074"/>
            <a:chExt cx="5108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7AFACF-3514-1848-83A4-2121A32FE510}"/>
                    </a:ext>
                  </a:extLst>
                </p14:cNvPr>
                <p14:cNvContentPartPr/>
                <p14:nvPr/>
              </p14:nvContentPartPr>
              <p14:xfrm>
                <a:off x="1059429" y="3666154"/>
                <a:ext cx="128520" cy="122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7AFACF-3514-1848-83A4-2121A32FE5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1869" y="3658594"/>
                  <a:ext cx="14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8B3522-1302-894A-A122-52FDDC6E551D}"/>
                    </a:ext>
                  </a:extLst>
                </p14:cNvPr>
                <p14:cNvContentPartPr/>
                <p14:nvPr/>
              </p14:nvContentPartPr>
              <p14:xfrm>
                <a:off x="1213509" y="3632674"/>
                <a:ext cx="117000" cy="101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8B3522-1302-894A-A122-52FDDC6E55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05949" y="3625114"/>
                  <a:ext cx="132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9DBB82-67A5-3C45-AEAC-E73186011FE7}"/>
                    </a:ext>
                  </a:extLst>
                </p14:cNvPr>
                <p14:cNvContentPartPr/>
                <p14:nvPr/>
              </p14:nvContentPartPr>
              <p14:xfrm>
                <a:off x="1431309" y="3566074"/>
                <a:ext cx="138960" cy="115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9DBB82-67A5-3C45-AEAC-E73186011F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3749" y="3558514"/>
                  <a:ext cx="1540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D2AF01A-E276-7241-8BAA-799581A90670}"/>
              </a:ext>
            </a:extLst>
          </p:cNvPr>
          <p:cNvGrpSpPr/>
          <p:nvPr/>
        </p:nvGrpSpPr>
        <p:grpSpPr>
          <a:xfrm>
            <a:off x="1786989" y="3303634"/>
            <a:ext cx="567720" cy="713520"/>
            <a:chOff x="1786989" y="3303634"/>
            <a:chExt cx="56772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FA9566-1A31-F843-B998-237896887609}"/>
                    </a:ext>
                  </a:extLst>
                </p14:cNvPr>
                <p14:cNvContentPartPr/>
                <p14:nvPr/>
              </p14:nvContentPartPr>
              <p14:xfrm>
                <a:off x="1786989" y="3376714"/>
                <a:ext cx="201240" cy="484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FA9566-1A31-F843-B998-2378968876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79429" y="3369154"/>
                  <a:ext cx="2163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F7BEC8-6E2A-C248-8229-67144D53ED5A}"/>
                    </a:ext>
                  </a:extLst>
                </p14:cNvPr>
                <p14:cNvContentPartPr/>
                <p14:nvPr/>
              </p14:nvContentPartPr>
              <p14:xfrm>
                <a:off x="2082189" y="3566794"/>
                <a:ext cx="257400" cy="450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F7BEC8-6E2A-C248-8229-67144D53ED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74629" y="3559234"/>
                  <a:ext cx="2725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94BD94-C881-5F40-B443-2D9538387092}"/>
                    </a:ext>
                  </a:extLst>
                </p14:cNvPr>
                <p14:cNvContentPartPr/>
                <p14:nvPr/>
              </p14:nvContentPartPr>
              <p14:xfrm>
                <a:off x="2149869" y="3303634"/>
                <a:ext cx="204840" cy="172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94BD94-C881-5F40-B443-2D95383870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42309" y="3296074"/>
                  <a:ext cx="2199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DA592E-DD2D-C544-8203-12D8FFAB475C}"/>
              </a:ext>
            </a:extLst>
          </p:cNvPr>
          <p:cNvGrpSpPr/>
          <p:nvPr/>
        </p:nvGrpSpPr>
        <p:grpSpPr>
          <a:xfrm>
            <a:off x="2595909" y="3552754"/>
            <a:ext cx="419040" cy="296640"/>
            <a:chOff x="2595909" y="3552754"/>
            <a:chExt cx="41904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3BA2D-4FF2-014D-9E72-1D4F8FFC1F91}"/>
                    </a:ext>
                  </a:extLst>
                </p14:cNvPr>
                <p14:cNvContentPartPr/>
                <p14:nvPr/>
              </p14:nvContentPartPr>
              <p14:xfrm>
                <a:off x="2595909" y="3689914"/>
                <a:ext cx="48960" cy="159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3BA2D-4FF2-014D-9E72-1D4F8FFC1F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88709" y="3682714"/>
                  <a:ext cx="6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5C421A-EABF-874A-85E0-91DF08DD3605}"/>
                    </a:ext>
                  </a:extLst>
                </p14:cNvPr>
                <p14:cNvContentPartPr/>
                <p14:nvPr/>
              </p14:nvContentPartPr>
              <p14:xfrm>
                <a:off x="2813709" y="3552754"/>
                <a:ext cx="201240" cy="162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5C421A-EABF-874A-85E0-91DF08DD360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06149" y="3545194"/>
                  <a:ext cx="2163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207A2FE-B214-6D4A-948E-31121C13BC57}"/>
                  </a:ext>
                </a:extLst>
              </p14:cNvPr>
              <p14:cNvContentPartPr/>
              <p14:nvPr/>
            </p14:nvContentPartPr>
            <p14:xfrm>
              <a:off x="2837829" y="3323074"/>
              <a:ext cx="175320" cy="950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207A2FE-B214-6D4A-948E-31121C13BC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30269" y="3315514"/>
                <a:ext cx="190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C6AA2B-AB1E-B246-B814-497D5BB174B9}"/>
                  </a:ext>
                </a:extLst>
              </p14:cNvPr>
              <p14:cNvContentPartPr/>
              <p14:nvPr/>
            </p14:nvContentPartPr>
            <p14:xfrm>
              <a:off x="3205749" y="3320554"/>
              <a:ext cx="126000" cy="517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C6AA2B-AB1E-B246-B814-497D5BB174B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98189" y="3312994"/>
                <a:ext cx="1411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2F0623-29AA-1B41-AA3D-B438055E66EA}"/>
                  </a:ext>
                </a:extLst>
              </p14:cNvPr>
              <p14:cNvContentPartPr/>
              <p14:nvPr/>
            </p14:nvContentPartPr>
            <p14:xfrm>
              <a:off x="3401589" y="2253154"/>
              <a:ext cx="38160" cy="155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2F0623-29AA-1B41-AA3D-B438055E66E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94029" y="2245594"/>
                <a:ext cx="53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16D6DD5-8AFB-C541-BB67-7384EC40041C}"/>
                  </a:ext>
                </a:extLst>
              </p14:cNvPr>
              <p14:cNvContentPartPr/>
              <p14:nvPr/>
            </p14:nvContentPartPr>
            <p14:xfrm>
              <a:off x="3750069" y="3036874"/>
              <a:ext cx="470520" cy="446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16D6DD5-8AFB-C541-BB67-7384EC40041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42509" y="3029314"/>
                <a:ext cx="485640" cy="4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66BE7DBB-E3F8-8040-803A-5D80F8767A0B}"/>
              </a:ext>
            </a:extLst>
          </p:cNvPr>
          <p:cNvGrpSpPr/>
          <p:nvPr/>
        </p:nvGrpSpPr>
        <p:grpSpPr>
          <a:xfrm>
            <a:off x="3597429" y="3436834"/>
            <a:ext cx="347400" cy="179640"/>
            <a:chOff x="3597429" y="3436834"/>
            <a:chExt cx="3474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568329-2574-5B4F-92E3-ABCA9EFF75F1}"/>
                    </a:ext>
                  </a:extLst>
                </p14:cNvPr>
                <p14:cNvContentPartPr/>
                <p14:nvPr/>
              </p14:nvContentPartPr>
              <p14:xfrm>
                <a:off x="3597429" y="3436834"/>
                <a:ext cx="239040" cy="90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568329-2574-5B4F-92E3-ABCA9EFF75F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89869" y="3429274"/>
                  <a:ext cx="254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9956DE-1495-9A44-8BC5-7380E3E8B0AD}"/>
                    </a:ext>
                  </a:extLst>
                </p14:cNvPr>
                <p14:cNvContentPartPr/>
                <p14:nvPr/>
              </p14:nvContentPartPr>
              <p14:xfrm>
                <a:off x="3682389" y="3591994"/>
                <a:ext cx="262440" cy="24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9956DE-1495-9A44-8BC5-7380E3E8B0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74829" y="3584434"/>
                  <a:ext cx="2775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B7CB25C-C8C8-7547-9C7E-064B981EB148}"/>
                  </a:ext>
                </a:extLst>
              </p14:cNvPr>
              <p14:cNvContentPartPr/>
              <p14:nvPr/>
            </p14:nvContentPartPr>
            <p14:xfrm>
              <a:off x="4820709" y="3353314"/>
              <a:ext cx="561600" cy="2095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B7CB25C-C8C8-7547-9C7E-064B981EB14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13149" y="3345754"/>
                <a:ext cx="5767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F279F4C-4B22-4046-842F-9935B0211BE9}"/>
              </a:ext>
            </a:extLst>
          </p:cNvPr>
          <p:cNvGrpSpPr/>
          <p:nvPr/>
        </p:nvGrpSpPr>
        <p:grpSpPr>
          <a:xfrm>
            <a:off x="5609109" y="3145954"/>
            <a:ext cx="1125360" cy="524880"/>
            <a:chOff x="5609109" y="3145954"/>
            <a:chExt cx="112536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78E729-D429-6949-8CAF-694AA7DD2A64}"/>
                    </a:ext>
                  </a:extLst>
                </p14:cNvPr>
                <p14:cNvContentPartPr/>
                <p14:nvPr/>
              </p14:nvContentPartPr>
              <p14:xfrm>
                <a:off x="5609109" y="3145954"/>
                <a:ext cx="246240" cy="426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78E729-D429-6949-8CAF-694AA7DD2A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01549" y="3138394"/>
                  <a:ext cx="261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B24A21-A61F-2D40-994F-39A20C610BEC}"/>
                    </a:ext>
                  </a:extLst>
                </p14:cNvPr>
                <p14:cNvContentPartPr/>
                <p14:nvPr/>
              </p14:nvContentPartPr>
              <p14:xfrm>
                <a:off x="5926989" y="3297514"/>
                <a:ext cx="201960" cy="176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B24A21-A61F-2D40-994F-39A20C610B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19429" y="3289954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4C2C2B6-3380-7742-822E-88E95622EC36}"/>
                    </a:ext>
                  </a:extLst>
                </p14:cNvPr>
                <p14:cNvContentPartPr/>
                <p14:nvPr/>
              </p14:nvContentPartPr>
              <p14:xfrm>
                <a:off x="6260349" y="3321274"/>
                <a:ext cx="155520" cy="20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4C2C2B6-3380-7742-822E-88E95622EC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2789" y="3313714"/>
                  <a:ext cx="170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8E0EF1-80BC-D942-BB99-6E2081D55161}"/>
                    </a:ext>
                  </a:extLst>
                </p14:cNvPr>
                <p14:cNvContentPartPr/>
                <p14:nvPr/>
              </p14:nvContentPartPr>
              <p14:xfrm>
                <a:off x="6525669" y="3254674"/>
                <a:ext cx="208800" cy="416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8E0EF1-80BC-D942-BB99-6E2081D551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18109" y="3247114"/>
                  <a:ext cx="22356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6EDBD9E-3289-8347-9CEE-AF85784C0237}"/>
                  </a:ext>
                </a:extLst>
              </p14:cNvPr>
              <p14:cNvContentPartPr/>
              <p14:nvPr/>
            </p14:nvContentPartPr>
            <p14:xfrm>
              <a:off x="6972069" y="3473194"/>
              <a:ext cx="75600" cy="144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6EDBD9E-3289-8347-9CEE-AF85784C023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64509" y="3465634"/>
                <a:ext cx="907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085B718-9D88-8645-8FCB-88571206522B}"/>
              </a:ext>
            </a:extLst>
          </p:cNvPr>
          <p:cNvGrpSpPr/>
          <p:nvPr/>
        </p:nvGrpSpPr>
        <p:grpSpPr>
          <a:xfrm>
            <a:off x="7287789" y="3081154"/>
            <a:ext cx="501840" cy="571320"/>
            <a:chOff x="7287789" y="3081154"/>
            <a:chExt cx="50184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59B309-1ECE-0141-B564-42FBB5742A59}"/>
                    </a:ext>
                  </a:extLst>
                </p14:cNvPr>
                <p14:cNvContentPartPr/>
                <p14:nvPr/>
              </p14:nvContentPartPr>
              <p14:xfrm>
                <a:off x="7287789" y="3276274"/>
                <a:ext cx="4680" cy="7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59B309-1ECE-0141-B564-42FBB5742A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80229" y="3268714"/>
                  <a:ext cx="1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D6B654-9BED-BD4D-AA90-6C24BB5D2109}"/>
                    </a:ext>
                  </a:extLst>
                </p14:cNvPr>
                <p14:cNvContentPartPr/>
                <p14:nvPr/>
              </p14:nvContentPartPr>
              <p14:xfrm>
                <a:off x="7287789" y="3266194"/>
                <a:ext cx="249840" cy="386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D6B654-9BED-BD4D-AA90-6C24BB5D21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80229" y="3258634"/>
                  <a:ext cx="2649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E0AED4-BFAE-5A43-88CF-4439B90F02A9}"/>
                    </a:ext>
                  </a:extLst>
                </p14:cNvPr>
                <p14:cNvContentPartPr/>
                <p14:nvPr/>
              </p14:nvContentPartPr>
              <p14:xfrm>
                <a:off x="7559949" y="3081154"/>
                <a:ext cx="229680" cy="534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E0AED4-BFAE-5A43-88CF-4439B90F02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52389" y="3073594"/>
                  <a:ext cx="24480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4403F39-B750-4943-8368-2462A7E8CCD4}"/>
              </a:ext>
            </a:extLst>
          </p:cNvPr>
          <p:cNvGrpSpPr/>
          <p:nvPr/>
        </p:nvGrpSpPr>
        <p:grpSpPr>
          <a:xfrm>
            <a:off x="8104269" y="3316954"/>
            <a:ext cx="289800" cy="155520"/>
            <a:chOff x="8104269" y="3316954"/>
            <a:chExt cx="28980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FDA4F4-2BCF-D343-8112-0D652CE921EE}"/>
                    </a:ext>
                  </a:extLst>
                </p14:cNvPr>
                <p14:cNvContentPartPr/>
                <p14:nvPr/>
              </p14:nvContentPartPr>
              <p14:xfrm>
                <a:off x="8104269" y="3316954"/>
                <a:ext cx="183960" cy="36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FDA4F4-2BCF-D343-8112-0D652CE921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96709" y="3309394"/>
                  <a:ext cx="199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6D4DAF-EA91-0F4F-92A2-01A83155AB54}"/>
                    </a:ext>
                  </a:extLst>
                </p14:cNvPr>
                <p14:cNvContentPartPr/>
                <p14:nvPr/>
              </p14:nvContentPartPr>
              <p14:xfrm>
                <a:off x="8142789" y="3415594"/>
                <a:ext cx="251280" cy="56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6D4DAF-EA91-0F4F-92A2-01A83155AB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35229" y="3408034"/>
                  <a:ext cx="2664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CCFBBC8-814D-164F-B677-6E93E725A1B6}"/>
              </a:ext>
            </a:extLst>
          </p:cNvPr>
          <p:cNvGrpSpPr/>
          <p:nvPr/>
        </p:nvGrpSpPr>
        <p:grpSpPr>
          <a:xfrm>
            <a:off x="10834509" y="3039754"/>
            <a:ext cx="1100520" cy="575280"/>
            <a:chOff x="10834509" y="3039754"/>
            <a:chExt cx="11005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5093D2-45FD-A64A-A3B7-4B6D9450AD5A}"/>
                    </a:ext>
                  </a:extLst>
                </p14:cNvPr>
                <p14:cNvContentPartPr/>
                <p14:nvPr/>
              </p14:nvContentPartPr>
              <p14:xfrm>
                <a:off x="10834509" y="3221914"/>
                <a:ext cx="211680" cy="135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5093D2-45FD-A64A-A3B7-4B6D9450AD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26949" y="3214354"/>
                  <a:ext cx="226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E4B35F-6D36-A94A-8FDD-D6BEDC285380}"/>
                    </a:ext>
                  </a:extLst>
                </p14:cNvPr>
                <p14:cNvContentPartPr/>
                <p14:nvPr/>
              </p14:nvContentPartPr>
              <p14:xfrm>
                <a:off x="11076069" y="3200314"/>
                <a:ext cx="107640" cy="101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E4B35F-6D36-A94A-8FDD-D6BEDC2853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68509" y="3192754"/>
                  <a:ext cx="122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79D3C4-4580-8146-A736-420F7E84540F}"/>
                    </a:ext>
                  </a:extLst>
                </p14:cNvPr>
                <p14:cNvContentPartPr/>
                <p14:nvPr/>
              </p14:nvContentPartPr>
              <p14:xfrm>
                <a:off x="11253909" y="3039754"/>
                <a:ext cx="93960" cy="479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79D3C4-4580-8146-A736-420F7E8454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46349" y="3032194"/>
                  <a:ext cx="1090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212FA8B-B362-9640-AE87-65D7042380F8}"/>
                    </a:ext>
                  </a:extLst>
                </p14:cNvPr>
                <p14:cNvContentPartPr/>
                <p14:nvPr/>
              </p14:nvContentPartPr>
              <p14:xfrm>
                <a:off x="11408349" y="3178354"/>
                <a:ext cx="112680" cy="366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212FA8B-B362-9640-AE87-65D7042380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00789" y="3170794"/>
                  <a:ext cx="127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4E1EAF-0DE7-6141-8E4A-3FAB41858020}"/>
                    </a:ext>
                  </a:extLst>
                </p14:cNvPr>
                <p14:cNvContentPartPr/>
                <p14:nvPr/>
              </p14:nvContentPartPr>
              <p14:xfrm>
                <a:off x="11578269" y="3374554"/>
                <a:ext cx="20880" cy="124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4E1EAF-0DE7-6141-8E4A-3FAB418580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70709" y="3366994"/>
                  <a:ext cx="3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946645-1C75-6346-8ED9-1E55A7BB3A63}"/>
                    </a:ext>
                  </a:extLst>
                </p14:cNvPr>
                <p14:cNvContentPartPr/>
                <p14:nvPr/>
              </p14:nvContentPartPr>
              <p14:xfrm>
                <a:off x="11660349" y="3189514"/>
                <a:ext cx="133200" cy="379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946645-1C75-6346-8ED9-1E55A7BB3A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52789" y="3181954"/>
                  <a:ext cx="148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DD6733-D2AA-1E4F-BA8C-ED3B21EC0AFD}"/>
                    </a:ext>
                  </a:extLst>
                </p14:cNvPr>
                <p14:cNvContentPartPr/>
                <p14:nvPr/>
              </p14:nvContentPartPr>
              <p14:xfrm>
                <a:off x="11809029" y="3085474"/>
                <a:ext cx="126000" cy="529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DD6733-D2AA-1E4F-BA8C-ED3B21EC0A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801469" y="3077914"/>
                  <a:ext cx="14112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E4B1AF9-8BDD-FC46-AAD8-D70432921537}"/>
              </a:ext>
            </a:extLst>
          </p:cNvPr>
          <p:cNvGrpSpPr/>
          <p:nvPr/>
        </p:nvGrpSpPr>
        <p:grpSpPr>
          <a:xfrm>
            <a:off x="8646429" y="2379154"/>
            <a:ext cx="1954800" cy="1506240"/>
            <a:chOff x="8646429" y="2379154"/>
            <a:chExt cx="1954800" cy="15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02946AB-EAD2-1945-8E30-257FE1C2DC68}"/>
                    </a:ext>
                  </a:extLst>
                </p14:cNvPr>
                <p14:cNvContentPartPr/>
                <p14:nvPr/>
              </p14:nvContentPartPr>
              <p14:xfrm>
                <a:off x="10430229" y="3305434"/>
                <a:ext cx="171000" cy="14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02946AB-EAD2-1945-8E30-257FE1C2DC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22669" y="3297874"/>
                  <a:ext cx="186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6BE395-0927-1F40-8D86-2529EC5A934B}"/>
                    </a:ext>
                  </a:extLst>
                </p14:cNvPr>
                <p14:cNvContentPartPr/>
                <p14:nvPr/>
              </p14:nvContentPartPr>
              <p14:xfrm>
                <a:off x="8646429" y="3267634"/>
                <a:ext cx="355320" cy="199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6BE395-0927-1F40-8D86-2529EC5A93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8869" y="3260074"/>
                  <a:ext cx="370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C99D6F1-60B9-864D-B158-4AF9CFE0820A}"/>
                    </a:ext>
                  </a:extLst>
                </p14:cNvPr>
                <p14:cNvContentPartPr/>
                <p14:nvPr/>
              </p14:nvContentPartPr>
              <p14:xfrm>
                <a:off x="9051429" y="3263674"/>
                <a:ext cx="125280" cy="130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C99D6F1-60B9-864D-B158-4AF9CFE082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3869" y="3256114"/>
                  <a:ext cx="140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A8E0BC-E9E5-CF45-B6A9-E1BF2F370176}"/>
                    </a:ext>
                  </a:extLst>
                </p14:cNvPr>
                <p14:cNvContentPartPr/>
                <p14:nvPr/>
              </p14:nvContentPartPr>
              <p14:xfrm>
                <a:off x="9296589" y="3091954"/>
                <a:ext cx="130320" cy="417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A8E0BC-E9E5-CF45-B6A9-E1BF2F37017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89029" y="3084394"/>
                  <a:ext cx="145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1C3ACE-07AB-9443-8A21-42B65E36C3AD}"/>
                    </a:ext>
                  </a:extLst>
                </p14:cNvPr>
                <p14:cNvContentPartPr/>
                <p14:nvPr/>
              </p14:nvContentPartPr>
              <p14:xfrm>
                <a:off x="9475869" y="3232714"/>
                <a:ext cx="158400" cy="159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1C3ACE-07AB-9443-8A21-42B65E36C3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68309" y="3225514"/>
                  <a:ext cx="173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6143E2-7908-6A49-A48B-7874CFA0144F}"/>
                    </a:ext>
                  </a:extLst>
                </p14:cNvPr>
                <p14:cNvContentPartPr/>
                <p14:nvPr/>
              </p14:nvContentPartPr>
              <p14:xfrm>
                <a:off x="9745149" y="3396154"/>
                <a:ext cx="50040" cy="78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6143E2-7908-6A49-A48B-7874CFA014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37589" y="3388594"/>
                  <a:ext cx="64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233EE3-01A1-1B42-A18F-29A04A488D6D}"/>
                    </a:ext>
                  </a:extLst>
                </p14:cNvPr>
                <p14:cNvContentPartPr/>
                <p14:nvPr/>
              </p14:nvContentPartPr>
              <p14:xfrm>
                <a:off x="9884469" y="3184834"/>
                <a:ext cx="160200" cy="457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233EE3-01A1-1B42-A18F-29A04A488D6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76909" y="3177274"/>
                  <a:ext cx="174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F2F75F-5863-0145-B5D5-B4D14F9CBE1D}"/>
                    </a:ext>
                  </a:extLst>
                </p14:cNvPr>
                <p14:cNvContentPartPr/>
                <p14:nvPr/>
              </p14:nvContentPartPr>
              <p14:xfrm>
                <a:off x="10076709" y="3178354"/>
                <a:ext cx="108720" cy="453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F2F75F-5863-0145-B5D5-B4D14F9CBE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69149" y="3170794"/>
                  <a:ext cx="1238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1BC215-64C4-8E4D-BE9C-8A07BC6353CC}"/>
                    </a:ext>
                  </a:extLst>
                </p14:cNvPr>
                <p14:cNvContentPartPr/>
                <p14:nvPr/>
              </p14:nvContentPartPr>
              <p14:xfrm>
                <a:off x="9155829" y="2636194"/>
                <a:ext cx="849600" cy="1249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1BC215-64C4-8E4D-BE9C-8A07BC6353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48269" y="2628634"/>
                  <a:ext cx="864360" cy="12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975660-505E-254F-BA42-4F5FD8941B3C}"/>
                    </a:ext>
                  </a:extLst>
                </p14:cNvPr>
                <p14:cNvContentPartPr/>
                <p14:nvPr/>
              </p14:nvContentPartPr>
              <p14:xfrm>
                <a:off x="10093269" y="2379154"/>
                <a:ext cx="211680" cy="182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975660-505E-254F-BA42-4F5FD8941B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85709" y="2371594"/>
                  <a:ext cx="22680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2A6255E-63C4-0F44-ADB2-EA8D945A1DDF}"/>
                  </a:ext>
                </a:extLst>
              </p14:cNvPr>
              <p14:cNvContentPartPr/>
              <p14:nvPr/>
            </p14:nvContentPartPr>
            <p14:xfrm>
              <a:off x="11163189" y="3744634"/>
              <a:ext cx="983520" cy="2271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2A6255E-63C4-0F44-ADB2-EA8D945A1DD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155629" y="3737074"/>
                <a:ext cx="99864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4E6E0E0-9B7B-354D-B989-7AA10FB9A6AB}"/>
              </a:ext>
            </a:extLst>
          </p:cNvPr>
          <p:cNvGrpSpPr/>
          <p:nvPr/>
        </p:nvGrpSpPr>
        <p:grpSpPr>
          <a:xfrm>
            <a:off x="11518869" y="4162594"/>
            <a:ext cx="412200" cy="219600"/>
            <a:chOff x="11518869" y="4162594"/>
            <a:chExt cx="4122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7DC7C3-5D4B-D04C-A3D0-025EC69F7D79}"/>
                    </a:ext>
                  </a:extLst>
                </p14:cNvPr>
                <p14:cNvContentPartPr/>
                <p14:nvPr/>
              </p14:nvContentPartPr>
              <p14:xfrm>
                <a:off x="11518869" y="4254754"/>
                <a:ext cx="173880" cy="127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7DC7C3-5D4B-D04C-A3D0-025EC69F7D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11309" y="4247194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6BEB4BA-DF00-B847-9FE1-4291E53ED16C}"/>
                    </a:ext>
                  </a:extLst>
                </p14:cNvPr>
                <p14:cNvContentPartPr/>
                <p14:nvPr/>
              </p14:nvContentPartPr>
              <p14:xfrm>
                <a:off x="11783469" y="4162594"/>
                <a:ext cx="147600" cy="96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6BEB4BA-DF00-B847-9FE1-4291E53ED1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75909" y="4155034"/>
                  <a:ext cx="1627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F3AE6C7-76F3-A148-B6BF-ED5DD05106A3}"/>
              </a:ext>
            </a:extLst>
          </p:cNvPr>
          <p:cNvGrpSpPr/>
          <p:nvPr/>
        </p:nvGrpSpPr>
        <p:grpSpPr>
          <a:xfrm>
            <a:off x="3775269" y="4516474"/>
            <a:ext cx="313200" cy="199440"/>
            <a:chOff x="3775269" y="4516474"/>
            <a:chExt cx="31320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574D852-212C-3A4A-9D14-6EB6E44051A1}"/>
                    </a:ext>
                  </a:extLst>
                </p14:cNvPr>
                <p14:cNvContentPartPr/>
                <p14:nvPr/>
              </p14:nvContentPartPr>
              <p14:xfrm>
                <a:off x="3775269" y="4516474"/>
                <a:ext cx="234000" cy="77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574D852-212C-3A4A-9D14-6EB6E44051A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67709" y="4508914"/>
                  <a:ext cx="24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B0BCB8-134D-7841-BDD8-DDC8804B2A19}"/>
                    </a:ext>
                  </a:extLst>
                </p14:cNvPr>
                <p14:cNvContentPartPr/>
                <p14:nvPr/>
              </p14:nvContentPartPr>
              <p14:xfrm>
                <a:off x="3853749" y="4667674"/>
                <a:ext cx="234720" cy="48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B0BCB8-134D-7841-BDD8-DDC8804B2A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46189" y="4660114"/>
                  <a:ext cx="24984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697D23E-0487-084E-8011-09A0F03D920F}"/>
                  </a:ext>
                </a:extLst>
              </p14:cNvPr>
              <p14:cNvContentPartPr/>
              <p14:nvPr/>
            </p14:nvContentPartPr>
            <p14:xfrm>
              <a:off x="4543869" y="4580554"/>
              <a:ext cx="156240" cy="36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697D23E-0487-084E-8011-09A0F03D920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36309" y="4572994"/>
                <a:ext cx="1713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2FCFC07-3715-CF46-B287-53B9D9F0D366}"/>
              </a:ext>
            </a:extLst>
          </p:cNvPr>
          <p:cNvGrpSpPr/>
          <p:nvPr/>
        </p:nvGrpSpPr>
        <p:grpSpPr>
          <a:xfrm>
            <a:off x="5020149" y="4214074"/>
            <a:ext cx="524160" cy="378360"/>
            <a:chOff x="5020149" y="4214074"/>
            <a:chExt cx="5241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D18666-032E-234B-917A-6BDC14C0BE6A}"/>
                    </a:ext>
                  </a:extLst>
                </p14:cNvPr>
                <p14:cNvContentPartPr/>
                <p14:nvPr/>
              </p14:nvContentPartPr>
              <p14:xfrm>
                <a:off x="5020149" y="4397674"/>
                <a:ext cx="240840" cy="19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D18666-032E-234B-917A-6BDC14C0BE6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12589" y="4390114"/>
                  <a:ext cx="255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8C4709-4D69-9644-8AA5-D54B6A9B8291}"/>
                    </a:ext>
                  </a:extLst>
                </p14:cNvPr>
                <p14:cNvContentPartPr/>
                <p14:nvPr/>
              </p14:nvContentPartPr>
              <p14:xfrm>
                <a:off x="5300949" y="4214074"/>
                <a:ext cx="243360" cy="128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8C4709-4D69-9644-8AA5-D54B6A9B82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93389" y="4206514"/>
                  <a:ext cx="258480" cy="14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331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1858-40C8-3C4A-818C-36AC82D6E90C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0D97E-0E06-4348-998C-05F06452EB88}"/>
              </a:ext>
            </a:extLst>
          </p:cNvPr>
          <p:cNvGrpSpPr/>
          <p:nvPr/>
        </p:nvGrpSpPr>
        <p:grpSpPr>
          <a:xfrm>
            <a:off x="1540029" y="873634"/>
            <a:ext cx="735480" cy="596160"/>
            <a:chOff x="1540029" y="873634"/>
            <a:chExt cx="73548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307CAA-ACDB-5148-A681-3E7FFCBBB097}"/>
                    </a:ext>
                  </a:extLst>
                </p14:cNvPr>
                <p14:cNvContentPartPr/>
                <p14:nvPr/>
              </p14:nvContentPartPr>
              <p14:xfrm>
                <a:off x="1540029" y="873634"/>
                <a:ext cx="254880" cy="46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307CAA-ACDB-5148-A681-3E7FFCBBB0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2829" y="866074"/>
                  <a:ext cx="270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A151E5-FAFE-DF49-A53C-FF170093256A}"/>
                    </a:ext>
                  </a:extLst>
                </p14:cNvPr>
                <p14:cNvContentPartPr/>
                <p14:nvPr/>
              </p14:nvContentPartPr>
              <p14:xfrm>
                <a:off x="1765749" y="1277194"/>
                <a:ext cx="205200" cy="192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A151E5-FAFE-DF49-A53C-FF17009325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8189" y="1269634"/>
                  <a:ext cx="21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E1E425-3BF2-4A40-A5E1-B3804FF3B6EC}"/>
                    </a:ext>
                  </a:extLst>
                </p14:cNvPr>
                <p14:cNvContentPartPr/>
                <p14:nvPr/>
              </p14:nvContentPartPr>
              <p14:xfrm>
                <a:off x="1866549" y="1092154"/>
                <a:ext cx="128880" cy="78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E1E425-3BF2-4A40-A5E1-B3804FF3B6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9349" y="1084594"/>
                  <a:ext cx="14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5A6C2C-C6AA-FF4A-A53E-D4255FEABBF4}"/>
                    </a:ext>
                  </a:extLst>
                </p14:cNvPr>
                <p14:cNvContentPartPr/>
                <p14:nvPr/>
              </p14:nvContentPartPr>
              <p14:xfrm>
                <a:off x="2127909" y="1280074"/>
                <a:ext cx="140400" cy="11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5A6C2C-C6AA-FF4A-A53E-D4255FEABB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0349" y="1272514"/>
                  <a:ext cx="155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A95E4B-A400-9F41-92EB-95059565FE44}"/>
                    </a:ext>
                  </a:extLst>
                </p14:cNvPr>
                <p14:cNvContentPartPr/>
                <p14:nvPr/>
              </p14:nvContentPartPr>
              <p14:xfrm>
                <a:off x="2138709" y="1136434"/>
                <a:ext cx="136800" cy="7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A95E4B-A400-9F41-92EB-95059565FE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1509" y="1128874"/>
                  <a:ext cx="15192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ECA636-9042-A042-BB31-4BF1D8E54712}"/>
                  </a:ext>
                </a:extLst>
              </p14:cNvPr>
              <p14:cNvContentPartPr/>
              <p14:nvPr/>
            </p14:nvContentPartPr>
            <p14:xfrm>
              <a:off x="2672229" y="948874"/>
              <a:ext cx="235440" cy="42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ECA636-9042-A042-BB31-4BF1D8E547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4669" y="941674"/>
                <a:ext cx="250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42B937-33F4-F442-82A5-7767883E8B6F}"/>
                  </a:ext>
                </a:extLst>
              </p14:cNvPr>
              <p14:cNvContentPartPr/>
              <p14:nvPr/>
            </p14:nvContentPartPr>
            <p14:xfrm>
              <a:off x="2697789" y="1115914"/>
              <a:ext cx="272520" cy="16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42B937-33F4-F442-82A5-7767883E8B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0229" y="1108354"/>
                <a:ext cx="28764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3CA86A0-131C-CF4A-8521-DF63A74853B8}"/>
              </a:ext>
            </a:extLst>
          </p:cNvPr>
          <p:cNvGrpSpPr/>
          <p:nvPr/>
        </p:nvGrpSpPr>
        <p:grpSpPr>
          <a:xfrm>
            <a:off x="2725869" y="3156034"/>
            <a:ext cx="278640" cy="139680"/>
            <a:chOff x="2725869" y="3156034"/>
            <a:chExt cx="27864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17FD86-510B-F64B-B5A4-45CA21FD70E4}"/>
                    </a:ext>
                  </a:extLst>
                </p14:cNvPr>
                <p14:cNvContentPartPr/>
                <p14:nvPr/>
              </p14:nvContentPartPr>
              <p14:xfrm>
                <a:off x="2725869" y="3156034"/>
                <a:ext cx="240480" cy="44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17FD86-510B-F64B-B5A4-45CA21FD70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8309" y="3148474"/>
                  <a:ext cx="25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C58046-5301-314D-994E-86EA80AEDDB7}"/>
                    </a:ext>
                  </a:extLst>
                </p14:cNvPr>
                <p14:cNvContentPartPr/>
                <p14:nvPr/>
              </p14:nvContentPartPr>
              <p14:xfrm>
                <a:off x="2797869" y="3256114"/>
                <a:ext cx="206640" cy="39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C58046-5301-314D-994E-86EA80AEDD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0309" y="3248554"/>
                  <a:ext cx="221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EFC3CB-B7C3-6D4A-ABDF-34491FFE7487}"/>
              </a:ext>
            </a:extLst>
          </p:cNvPr>
          <p:cNvGrpSpPr/>
          <p:nvPr/>
        </p:nvGrpSpPr>
        <p:grpSpPr>
          <a:xfrm>
            <a:off x="3608589" y="369994"/>
            <a:ext cx="2959200" cy="5544720"/>
            <a:chOff x="3608589" y="369994"/>
            <a:chExt cx="2959200" cy="55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22BDC9-B66F-AF49-B13E-5FC471089951}"/>
                    </a:ext>
                  </a:extLst>
                </p14:cNvPr>
                <p14:cNvContentPartPr/>
                <p14:nvPr/>
              </p14:nvContentPartPr>
              <p14:xfrm>
                <a:off x="3667269" y="652954"/>
                <a:ext cx="353880" cy="18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22BDC9-B66F-AF49-B13E-5FC4710899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9709" y="645394"/>
                  <a:ext cx="36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D0D5B7-54B7-E046-995C-8CA75E08BA07}"/>
                    </a:ext>
                  </a:extLst>
                </p14:cNvPr>
                <p14:cNvContentPartPr/>
                <p14:nvPr/>
              </p14:nvContentPartPr>
              <p14:xfrm>
                <a:off x="4150389" y="673834"/>
                <a:ext cx="134640" cy="171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D0D5B7-54B7-E046-995C-8CA75E08BA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42829" y="666274"/>
                  <a:ext cx="149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B58DA0-D559-1744-8C03-64B164480F0E}"/>
                    </a:ext>
                  </a:extLst>
                </p14:cNvPr>
                <p14:cNvContentPartPr/>
                <p14:nvPr/>
              </p14:nvContentPartPr>
              <p14:xfrm>
                <a:off x="4468989" y="467914"/>
                <a:ext cx="174600" cy="48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B58DA0-D559-1744-8C03-64B164480F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61429" y="460354"/>
                  <a:ext cx="1897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CE702B-019A-CA46-ABDE-5193AB000AC5}"/>
                    </a:ext>
                  </a:extLst>
                </p14:cNvPr>
                <p14:cNvContentPartPr/>
                <p14:nvPr/>
              </p14:nvContentPartPr>
              <p14:xfrm>
                <a:off x="4800909" y="715954"/>
                <a:ext cx="236880" cy="339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CE702B-019A-CA46-ABDE-5193AB000A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3349" y="708394"/>
                  <a:ext cx="252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D3FAAE-9069-2C40-887D-8B3B52BD1DB7}"/>
                    </a:ext>
                  </a:extLst>
                </p14:cNvPr>
                <p14:cNvContentPartPr/>
                <p14:nvPr/>
              </p14:nvContentPartPr>
              <p14:xfrm>
                <a:off x="4816749" y="470074"/>
                <a:ext cx="189000" cy="97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D3FAAE-9069-2C40-887D-8B3B52BD1D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9189" y="462514"/>
                  <a:ext cx="20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9125AE-29C5-AA49-89E1-B06D916B30E6}"/>
                    </a:ext>
                  </a:extLst>
                </p14:cNvPr>
                <p14:cNvContentPartPr/>
                <p14:nvPr/>
              </p14:nvContentPartPr>
              <p14:xfrm>
                <a:off x="5194749" y="837994"/>
                <a:ext cx="66960" cy="11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9125AE-29C5-AA49-89E1-B06D916B30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87189" y="830434"/>
                  <a:ext cx="82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961944-92C1-F34F-B2B1-0459F518009C}"/>
                    </a:ext>
                  </a:extLst>
                </p14:cNvPr>
                <p14:cNvContentPartPr/>
                <p14:nvPr/>
              </p14:nvContentPartPr>
              <p14:xfrm>
                <a:off x="5524149" y="663754"/>
                <a:ext cx="192600" cy="161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961944-92C1-F34F-B2B1-0459F51800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16949" y="656194"/>
                  <a:ext cx="207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6EB46E-F9EC-054A-8BC9-7B991949CF49}"/>
                    </a:ext>
                  </a:extLst>
                </p14:cNvPr>
                <p14:cNvContentPartPr/>
                <p14:nvPr/>
              </p14:nvContentPartPr>
              <p14:xfrm>
                <a:off x="5546109" y="470794"/>
                <a:ext cx="148320" cy="9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6EB46E-F9EC-054A-8BC9-7B991949CF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38549" y="463234"/>
                  <a:ext cx="16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8401D2-B97B-9249-A3D6-12F5BEA00E1B}"/>
                    </a:ext>
                  </a:extLst>
                </p14:cNvPr>
                <p14:cNvContentPartPr/>
                <p14:nvPr/>
              </p14:nvContentPartPr>
              <p14:xfrm>
                <a:off x="5872629" y="435154"/>
                <a:ext cx="132480" cy="45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8401D2-B97B-9249-A3D6-12F5BEA00E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65069" y="427594"/>
                  <a:ext cx="1476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AD6994-65E4-264C-9498-580272B58485}"/>
                    </a:ext>
                  </a:extLst>
                </p14:cNvPr>
                <p14:cNvContentPartPr/>
                <p14:nvPr/>
              </p14:nvContentPartPr>
              <p14:xfrm>
                <a:off x="3655029" y="1247314"/>
                <a:ext cx="2523600" cy="81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AD6994-65E4-264C-9498-580272B584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47469" y="1239754"/>
                  <a:ext cx="2538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D060BC-405D-7449-9C05-CE8BCA4F1DEC}"/>
                    </a:ext>
                  </a:extLst>
                </p14:cNvPr>
                <p14:cNvContentPartPr/>
                <p14:nvPr/>
              </p14:nvContentPartPr>
              <p14:xfrm>
                <a:off x="3970389" y="2073154"/>
                <a:ext cx="295560" cy="171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D060BC-405D-7449-9C05-CE8BCA4F1D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63189" y="2065594"/>
                  <a:ext cx="31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951DCF-3BE9-5343-BB79-79FAB2EDCBA8}"/>
                    </a:ext>
                  </a:extLst>
                </p14:cNvPr>
                <p14:cNvContentPartPr/>
                <p14:nvPr/>
              </p14:nvContentPartPr>
              <p14:xfrm>
                <a:off x="3814509" y="1692994"/>
                <a:ext cx="367560" cy="215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951DCF-3BE9-5343-BB79-79FAB2EDCB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6949" y="1685434"/>
                  <a:ext cx="38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434D70-B49C-C94E-AEFD-763DF07D6A29}"/>
                    </a:ext>
                  </a:extLst>
                </p14:cNvPr>
                <p14:cNvContentPartPr/>
                <p14:nvPr/>
              </p14:nvContentPartPr>
              <p14:xfrm>
                <a:off x="4141749" y="1863274"/>
                <a:ext cx="187560" cy="63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434D70-B49C-C94E-AEFD-763DF07D6A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4189" y="1856074"/>
                  <a:ext cx="202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F99655-3D41-9140-9B97-C74DBE19BA70}"/>
                    </a:ext>
                  </a:extLst>
                </p14:cNvPr>
                <p14:cNvContentPartPr/>
                <p14:nvPr/>
              </p14:nvContentPartPr>
              <p14:xfrm>
                <a:off x="4847349" y="1699474"/>
                <a:ext cx="390240" cy="21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F99655-3D41-9140-9B97-C74DBE19BA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39789" y="1691914"/>
                  <a:ext cx="40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C45716-6C9E-2240-88C3-80C4DC2862BE}"/>
                    </a:ext>
                  </a:extLst>
                </p14:cNvPr>
                <p14:cNvContentPartPr/>
                <p14:nvPr/>
              </p14:nvContentPartPr>
              <p14:xfrm>
                <a:off x="5143269" y="2088274"/>
                <a:ext cx="206280" cy="147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C45716-6C9E-2240-88C3-80C4DC2862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35709" y="2080714"/>
                  <a:ext cx="221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048D2F-5682-334B-B2C7-41A6F198DE57}"/>
                    </a:ext>
                  </a:extLst>
                </p14:cNvPr>
                <p14:cNvContentPartPr/>
                <p14:nvPr/>
              </p14:nvContentPartPr>
              <p14:xfrm>
                <a:off x="5235429" y="1925914"/>
                <a:ext cx="165240" cy="90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048D2F-5682-334B-B2C7-41A6F198DE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27869" y="1918354"/>
                  <a:ext cx="180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1C1BF4-CB33-EF45-A2F6-4F81DAF0ADAE}"/>
                    </a:ext>
                  </a:extLst>
                </p14:cNvPr>
                <p14:cNvContentPartPr/>
                <p14:nvPr/>
              </p14:nvContentPartPr>
              <p14:xfrm>
                <a:off x="4838709" y="2919514"/>
                <a:ext cx="331200" cy="15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1C1BF4-CB33-EF45-A2F6-4F81DAF0AD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31149" y="2911954"/>
                  <a:ext cx="34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5EB427-2843-774E-9500-0535D10522DA}"/>
                    </a:ext>
                  </a:extLst>
                </p14:cNvPr>
                <p14:cNvContentPartPr/>
                <p14:nvPr/>
              </p14:nvContentPartPr>
              <p14:xfrm>
                <a:off x="3608589" y="3251074"/>
                <a:ext cx="342720" cy="62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5EB427-2843-774E-9500-0535D10522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1029" y="3243514"/>
                  <a:ext cx="357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3C4F9B-B7AE-6C4A-878B-8BA885820D1F}"/>
                    </a:ext>
                  </a:extLst>
                </p14:cNvPr>
                <p14:cNvContentPartPr/>
                <p14:nvPr/>
              </p14:nvContentPartPr>
              <p14:xfrm>
                <a:off x="4225989" y="3227674"/>
                <a:ext cx="2117880" cy="19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3C4F9B-B7AE-6C4A-878B-8BA885820D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8429" y="3220114"/>
                  <a:ext cx="213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D65AA6-548D-CA4B-A0E2-1B032823A0F6}"/>
                    </a:ext>
                  </a:extLst>
                </p14:cNvPr>
                <p14:cNvContentPartPr/>
                <p14:nvPr/>
              </p14:nvContentPartPr>
              <p14:xfrm>
                <a:off x="4093149" y="3368434"/>
                <a:ext cx="2221920" cy="621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D65AA6-548D-CA4B-A0E2-1B032823A0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85589" y="3360874"/>
                  <a:ext cx="22366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D10FC7-974F-D845-8E59-114CC0FDD7BA}"/>
                    </a:ext>
                  </a:extLst>
                </p14:cNvPr>
                <p14:cNvContentPartPr/>
                <p14:nvPr/>
              </p14:nvContentPartPr>
              <p14:xfrm>
                <a:off x="4435869" y="3773434"/>
                <a:ext cx="329760" cy="386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D10FC7-974F-D845-8E59-114CC0FDD7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28309" y="3765874"/>
                  <a:ext cx="3448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4B2F8B-0B6E-6E4E-B941-B47F4D6FD473}"/>
                    </a:ext>
                  </a:extLst>
                </p14:cNvPr>
                <p14:cNvContentPartPr/>
                <p14:nvPr/>
              </p14:nvContentPartPr>
              <p14:xfrm>
                <a:off x="4936629" y="3777034"/>
                <a:ext cx="11880" cy="164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4B2F8B-0B6E-6E4E-B941-B47F4D6FD4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9069" y="3769474"/>
                  <a:ext cx="2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45D1B3-465E-3541-BD05-BEB2CA4375CD}"/>
                    </a:ext>
                  </a:extLst>
                </p14:cNvPr>
                <p14:cNvContentPartPr/>
                <p14:nvPr/>
              </p14:nvContentPartPr>
              <p14:xfrm>
                <a:off x="4862469" y="3861274"/>
                <a:ext cx="147600" cy="25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45D1B3-465E-3541-BD05-BEB2CA4375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54909" y="3853714"/>
                  <a:ext cx="162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685D4C-E20A-FB4E-A88D-C3732764F54D}"/>
                    </a:ext>
                  </a:extLst>
                </p14:cNvPr>
                <p14:cNvContentPartPr/>
                <p14:nvPr/>
              </p14:nvContentPartPr>
              <p14:xfrm>
                <a:off x="5099709" y="3762634"/>
                <a:ext cx="199080" cy="140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685D4C-E20A-FB4E-A88D-C3732764F5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92149" y="3755074"/>
                  <a:ext cx="21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1BD78E-F241-6A4D-8311-CD4A1032EE01}"/>
                    </a:ext>
                  </a:extLst>
                </p14:cNvPr>
                <p14:cNvContentPartPr/>
                <p14:nvPr/>
              </p14:nvContentPartPr>
              <p14:xfrm>
                <a:off x="5533869" y="3733474"/>
                <a:ext cx="18360" cy="186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1BD78E-F241-6A4D-8311-CD4A1032EE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6309" y="3725914"/>
                  <a:ext cx="33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7454E6-F00D-514F-8CA8-A9A2A753BA47}"/>
                    </a:ext>
                  </a:extLst>
                </p14:cNvPr>
                <p14:cNvContentPartPr/>
                <p14:nvPr/>
              </p14:nvContentPartPr>
              <p14:xfrm>
                <a:off x="5465469" y="3807634"/>
                <a:ext cx="200520" cy="35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7454E6-F00D-514F-8CA8-A9A2A753BA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57909" y="3800074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29D09F-8D88-E042-8E30-D20829F4298A}"/>
                    </a:ext>
                  </a:extLst>
                </p14:cNvPr>
                <p14:cNvContentPartPr/>
                <p14:nvPr/>
              </p14:nvContentPartPr>
              <p14:xfrm>
                <a:off x="5888469" y="3744634"/>
                <a:ext cx="188280" cy="138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29D09F-8D88-E042-8E30-D20829F42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0909" y="3737074"/>
                  <a:ext cx="203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0398BF-7547-0243-8B05-957CE7DE3D40}"/>
                    </a:ext>
                  </a:extLst>
                </p14:cNvPr>
                <p14:cNvContentPartPr/>
                <p14:nvPr/>
              </p14:nvContentPartPr>
              <p14:xfrm>
                <a:off x="6141909" y="3643474"/>
                <a:ext cx="181800" cy="9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0398BF-7547-0243-8B05-957CE7DE3D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34349" y="3635914"/>
                  <a:ext cx="196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16EF3A-5EAC-8A45-85C5-3F294EF668EE}"/>
                    </a:ext>
                  </a:extLst>
                </p14:cNvPr>
                <p14:cNvContentPartPr/>
                <p14:nvPr/>
              </p14:nvContentPartPr>
              <p14:xfrm>
                <a:off x="6478509" y="369994"/>
                <a:ext cx="89280" cy="5544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16EF3A-5EAC-8A45-85C5-3F294EF668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0949" y="362434"/>
                  <a:ext cx="104400" cy="55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3C22AAF-AFDF-B043-B84B-37B7E3BB998B}"/>
                  </a:ext>
                </a:extLst>
              </p14:cNvPr>
              <p14:cNvContentPartPr/>
              <p14:nvPr/>
            </p14:nvContentPartPr>
            <p14:xfrm>
              <a:off x="8323509" y="2096554"/>
              <a:ext cx="1837080" cy="1326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3C22AAF-AFDF-B043-B84B-37B7E3BB998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15949" y="2088994"/>
                <a:ext cx="1852200" cy="134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BC8A9A2-6220-964E-AAF3-34BFD70A8E54}"/>
              </a:ext>
            </a:extLst>
          </p:cNvPr>
          <p:cNvGrpSpPr/>
          <p:nvPr/>
        </p:nvGrpSpPr>
        <p:grpSpPr>
          <a:xfrm>
            <a:off x="7144869" y="1505074"/>
            <a:ext cx="4600800" cy="3267360"/>
            <a:chOff x="7144869" y="1505074"/>
            <a:chExt cx="4600800" cy="32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1A00BF-4815-4146-959C-6AB8EE4D9FBF}"/>
                    </a:ext>
                  </a:extLst>
                </p14:cNvPr>
                <p14:cNvContentPartPr/>
                <p14:nvPr/>
              </p14:nvContentPartPr>
              <p14:xfrm>
                <a:off x="7827069" y="1676074"/>
                <a:ext cx="106200" cy="2528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1A00BF-4815-4146-959C-6AB8EE4D9F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19509" y="1668514"/>
                  <a:ext cx="121320" cy="25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55F3EE-29CA-AE49-AAB5-5055B5DBC355}"/>
                    </a:ext>
                  </a:extLst>
                </p14:cNvPr>
                <p14:cNvContentPartPr/>
                <p14:nvPr/>
              </p14:nvContentPartPr>
              <p14:xfrm>
                <a:off x="7962789" y="4111834"/>
                <a:ext cx="3125160" cy="9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55F3EE-29CA-AE49-AAB5-5055B5DBC3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55229" y="4104274"/>
                  <a:ext cx="3140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77CA3A-C907-684B-A3CB-C4CE11FB02E8}"/>
                    </a:ext>
                  </a:extLst>
                </p14:cNvPr>
                <p14:cNvContentPartPr/>
                <p14:nvPr/>
              </p14:nvContentPartPr>
              <p14:xfrm>
                <a:off x="10814709" y="4312714"/>
                <a:ext cx="755640" cy="448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77CA3A-C907-684B-A3CB-C4CE11FB02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07149" y="4305154"/>
                  <a:ext cx="7707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4171B4-4272-EC4F-9704-9537FF616EE0}"/>
                    </a:ext>
                  </a:extLst>
                </p14:cNvPr>
                <p14:cNvContentPartPr/>
                <p14:nvPr/>
              </p14:nvContentPartPr>
              <p14:xfrm>
                <a:off x="7144869" y="1528114"/>
                <a:ext cx="256680" cy="191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4171B4-4272-EC4F-9704-9537FF616E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37309" y="1520554"/>
                  <a:ext cx="271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7C6A4D-70CE-E549-89D4-14FAE79D83C3}"/>
                    </a:ext>
                  </a:extLst>
                </p14:cNvPr>
                <p14:cNvContentPartPr/>
                <p14:nvPr/>
              </p14:nvContentPartPr>
              <p14:xfrm>
                <a:off x="9225669" y="3537634"/>
                <a:ext cx="25560" cy="430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7C6A4D-70CE-E549-89D4-14FAE79D83C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18109" y="3530074"/>
                  <a:ext cx="40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47FD19-F349-004C-9F78-09625CDE59AF}"/>
                    </a:ext>
                  </a:extLst>
                </p14:cNvPr>
                <p14:cNvContentPartPr/>
                <p14:nvPr/>
              </p14:nvContentPartPr>
              <p14:xfrm>
                <a:off x="9127389" y="4482634"/>
                <a:ext cx="289800" cy="289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47FD19-F349-004C-9F78-09625CDE59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19829" y="4475074"/>
                  <a:ext cx="304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4B30A5-E763-E042-82FB-33902B8CA03B}"/>
                    </a:ext>
                  </a:extLst>
                </p14:cNvPr>
                <p14:cNvContentPartPr/>
                <p14:nvPr/>
              </p14:nvContentPartPr>
              <p14:xfrm>
                <a:off x="9301629" y="4295434"/>
                <a:ext cx="131760" cy="82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4B30A5-E763-E042-82FB-33902B8CA0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94069" y="4287874"/>
                  <a:ext cx="14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52AF59-A63D-E544-A49E-A135EE8BEBB9}"/>
                    </a:ext>
                  </a:extLst>
                </p14:cNvPr>
                <p14:cNvContentPartPr/>
                <p14:nvPr/>
              </p14:nvContentPartPr>
              <p14:xfrm>
                <a:off x="9255909" y="2665354"/>
                <a:ext cx="51840" cy="21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52AF59-A63D-E544-A49E-A135EE8BEB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48349" y="2657794"/>
                  <a:ext cx="6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74754F-85CB-7C49-B39D-EF4C98585F09}"/>
                    </a:ext>
                  </a:extLst>
                </p14:cNvPr>
                <p14:cNvContentPartPr/>
                <p14:nvPr/>
              </p14:nvContentPartPr>
              <p14:xfrm>
                <a:off x="9265269" y="2944714"/>
                <a:ext cx="14760" cy="69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74754F-85CB-7C49-B39D-EF4C98585F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7709" y="2937154"/>
                  <a:ext cx="29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F6D1FEF-3380-1646-8BD5-19948B960C9F}"/>
                    </a:ext>
                  </a:extLst>
                </p14:cNvPr>
                <p14:cNvContentPartPr/>
                <p14:nvPr/>
              </p14:nvContentPartPr>
              <p14:xfrm>
                <a:off x="9214509" y="3123994"/>
                <a:ext cx="6120" cy="53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F6D1FEF-3380-1646-8BD5-19948B960C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06949" y="3116434"/>
                  <a:ext cx="2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332996-2866-7C44-9770-CDA6E286B700}"/>
                    </a:ext>
                  </a:extLst>
                </p14:cNvPr>
                <p14:cNvContentPartPr/>
                <p14:nvPr/>
              </p14:nvContentPartPr>
              <p14:xfrm>
                <a:off x="9399549" y="1929154"/>
                <a:ext cx="609840" cy="50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332996-2866-7C44-9770-CDA6E286B7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1989" y="1921594"/>
                  <a:ext cx="6249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47597C-F7DD-884F-949B-C1983BA2E0A5}"/>
                    </a:ext>
                  </a:extLst>
                </p14:cNvPr>
                <p14:cNvContentPartPr/>
                <p14:nvPr/>
              </p14:nvContentPartPr>
              <p14:xfrm>
                <a:off x="9301629" y="2417314"/>
                <a:ext cx="152640" cy="123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47597C-F7DD-884F-949B-C1983BA2E0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94069" y="2409754"/>
                  <a:ext cx="167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CDC050-D7B7-1945-979C-F000664F9444}"/>
                    </a:ext>
                  </a:extLst>
                </p14:cNvPr>
                <p14:cNvContentPartPr/>
                <p14:nvPr/>
              </p14:nvContentPartPr>
              <p14:xfrm>
                <a:off x="10161669" y="1505074"/>
                <a:ext cx="378360" cy="415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CDC050-D7B7-1945-979C-F000664F94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54109" y="1497514"/>
                  <a:ext cx="393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83008E9-0ECB-3F48-B347-BC1FDB403024}"/>
                    </a:ext>
                  </a:extLst>
                </p14:cNvPr>
                <p14:cNvContentPartPr/>
                <p14:nvPr/>
              </p14:nvContentPartPr>
              <p14:xfrm>
                <a:off x="10652349" y="1512994"/>
                <a:ext cx="175320" cy="366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83008E9-0ECB-3F48-B347-BC1FDB4030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44789" y="1505434"/>
                  <a:ext cx="1904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BD5EC7-157D-1E49-812B-EBAAB7249146}"/>
                    </a:ext>
                  </a:extLst>
                </p14:cNvPr>
                <p14:cNvContentPartPr/>
                <p14:nvPr/>
              </p14:nvContentPartPr>
              <p14:xfrm>
                <a:off x="10866909" y="1858954"/>
                <a:ext cx="231120" cy="10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BD5EC7-157D-1E49-812B-EBAAB72491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59349" y="1851394"/>
                  <a:ext cx="24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C1B0FD-68B6-5843-B65D-0FFA9C32EB91}"/>
                    </a:ext>
                  </a:extLst>
                </p14:cNvPr>
                <p14:cNvContentPartPr/>
                <p14:nvPr/>
              </p14:nvContentPartPr>
              <p14:xfrm>
                <a:off x="11120349" y="1834474"/>
                <a:ext cx="291960" cy="92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C1B0FD-68B6-5843-B65D-0FFA9C32EB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12789" y="1826914"/>
                  <a:ext cx="307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B9AEDE-9EA7-9448-A216-9A104BB4D00A}"/>
                    </a:ext>
                  </a:extLst>
                </p14:cNvPr>
                <p14:cNvContentPartPr/>
                <p14:nvPr/>
              </p14:nvContentPartPr>
              <p14:xfrm>
                <a:off x="11257509" y="1839514"/>
                <a:ext cx="176760" cy="138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B9AEDE-9EA7-9448-A216-9A104BB4D0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49949" y="1831954"/>
                  <a:ext cx="19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ACF96C-39D4-4D45-BD0D-1E41CFE17FF4}"/>
                    </a:ext>
                  </a:extLst>
                </p14:cNvPr>
                <p14:cNvContentPartPr/>
                <p14:nvPr/>
              </p14:nvContentPartPr>
              <p14:xfrm>
                <a:off x="7919229" y="2641954"/>
                <a:ext cx="166680" cy="3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ACF96C-39D4-4D45-BD0D-1E41CFE17F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11669" y="2634754"/>
                  <a:ext cx="181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99F0E4-7D54-5742-9869-8AB866075A45}"/>
                    </a:ext>
                  </a:extLst>
                </p14:cNvPr>
                <p14:cNvContentPartPr/>
                <p14:nvPr/>
              </p14:nvContentPartPr>
              <p14:xfrm>
                <a:off x="8289309" y="2634034"/>
                <a:ext cx="83880" cy="9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99F0E4-7D54-5742-9869-8AB866075A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81749" y="2626474"/>
                  <a:ext cx="98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E3F730-9BF2-F74D-A279-A9E64745591D}"/>
                    </a:ext>
                  </a:extLst>
                </p14:cNvPr>
                <p14:cNvContentPartPr/>
                <p14:nvPr/>
              </p14:nvContentPartPr>
              <p14:xfrm>
                <a:off x="8615829" y="2645194"/>
                <a:ext cx="636120" cy="64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E3F730-9BF2-F74D-A279-A9E6474559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08269" y="2637634"/>
                  <a:ext cx="650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8BB22B-7CFA-F045-8EA7-CC8375227922}"/>
                    </a:ext>
                  </a:extLst>
                </p14:cNvPr>
                <p14:cNvContentPartPr/>
                <p14:nvPr/>
              </p14:nvContentPartPr>
              <p14:xfrm>
                <a:off x="7345749" y="2633314"/>
                <a:ext cx="221040" cy="157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8BB22B-7CFA-F045-8EA7-CC83752279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38189" y="2625754"/>
                  <a:ext cx="236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5D5439-934B-6F46-BF23-6E2C0514561B}"/>
                    </a:ext>
                  </a:extLst>
                </p14:cNvPr>
                <p14:cNvContentPartPr/>
                <p14:nvPr/>
              </p14:nvContentPartPr>
              <p14:xfrm>
                <a:off x="7472829" y="2476714"/>
                <a:ext cx="129600" cy="74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5D5439-934B-6F46-BF23-6E2C051456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65269" y="2469154"/>
                  <a:ext cx="144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6C06A0-7C41-CC47-95CE-627977069457}"/>
                    </a:ext>
                  </a:extLst>
                </p14:cNvPr>
                <p14:cNvContentPartPr/>
                <p14:nvPr/>
              </p14:nvContentPartPr>
              <p14:xfrm>
                <a:off x="10138989" y="2643394"/>
                <a:ext cx="382680" cy="85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6C06A0-7C41-CC47-95CE-6279770694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31429" y="2635834"/>
                  <a:ext cx="397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96501B-4381-CC4E-9B5A-F6750DB9F31B}"/>
                    </a:ext>
                  </a:extLst>
                </p14:cNvPr>
                <p14:cNvContentPartPr/>
                <p14:nvPr/>
              </p14:nvContentPartPr>
              <p14:xfrm>
                <a:off x="10096149" y="2645194"/>
                <a:ext cx="15480" cy="66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96501B-4381-CC4E-9B5A-F6750DB9F3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8949" y="2637634"/>
                  <a:ext cx="30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44E36C-7E5A-1F4B-9FC5-81CCBFB9CD58}"/>
                    </a:ext>
                  </a:extLst>
                </p14:cNvPr>
                <p14:cNvContentPartPr/>
                <p14:nvPr/>
              </p14:nvContentPartPr>
              <p14:xfrm>
                <a:off x="10118109" y="2652394"/>
                <a:ext cx="239760" cy="113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44E36C-7E5A-1F4B-9FC5-81CCBFB9CD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10549" y="2644834"/>
                  <a:ext cx="25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1A2C68-99DA-0748-99A4-EC46E9E64B77}"/>
                    </a:ext>
                  </a:extLst>
                </p14:cNvPr>
                <p14:cNvContentPartPr/>
                <p14:nvPr/>
              </p14:nvContentPartPr>
              <p14:xfrm>
                <a:off x="10131789" y="2771914"/>
                <a:ext cx="172440" cy="30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1A2C68-99DA-0748-99A4-EC46E9E64B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4229" y="2764354"/>
                  <a:ext cx="18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DD9B2E-0EC8-034C-B77C-674FB01231F0}"/>
                    </a:ext>
                  </a:extLst>
                </p14:cNvPr>
                <p14:cNvContentPartPr/>
                <p14:nvPr/>
              </p14:nvContentPartPr>
              <p14:xfrm>
                <a:off x="10608069" y="2256034"/>
                <a:ext cx="390600" cy="268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DD9B2E-0EC8-034C-B77C-674FB01231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00509" y="2248474"/>
                  <a:ext cx="405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584BEC5-EB59-344E-9F58-3F89CB8CD3CB}"/>
                    </a:ext>
                  </a:extLst>
                </p14:cNvPr>
                <p14:cNvContentPartPr/>
                <p14:nvPr/>
              </p14:nvContentPartPr>
              <p14:xfrm>
                <a:off x="11021709" y="2307514"/>
                <a:ext cx="135360" cy="257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584BEC5-EB59-344E-9F58-3F89CB8CD3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14149" y="2299954"/>
                  <a:ext cx="150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94F698-A013-DB41-9631-D5BCB3350EF5}"/>
                    </a:ext>
                  </a:extLst>
                </p14:cNvPr>
                <p14:cNvContentPartPr/>
                <p14:nvPr/>
              </p14:nvContentPartPr>
              <p14:xfrm>
                <a:off x="11141229" y="2491114"/>
                <a:ext cx="325440" cy="118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94F698-A013-DB41-9631-D5BCB3350E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33669" y="2483554"/>
                  <a:ext cx="340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84FC4F-BF1C-F74F-A9B0-865CF2482C1C}"/>
                    </a:ext>
                  </a:extLst>
                </p14:cNvPr>
                <p14:cNvContentPartPr/>
                <p14:nvPr/>
              </p14:nvContentPartPr>
              <p14:xfrm>
                <a:off x="11476389" y="2545474"/>
                <a:ext cx="264600" cy="106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84FC4F-BF1C-F74F-A9B0-865CF2482C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68829" y="2537914"/>
                  <a:ext cx="279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93705B8-DEA6-8C42-8E8C-FA8921DE67CC}"/>
                    </a:ext>
                  </a:extLst>
                </p14:cNvPr>
                <p14:cNvContentPartPr/>
                <p14:nvPr/>
              </p14:nvContentPartPr>
              <p14:xfrm>
                <a:off x="11586189" y="2558074"/>
                <a:ext cx="159480" cy="146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93705B8-DEA6-8C42-8E8C-FA8921DE67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78629" y="2550514"/>
                  <a:ext cx="174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3A982B-663F-1B44-ABC6-0FBA6FEBFB1A}"/>
                    </a:ext>
                  </a:extLst>
                </p14:cNvPr>
                <p14:cNvContentPartPr/>
                <p14:nvPr/>
              </p14:nvContentPartPr>
              <p14:xfrm>
                <a:off x="10983909" y="3011674"/>
                <a:ext cx="265320" cy="25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3A982B-663F-1B44-ABC6-0FBA6FEBFB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76349" y="3004114"/>
                  <a:ext cx="28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8F9E72-7A93-124C-93EE-3D2A4103B06A}"/>
                    </a:ext>
                  </a:extLst>
                </p14:cNvPr>
                <p14:cNvContentPartPr/>
                <p14:nvPr/>
              </p14:nvContentPartPr>
              <p14:xfrm>
                <a:off x="11531109" y="2873794"/>
                <a:ext cx="30960" cy="186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8F9E72-7A93-124C-93EE-3D2A4103B0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23549" y="2866234"/>
                  <a:ext cx="46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A98C09-02DA-0C4E-B2F9-7372B1C80F45}"/>
                    </a:ext>
                  </a:extLst>
                </p14:cNvPr>
                <p14:cNvContentPartPr/>
                <p14:nvPr/>
              </p14:nvContentPartPr>
              <p14:xfrm>
                <a:off x="11376309" y="3171874"/>
                <a:ext cx="191160" cy="16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A98C09-02DA-0C4E-B2F9-7372B1C80F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68749" y="3164314"/>
                  <a:ext cx="20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0DB559-8AA6-3647-89AF-91C135C9DECD}"/>
                    </a:ext>
                  </a:extLst>
                </p14:cNvPr>
                <p14:cNvContentPartPr/>
                <p14:nvPr/>
              </p14:nvContentPartPr>
              <p14:xfrm>
                <a:off x="11454789" y="3287434"/>
                <a:ext cx="225360" cy="156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0DB559-8AA6-3647-89AF-91C135C9DE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47229" y="3279874"/>
                  <a:ext cx="24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309E83-6543-A047-BD8E-37D655CCCE2E}"/>
                    </a:ext>
                  </a:extLst>
                </p14:cNvPr>
                <p14:cNvContentPartPr/>
                <p14:nvPr/>
              </p14:nvContentPartPr>
              <p14:xfrm>
                <a:off x="8388669" y="1676074"/>
                <a:ext cx="11160" cy="150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309E83-6543-A047-BD8E-37D655CCCE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81109" y="1668514"/>
                  <a:ext cx="26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9AC0B37-E738-374F-A716-A382BDE828B5}"/>
                    </a:ext>
                  </a:extLst>
                </p14:cNvPr>
                <p14:cNvContentPartPr/>
                <p14:nvPr/>
              </p14:nvContentPartPr>
              <p14:xfrm>
                <a:off x="8365629" y="1926634"/>
                <a:ext cx="9000" cy="13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9AC0B37-E738-374F-A716-A382BDE828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58069" y="1919074"/>
                  <a:ext cx="24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368293-E6B5-8045-A4B6-73049FCE26E4}"/>
                    </a:ext>
                  </a:extLst>
                </p14:cNvPr>
                <p14:cNvContentPartPr/>
                <p14:nvPr/>
              </p14:nvContentPartPr>
              <p14:xfrm>
                <a:off x="8333589" y="2089714"/>
                <a:ext cx="35280" cy="263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368293-E6B5-8045-A4B6-73049FCE26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26029" y="2082514"/>
                  <a:ext cx="5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D88FDC-1738-7440-AA81-4EC111343AD6}"/>
                    </a:ext>
                  </a:extLst>
                </p14:cNvPr>
                <p14:cNvContentPartPr/>
                <p14:nvPr/>
              </p14:nvContentPartPr>
              <p14:xfrm>
                <a:off x="8342229" y="2470954"/>
                <a:ext cx="2520" cy="50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D88FDC-1738-7440-AA81-4EC111343A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34669" y="2463394"/>
                  <a:ext cx="17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2E523D-CDDF-9B46-A93D-33FC38435415}"/>
                    </a:ext>
                  </a:extLst>
                </p14:cNvPr>
                <p14:cNvContentPartPr/>
                <p14:nvPr/>
              </p14:nvContentPartPr>
              <p14:xfrm>
                <a:off x="8343669" y="2536114"/>
                <a:ext cx="1080" cy="10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2E523D-CDDF-9B46-A93D-33FC384354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36109" y="2528554"/>
                  <a:ext cx="1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60D30B-BF7B-3C43-A9CF-291EDE85772C}"/>
                    </a:ext>
                  </a:extLst>
                </p14:cNvPr>
                <p14:cNvContentPartPr/>
                <p14:nvPr/>
              </p14:nvContentPartPr>
              <p14:xfrm>
                <a:off x="8322069" y="3036874"/>
                <a:ext cx="101880" cy="1235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60D30B-BF7B-3C43-A9CF-291EDE8577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14509" y="3029314"/>
                  <a:ext cx="117000" cy="12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97AD7EF-8204-2044-BD0D-E437F285061A}"/>
                    </a:ext>
                  </a:extLst>
                </p14:cNvPr>
                <p14:cNvContentPartPr/>
                <p14:nvPr/>
              </p14:nvContentPartPr>
              <p14:xfrm>
                <a:off x="10136109" y="1883074"/>
                <a:ext cx="51840" cy="306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97AD7EF-8204-2044-BD0D-E437F28506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28549" y="1875514"/>
                  <a:ext cx="66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B3904D-3495-624F-B01A-A41F8E8774C2}"/>
                    </a:ext>
                  </a:extLst>
                </p14:cNvPr>
                <p14:cNvContentPartPr/>
                <p14:nvPr/>
              </p14:nvContentPartPr>
              <p14:xfrm>
                <a:off x="10058709" y="2405434"/>
                <a:ext cx="165960" cy="1770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B3904D-3495-624F-B01A-A41F8E8774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51149" y="2397874"/>
                  <a:ext cx="180720" cy="17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D077C9-6CBD-E046-B99E-0BD4CCEA0AD6}"/>
                    </a:ext>
                  </a:extLst>
                </p14:cNvPr>
                <p14:cNvContentPartPr/>
                <p14:nvPr/>
              </p14:nvContentPartPr>
              <p14:xfrm>
                <a:off x="7818429" y="3463474"/>
                <a:ext cx="197640" cy="19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D077C9-6CBD-E046-B99E-0BD4CCEA0AD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10869" y="3456274"/>
                  <a:ext cx="21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253DA0-37A1-D944-B929-68CF3AD9CFF2}"/>
                    </a:ext>
                  </a:extLst>
                </p14:cNvPr>
                <p14:cNvContentPartPr/>
                <p14:nvPr/>
              </p14:nvContentPartPr>
              <p14:xfrm>
                <a:off x="8234949" y="3454114"/>
                <a:ext cx="474120" cy="21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253DA0-37A1-D944-B929-68CF3AD9CF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7389" y="3446554"/>
                  <a:ext cx="489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1DFCFA-ABB1-3145-B692-F5D972794678}"/>
                    </a:ext>
                  </a:extLst>
                </p14:cNvPr>
                <p14:cNvContentPartPr/>
                <p14:nvPr/>
              </p14:nvContentPartPr>
              <p14:xfrm>
                <a:off x="8790069" y="3420994"/>
                <a:ext cx="1604880" cy="30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1DFCFA-ABB1-3145-B692-F5D9727946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82509" y="3413434"/>
                  <a:ext cx="162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027D8D-FD4C-B742-AB24-12BA0A1893E7}"/>
                    </a:ext>
                  </a:extLst>
                </p14:cNvPr>
                <p14:cNvContentPartPr/>
                <p14:nvPr/>
              </p14:nvContentPartPr>
              <p14:xfrm>
                <a:off x="7897629" y="2122474"/>
                <a:ext cx="1184760" cy="35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027D8D-FD4C-B742-AB24-12BA0A1893E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90069" y="2114914"/>
                  <a:ext cx="1199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59FB7F-FB11-4E49-A891-94181626D69C}"/>
                    </a:ext>
                  </a:extLst>
                </p14:cNvPr>
                <p14:cNvContentPartPr/>
                <p14:nvPr/>
              </p14:nvContentPartPr>
              <p14:xfrm>
                <a:off x="8829309" y="3794674"/>
                <a:ext cx="101160" cy="19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59FB7F-FB11-4E49-A891-94181626D6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1749" y="3787114"/>
                  <a:ext cx="11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5A1E516-9A4D-1D48-AA18-F76B53A1E40D}"/>
                    </a:ext>
                  </a:extLst>
                </p14:cNvPr>
                <p14:cNvContentPartPr/>
                <p14:nvPr/>
              </p14:nvContentPartPr>
              <p14:xfrm>
                <a:off x="8767389" y="3747514"/>
                <a:ext cx="486360" cy="133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5A1E516-9A4D-1D48-AA18-F76B53A1E4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59829" y="3739954"/>
                  <a:ext cx="50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FE75BC-AC50-F147-9530-60B94453FFB5}"/>
                    </a:ext>
                  </a:extLst>
                </p14:cNvPr>
                <p14:cNvContentPartPr/>
                <p14:nvPr/>
              </p14:nvContentPartPr>
              <p14:xfrm>
                <a:off x="10210269" y="3821314"/>
                <a:ext cx="342360" cy="32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FE75BC-AC50-F147-9530-60B94453FFB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02709" y="3813754"/>
                  <a:ext cx="35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347681-4439-E04B-952C-2D5BF4356E5F}"/>
                    </a:ext>
                  </a:extLst>
                </p14:cNvPr>
                <p14:cNvContentPartPr/>
                <p14:nvPr/>
              </p14:nvContentPartPr>
              <p14:xfrm>
                <a:off x="10105869" y="3824914"/>
                <a:ext cx="148320" cy="73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347681-4439-E04B-952C-2D5BF4356E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98309" y="3817354"/>
                  <a:ext cx="163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08171BF-FBD4-144E-AA3D-F228906C6487}"/>
                    </a:ext>
                  </a:extLst>
                </p14:cNvPr>
                <p14:cNvContentPartPr/>
                <p14:nvPr/>
              </p14:nvContentPartPr>
              <p14:xfrm>
                <a:off x="10105149" y="3753274"/>
                <a:ext cx="154800" cy="102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08171BF-FBD4-144E-AA3D-F228906C64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97589" y="3745714"/>
                  <a:ext cx="169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429B765-6B69-3742-B79B-9F5E5310ED87}"/>
                    </a:ext>
                  </a:extLst>
                </p14:cNvPr>
                <p14:cNvContentPartPr/>
                <p14:nvPr/>
              </p14:nvContentPartPr>
              <p14:xfrm>
                <a:off x="9465069" y="3734194"/>
                <a:ext cx="279000" cy="101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429B765-6B69-3742-B79B-9F5E5310ED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57509" y="3726634"/>
                  <a:ext cx="29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209BF5-472D-7444-BA06-7404872F27D7}"/>
                    </a:ext>
                  </a:extLst>
                </p14:cNvPr>
                <p14:cNvContentPartPr/>
                <p14:nvPr/>
              </p14:nvContentPartPr>
              <p14:xfrm>
                <a:off x="9554349" y="3912034"/>
                <a:ext cx="383400" cy="191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209BF5-472D-7444-BA06-7404872F27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46789" y="3904474"/>
                  <a:ext cx="398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F6BF27-899E-1748-9442-B0645CFEB2B1}"/>
                    </a:ext>
                  </a:extLst>
                </p14:cNvPr>
                <p14:cNvContentPartPr/>
                <p14:nvPr/>
              </p14:nvContentPartPr>
              <p14:xfrm>
                <a:off x="9858189" y="3759394"/>
                <a:ext cx="111240" cy="53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F6BF27-899E-1748-9442-B0645CFEB2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50629" y="3751834"/>
                  <a:ext cx="126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BDA71AD-565D-544A-A85D-D7F4D8D90E23}"/>
                    </a:ext>
                  </a:extLst>
                </p14:cNvPr>
                <p14:cNvContentPartPr/>
                <p14:nvPr/>
              </p14:nvContentPartPr>
              <p14:xfrm>
                <a:off x="8038749" y="2328034"/>
                <a:ext cx="30240" cy="216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BDA71AD-565D-544A-A85D-D7F4D8D90E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31549" y="2320474"/>
                  <a:ext cx="4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632993-1AF8-D741-BA8F-3F39C2F806E9}"/>
                    </a:ext>
                  </a:extLst>
                </p14:cNvPr>
                <p14:cNvContentPartPr/>
                <p14:nvPr/>
              </p14:nvContentPartPr>
              <p14:xfrm>
                <a:off x="8055669" y="2460154"/>
                <a:ext cx="87480" cy="214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632993-1AF8-D741-BA8F-3F39C2F806E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48109" y="2452594"/>
                  <a:ext cx="102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0D2B794-D1EF-D54F-AB4B-D337748000F8}"/>
                    </a:ext>
                  </a:extLst>
                </p14:cNvPr>
                <p14:cNvContentPartPr/>
                <p14:nvPr/>
              </p14:nvContentPartPr>
              <p14:xfrm>
                <a:off x="8060709" y="3528994"/>
                <a:ext cx="45720" cy="269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0D2B794-D1EF-D54F-AB4B-D337748000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53149" y="3521434"/>
                  <a:ext cx="60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7285CF-915C-4C4A-AC53-6B463E5538E9}"/>
                    </a:ext>
                  </a:extLst>
                </p14:cNvPr>
                <p14:cNvContentPartPr/>
                <p14:nvPr/>
              </p14:nvContentPartPr>
              <p14:xfrm>
                <a:off x="8052789" y="3520354"/>
                <a:ext cx="188280" cy="77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7285CF-915C-4C4A-AC53-6B463E5538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45229" y="3512794"/>
                  <a:ext cx="203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13A9CFA-67B6-6A45-AF9C-6008E005A8BA}"/>
                    </a:ext>
                  </a:extLst>
                </p14:cNvPr>
                <p14:cNvContentPartPr/>
                <p14:nvPr/>
              </p14:nvContentPartPr>
              <p14:xfrm>
                <a:off x="7914189" y="3047674"/>
                <a:ext cx="222480" cy="120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13A9CFA-67B6-6A45-AF9C-6008E005A8B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06629" y="3040114"/>
                  <a:ext cx="237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15E65E-AE6D-0043-A914-4C7C5B25ED24}"/>
                    </a:ext>
                  </a:extLst>
                </p14:cNvPr>
                <p14:cNvContentPartPr/>
                <p14:nvPr/>
              </p14:nvContentPartPr>
              <p14:xfrm>
                <a:off x="8060709" y="3282754"/>
                <a:ext cx="203400" cy="106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15E65E-AE6D-0043-A914-4C7C5B25ED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53149" y="3275554"/>
                  <a:ext cx="218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06A353-2EFB-2F45-BB05-D615187002E8}"/>
                    </a:ext>
                  </a:extLst>
                </p14:cNvPr>
                <p14:cNvContentPartPr/>
                <p14:nvPr/>
              </p14:nvContentPartPr>
              <p14:xfrm>
                <a:off x="8169429" y="3145234"/>
                <a:ext cx="123840" cy="7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06A353-2EFB-2F45-BB05-D615187002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61869" y="3137674"/>
                  <a:ext cx="1389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B9DECD3-9776-6341-B568-6C4171D8A242}"/>
                  </a:ext>
                </a:extLst>
              </p14:cNvPr>
              <p14:cNvContentPartPr/>
              <p14:nvPr/>
            </p14:nvContentPartPr>
            <p14:xfrm>
              <a:off x="6406149" y="3951274"/>
              <a:ext cx="360" cy="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B9DECD3-9776-6341-B568-6C4171D8A24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401829" y="394695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35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82D2-E901-D84F-9225-9899EA70E61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EC9A9B-E3D4-1F45-BE3F-911B546ABFDB}"/>
              </a:ext>
            </a:extLst>
          </p:cNvPr>
          <p:cNvGrpSpPr/>
          <p:nvPr/>
        </p:nvGrpSpPr>
        <p:grpSpPr>
          <a:xfrm>
            <a:off x="1898589" y="340114"/>
            <a:ext cx="2122920" cy="387720"/>
            <a:chOff x="1898589" y="340114"/>
            <a:chExt cx="21229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C71C9A-2EF2-5E4A-9E12-DA23282F890F}"/>
                    </a:ext>
                  </a:extLst>
                </p14:cNvPr>
                <p14:cNvContentPartPr/>
                <p14:nvPr/>
              </p14:nvContentPartPr>
              <p14:xfrm>
                <a:off x="1941429" y="430114"/>
                <a:ext cx="75960" cy="29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C71C9A-2EF2-5E4A-9E12-DA23282F89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33869" y="422554"/>
                  <a:ext cx="91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EBF6EB-87E5-6345-87FE-E39AC1894C85}"/>
                    </a:ext>
                  </a:extLst>
                </p14:cNvPr>
                <p14:cNvContentPartPr/>
                <p14:nvPr/>
              </p14:nvContentPartPr>
              <p14:xfrm>
                <a:off x="1898589" y="340114"/>
                <a:ext cx="267840" cy="191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EBF6EB-87E5-6345-87FE-E39AC1894C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1029" y="332554"/>
                  <a:ext cx="282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627C3E-BEE8-FA4E-9028-76DCCD179A4D}"/>
                    </a:ext>
                  </a:extLst>
                </p14:cNvPr>
                <p14:cNvContentPartPr/>
                <p14:nvPr/>
              </p14:nvContentPartPr>
              <p14:xfrm>
                <a:off x="2235189" y="343714"/>
                <a:ext cx="1392120" cy="38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627C3E-BEE8-FA4E-9028-76DCCD179A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7989" y="336154"/>
                  <a:ext cx="1407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2D991F-0581-5349-9C16-26ABCC718717}"/>
                    </a:ext>
                  </a:extLst>
                </p14:cNvPr>
                <p14:cNvContentPartPr/>
                <p14:nvPr/>
              </p14:nvContentPartPr>
              <p14:xfrm>
                <a:off x="3510309" y="498514"/>
                <a:ext cx="511200" cy="121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2D991F-0581-5349-9C16-26ABCC7187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03109" y="490954"/>
                  <a:ext cx="526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F7584A-DA8A-FF49-9774-A257173AD96C}"/>
              </a:ext>
            </a:extLst>
          </p:cNvPr>
          <p:cNvGrpSpPr/>
          <p:nvPr/>
        </p:nvGrpSpPr>
        <p:grpSpPr>
          <a:xfrm>
            <a:off x="4522989" y="234634"/>
            <a:ext cx="2292120" cy="457200"/>
            <a:chOff x="4522989" y="234634"/>
            <a:chExt cx="229212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D9CD10-B67F-7842-A3BC-9593099347C2}"/>
                    </a:ext>
                  </a:extLst>
                </p14:cNvPr>
                <p14:cNvContentPartPr/>
                <p14:nvPr/>
              </p14:nvContentPartPr>
              <p14:xfrm>
                <a:off x="4522989" y="508954"/>
                <a:ext cx="198360" cy="146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D9CD10-B67F-7842-A3BC-9593099347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5429" y="501394"/>
                  <a:ext cx="21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03822A-D8D5-104A-900B-A548AFC77806}"/>
                    </a:ext>
                  </a:extLst>
                </p14:cNvPr>
                <p14:cNvContentPartPr/>
                <p14:nvPr/>
              </p14:nvContentPartPr>
              <p14:xfrm>
                <a:off x="4766709" y="451354"/>
                <a:ext cx="83160" cy="198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03822A-D8D5-104A-900B-A548AFC778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9149" y="443794"/>
                  <a:ext cx="98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1FC85A-95D5-2341-99D0-5385A730CE88}"/>
                    </a:ext>
                  </a:extLst>
                </p14:cNvPr>
                <p14:cNvContentPartPr/>
                <p14:nvPr/>
              </p14:nvContentPartPr>
              <p14:xfrm>
                <a:off x="4891629" y="380794"/>
                <a:ext cx="278280" cy="283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1FC85A-95D5-2341-99D0-5385A730CE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84069" y="373234"/>
                  <a:ext cx="293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F04C7-C625-204F-A1C0-6DFA5800B878}"/>
                    </a:ext>
                  </a:extLst>
                </p14:cNvPr>
                <p14:cNvContentPartPr/>
                <p14:nvPr/>
              </p14:nvContentPartPr>
              <p14:xfrm>
                <a:off x="5154069" y="402754"/>
                <a:ext cx="9720" cy="2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F04C7-C625-204F-A1C0-6DFA5800B8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46509" y="395194"/>
                  <a:ext cx="2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50BB1A-6FB4-524E-BD5E-47ED78DEE1A2}"/>
                    </a:ext>
                  </a:extLst>
                </p14:cNvPr>
                <p14:cNvContentPartPr/>
                <p14:nvPr/>
              </p14:nvContentPartPr>
              <p14:xfrm>
                <a:off x="5260269" y="234634"/>
                <a:ext cx="694800" cy="457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50BB1A-6FB4-524E-BD5E-47ED78DEE1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52709" y="227074"/>
                  <a:ext cx="7099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B94E12-79FD-2C48-8999-60ED4E146BCC}"/>
                    </a:ext>
                  </a:extLst>
                </p14:cNvPr>
                <p14:cNvContentPartPr/>
                <p14:nvPr/>
              </p14:nvContentPartPr>
              <p14:xfrm>
                <a:off x="5785509" y="467914"/>
                <a:ext cx="313200" cy="19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B94E12-79FD-2C48-8999-60ED4E146B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7949" y="460354"/>
                  <a:ext cx="328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18BD41-3DBE-BC43-B9C8-4AD5422E0480}"/>
                    </a:ext>
                  </a:extLst>
                </p14:cNvPr>
                <p14:cNvContentPartPr/>
                <p14:nvPr/>
              </p14:nvContentPartPr>
              <p14:xfrm>
                <a:off x="6232629" y="522994"/>
                <a:ext cx="582480" cy="15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18BD41-3DBE-BC43-B9C8-4AD5422E04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25069" y="515434"/>
                  <a:ext cx="597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0EEB07-888F-3E4E-820E-2BEA86677351}"/>
                    </a:ext>
                  </a:extLst>
                </p14:cNvPr>
                <p14:cNvContentPartPr/>
                <p14:nvPr/>
              </p14:nvContentPartPr>
              <p14:xfrm>
                <a:off x="6235509" y="287194"/>
                <a:ext cx="7560" cy="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0EEB07-888F-3E4E-820E-2BEA866773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27949" y="279634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AFB68B-BC94-0745-AC18-4E596DB816FA}"/>
              </a:ext>
            </a:extLst>
          </p:cNvPr>
          <p:cNvGrpSpPr/>
          <p:nvPr/>
        </p:nvGrpSpPr>
        <p:grpSpPr>
          <a:xfrm>
            <a:off x="1465149" y="1359634"/>
            <a:ext cx="1218960" cy="405360"/>
            <a:chOff x="1465149" y="1359634"/>
            <a:chExt cx="121896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8217F5-5C0A-D243-B319-E46118BD851D}"/>
                    </a:ext>
                  </a:extLst>
                </p14:cNvPr>
                <p14:cNvContentPartPr/>
                <p14:nvPr/>
              </p14:nvContentPartPr>
              <p14:xfrm>
                <a:off x="1465149" y="1380874"/>
                <a:ext cx="350640" cy="384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8217F5-5C0A-D243-B319-E46118BD85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7589" y="1373314"/>
                  <a:ext cx="365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2CC16D-12CC-A34E-BBA3-DC400CE3CEA4}"/>
                    </a:ext>
                  </a:extLst>
                </p14:cNvPr>
                <p14:cNvContentPartPr/>
                <p14:nvPr/>
              </p14:nvContentPartPr>
              <p14:xfrm>
                <a:off x="1932069" y="1359634"/>
                <a:ext cx="75204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2CC16D-12CC-A34E-BBA3-DC400CE3CE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4509" y="1352074"/>
                  <a:ext cx="7671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36EF83-A6A2-1C49-9FB4-F9574892E78E}"/>
              </a:ext>
            </a:extLst>
          </p:cNvPr>
          <p:cNvGrpSpPr/>
          <p:nvPr/>
        </p:nvGrpSpPr>
        <p:grpSpPr>
          <a:xfrm>
            <a:off x="3325629" y="1261714"/>
            <a:ext cx="272520" cy="213840"/>
            <a:chOff x="3325629" y="1261714"/>
            <a:chExt cx="27252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BE9967-5FEC-0043-8C2A-FDDD488783E7}"/>
                    </a:ext>
                  </a:extLst>
                </p14:cNvPr>
                <p14:cNvContentPartPr/>
                <p14:nvPr/>
              </p14:nvContentPartPr>
              <p14:xfrm>
                <a:off x="3325629" y="1305994"/>
                <a:ext cx="272520" cy="10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BE9967-5FEC-0043-8C2A-FDDD488783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18069" y="1298434"/>
                  <a:ext cx="287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6730D2-AA0A-1E4C-A286-106CF5BFE227}"/>
                    </a:ext>
                  </a:extLst>
                </p14:cNvPr>
                <p14:cNvContentPartPr/>
                <p14:nvPr/>
              </p14:nvContentPartPr>
              <p14:xfrm>
                <a:off x="3401589" y="1261714"/>
                <a:ext cx="163440" cy="21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6730D2-AA0A-1E4C-A286-106CF5BFE2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4029" y="1254154"/>
                  <a:ext cx="178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4EB711-3324-D643-9385-5E3A805838FF}"/>
                  </a:ext>
                </a:extLst>
              </p14:cNvPr>
              <p14:cNvContentPartPr/>
              <p14:nvPr/>
            </p14:nvContentPartPr>
            <p14:xfrm>
              <a:off x="3908829" y="1295914"/>
              <a:ext cx="296280" cy="73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4EB711-3324-D643-9385-5E3A805838F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1269" y="1288354"/>
                <a:ext cx="3114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548917E-764F-8A4B-AA89-5BC68D96F127}"/>
              </a:ext>
            </a:extLst>
          </p:cNvPr>
          <p:cNvGrpSpPr/>
          <p:nvPr/>
        </p:nvGrpSpPr>
        <p:grpSpPr>
          <a:xfrm>
            <a:off x="4477629" y="1142194"/>
            <a:ext cx="1560240" cy="364680"/>
            <a:chOff x="4477629" y="1142194"/>
            <a:chExt cx="15602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17D8A2-B8AE-2A4D-BF7C-AA482E55FE71}"/>
                    </a:ext>
                  </a:extLst>
                </p14:cNvPr>
                <p14:cNvContentPartPr/>
                <p14:nvPr/>
              </p14:nvContentPartPr>
              <p14:xfrm>
                <a:off x="4520469" y="1152994"/>
                <a:ext cx="133920" cy="35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17D8A2-B8AE-2A4D-BF7C-AA482E55FE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13269" y="1145434"/>
                  <a:ext cx="149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EB9A45-1835-0548-A14A-80DFA00CDDDC}"/>
                    </a:ext>
                  </a:extLst>
                </p14:cNvPr>
                <p14:cNvContentPartPr/>
                <p14:nvPr/>
              </p14:nvContentPartPr>
              <p14:xfrm>
                <a:off x="4477629" y="1314634"/>
                <a:ext cx="228240" cy="78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EB9A45-1835-0548-A14A-80DFA00CDD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70429" y="1307074"/>
                  <a:ext cx="24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31E3DA-2CA9-8A41-A592-06D1639FBF33}"/>
                    </a:ext>
                  </a:extLst>
                </p14:cNvPr>
                <p14:cNvContentPartPr/>
                <p14:nvPr/>
              </p14:nvContentPartPr>
              <p14:xfrm>
                <a:off x="4818189" y="1186474"/>
                <a:ext cx="110520" cy="283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31E3DA-2CA9-8A41-A592-06D1639FBF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10629" y="1178914"/>
                  <a:ext cx="125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820FB7-F037-EF4B-80C5-AC2E7C8B4A1B}"/>
                    </a:ext>
                  </a:extLst>
                </p14:cNvPr>
                <p14:cNvContentPartPr/>
                <p14:nvPr/>
              </p14:nvContentPartPr>
              <p14:xfrm>
                <a:off x="5019069" y="1284394"/>
                <a:ext cx="195480" cy="14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820FB7-F037-EF4B-80C5-AC2E7C8B4A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1509" y="1276834"/>
                  <a:ext cx="210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AB1497-FEFE-C941-A3BE-ED55FDFD22FE}"/>
                    </a:ext>
                  </a:extLst>
                </p14:cNvPr>
                <p14:cNvContentPartPr/>
                <p14:nvPr/>
              </p14:nvContentPartPr>
              <p14:xfrm>
                <a:off x="5033109" y="1273594"/>
                <a:ext cx="104760" cy="196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AB1497-FEFE-C941-A3BE-ED55FDFD22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5549" y="1266034"/>
                  <a:ext cx="119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EBC6D3-DB65-AF46-8369-0CCA95162EC8}"/>
                    </a:ext>
                  </a:extLst>
                </p14:cNvPr>
                <p14:cNvContentPartPr/>
                <p14:nvPr/>
              </p14:nvContentPartPr>
              <p14:xfrm>
                <a:off x="5339109" y="1182874"/>
                <a:ext cx="56160" cy="302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EBC6D3-DB65-AF46-8369-0CCA95162E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31909" y="1175314"/>
                  <a:ext cx="71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E07817-D8F1-BF4E-8613-4F4496E20D9F}"/>
                    </a:ext>
                  </a:extLst>
                </p14:cNvPr>
                <p14:cNvContentPartPr/>
                <p14:nvPr/>
              </p14:nvContentPartPr>
              <p14:xfrm>
                <a:off x="5555469" y="1221034"/>
                <a:ext cx="201240" cy="226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E07817-D8F1-BF4E-8613-4F4496E20D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47909" y="1213834"/>
                  <a:ext cx="216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F1EACC-4299-964E-8011-3976F7738E12}"/>
                    </a:ext>
                  </a:extLst>
                </p14:cNvPr>
                <p14:cNvContentPartPr/>
                <p14:nvPr/>
              </p14:nvContentPartPr>
              <p14:xfrm>
                <a:off x="5831229" y="1142194"/>
                <a:ext cx="206640" cy="348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F1EACC-4299-964E-8011-3976F7738E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3669" y="1134634"/>
                  <a:ext cx="22140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68C34B-D546-BA4B-A7AB-1722739C85B4}"/>
              </a:ext>
            </a:extLst>
          </p:cNvPr>
          <p:cNvGrpSpPr/>
          <p:nvPr/>
        </p:nvGrpSpPr>
        <p:grpSpPr>
          <a:xfrm>
            <a:off x="1533549" y="1917994"/>
            <a:ext cx="1726200" cy="455760"/>
            <a:chOff x="1533549" y="1917994"/>
            <a:chExt cx="172620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81F160-D2BF-884E-A2A1-E9B51C07AB7C}"/>
                    </a:ext>
                  </a:extLst>
                </p14:cNvPr>
                <p14:cNvContentPartPr/>
                <p14:nvPr/>
              </p14:nvContentPartPr>
              <p14:xfrm>
                <a:off x="1533549" y="2216794"/>
                <a:ext cx="313920" cy="156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81F160-D2BF-884E-A2A1-E9B51C07AB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25989" y="2209234"/>
                  <a:ext cx="329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5F9FA3-213D-AC4A-A6C3-AC502B346AE3}"/>
                    </a:ext>
                  </a:extLst>
                </p14:cNvPr>
                <p14:cNvContentPartPr/>
                <p14:nvPr/>
              </p14:nvContentPartPr>
              <p14:xfrm>
                <a:off x="1833429" y="2193034"/>
                <a:ext cx="239040" cy="97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5F9FA3-213D-AC4A-A6C3-AC502B346A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25869" y="2185474"/>
                  <a:ext cx="254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39FCD3-575F-5046-A7F5-1CBB4C081B53}"/>
                    </a:ext>
                  </a:extLst>
                </p14:cNvPr>
                <p14:cNvContentPartPr/>
                <p14:nvPr/>
              </p14:nvContentPartPr>
              <p14:xfrm>
                <a:off x="2119989" y="2119594"/>
                <a:ext cx="88200" cy="16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39FCD3-575F-5046-A7F5-1CBB4C081B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2429" y="2112034"/>
                  <a:ext cx="103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8E73D3-9C1F-E843-9E5A-22D4E48EB797}"/>
                    </a:ext>
                  </a:extLst>
                </p14:cNvPr>
                <p14:cNvContentPartPr/>
                <p14:nvPr/>
              </p14:nvContentPartPr>
              <p14:xfrm>
                <a:off x="2381349" y="1917994"/>
                <a:ext cx="44280" cy="345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8E73D3-9C1F-E843-9E5A-22D4E48EB7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3789" y="1910434"/>
                  <a:ext cx="59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637919-D305-DC4C-837D-53CCE1D4A173}"/>
                    </a:ext>
                  </a:extLst>
                </p14:cNvPr>
                <p14:cNvContentPartPr/>
                <p14:nvPr/>
              </p14:nvContentPartPr>
              <p14:xfrm>
                <a:off x="2345709" y="2113114"/>
                <a:ext cx="167400" cy="53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637919-D305-DC4C-837D-53CCE1D4A1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8149" y="2105554"/>
                  <a:ext cx="182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1B7F28-6557-B347-9150-5F050DA1C192}"/>
                    </a:ext>
                  </a:extLst>
                </p14:cNvPr>
                <p14:cNvContentPartPr/>
                <p14:nvPr/>
              </p14:nvContentPartPr>
              <p14:xfrm>
                <a:off x="2552349" y="1920514"/>
                <a:ext cx="660600" cy="29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1B7F28-6557-B347-9150-5F050DA1C1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45149" y="1912954"/>
                  <a:ext cx="675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73DCDB-21B6-9047-8B87-957A71F61996}"/>
                    </a:ext>
                  </a:extLst>
                </p14:cNvPr>
                <p14:cNvContentPartPr/>
                <p14:nvPr/>
              </p14:nvContentPartPr>
              <p14:xfrm>
                <a:off x="3084069" y="2057314"/>
                <a:ext cx="175680" cy="2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73DCDB-21B6-9047-8B87-957A71F619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6509" y="2049754"/>
                  <a:ext cx="190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1F46DB-286F-A34A-891D-73508A7FB2FB}"/>
              </a:ext>
            </a:extLst>
          </p:cNvPr>
          <p:cNvGrpSpPr/>
          <p:nvPr/>
        </p:nvGrpSpPr>
        <p:grpSpPr>
          <a:xfrm>
            <a:off x="4000269" y="1742314"/>
            <a:ext cx="1046160" cy="518400"/>
            <a:chOff x="4000269" y="1742314"/>
            <a:chExt cx="104616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487509-0583-664A-B3DE-0EA801AFB219}"/>
                    </a:ext>
                  </a:extLst>
                </p14:cNvPr>
                <p14:cNvContentPartPr/>
                <p14:nvPr/>
              </p14:nvContentPartPr>
              <p14:xfrm>
                <a:off x="4045989" y="1966594"/>
                <a:ext cx="187560" cy="294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487509-0583-664A-B3DE-0EA801AFB2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8429" y="1959034"/>
                  <a:ext cx="202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1EA632-090C-4B49-86BC-65CE3ABABFFC}"/>
                    </a:ext>
                  </a:extLst>
                </p14:cNvPr>
                <p14:cNvContentPartPr/>
                <p14:nvPr/>
              </p14:nvContentPartPr>
              <p14:xfrm>
                <a:off x="4425429" y="1893874"/>
                <a:ext cx="123840" cy="316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1EA632-090C-4B49-86BC-65CE3ABABF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17869" y="1886314"/>
                  <a:ext cx="138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1E3EF3-0BCD-BE4B-96C1-B2C4C08E95E3}"/>
                    </a:ext>
                  </a:extLst>
                </p14:cNvPr>
                <p14:cNvContentPartPr/>
                <p14:nvPr/>
              </p14:nvContentPartPr>
              <p14:xfrm>
                <a:off x="4647549" y="2061634"/>
                <a:ext cx="204120" cy="11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1E3EF3-0BCD-BE4B-96C1-B2C4C08E95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9989" y="2054074"/>
                  <a:ext cx="21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D2B1D6-4E0F-E641-88B6-DA2AB039C5B0}"/>
                    </a:ext>
                  </a:extLst>
                </p14:cNvPr>
                <p14:cNvContentPartPr/>
                <p14:nvPr/>
              </p14:nvContentPartPr>
              <p14:xfrm>
                <a:off x="4657629" y="2029594"/>
                <a:ext cx="137520" cy="20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D2B1D6-4E0F-E641-88B6-DA2AB039C5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0429" y="2022034"/>
                  <a:ext cx="15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BAFC6F-B08C-6641-93FD-6855384B56EA}"/>
                    </a:ext>
                  </a:extLst>
                </p14:cNvPr>
                <p14:cNvContentPartPr/>
                <p14:nvPr/>
              </p14:nvContentPartPr>
              <p14:xfrm>
                <a:off x="4596789" y="1847434"/>
                <a:ext cx="224640" cy="111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BAFC6F-B08C-6641-93FD-6855384B56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89229" y="1839874"/>
                  <a:ext cx="239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6D55F-C921-8949-B908-6147D373F63B}"/>
                    </a:ext>
                  </a:extLst>
                </p14:cNvPr>
                <p14:cNvContentPartPr/>
                <p14:nvPr/>
              </p14:nvContentPartPr>
              <p14:xfrm>
                <a:off x="4955349" y="1917274"/>
                <a:ext cx="91080" cy="312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B6D55F-C921-8949-B908-6147D373F6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47789" y="1909714"/>
                  <a:ext cx="106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CBE215-D578-134E-BC31-FD7A9BD088D8}"/>
                    </a:ext>
                  </a:extLst>
                </p14:cNvPr>
                <p14:cNvContentPartPr/>
                <p14:nvPr/>
              </p14:nvContentPartPr>
              <p14:xfrm>
                <a:off x="4000269" y="1742314"/>
                <a:ext cx="265320" cy="142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CBE215-D578-134E-BC31-FD7A9BD088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92709" y="1734754"/>
                  <a:ext cx="2804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75A007-91A0-A241-8A7D-FCF9350EA94F}"/>
              </a:ext>
            </a:extLst>
          </p:cNvPr>
          <p:cNvGrpSpPr/>
          <p:nvPr/>
        </p:nvGrpSpPr>
        <p:grpSpPr>
          <a:xfrm>
            <a:off x="5434869" y="2025274"/>
            <a:ext cx="203760" cy="97560"/>
            <a:chOff x="5434869" y="2025274"/>
            <a:chExt cx="20376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55152F-FC9E-954B-8DAD-63503CC28E2E}"/>
                    </a:ext>
                  </a:extLst>
                </p14:cNvPr>
                <p14:cNvContentPartPr/>
                <p14:nvPr/>
              </p14:nvContentPartPr>
              <p14:xfrm>
                <a:off x="5434869" y="2025274"/>
                <a:ext cx="166680" cy="21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55152F-FC9E-954B-8DAD-63503CC28E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27669" y="2017714"/>
                  <a:ext cx="18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7F7BC4-D29C-D540-87A8-6464AF45A29C}"/>
                    </a:ext>
                  </a:extLst>
                </p14:cNvPr>
                <p14:cNvContentPartPr/>
                <p14:nvPr/>
              </p14:nvContentPartPr>
              <p14:xfrm>
                <a:off x="5472669" y="2088274"/>
                <a:ext cx="165960" cy="34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7F7BC4-D29C-D540-87A8-6464AF45A2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65109" y="2080714"/>
                  <a:ext cx="1807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0E7BE73-5B44-3A4E-ADF2-5F50FE97233A}"/>
              </a:ext>
            </a:extLst>
          </p:cNvPr>
          <p:cNvGrpSpPr/>
          <p:nvPr/>
        </p:nvGrpSpPr>
        <p:grpSpPr>
          <a:xfrm>
            <a:off x="5965509" y="1757794"/>
            <a:ext cx="1594080" cy="356760"/>
            <a:chOff x="5965509" y="1757794"/>
            <a:chExt cx="159408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259080-674D-4642-B3AE-0B6C32AD4140}"/>
                    </a:ext>
                  </a:extLst>
                </p14:cNvPr>
                <p14:cNvContentPartPr/>
                <p14:nvPr/>
              </p14:nvContentPartPr>
              <p14:xfrm>
                <a:off x="5965509" y="1987474"/>
                <a:ext cx="133200" cy="108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259080-674D-4642-B3AE-0B6C32AD41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7949" y="1979914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ED6591-62BB-AD43-90D0-A750E41BEE99}"/>
                    </a:ext>
                  </a:extLst>
                </p14:cNvPr>
                <p14:cNvContentPartPr/>
                <p14:nvPr/>
              </p14:nvContentPartPr>
              <p14:xfrm>
                <a:off x="6154149" y="1931674"/>
                <a:ext cx="43920" cy="153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ED6591-62BB-AD43-90D0-A750E41BEE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46589" y="1924114"/>
                  <a:ext cx="5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857DFB-9CB8-0D43-AE7D-278377D94C76}"/>
                    </a:ext>
                  </a:extLst>
                </p14:cNvPr>
                <p14:cNvContentPartPr/>
                <p14:nvPr/>
              </p14:nvContentPartPr>
              <p14:xfrm>
                <a:off x="6326949" y="1828714"/>
                <a:ext cx="23760" cy="28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857DFB-9CB8-0D43-AE7D-278377D94C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19389" y="1821154"/>
                  <a:ext cx="38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BC4ACF-D739-8544-AA29-4B4CD878CE62}"/>
                    </a:ext>
                  </a:extLst>
                </p14:cNvPr>
                <p14:cNvContentPartPr/>
                <p14:nvPr/>
              </p14:nvContentPartPr>
              <p14:xfrm>
                <a:off x="6253509" y="1982074"/>
                <a:ext cx="258840" cy="10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BC4ACF-D739-8544-AA29-4B4CD878CE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46309" y="1974514"/>
                  <a:ext cx="27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4B3B94-BD1E-C649-876B-375BF6B4C8F9}"/>
                    </a:ext>
                  </a:extLst>
                </p14:cNvPr>
                <p14:cNvContentPartPr/>
                <p14:nvPr/>
              </p14:nvContentPartPr>
              <p14:xfrm>
                <a:off x="6536829" y="1850314"/>
                <a:ext cx="1080" cy="3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4B3B94-BD1E-C649-876B-375BF6B4C8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29269" y="1842754"/>
                  <a:ext cx="1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31020A-A942-5E4B-890A-EBF16590F7B3}"/>
                    </a:ext>
                  </a:extLst>
                </p14:cNvPr>
                <p14:cNvContentPartPr/>
                <p14:nvPr/>
              </p14:nvContentPartPr>
              <p14:xfrm>
                <a:off x="6569229" y="2002954"/>
                <a:ext cx="277560" cy="9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31020A-A942-5E4B-890A-EBF16590F7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1669" y="1995394"/>
                  <a:ext cx="29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8A3F7B-D42C-8A49-96A6-739FD8808BA9}"/>
                    </a:ext>
                  </a:extLst>
                </p14:cNvPr>
                <p14:cNvContentPartPr/>
                <p14:nvPr/>
              </p14:nvContentPartPr>
              <p14:xfrm>
                <a:off x="6894309" y="1757794"/>
                <a:ext cx="305280" cy="298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8A3F7B-D42C-8A49-96A6-739FD8808B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6749" y="1750234"/>
                  <a:ext cx="320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4F1F18-4E44-5448-8B66-93FFB2AFE295}"/>
                    </a:ext>
                  </a:extLst>
                </p14:cNvPr>
                <p14:cNvContentPartPr/>
                <p14:nvPr/>
              </p14:nvContentPartPr>
              <p14:xfrm>
                <a:off x="7069269" y="1907554"/>
                <a:ext cx="490320" cy="12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4F1F18-4E44-5448-8B66-93FFB2AFE2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61709" y="1900354"/>
                  <a:ext cx="505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0D96F0-8D51-8945-B7B0-0EB9B748806B}"/>
              </a:ext>
            </a:extLst>
          </p:cNvPr>
          <p:cNvGrpSpPr/>
          <p:nvPr/>
        </p:nvGrpSpPr>
        <p:grpSpPr>
          <a:xfrm>
            <a:off x="7838589" y="1680394"/>
            <a:ext cx="441000" cy="353160"/>
            <a:chOff x="7838589" y="1680394"/>
            <a:chExt cx="44100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F479C2-0839-4140-A4E2-EB59AACCE0B9}"/>
                    </a:ext>
                  </a:extLst>
                </p14:cNvPr>
                <p14:cNvContentPartPr/>
                <p14:nvPr/>
              </p14:nvContentPartPr>
              <p14:xfrm>
                <a:off x="7925349" y="1680394"/>
                <a:ext cx="146520" cy="353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F479C2-0839-4140-A4E2-EB59AACCE0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7789" y="1672834"/>
                  <a:ext cx="161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713BE2-8494-FC40-B372-C4A478463246}"/>
                    </a:ext>
                  </a:extLst>
                </p14:cNvPr>
                <p14:cNvContentPartPr/>
                <p14:nvPr/>
              </p14:nvContentPartPr>
              <p14:xfrm>
                <a:off x="7838589" y="1896034"/>
                <a:ext cx="441000" cy="122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713BE2-8494-FC40-B372-C4A4784632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31029" y="1888474"/>
                  <a:ext cx="45612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966795A-5577-604B-8FBF-C64275967386}"/>
                  </a:ext>
                </a:extLst>
              </p14:cNvPr>
              <p14:cNvContentPartPr/>
              <p14:nvPr/>
            </p14:nvContentPartPr>
            <p14:xfrm>
              <a:off x="8763789" y="1740874"/>
              <a:ext cx="230400" cy="2714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966795A-5577-604B-8FBF-C6427596738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56229" y="1733314"/>
                <a:ext cx="24552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A419584-D690-D54D-8704-047EB021646C}"/>
              </a:ext>
            </a:extLst>
          </p:cNvPr>
          <p:cNvGrpSpPr/>
          <p:nvPr/>
        </p:nvGrpSpPr>
        <p:grpSpPr>
          <a:xfrm>
            <a:off x="4641789" y="2503714"/>
            <a:ext cx="1041120" cy="400320"/>
            <a:chOff x="4641789" y="2503714"/>
            <a:chExt cx="10411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48B8D3-21F2-D94D-A425-882CB56654E9}"/>
                    </a:ext>
                  </a:extLst>
                </p14:cNvPr>
                <p14:cNvContentPartPr/>
                <p14:nvPr/>
              </p14:nvContentPartPr>
              <p14:xfrm>
                <a:off x="4751589" y="2503714"/>
                <a:ext cx="333360" cy="283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48B8D3-21F2-D94D-A425-882CB56654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44029" y="2496154"/>
                  <a:ext cx="348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1322EE-28E9-A04B-AE4B-41DE2AD79E59}"/>
                    </a:ext>
                  </a:extLst>
                </p14:cNvPr>
                <p14:cNvContentPartPr/>
                <p14:nvPr/>
              </p14:nvContentPartPr>
              <p14:xfrm>
                <a:off x="4641789" y="2518834"/>
                <a:ext cx="249840" cy="145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1322EE-28E9-A04B-AE4B-41DE2AD79E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34229" y="2511274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5251B8-ACF5-8540-896B-D0AB031C5111}"/>
                    </a:ext>
                  </a:extLst>
                </p14:cNvPr>
                <p14:cNvContentPartPr/>
                <p14:nvPr/>
              </p14:nvContentPartPr>
              <p14:xfrm>
                <a:off x="5328309" y="2766874"/>
                <a:ext cx="233280" cy="137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5251B8-ACF5-8540-896B-D0AB031C51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20749" y="2759314"/>
                  <a:ext cx="248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CB1F48-A1F2-9F46-A9B8-656FF009086D}"/>
                    </a:ext>
                  </a:extLst>
                </p14:cNvPr>
                <p14:cNvContentPartPr/>
                <p14:nvPr/>
              </p14:nvContentPartPr>
              <p14:xfrm>
                <a:off x="5623149" y="2685514"/>
                <a:ext cx="59760" cy="168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CB1F48-A1F2-9F46-A9B8-656FF00908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15589" y="2677954"/>
                  <a:ext cx="74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7AF6221-F1D4-B741-8146-11D71422D196}"/>
                    </a:ext>
                  </a:extLst>
                </p14:cNvPr>
                <p14:cNvContentPartPr/>
                <p14:nvPr/>
              </p14:nvContentPartPr>
              <p14:xfrm>
                <a:off x="5514789" y="2619634"/>
                <a:ext cx="9720" cy="3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7AF6221-F1D4-B741-8146-11D71422D1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07229" y="2612074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07D854C-B181-574B-AECD-6E3F3E8F4044}"/>
                  </a:ext>
                </a:extLst>
              </p14:cNvPr>
              <p14:cNvContentPartPr/>
              <p14:nvPr/>
            </p14:nvContentPartPr>
            <p14:xfrm>
              <a:off x="6210669" y="2743114"/>
              <a:ext cx="236880" cy="141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07D854C-B181-574B-AECD-6E3F3E8F404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03469" y="2735554"/>
                <a:ext cx="2520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7E1A2AC-8E43-BC42-BC19-3196B2126366}"/>
              </a:ext>
            </a:extLst>
          </p:cNvPr>
          <p:cNvGrpSpPr/>
          <p:nvPr/>
        </p:nvGrpSpPr>
        <p:grpSpPr>
          <a:xfrm>
            <a:off x="6884949" y="2623234"/>
            <a:ext cx="686880" cy="199440"/>
            <a:chOff x="6884949" y="2623234"/>
            <a:chExt cx="68688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FB29771-6B8C-8B44-908A-3FFE07759918}"/>
                    </a:ext>
                  </a:extLst>
                </p14:cNvPr>
                <p14:cNvContentPartPr/>
                <p14:nvPr/>
              </p14:nvContentPartPr>
              <p14:xfrm>
                <a:off x="6884949" y="2623234"/>
                <a:ext cx="217440" cy="151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FB29771-6B8C-8B44-908A-3FFE077599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77389" y="2615674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C0A4E3-A49F-E14B-B3DB-A3668B282447}"/>
                    </a:ext>
                  </a:extLst>
                </p14:cNvPr>
                <p14:cNvContentPartPr/>
                <p14:nvPr/>
              </p14:nvContentPartPr>
              <p14:xfrm>
                <a:off x="7160709" y="2790994"/>
                <a:ext cx="14040" cy="31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C0A4E3-A49F-E14B-B3DB-A3668B2824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53149" y="2783434"/>
                  <a:ext cx="29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5A5C371-1C86-9D47-B50D-1D088E10D39B}"/>
                    </a:ext>
                  </a:extLst>
                </p14:cNvPr>
                <p14:cNvContentPartPr/>
                <p14:nvPr/>
              </p14:nvContentPartPr>
              <p14:xfrm>
                <a:off x="7259349" y="2663194"/>
                <a:ext cx="117360" cy="130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5A5C371-1C86-9D47-B50D-1D088E10D3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51789" y="2655634"/>
                  <a:ext cx="13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4510A2-CF36-A043-9569-0B799AA3265B}"/>
                    </a:ext>
                  </a:extLst>
                </p14:cNvPr>
                <p14:cNvContentPartPr/>
                <p14:nvPr/>
              </p14:nvContentPartPr>
              <p14:xfrm>
                <a:off x="7369149" y="2624674"/>
                <a:ext cx="33840" cy="152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4510A2-CF36-A043-9569-0B799AA326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61589" y="2617114"/>
                  <a:ext cx="48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AA61B7C-4D57-8D4C-9FFF-CC656BFA99D4}"/>
                    </a:ext>
                  </a:extLst>
                </p14:cNvPr>
                <p14:cNvContentPartPr/>
                <p14:nvPr/>
              </p14:nvContentPartPr>
              <p14:xfrm>
                <a:off x="7558509" y="2732314"/>
                <a:ext cx="13320" cy="1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AA61B7C-4D57-8D4C-9FFF-CC656BFA9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50949" y="2724754"/>
                  <a:ext cx="284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28B9856-DE9A-314E-8E5F-9F2CC315B79B}"/>
              </a:ext>
            </a:extLst>
          </p:cNvPr>
          <p:cNvGrpSpPr/>
          <p:nvPr/>
        </p:nvGrpSpPr>
        <p:grpSpPr>
          <a:xfrm>
            <a:off x="1801389" y="3240994"/>
            <a:ext cx="812520" cy="392400"/>
            <a:chOff x="1801389" y="3240994"/>
            <a:chExt cx="81252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14CFB16-38E7-8543-9AEF-BA2F08DCDA6A}"/>
                    </a:ext>
                  </a:extLst>
                </p14:cNvPr>
                <p14:cNvContentPartPr/>
                <p14:nvPr/>
              </p14:nvContentPartPr>
              <p14:xfrm>
                <a:off x="1837029" y="3419554"/>
                <a:ext cx="179640" cy="21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14CFB16-38E7-8543-9AEF-BA2F08DCDA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29469" y="3411994"/>
                  <a:ext cx="194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A6CD0C-F556-A341-9B96-9B2106E1F8E8}"/>
                    </a:ext>
                  </a:extLst>
                </p14:cNvPr>
                <p14:cNvContentPartPr/>
                <p14:nvPr/>
              </p14:nvContentPartPr>
              <p14:xfrm>
                <a:off x="1801389" y="3240994"/>
                <a:ext cx="203400" cy="101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A6CD0C-F556-A341-9B96-9B2106E1F8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93829" y="3233434"/>
                  <a:ext cx="218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EAABD0-522C-2145-8D24-125C1E923CE3}"/>
                    </a:ext>
                  </a:extLst>
                </p14:cNvPr>
                <p14:cNvContentPartPr/>
                <p14:nvPr/>
              </p14:nvContentPartPr>
              <p14:xfrm>
                <a:off x="2280549" y="3469594"/>
                <a:ext cx="333360" cy="97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EAABD0-522C-2145-8D24-125C1E923C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72989" y="3462394"/>
                  <a:ext cx="3484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0B2DD5F-9AA4-6649-8FFC-42C2C19F7AB2}"/>
              </a:ext>
            </a:extLst>
          </p:cNvPr>
          <p:cNvGrpSpPr/>
          <p:nvPr/>
        </p:nvGrpSpPr>
        <p:grpSpPr>
          <a:xfrm>
            <a:off x="2960949" y="3214714"/>
            <a:ext cx="1748160" cy="615240"/>
            <a:chOff x="2960949" y="3214714"/>
            <a:chExt cx="174816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011A93-813D-8546-B1D9-70D3500C06EA}"/>
                    </a:ext>
                  </a:extLst>
                </p14:cNvPr>
                <p14:cNvContentPartPr/>
                <p14:nvPr/>
              </p14:nvContentPartPr>
              <p14:xfrm>
                <a:off x="2960949" y="3426034"/>
                <a:ext cx="175320" cy="403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011A93-813D-8546-B1D9-70D3500C06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53389" y="3418474"/>
                  <a:ext cx="1904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71C03F-BC9F-0642-B5D9-5FE8D24877E2}"/>
                    </a:ext>
                  </a:extLst>
                </p14:cNvPr>
                <p14:cNvContentPartPr/>
                <p14:nvPr/>
              </p14:nvContentPartPr>
              <p14:xfrm>
                <a:off x="3360909" y="3254674"/>
                <a:ext cx="65520" cy="342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71C03F-BC9F-0642-B5D9-5FE8D24877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3349" y="3247114"/>
                  <a:ext cx="806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C3DDD9-B372-734E-85D0-B15FD597A305}"/>
                    </a:ext>
                  </a:extLst>
                </p14:cNvPr>
                <p14:cNvContentPartPr/>
                <p14:nvPr/>
              </p14:nvContentPartPr>
              <p14:xfrm>
                <a:off x="3557469" y="3363394"/>
                <a:ext cx="152640" cy="173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C3DDD9-B372-734E-85D0-B15FD597A30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49909" y="3355834"/>
                  <a:ext cx="167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698743-76A1-6941-82F8-4DB0E592BF55}"/>
                    </a:ext>
                  </a:extLst>
                </p14:cNvPr>
                <p14:cNvContentPartPr/>
                <p14:nvPr/>
              </p14:nvContentPartPr>
              <p14:xfrm>
                <a:off x="3511029" y="3214714"/>
                <a:ext cx="183240" cy="75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698743-76A1-6941-82F8-4DB0E592BF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03829" y="3207154"/>
                  <a:ext cx="198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A17C57-D4CF-9349-8BD3-8E15D0C2C6E4}"/>
                    </a:ext>
                  </a:extLst>
                </p14:cNvPr>
                <p14:cNvContentPartPr/>
                <p14:nvPr/>
              </p14:nvContentPartPr>
              <p14:xfrm>
                <a:off x="3954549" y="3276274"/>
                <a:ext cx="15480" cy="374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A17C57-D4CF-9349-8BD3-8E15D0C2C6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989" y="3268714"/>
                  <a:ext cx="30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BE558-A3E3-5243-B832-0622CDDC4A0F}"/>
                    </a:ext>
                  </a:extLst>
                </p14:cNvPr>
                <p14:cNvContentPartPr/>
                <p14:nvPr/>
              </p14:nvContentPartPr>
              <p14:xfrm>
                <a:off x="4198989" y="3355474"/>
                <a:ext cx="214920" cy="215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BE558-A3E3-5243-B832-0622CDDC4A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91789" y="3347914"/>
                  <a:ext cx="230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5AA4F1-D616-EB4A-9388-6386144EF069}"/>
                    </a:ext>
                  </a:extLst>
                </p14:cNvPr>
                <p14:cNvContentPartPr/>
                <p14:nvPr/>
              </p14:nvContentPartPr>
              <p14:xfrm>
                <a:off x="4543869" y="3269794"/>
                <a:ext cx="165240" cy="384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5AA4F1-D616-EB4A-9388-6386144EF0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6309" y="3262234"/>
                  <a:ext cx="18036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9263C9C-547F-F14A-A297-9EE97F8F36B9}"/>
              </a:ext>
            </a:extLst>
          </p:cNvPr>
          <p:cNvGrpSpPr/>
          <p:nvPr/>
        </p:nvGrpSpPr>
        <p:grpSpPr>
          <a:xfrm>
            <a:off x="1997229" y="4155394"/>
            <a:ext cx="869760" cy="272880"/>
            <a:chOff x="1997229" y="4155394"/>
            <a:chExt cx="86976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B504A9-255D-674F-B2D1-7A6FA8B2974B}"/>
                    </a:ext>
                  </a:extLst>
                </p14:cNvPr>
                <p14:cNvContentPartPr/>
                <p14:nvPr/>
              </p14:nvContentPartPr>
              <p14:xfrm>
                <a:off x="1997229" y="4179874"/>
                <a:ext cx="180360" cy="248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B504A9-255D-674F-B2D1-7A6FA8B297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90029" y="4172314"/>
                  <a:ext cx="195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5AC883-AD4B-934D-A948-31A1FA1D21DF}"/>
                    </a:ext>
                  </a:extLst>
                </p14:cNvPr>
                <p14:cNvContentPartPr/>
                <p14:nvPr/>
              </p14:nvContentPartPr>
              <p14:xfrm>
                <a:off x="2323749" y="4201834"/>
                <a:ext cx="41760" cy="128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5AC883-AD4B-934D-A948-31A1FA1D21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16549" y="4194274"/>
                  <a:ext cx="56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64756B-B2D0-CB42-9548-91D5AD276C5B}"/>
                    </a:ext>
                  </a:extLst>
                </p14:cNvPr>
                <p14:cNvContentPartPr/>
                <p14:nvPr/>
              </p14:nvContentPartPr>
              <p14:xfrm>
                <a:off x="2482149" y="4298314"/>
                <a:ext cx="154800" cy="78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64756B-B2D0-CB42-9548-91D5AD276C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74589" y="4290754"/>
                  <a:ext cx="16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07A969-9DD6-804C-A01F-95049C07CF5F}"/>
                    </a:ext>
                  </a:extLst>
                </p14:cNvPr>
                <p14:cNvContentPartPr/>
                <p14:nvPr/>
              </p14:nvContentPartPr>
              <p14:xfrm>
                <a:off x="2775909" y="4155394"/>
                <a:ext cx="91080" cy="160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07A969-9DD6-804C-A01F-95049C07CF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68349" y="4147834"/>
                  <a:ext cx="106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BB0DD3-5AE6-0D47-9533-79F7239548C4}"/>
              </a:ext>
            </a:extLst>
          </p:cNvPr>
          <p:cNvGrpSpPr/>
          <p:nvPr/>
        </p:nvGrpSpPr>
        <p:grpSpPr>
          <a:xfrm>
            <a:off x="3695349" y="4039834"/>
            <a:ext cx="593640" cy="306360"/>
            <a:chOff x="3695349" y="4039834"/>
            <a:chExt cx="5936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066049-9D95-8641-A6E9-3CB072E61D0C}"/>
                    </a:ext>
                  </a:extLst>
                </p14:cNvPr>
                <p14:cNvContentPartPr/>
                <p14:nvPr/>
              </p14:nvContentPartPr>
              <p14:xfrm>
                <a:off x="3695349" y="4039834"/>
                <a:ext cx="221040" cy="306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066049-9D95-8641-A6E9-3CB072E61D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88149" y="4032274"/>
                  <a:ext cx="236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E3E19E-441B-4E49-AF4A-8238D8C8E402}"/>
                    </a:ext>
                  </a:extLst>
                </p14:cNvPr>
                <p14:cNvContentPartPr/>
                <p14:nvPr/>
              </p14:nvContentPartPr>
              <p14:xfrm>
                <a:off x="4052469" y="4173394"/>
                <a:ext cx="159480" cy="28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E3E19E-441B-4E49-AF4A-8238D8C8E4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44909" y="4165834"/>
                  <a:ext cx="17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2F036E-6A44-BA47-BE21-A2FF0E63D5A3}"/>
                    </a:ext>
                  </a:extLst>
                </p14:cNvPr>
                <p14:cNvContentPartPr/>
                <p14:nvPr/>
              </p14:nvContentPartPr>
              <p14:xfrm>
                <a:off x="4112949" y="4241434"/>
                <a:ext cx="176040" cy="41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2F036E-6A44-BA47-BE21-A2FF0E63D5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05389" y="4234234"/>
                  <a:ext cx="1911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9C305EB-DBEE-7D42-BA83-BDAB2EF61DD6}"/>
              </a:ext>
            </a:extLst>
          </p:cNvPr>
          <p:cNvGrpSpPr/>
          <p:nvPr/>
        </p:nvGrpSpPr>
        <p:grpSpPr>
          <a:xfrm>
            <a:off x="4511829" y="3971074"/>
            <a:ext cx="1765440" cy="427680"/>
            <a:chOff x="4511829" y="3971074"/>
            <a:chExt cx="17654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A438D3-B249-704C-8895-9E8B3D1B4FD6}"/>
                    </a:ext>
                  </a:extLst>
                </p14:cNvPr>
                <p14:cNvContentPartPr/>
                <p14:nvPr/>
              </p14:nvContentPartPr>
              <p14:xfrm>
                <a:off x="4511829" y="4114714"/>
                <a:ext cx="45360" cy="188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A438D3-B249-704C-8895-9E8B3D1B4F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04269" y="4107154"/>
                  <a:ext cx="60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91E4DE-9EB4-CF4D-BF8D-6820F20E80A2}"/>
                    </a:ext>
                  </a:extLst>
                </p14:cNvPr>
                <p14:cNvContentPartPr/>
                <p14:nvPr/>
              </p14:nvContentPartPr>
              <p14:xfrm>
                <a:off x="4533789" y="4084114"/>
                <a:ext cx="136080" cy="40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91E4DE-9EB4-CF4D-BF8D-6820F20E80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26229" y="4076554"/>
                  <a:ext cx="151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E82B8A-B5F8-3140-B01B-9932E2DD66A5}"/>
                    </a:ext>
                  </a:extLst>
                </p14:cNvPr>
                <p14:cNvContentPartPr/>
                <p14:nvPr/>
              </p14:nvContentPartPr>
              <p14:xfrm>
                <a:off x="4598949" y="4201834"/>
                <a:ext cx="77040" cy="26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E82B8A-B5F8-3140-B01B-9932E2DD66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91389" y="4194274"/>
                  <a:ext cx="92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E49D6A7-9C60-B04E-A6D0-360506EAB2F1}"/>
                    </a:ext>
                  </a:extLst>
                </p14:cNvPr>
                <p14:cNvContentPartPr/>
                <p14:nvPr/>
              </p14:nvContentPartPr>
              <p14:xfrm>
                <a:off x="4622349" y="4266994"/>
                <a:ext cx="159120" cy="56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E49D6A7-9C60-B04E-A6D0-360506EAB2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4789" y="4259434"/>
                  <a:ext cx="17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A106E5-294F-F54C-ACEC-082519794898}"/>
                    </a:ext>
                  </a:extLst>
                </p14:cNvPr>
                <p14:cNvContentPartPr/>
                <p14:nvPr/>
              </p14:nvContentPartPr>
              <p14:xfrm>
                <a:off x="4806669" y="4021114"/>
                <a:ext cx="144000" cy="377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A106E5-294F-F54C-ACEC-0825197948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9109" y="4013554"/>
                  <a:ext cx="1591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3514C5-66F5-7349-9049-DAF01442706C}"/>
                    </a:ext>
                  </a:extLst>
                </p14:cNvPr>
                <p14:cNvContentPartPr/>
                <p14:nvPr/>
              </p14:nvContentPartPr>
              <p14:xfrm>
                <a:off x="5062629" y="4131274"/>
                <a:ext cx="186120" cy="155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3514C5-66F5-7349-9049-DAF0144270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55069" y="4123714"/>
                  <a:ext cx="201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F566DD-C365-CB4F-B13A-B3A691E27E58}"/>
                    </a:ext>
                  </a:extLst>
                </p14:cNvPr>
                <p14:cNvContentPartPr/>
                <p14:nvPr/>
              </p14:nvContentPartPr>
              <p14:xfrm>
                <a:off x="5085309" y="3971074"/>
                <a:ext cx="144000" cy="56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F566DD-C365-CB4F-B13A-B3A691E27E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77749" y="3963514"/>
                  <a:ext cx="159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D1832F-926F-A84A-9D5A-70E35FDA7006}"/>
                    </a:ext>
                  </a:extLst>
                </p14:cNvPr>
                <p14:cNvContentPartPr/>
                <p14:nvPr/>
              </p14:nvContentPartPr>
              <p14:xfrm>
                <a:off x="5371869" y="3989794"/>
                <a:ext cx="180360" cy="336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D1832F-926F-A84A-9D5A-70E35FDA70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4309" y="3982234"/>
                  <a:ext cx="195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E55CFB-D730-D249-858A-EE6CC349CDC0}"/>
                    </a:ext>
                  </a:extLst>
                </p14:cNvPr>
                <p14:cNvContentPartPr/>
                <p14:nvPr/>
              </p14:nvContentPartPr>
              <p14:xfrm>
                <a:off x="5714589" y="4132714"/>
                <a:ext cx="160200" cy="14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E55CFB-D730-D249-858A-EE6CC349CD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07029" y="4125154"/>
                  <a:ext cx="174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452530-2EED-9741-87CA-E4DE41C4787A}"/>
                    </a:ext>
                  </a:extLst>
                </p14:cNvPr>
                <p14:cNvContentPartPr/>
                <p14:nvPr/>
              </p14:nvContentPartPr>
              <p14:xfrm>
                <a:off x="6052629" y="4054954"/>
                <a:ext cx="224640" cy="227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452530-2EED-9741-87CA-E4DE41C478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45069" y="4047394"/>
                  <a:ext cx="2397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F61D9FD-1FEF-6046-AA3B-FDF8A9192E5B}"/>
              </a:ext>
            </a:extLst>
          </p:cNvPr>
          <p:cNvGrpSpPr/>
          <p:nvPr/>
        </p:nvGrpSpPr>
        <p:grpSpPr>
          <a:xfrm>
            <a:off x="2117829" y="4860634"/>
            <a:ext cx="1643040" cy="343800"/>
            <a:chOff x="2117829" y="4860634"/>
            <a:chExt cx="16430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E3194D-30C2-2E48-8EA7-BB06E8730B1F}"/>
                    </a:ext>
                  </a:extLst>
                </p14:cNvPr>
                <p14:cNvContentPartPr/>
                <p14:nvPr/>
              </p14:nvContentPartPr>
              <p14:xfrm>
                <a:off x="2117829" y="5091394"/>
                <a:ext cx="159120" cy="113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E3194D-30C2-2E48-8EA7-BB06E8730B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10269" y="5083834"/>
                  <a:ext cx="174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FAD625-B566-A648-9ED0-24AC95149036}"/>
                    </a:ext>
                  </a:extLst>
                </p14:cNvPr>
                <p14:cNvContentPartPr/>
                <p14:nvPr/>
              </p14:nvContentPartPr>
              <p14:xfrm>
                <a:off x="2269389" y="4987714"/>
                <a:ext cx="19800" cy="193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FAD625-B566-A648-9ED0-24AC951490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61829" y="4980154"/>
                  <a:ext cx="3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F14F2-F465-F04B-8D41-8F0A1B09D309}"/>
                    </a:ext>
                  </a:extLst>
                </p14:cNvPr>
                <p14:cNvContentPartPr/>
                <p14:nvPr/>
              </p14:nvContentPartPr>
              <p14:xfrm>
                <a:off x="2393589" y="4974754"/>
                <a:ext cx="436680" cy="161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F14F2-F465-F04B-8D41-8F0A1B09D3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86029" y="4967194"/>
                  <a:ext cx="451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981DC8-47B6-3146-B370-953CB9B07DD5}"/>
                    </a:ext>
                  </a:extLst>
                </p14:cNvPr>
                <p14:cNvContentPartPr/>
                <p14:nvPr/>
              </p14:nvContentPartPr>
              <p14:xfrm>
                <a:off x="2788509" y="4860634"/>
                <a:ext cx="3960" cy="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981DC8-47B6-3146-B370-953CB9B07D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80949" y="4853074"/>
                  <a:ext cx="1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86502A-D034-714B-B995-EC43385F5ADF}"/>
                    </a:ext>
                  </a:extLst>
                </p14:cNvPr>
                <p14:cNvContentPartPr/>
                <p14:nvPr/>
              </p14:nvContentPartPr>
              <p14:xfrm>
                <a:off x="2956629" y="4967914"/>
                <a:ext cx="429120" cy="134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86502A-D034-714B-B995-EC43385F5AD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49069" y="4960354"/>
                  <a:ext cx="444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0362FF-C164-3F4F-9826-79103571E22C}"/>
                    </a:ext>
                  </a:extLst>
                </p14:cNvPr>
                <p14:cNvContentPartPr/>
                <p14:nvPr/>
              </p14:nvContentPartPr>
              <p14:xfrm>
                <a:off x="3467469" y="4941994"/>
                <a:ext cx="293400" cy="140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0362FF-C164-3F4F-9826-79103571E2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60269" y="4934434"/>
                  <a:ext cx="3085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068EC43-DD2C-E140-B4ED-8D0BAA441AC6}"/>
              </a:ext>
            </a:extLst>
          </p:cNvPr>
          <p:cNvGrpSpPr/>
          <p:nvPr/>
        </p:nvGrpSpPr>
        <p:grpSpPr>
          <a:xfrm>
            <a:off x="4120149" y="4732114"/>
            <a:ext cx="1237680" cy="483120"/>
            <a:chOff x="4120149" y="4732114"/>
            <a:chExt cx="123768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D258F24-18BC-A042-84B2-58610B8BE20E}"/>
                    </a:ext>
                  </a:extLst>
                </p14:cNvPr>
                <p14:cNvContentPartPr/>
                <p14:nvPr/>
              </p14:nvContentPartPr>
              <p14:xfrm>
                <a:off x="4120149" y="4899154"/>
                <a:ext cx="275400" cy="221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D258F24-18BC-A042-84B2-58610B8BE2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12589" y="4891594"/>
                  <a:ext cx="290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52068C-0DE7-6244-9EFC-278785C4A103}"/>
                    </a:ext>
                  </a:extLst>
                </p14:cNvPr>
                <p14:cNvContentPartPr/>
                <p14:nvPr/>
              </p14:nvContentPartPr>
              <p14:xfrm>
                <a:off x="4392309" y="4851994"/>
                <a:ext cx="23400" cy="273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52068C-0DE7-6244-9EFC-278785C4A1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4749" y="4844434"/>
                  <a:ext cx="38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C019C6-7DE5-C04E-A0DA-04B6C92E983B}"/>
                    </a:ext>
                  </a:extLst>
                </p14:cNvPr>
                <p14:cNvContentPartPr/>
                <p14:nvPr/>
              </p14:nvContentPartPr>
              <p14:xfrm>
                <a:off x="4585269" y="4799074"/>
                <a:ext cx="211680" cy="403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C019C6-7DE5-C04E-A0DA-04B6C92E98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77709" y="4791514"/>
                  <a:ext cx="226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E4A9DE2-8EA7-EF46-92B8-0BA110B05E84}"/>
                    </a:ext>
                  </a:extLst>
                </p14:cNvPr>
                <p14:cNvContentPartPr/>
                <p14:nvPr/>
              </p14:nvContentPartPr>
              <p14:xfrm>
                <a:off x="4805949" y="4904914"/>
                <a:ext cx="177480" cy="211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E4A9DE2-8EA7-EF46-92B8-0BA110B05E8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8389" y="4897354"/>
                  <a:ext cx="192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4C87CB-C966-DE49-B330-6A5EE47DC39A}"/>
                    </a:ext>
                  </a:extLst>
                </p14:cNvPr>
                <p14:cNvContentPartPr/>
                <p14:nvPr/>
              </p14:nvContentPartPr>
              <p14:xfrm>
                <a:off x="4788669" y="4732114"/>
                <a:ext cx="177840" cy="85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4C87CB-C966-DE49-B330-6A5EE47DC3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81469" y="4724554"/>
                  <a:ext cx="19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0A9092-FB92-5C41-ADEA-51AF68DC9418}"/>
                    </a:ext>
                  </a:extLst>
                </p14:cNvPr>
                <p14:cNvContentPartPr/>
                <p14:nvPr/>
              </p14:nvContentPartPr>
              <p14:xfrm>
                <a:off x="5137509" y="4786834"/>
                <a:ext cx="220320" cy="428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0A9092-FB92-5C41-ADEA-51AF68DC94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29949" y="4779274"/>
                  <a:ext cx="235440" cy="44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8B4EE45-1BA8-D548-A92A-22A8E8837656}"/>
                  </a:ext>
                </a:extLst>
              </p14:cNvPr>
              <p14:cNvContentPartPr/>
              <p14:nvPr/>
            </p14:nvContentPartPr>
            <p14:xfrm>
              <a:off x="6656349" y="3907714"/>
              <a:ext cx="436680" cy="13057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8B4EE45-1BA8-D548-A92A-22A8E88376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48789" y="3900154"/>
                <a:ext cx="451440" cy="13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CEED438-9F4C-6A4E-9F13-227BF2B393D3}"/>
              </a:ext>
            </a:extLst>
          </p:cNvPr>
          <p:cNvGrpSpPr/>
          <p:nvPr/>
        </p:nvGrpSpPr>
        <p:grpSpPr>
          <a:xfrm>
            <a:off x="7724109" y="3755434"/>
            <a:ext cx="1775160" cy="706680"/>
            <a:chOff x="7724109" y="3755434"/>
            <a:chExt cx="1775160" cy="7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25DF86-5CB1-1941-989C-37CB76A83050}"/>
                    </a:ext>
                  </a:extLst>
                </p14:cNvPr>
                <p14:cNvContentPartPr/>
                <p14:nvPr/>
              </p14:nvContentPartPr>
              <p14:xfrm>
                <a:off x="7724109" y="3977554"/>
                <a:ext cx="672840" cy="205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25DF86-5CB1-1941-989C-37CB76A830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16549" y="3969994"/>
                  <a:ext cx="687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2162C9-5A30-2542-8B33-ED6D521B2309}"/>
                    </a:ext>
                  </a:extLst>
                </p14:cNvPr>
                <p14:cNvContentPartPr/>
                <p14:nvPr/>
              </p14:nvContentPartPr>
              <p14:xfrm>
                <a:off x="8437269" y="4005634"/>
                <a:ext cx="113760" cy="276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2162C9-5A30-2542-8B33-ED6D521B23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29709" y="3998074"/>
                  <a:ext cx="128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0B141B-90A9-D944-A251-C05BCC9D7BE9}"/>
                    </a:ext>
                  </a:extLst>
                </p14:cNvPr>
                <p14:cNvContentPartPr/>
                <p14:nvPr/>
              </p14:nvContentPartPr>
              <p14:xfrm>
                <a:off x="8583069" y="4026874"/>
                <a:ext cx="174600" cy="112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0B141B-90A9-D944-A251-C05BCC9D7B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75509" y="4019314"/>
                  <a:ext cx="18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5D61B8-64B1-1442-B761-DDAEE9B0F703}"/>
                    </a:ext>
                  </a:extLst>
                </p14:cNvPr>
                <p14:cNvContentPartPr/>
                <p14:nvPr/>
              </p14:nvContentPartPr>
              <p14:xfrm>
                <a:off x="8867829" y="3755434"/>
                <a:ext cx="59040" cy="37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5D61B8-64B1-1442-B761-DDAEE9B0F7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60269" y="3747874"/>
                  <a:ext cx="741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110C982-150F-F748-94AA-0105F9223B42}"/>
                    </a:ext>
                  </a:extLst>
                </p14:cNvPr>
                <p14:cNvContentPartPr/>
                <p14:nvPr/>
              </p14:nvContentPartPr>
              <p14:xfrm>
                <a:off x="8757309" y="3984034"/>
                <a:ext cx="300960" cy="114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110C982-150F-F748-94AA-0105F9223B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49749" y="3976474"/>
                  <a:ext cx="31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4E3197-0E74-8849-B863-190C67A389FD}"/>
                    </a:ext>
                  </a:extLst>
                </p14:cNvPr>
                <p14:cNvContentPartPr/>
                <p14:nvPr/>
              </p14:nvContentPartPr>
              <p14:xfrm>
                <a:off x="9073029" y="3875314"/>
                <a:ext cx="3960" cy="2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4E3197-0E74-8849-B863-190C67A389F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65469" y="3867754"/>
                  <a:ext cx="19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141C14-4E42-8244-8314-D843F3A1247D}"/>
                    </a:ext>
                  </a:extLst>
                </p14:cNvPr>
                <p14:cNvContentPartPr/>
                <p14:nvPr/>
              </p14:nvContentPartPr>
              <p14:xfrm>
                <a:off x="9133869" y="3994834"/>
                <a:ext cx="365400" cy="467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141C14-4E42-8244-8314-D843F3A124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26309" y="3987274"/>
                  <a:ext cx="38052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707E57-53DE-584D-98F9-AA29C1B2C7E4}"/>
              </a:ext>
            </a:extLst>
          </p:cNvPr>
          <p:cNvGrpSpPr/>
          <p:nvPr/>
        </p:nvGrpSpPr>
        <p:grpSpPr>
          <a:xfrm>
            <a:off x="9916149" y="3944074"/>
            <a:ext cx="1375920" cy="244080"/>
            <a:chOff x="9916149" y="3944074"/>
            <a:chExt cx="137592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5F6152-F624-7844-B0EF-DA26070ACEC0}"/>
                    </a:ext>
                  </a:extLst>
                </p14:cNvPr>
                <p14:cNvContentPartPr/>
                <p14:nvPr/>
              </p14:nvContentPartPr>
              <p14:xfrm>
                <a:off x="9916149" y="3980074"/>
                <a:ext cx="443160" cy="208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5F6152-F624-7844-B0EF-DA26070ACE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08949" y="3972514"/>
                  <a:ext cx="458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B69A9D-A8C3-FE49-98A4-F39552B509C6}"/>
                    </a:ext>
                  </a:extLst>
                </p14:cNvPr>
                <p14:cNvContentPartPr/>
                <p14:nvPr/>
              </p14:nvContentPartPr>
              <p14:xfrm>
                <a:off x="10333749" y="4037674"/>
                <a:ext cx="146160" cy="99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B69A9D-A8C3-FE49-98A4-F39552B509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26189" y="4030474"/>
                  <a:ext cx="161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57EA5E-28D6-7548-9B12-C44A42C63678}"/>
                    </a:ext>
                  </a:extLst>
                </p14:cNvPr>
                <p14:cNvContentPartPr/>
                <p14:nvPr/>
              </p14:nvContentPartPr>
              <p14:xfrm>
                <a:off x="10492509" y="3968554"/>
                <a:ext cx="115560" cy="187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57EA5E-28D6-7548-9B12-C44A42C636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84949" y="3961354"/>
                  <a:ext cx="130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167443-18DC-E046-AEDF-312C6CF6D624}"/>
                    </a:ext>
                  </a:extLst>
                </p14:cNvPr>
                <p14:cNvContentPartPr/>
                <p14:nvPr/>
              </p14:nvContentPartPr>
              <p14:xfrm>
                <a:off x="10628949" y="3944074"/>
                <a:ext cx="663120" cy="23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167443-18DC-E046-AEDF-312C6CF6D6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21389" y="3936514"/>
                  <a:ext cx="6778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3FDA7BA-E30F-8840-B4B1-8F002D211FB2}"/>
                  </a:ext>
                </a:extLst>
              </p14:cNvPr>
              <p14:cNvContentPartPr/>
              <p14:nvPr/>
            </p14:nvContentPartPr>
            <p14:xfrm>
              <a:off x="7997709" y="4640674"/>
              <a:ext cx="264240" cy="6073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3FDA7BA-E30F-8840-B4B1-8F002D211FB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990509" y="4633474"/>
                <a:ext cx="279360" cy="62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485B87A-A52E-014D-AD59-73C00B77B181}"/>
              </a:ext>
            </a:extLst>
          </p:cNvPr>
          <p:cNvGrpSpPr/>
          <p:nvPr/>
        </p:nvGrpSpPr>
        <p:grpSpPr>
          <a:xfrm>
            <a:off x="8695029" y="4504594"/>
            <a:ext cx="1528560" cy="646920"/>
            <a:chOff x="8695029" y="4504594"/>
            <a:chExt cx="1528560" cy="64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31740C-C6E7-A740-9381-57FC03A8454B}"/>
                    </a:ext>
                  </a:extLst>
                </p14:cNvPr>
                <p14:cNvContentPartPr/>
                <p14:nvPr/>
              </p14:nvContentPartPr>
              <p14:xfrm>
                <a:off x="8695029" y="4736434"/>
                <a:ext cx="433800" cy="415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31740C-C6E7-A740-9381-57FC03A845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87469" y="4728874"/>
                  <a:ext cx="448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861E394-8EC8-F345-8636-B90CD819AECD}"/>
                    </a:ext>
                  </a:extLst>
                </p14:cNvPr>
                <p14:cNvContentPartPr/>
                <p14:nvPr/>
              </p14:nvContentPartPr>
              <p14:xfrm>
                <a:off x="9164469" y="4504594"/>
                <a:ext cx="504720" cy="327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861E394-8EC8-F345-8636-B90CD819AE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56909" y="4497034"/>
                  <a:ext cx="519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B5AD7E-5B4F-E340-BE93-6D1D0CBC1B6B}"/>
                    </a:ext>
                  </a:extLst>
                </p14:cNvPr>
                <p14:cNvContentPartPr/>
                <p14:nvPr/>
              </p14:nvContentPartPr>
              <p14:xfrm>
                <a:off x="9740109" y="4593514"/>
                <a:ext cx="19080" cy="11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B5AD7E-5B4F-E340-BE93-6D1D0CBC1B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32549" y="4585954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95625D2-1F65-EE43-BB14-BD2BC52747D6}"/>
                    </a:ext>
                  </a:extLst>
                </p14:cNvPr>
                <p14:cNvContentPartPr/>
                <p14:nvPr/>
              </p14:nvContentPartPr>
              <p14:xfrm>
                <a:off x="9834429" y="4571914"/>
                <a:ext cx="44640" cy="270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95625D2-1F65-EE43-BB14-BD2BC52747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26869" y="4564354"/>
                  <a:ext cx="59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8B5C8E-DF4F-CB4C-8EB0-164D92400A9A}"/>
                    </a:ext>
                  </a:extLst>
                </p14:cNvPr>
                <p14:cNvContentPartPr/>
                <p14:nvPr/>
              </p14:nvContentPartPr>
              <p14:xfrm>
                <a:off x="9763869" y="4674874"/>
                <a:ext cx="210240" cy="28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8B5C8E-DF4F-CB4C-8EB0-164D92400A9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56309" y="4667314"/>
                  <a:ext cx="22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ACA6DA-8D48-8340-838D-AE686AAB6CD2}"/>
                    </a:ext>
                  </a:extLst>
                </p14:cNvPr>
                <p14:cNvContentPartPr/>
                <p14:nvPr/>
              </p14:nvContentPartPr>
              <p14:xfrm>
                <a:off x="10020189" y="4647874"/>
                <a:ext cx="203400" cy="376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ACA6DA-8D48-8340-838D-AE686AAB6C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12629" y="4640314"/>
                  <a:ext cx="218520" cy="3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441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C9C1-02C6-4843-B614-8A22748BFCF1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4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DD3D9-3FCF-1F4B-AD9D-D9D78C422562}"/>
              </a:ext>
            </a:extLst>
          </p:cNvPr>
          <p:cNvGrpSpPr/>
          <p:nvPr/>
        </p:nvGrpSpPr>
        <p:grpSpPr>
          <a:xfrm>
            <a:off x="676389" y="89914"/>
            <a:ext cx="2136960" cy="352080"/>
            <a:chOff x="676389" y="89914"/>
            <a:chExt cx="213696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1380CD-6BBA-8446-B0DD-43B32C645205}"/>
                    </a:ext>
                  </a:extLst>
                </p14:cNvPr>
                <p14:cNvContentPartPr/>
                <p14:nvPr/>
              </p14:nvContentPartPr>
              <p14:xfrm>
                <a:off x="676389" y="161554"/>
                <a:ext cx="259560" cy="28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1380CD-6BBA-8446-B0DD-43B32C6452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8829" y="153994"/>
                  <a:ext cx="274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E77A17-B361-314E-9C6C-DC98B8A0E388}"/>
                    </a:ext>
                  </a:extLst>
                </p14:cNvPr>
                <p14:cNvContentPartPr/>
                <p14:nvPr/>
              </p14:nvContentPartPr>
              <p14:xfrm>
                <a:off x="1111629" y="294394"/>
                <a:ext cx="29880" cy="13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E77A17-B361-314E-9C6C-DC98B8A0E3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4069" y="286834"/>
                  <a:ext cx="4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99CD85-70D6-F246-9912-ED613757BF67}"/>
                    </a:ext>
                  </a:extLst>
                </p14:cNvPr>
                <p14:cNvContentPartPr/>
                <p14:nvPr/>
              </p14:nvContentPartPr>
              <p14:xfrm>
                <a:off x="1138989" y="158674"/>
                <a:ext cx="9720" cy="48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99CD85-70D6-F246-9912-ED613757BF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1429" y="151114"/>
                  <a:ext cx="24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2E7FB2-8ACF-F44F-8468-A5431A6A905F}"/>
                    </a:ext>
                  </a:extLst>
                </p14:cNvPr>
                <p14:cNvContentPartPr/>
                <p14:nvPr/>
              </p14:nvContentPartPr>
              <p14:xfrm>
                <a:off x="1333389" y="162994"/>
                <a:ext cx="597600" cy="26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2E7FB2-8ACF-F44F-8468-A5431A6A90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5829" y="155434"/>
                  <a:ext cx="612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7F82BA-42E9-554E-A86D-5FE29A22A360}"/>
                    </a:ext>
                  </a:extLst>
                </p14:cNvPr>
                <p14:cNvContentPartPr/>
                <p14:nvPr/>
              </p14:nvContentPartPr>
              <p14:xfrm>
                <a:off x="1892109" y="185674"/>
                <a:ext cx="7560" cy="10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7F82BA-42E9-554E-A86D-5FE29A22A3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4549" y="178114"/>
                  <a:ext cx="2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537B4C-739B-3740-A469-6954BBFAE2F5}"/>
                    </a:ext>
                  </a:extLst>
                </p14:cNvPr>
                <p14:cNvContentPartPr/>
                <p14:nvPr/>
              </p14:nvContentPartPr>
              <p14:xfrm>
                <a:off x="2019189" y="89914"/>
                <a:ext cx="794160" cy="31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537B4C-739B-3740-A469-6954BBFAE2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1629" y="82354"/>
                  <a:ext cx="8092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88EC6F-F177-7B4C-8B00-5776C27717A3}"/>
              </a:ext>
            </a:extLst>
          </p:cNvPr>
          <p:cNvGrpSpPr/>
          <p:nvPr/>
        </p:nvGrpSpPr>
        <p:grpSpPr>
          <a:xfrm>
            <a:off x="3640269" y="119434"/>
            <a:ext cx="1077120" cy="317520"/>
            <a:chOff x="3640269" y="119434"/>
            <a:chExt cx="10771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24A0F5-474C-304A-83B2-8B8C40F57545}"/>
                    </a:ext>
                  </a:extLst>
                </p14:cNvPr>
                <p14:cNvContentPartPr/>
                <p14:nvPr/>
              </p14:nvContentPartPr>
              <p14:xfrm>
                <a:off x="3640269" y="192154"/>
                <a:ext cx="295200" cy="242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24A0F5-474C-304A-83B2-8B8C40F575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32709" y="184594"/>
                  <a:ext cx="309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A86980-DD67-4046-9FDA-5D2F235450EB}"/>
                    </a:ext>
                  </a:extLst>
                </p14:cNvPr>
                <p14:cNvContentPartPr/>
                <p14:nvPr/>
              </p14:nvContentPartPr>
              <p14:xfrm>
                <a:off x="4021149" y="180994"/>
                <a:ext cx="84600" cy="214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A86980-DD67-4046-9FDA-5D2F235450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13949" y="173434"/>
                  <a:ext cx="99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5DAEE2-3BEA-3841-8EC5-0D7CE6690F9B}"/>
                    </a:ext>
                  </a:extLst>
                </p14:cNvPr>
                <p14:cNvContentPartPr/>
                <p14:nvPr/>
              </p14:nvContentPartPr>
              <p14:xfrm>
                <a:off x="4228869" y="203674"/>
                <a:ext cx="222480" cy="19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5DAEE2-3BEA-3841-8EC5-0D7CE6690F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1309" y="196114"/>
                  <a:ext cx="237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9B234F-5EB2-4A49-B64D-455F5F4BB25D}"/>
                    </a:ext>
                  </a:extLst>
                </p14:cNvPr>
                <p14:cNvContentPartPr/>
                <p14:nvPr/>
              </p14:nvContentPartPr>
              <p14:xfrm>
                <a:off x="4511829" y="119434"/>
                <a:ext cx="205560" cy="317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9B234F-5EB2-4A49-B64D-455F5F4BB2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4629" y="111874"/>
                  <a:ext cx="22068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EDAE23-92B1-8746-A7A6-3419A1668FBE}"/>
              </a:ext>
            </a:extLst>
          </p:cNvPr>
          <p:cNvGrpSpPr/>
          <p:nvPr/>
        </p:nvGrpSpPr>
        <p:grpSpPr>
          <a:xfrm>
            <a:off x="4948149" y="250114"/>
            <a:ext cx="207360" cy="89640"/>
            <a:chOff x="4948149" y="250114"/>
            <a:chExt cx="20736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F1E3CB-92F1-8E48-A323-D33E7D6F1DE2}"/>
                    </a:ext>
                  </a:extLst>
                </p14:cNvPr>
                <p14:cNvContentPartPr/>
                <p14:nvPr/>
              </p14:nvContentPartPr>
              <p14:xfrm>
                <a:off x="4948149" y="250114"/>
                <a:ext cx="133920" cy="2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F1E3CB-92F1-8E48-A323-D33E7D6F1D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40589" y="242554"/>
                  <a:ext cx="14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40D1BB-C74E-244A-B1BC-B137A88A85C8}"/>
                    </a:ext>
                  </a:extLst>
                </p14:cNvPr>
                <p14:cNvContentPartPr/>
                <p14:nvPr/>
              </p14:nvContentPartPr>
              <p14:xfrm>
                <a:off x="4995309" y="326434"/>
                <a:ext cx="160200" cy="13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40D1BB-C74E-244A-B1BC-B137A88A85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7749" y="318874"/>
                  <a:ext cx="174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473391-EEFB-CA49-8822-9108E4D4C73D}"/>
              </a:ext>
            </a:extLst>
          </p:cNvPr>
          <p:cNvGrpSpPr/>
          <p:nvPr/>
        </p:nvGrpSpPr>
        <p:grpSpPr>
          <a:xfrm>
            <a:off x="5524149" y="195754"/>
            <a:ext cx="726840" cy="283320"/>
            <a:chOff x="5524149" y="195754"/>
            <a:chExt cx="7268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83F76C-8FFB-A146-B9C4-27DFAF40F731}"/>
                    </a:ext>
                  </a:extLst>
                </p14:cNvPr>
                <p14:cNvContentPartPr/>
                <p14:nvPr/>
              </p14:nvContentPartPr>
              <p14:xfrm>
                <a:off x="5546109" y="228514"/>
                <a:ext cx="62640" cy="250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83F76C-8FFB-A146-B9C4-27DFAF40F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38549" y="220954"/>
                  <a:ext cx="77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D2FC75-A5D5-7140-A9CB-8CC04413CF61}"/>
                    </a:ext>
                  </a:extLst>
                </p14:cNvPr>
                <p14:cNvContentPartPr/>
                <p14:nvPr/>
              </p14:nvContentPartPr>
              <p14:xfrm>
                <a:off x="5524149" y="223474"/>
                <a:ext cx="207720" cy="10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D2FC75-A5D5-7140-A9CB-8CC04413CF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16949" y="215914"/>
                  <a:ext cx="222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CC4C5A-AADF-A44A-856E-6DF392ACD3B5}"/>
                    </a:ext>
                  </a:extLst>
                </p14:cNvPr>
                <p14:cNvContentPartPr/>
                <p14:nvPr/>
              </p14:nvContentPartPr>
              <p14:xfrm>
                <a:off x="5862189" y="195754"/>
                <a:ext cx="83160" cy="24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CC4C5A-AADF-A44A-856E-6DF392ACD3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54629" y="188194"/>
                  <a:ext cx="98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14E3A3-35D5-004A-8483-EE7D120135A5}"/>
                    </a:ext>
                  </a:extLst>
                </p14:cNvPr>
                <p14:cNvContentPartPr/>
                <p14:nvPr/>
              </p14:nvContentPartPr>
              <p14:xfrm>
                <a:off x="6098349" y="293674"/>
                <a:ext cx="152640" cy="91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14E3A3-35D5-004A-8483-EE7D120135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90789" y="286114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7D2241-89BC-B841-ACCB-ECFA6228015B}"/>
                    </a:ext>
                  </a:extLst>
                </p14:cNvPr>
                <p14:cNvContentPartPr/>
                <p14:nvPr/>
              </p14:nvContentPartPr>
              <p14:xfrm>
                <a:off x="6095469" y="282874"/>
                <a:ext cx="127440" cy="144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7D2241-89BC-B841-ACCB-ECFA622801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87909" y="275314"/>
                  <a:ext cx="14256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F998CF-34C9-074C-A47E-CAC43CDD690D}"/>
                  </a:ext>
                </a:extLst>
              </p14:cNvPr>
              <p14:cNvContentPartPr/>
              <p14:nvPr/>
            </p14:nvContentPartPr>
            <p14:xfrm>
              <a:off x="6459789" y="141394"/>
              <a:ext cx="98280" cy="32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F998CF-34C9-074C-A47E-CAC43CDD69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52229" y="133834"/>
                <a:ext cx="11340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22ADA61-E4C9-AE45-BA92-06C08A89B8F6}"/>
              </a:ext>
            </a:extLst>
          </p:cNvPr>
          <p:cNvGrpSpPr/>
          <p:nvPr/>
        </p:nvGrpSpPr>
        <p:grpSpPr>
          <a:xfrm>
            <a:off x="6794949" y="144994"/>
            <a:ext cx="483120" cy="395280"/>
            <a:chOff x="6794949" y="144994"/>
            <a:chExt cx="48312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3374BB-F312-B845-BB74-7C3C82A0446A}"/>
                    </a:ext>
                  </a:extLst>
                </p14:cNvPr>
                <p14:cNvContentPartPr/>
                <p14:nvPr/>
              </p14:nvContentPartPr>
              <p14:xfrm>
                <a:off x="6794949" y="218434"/>
                <a:ext cx="213120" cy="22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3374BB-F312-B845-BB74-7C3C82A044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87389" y="210874"/>
                  <a:ext cx="22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0E6585-9020-1942-AEA1-3DABAA4F8BB0}"/>
                    </a:ext>
                  </a:extLst>
                </p14:cNvPr>
                <p14:cNvContentPartPr/>
                <p14:nvPr/>
              </p14:nvContentPartPr>
              <p14:xfrm>
                <a:off x="7114269" y="144994"/>
                <a:ext cx="163800" cy="395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0E6585-9020-1942-AEA1-3DABAA4F8B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06709" y="137434"/>
                  <a:ext cx="17892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F27498-5C0B-2043-992D-A907F0069310}"/>
              </a:ext>
            </a:extLst>
          </p:cNvPr>
          <p:cNvGrpSpPr/>
          <p:nvPr/>
        </p:nvGrpSpPr>
        <p:grpSpPr>
          <a:xfrm>
            <a:off x="6169629" y="696514"/>
            <a:ext cx="242640" cy="397080"/>
            <a:chOff x="6169629" y="696514"/>
            <a:chExt cx="2426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763D00-BEB7-E444-9215-EAB2F31784F9}"/>
                    </a:ext>
                  </a:extLst>
                </p14:cNvPr>
                <p14:cNvContentPartPr/>
                <p14:nvPr/>
              </p14:nvContentPartPr>
              <p14:xfrm>
                <a:off x="6234069" y="765994"/>
                <a:ext cx="149760" cy="327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763D00-BEB7-E444-9215-EAB2F31784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6509" y="758794"/>
                  <a:ext cx="164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CC7013-7001-FF4E-BD70-293E7FCC1BA7}"/>
                    </a:ext>
                  </a:extLst>
                </p14:cNvPr>
                <p14:cNvContentPartPr/>
                <p14:nvPr/>
              </p14:nvContentPartPr>
              <p14:xfrm>
                <a:off x="6169629" y="696514"/>
                <a:ext cx="242640" cy="146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CC7013-7001-FF4E-BD70-293E7FCC1B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62069" y="688954"/>
                  <a:ext cx="2577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5313A2-2A18-A443-AD70-3275A5C79E98}"/>
              </a:ext>
            </a:extLst>
          </p:cNvPr>
          <p:cNvGrpSpPr/>
          <p:nvPr/>
        </p:nvGrpSpPr>
        <p:grpSpPr>
          <a:xfrm>
            <a:off x="6581109" y="899194"/>
            <a:ext cx="925200" cy="335520"/>
            <a:chOff x="6581109" y="899194"/>
            <a:chExt cx="9252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A0D1F6-901B-E24E-ABD8-29CFD3121EA2}"/>
                    </a:ext>
                  </a:extLst>
                </p14:cNvPr>
                <p14:cNvContentPartPr/>
                <p14:nvPr/>
              </p14:nvContentPartPr>
              <p14:xfrm>
                <a:off x="6581109" y="977314"/>
                <a:ext cx="243360" cy="257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A0D1F6-901B-E24E-ABD8-29CFD3121E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3549" y="969754"/>
                  <a:ext cx="258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081F24-67F2-1646-A654-92C656263A20}"/>
                    </a:ext>
                  </a:extLst>
                </p14:cNvPr>
                <p14:cNvContentPartPr/>
                <p14:nvPr/>
              </p14:nvContentPartPr>
              <p14:xfrm>
                <a:off x="6787029" y="957874"/>
                <a:ext cx="5400" cy="8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081F24-67F2-1646-A654-92C656263A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9469" y="950314"/>
                  <a:ext cx="20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3FB79C-D9BC-E340-9965-F18435F1CDB2}"/>
                    </a:ext>
                  </a:extLst>
                </p14:cNvPr>
                <p14:cNvContentPartPr/>
                <p14:nvPr/>
              </p14:nvContentPartPr>
              <p14:xfrm>
                <a:off x="6928509" y="1099354"/>
                <a:ext cx="146160" cy="93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3FB79C-D9BC-E340-9965-F18435F1CD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20949" y="1091794"/>
                  <a:ext cx="161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F58F16-6C87-444E-800E-23BCB15A2B31}"/>
                    </a:ext>
                  </a:extLst>
                </p14:cNvPr>
                <p14:cNvContentPartPr/>
                <p14:nvPr/>
              </p14:nvContentPartPr>
              <p14:xfrm>
                <a:off x="6949029" y="1056154"/>
                <a:ext cx="121680" cy="160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F58F16-6C87-444E-800E-23BCB15A2B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1469" y="1048594"/>
                  <a:ext cx="136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84C54C-4730-6640-BC8C-D477EE8E94E7}"/>
                    </a:ext>
                  </a:extLst>
                </p14:cNvPr>
                <p14:cNvContentPartPr/>
                <p14:nvPr/>
              </p14:nvContentPartPr>
              <p14:xfrm>
                <a:off x="7131909" y="1056874"/>
                <a:ext cx="132480" cy="108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84C54C-4730-6640-BC8C-D477EE8E94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4349" y="1049314"/>
                  <a:ext cx="147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426BDB-9446-8A4B-8C27-47A65AA5915E}"/>
                    </a:ext>
                  </a:extLst>
                </p14:cNvPr>
                <p14:cNvContentPartPr/>
                <p14:nvPr/>
              </p14:nvContentPartPr>
              <p14:xfrm>
                <a:off x="7302189" y="899194"/>
                <a:ext cx="204120" cy="28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426BDB-9446-8A4B-8C27-47A65AA591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94629" y="891634"/>
                  <a:ext cx="21924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84F5CDA-B158-114F-AB93-EE9026484832}"/>
                  </a:ext>
                </a:extLst>
              </p14:cNvPr>
              <p14:cNvContentPartPr/>
              <p14:nvPr/>
            </p14:nvContentPartPr>
            <p14:xfrm>
              <a:off x="7723389" y="1142914"/>
              <a:ext cx="2520" cy="4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84F5CDA-B158-114F-AB93-EE90264848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15829" y="1135354"/>
                <a:ext cx="176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192FFBC-DCAC-EF41-BF61-9842EC087485}"/>
              </a:ext>
            </a:extLst>
          </p:cNvPr>
          <p:cNvGrpSpPr/>
          <p:nvPr/>
        </p:nvGrpSpPr>
        <p:grpSpPr>
          <a:xfrm>
            <a:off x="758829" y="1665274"/>
            <a:ext cx="1137960" cy="374040"/>
            <a:chOff x="758829" y="1665274"/>
            <a:chExt cx="11379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797379-E98F-6C4A-B61D-6032A5A9391B}"/>
                    </a:ext>
                  </a:extLst>
                </p14:cNvPr>
                <p14:cNvContentPartPr/>
                <p14:nvPr/>
              </p14:nvContentPartPr>
              <p14:xfrm>
                <a:off x="758829" y="1778674"/>
                <a:ext cx="191160" cy="235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797379-E98F-6C4A-B61D-6032A5A939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269" y="1771114"/>
                  <a:ext cx="206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F095CF-3699-7845-BC7C-71E07CCEA331}"/>
                    </a:ext>
                  </a:extLst>
                </p14:cNvPr>
                <p14:cNvContentPartPr/>
                <p14:nvPr/>
              </p14:nvContentPartPr>
              <p14:xfrm>
                <a:off x="1061229" y="1665274"/>
                <a:ext cx="221760" cy="37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F095CF-3699-7845-BC7C-71E07CCEA3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3669" y="1657714"/>
                  <a:ext cx="236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5C7838-802A-334D-88E3-605647A73B24}"/>
                    </a:ext>
                  </a:extLst>
                </p14:cNvPr>
                <p14:cNvContentPartPr/>
                <p14:nvPr/>
              </p14:nvContentPartPr>
              <p14:xfrm>
                <a:off x="1279029" y="1719634"/>
                <a:ext cx="66960" cy="302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5C7838-802A-334D-88E3-605647A73B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71469" y="1712074"/>
                  <a:ext cx="82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F61A47-85EE-6C47-A8DB-FEE7E38B8F1D}"/>
                    </a:ext>
                  </a:extLst>
                </p14:cNvPr>
                <p14:cNvContentPartPr/>
                <p14:nvPr/>
              </p14:nvContentPartPr>
              <p14:xfrm>
                <a:off x="1238349" y="1854634"/>
                <a:ext cx="658440" cy="116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F61A47-85EE-6C47-A8DB-FEE7E38B8F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30789" y="1847074"/>
                  <a:ext cx="6735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F1E932-AF40-2C41-B0BD-A2FB28D31731}"/>
              </a:ext>
            </a:extLst>
          </p:cNvPr>
          <p:cNvGrpSpPr/>
          <p:nvPr/>
        </p:nvGrpSpPr>
        <p:grpSpPr>
          <a:xfrm>
            <a:off x="2465589" y="1754554"/>
            <a:ext cx="714960" cy="195480"/>
            <a:chOff x="2465589" y="1754554"/>
            <a:chExt cx="7149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7D98AB-365B-DF47-93B9-CDCF0B95662C}"/>
                    </a:ext>
                  </a:extLst>
                </p14:cNvPr>
                <p14:cNvContentPartPr/>
                <p14:nvPr/>
              </p14:nvContentPartPr>
              <p14:xfrm>
                <a:off x="2465589" y="1841314"/>
                <a:ext cx="246240" cy="10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7D98AB-365B-DF47-93B9-CDCF0B9566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8029" y="1833754"/>
                  <a:ext cx="261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ECCD7F-E111-744A-A285-15C7631479FF}"/>
                    </a:ext>
                  </a:extLst>
                </p14:cNvPr>
                <p14:cNvContentPartPr/>
                <p14:nvPr/>
              </p14:nvContentPartPr>
              <p14:xfrm>
                <a:off x="2792109" y="1754554"/>
                <a:ext cx="388440" cy="181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ECCD7F-E111-744A-A285-15C7631479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84549" y="1746994"/>
                  <a:ext cx="4035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9A6A5A-DE38-9B45-8627-5D1D8DAA3F56}"/>
              </a:ext>
            </a:extLst>
          </p:cNvPr>
          <p:cNvGrpSpPr/>
          <p:nvPr/>
        </p:nvGrpSpPr>
        <p:grpSpPr>
          <a:xfrm>
            <a:off x="3691749" y="1534594"/>
            <a:ext cx="1606680" cy="401760"/>
            <a:chOff x="3691749" y="1534594"/>
            <a:chExt cx="16066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212D01-FCB6-274F-9DAC-A95D1C875AD5}"/>
                    </a:ext>
                  </a:extLst>
                </p14:cNvPr>
                <p14:cNvContentPartPr/>
                <p14:nvPr/>
              </p14:nvContentPartPr>
              <p14:xfrm>
                <a:off x="3691749" y="1579594"/>
                <a:ext cx="539640" cy="356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212D01-FCB6-274F-9DAC-A95D1C875AD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84189" y="1572034"/>
                  <a:ext cx="554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3AEEAF-474C-F647-BE36-7CDF02A40F29}"/>
                    </a:ext>
                  </a:extLst>
                </p14:cNvPr>
                <p14:cNvContentPartPr/>
                <p14:nvPr/>
              </p14:nvContentPartPr>
              <p14:xfrm>
                <a:off x="4298709" y="1560874"/>
                <a:ext cx="266040" cy="327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3AEEAF-474C-F647-BE36-7CDF02A40F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91149" y="1553314"/>
                  <a:ext cx="281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B08919-9011-0049-9C5D-B789248047D3}"/>
                    </a:ext>
                  </a:extLst>
                </p14:cNvPr>
                <p14:cNvContentPartPr/>
                <p14:nvPr/>
              </p14:nvContentPartPr>
              <p14:xfrm>
                <a:off x="4678869" y="1578154"/>
                <a:ext cx="58320" cy="290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B08919-9011-0049-9C5D-B789248047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71309" y="1570594"/>
                  <a:ext cx="73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D58A3B-69ED-FE40-9AE1-45441CA723CF}"/>
                    </a:ext>
                  </a:extLst>
                </p14:cNvPr>
                <p14:cNvContentPartPr/>
                <p14:nvPr/>
              </p14:nvContentPartPr>
              <p14:xfrm>
                <a:off x="4848069" y="1614514"/>
                <a:ext cx="253080" cy="242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D58A3B-69ED-FE40-9AE1-45441CA723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40509" y="1606954"/>
                  <a:ext cx="267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8C4C55-5B18-E246-8E2F-E06D4E455EA6}"/>
                    </a:ext>
                  </a:extLst>
                </p14:cNvPr>
                <p14:cNvContentPartPr/>
                <p14:nvPr/>
              </p14:nvContentPartPr>
              <p14:xfrm>
                <a:off x="5132469" y="1534594"/>
                <a:ext cx="165960" cy="365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8C4C55-5B18-E246-8E2F-E06D4E455E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24909" y="1527034"/>
                  <a:ext cx="18108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0237DF8-645E-9A4A-BC42-03241BCBD3F4}"/>
              </a:ext>
            </a:extLst>
          </p:cNvPr>
          <p:cNvGrpSpPr/>
          <p:nvPr/>
        </p:nvGrpSpPr>
        <p:grpSpPr>
          <a:xfrm>
            <a:off x="967629" y="2576074"/>
            <a:ext cx="1413360" cy="453240"/>
            <a:chOff x="967629" y="2576074"/>
            <a:chExt cx="141336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0A1062-FE96-0D4B-B80F-D193F20C846C}"/>
                    </a:ext>
                  </a:extLst>
                </p14:cNvPr>
                <p14:cNvContentPartPr/>
                <p14:nvPr/>
              </p14:nvContentPartPr>
              <p14:xfrm>
                <a:off x="967629" y="2576074"/>
                <a:ext cx="845280" cy="453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0A1062-FE96-0D4B-B80F-D193F20C84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0069" y="2568514"/>
                  <a:ext cx="8600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C441B1-3B85-3240-9696-913FB751EFD0}"/>
                    </a:ext>
                  </a:extLst>
                </p14:cNvPr>
                <p14:cNvContentPartPr/>
                <p14:nvPr/>
              </p14:nvContentPartPr>
              <p14:xfrm>
                <a:off x="1696989" y="2606314"/>
                <a:ext cx="487440" cy="291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C441B1-3B85-3240-9696-913FB751EF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89429" y="2599114"/>
                  <a:ext cx="502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E80704-F949-2643-AD47-8C53C6140529}"/>
                    </a:ext>
                  </a:extLst>
                </p14:cNvPr>
                <p14:cNvContentPartPr/>
                <p14:nvPr/>
              </p14:nvContentPartPr>
              <p14:xfrm>
                <a:off x="2247789" y="2579674"/>
                <a:ext cx="133200" cy="311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E80704-F949-2643-AD47-8C53C61405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40229" y="2572114"/>
                  <a:ext cx="14832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380345E-914C-FD41-9E5B-B0AD84436832}"/>
                  </a:ext>
                </a:extLst>
              </p14:cNvPr>
              <p14:cNvContentPartPr/>
              <p14:nvPr/>
            </p14:nvContentPartPr>
            <p14:xfrm>
              <a:off x="2738469" y="2561674"/>
              <a:ext cx="269280" cy="642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380345E-914C-FD41-9E5B-B0AD8443683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30909" y="2554114"/>
                <a:ext cx="284400" cy="65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72BA533-2ECD-774D-BA23-F904A44812A6}"/>
              </a:ext>
            </a:extLst>
          </p:cNvPr>
          <p:cNvGrpSpPr/>
          <p:nvPr/>
        </p:nvGrpSpPr>
        <p:grpSpPr>
          <a:xfrm>
            <a:off x="3390789" y="2427394"/>
            <a:ext cx="3202560" cy="392400"/>
            <a:chOff x="3390789" y="2427394"/>
            <a:chExt cx="32025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2F58F5-DF33-FB48-870D-7453287F64F8}"/>
                    </a:ext>
                  </a:extLst>
                </p14:cNvPr>
                <p14:cNvContentPartPr/>
                <p14:nvPr/>
              </p14:nvContentPartPr>
              <p14:xfrm>
                <a:off x="3390789" y="2596954"/>
                <a:ext cx="824040" cy="152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2F58F5-DF33-FB48-870D-7453287F64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83229" y="2589754"/>
                  <a:ext cx="83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4A5AE6-E379-E947-975C-CCEE0691D755}"/>
                    </a:ext>
                  </a:extLst>
                </p14:cNvPr>
                <p14:cNvContentPartPr/>
                <p14:nvPr/>
              </p14:nvContentPartPr>
              <p14:xfrm>
                <a:off x="4036989" y="2605954"/>
                <a:ext cx="137880" cy="213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4A5AE6-E379-E947-975C-CCEE0691D7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9429" y="2598394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B1C858-6E93-9644-BDA8-1879B320CE29}"/>
                    </a:ext>
                  </a:extLst>
                </p14:cNvPr>
                <p14:cNvContentPartPr/>
                <p14:nvPr/>
              </p14:nvContentPartPr>
              <p14:xfrm>
                <a:off x="4315989" y="2764714"/>
                <a:ext cx="3960" cy="3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B1C858-6E93-9644-BDA8-1879B320CE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08429" y="2757154"/>
                  <a:ext cx="19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336A3A-A459-194A-A24F-09DD3EFAAA65}"/>
                    </a:ext>
                  </a:extLst>
                </p14:cNvPr>
                <p14:cNvContentPartPr/>
                <p14:nvPr/>
              </p14:nvContentPartPr>
              <p14:xfrm>
                <a:off x="4491669" y="2458354"/>
                <a:ext cx="467640" cy="326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336A3A-A459-194A-A24F-09DD3EFAAA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84109" y="2450794"/>
                  <a:ext cx="4827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64617C-7683-A54B-B62C-BEE43A940F32}"/>
                    </a:ext>
                  </a:extLst>
                </p14:cNvPr>
                <p14:cNvContentPartPr/>
                <p14:nvPr/>
              </p14:nvContentPartPr>
              <p14:xfrm>
                <a:off x="4914669" y="2503714"/>
                <a:ext cx="360" cy="4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64617C-7683-A54B-B62C-BEE43A940F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7109" y="2496154"/>
                  <a:ext cx="15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9C572D-2443-6A4A-A9E6-8B894E090050}"/>
                    </a:ext>
                  </a:extLst>
                </p14:cNvPr>
                <p14:cNvContentPartPr/>
                <p14:nvPr/>
              </p14:nvContentPartPr>
              <p14:xfrm>
                <a:off x="5072349" y="2452234"/>
                <a:ext cx="622440" cy="346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9C572D-2443-6A4A-A9E6-8B894E0900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64789" y="2444674"/>
                  <a:ext cx="637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146170-D92F-6A49-9237-72C02A33F518}"/>
                    </a:ext>
                  </a:extLst>
                </p14:cNvPr>
                <p14:cNvContentPartPr/>
                <p14:nvPr/>
              </p14:nvContentPartPr>
              <p14:xfrm>
                <a:off x="5668149" y="2473834"/>
                <a:ext cx="9000" cy="8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146170-D92F-6A49-9237-72C02A33F5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60589" y="2466274"/>
                  <a:ext cx="24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543329-38F4-9148-B1A6-F6880CBC6303}"/>
                    </a:ext>
                  </a:extLst>
                </p14:cNvPr>
                <p14:cNvContentPartPr/>
                <p14:nvPr/>
              </p14:nvContentPartPr>
              <p14:xfrm>
                <a:off x="5752749" y="2427394"/>
                <a:ext cx="840600" cy="358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543329-38F4-9148-B1A6-F6880CBC63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45549" y="2419834"/>
                  <a:ext cx="855720" cy="37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74FAEAE-AE18-2343-91F4-EA3D8A1C1D4C}"/>
                  </a:ext>
                </a:extLst>
              </p14:cNvPr>
              <p14:cNvContentPartPr/>
              <p14:nvPr/>
            </p14:nvContentPartPr>
            <p14:xfrm>
              <a:off x="6830589" y="2601634"/>
              <a:ext cx="32400" cy="11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74FAEAE-AE18-2343-91F4-EA3D8A1C1D4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23029" y="2594074"/>
                <a:ext cx="47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7774D91-5F09-1A46-ABA2-06568172CC16}"/>
                  </a:ext>
                </a:extLst>
              </p14:cNvPr>
              <p14:cNvContentPartPr/>
              <p14:nvPr/>
            </p14:nvContentPartPr>
            <p14:xfrm>
              <a:off x="6830589" y="2743114"/>
              <a:ext cx="25200" cy="8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7774D91-5F09-1A46-ABA2-06568172CC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3029" y="2735554"/>
                <a:ext cx="39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65A2D93-5109-7E4E-9CBD-06E8CAB923EA}"/>
                  </a:ext>
                </a:extLst>
              </p14:cNvPr>
              <p14:cNvContentPartPr/>
              <p14:nvPr/>
            </p14:nvContentPartPr>
            <p14:xfrm>
              <a:off x="7434309" y="2460874"/>
              <a:ext cx="250560" cy="265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65A2D93-5109-7E4E-9CBD-06E8CAB923E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26749" y="2453314"/>
                <a:ext cx="2656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443CC45-9727-0B40-B711-84B7F52CF844}"/>
                  </a:ext>
                </a:extLst>
              </p14:cNvPr>
              <p14:cNvContentPartPr/>
              <p14:nvPr/>
            </p14:nvContentPartPr>
            <p14:xfrm>
              <a:off x="7417029" y="2167474"/>
              <a:ext cx="230400" cy="15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443CC45-9727-0B40-B711-84B7F52CF84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09469" y="2159914"/>
                <a:ext cx="2455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2A30CD1-1FFA-774B-8689-2D0ED6A44F1C}"/>
              </a:ext>
            </a:extLst>
          </p:cNvPr>
          <p:cNvGrpSpPr/>
          <p:nvPr/>
        </p:nvGrpSpPr>
        <p:grpSpPr>
          <a:xfrm>
            <a:off x="7911309" y="2591194"/>
            <a:ext cx="218880" cy="124560"/>
            <a:chOff x="7911309" y="2591194"/>
            <a:chExt cx="21888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0D680C-167C-6E46-9E74-0383DB30C34F}"/>
                    </a:ext>
                  </a:extLst>
                </p14:cNvPr>
                <p14:cNvContentPartPr/>
                <p14:nvPr/>
              </p14:nvContentPartPr>
              <p14:xfrm>
                <a:off x="7911309" y="2591194"/>
                <a:ext cx="180360" cy="54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0D680C-167C-6E46-9E74-0383DB30C3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03749" y="2583634"/>
                  <a:ext cx="195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898959-E01C-1543-9DF3-A3D47674DA2B}"/>
                    </a:ext>
                  </a:extLst>
                </p14:cNvPr>
                <p14:cNvContentPartPr/>
                <p14:nvPr/>
              </p14:nvContentPartPr>
              <p14:xfrm>
                <a:off x="7954869" y="2692354"/>
                <a:ext cx="175320" cy="2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898959-E01C-1543-9DF3-A3D47674DA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47309" y="2684794"/>
                  <a:ext cx="1900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A5D0B4-501F-9240-A065-999B63BBB25B}"/>
              </a:ext>
            </a:extLst>
          </p:cNvPr>
          <p:cNvGrpSpPr/>
          <p:nvPr/>
        </p:nvGrpSpPr>
        <p:grpSpPr>
          <a:xfrm>
            <a:off x="8399109" y="2463034"/>
            <a:ext cx="1251000" cy="690840"/>
            <a:chOff x="8399109" y="2463034"/>
            <a:chExt cx="1251000" cy="6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EB71A2-C43A-9E4F-954A-52932C82C52A}"/>
                    </a:ext>
                  </a:extLst>
                </p14:cNvPr>
                <p14:cNvContentPartPr/>
                <p14:nvPr/>
              </p14:nvContentPartPr>
              <p14:xfrm>
                <a:off x="8399109" y="2466634"/>
                <a:ext cx="349200" cy="167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EB71A2-C43A-9E4F-954A-52932C82C5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91549" y="2459074"/>
                  <a:ext cx="364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D32D58-746E-8440-AC9E-47BE9C333046}"/>
                    </a:ext>
                  </a:extLst>
                </p14:cNvPr>
                <p14:cNvContentPartPr/>
                <p14:nvPr/>
              </p14:nvContentPartPr>
              <p14:xfrm>
                <a:off x="8827149" y="2472394"/>
                <a:ext cx="114840" cy="441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D32D58-746E-8440-AC9E-47BE9C3330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19589" y="2464834"/>
                  <a:ext cx="1299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434442-5BAB-4447-A193-6F44BB9A17E0}"/>
                    </a:ext>
                  </a:extLst>
                </p14:cNvPr>
                <p14:cNvContentPartPr/>
                <p14:nvPr/>
              </p14:nvContentPartPr>
              <p14:xfrm>
                <a:off x="8985909" y="2463754"/>
                <a:ext cx="654840" cy="181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434442-5BAB-4447-A193-6F44BB9A17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8349" y="2456194"/>
                  <a:ext cx="66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B930D4C-74C6-3049-9875-882DB5C2CFFD}"/>
                    </a:ext>
                  </a:extLst>
                </p14:cNvPr>
                <p14:cNvContentPartPr/>
                <p14:nvPr/>
              </p14:nvContentPartPr>
              <p14:xfrm>
                <a:off x="9453189" y="2463034"/>
                <a:ext cx="196920" cy="231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B930D4C-74C6-3049-9875-882DB5C2CF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5629" y="2455474"/>
                  <a:ext cx="212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2EEEFF-6BF4-4C48-9265-CDDD035E41B0}"/>
                    </a:ext>
                  </a:extLst>
                </p14:cNvPr>
                <p14:cNvContentPartPr/>
                <p14:nvPr/>
              </p14:nvContentPartPr>
              <p14:xfrm>
                <a:off x="8971509" y="2892154"/>
                <a:ext cx="263880" cy="261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2EEEFF-6BF4-4C48-9265-CDDD035E41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63949" y="2884594"/>
                  <a:ext cx="2790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DF40A0-CFF8-0D41-8574-4DDE60C2F1D4}"/>
              </a:ext>
            </a:extLst>
          </p:cNvPr>
          <p:cNvGrpSpPr/>
          <p:nvPr/>
        </p:nvGrpSpPr>
        <p:grpSpPr>
          <a:xfrm>
            <a:off x="9954669" y="2340274"/>
            <a:ext cx="964800" cy="342000"/>
            <a:chOff x="9954669" y="2340274"/>
            <a:chExt cx="9648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AF9C51-266B-5B4B-8EF2-947836B44584}"/>
                    </a:ext>
                  </a:extLst>
                </p14:cNvPr>
                <p14:cNvContentPartPr/>
                <p14:nvPr/>
              </p14:nvContentPartPr>
              <p14:xfrm>
                <a:off x="9954669" y="2353954"/>
                <a:ext cx="205560" cy="313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AF9C51-266B-5B4B-8EF2-947836B445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47109" y="2346394"/>
                  <a:ext cx="220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23B010-4A29-AB46-B90D-46A9D8545151}"/>
                    </a:ext>
                  </a:extLst>
                </p14:cNvPr>
                <p14:cNvContentPartPr/>
                <p14:nvPr/>
              </p14:nvContentPartPr>
              <p14:xfrm>
                <a:off x="10246629" y="2396074"/>
                <a:ext cx="89640" cy="28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23B010-4A29-AB46-B90D-46A9D85451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39069" y="2388514"/>
                  <a:ext cx="10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10D804-348F-2F40-81E6-CF07FD523198}"/>
                    </a:ext>
                  </a:extLst>
                </p14:cNvPr>
                <p14:cNvContentPartPr/>
                <p14:nvPr/>
              </p14:nvContentPartPr>
              <p14:xfrm>
                <a:off x="10437429" y="2416594"/>
                <a:ext cx="211680" cy="204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10D804-348F-2F40-81E6-CF07FD5231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29869" y="2409034"/>
                  <a:ext cx="226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E8F355-4EC0-5540-9C0A-8F62A3848B46}"/>
                    </a:ext>
                  </a:extLst>
                </p14:cNvPr>
                <p14:cNvContentPartPr/>
                <p14:nvPr/>
              </p14:nvContentPartPr>
              <p14:xfrm>
                <a:off x="10771149" y="2340274"/>
                <a:ext cx="148320" cy="331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E8F355-4EC0-5540-9C0A-8F62A3848B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63589" y="2332714"/>
                  <a:ext cx="16308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CD1BA95-309F-524E-A4B8-F42984081E36}"/>
              </a:ext>
            </a:extLst>
          </p:cNvPr>
          <p:cNvGrpSpPr/>
          <p:nvPr/>
        </p:nvGrpSpPr>
        <p:grpSpPr>
          <a:xfrm>
            <a:off x="1160589" y="3374554"/>
            <a:ext cx="708480" cy="392400"/>
            <a:chOff x="1160589" y="3374554"/>
            <a:chExt cx="70848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0F0EA88-D1AE-0C4E-AED5-ED3311D6FC3E}"/>
                    </a:ext>
                  </a:extLst>
                </p14:cNvPr>
                <p14:cNvContentPartPr/>
                <p14:nvPr/>
              </p14:nvContentPartPr>
              <p14:xfrm>
                <a:off x="1160589" y="3468154"/>
                <a:ext cx="348120" cy="298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0F0EA88-D1AE-0C4E-AED5-ED3311D6FC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3029" y="3460594"/>
                  <a:ext cx="362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6C1B23-C010-4A46-BC38-85F9E83C2501}"/>
                    </a:ext>
                  </a:extLst>
                </p14:cNvPr>
                <p14:cNvContentPartPr/>
                <p14:nvPr/>
              </p14:nvContentPartPr>
              <p14:xfrm>
                <a:off x="1583589" y="3374554"/>
                <a:ext cx="285480" cy="368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6C1B23-C010-4A46-BC38-85F9E83C25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76029" y="3366994"/>
                  <a:ext cx="30060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AAA0EF6-A43F-2545-9DC4-5A12D371A0AB}"/>
                  </a:ext>
                </a:extLst>
              </p14:cNvPr>
              <p14:cNvContentPartPr/>
              <p14:nvPr/>
            </p14:nvContentPartPr>
            <p14:xfrm>
              <a:off x="3336429" y="3476074"/>
              <a:ext cx="2179800" cy="14407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AAA0EF6-A43F-2545-9DC4-5A12D371A0A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28869" y="3468514"/>
                <a:ext cx="219492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F8892C9-7650-1348-B4A5-08E156FC7871}"/>
                  </a:ext>
                </a:extLst>
              </p14:cNvPr>
              <p14:cNvContentPartPr/>
              <p14:nvPr/>
            </p14:nvContentPartPr>
            <p14:xfrm>
              <a:off x="3292149" y="4749754"/>
              <a:ext cx="51120" cy="4399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F8892C9-7650-1348-B4A5-08E156FC78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84589" y="4742194"/>
                <a:ext cx="662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9736142-BC5A-2140-BCC1-DE400C3292A0}"/>
                  </a:ext>
                </a:extLst>
              </p14:cNvPr>
              <p14:cNvContentPartPr/>
              <p14:nvPr/>
            </p14:nvContentPartPr>
            <p14:xfrm>
              <a:off x="4487349" y="5364634"/>
              <a:ext cx="57600" cy="6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9736142-BC5A-2140-BCC1-DE400C3292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79789" y="5357074"/>
                <a:ext cx="727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3F8808C-BA7B-F74E-9938-536A9996B0FF}"/>
              </a:ext>
            </a:extLst>
          </p:cNvPr>
          <p:cNvGrpSpPr/>
          <p:nvPr/>
        </p:nvGrpSpPr>
        <p:grpSpPr>
          <a:xfrm>
            <a:off x="2269389" y="3211834"/>
            <a:ext cx="6257520" cy="2874960"/>
            <a:chOff x="2269389" y="3211834"/>
            <a:chExt cx="6257520" cy="28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A428F7-8AD7-D047-BB4C-8A566C00D14D}"/>
                    </a:ext>
                  </a:extLst>
                </p14:cNvPr>
                <p14:cNvContentPartPr/>
                <p14:nvPr/>
              </p14:nvContentPartPr>
              <p14:xfrm>
                <a:off x="2269389" y="3439714"/>
                <a:ext cx="144000" cy="2439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A428F7-8AD7-D047-BB4C-8A566C00D1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61829" y="3432154"/>
                  <a:ext cx="159120" cy="24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EB1740-0665-3442-944A-E05F0E6DA972}"/>
                    </a:ext>
                  </a:extLst>
                </p14:cNvPr>
                <p14:cNvContentPartPr/>
                <p14:nvPr/>
              </p14:nvContentPartPr>
              <p14:xfrm>
                <a:off x="2405109" y="5530594"/>
                <a:ext cx="3225600" cy="261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EB1740-0665-3442-944A-E05F0E6DA9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97549" y="5523034"/>
                  <a:ext cx="3240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1362B07-7E04-6442-8802-E4D0C4B38DD0}"/>
                    </a:ext>
                  </a:extLst>
                </p14:cNvPr>
                <p14:cNvContentPartPr/>
                <p14:nvPr/>
              </p14:nvContentPartPr>
              <p14:xfrm>
                <a:off x="5926269" y="5635354"/>
                <a:ext cx="207360" cy="265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1362B07-7E04-6442-8802-E4D0C4B38D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18709" y="5627794"/>
                  <a:ext cx="222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732F64-848A-6A41-8E17-68D2287BA515}"/>
                    </a:ext>
                  </a:extLst>
                </p14:cNvPr>
                <p14:cNvContentPartPr/>
                <p14:nvPr/>
              </p14:nvContentPartPr>
              <p14:xfrm>
                <a:off x="4087389" y="3603154"/>
                <a:ext cx="9000" cy="58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732F64-848A-6A41-8E17-68D2287BA5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79829" y="3595594"/>
                  <a:ext cx="24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1297CD-095F-0845-9203-A3989330B19D}"/>
                    </a:ext>
                  </a:extLst>
                </p14:cNvPr>
                <p14:cNvContentPartPr/>
                <p14:nvPr/>
              </p14:nvContentPartPr>
              <p14:xfrm>
                <a:off x="4087389" y="3788194"/>
                <a:ext cx="38160" cy="59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1297CD-095F-0845-9203-A3989330B1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79829" y="3780634"/>
                  <a:ext cx="53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21BBEB-0514-1746-BA58-0443E62FC79C}"/>
                    </a:ext>
                  </a:extLst>
                </p14:cNvPr>
                <p14:cNvContentPartPr/>
                <p14:nvPr/>
              </p14:nvContentPartPr>
              <p14:xfrm>
                <a:off x="4166589" y="5858554"/>
                <a:ext cx="219600" cy="228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21BBEB-0514-1746-BA58-0443E62FC7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9029" y="5850994"/>
                  <a:ext cx="234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C7518C-EC74-6C46-A06F-B2BDED080848}"/>
                    </a:ext>
                  </a:extLst>
                </p14:cNvPr>
                <p14:cNvContentPartPr/>
                <p14:nvPr/>
              </p14:nvContentPartPr>
              <p14:xfrm>
                <a:off x="4152549" y="5658034"/>
                <a:ext cx="228960" cy="99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C7518C-EC74-6C46-A06F-B2BDED0808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45349" y="5650474"/>
                  <a:ext cx="244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F7B6EA-8D86-424A-B213-A0DDFF592453}"/>
                    </a:ext>
                  </a:extLst>
                </p14:cNvPr>
                <p14:cNvContentPartPr/>
                <p14:nvPr/>
              </p14:nvContentPartPr>
              <p14:xfrm>
                <a:off x="4490229" y="3494074"/>
                <a:ext cx="103320" cy="11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F7B6EA-8D86-424A-B213-A0DDFF5924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82669" y="3486514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A3578C-3CF9-7E41-BD34-A369E587F8F7}"/>
                    </a:ext>
                  </a:extLst>
                </p14:cNvPr>
                <p14:cNvContentPartPr/>
                <p14:nvPr/>
              </p14:nvContentPartPr>
              <p14:xfrm>
                <a:off x="4740429" y="3439714"/>
                <a:ext cx="80280" cy="14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A3578C-3CF9-7E41-BD34-A369E587F8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33229" y="3432154"/>
                  <a:ext cx="95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E248BD4-B7CE-C342-A086-DEFB8D195503}"/>
                    </a:ext>
                  </a:extLst>
                </p14:cNvPr>
                <p14:cNvContentPartPr/>
                <p14:nvPr/>
              </p14:nvContentPartPr>
              <p14:xfrm>
                <a:off x="4969029" y="3472474"/>
                <a:ext cx="88920" cy="9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E248BD4-B7CE-C342-A086-DEFB8D1955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61829" y="3464914"/>
                  <a:ext cx="10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0FCC55-FE39-3148-9EC8-1EE136CCA7B1}"/>
                    </a:ext>
                  </a:extLst>
                </p14:cNvPr>
                <p14:cNvContentPartPr/>
                <p14:nvPr/>
              </p14:nvContentPartPr>
              <p14:xfrm>
                <a:off x="5219589" y="3446194"/>
                <a:ext cx="72720" cy="23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0FCC55-FE39-3148-9EC8-1EE136CCA7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12029" y="3438634"/>
                  <a:ext cx="87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DF9AE4-BB4D-1043-8373-B0648D706609}"/>
                    </a:ext>
                  </a:extLst>
                </p14:cNvPr>
                <p14:cNvContentPartPr/>
                <p14:nvPr/>
              </p14:nvContentPartPr>
              <p14:xfrm>
                <a:off x="5328309" y="3439714"/>
                <a:ext cx="106920" cy="25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DF9AE4-BB4D-1043-8373-B0648D7066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20749" y="3432154"/>
                  <a:ext cx="12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563607-5AEB-734F-9913-6FE9D1E34619}"/>
                    </a:ext>
                  </a:extLst>
                </p14:cNvPr>
                <p14:cNvContentPartPr/>
                <p14:nvPr/>
              </p14:nvContentPartPr>
              <p14:xfrm>
                <a:off x="5611269" y="3446914"/>
                <a:ext cx="131760" cy="18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563607-5AEB-734F-9913-6FE9D1E346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3709" y="3439354"/>
                  <a:ext cx="14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8CA9FC-6C89-BB40-86A2-E794C9A0E0B3}"/>
                    </a:ext>
                  </a:extLst>
                </p14:cNvPr>
                <p14:cNvContentPartPr/>
                <p14:nvPr/>
              </p14:nvContentPartPr>
              <p14:xfrm>
                <a:off x="6057669" y="3211834"/>
                <a:ext cx="519840" cy="40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8CA9FC-6C89-BB40-86A2-E794C9A0E0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50109" y="3204274"/>
                  <a:ext cx="534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D88D8A-3A4E-4A43-AA3B-F8293D93E6F8}"/>
                    </a:ext>
                  </a:extLst>
                </p14:cNvPr>
                <p14:cNvContentPartPr/>
                <p14:nvPr/>
              </p14:nvContentPartPr>
              <p14:xfrm>
                <a:off x="6645549" y="3243874"/>
                <a:ext cx="187560" cy="263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D88D8A-3A4E-4A43-AA3B-F8293D93E6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37989" y="3236314"/>
                  <a:ext cx="202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B8AE5EC-FA89-E242-986D-8F2B4A1E1945}"/>
                    </a:ext>
                  </a:extLst>
                </p14:cNvPr>
                <p14:cNvContentPartPr/>
                <p14:nvPr/>
              </p14:nvContentPartPr>
              <p14:xfrm>
                <a:off x="6906909" y="3460234"/>
                <a:ext cx="605520" cy="135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B8AE5EC-FA89-E242-986D-8F2B4A1E19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99349" y="3452674"/>
                  <a:ext cx="620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5C13A3-AB90-034B-B90B-5C6D55611A1C}"/>
                    </a:ext>
                  </a:extLst>
                </p14:cNvPr>
                <p14:cNvContentPartPr/>
                <p14:nvPr/>
              </p14:nvContentPartPr>
              <p14:xfrm>
                <a:off x="7398669" y="3438274"/>
                <a:ext cx="101160" cy="185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5C13A3-AB90-034B-B90B-5C6D55611A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91469" y="3430714"/>
                  <a:ext cx="116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9B8449-B04F-834A-98FF-263B54FF49E3}"/>
                    </a:ext>
                  </a:extLst>
                </p14:cNvPr>
                <p14:cNvContentPartPr/>
                <p14:nvPr/>
              </p14:nvContentPartPr>
              <p14:xfrm>
                <a:off x="4130949" y="4049194"/>
                <a:ext cx="46800" cy="7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9B8449-B04F-834A-98FF-263B54FF49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23389" y="4041634"/>
                  <a:ext cx="61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D22D9A-7AA4-5344-87F7-F3A0493F9A4B}"/>
                    </a:ext>
                  </a:extLst>
                </p14:cNvPr>
                <p14:cNvContentPartPr/>
                <p14:nvPr/>
              </p14:nvContentPartPr>
              <p14:xfrm>
                <a:off x="4185309" y="4234234"/>
                <a:ext cx="25920" cy="89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D22D9A-7AA4-5344-87F7-F3A0493F9A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7749" y="4226674"/>
                  <a:ext cx="40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E06DA0-92E7-A24F-8734-64C83E99938B}"/>
                    </a:ext>
                  </a:extLst>
                </p14:cNvPr>
                <p14:cNvContentPartPr/>
                <p14:nvPr/>
              </p14:nvContentPartPr>
              <p14:xfrm>
                <a:off x="4208709" y="4430434"/>
                <a:ext cx="14040" cy="110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E06DA0-92E7-A24F-8734-64C83E9993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01149" y="4422874"/>
                  <a:ext cx="2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561AD4-E8F3-AB45-BC7F-9CADD4C633EE}"/>
                    </a:ext>
                  </a:extLst>
                </p14:cNvPr>
                <p14:cNvContentPartPr/>
                <p14:nvPr/>
              </p14:nvContentPartPr>
              <p14:xfrm>
                <a:off x="4183869" y="4604314"/>
                <a:ext cx="1800" cy="84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561AD4-E8F3-AB45-BC7F-9CADD4C633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6309" y="4597114"/>
                  <a:ext cx="16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52900F-E37B-C446-AE27-6A5782635DC4}"/>
                    </a:ext>
                  </a:extLst>
                </p14:cNvPr>
                <p14:cNvContentPartPr/>
                <p14:nvPr/>
              </p14:nvContentPartPr>
              <p14:xfrm>
                <a:off x="4174509" y="4734994"/>
                <a:ext cx="6840" cy="42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52900F-E37B-C446-AE27-6A5782635D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66949" y="4727434"/>
                  <a:ext cx="21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942167-75F4-C04C-8394-CA3E9827F4D2}"/>
                    </a:ext>
                  </a:extLst>
                </p14:cNvPr>
                <p14:cNvContentPartPr/>
                <p14:nvPr/>
              </p14:nvContentPartPr>
              <p14:xfrm>
                <a:off x="4174509" y="4854874"/>
                <a:ext cx="72360" cy="678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942167-75F4-C04C-8394-CA3E9827F4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66949" y="4847314"/>
                  <a:ext cx="8712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57A132D-0723-7B4F-AC35-10D8CB4E7CC6}"/>
                    </a:ext>
                  </a:extLst>
                </p14:cNvPr>
                <p14:cNvContentPartPr/>
                <p14:nvPr/>
              </p14:nvContentPartPr>
              <p14:xfrm>
                <a:off x="3216549" y="4481914"/>
                <a:ext cx="226080" cy="31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57A132D-0723-7B4F-AC35-10D8CB4E7C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08989" y="4474354"/>
                  <a:ext cx="24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E043EA-0828-8648-9D74-05CCDE461554}"/>
                    </a:ext>
                  </a:extLst>
                </p14:cNvPr>
                <p14:cNvContentPartPr/>
                <p14:nvPr/>
              </p14:nvContentPartPr>
              <p14:xfrm>
                <a:off x="3597429" y="4441234"/>
                <a:ext cx="173880" cy="15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E043EA-0828-8648-9D74-05CCDE46155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90229" y="4433674"/>
                  <a:ext cx="188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802DF9-5343-3B4A-93B2-30A1C780C53B}"/>
                    </a:ext>
                  </a:extLst>
                </p14:cNvPr>
                <p14:cNvContentPartPr/>
                <p14:nvPr/>
              </p14:nvContentPartPr>
              <p14:xfrm>
                <a:off x="3826029" y="4439794"/>
                <a:ext cx="166320" cy="6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802DF9-5343-3B4A-93B2-30A1C780C5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18829" y="4432234"/>
                  <a:ext cx="181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7C81B7-E08A-024E-9941-B4CA0B6730C1}"/>
                    </a:ext>
                  </a:extLst>
                </p14:cNvPr>
                <p14:cNvContentPartPr/>
                <p14:nvPr/>
              </p14:nvContentPartPr>
              <p14:xfrm>
                <a:off x="4043829" y="4332514"/>
                <a:ext cx="1263240" cy="10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7C81B7-E08A-024E-9941-B4CA0B6730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6269" y="4324954"/>
                  <a:ext cx="1278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B2CAC3-DB5E-F54A-92C1-64DB380B86CB}"/>
                    </a:ext>
                  </a:extLst>
                </p14:cNvPr>
                <p14:cNvContentPartPr/>
                <p14:nvPr/>
              </p14:nvContentPartPr>
              <p14:xfrm>
                <a:off x="5521269" y="4352674"/>
                <a:ext cx="229680" cy="30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B2CAC3-DB5E-F54A-92C1-64DB380B86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13709" y="4345114"/>
                  <a:ext cx="244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F242AB-909B-6F45-86D9-F25A22460E9B}"/>
                    </a:ext>
                  </a:extLst>
                </p14:cNvPr>
                <p14:cNvContentPartPr/>
                <p14:nvPr/>
              </p14:nvContentPartPr>
              <p14:xfrm>
                <a:off x="6079629" y="4458514"/>
                <a:ext cx="24480" cy="20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F242AB-909B-6F45-86D9-F25A22460E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2069" y="4450954"/>
                  <a:ext cx="39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880862-8268-FE4D-BBD7-4A94CA589957}"/>
                    </a:ext>
                  </a:extLst>
                </p14:cNvPr>
                <p14:cNvContentPartPr/>
                <p14:nvPr/>
              </p14:nvContentPartPr>
              <p14:xfrm>
                <a:off x="5361069" y="4367794"/>
                <a:ext cx="490320" cy="48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880862-8268-FE4D-BBD7-4A94CA5899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53509" y="4360234"/>
                  <a:ext cx="505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FA5F96-4DCF-004A-8216-9EAB65F1E5E7}"/>
                    </a:ext>
                  </a:extLst>
                </p14:cNvPr>
                <p14:cNvContentPartPr/>
                <p14:nvPr/>
              </p14:nvContentPartPr>
              <p14:xfrm>
                <a:off x="6304989" y="4159714"/>
                <a:ext cx="388080" cy="329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FA5F96-4DCF-004A-8216-9EAB65F1E5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7789" y="4152154"/>
                  <a:ext cx="402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4E3739-C110-D544-B7FA-113EEAE54CB3}"/>
                    </a:ext>
                  </a:extLst>
                </p14:cNvPr>
                <p14:cNvContentPartPr/>
                <p14:nvPr/>
              </p14:nvContentPartPr>
              <p14:xfrm>
                <a:off x="6699909" y="4169074"/>
                <a:ext cx="144000" cy="280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4E3739-C110-D544-B7FA-113EEAE54C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92349" y="4161514"/>
                  <a:ext cx="159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710C67B-60A9-DF44-90C3-C6B3808A5B8B}"/>
                    </a:ext>
                  </a:extLst>
                </p14:cNvPr>
                <p14:cNvContentPartPr/>
                <p14:nvPr/>
              </p14:nvContentPartPr>
              <p14:xfrm>
                <a:off x="6874149" y="4420714"/>
                <a:ext cx="640440" cy="112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710C67B-60A9-DF44-90C3-C6B3808A5B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66589" y="4413154"/>
                  <a:ext cx="655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29BFC2-EA01-E04C-8457-17980686F32A}"/>
                    </a:ext>
                  </a:extLst>
                </p14:cNvPr>
                <p14:cNvContentPartPr/>
                <p14:nvPr/>
              </p14:nvContentPartPr>
              <p14:xfrm>
                <a:off x="7397589" y="4418554"/>
                <a:ext cx="97200" cy="100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29BFC2-EA01-E04C-8457-17980686F3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90389" y="4410994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6B431E-75DC-B142-85B9-8C627D31C662}"/>
                    </a:ext>
                  </a:extLst>
                </p14:cNvPr>
                <p14:cNvContentPartPr/>
                <p14:nvPr/>
              </p14:nvContentPartPr>
              <p14:xfrm>
                <a:off x="7792869" y="4308394"/>
                <a:ext cx="238320" cy="13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6B431E-75DC-B142-85B9-8C627D31C6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85309" y="4300834"/>
                  <a:ext cx="253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8E6451-CDD9-9442-ABD4-0C2128C26FE1}"/>
                    </a:ext>
                  </a:extLst>
                </p14:cNvPr>
                <p14:cNvContentPartPr/>
                <p14:nvPr/>
              </p14:nvContentPartPr>
              <p14:xfrm>
                <a:off x="8267709" y="4102834"/>
                <a:ext cx="46800" cy="178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8E6451-CDD9-9442-ABD4-0C2128C26F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60149" y="4095274"/>
                  <a:ext cx="61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A58174-7BFB-1640-A2CD-3E3735EC19FE}"/>
                    </a:ext>
                  </a:extLst>
                </p14:cNvPr>
                <p14:cNvContentPartPr/>
                <p14:nvPr/>
              </p14:nvContentPartPr>
              <p14:xfrm>
                <a:off x="8212989" y="4362754"/>
                <a:ext cx="220320" cy="25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A58174-7BFB-1640-A2CD-3E3735EC19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05429" y="4355194"/>
                  <a:ext cx="235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9C106D2-AE43-DA4F-A1FF-697CDF803EAC}"/>
                    </a:ext>
                  </a:extLst>
                </p14:cNvPr>
                <p14:cNvContentPartPr/>
                <p14:nvPr/>
              </p14:nvContentPartPr>
              <p14:xfrm>
                <a:off x="8316669" y="4459234"/>
                <a:ext cx="210240" cy="15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9C106D2-AE43-DA4F-A1FF-697CDF803E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09469" y="4451674"/>
                  <a:ext cx="22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5D921EB-9390-F04B-A97A-EBCF87139D9B}"/>
                    </a:ext>
                  </a:extLst>
                </p14:cNvPr>
                <p14:cNvContentPartPr/>
                <p14:nvPr/>
              </p14:nvContentPartPr>
              <p14:xfrm>
                <a:off x="3499509" y="4647874"/>
                <a:ext cx="16200" cy="95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5D921EB-9390-F04B-A97A-EBCF87139D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91949" y="4640314"/>
                  <a:ext cx="31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C19426B-BDFB-5A4E-ACE0-9558F1F256D6}"/>
                    </a:ext>
                  </a:extLst>
                </p14:cNvPr>
                <p14:cNvContentPartPr/>
                <p14:nvPr/>
              </p14:nvContentPartPr>
              <p14:xfrm>
                <a:off x="3510309" y="4854874"/>
                <a:ext cx="5400" cy="63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C19426B-BDFB-5A4E-ACE0-9558F1F256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03109" y="4847314"/>
                  <a:ext cx="20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684E21-7338-6943-8757-84A375C4B44A}"/>
                    </a:ext>
                  </a:extLst>
                </p14:cNvPr>
                <p14:cNvContentPartPr/>
                <p14:nvPr/>
              </p14:nvContentPartPr>
              <p14:xfrm>
                <a:off x="3553869" y="5029114"/>
                <a:ext cx="7560" cy="128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684E21-7338-6943-8757-84A375C4B4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46309" y="5021554"/>
                  <a:ext cx="2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95DDF-9202-0246-9FFF-4250C1C425CA}"/>
                    </a:ext>
                  </a:extLst>
                </p14:cNvPr>
                <p14:cNvContentPartPr/>
                <p14:nvPr/>
              </p14:nvContentPartPr>
              <p14:xfrm>
                <a:off x="3553869" y="5214154"/>
                <a:ext cx="11880" cy="111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95DDF-9202-0246-9FFF-4250C1C425C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46309" y="5206594"/>
                  <a:ext cx="2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C4F81E-F493-0846-AC03-50B5ECF3DE4B}"/>
                    </a:ext>
                  </a:extLst>
                </p14:cNvPr>
                <p14:cNvContentPartPr/>
                <p14:nvPr/>
              </p14:nvContentPartPr>
              <p14:xfrm>
                <a:off x="3561069" y="5366434"/>
                <a:ext cx="17640" cy="144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C4F81E-F493-0846-AC03-50B5ECF3DE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53869" y="5358874"/>
                  <a:ext cx="32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EC3D44-ED1A-7143-B225-40ACA28C2486}"/>
                    </a:ext>
                  </a:extLst>
                </p14:cNvPr>
                <p14:cNvContentPartPr/>
                <p14:nvPr/>
              </p14:nvContentPartPr>
              <p14:xfrm>
                <a:off x="5078109" y="4452034"/>
                <a:ext cx="19800" cy="100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EC3D44-ED1A-7143-B225-40ACA28C248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70549" y="4444474"/>
                  <a:ext cx="3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C38173-D775-2E4E-94D9-FFA5C13D952F}"/>
                    </a:ext>
                  </a:extLst>
                </p14:cNvPr>
                <p14:cNvContentPartPr/>
                <p14:nvPr/>
              </p14:nvContentPartPr>
              <p14:xfrm>
                <a:off x="5053989" y="4669834"/>
                <a:ext cx="38160" cy="319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C38173-D775-2E4E-94D9-FFA5C13D95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46429" y="4662274"/>
                  <a:ext cx="532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B9CF55-1D0D-B440-B2DB-B21AEFDE9059}"/>
                    </a:ext>
                  </a:extLst>
                </p14:cNvPr>
                <p14:cNvContentPartPr/>
                <p14:nvPr/>
              </p14:nvContentPartPr>
              <p14:xfrm>
                <a:off x="5034549" y="5105074"/>
                <a:ext cx="89640" cy="430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B9CF55-1D0D-B440-B2DB-B21AEFDE90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6989" y="5097514"/>
                  <a:ext cx="1047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4BF4AD7-7192-784A-9748-96616495A5DB}"/>
                    </a:ext>
                  </a:extLst>
                </p14:cNvPr>
                <p14:cNvContentPartPr/>
                <p14:nvPr/>
              </p14:nvContentPartPr>
              <p14:xfrm>
                <a:off x="3858069" y="5068354"/>
                <a:ext cx="407520" cy="100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4BF4AD7-7192-784A-9748-96616495A5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50509" y="5060794"/>
                  <a:ext cx="422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1E14B3-F85F-2E4A-B542-B6A26AA17F49}"/>
                    </a:ext>
                  </a:extLst>
                </p14:cNvPr>
                <p14:cNvContentPartPr/>
                <p14:nvPr/>
              </p14:nvContentPartPr>
              <p14:xfrm>
                <a:off x="4080909" y="5010754"/>
                <a:ext cx="111240" cy="48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1E14B3-F85F-2E4A-B542-B6A26AA17F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73349" y="5003194"/>
                  <a:ext cx="12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57AFD8-3B91-DD47-85B4-EAD0677E2985}"/>
                    </a:ext>
                  </a:extLst>
                </p14:cNvPr>
                <p14:cNvContentPartPr/>
                <p14:nvPr/>
              </p14:nvContentPartPr>
              <p14:xfrm>
                <a:off x="5140389" y="5100034"/>
                <a:ext cx="316080" cy="3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57AFD8-3B91-DD47-85B4-EAD0677E29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32829" y="5092474"/>
                  <a:ext cx="33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5D28A20-4C33-E249-AB99-360E7AA8167D}"/>
                    </a:ext>
                  </a:extLst>
                </p14:cNvPr>
                <p14:cNvContentPartPr/>
                <p14:nvPr/>
              </p14:nvContentPartPr>
              <p14:xfrm>
                <a:off x="5079549" y="5061514"/>
                <a:ext cx="132480" cy="131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5D28A20-4C33-E249-AB99-360E7AA816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71989" y="5054314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59E8A49-F6E9-7643-ABAD-FBAB76719CFD}"/>
                    </a:ext>
                  </a:extLst>
                </p14:cNvPr>
                <p14:cNvContentPartPr/>
                <p14:nvPr/>
              </p14:nvContentPartPr>
              <p14:xfrm>
                <a:off x="4521189" y="5021914"/>
                <a:ext cx="263160" cy="187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59E8A49-F6E9-7643-ABAD-FBAB76719C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13989" y="5014354"/>
                  <a:ext cx="278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8771C1-468B-4B41-8435-21CBFE7CB72C}"/>
                    </a:ext>
                  </a:extLst>
                </p14:cNvPr>
                <p14:cNvContentPartPr/>
                <p14:nvPr/>
              </p14:nvContentPartPr>
              <p14:xfrm>
                <a:off x="4687509" y="5320354"/>
                <a:ext cx="138960" cy="158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8771C1-468B-4B41-8435-21CBFE7CB72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79949" y="5312794"/>
                  <a:ext cx="15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20DEE85-701C-8C4D-82D8-6260B27E83C5}"/>
                    </a:ext>
                  </a:extLst>
                </p14:cNvPr>
                <p14:cNvContentPartPr/>
                <p14:nvPr/>
              </p14:nvContentPartPr>
              <p14:xfrm>
                <a:off x="4706229" y="5153674"/>
                <a:ext cx="158040" cy="56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20DEE85-701C-8C4D-82D8-6260B27E83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99029" y="5146114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4B96BF2-27E9-5B4C-9681-884513AB654B}"/>
                  </a:ext>
                </a:extLst>
              </p14:cNvPr>
              <p14:cNvContentPartPr/>
              <p14:nvPr/>
            </p14:nvContentPartPr>
            <p14:xfrm>
              <a:off x="8024349" y="4895554"/>
              <a:ext cx="461880" cy="662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4B96BF2-27E9-5B4C-9681-884513AB654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016789" y="4887994"/>
                <a:ext cx="47700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48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5E7D-AF12-2647-8EC8-935B86B40AD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5</a:t>
            </a:fld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F1C9D3-3B02-BE43-9CA2-194C0DFFC97D}"/>
              </a:ext>
            </a:extLst>
          </p:cNvPr>
          <p:cNvGrpSpPr/>
          <p:nvPr/>
        </p:nvGrpSpPr>
        <p:grpSpPr>
          <a:xfrm>
            <a:off x="1929189" y="710194"/>
            <a:ext cx="8004960" cy="3944160"/>
            <a:chOff x="1929189" y="710194"/>
            <a:chExt cx="8004960" cy="39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2A34B5-6DC6-D74B-8504-49EEDDD84D0B}"/>
                    </a:ext>
                  </a:extLst>
                </p14:cNvPr>
                <p14:cNvContentPartPr/>
                <p14:nvPr/>
              </p14:nvContentPartPr>
              <p14:xfrm>
                <a:off x="9617349" y="2111674"/>
                <a:ext cx="27720" cy="201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2A34B5-6DC6-D74B-8504-49EEDDD84D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9789" y="2104114"/>
                  <a:ext cx="42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5D34A7-E26A-DA4B-B773-D09F32B771FE}"/>
                    </a:ext>
                  </a:extLst>
                </p14:cNvPr>
                <p14:cNvContentPartPr/>
                <p14:nvPr/>
              </p14:nvContentPartPr>
              <p14:xfrm>
                <a:off x="9517269" y="2438194"/>
                <a:ext cx="277560" cy="11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5D34A7-E26A-DA4B-B773-D09F32B771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09709" y="2430634"/>
                  <a:ext cx="29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7D9624-3090-4840-A938-F48868F47676}"/>
                    </a:ext>
                  </a:extLst>
                </p14:cNvPr>
                <p14:cNvContentPartPr/>
                <p14:nvPr/>
              </p14:nvContentPartPr>
              <p14:xfrm>
                <a:off x="9615189" y="2670394"/>
                <a:ext cx="318960" cy="188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7D9624-3090-4840-A938-F48868F476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07629" y="2662834"/>
                  <a:ext cx="33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1563D8-85DC-F343-8C11-C36E7875E046}"/>
                    </a:ext>
                  </a:extLst>
                </p14:cNvPr>
                <p14:cNvContentPartPr/>
                <p14:nvPr/>
              </p14:nvContentPartPr>
              <p14:xfrm>
                <a:off x="2715789" y="892354"/>
                <a:ext cx="3628080" cy="3150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1563D8-85DC-F343-8C11-C36E7875E0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8229" y="884794"/>
                  <a:ext cx="3643200" cy="31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3D6EC9-86C5-7D44-899D-43C0136A6182}"/>
                    </a:ext>
                  </a:extLst>
                </p14:cNvPr>
                <p14:cNvContentPartPr/>
                <p14:nvPr/>
              </p14:nvContentPartPr>
              <p14:xfrm>
                <a:off x="6681189" y="4012474"/>
                <a:ext cx="214560" cy="295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3D6EC9-86C5-7D44-899D-43C0136A61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73629" y="4004914"/>
                  <a:ext cx="229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6FAA21-4D83-644C-9141-13331632E4C1}"/>
                    </a:ext>
                  </a:extLst>
                </p14:cNvPr>
                <p14:cNvContentPartPr/>
                <p14:nvPr/>
              </p14:nvContentPartPr>
              <p14:xfrm>
                <a:off x="7014909" y="4438354"/>
                <a:ext cx="100440" cy="13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6FAA21-4D83-644C-9141-13331632E4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07349" y="4430794"/>
                  <a:ext cx="115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4DDBD8-4457-854E-A719-D518038C7C47}"/>
                    </a:ext>
                  </a:extLst>
                </p14:cNvPr>
                <p14:cNvContentPartPr/>
                <p14:nvPr/>
              </p14:nvContentPartPr>
              <p14:xfrm>
                <a:off x="7134789" y="4262674"/>
                <a:ext cx="1080" cy="4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4DDBD8-4457-854E-A719-D518038C7C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27229" y="4255114"/>
                  <a:ext cx="16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968509-18BA-1244-A544-75270CD86087}"/>
                    </a:ext>
                  </a:extLst>
                </p14:cNvPr>
                <p14:cNvContentPartPr/>
                <p14:nvPr/>
              </p14:nvContentPartPr>
              <p14:xfrm>
                <a:off x="1929189" y="710194"/>
                <a:ext cx="215280" cy="235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968509-18BA-1244-A544-75270CD860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1629" y="702634"/>
                  <a:ext cx="230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A44320-1E70-634B-8D4A-1B6B6D050621}"/>
                    </a:ext>
                  </a:extLst>
                </p14:cNvPr>
                <p14:cNvContentPartPr/>
                <p14:nvPr/>
              </p14:nvContentPartPr>
              <p14:xfrm>
                <a:off x="2251389" y="992434"/>
                <a:ext cx="103320" cy="31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A44320-1E70-634B-8D4A-1B6B6D0506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3829" y="985234"/>
                  <a:ext cx="118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6F1EC4-42C9-0D42-A8EF-8A15655B890B}"/>
                    </a:ext>
                  </a:extLst>
                </p14:cNvPr>
                <p14:cNvContentPartPr/>
                <p14:nvPr/>
              </p14:nvContentPartPr>
              <p14:xfrm>
                <a:off x="2222949" y="828994"/>
                <a:ext cx="14040" cy="3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6F1EC4-42C9-0D42-A8EF-8A15655B89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15389" y="821434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7D08D9-B803-624F-B70D-065FDDD2B6FB}"/>
                    </a:ext>
                  </a:extLst>
                </p14:cNvPr>
                <p14:cNvContentPartPr/>
                <p14:nvPr/>
              </p14:nvContentPartPr>
              <p14:xfrm>
                <a:off x="4858869" y="2071714"/>
                <a:ext cx="81000" cy="47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7D08D9-B803-624F-B70D-065FDDD2B6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51309" y="2064154"/>
                  <a:ext cx="96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4E9469-84D7-D447-A874-14CFAF5FB8DD}"/>
                    </a:ext>
                  </a:extLst>
                </p14:cNvPr>
                <p14:cNvContentPartPr/>
                <p14:nvPr/>
              </p14:nvContentPartPr>
              <p14:xfrm>
                <a:off x="3808029" y="1222474"/>
                <a:ext cx="1987920" cy="1844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4E9469-84D7-D447-A874-14CFAF5FB8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0469" y="1215274"/>
                  <a:ext cx="2003040" cy="18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23975C-766C-1E46-ACEB-F9F257A4ABB0}"/>
                    </a:ext>
                  </a:extLst>
                </p14:cNvPr>
                <p14:cNvContentPartPr/>
                <p14:nvPr/>
              </p14:nvContentPartPr>
              <p14:xfrm>
                <a:off x="5874069" y="2301754"/>
                <a:ext cx="1025280" cy="180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23975C-766C-1E46-ACEB-F9F257A4AB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66509" y="2294194"/>
                  <a:ext cx="1040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EF2751-977E-E543-8306-222163541460}"/>
                    </a:ext>
                  </a:extLst>
                </p14:cNvPr>
                <p14:cNvContentPartPr/>
                <p14:nvPr/>
              </p14:nvContentPartPr>
              <p14:xfrm>
                <a:off x="5793429" y="2533954"/>
                <a:ext cx="267480" cy="78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EF2751-977E-E543-8306-2221635414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85869" y="2526394"/>
                  <a:ext cx="282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E7CE25-5367-4343-981C-691FD1C90F24}"/>
                    </a:ext>
                  </a:extLst>
                </p14:cNvPr>
                <p14:cNvContentPartPr/>
                <p14:nvPr/>
              </p14:nvContentPartPr>
              <p14:xfrm>
                <a:off x="5741949" y="2376634"/>
                <a:ext cx="234720" cy="244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E7CE25-5367-4343-981C-691FD1C90F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4389" y="2369074"/>
                  <a:ext cx="249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4E4BCC-1568-4545-AC66-393D70E387F4}"/>
                    </a:ext>
                  </a:extLst>
                </p14:cNvPr>
                <p14:cNvContentPartPr/>
                <p14:nvPr/>
              </p14:nvContentPartPr>
              <p14:xfrm>
                <a:off x="5077389" y="1554394"/>
                <a:ext cx="935640" cy="481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4E4BCC-1568-4545-AC66-393D70E387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9829" y="1546834"/>
                  <a:ext cx="9507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6887F4-9EE1-AE42-9169-7A57C5009CC3}"/>
                    </a:ext>
                  </a:extLst>
                </p14:cNvPr>
                <p14:cNvContentPartPr/>
                <p14:nvPr/>
              </p14:nvContentPartPr>
              <p14:xfrm>
                <a:off x="6249189" y="1250914"/>
                <a:ext cx="446760" cy="338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6887F4-9EE1-AE42-9169-7A57C5009C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41629" y="1243354"/>
                  <a:ext cx="461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88712C-D5C9-0446-8E72-7CDA54ADC994}"/>
                    </a:ext>
                  </a:extLst>
                </p14:cNvPr>
                <p14:cNvContentPartPr/>
                <p14:nvPr/>
              </p14:nvContentPartPr>
              <p14:xfrm>
                <a:off x="6734109" y="1244434"/>
                <a:ext cx="204120" cy="29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88712C-D5C9-0446-8E72-7CDA54ADC9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6549" y="1236874"/>
                  <a:ext cx="219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3CEE6B-8BB3-AA4F-9CF0-806D5DD85A55}"/>
                    </a:ext>
                  </a:extLst>
                </p14:cNvPr>
                <p14:cNvContentPartPr/>
                <p14:nvPr/>
              </p14:nvContentPartPr>
              <p14:xfrm>
                <a:off x="6982869" y="1536034"/>
                <a:ext cx="594000" cy="88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3CEE6B-8BB3-AA4F-9CF0-806D5DD85A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75309" y="1528474"/>
                  <a:ext cx="609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19F403-A3D2-CC4B-BDAA-48C858855BA1}"/>
                    </a:ext>
                  </a:extLst>
                </p14:cNvPr>
                <p14:cNvContentPartPr/>
                <p14:nvPr/>
              </p14:nvContentPartPr>
              <p14:xfrm>
                <a:off x="7432869" y="1507234"/>
                <a:ext cx="116280" cy="18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19F403-A3D2-CC4B-BDAA-48C858855B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25309" y="1499674"/>
                  <a:ext cx="131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FD1927-4255-5749-8BEA-CE84ED132D8B}"/>
                    </a:ext>
                  </a:extLst>
                </p14:cNvPr>
                <p14:cNvContentPartPr/>
                <p14:nvPr/>
              </p14:nvContentPartPr>
              <p14:xfrm>
                <a:off x="7189869" y="2209594"/>
                <a:ext cx="453240" cy="38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FD1927-4255-5749-8BEA-CE84ED132D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2309" y="2202034"/>
                  <a:ext cx="468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8C64C2-E17F-C744-B5FA-3A0E2A9CA91E}"/>
                    </a:ext>
                  </a:extLst>
                </p14:cNvPr>
                <p14:cNvContentPartPr/>
                <p14:nvPr/>
              </p14:nvContentPartPr>
              <p14:xfrm>
                <a:off x="7729869" y="2263954"/>
                <a:ext cx="178200" cy="336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8C64C2-E17F-C744-B5FA-3A0E2A9CA9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2309" y="2256394"/>
                  <a:ext cx="193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93A436-CB0F-4348-9FCB-D935B2134E5E}"/>
                    </a:ext>
                  </a:extLst>
                </p14:cNvPr>
                <p14:cNvContentPartPr/>
                <p14:nvPr/>
              </p14:nvContentPartPr>
              <p14:xfrm>
                <a:off x="8038749" y="2568874"/>
                <a:ext cx="588240" cy="10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93A436-CB0F-4348-9FCB-D935B2134E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31549" y="2561314"/>
                  <a:ext cx="60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9D0D1A-AA03-CD43-97BA-692421DA38EE}"/>
                    </a:ext>
                  </a:extLst>
                </p14:cNvPr>
                <p14:cNvContentPartPr/>
                <p14:nvPr/>
              </p14:nvContentPartPr>
              <p14:xfrm>
                <a:off x="8467149" y="2579674"/>
                <a:ext cx="127440" cy="146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9D0D1A-AA03-CD43-97BA-692421DA38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9589" y="2572114"/>
                  <a:ext cx="142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A0FFC7-9A44-6945-B92D-5CD59A18413D}"/>
                    </a:ext>
                  </a:extLst>
                </p14:cNvPr>
                <p14:cNvContentPartPr/>
                <p14:nvPr/>
              </p14:nvContentPartPr>
              <p14:xfrm>
                <a:off x="8882949" y="2364754"/>
                <a:ext cx="300960" cy="19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A0FFC7-9A44-6945-B92D-5CD59A1841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75389" y="2357554"/>
                  <a:ext cx="31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E7BB51-1927-4140-84D3-7DA37931B2CC}"/>
                    </a:ext>
                  </a:extLst>
                </p14:cNvPr>
                <p14:cNvContentPartPr/>
                <p14:nvPr/>
              </p14:nvContentPartPr>
              <p14:xfrm>
                <a:off x="4868949" y="2260354"/>
                <a:ext cx="6120" cy="126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E7BB51-1927-4140-84D3-7DA37931B2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1389" y="2252794"/>
                  <a:ext cx="21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C3137F-1CB8-284A-B9B7-363ABA968DC5}"/>
                    </a:ext>
                  </a:extLst>
                </p14:cNvPr>
                <p14:cNvContentPartPr/>
                <p14:nvPr/>
              </p14:nvContentPartPr>
              <p14:xfrm>
                <a:off x="4871109" y="2470954"/>
                <a:ext cx="3960" cy="73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C3137F-1CB8-284A-B9B7-363ABA968D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3549" y="2463394"/>
                  <a:ext cx="1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C6A60E-2B31-B747-B10A-5644283AB71B}"/>
                    </a:ext>
                  </a:extLst>
                </p14:cNvPr>
                <p14:cNvContentPartPr/>
                <p14:nvPr/>
              </p14:nvContentPartPr>
              <p14:xfrm>
                <a:off x="4871109" y="2699554"/>
                <a:ext cx="22680" cy="120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C6A60E-2B31-B747-B10A-5644283AB7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3549" y="2691994"/>
                  <a:ext cx="37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6B2C3B9-BA55-0041-BE95-B7CC8122B1FE}"/>
                    </a:ext>
                  </a:extLst>
                </p14:cNvPr>
                <p14:cNvContentPartPr/>
                <p14:nvPr/>
              </p14:nvContentPartPr>
              <p14:xfrm>
                <a:off x="4881909" y="2960914"/>
                <a:ext cx="3240" cy="57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6B2C3B9-BA55-0041-BE95-B7CC8122B1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4709" y="2953354"/>
                  <a:ext cx="18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EBF4DE-2384-AC44-B043-36DD5B61B4FE}"/>
                    </a:ext>
                  </a:extLst>
                </p14:cNvPr>
                <p14:cNvContentPartPr/>
                <p14:nvPr/>
              </p14:nvContentPartPr>
              <p14:xfrm>
                <a:off x="4881909" y="3178354"/>
                <a:ext cx="59040" cy="609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EBF4DE-2384-AC44-B043-36DD5B61B4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74709" y="3170794"/>
                  <a:ext cx="741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FA693F-AE59-AB4B-9954-E8F23782E682}"/>
                    </a:ext>
                  </a:extLst>
                </p14:cNvPr>
                <p14:cNvContentPartPr/>
                <p14:nvPr/>
              </p14:nvContentPartPr>
              <p14:xfrm>
                <a:off x="4860309" y="4177714"/>
                <a:ext cx="209520" cy="231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FA693F-AE59-AB4B-9954-E8F23782E6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52749" y="4170154"/>
                  <a:ext cx="224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69410A-7B5E-654D-B045-D48B55E88807}"/>
                    </a:ext>
                  </a:extLst>
                </p14:cNvPr>
                <p14:cNvContentPartPr/>
                <p14:nvPr/>
              </p14:nvContentPartPr>
              <p14:xfrm>
                <a:off x="5151909" y="4523314"/>
                <a:ext cx="48240" cy="131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69410A-7B5E-654D-B045-D48B55E888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4349" y="4515754"/>
                  <a:ext cx="63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A0219D-7E98-BB42-B4A4-D44DDE1FDDA4}"/>
                    </a:ext>
                  </a:extLst>
                </p14:cNvPr>
                <p14:cNvContentPartPr/>
                <p14:nvPr/>
              </p14:nvContentPartPr>
              <p14:xfrm>
                <a:off x="5184669" y="4375714"/>
                <a:ext cx="16200" cy="1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A0219D-7E98-BB42-B4A4-D44DDE1FDD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7109" y="4368514"/>
                  <a:ext cx="3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CE31DA-2520-EF4D-9A7F-78A3C5DF7F09}"/>
                    </a:ext>
                  </a:extLst>
                </p14:cNvPr>
                <p14:cNvContentPartPr/>
                <p14:nvPr/>
              </p14:nvContentPartPr>
              <p14:xfrm>
                <a:off x="4893069" y="3969994"/>
                <a:ext cx="239760" cy="9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CE31DA-2520-EF4D-9A7F-78A3C5DF7F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5509" y="3962794"/>
                  <a:ext cx="254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3EA8DB-469F-2349-96C9-A398B7DF0D81}"/>
                    </a:ext>
                  </a:extLst>
                </p14:cNvPr>
                <p14:cNvContentPartPr/>
                <p14:nvPr/>
              </p14:nvContentPartPr>
              <p14:xfrm>
                <a:off x="2482869" y="2536114"/>
                <a:ext cx="75240" cy="135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3EA8DB-469F-2349-96C9-A398B7DF0D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5309" y="2528554"/>
                  <a:ext cx="90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F0F658-0DCA-DE46-A445-F27C66BFB486}"/>
                    </a:ext>
                  </a:extLst>
                </p14:cNvPr>
                <p14:cNvContentPartPr/>
                <p14:nvPr/>
              </p14:nvContentPartPr>
              <p14:xfrm>
                <a:off x="2244189" y="2089714"/>
                <a:ext cx="228960" cy="231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F0F658-0DCA-DE46-A445-F27C66BFB4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6629" y="2082514"/>
                  <a:ext cx="244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595F69-2BC3-0042-B271-2BD0F624DC92}"/>
                    </a:ext>
                  </a:extLst>
                </p14:cNvPr>
                <p14:cNvContentPartPr/>
                <p14:nvPr/>
              </p14:nvContentPartPr>
              <p14:xfrm>
                <a:off x="2252109" y="1906834"/>
                <a:ext cx="189720" cy="81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595F69-2BC3-0042-B271-2BD0F624DC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44549" y="1899634"/>
                  <a:ext cx="204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ABAD3C-0855-BF41-912C-7BAB58D073DC}"/>
                    </a:ext>
                  </a:extLst>
                </p14:cNvPr>
                <p14:cNvContentPartPr/>
                <p14:nvPr/>
              </p14:nvContentPartPr>
              <p14:xfrm>
                <a:off x="2541549" y="2329474"/>
                <a:ext cx="11880" cy="3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ABAD3C-0855-BF41-912C-7BAB58D073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33989" y="2321914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824842-E3E5-C648-92BE-BF5C99F36B79}"/>
                    </a:ext>
                  </a:extLst>
                </p14:cNvPr>
                <p14:cNvContentPartPr/>
                <p14:nvPr/>
              </p14:nvContentPartPr>
              <p14:xfrm>
                <a:off x="2908749" y="2096554"/>
                <a:ext cx="14040" cy="4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824842-E3E5-C648-92BE-BF5C99F36B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01189" y="2088994"/>
                  <a:ext cx="29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5F486E-5908-FE4F-AE6E-8149AAA746BC}"/>
                    </a:ext>
                  </a:extLst>
                </p14:cNvPr>
                <p14:cNvContentPartPr/>
                <p14:nvPr/>
              </p14:nvContentPartPr>
              <p14:xfrm>
                <a:off x="2911629" y="2089714"/>
                <a:ext cx="149760" cy="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5F486E-5908-FE4F-AE6E-8149AAA746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04429" y="2082514"/>
                  <a:ext cx="164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034F5E-A0C4-B345-8562-C56BAE437E7D}"/>
                    </a:ext>
                  </a:extLst>
                </p14:cNvPr>
                <p14:cNvContentPartPr/>
                <p14:nvPr/>
              </p14:nvContentPartPr>
              <p14:xfrm>
                <a:off x="3205749" y="2072434"/>
                <a:ext cx="162720" cy="21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034F5E-A0C4-B345-8562-C56BAE437E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98189" y="2064874"/>
                  <a:ext cx="177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8758C2-76E8-DC4A-9005-45EDB34ABDCE}"/>
                    </a:ext>
                  </a:extLst>
                </p14:cNvPr>
                <p14:cNvContentPartPr/>
                <p14:nvPr/>
              </p14:nvContentPartPr>
              <p14:xfrm>
                <a:off x="3412389" y="2068114"/>
                <a:ext cx="528480" cy="21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8758C2-76E8-DC4A-9005-45EDB34ABD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04829" y="2060554"/>
                  <a:ext cx="543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408942-71C3-3744-8461-51E4E46281C6}"/>
                    </a:ext>
                  </a:extLst>
                </p14:cNvPr>
                <p14:cNvContentPartPr/>
                <p14:nvPr/>
              </p14:nvContentPartPr>
              <p14:xfrm>
                <a:off x="4098189" y="2041834"/>
                <a:ext cx="757800" cy="31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408942-71C3-3744-8461-51E4E46281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90629" y="2034274"/>
                  <a:ext cx="77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0891F2-6820-6442-A14C-7BCF7C6124A2}"/>
                    </a:ext>
                  </a:extLst>
                </p14:cNvPr>
                <p14:cNvContentPartPr/>
                <p14:nvPr/>
              </p14:nvContentPartPr>
              <p14:xfrm>
                <a:off x="3717309" y="925114"/>
                <a:ext cx="15480" cy="144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0891F2-6820-6442-A14C-7BCF7C6124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9749" y="917554"/>
                  <a:ext cx="30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590735-A131-2640-8F18-8C149F834FB0}"/>
                    </a:ext>
                  </a:extLst>
                </p14:cNvPr>
                <p14:cNvContentPartPr/>
                <p14:nvPr/>
              </p14:nvContentPartPr>
              <p14:xfrm>
                <a:off x="3714429" y="1137874"/>
                <a:ext cx="8280" cy="67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590735-A131-2640-8F18-8C149F834F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06869" y="1130314"/>
                  <a:ext cx="2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4DBEA0-D49E-3649-AABE-86F3C7829FEA}"/>
                    </a:ext>
                  </a:extLst>
                </p14:cNvPr>
                <p14:cNvContentPartPr/>
                <p14:nvPr/>
              </p14:nvContentPartPr>
              <p14:xfrm>
                <a:off x="3706509" y="1273594"/>
                <a:ext cx="25920" cy="86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4DBEA0-D49E-3649-AABE-86F3C7829F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98949" y="1266034"/>
                  <a:ext cx="40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6D2439-5E4D-6C49-A7F3-71794DC0D5E0}"/>
                    </a:ext>
                  </a:extLst>
                </p14:cNvPr>
                <p14:cNvContentPartPr/>
                <p14:nvPr/>
              </p14:nvContentPartPr>
              <p14:xfrm>
                <a:off x="3738909" y="1436674"/>
                <a:ext cx="48960" cy="286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6D2439-5E4D-6C49-A7F3-71794DC0D5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31709" y="1429114"/>
                  <a:ext cx="64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931AE6-7D20-E34C-BBE6-B0548892323E}"/>
                    </a:ext>
                  </a:extLst>
                </p14:cNvPr>
                <p14:cNvContentPartPr/>
                <p14:nvPr/>
              </p14:nvContentPartPr>
              <p14:xfrm>
                <a:off x="3771669" y="1828714"/>
                <a:ext cx="6120" cy="178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931AE6-7D20-E34C-BBE6-B054889232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4109" y="1821154"/>
                  <a:ext cx="21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E11E24-2490-5246-8241-7E8FF550F182}"/>
                    </a:ext>
                  </a:extLst>
                </p14:cNvPr>
                <p14:cNvContentPartPr/>
                <p14:nvPr/>
              </p14:nvContentPartPr>
              <p14:xfrm>
                <a:off x="3775989" y="2154514"/>
                <a:ext cx="6840" cy="1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E11E24-2490-5246-8241-7E8FF550F1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68429" y="2146954"/>
                  <a:ext cx="21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5906A5-1F88-B542-AB6B-F5975D9AD9BC}"/>
                    </a:ext>
                  </a:extLst>
                </p14:cNvPr>
                <p14:cNvContentPartPr/>
                <p14:nvPr/>
              </p14:nvContentPartPr>
              <p14:xfrm>
                <a:off x="3693909" y="2797474"/>
                <a:ext cx="2520" cy="1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5906A5-1F88-B542-AB6B-F5975D9AD9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86349" y="2789914"/>
                  <a:ext cx="1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5A50B9-19EA-5943-9D31-52B22DD931F1}"/>
                    </a:ext>
                  </a:extLst>
                </p14:cNvPr>
                <p14:cNvContentPartPr/>
                <p14:nvPr/>
              </p14:nvContentPartPr>
              <p14:xfrm>
                <a:off x="3673749" y="2982514"/>
                <a:ext cx="9000" cy="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5A50B9-19EA-5943-9D31-52B22DD931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6189" y="2974954"/>
                  <a:ext cx="24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CF0237-FFD6-9F42-B759-CCC047B64720}"/>
                    </a:ext>
                  </a:extLst>
                </p14:cNvPr>
                <p14:cNvContentPartPr/>
                <p14:nvPr/>
              </p14:nvContentPartPr>
              <p14:xfrm>
                <a:off x="3682389" y="2982514"/>
                <a:ext cx="74520" cy="147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CF0237-FFD6-9F42-B759-CCC047B647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4829" y="2974954"/>
                  <a:ext cx="89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DEAD51-5A8F-014F-9F75-E79709B911A8}"/>
                    </a:ext>
                  </a:extLst>
                </p14:cNvPr>
                <p14:cNvContentPartPr/>
                <p14:nvPr/>
              </p14:nvContentPartPr>
              <p14:xfrm>
                <a:off x="3752949" y="3232714"/>
                <a:ext cx="25200" cy="337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DEAD51-5A8F-014F-9F75-E79709B911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45389" y="3225514"/>
                  <a:ext cx="39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3B66FB-206D-7245-90F7-65F3674F63E0}"/>
                    </a:ext>
                  </a:extLst>
                </p14:cNvPr>
                <p14:cNvContentPartPr/>
                <p14:nvPr/>
              </p14:nvContentPartPr>
              <p14:xfrm>
                <a:off x="3782469" y="3701074"/>
                <a:ext cx="21240" cy="309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3B66FB-206D-7245-90F7-65F3674F63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4909" y="3693514"/>
                  <a:ext cx="36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3CC05B-9C73-2C47-AB2E-CA93A8EEFCC6}"/>
                    </a:ext>
                  </a:extLst>
                </p14:cNvPr>
                <p14:cNvContentPartPr/>
                <p14:nvPr/>
              </p14:nvContentPartPr>
              <p14:xfrm>
                <a:off x="5699829" y="1023034"/>
                <a:ext cx="16920" cy="143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3CC05B-9C73-2C47-AB2E-CA93A8EEFC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92269" y="1015474"/>
                  <a:ext cx="32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C894B0-DA34-4849-832D-4A16161B4ABA}"/>
                    </a:ext>
                  </a:extLst>
                </p14:cNvPr>
                <p14:cNvContentPartPr/>
                <p14:nvPr/>
              </p14:nvContentPartPr>
              <p14:xfrm>
                <a:off x="5672469" y="1218874"/>
                <a:ext cx="112680" cy="2654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C894B0-DA34-4849-832D-4A16161B4A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4909" y="1211314"/>
                  <a:ext cx="127800" cy="26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39B6FB-51C7-D840-AF66-7FEA70878244}"/>
                    </a:ext>
                  </a:extLst>
                </p14:cNvPr>
                <p14:cNvContentPartPr/>
                <p14:nvPr/>
              </p14:nvContentPartPr>
              <p14:xfrm>
                <a:off x="3075069" y="3041914"/>
                <a:ext cx="280440" cy="31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39B6FB-51C7-D840-AF66-7FEA708782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67509" y="3034354"/>
                  <a:ext cx="29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6BB1F6-969A-604D-A5B8-99D5D51FD9B6}"/>
                    </a:ext>
                  </a:extLst>
                </p14:cNvPr>
                <p14:cNvContentPartPr/>
                <p14:nvPr/>
              </p14:nvContentPartPr>
              <p14:xfrm>
                <a:off x="3521469" y="2991874"/>
                <a:ext cx="2555640" cy="3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6BB1F6-969A-604D-A5B8-99D5D51FD9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13909" y="2984314"/>
                  <a:ext cx="257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4238AF-89EC-A144-BC8C-253F2861DB6D}"/>
                    </a:ext>
                  </a:extLst>
                </p14:cNvPr>
                <p14:cNvContentPartPr/>
                <p14:nvPr/>
              </p14:nvContentPartPr>
              <p14:xfrm>
                <a:off x="2879229" y="1305994"/>
                <a:ext cx="111240" cy="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4238AF-89EC-A144-BC8C-253F2861DB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71669" y="1298434"/>
                  <a:ext cx="126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D4C8E3-B5FF-964B-95F8-32DEC546413F}"/>
                    </a:ext>
                  </a:extLst>
                </p14:cNvPr>
                <p14:cNvContentPartPr/>
                <p14:nvPr/>
              </p14:nvContentPartPr>
              <p14:xfrm>
                <a:off x="3183789" y="1271074"/>
                <a:ext cx="72000" cy="9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D4C8E3-B5FF-964B-95F8-32DEC546413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6229" y="1263874"/>
                  <a:ext cx="8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864649-609F-A747-AF79-29C9047100E9}"/>
                    </a:ext>
                  </a:extLst>
                </p14:cNvPr>
                <p14:cNvContentPartPr/>
                <p14:nvPr/>
              </p14:nvContentPartPr>
              <p14:xfrm>
                <a:off x="3477909" y="1228594"/>
                <a:ext cx="2108520" cy="47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864649-609F-A747-AF79-29C9047100E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70349" y="1221034"/>
                  <a:ext cx="2123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FBDD85-04DC-D54A-A225-E6DC71931DE5}"/>
                    </a:ext>
                  </a:extLst>
                </p14:cNvPr>
                <p14:cNvContentPartPr/>
                <p14:nvPr/>
              </p14:nvContentPartPr>
              <p14:xfrm>
                <a:off x="5687589" y="1205914"/>
                <a:ext cx="183960" cy="22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FBDD85-04DC-D54A-A225-E6DC71931D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80029" y="1198354"/>
                  <a:ext cx="19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0A0456-8F99-7848-86C0-5D8FE00C4847}"/>
                    </a:ext>
                  </a:extLst>
                </p14:cNvPr>
                <p14:cNvContentPartPr/>
                <p14:nvPr/>
              </p14:nvContentPartPr>
              <p14:xfrm>
                <a:off x="4513989" y="3486874"/>
                <a:ext cx="454680" cy="135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0A0456-8F99-7848-86C0-5D8FE00C48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6429" y="3479314"/>
                  <a:ext cx="469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A19CD3-2034-534B-BBF3-CCFDD67550EA}"/>
                    </a:ext>
                  </a:extLst>
                </p14:cNvPr>
                <p14:cNvContentPartPr/>
                <p14:nvPr/>
              </p14:nvContentPartPr>
              <p14:xfrm>
                <a:off x="5755269" y="3502714"/>
                <a:ext cx="482400" cy="19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A19CD3-2034-534B-BBF3-CCFDD67550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47709" y="3495154"/>
                  <a:ext cx="497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AD8705-4AB5-AC4B-A254-99F681E385E8}"/>
                    </a:ext>
                  </a:extLst>
                </p14:cNvPr>
                <p14:cNvContentPartPr/>
                <p14:nvPr/>
              </p14:nvContentPartPr>
              <p14:xfrm>
                <a:off x="5680029" y="3468874"/>
                <a:ext cx="222840" cy="13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AD8705-4AB5-AC4B-A254-99F681E385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72469" y="3461314"/>
                  <a:ext cx="23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CBEBE2-A59D-4C40-86FD-5CC25899955B}"/>
                    </a:ext>
                  </a:extLst>
                </p14:cNvPr>
                <p14:cNvContentPartPr/>
                <p14:nvPr/>
              </p14:nvContentPartPr>
              <p14:xfrm>
                <a:off x="6400389" y="3389674"/>
                <a:ext cx="358200" cy="174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CBEBE2-A59D-4C40-86FD-5CC2589995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92829" y="3382114"/>
                  <a:ext cx="373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8677BE-6371-E84F-BCBA-E31EE3BE35D0}"/>
                    </a:ext>
                  </a:extLst>
                </p14:cNvPr>
                <p14:cNvContentPartPr/>
                <p14:nvPr/>
              </p14:nvContentPartPr>
              <p14:xfrm>
                <a:off x="6612789" y="3645634"/>
                <a:ext cx="141120" cy="154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8677BE-6371-E84F-BCBA-E31EE3BE35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05229" y="3638074"/>
                  <a:ext cx="156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11A1D5-BBAE-8C42-A5E4-F44FF65D151C}"/>
                    </a:ext>
                  </a:extLst>
                </p14:cNvPr>
                <p14:cNvContentPartPr/>
                <p14:nvPr/>
              </p14:nvContentPartPr>
              <p14:xfrm>
                <a:off x="6678309" y="3568234"/>
                <a:ext cx="134640" cy="68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11A1D5-BBAE-8C42-A5E4-F44FF65D15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70749" y="3560674"/>
                  <a:ext cx="149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B75334-24F5-B740-B518-8C1CF0126758}"/>
                    </a:ext>
                  </a:extLst>
                </p14:cNvPr>
                <p14:cNvContentPartPr/>
                <p14:nvPr/>
              </p14:nvContentPartPr>
              <p14:xfrm>
                <a:off x="6800709" y="3820594"/>
                <a:ext cx="33840" cy="91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B75334-24F5-B740-B518-8C1CF01267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3149" y="3813034"/>
                  <a:ext cx="48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7B73FF-F0C8-7848-819E-D417E2CA6755}"/>
                    </a:ext>
                  </a:extLst>
                </p14:cNvPr>
                <p14:cNvContentPartPr/>
                <p14:nvPr/>
              </p14:nvContentPartPr>
              <p14:xfrm>
                <a:off x="6874149" y="3677314"/>
                <a:ext cx="11160" cy="2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7B73FF-F0C8-7848-819E-D417E2CA67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66589" y="3669754"/>
                  <a:ext cx="2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45111F-D65A-AC49-9A38-B733157C0B15}"/>
                    </a:ext>
                  </a:extLst>
                </p14:cNvPr>
                <p14:cNvContentPartPr/>
                <p14:nvPr/>
              </p14:nvContentPartPr>
              <p14:xfrm>
                <a:off x="3194949" y="1758154"/>
                <a:ext cx="80280" cy="285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45111F-D65A-AC49-9A38-B733157C0B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7389" y="1750594"/>
                  <a:ext cx="95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03EFE7-ADE9-0D42-9E84-EA771C9C88FE}"/>
                    </a:ext>
                  </a:extLst>
                </p14:cNvPr>
                <p14:cNvContentPartPr/>
                <p14:nvPr/>
              </p14:nvContentPartPr>
              <p14:xfrm>
                <a:off x="3178749" y="1926634"/>
                <a:ext cx="142560" cy="151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03EFE7-ADE9-0D42-9E84-EA771C9C88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71189" y="1919074"/>
                  <a:ext cx="157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CA8A3E-179A-724A-A7B7-94A14E89608B}"/>
                    </a:ext>
                  </a:extLst>
                </p14:cNvPr>
                <p14:cNvContentPartPr/>
                <p14:nvPr/>
              </p14:nvContentPartPr>
              <p14:xfrm>
                <a:off x="3281709" y="3100594"/>
                <a:ext cx="8280" cy="289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CA8A3E-179A-724A-A7B7-94A14E8960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74509" y="3093394"/>
                  <a:ext cx="23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505586-CC0E-3C45-BADB-C1B850A715F1}"/>
                    </a:ext>
                  </a:extLst>
                </p14:cNvPr>
                <p14:cNvContentPartPr/>
                <p14:nvPr/>
              </p14:nvContentPartPr>
              <p14:xfrm>
                <a:off x="3194949" y="3122194"/>
                <a:ext cx="189000" cy="107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505586-CC0E-3C45-BADB-C1B850A715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87389" y="3114634"/>
                  <a:ext cx="204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16688A-F53E-584F-BE37-123B5CB216CD}"/>
                    </a:ext>
                  </a:extLst>
                </p14:cNvPr>
                <p14:cNvContentPartPr/>
                <p14:nvPr/>
              </p14:nvContentPartPr>
              <p14:xfrm>
                <a:off x="2992269" y="2416594"/>
                <a:ext cx="258840" cy="178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16688A-F53E-584F-BE37-123B5CB216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84709" y="2409034"/>
                  <a:ext cx="27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7A91D0-EA83-234A-B22F-D530063053E1}"/>
                    </a:ext>
                  </a:extLst>
                </p14:cNvPr>
                <p14:cNvContentPartPr/>
                <p14:nvPr/>
              </p14:nvContentPartPr>
              <p14:xfrm>
                <a:off x="3183789" y="2684794"/>
                <a:ext cx="117000" cy="167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7A91D0-EA83-234A-B22F-D530063053E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76229" y="2677234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FC598B-6A02-DF49-AC87-B10B4EDD7969}"/>
                    </a:ext>
                  </a:extLst>
                </p14:cNvPr>
                <p14:cNvContentPartPr/>
                <p14:nvPr/>
              </p14:nvContentPartPr>
              <p14:xfrm>
                <a:off x="3205749" y="2555914"/>
                <a:ext cx="124560" cy="121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FC598B-6A02-DF49-AC87-B10B4EDD79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98189" y="2548354"/>
                  <a:ext cx="139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29D258-6446-8E4C-8228-705B3702E146}"/>
                    </a:ext>
                  </a:extLst>
                </p14:cNvPr>
                <p14:cNvContentPartPr/>
                <p14:nvPr/>
              </p14:nvContentPartPr>
              <p14:xfrm>
                <a:off x="3305829" y="2928154"/>
                <a:ext cx="54000" cy="95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29D258-6446-8E4C-8228-705B3702E1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98269" y="2920594"/>
                  <a:ext cx="69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1C6D6A8-96D4-0448-BCD5-843D0ECEC19F}"/>
                    </a:ext>
                  </a:extLst>
                </p14:cNvPr>
                <p14:cNvContentPartPr/>
                <p14:nvPr/>
              </p14:nvContentPartPr>
              <p14:xfrm>
                <a:off x="3390789" y="2808274"/>
                <a:ext cx="9720" cy="3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1C6D6A8-96D4-0448-BCD5-843D0ECEC1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83229" y="2800714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417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6C23-620F-5D4C-9176-02FE01AB946B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6</a:t>
            </a:fld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F37227-360C-4E4B-B6AD-C3385CEA8F52}"/>
              </a:ext>
            </a:extLst>
          </p:cNvPr>
          <p:cNvGrpSpPr/>
          <p:nvPr/>
        </p:nvGrpSpPr>
        <p:grpSpPr>
          <a:xfrm>
            <a:off x="1481349" y="315634"/>
            <a:ext cx="8638560" cy="3571200"/>
            <a:chOff x="1481349" y="315634"/>
            <a:chExt cx="8638560" cy="357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804018-CCF0-5941-912B-81FB196278B2}"/>
                    </a:ext>
                  </a:extLst>
                </p14:cNvPr>
                <p14:cNvContentPartPr/>
                <p14:nvPr/>
              </p14:nvContentPartPr>
              <p14:xfrm>
                <a:off x="1855749" y="522274"/>
                <a:ext cx="11160" cy="24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804018-CCF0-5941-912B-81FB196278B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8189" y="514714"/>
                  <a:ext cx="26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E27015-1924-694F-BEE7-F22EB4D77CAB}"/>
                    </a:ext>
                  </a:extLst>
                </p14:cNvPr>
                <p14:cNvContentPartPr/>
                <p14:nvPr/>
              </p14:nvContentPartPr>
              <p14:xfrm>
                <a:off x="1749909" y="482314"/>
                <a:ext cx="239760" cy="29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E27015-1924-694F-BEE7-F22EB4D77C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2349" y="474754"/>
                  <a:ext cx="254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EBAAE1-6F71-9248-8545-17A29C0DE150}"/>
                    </a:ext>
                  </a:extLst>
                </p14:cNvPr>
                <p14:cNvContentPartPr/>
                <p14:nvPr/>
              </p14:nvContentPartPr>
              <p14:xfrm>
                <a:off x="1806429" y="772114"/>
                <a:ext cx="254520" cy="88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EBAAE1-6F71-9248-8545-17A29C0DE1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8869" y="764554"/>
                  <a:ext cx="26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7B1C4E-099C-DB42-9CDE-0E8F905B3134}"/>
                    </a:ext>
                  </a:extLst>
                </p14:cNvPr>
                <p14:cNvContentPartPr/>
                <p14:nvPr/>
              </p14:nvContentPartPr>
              <p14:xfrm>
                <a:off x="2117109" y="685714"/>
                <a:ext cx="171720" cy="106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7B1C4E-099C-DB42-9CDE-0E8F905B31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9549" y="678154"/>
                  <a:ext cx="18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8A1172-5E3A-4E42-9435-D1FF9A7DFC6A}"/>
                    </a:ext>
                  </a:extLst>
                </p14:cNvPr>
                <p14:cNvContentPartPr/>
                <p14:nvPr/>
              </p14:nvContentPartPr>
              <p14:xfrm>
                <a:off x="2420229" y="517234"/>
                <a:ext cx="496080" cy="363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8A1172-5E3A-4E42-9435-D1FF9A7DFC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3029" y="509674"/>
                  <a:ext cx="511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5F251C-334B-8C43-A516-0795A65C8D24}"/>
                    </a:ext>
                  </a:extLst>
                </p14:cNvPr>
                <p14:cNvContentPartPr/>
                <p14:nvPr/>
              </p14:nvContentPartPr>
              <p14:xfrm>
                <a:off x="2993709" y="472954"/>
                <a:ext cx="633960" cy="356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5F251C-334B-8C43-A516-0795A65C8D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6149" y="465754"/>
                  <a:ext cx="649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237DBE-1F20-224C-A523-66172A3019B6}"/>
                    </a:ext>
                  </a:extLst>
                </p14:cNvPr>
                <p14:cNvContentPartPr/>
                <p14:nvPr/>
              </p14:nvContentPartPr>
              <p14:xfrm>
                <a:off x="3472149" y="677074"/>
                <a:ext cx="294120" cy="128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237DBE-1F20-224C-A523-66172A3019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64589" y="669514"/>
                  <a:ext cx="30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3327A7-ACC4-D247-BB1E-6DEF5F536BCE}"/>
                    </a:ext>
                  </a:extLst>
                </p14:cNvPr>
                <p14:cNvContentPartPr/>
                <p14:nvPr/>
              </p14:nvContentPartPr>
              <p14:xfrm>
                <a:off x="3902349" y="687154"/>
                <a:ext cx="541080" cy="13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3327A7-ACC4-D247-BB1E-6DEF5F536B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94789" y="679594"/>
                  <a:ext cx="55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EBB8D1-F9DA-B54F-8427-4D9DD883A5AB}"/>
                    </a:ext>
                  </a:extLst>
                </p14:cNvPr>
                <p14:cNvContentPartPr/>
                <p14:nvPr/>
              </p14:nvContentPartPr>
              <p14:xfrm>
                <a:off x="5267469" y="620914"/>
                <a:ext cx="28800" cy="10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EBB8D1-F9DA-B54F-8427-4D9DD883A5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59909" y="613354"/>
                  <a:ext cx="43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478D85-BD03-1845-8EB0-A128A09F8D78}"/>
                    </a:ext>
                  </a:extLst>
                </p14:cNvPr>
                <p14:cNvContentPartPr/>
                <p14:nvPr/>
              </p14:nvContentPartPr>
              <p14:xfrm>
                <a:off x="5284029" y="449914"/>
                <a:ext cx="1080" cy="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478D85-BD03-1845-8EB0-A128A09F8D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76469" y="442354"/>
                  <a:ext cx="1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D83406-D352-FC41-81A7-EE8A5387EA70}"/>
                    </a:ext>
                  </a:extLst>
                </p14:cNvPr>
                <p14:cNvContentPartPr/>
                <p14:nvPr/>
              </p14:nvContentPartPr>
              <p14:xfrm>
                <a:off x="5404629" y="576634"/>
                <a:ext cx="411840" cy="158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D83406-D352-FC41-81A7-EE8A5387EA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97069" y="569074"/>
                  <a:ext cx="426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1DBE11-0588-F34B-954A-86666ADB83CA}"/>
                    </a:ext>
                  </a:extLst>
                </p14:cNvPr>
                <p14:cNvContentPartPr/>
                <p14:nvPr/>
              </p14:nvContentPartPr>
              <p14:xfrm>
                <a:off x="5907909" y="436594"/>
                <a:ext cx="1025640" cy="578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1DBE11-0588-F34B-954A-86666ADB83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00349" y="429034"/>
                  <a:ext cx="104040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9AD041-3633-E940-9F7D-20B9A91C56E7}"/>
                    </a:ext>
                  </a:extLst>
                </p14:cNvPr>
                <p14:cNvContentPartPr/>
                <p14:nvPr/>
              </p14:nvContentPartPr>
              <p14:xfrm>
                <a:off x="6961269" y="495634"/>
                <a:ext cx="6840" cy="1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9AD041-3633-E940-9F7D-20B9A91C56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3709" y="488074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98AFAB-C850-7544-B0A3-EE3BF9E14E38}"/>
                    </a:ext>
                  </a:extLst>
                </p14:cNvPr>
                <p14:cNvContentPartPr/>
                <p14:nvPr/>
              </p14:nvContentPartPr>
              <p14:xfrm>
                <a:off x="7141269" y="359194"/>
                <a:ext cx="70920" cy="367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98AFAB-C850-7544-B0A3-EE3BF9E14E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33709" y="351634"/>
                  <a:ext cx="85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EF44A2-58D6-234C-B438-7AB8E4D926A0}"/>
                    </a:ext>
                  </a:extLst>
                </p14:cNvPr>
                <p14:cNvContentPartPr/>
                <p14:nvPr/>
              </p14:nvContentPartPr>
              <p14:xfrm>
                <a:off x="7057749" y="582394"/>
                <a:ext cx="585360" cy="424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EF44A2-58D6-234C-B438-7AB8E4D926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50189" y="574834"/>
                  <a:ext cx="600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908AF2-5403-4246-B23B-5C0ED4965865}"/>
                    </a:ext>
                  </a:extLst>
                </p14:cNvPr>
                <p14:cNvContentPartPr/>
                <p14:nvPr/>
              </p14:nvContentPartPr>
              <p14:xfrm>
                <a:off x="1481349" y="1489594"/>
                <a:ext cx="134640" cy="219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908AF2-5403-4246-B23B-5C0ED49658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73789" y="1482034"/>
                  <a:ext cx="149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772147-0DA6-1942-8552-87869E4D7781}"/>
                    </a:ext>
                  </a:extLst>
                </p14:cNvPr>
                <p14:cNvContentPartPr/>
                <p14:nvPr/>
              </p14:nvContentPartPr>
              <p14:xfrm>
                <a:off x="1646949" y="1446754"/>
                <a:ext cx="14760" cy="31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772147-0DA6-1942-8552-87869E4D77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9389" y="1439194"/>
                  <a:ext cx="29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FE33C9-5E9F-2041-B460-8AC4DD3BC65E}"/>
                    </a:ext>
                  </a:extLst>
                </p14:cNvPr>
                <p14:cNvContentPartPr/>
                <p14:nvPr/>
              </p14:nvContentPartPr>
              <p14:xfrm>
                <a:off x="1820469" y="1418674"/>
                <a:ext cx="198000" cy="441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FE33C9-5E9F-2041-B460-8AC4DD3BC6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3269" y="1411114"/>
                  <a:ext cx="2131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F6640C-50D9-F34F-B6C0-EB7E0E58D280}"/>
                    </a:ext>
                  </a:extLst>
                </p14:cNvPr>
                <p14:cNvContentPartPr/>
                <p14:nvPr/>
              </p14:nvContentPartPr>
              <p14:xfrm>
                <a:off x="2146269" y="1523074"/>
                <a:ext cx="180360" cy="23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F6640C-50D9-F34F-B6C0-EB7E0E58D2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8709" y="1515514"/>
                  <a:ext cx="195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B92B78-4CE9-AF4E-8D71-3F23B4840EAD}"/>
                    </a:ext>
                  </a:extLst>
                </p14:cNvPr>
                <p14:cNvContentPartPr/>
                <p14:nvPr/>
              </p14:nvContentPartPr>
              <p14:xfrm>
                <a:off x="2084349" y="1267474"/>
                <a:ext cx="281160" cy="119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B92B78-4CE9-AF4E-8D71-3F23B4840E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6789" y="1259914"/>
                  <a:ext cx="296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2481AF-990B-B648-94CF-DC1304EE29F1}"/>
                    </a:ext>
                  </a:extLst>
                </p14:cNvPr>
                <p14:cNvContentPartPr/>
                <p14:nvPr/>
              </p14:nvContentPartPr>
              <p14:xfrm>
                <a:off x="2497989" y="1443874"/>
                <a:ext cx="243360" cy="533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2481AF-990B-B648-94CF-DC1304EE29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90429" y="1436314"/>
                  <a:ext cx="2584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EC8920-4543-9044-AE1D-5883ED042AEB}"/>
                    </a:ext>
                  </a:extLst>
                </p14:cNvPr>
                <p14:cNvContentPartPr/>
                <p14:nvPr/>
              </p14:nvContentPartPr>
              <p14:xfrm>
                <a:off x="3262989" y="1543954"/>
                <a:ext cx="197640" cy="21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EC8920-4543-9044-AE1D-5883ED042A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5429" y="1536394"/>
                  <a:ext cx="212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9545D4-168E-4444-9059-AF0EE49B0E0D}"/>
                    </a:ext>
                  </a:extLst>
                </p14:cNvPr>
                <p14:cNvContentPartPr/>
                <p14:nvPr/>
              </p14:nvContentPartPr>
              <p14:xfrm>
                <a:off x="3305829" y="1849594"/>
                <a:ext cx="243360" cy="33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9545D4-168E-4444-9059-AF0EE49B0E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8269" y="1842034"/>
                  <a:ext cx="258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8E819A-916F-EF44-A029-4E06C86FC884}"/>
                    </a:ext>
                  </a:extLst>
                </p14:cNvPr>
                <p14:cNvContentPartPr/>
                <p14:nvPr/>
              </p14:nvContentPartPr>
              <p14:xfrm>
                <a:off x="3950229" y="1552954"/>
                <a:ext cx="22680" cy="26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8E819A-916F-EF44-A029-4E06C86FC8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2669" y="1545394"/>
                  <a:ext cx="37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443F5B-6CED-C34B-B70D-8DCE18736891}"/>
                    </a:ext>
                  </a:extLst>
                </p14:cNvPr>
                <p14:cNvContentPartPr/>
                <p14:nvPr/>
              </p14:nvContentPartPr>
              <p14:xfrm>
                <a:off x="3956709" y="1547914"/>
                <a:ext cx="146160" cy="9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443F5B-6CED-C34B-B70D-8DCE187368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49149" y="1540354"/>
                  <a:ext cx="16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49EBB1-A7FA-274B-AC5C-C6BB1B6C867F}"/>
                    </a:ext>
                  </a:extLst>
                </p14:cNvPr>
                <p14:cNvContentPartPr/>
                <p14:nvPr/>
              </p14:nvContentPartPr>
              <p14:xfrm>
                <a:off x="4072989" y="1542514"/>
                <a:ext cx="106920" cy="331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49EBB1-A7FA-274B-AC5C-C6BB1B6C86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65429" y="1534954"/>
                  <a:ext cx="122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1F3097-A341-7849-AE95-C70139D2A238}"/>
                    </a:ext>
                  </a:extLst>
                </p14:cNvPr>
                <p14:cNvContentPartPr/>
                <p14:nvPr/>
              </p14:nvContentPartPr>
              <p14:xfrm>
                <a:off x="4261629" y="1545754"/>
                <a:ext cx="196920" cy="224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1F3097-A341-7849-AE95-C70139D2A2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54069" y="1538194"/>
                  <a:ext cx="212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9E40C5-7DB6-F84A-A7C0-AB41FC729FF9}"/>
                    </a:ext>
                  </a:extLst>
                </p14:cNvPr>
                <p14:cNvContentPartPr/>
                <p14:nvPr/>
              </p14:nvContentPartPr>
              <p14:xfrm>
                <a:off x="4420029" y="1531714"/>
                <a:ext cx="50760" cy="25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9E40C5-7DB6-F84A-A7C0-AB41FC729F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2469" y="1524154"/>
                  <a:ext cx="65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0F14ED-957E-0447-9744-3B72B3BF741E}"/>
                    </a:ext>
                  </a:extLst>
                </p14:cNvPr>
                <p14:cNvContentPartPr/>
                <p14:nvPr/>
              </p14:nvContentPartPr>
              <p14:xfrm>
                <a:off x="4627389" y="1580314"/>
                <a:ext cx="6120" cy="191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0F14ED-957E-0447-9744-3B72B3BF74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9829" y="1572754"/>
                  <a:ext cx="21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B7A093-C10D-D540-A0C8-3AE02ECF979F}"/>
                    </a:ext>
                  </a:extLst>
                </p14:cNvPr>
                <p14:cNvContentPartPr/>
                <p14:nvPr/>
              </p14:nvContentPartPr>
              <p14:xfrm>
                <a:off x="4588869" y="1498234"/>
                <a:ext cx="209880" cy="328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B7A093-C10D-D540-A0C8-3AE02ECF97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81309" y="1491034"/>
                  <a:ext cx="225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090004-5F65-574A-8C42-6FCB447FCF6F}"/>
                    </a:ext>
                  </a:extLst>
                </p14:cNvPr>
                <p14:cNvContentPartPr/>
                <p14:nvPr/>
              </p14:nvContentPartPr>
              <p14:xfrm>
                <a:off x="5096829" y="1602274"/>
                <a:ext cx="226800" cy="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090004-5F65-574A-8C42-6FCB447FCF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9269" y="1594714"/>
                  <a:ext cx="24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7D92B9-0160-B54E-99E9-68C3BD14BEAB}"/>
                    </a:ext>
                  </a:extLst>
                </p14:cNvPr>
                <p14:cNvContentPartPr/>
                <p14:nvPr/>
              </p14:nvContentPartPr>
              <p14:xfrm>
                <a:off x="5156949" y="1739434"/>
                <a:ext cx="225360" cy="19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7D92B9-0160-B54E-99E9-68C3BD14BE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9389" y="1731874"/>
                  <a:ext cx="24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00F75B-6A53-9747-BD68-061AE4AC0DC4}"/>
                    </a:ext>
                  </a:extLst>
                </p14:cNvPr>
                <p14:cNvContentPartPr/>
                <p14:nvPr/>
              </p14:nvContentPartPr>
              <p14:xfrm>
                <a:off x="5784069" y="1693714"/>
                <a:ext cx="297360" cy="37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00F75B-6A53-9747-BD68-061AE4AC0D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76509" y="1686154"/>
                  <a:ext cx="31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9851AC-D782-8A45-B2B0-C80B6C6EB034}"/>
                    </a:ext>
                  </a:extLst>
                </p14:cNvPr>
                <p14:cNvContentPartPr/>
                <p14:nvPr/>
              </p14:nvContentPartPr>
              <p14:xfrm>
                <a:off x="6543309" y="1246594"/>
                <a:ext cx="116640" cy="427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9851AC-D782-8A45-B2B0-C80B6C6EB0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35749" y="1239034"/>
                  <a:ext cx="1314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E46116-C831-D047-BF11-9CCD2B8E9C1A}"/>
                    </a:ext>
                  </a:extLst>
                </p14:cNvPr>
                <p14:cNvContentPartPr/>
                <p14:nvPr/>
              </p14:nvContentPartPr>
              <p14:xfrm>
                <a:off x="6884949" y="1371514"/>
                <a:ext cx="21240" cy="177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E46116-C831-D047-BF11-9CCD2B8E9C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77389" y="1363954"/>
                  <a:ext cx="3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B24F0D-8550-2649-9C01-EB15E7545508}"/>
                    </a:ext>
                  </a:extLst>
                </p14:cNvPr>
                <p14:cNvContentPartPr/>
                <p14:nvPr/>
              </p14:nvContentPartPr>
              <p14:xfrm>
                <a:off x="7222629" y="1370074"/>
                <a:ext cx="23400" cy="153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B24F0D-8550-2649-9C01-EB15E75455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5069" y="1362514"/>
                  <a:ext cx="3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A9DFC1-C33C-BE4E-8DE4-88901A562B97}"/>
                    </a:ext>
                  </a:extLst>
                </p14:cNvPr>
                <p14:cNvContentPartPr/>
                <p14:nvPr/>
              </p14:nvContentPartPr>
              <p14:xfrm>
                <a:off x="7170069" y="1420114"/>
                <a:ext cx="216720" cy="4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A9DFC1-C33C-BE4E-8DE4-88901A562B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62869" y="1412554"/>
                  <a:ext cx="231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503808-FA20-2B4D-8A6D-40058DBE7259}"/>
                    </a:ext>
                  </a:extLst>
                </p14:cNvPr>
                <p14:cNvContentPartPr/>
                <p14:nvPr/>
              </p14:nvContentPartPr>
              <p14:xfrm>
                <a:off x="7662909" y="1121674"/>
                <a:ext cx="141120" cy="245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503808-FA20-2B4D-8A6D-40058DBE72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5349" y="1114114"/>
                  <a:ext cx="156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8EF3BC-0F2C-6743-827B-488D394D8A46}"/>
                    </a:ext>
                  </a:extLst>
                </p14:cNvPr>
                <p14:cNvContentPartPr/>
                <p14:nvPr/>
              </p14:nvContentPartPr>
              <p14:xfrm>
                <a:off x="7875669" y="1075954"/>
                <a:ext cx="126720" cy="258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8EF3BC-0F2C-6743-827B-488D394D8A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68109" y="1068394"/>
                  <a:ext cx="141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85476C-ECC5-DF46-9741-E291D11FCAAF}"/>
                    </a:ext>
                  </a:extLst>
                </p14:cNvPr>
                <p14:cNvContentPartPr/>
                <p14:nvPr/>
              </p14:nvContentPartPr>
              <p14:xfrm>
                <a:off x="7599189" y="1435954"/>
                <a:ext cx="469800" cy="14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85476C-ECC5-DF46-9741-E291D11FCA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91629" y="1428394"/>
                  <a:ext cx="484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A32021-A699-314F-9D21-9C9190CF95DF}"/>
                    </a:ext>
                  </a:extLst>
                </p14:cNvPr>
                <p14:cNvContentPartPr/>
                <p14:nvPr/>
              </p14:nvContentPartPr>
              <p14:xfrm>
                <a:off x="7646349" y="1549354"/>
                <a:ext cx="84600" cy="251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A32021-A699-314F-9D21-9C9190CF95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38789" y="1541794"/>
                  <a:ext cx="99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8A6D56-8586-BC4F-AE2F-C981D5147438}"/>
                    </a:ext>
                  </a:extLst>
                </p14:cNvPr>
                <p14:cNvContentPartPr/>
                <p14:nvPr/>
              </p14:nvContentPartPr>
              <p14:xfrm>
                <a:off x="7894389" y="1589314"/>
                <a:ext cx="199800" cy="197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8A6D56-8586-BC4F-AE2F-C981D51474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86829" y="1581754"/>
                  <a:ext cx="21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0971F5-4125-CA4A-8976-962A0B277096}"/>
                    </a:ext>
                  </a:extLst>
                </p14:cNvPr>
                <p14:cNvContentPartPr/>
                <p14:nvPr/>
              </p14:nvContentPartPr>
              <p14:xfrm>
                <a:off x="8071509" y="1240834"/>
                <a:ext cx="230400" cy="47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0971F5-4125-CA4A-8976-962A0B2770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63949" y="1233274"/>
                  <a:ext cx="2455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AFD31F-6A76-7C45-B470-8AA2B456C961}"/>
                    </a:ext>
                  </a:extLst>
                </p14:cNvPr>
                <p14:cNvContentPartPr/>
                <p14:nvPr/>
              </p14:nvContentPartPr>
              <p14:xfrm>
                <a:off x="8334309" y="1086754"/>
                <a:ext cx="248400" cy="208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AFD31F-6A76-7C45-B470-8AA2B456C9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26749" y="1079194"/>
                  <a:ext cx="26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FB7881-039D-9147-B4A2-EB20F53BBC52}"/>
                    </a:ext>
                  </a:extLst>
                </p14:cNvPr>
                <p14:cNvContentPartPr/>
                <p14:nvPr/>
              </p14:nvContentPartPr>
              <p14:xfrm>
                <a:off x="6236229" y="1867234"/>
                <a:ext cx="2457000" cy="146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FB7881-039D-9147-B4A2-EB20F53BBC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28669" y="1859674"/>
                  <a:ext cx="247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3539D9-CA10-5F43-BABA-CC2D21B77A24}"/>
                    </a:ext>
                  </a:extLst>
                </p14:cNvPr>
                <p14:cNvContentPartPr/>
                <p14:nvPr/>
              </p14:nvContentPartPr>
              <p14:xfrm>
                <a:off x="6607029" y="2322994"/>
                <a:ext cx="86760" cy="150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3539D9-CA10-5F43-BABA-CC2D21B77A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99469" y="2315434"/>
                  <a:ext cx="101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F9B704-3605-0C4A-9ED4-FF2795726B02}"/>
                    </a:ext>
                  </a:extLst>
                </p14:cNvPr>
                <p14:cNvContentPartPr/>
                <p14:nvPr/>
              </p14:nvContentPartPr>
              <p14:xfrm>
                <a:off x="6656349" y="2268274"/>
                <a:ext cx="154800" cy="36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F9B704-3605-0C4A-9ED4-FF2795726B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48789" y="2260714"/>
                  <a:ext cx="16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2D84A1-53BB-594A-B7FB-99E2FD0E5AF9}"/>
                    </a:ext>
                  </a:extLst>
                </p14:cNvPr>
                <p14:cNvContentPartPr/>
                <p14:nvPr/>
              </p14:nvContentPartPr>
              <p14:xfrm>
                <a:off x="6699909" y="2405434"/>
                <a:ext cx="176760" cy="158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2D84A1-53BB-594A-B7FB-99E2FD0E5A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92349" y="2397874"/>
                  <a:ext cx="191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0040B9-DAA4-254F-A072-307704DD59A4}"/>
                    </a:ext>
                  </a:extLst>
                </p14:cNvPr>
                <p14:cNvContentPartPr/>
                <p14:nvPr/>
              </p14:nvContentPartPr>
              <p14:xfrm>
                <a:off x="7043349" y="2132554"/>
                <a:ext cx="189720" cy="598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0040B9-DAA4-254F-A072-307704DD59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35789" y="2124994"/>
                  <a:ext cx="20484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A93951-B734-D346-A1D3-88C9A7526981}"/>
                    </a:ext>
                  </a:extLst>
                </p14:cNvPr>
                <p14:cNvContentPartPr/>
                <p14:nvPr/>
              </p14:nvContentPartPr>
              <p14:xfrm>
                <a:off x="7324149" y="2097994"/>
                <a:ext cx="143280" cy="227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A93951-B734-D346-A1D3-88C9A75269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16589" y="2090434"/>
                  <a:ext cx="158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CE9EBC-E086-0B4E-9F5C-5910628143DF}"/>
                    </a:ext>
                  </a:extLst>
                </p14:cNvPr>
                <p14:cNvContentPartPr/>
                <p14:nvPr/>
              </p14:nvContentPartPr>
              <p14:xfrm>
                <a:off x="7527189" y="2097274"/>
                <a:ext cx="164520" cy="119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6CE9EBC-E086-0B4E-9F5C-591062814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19629" y="2089714"/>
                  <a:ext cx="179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0A9637-AF44-254F-8E63-D1AD5F77B902}"/>
                    </a:ext>
                  </a:extLst>
                </p14:cNvPr>
                <p14:cNvContentPartPr/>
                <p14:nvPr/>
              </p14:nvContentPartPr>
              <p14:xfrm>
                <a:off x="7667949" y="2116714"/>
                <a:ext cx="446040" cy="289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0A9637-AF44-254F-8E63-D1AD5F77B9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60389" y="2109154"/>
                  <a:ext cx="461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6695A2-CA9E-5841-93F8-7EE55B272677}"/>
                    </a:ext>
                  </a:extLst>
                </p14:cNvPr>
                <p14:cNvContentPartPr/>
                <p14:nvPr/>
              </p14:nvContentPartPr>
              <p14:xfrm>
                <a:off x="8130189" y="2046514"/>
                <a:ext cx="209520" cy="291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6695A2-CA9E-5841-93F8-7EE55B2726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2989" y="2038954"/>
                  <a:ext cx="224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952843-0F19-0F48-A3C6-93C4F93F02B8}"/>
                    </a:ext>
                  </a:extLst>
                </p14:cNvPr>
                <p14:cNvContentPartPr/>
                <p14:nvPr/>
              </p14:nvContentPartPr>
              <p14:xfrm>
                <a:off x="7276989" y="2451874"/>
                <a:ext cx="968040" cy="22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952843-0F19-0F48-A3C6-93C4F93F02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69429" y="2444314"/>
                  <a:ext cx="983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D937B3-47EF-CC47-A948-4418F3B14425}"/>
                    </a:ext>
                  </a:extLst>
                </p14:cNvPr>
                <p14:cNvContentPartPr/>
                <p14:nvPr/>
              </p14:nvContentPartPr>
              <p14:xfrm>
                <a:off x="7703589" y="2563834"/>
                <a:ext cx="97560" cy="273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D937B3-47EF-CC47-A948-4418F3B144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96029" y="2556274"/>
                  <a:ext cx="112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CB3C91-9517-F94E-9645-7E9BD0F15A6F}"/>
                    </a:ext>
                  </a:extLst>
                </p14:cNvPr>
                <p14:cNvContentPartPr/>
                <p14:nvPr/>
              </p14:nvContentPartPr>
              <p14:xfrm>
                <a:off x="7967109" y="2648074"/>
                <a:ext cx="176040" cy="196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CB3C91-9517-F94E-9645-7E9BD0F15A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59549" y="2640514"/>
                  <a:ext cx="191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D83B0F-65E2-9B4B-A3E8-6C9590F80857}"/>
                    </a:ext>
                  </a:extLst>
                </p14:cNvPr>
                <p14:cNvContentPartPr/>
                <p14:nvPr/>
              </p14:nvContentPartPr>
              <p14:xfrm>
                <a:off x="8189949" y="2565994"/>
                <a:ext cx="164520" cy="9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D83B0F-65E2-9B4B-A3E8-6C9590F808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82389" y="2558434"/>
                  <a:ext cx="179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2A5B42-2279-024C-936A-4C437A4DF48F}"/>
                    </a:ext>
                  </a:extLst>
                </p14:cNvPr>
                <p14:cNvContentPartPr/>
                <p14:nvPr/>
              </p14:nvContentPartPr>
              <p14:xfrm>
                <a:off x="8452749" y="2189434"/>
                <a:ext cx="204120" cy="721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2A5B42-2279-024C-936A-4C437A4DF4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45189" y="2181874"/>
                  <a:ext cx="2192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3601E5-97E3-3447-AB4B-0B536BD209FB}"/>
                    </a:ext>
                  </a:extLst>
                </p14:cNvPr>
                <p14:cNvContentPartPr/>
                <p14:nvPr/>
              </p14:nvContentPartPr>
              <p14:xfrm>
                <a:off x="3454869" y="2231554"/>
                <a:ext cx="70560" cy="476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3601E5-97E3-3447-AB4B-0B536BD209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47309" y="2223994"/>
                  <a:ext cx="85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2C8E5B-6421-6F4D-9A2A-F0449E0780EF}"/>
                    </a:ext>
                  </a:extLst>
                </p14:cNvPr>
                <p14:cNvContentPartPr/>
                <p14:nvPr/>
              </p14:nvContentPartPr>
              <p14:xfrm>
                <a:off x="3340029" y="2214634"/>
                <a:ext cx="324720" cy="228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2C8E5B-6421-6F4D-9A2A-F0449E0780E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32469" y="2207074"/>
                  <a:ext cx="339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BCF991-8DF1-4D4A-9A5E-C3BFF3A2CA5E}"/>
                    </a:ext>
                  </a:extLst>
                </p14:cNvPr>
                <p14:cNvContentPartPr/>
                <p14:nvPr/>
              </p14:nvContentPartPr>
              <p14:xfrm>
                <a:off x="3223029" y="2946154"/>
                <a:ext cx="1247760" cy="393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BCF991-8DF1-4D4A-9A5E-C3BFF3A2CA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15469" y="2938594"/>
                  <a:ext cx="1262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4248903-4077-2446-A0C7-9071157C0EF4}"/>
                    </a:ext>
                  </a:extLst>
                </p14:cNvPr>
                <p14:cNvContentPartPr/>
                <p14:nvPr/>
              </p14:nvContentPartPr>
              <p14:xfrm>
                <a:off x="4330389" y="2954794"/>
                <a:ext cx="149400" cy="195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4248903-4077-2446-A0C7-9071157C0E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22829" y="2947234"/>
                  <a:ext cx="16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462ACE-CD72-D147-A50A-5F59D0F287C7}"/>
                    </a:ext>
                  </a:extLst>
                </p14:cNvPr>
                <p14:cNvContentPartPr/>
                <p14:nvPr/>
              </p14:nvContentPartPr>
              <p14:xfrm>
                <a:off x="4620909" y="3069634"/>
                <a:ext cx="10440" cy="3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462ACE-CD72-D147-A50A-5F59D0F287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3349" y="3062074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74C57B-725D-0946-855C-E5A25A2D3CB6}"/>
                    </a:ext>
                  </a:extLst>
                </p14:cNvPr>
                <p14:cNvContentPartPr/>
                <p14:nvPr/>
              </p14:nvContentPartPr>
              <p14:xfrm>
                <a:off x="3453789" y="3555274"/>
                <a:ext cx="225360" cy="131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74C57B-725D-0946-855C-E5A25A2D3C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46229" y="3547714"/>
                  <a:ext cx="240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882475-0D57-B240-95E4-95E7254BE4D5}"/>
                    </a:ext>
                  </a:extLst>
                </p14:cNvPr>
                <p14:cNvContentPartPr/>
                <p14:nvPr/>
              </p14:nvContentPartPr>
              <p14:xfrm>
                <a:off x="3746469" y="3315154"/>
                <a:ext cx="817560" cy="571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882475-0D57-B240-95E4-95E7254BE4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38909" y="3307594"/>
                  <a:ext cx="8326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D1F829-042F-6547-BE99-40FDF9CFEEFA}"/>
                    </a:ext>
                  </a:extLst>
                </p14:cNvPr>
                <p14:cNvContentPartPr/>
                <p14:nvPr/>
              </p14:nvContentPartPr>
              <p14:xfrm>
                <a:off x="4605429" y="3325594"/>
                <a:ext cx="4680" cy="5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D1F829-042F-6547-BE99-40FDF9CFEE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97869" y="3318034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A7EC85-B45D-564E-B2F9-974E41EE127C}"/>
                    </a:ext>
                  </a:extLst>
                </p14:cNvPr>
                <p14:cNvContentPartPr/>
                <p14:nvPr/>
              </p14:nvContentPartPr>
              <p14:xfrm>
                <a:off x="4734669" y="3261154"/>
                <a:ext cx="16920" cy="266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A7EC85-B45D-564E-B2F9-974E41EE12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27109" y="3253594"/>
                  <a:ext cx="32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6F7367-D0BC-0643-9E94-6AE65C2D5428}"/>
                    </a:ext>
                  </a:extLst>
                </p14:cNvPr>
                <p14:cNvContentPartPr/>
                <p14:nvPr/>
              </p14:nvContentPartPr>
              <p14:xfrm>
                <a:off x="4656909" y="3375274"/>
                <a:ext cx="533880" cy="468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6F7367-D0BC-0643-9E94-6AE65C2D54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9709" y="3367714"/>
                  <a:ext cx="549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CA7DAC-4126-FB47-8479-5E21B5967B2D}"/>
                    </a:ext>
                  </a:extLst>
                </p14:cNvPr>
                <p14:cNvContentPartPr/>
                <p14:nvPr/>
              </p14:nvContentPartPr>
              <p14:xfrm>
                <a:off x="8077989" y="645754"/>
                <a:ext cx="554040" cy="301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CA7DAC-4126-FB47-8479-5E21B5967B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70429" y="638194"/>
                  <a:ext cx="569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034336-CD18-C14E-9E2F-9602B430CC71}"/>
                    </a:ext>
                  </a:extLst>
                </p14:cNvPr>
                <p14:cNvContentPartPr/>
                <p14:nvPr/>
              </p14:nvContentPartPr>
              <p14:xfrm>
                <a:off x="7976469" y="872914"/>
                <a:ext cx="143280" cy="172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034336-CD18-C14E-9E2F-9602B430CC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68909" y="865354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A13411-9446-A448-8BB6-F87BB5B1E838}"/>
                    </a:ext>
                  </a:extLst>
                </p14:cNvPr>
                <p14:cNvContentPartPr/>
                <p14:nvPr/>
              </p14:nvContentPartPr>
              <p14:xfrm>
                <a:off x="8901669" y="526234"/>
                <a:ext cx="111960" cy="174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A13411-9446-A448-8BB6-F87BB5B1E8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94109" y="518674"/>
                  <a:ext cx="126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0E5A7E-3F7E-7149-98BA-304480C30E95}"/>
                    </a:ext>
                  </a:extLst>
                </p14:cNvPr>
                <p14:cNvContentPartPr/>
                <p14:nvPr/>
              </p14:nvContentPartPr>
              <p14:xfrm>
                <a:off x="9116589" y="315634"/>
                <a:ext cx="80280" cy="337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0E5A7E-3F7E-7149-98BA-304480C30E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9029" y="308074"/>
                  <a:ext cx="95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ABE918-A224-B640-8DF2-98B4B0669AB9}"/>
                    </a:ext>
                  </a:extLst>
                </p14:cNvPr>
                <p14:cNvContentPartPr/>
                <p14:nvPr/>
              </p14:nvContentPartPr>
              <p14:xfrm>
                <a:off x="9048189" y="451354"/>
                <a:ext cx="244080" cy="136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ABE918-A224-B640-8DF2-98B4B0669A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40989" y="443794"/>
                  <a:ext cx="259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0A061A4-2249-B446-B158-F8581076C833}"/>
                    </a:ext>
                  </a:extLst>
                </p14:cNvPr>
                <p14:cNvContentPartPr/>
                <p14:nvPr/>
              </p14:nvContentPartPr>
              <p14:xfrm>
                <a:off x="9268869" y="380794"/>
                <a:ext cx="73080" cy="293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0A061A4-2249-B446-B158-F8581076C8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61309" y="373234"/>
                  <a:ext cx="87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2BA0F0-239A-BB4C-AC32-A7A810A0049D}"/>
                    </a:ext>
                  </a:extLst>
                </p14:cNvPr>
                <p14:cNvContentPartPr/>
                <p14:nvPr/>
              </p14:nvContentPartPr>
              <p14:xfrm>
                <a:off x="9201549" y="525154"/>
                <a:ext cx="557640" cy="126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2BA0F0-239A-BB4C-AC32-A7A810A004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93989" y="517594"/>
                  <a:ext cx="57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F2F1DE-E708-AE47-A1E3-9FC58A684A97}"/>
                    </a:ext>
                  </a:extLst>
                </p14:cNvPr>
                <p14:cNvContentPartPr/>
                <p14:nvPr/>
              </p14:nvContentPartPr>
              <p14:xfrm>
                <a:off x="10005429" y="353794"/>
                <a:ext cx="114480" cy="277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F2F1DE-E708-AE47-A1E3-9FC58A684A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97869" y="346234"/>
                  <a:ext cx="12960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E188170-BFC5-5F4E-A59E-FDD80CD27EAB}"/>
              </a:ext>
            </a:extLst>
          </p:cNvPr>
          <p:cNvGrpSpPr/>
          <p:nvPr/>
        </p:nvGrpSpPr>
        <p:grpSpPr>
          <a:xfrm>
            <a:off x="10484589" y="359194"/>
            <a:ext cx="803520" cy="414000"/>
            <a:chOff x="10484589" y="359194"/>
            <a:chExt cx="80352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3DC217-29C1-9A4F-88C9-BA3937D0DED2}"/>
                    </a:ext>
                  </a:extLst>
                </p14:cNvPr>
                <p14:cNvContentPartPr/>
                <p14:nvPr/>
              </p14:nvContentPartPr>
              <p14:xfrm>
                <a:off x="10484589" y="489514"/>
                <a:ext cx="134640" cy="149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3DC217-29C1-9A4F-88C9-BA3937D0DE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77029" y="482314"/>
                  <a:ext cx="149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DEF6DF-1883-134B-9146-7E6A440621D9}"/>
                    </a:ext>
                  </a:extLst>
                </p14:cNvPr>
                <p14:cNvContentPartPr/>
                <p14:nvPr/>
              </p14:nvContentPartPr>
              <p14:xfrm>
                <a:off x="10681149" y="489514"/>
                <a:ext cx="311040" cy="162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DEF6DF-1883-134B-9146-7E6A440621D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73589" y="482314"/>
                  <a:ext cx="326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F962823-96B1-C748-8640-D9613267B943}"/>
                    </a:ext>
                  </a:extLst>
                </p14:cNvPr>
                <p14:cNvContentPartPr/>
                <p14:nvPr/>
              </p14:nvContentPartPr>
              <p14:xfrm>
                <a:off x="10939629" y="493114"/>
                <a:ext cx="229680" cy="117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F962823-96B1-C748-8640-D9613267B9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32069" y="485914"/>
                  <a:ext cx="244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449A0D-69B9-9F4E-83A3-5BC4739FA764}"/>
                    </a:ext>
                  </a:extLst>
                </p14:cNvPr>
                <p14:cNvContentPartPr/>
                <p14:nvPr/>
              </p14:nvContentPartPr>
              <p14:xfrm>
                <a:off x="11096949" y="359194"/>
                <a:ext cx="165960" cy="286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449A0D-69B9-9F4E-83A3-5BC4739FA7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89389" y="351634"/>
                  <a:ext cx="181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F394D5-ECF3-1D4A-9B75-5D0DCFFA8FAD}"/>
                    </a:ext>
                  </a:extLst>
                </p14:cNvPr>
                <p14:cNvContentPartPr/>
                <p14:nvPr/>
              </p14:nvContentPartPr>
              <p14:xfrm>
                <a:off x="11093349" y="467914"/>
                <a:ext cx="194760" cy="305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F394D5-ECF3-1D4A-9B75-5D0DCFFA8F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85789" y="460354"/>
                  <a:ext cx="2098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B453785-ECBC-C04E-A556-5C251063E825}"/>
              </a:ext>
            </a:extLst>
          </p:cNvPr>
          <p:cNvGrpSpPr/>
          <p:nvPr/>
        </p:nvGrpSpPr>
        <p:grpSpPr>
          <a:xfrm>
            <a:off x="1715709" y="3973234"/>
            <a:ext cx="1243440" cy="580680"/>
            <a:chOff x="1715709" y="3973234"/>
            <a:chExt cx="124344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EF2E432-AD14-5D49-82D2-AF67DB09696F}"/>
                    </a:ext>
                  </a:extLst>
                </p14:cNvPr>
                <p14:cNvContentPartPr/>
                <p14:nvPr/>
              </p14:nvContentPartPr>
              <p14:xfrm>
                <a:off x="1715709" y="4185994"/>
                <a:ext cx="198360" cy="219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EF2E432-AD14-5D49-82D2-AF67DB0969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08149" y="4178434"/>
                  <a:ext cx="213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D5ECCD-44C3-1E48-9724-F7280CC4C24E}"/>
                    </a:ext>
                  </a:extLst>
                </p14:cNvPr>
                <p14:cNvContentPartPr/>
                <p14:nvPr/>
              </p14:nvContentPartPr>
              <p14:xfrm>
                <a:off x="1905069" y="4147114"/>
                <a:ext cx="28800" cy="22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D5ECCD-44C3-1E48-9724-F7280CC4C2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97509" y="4139914"/>
                  <a:ext cx="43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59A9D36-70D3-F548-9715-255C79530929}"/>
                    </a:ext>
                  </a:extLst>
                </p14:cNvPr>
                <p14:cNvContentPartPr/>
                <p14:nvPr/>
              </p14:nvContentPartPr>
              <p14:xfrm>
                <a:off x="2140149" y="4081234"/>
                <a:ext cx="175320" cy="47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59A9D36-70D3-F548-9715-255C795309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32949" y="4073674"/>
                  <a:ext cx="190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949DD5-375B-714C-A2AB-F13A5B165A5C}"/>
                    </a:ext>
                  </a:extLst>
                </p14:cNvPr>
                <p14:cNvContentPartPr/>
                <p14:nvPr/>
              </p14:nvContentPartPr>
              <p14:xfrm>
                <a:off x="2388549" y="4201114"/>
                <a:ext cx="190440" cy="229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949DD5-375B-714C-A2AB-F13A5B165A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80989" y="4193554"/>
                  <a:ext cx="205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C42FB1-D0D3-DF44-90D4-AD9707C0C2F6}"/>
                    </a:ext>
                  </a:extLst>
                </p14:cNvPr>
                <p14:cNvContentPartPr/>
                <p14:nvPr/>
              </p14:nvContentPartPr>
              <p14:xfrm>
                <a:off x="2438589" y="3973234"/>
                <a:ext cx="191160" cy="11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C42FB1-D0D3-DF44-90D4-AD9707C0C2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31029" y="3965674"/>
                  <a:ext cx="206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164D04-21CD-E54B-B8A9-5E528DE43B7D}"/>
                    </a:ext>
                  </a:extLst>
                </p14:cNvPr>
                <p14:cNvContentPartPr/>
                <p14:nvPr/>
              </p14:nvContentPartPr>
              <p14:xfrm>
                <a:off x="2755749" y="4108594"/>
                <a:ext cx="203400" cy="435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164D04-21CD-E54B-B8A9-5E528DE43B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48189" y="4101034"/>
                  <a:ext cx="2185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1060D5-5210-064A-892E-BE9D16FE4BC9}"/>
              </a:ext>
            </a:extLst>
          </p:cNvPr>
          <p:cNvGrpSpPr/>
          <p:nvPr/>
        </p:nvGrpSpPr>
        <p:grpSpPr>
          <a:xfrm>
            <a:off x="3442989" y="4201114"/>
            <a:ext cx="343800" cy="175320"/>
            <a:chOff x="3442989" y="4201114"/>
            <a:chExt cx="3438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1E3847D-98BC-0E4E-BF3A-47089A1C89BD}"/>
                    </a:ext>
                  </a:extLst>
                </p14:cNvPr>
                <p14:cNvContentPartPr/>
                <p14:nvPr/>
              </p14:nvContentPartPr>
              <p14:xfrm>
                <a:off x="3442989" y="4201114"/>
                <a:ext cx="292680" cy="88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1E3847D-98BC-0E4E-BF3A-47089A1C89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35429" y="4193554"/>
                  <a:ext cx="307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72E0DA-3CAF-0140-AC5C-C2B137ED19F1}"/>
                    </a:ext>
                  </a:extLst>
                </p14:cNvPr>
                <p14:cNvContentPartPr/>
                <p14:nvPr/>
              </p14:nvContentPartPr>
              <p14:xfrm>
                <a:off x="3524349" y="4333234"/>
                <a:ext cx="262440" cy="43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72E0DA-3CAF-0140-AC5C-C2B137ED19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16789" y="4325674"/>
                  <a:ext cx="2775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43CA79C-F5BD-3C40-952C-2F8E5A009B2A}"/>
                  </a:ext>
                </a:extLst>
              </p14:cNvPr>
              <p14:cNvContentPartPr/>
              <p14:nvPr/>
            </p14:nvContentPartPr>
            <p14:xfrm>
              <a:off x="4107549" y="4213354"/>
              <a:ext cx="349560" cy="432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43CA79C-F5BD-3C40-952C-2F8E5A009B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099989" y="4205794"/>
                <a:ext cx="364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BDCA15E-6AA6-424E-A5F8-D3457EACF8EB}"/>
                  </a:ext>
                </a:extLst>
              </p14:cNvPr>
              <p14:cNvContentPartPr/>
              <p14:nvPr/>
            </p14:nvContentPartPr>
            <p14:xfrm>
              <a:off x="5218869" y="3915634"/>
              <a:ext cx="59760" cy="1562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BDCA15E-6AA6-424E-A5F8-D3457EACF8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11309" y="3908074"/>
                <a:ext cx="7488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FD0B411-B310-1848-8D4A-844BEDE97238}"/>
              </a:ext>
            </a:extLst>
          </p:cNvPr>
          <p:cNvGrpSpPr/>
          <p:nvPr/>
        </p:nvGrpSpPr>
        <p:grpSpPr>
          <a:xfrm>
            <a:off x="4831149" y="4199674"/>
            <a:ext cx="1814040" cy="927000"/>
            <a:chOff x="4831149" y="4199674"/>
            <a:chExt cx="1814040" cy="92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6320B9-2B43-1246-84A6-7AD7DCABCB14}"/>
                    </a:ext>
                  </a:extLst>
                </p14:cNvPr>
                <p14:cNvContentPartPr/>
                <p14:nvPr/>
              </p14:nvContentPartPr>
              <p14:xfrm>
                <a:off x="4831149" y="4199674"/>
                <a:ext cx="1190520" cy="10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6320B9-2B43-1246-84A6-7AD7DCABCB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23589" y="4192114"/>
                  <a:ext cx="1205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2D7435-D186-2F4C-90DA-E4B91F8CE4C2}"/>
                    </a:ext>
                  </a:extLst>
                </p14:cNvPr>
                <p14:cNvContentPartPr/>
                <p14:nvPr/>
              </p14:nvContentPartPr>
              <p14:xfrm>
                <a:off x="4903869" y="4593514"/>
                <a:ext cx="49680" cy="126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2D7435-D186-2F4C-90DA-E4B91F8CE4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96309" y="4585954"/>
                  <a:ext cx="6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06A79A-EE46-FB4D-8189-704D11FE9DB9}"/>
                    </a:ext>
                  </a:extLst>
                </p14:cNvPr>
                <p14:cNvContentPartPr/>
                <p14:nvPr/>
              </p14:nvContentPartPr>
              <p14:xfrm>
                <a:off x="4929069" y="4518274"/>
                <a:ext cx="149760" cy="54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06A79A-EE46-FB4D-8189-704D11FE9D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21509" y="4510714"/>
                  <a:ext cx="164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40AB04-5F3D-974F-A4E3-0C9B95F24A56}"/>
                    </a:ext>
                  </a:extLst>
                </p14:cNvPr>
                <p14:cNvContentPartPr/>
                <p14:nvPr/>
              </p14:nvContentPartPr>
              <p14:xfrm>
                <a:off x="4977669" y="4648234"/>
                <a:ext cx="161640" cy="129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40AB04-5F3D-974F-A4E3-0C9B95F24A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70469" y="4640674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6D44DA-7A6E-2E43-8E12-6B3BBF2A3FA5}"/>
                    </a:ext>
                  </a:extLst>
                </p14:cNvPr>
                <p14:cNvContentPartPr/>
                <p14:nvPr/>
              </p14:nvContentPartPr>
              <p14:xfrm>
                <a:off x="5202669" y="4460674"/>
                <a:ext cx="254520" cy="519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6D44DA-7A6E-2E43-8E12-6B3BBF2A3F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95109" y="4453114"/>
                  <a:ext cx="2692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E861F2-B214-3540-A2E9-25D87317741B}"/>
                    </a:ext>
                  </a:extLst>
                </p14:cNvPr>
                <p14:cNvContentPartPr/>
                <p14:nvPr/>
              </p14:nvContentPartPr>
              <p14:xfrm>
                <a:off x="5386989" y="4409914"/>
                <a:ext cx="105120" cy="233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E861F2-B214-3540-A2E9-25D8731774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79789" y="4402354"/>
                  <a:ext cx="120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3D0364-4EF5-B043-8397-7C24B25CD1B3}"/>
                    </a:ext>
                  </a:extLst>
                </p14:cNvPr>
                <p14:cNvContentPartPr/>
                <p14:nvPr/>
              </p14:nvContentPartPr>
              <p14:xfrm>
                <a:off x="5548269" y="4372834"/>
                <a:ext cx="178920" cy="168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3D0364-4EF5-B043-8397-7C24B25CD1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40709" y="4365274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E260AA-3105-C244-AB4B-1ED2E0F00291}"/>
                    </a:ext>
                  </a:extLst>
                </p14:cNvPr>
                <p14:cNvContentPartPr/>
                <p14:nvPr/>
              </p14:nvContentPartPr>
              <p14:xfrm>
                <a:off x="5725389" y="4382554"/>
                <a:ext cx="379800" cy="254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E260AA-3105-C244-AB4B-1ED2E0F002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7829" y="4374994"/>
                  <a:ext cx="39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A02881E-5642-8D4F-AF88-AE52885F7A22}"/>
                    </a:ext>
                  </a:extLst>
                </p14:cNvPr>
                <p14:cNvContentPartPr/>
                <p14:nvPr/>
              </p14:nvContentPartPr>
              <p14:xfrm>
                <a:off x="6058749" y="4373914"/>
                <a:ext cx="196560" cy="209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A02881E-5642-8D4F-AF88-AE52885F7A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1189" y="4366354"/>
                  <a:ext cx="211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23F67D-8D0D-AB46-8348-139ADE3D032D}"/>
                    </a:ext>
                  </a:extLst>
                </p14:cNvPr>
                <p14:cNvContentPartPr/>
                <p14:nvPr/>
              </p14:nvContentPartPr>
              <p14:xfrm>
                <a:off x="5317509" y="4687834"/>
                <a:ext cx="970200" cy="80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23F67D-8D0D-AB46-8348-139ADE3D03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09949" y="4680274"/>
                  <a:ext cx="985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2F872A-438C-AA49-A064-D499FE07ADAD}"/>
                    </a:ext>
                  </a:extLst>
                </p14:cNvPr>
                <p14:cNvContentPartPr/>
                <p14:nvPr/>
              </p14:nvContentPartPr>
              <p14:xfrm>
                <a:off x="5638989" y="4803394"/>
                <a:ext cx="114840" cy="306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2F872A-438C-AA49-A064-D499FE07AD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31429" y="4795834"/>
                  <a:ext cx="129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D518F5-00A5-9E41-8C69-BD86C3C502B6}"/>
                    </a:ext>
                  </a:extLst>
                </p14:cNvPr>
                <p14:cNvContentPartPr/>
                <p14:nvPr/>
              </p14:nvContentPartPr>
              <p14:xfrm>
                <a:off x="6001149" y="4864954"/>
                <a:ext cx="170280" cy="261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D518F5-00A5-9E41-8C69-BD86C3C502B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93589" y="4857394"/>
                  <a:ext cx="185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1EBD1A-02F1-D849-99E4-F586E27A0F14}"/>
                    </a:ext>
                  </a:extLst>
                </p14:cNvPr>
                <p14:cNvContentPartPr/>
                <p14:nvPr/>
              </p14:nvContentPartPr>
              <p14:xfrm>
                <a:off x="6211389" y="4746154"/>
                <a:ext cx="170280" cy="139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1EBD1A-02F1-D849-99E4-F586E27A0F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04189" y="4738594"/>
                  <a:ext cx="185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66C6E9-B6D3-B343-AFEB-EBC239CE7FAE}"/>
                    </a:ext>
                  </a:extLst>
                </p14:cNvPr>
                <p14:cNvContentPartPr/>
                <p14:nvPr/>
              </p14:nvContentPartPr>
              <p14:xfrm>
                <a:off x="6325509" y="4341874"/>
                <a:ext cx="319680" cy="689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66C6E9-B6D3-B343-AFEB-EBC239CE7F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17949" y="4334314"/>
                  <a:ext cx="334800" cy="70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3EF6DB9-6BBF-7145-861E-C06AB9212202}"/>
                  </a:ext>
                </a:extLst>
              </p14:cNvPr>
              <p14:cNvContentPartPr/>
              <p14:nvPr/>
            </p14:nvContentPartPr>
            <p14:xfrm>
              <a:off x="6827709" y="4235674"/>
              <a:ext cx="160200" cy="224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3EF6DB9-6BBF-7145-861E-C06AB921220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820149" y="4228114"/>
                <a:ext cx="1749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E161E96-306C-9F46-AEE2-50C3CF66DA69}"/>
                  </a:ext>
                </a:extLst>
              </p14:cNvPr>
              <p14:cNvContentPartPr/>
              <p14:nvPr/>
            </p14:nvContentPartPr>
            <p14:xfrm>
              <a:off x="7483629" y="3957034"/>
              <a:ext cx="153360" cy="2282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E161E96-306C-9F46-AEE2-50C3CF66DA6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476069" y="3949474"/>
                <a:ext cx="16848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FD8F9B6-9C82-9049-922B-C85B93870E76}"/>
              </a:ext>
            </a:extLst>
          </p:cNvPr>
          <p:cNvGrpSpPr/>
          <p:nvPr/>
        </p:nvGrpSpPr>
        <p:grpSpPr>
          <a:xfrm>
            <a:off x="7465989" y="3747514"/>
            <a:ext cx="1863720" cy="600480"/>
            <a:chOff x="7465989" y="3747514"/>
            <a:chExt cx="186372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05A3C6-7221-C043-9FF5-1F31DB92B805}"/>
                    </a:ext>
                  </a:extLst>
                </p14:cNvPr>
                <p14:cNvContentPartPr/>
                <p14:nvPr/>
              </p14:nvContentPartPr>
              <p14:xfrm>
                <a:off x="7465989" y="3751114"/>
                <a:ext cx="199440" cy="113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05A3C6-7221-C043-9FF5-1F31DB92B8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58429" y="3743554"/>
                  <a:ext cx="214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6A3572-6B15-D94B-9540-DF153DFFE441}"/>
                    </a:ext>
                  </a:extLst>
                </p14:cNvPr>
                <p14:cNvContentPartPr/>
                <p14:nvPr/>
              </p14:nvContentPartPr>
              <p14:xfrm>
                <a:off x="7809429" y="3895474"/>
                <a:ext cx="123840" cy="452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6A3572-6B15-D94B-9540-DF153DFFE4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01869" y="3887914"/>
                  <a:ext cx="138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96128A-501B-844F-B738-BA126CFCA9EF}"/>
                    </a:ext>
                  </a:extLst>
                </p14:cNvPr>
                <p14:cNvContentPartPr/>
                <p14:nvPr/>
              </p14:nvContentPartPr>
              <p14:xfrm>
                <a:off x="7974309" y="3993394"/>
                <a:ext cx="163080" cy="185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96128A-501B-844F-B738-BA126CFCA9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66749" y="3985834"/>
                  <a:ext cx="177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965155-DE2B-3A45-9C57-3AFFC141EF9B}"/>
                    </a:ext>
                  </a:extLst>
                </p14:cNvPr>
                <p14:cNvContentPartPr/>
                <p14:nvPr/>
              </p14:nvContentPartPr>
              <p14:xfrm>
                <a:off x="7962789" y="3747514"/>
                <a:ext cx="168120" cy="66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965155-DE2B-3A45-9C57-3AFFC141EF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55229" y="3739954"/>
                  <a:ext cx="18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8031F94-0FC0-FD4A-A1BE-F4A1E2F08029}"/>
                    </a:ext>
                  </a:extLst>
                </p14:cNvPr>
                <p14:cNvContentPartPr/>
                <p14:nvPr/>
              </p14:nvContentPartPr>
              <p14:xfrm>
                <a:off x="8252949" y="3883234"/>
                <a:ext cx="120240" cy="427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8031F94-0FC0-FD4A-A1BE-F4A1E2F080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45389" y="3875674"/>
                  <a:ext cx="135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37B2E7-6A08-BF4B-9293-B4F131BA8DF2}"/>
                    </a:ext>
                  </a:extLst>
                </p14:cNvPr>
                <p14:cNvContentPartPr/>
                <p14:nvPr/>
              </p14:nvContentPartPr>
              <p14:xfrm>
                <a:off x="8637789" y="3959194"/>
                <a:ext cx="260280" cy="83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37B2E7-6A08-BF4B-9293-B4F131BA8D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0229" y="3951634"/>
                  <a:ext cx="27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8A4E6EC-98B2-3C46-8123-FA1410F8BB19}"/>
                    </a:ext>
                  </a:extLst>
                </p14:cNvPr>
                <p14:cNvContentPartPr/>
                <p14:nvPr/>
              </p14:nvContentPartPr>
              <p14:xfrm>
                <a:off x="8706909" y="4114714"/>
                <a:ext cx="205920" cy="33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8A4E6EC-98B2-3C46-8123-FA1410F8BB1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99349" y="4107154"/>
                  <a:ext cx="221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E2EF81-F084-5C4B-85CC-E26DBB5DFE2D}"/>
                    </a:ext>
                  </a:extLst>
                </p14:cNvPr>
                <p14:cNvContentPartPr/>
                <p14:nvPr/>
              </p14:nvContentPartPr>
              <p14:xfrm>
                <a:off x="9074469" y="4017514"/>
                <a:ext cx="255240" cy="21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E2EF81-F084-5C4B-85CC-E26DBB5DFE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66909" y="4009954"/>
                  <a:ext cx="2700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7BEEBBB-3B91-5544-A77D-1B85688B48DC}"/>
                  </a:ext>
                </a:extLst>
              </p14:cNvPr>
              <p14:cNvContentPartPr/>
              <p14:nvPr/>
            </p14:nvContentPartPr>
            <p14:xfrm>
              <a:off x="10013709" y="3469594"/>
              <a:ext cx="17640" cy="1782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7BEEBBB-3B91-5544-A77D-1B85688B48D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006149" y="3462034"/>
                <a:ext cx="3276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8D7C42A-4DBF-A446-92FB-6A152F1FBE86}"/>
              </a:ext>
            </a:extLst>
          </p:cNvPr>
          <p:cNvGrpSpPr/>
          <p:nvPr/>
        </p:nvGrpSpPr>
        <p:grpSpPr>
          <a:xfrm>
            <a:off x="9425109" y="3889714"/>
            <a:ext cx="1882800" cy="1073520"/>
            <a:chOff x="9425109" y="3889714"/>
            <a:chExt cx="1882800" cy="10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267B16-EF48-F94A-84C6-7CC91B72280F}"/>
                    </a:ext>
                  </a:extLst>
                </p14:cNvPr>
                <p14:cNvContentPartPr/>
                <p14:nvPr/>
              </p14:nvContentPartPr>
              <p14:xfrm>
                <a:off x="9425109" y="3889714"/>
                <a:ext cx="1398960" cy="94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267B16-EF48-F94A-84C6-7CC91B72280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17549" y="3882154"/>
                  <a:ext cx="1413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D91F817-AC07-5249-A760-25A5A960C2B7}"/>
                    </a:ext>
                  </a:extLst>
                </p14:cNvPr>
                <p14:cNvContentPartPr/>
                <p14:nvPr/>
              </p14:nvContentPartPr>
              <p14:xfrm>
                <a:off x="9527349" y="4261954"/>
                <a:ext cx="176040" cy="57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D91F817-AC07-5249-A760-25A5A960C2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19789" y="4254394"/>
                  <a:ext cx="1911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C203BF-CC7F-1A4F-AD6B-13AEC0811A95}"/>
                    </a:ext>
                  </a:extLst>
                </p14:cNvPr>
                <p14:cNvContentPartPr/>
                <p14:nvPr/>
              </p14:nvContentPartPr>
              <p14:xfrm>
                <a:off x="9863229" y="4074754"/>
                <a:ext cx="111960" cy="254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C203BF-CC7F-1A4F-AD6B-13AEC0811A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55669" y="4067194"/>
                  <a:ext cx="127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3CEC0C9-5682-604B-AD17-75263E57A68C}"/>
                    </a:ext>
                  </a:extLst>
                </p14:cNvPr>
                <p14:cNvContentPartPr/>
                <p14:nvPr/>
              </p14:nvContentPartPr>
              <p14:xfrm>
                <a:off x="10059429" y="4153234"/>
                <a:ext cx="181080" cy="73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3CEC0C9-5682-604B-AD17-75263E57A68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51869" y="4145674"/>
                  <a:ext cx="19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316E051-E80F-4A49-B8AA-98B117E8185D}"/>
                    </a:ext>
                  </a:extLst>
                </p14:cNvPr>
                <p14:cNvContentPartPr/>
                <p14:nvPr/>
              </p14:nvContentPartPr>
              <p14:xfrm>
                <a:off x="10226829" y="4096354"/>
                <a:ext cx="324000" cy="246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316E051-E80F-4A49-B8AA-98B117E818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19269" y="4088794"/>
                  <a:ext cx="339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77ED719-0DBA-3743-9E8B-F06B47C87EEB}"/>
                    </a:ext>
                  </a:extLst>
                </p14:cNvPr>
                <p14:cNvContentPartPr/>
                <p14:nvPr/>
              </p14:nvContentPartPr>
              <p14:xfrm>
                <a:off x="10602669" y="4081954"/>
                <a:ext cx="158760" cy="216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77ED719-0DBA-3743-9E8B-F06B47C87E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95109" y="4074394"/>
                  <a:ext cx="173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A9B124-BE1F-E848-88D7-40361924614E}"/>
                    </a:ext>
                  </a:extLst>
                </p14:cNvPr>
                <p14:cNvContentPartPr/>
                <p14:nvPr/>
              </p14:nvContentPartPr>
              <p14:xfrm>
                <a:off x="9856749" y="4516474"/>
                <a:ext cx="841320" cy="54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A9B124-BE1F-E848-88D7-4036192461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49189" y="4508914"/>
                  <a:ext cx="856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921CC3-2BE8-D24A-9DF4-7B24C8FB0AC1}"/>
                    </a:ext>
                  </a:extLst>
                </p14:cNvPr>
                <p14:cNvContentPartPr/>
                <p14:nvPr/>
              </p14:nvContentPartPr>
              <p14:xfrm>
                <a:off x="10051149" y="4695754"/>
                <a:ext cx="109080" cy="267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921CC3-2BE8-D24A-9DF4-7B24C8FB0A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43589" y="4688194"/>
                  <a:ext cx="124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CF8197-F440-4F43-BBB3-D792EFC881A1}"/>
                    </a:ext>
                  </a:extLst>
                </p14:cNvPr>
                <p14:cNvContentPartPr/>
                <p14:nvPr/>
              </p14:nvContentPartPr>
              <p14:xfrm>
                <a:off x="10258149" y="4710514"/>
                <a:ext cx="224640" cy="191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DCF8197-F440-4F43-BBB3-D792EFC881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50589" y="4702954"/>
                  <a:ext cx="239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2F7F26-5182-284C-9A93-9398763A726E}"/>
                    </a:ext>
                  </a:extLst>
                </p14:cNvPr>
                <p14:cNvContentPartPr/>
                <p14:nvPr/>
              </p14:nvContentPartPr>
              <p14:xfrm>
                <a:off x="10836669" y="4092754"/>
                <a:ext cx="175320" cy="639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2F7F26-5182-284C-9A93-9398763A72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29109" y="4085194"/>
                  <a:ext cx="19044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A34A18-348F-B744-BC78-99F51EB8C737}"/>
                    </a:ext>
                  </a:extLst>
                </p14:cNvPr>
                <p14:cNvContentPartPr/>
                <p14:nvPr/>
              </p14:nvContentPartPr>
              <p14:xfrm>
                <a:off x="11137629" y="4741474"/>
                <a:ext cx="156240" cy="166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A34A18-348F-B744-BC78-99F51EB8C7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30069" y="4733914"/>
                  <a:ext cx="171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9C6340A-CCAD-1C40-8C30-9D07A5522C8A}"/>
                    </a:ext>
                  </a:extLst>
                </p14:cNvPr>
                <p14:cNvContentPartPr/>
                <p14:nvPr/>
              </p14:nvContentPartPr>
              <p14:xfrm>
                <a:off x="11166789" y="4533034"/>
                <a:ext cx="141120" cy="99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9C6340A-CCAD-1C40-8C30-9D07A5522C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59229" y="4525474"/>
                  <a:ext cx="15624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447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E85-C1D5-C043-8CB9-FA4408939C02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F843F3-B491-5842-8E43-7BA831B0FDD3}"/>
                  </a:ext>
                </a:extLst>
              </p14:cNvPr>
              <p14:cNvContentPartPr/>
              <p14:nvPr/>
            </p14:nvContentPartPr>
            <p14:xfrm>
              <a:off x="4160109" y="634234"/>
              <a:ext cx="1054800" cy="46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F843F3-B491-5842-8E43-7BA831B0FD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2549" y="626674"/>
                <a:ext cx="1069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1EC1B8-FFDD-EA47-B0A1-05E96F96179B}"/>
                  </a:ext>
                </a:extLst>
              </p14:cNvPr>
              <p14:cNvContentPartPr/>
              <p14:nvPr/>
            </p14:nvContentPartPr>
            <p14:xfrm>
              <a:off x="1674309" y="610834"/>
              <a:ext cx="299160" cy="309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1EC1B8-FFDD-EA47-B0A1-05E96F9617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6749" y="603274"/>
                <a:ext cx="3142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BB7E97-753B-C944-8FC4-3EF14A284391}"/>
                  </a:ext>
                </a:extLst>
              </p14:cNvPr>
              <p14:cNvContentPartPr/>
              <p14:nvPr/>
            </p14:nvContentPartPr>
            <p14:xfrm>
              <a:off x="2129349" y="727114"/>
              <a:ext cx="158760" cy="164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BB7E97-753B-C944-8FC4-3EF14A2843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1789" y="719554"/>
                <a:ext cx="1735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6E70C8-6556-F149-BE49-A1BA5937E2F9}"/>
                  </a:ext>
                </a:extLst>
              </p14:cNvPr>
              <p14:cNvContentPartPr/>
              <p14:nvPr/>
            </p14:nvContentPartPr>
            <p14:xfrm>
              <a:off x="2377029" y="728554"/>
              <a:ext cx="208080" cy="143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6E70C8-6556-F149-BE49-A1BA5937E2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9469" y="720994"/>
                <a:ext cx="222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15CAC6-FA8B-7648-AD7C-BC9D6FDEEA35}"/>
                  </a:ext>
                </a:extLst>
              </p14:cNvPr>
              <p14:cNvContentPartPr/>
              <p14:nvPr/>
            </p14:nvContentPartPr>
            <p14:xfrm>
              <a:off x="2682309" y="717394"/>
              <a:ext cx="85320" cy="159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15CAC6-FA8B-7648-AD7C-BC9D6FDEEA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4749" y="709834"/>
                <a:ext cx="100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C88B7B-4B12-9040-98E1-8FF43A1D8B84}"/>
                  </a:ext>
                </a:extLst>
              </p14:cNvPr>
              <p14:cNvContentPartPr/>
              <p14:nvPr/>
            </p14:nvContentPartPr>
            <p14:xfrm>
              <a:off x="2911629" y="555034"/>
              <a:ext cx="36720" cy="29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C88B7B-4B12-9040-98E1-8FF43A1D8B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4069" y="547474"/>
                <a:ext cx="51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328C17-48CF-9F43-9158-9128F93141DE}"/>
                  </a:ext>
                </a:extLst>
              </p14:cNvPr>
              <p14:cNvContentPartPr/>
              <p14:nvPr/>
            </p14:nvContentPartPr>
            <p14:xfrm>
              <a:off x="2860869" y="742234"/>
              <a:ext cx="205200" cy="3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328C17-48CF-9F43-9158-9128F93141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53309" y="734674"/>
                <a:ext cx="219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32120A-FADB-AF4A-BB6E-B6E1AB0319DC}"/>
                  </a:ext>
                </a:extLst>
              </p14:cNvPr>
              <p14:cNvContentPartPr/>
              <p14:nvPr/>
            </p14:nvContentPartPr>
            <p14:xfrm>
              <a:off x="3903069" y="430834"/>
              <a:ext cx="171720" cy="329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32120A-FADB-AF4A-BB6E-B6E1AB0319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5509" y="423274"/>
                <a:ext cx="18684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D940309-ED7E-3446-9C78-83FFBBD8A23B}"/>
              </a:ext>
            </a:extLst>
          </p:cNvPr>
          <p:cNvGrpSpPr/>
          <p:nvPr/>
        </p:nvGrpSpPr>
        <p:grpSpPr>
          <a:xfrm>
            <a:off x="6090429" y="446674"/>
            <a:ext cx="4467600" cy="2381400"/>
            <a:chOff x="6090429" y="446674"/>
            <a:chExt cx="4467600" cy="23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B8DBEF-9439-9844-9788-96EF45E82DFD}"/>
                    </a:ext>
                  </a:extLst>
                </p14:cNvPr>
                <p14:cNvContentPartPr/>
                <p14:nvPr/>
              </p14:nvContentPartPr>
              <p14:xfrm>
                <a:off x="6493269" y="620194"/>
                <a:ext cx="4064760" cy="2207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B8DBEF-9439-9844-9788-96EF45E82D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5709" y="612634"/>
                  <a:ext cx="4079880" cy="22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ECE99B-ADA7-124D-9724-C7DA3E0C1B50}"/>
                    </a:ext>
                  </a:extLst>
                </p14:cNvPr>
                <p14:cNvContentPartPr/>
                <p14:nvPr/>
              </p14:nvContentPartPr>
              <p14:xfrm>
                <a:off x="6090429" y="446674"/>
                <a:ext cx="329040" cy="42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ECE99B-ADA7-124D-9724-C7DA3E0C1B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2869" y="439114"/>
                  <a:ext cx="34416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5A3915-2399-7947-BDA3-3F258F93E8FA}"/>
              </a:ext>
            </a:extLst>
          </p:cNvPr>
          <p:cNvGrpSpPr/>
          <p:nvPr/>
        </p:nvGrpSpPr>
        <p:grpSpPr>
          <a:xfrm>
            <a:off x="10718949" y="2722594"/>
            <a:ext cx="240840" cy="235080"/>
            <a:chOff x="10718949" y="2722594"/>
            <a:chExt cx="24084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62AF61-A809-DE44-B976-431422EBD6C8}"/>
                    </a:ext>
                  </a:extLst>
                </p14:cNvPr>
                <p14:cNvContentPartPr/>
                <p14:nvPr/>
              </p14:nvContentPartPr>
              <p14:xfrm>
                <a:off x="10749549" y="2722594"/>
                <a:ext cx="210240" cy="20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62AF61-A809-DE44-B976-431422EBD6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41989" y="2715034"/>
                  <a:ext cx="225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601EAA-13A5-E24A-A9BC-22B2BA1DD839}"/>
                    </a:ext>
                  </a:extLst>
                </p14:cNvPr>
                <p14:cNvContentPartPr/>
                <p14:nvPr/>
              </p14:nvContentPartPr>
              <p14:xfrm>
                <a:off x="10718949" y="2740954"/>
                <a:ext cx="194040" cy="216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601EAA-13A5-E24A-A9BC-22B2BA1DD8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11389" y="2733394"/>
                  <a:ext cx="2091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5FE584-6918-7D4A-A5AD-B4ED270951BF}"/>
              </a:ext>
            </a:extLst>
          </p:cNvPr>
          <p:cNvGrpSpPr/>
          <p:nvPr/>
        </p:nvGrpSpPr>
        <p:grpSpPr>
          <a:xfrm>
            <a:off x="7996269" y="2871994"/>
            <a:ext cx="293400" cy="346680"/>
            <a:chOff x="7996269" y="2871994"/>
            <a:chExt cx="29340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FED55C-5F91-DC40-9639-C6F95881BFF9}"/>
                    </a:ext>
                  </a:extLst>
                </p14:cNvPr>
                <p14:cNvContentPartPr/>
                <p14:nvPr/>
              </p14:nvContentPartPr>
              <p14:xfrm>
                <a:off x="8093469" y="2884594"/>
                <a:ext cx="5400" cy="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FED55C-5F91-DC40-9639-C6F95881BF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85909" y="2877034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6050E3-1ED6-2F4B-A7E0-A0F3B2910901}"/>
                    </a:ext>
                  </a:extLst>
                </p14:cNvPr>
                <p14:cNvContentPartPr/>
                <p14:nvPr/>
              </p14:nvContentPartPr>
              <p14:xfrm>
                <a:off x="7996269" y="2922394"/>
                <a:ext cx="156960" cy="74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6050E3-1ED6-2F4B-A7E0-A0F3B29109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88709" y="2914834"/>
                  <a:ext cx="17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07AECD-C03D-F042-B751-8E43DA2431B0}"/>
                    </a:ext>
                  </a:extLst>
                </p14:cNvPr>
                <p14:cNvContentPartPr/>
                <p14:nvPr/>
              </p14:nvContentPartPr>
              <p14:xfrm>
                <a:off x="8045589" y="2871994"/>
                <a:ext cx="102600" cy="148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07AECD-C03D-F042-B751-8E43DA2431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8029" y="2864794"/>
                  <a:ext cx="11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9B4D4F4-BF50-8A4D-9DCD-26B8F59EDE45}"/>
                    </a:ext>
                  </a:extLst>
                </p14:cNvPr>
                <p14:cNvContentPartPr/>
                <p14:nvPr/>
              </p14:nvContentPartPr>
              <p14:xfrm>
                <a:off x="8245749" y="3141274"/>
                <a:ext cx="29520" cy="77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9B4D4F4-BF50-8A4D-9DCD-26B8F59EDE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38189" y="3133714"/>
                  <a:ext cx="44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2FE841-FEDB-8543-B529-00F4F060845B}"/>
                    </a:ext>
                  </a:extLst>
                </p14:cNvPr>
                <p14:cNvContentPartPr/>
                <p14:nvPr/>
              </p14:nvContentPartPr>
              <p14:xfrm>
                <a:off x="8285709" y="3013834"/>
                <a:ext cx="3960" cy="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2FE841-FEDB-8543-B529-00F4F06084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78149" y="3006274"/>
                  <a:ext cx="1908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187503-4F34-8D4D-A1FB-45CCDB3F27F8}"/>
              </a:ext>
            </a:extLst>
          </p:cNvPr>
          <p:cNvGrpSpPr/>
          <p:nvPr/>
        </p:nvGrpSpPr>
        <p:grpSpPr>
          <a:xfrm>
            <a:off x="680349" y="1979554"/>
            <a:ext cx="432000" cy="450000"/>
            <a:chOff x="680349" y="1979554"/>
            <a:chExt cx="4320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6519C5-35D6-8B45-8163-3286EA4F82B5}"/>
                    </a:ext>
                  </a:extLst>
                </p14:cNvPr>
                <p14:cNvContentPartPr/>
                <p14:nvPr/>
              </p14:nvContentPartPr>
              <p14:xfrm>
                <a:off x="680349" y="2000434"/>
                <a:ext cx="262440" cy="429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6519C5-35D6-8B45-8163-3286EA4F82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789" y="1992874"/>
                  <a:ext cx="2775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923B72-A3D1-DE46-98D0-75BEC27A1D98}"/>
                    </a:ext>
                  </a:extLst>
                </p14:cNvPr>
                <p14:cNvContentPartPr/>
                <p14:nvPr/>
              </p14:nvContentPartPr>
              <p14:xfrm>
                <a:off x="996069" y="2119954"/>
                <a:ext cx="116280" cy="153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923B72-A3D1-DE46-98D0-75BEC27A1D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8509" y="2112394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F0A25E-BF97-FC41-A80A-97EECEB79BF0}"/>
                    </a:ext>
                  </a:extLst>
                </p14:cNvPr>
                <p14:cNvContentPartPr/>
                <p14:nvPr/>
              </p14:nvContentPartPr>
              <p14:xfrm>
                <a:off x="1072029" y="1979554"/>
                <a:ext cx="9000" cy="2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F0A25E-BF97-FC41-A80A-97EECEB79B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4469" y="1971994"/>
                  <a:ext cx="241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A5CC2-9FF8-3647-A36F-C1428D391DF5}"/>
                  </a:ext>
                </a:extLst>
              </p14:cNvPr>
              <p14:cNvContentPartPr/>
              <p14:nvPr/>
            </p14:nvContentPartPr>
            <p14:xfrm>
              <a:off x="1357149" y="2041114"/>
              <a:ext cx="200520" cy="76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A5CC2-9FF8-3647-A36F-C1428D391DF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49589" y="2033554"/>
                <a:ext cx="21564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3A39909D-3AE4-944D-B163-5BF5CB4E1D53}"/>
              </a:ext>
            </a:extLst>
          </p:cNvPr>
          <p:cNvGrpSpPr/>
          <p:nvPr/>
        </p:nvGrpSpPr>
        <p:grpSpPr>
          <a:xfrm>
            <a:off x="1855029" y="1795954"/>
            <a:ext cx="2631600" cy="631800"/>
            <a:chOff x="1855029" y="1795954"/>
            <a:chExt cx="263160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5276B3-FC2F-C548-A748-8F94BDB54137}"/>
                    </a:ext>
                  </a:extLst>
                </p14:cNvPr>
                <p14:cNvContentPartPr/>
                <p14:nvPr/>
              </p14:nvContentPartPr>
              <p14:xfrm>
                <a:off x="1855029" y="1850314"/>
                <a:ext cx="222480" cy="327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5276B3-FC2F-C548-A748-8F94BDB541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47469" y="1842754"/>
                  <a:ext cx="237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DAEB2D-0785-FC49-9CA8-464C1159E830}"/>
                    </a:ext>
                  </a:extLst>
                </p14:cNvPr>
                <p14:cNvContentPartPr/>
                <p14:nvPr/>
              </p14:nvContentPartPr>
              <p14:xfrm>
                <a:off x="2182989" y="2023834"/>
                <a:ext cx="295560" cy="118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DAEB2D-0785-FC49-9CA8-464C1159E8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75429" y="2016274"/>
                  <a:ext cx="31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A224DF-1231-1D48-85DC-670318C926CA}"/>
                    </a:ext>
                  </a:extLst>
                </p14:cNvPr>
                <p14:cNvContentPartPr/>
                <p14:nvPr/>
              </p14:nvContentPartPr>
              <p14:xfrm>
                <a:off x="2553069" y="1947514"/>
                <a:ext cx="64800" cy="132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A224DF-1231-1D48-85DC-670318C926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45869" y="1939954"/>
                  <a:ext cx="79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AF3945-4ED6-034B-B902-F0F5AE26D563}"/>
                    </a:ext>
                  </a:extLst>
                </p14:cNvPr>
                <p14:cNvContentPartPr/>
                <p14:nvPr/>
              </p14:nvContentPartPr>
              <p14:xfrm>
                <a:off x="2688789" y="1942474"/>
                <a:ext cx="81000" cy="157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AF3945-4ED6-034B-B902-F0F5AE26D5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81229" y="1934914"/>
                  <a:ext cx="96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287541-B141-0741-A07B-93022218774A}"/>
                    </a:ext>
                  </a:extLst>
                </p14:cNvPr>
                <p14:cNvContentPartPr/>
                <p14:nvPr/>
              </p14:nvContentPartPr>
              <p14:xfrm>
                <a:off x="2953749" y="1795954"/>
                <a:ext cx="78840" cy="465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287541-B141-0741-A07B-9302221877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46189" y="1788394"/>
                  <a:ext cx="939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A0F618-C060-FB44-890F-FDED05D062EF}"/>
                    </a:ext>
                  </a:extLst>
                </p14:cNvPr>
                <p14:cNvContentPartPr/>
                <p14:nvPr/>
              </p14:nvContentPartPr>
              <p14:xfrm>
                <a:off x="3145269" y="2028874"/>
                <a:ext cx="237600" cy="398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A0F618-C060-FB44-890F-FDED05D062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37709" y="2021314"/>
                  <a:ext cx="2527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547738-7335-C04B-A2AF-3761BFC3B00F}"/>
                    </a:ext>
                  </a:extLst>
                </p14:cNvPr>
                <p14:cNvContentPartPr/>
                <p14:nvPr/>
              </p14:nvContentPartPr>
              <p14:xfrm>
                <a:off x="3474309" y="1991794"/>
                <a:ext cx="98280" cy="222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547738-7335-C04B-A2AF-3761BFC3B0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6749" y="1984234"/>
                  <a:ext cx="113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1F4921-185F-7A41-B496-DC50E9C09BDC}"/>
                    </a:ext>
                  </a:extLst>
                </p14:cNvPr>
                <p14:cNvContentPartPr/>
                <p14:nvPr/>
              </p14:nvContentPartPr>
              <p14:xfrm>
                <a:off x="3641709" y="2062354"/>
                <a:ext cx="135360" cy="9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1F4921-185F-7A41-B496-DC50E9C09B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34149" y="2054794"/>
                  <a:ext cx="150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113AB7B-432E-5848-AFD8-CAAC0CB457E3}"/>
                    </a:ext>
                  </a:extLst>
                </p14:cNvPr>
                <p14:cNvContentPartPr/>
                <p14:nvPr/>
              </p14:nvContentPartPr>
              <p14:xfrm>
                <a:off x="3635949" y="2035354"/>
                <a:ext cx="99000" cy="183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113AB7B-432E-5848-AFD8-CAAC0CB457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8389" y="2027794"/>
                  <a:ext cx="114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2FAD4C3-2A10-8E43-B074-78258118E64A}"/>
                    </a:ext>
                  </a:extLst>
                </p14:cNvPr>
                <p14:cNvContentPartPr/>
                <p14:nvPr/>
              </p14:nvContentPartPr>
              <p14:xfrm>
                <a:off x="3833949" y="2208874"/>
                <a:ext cx="49680" cy="118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2FAD4C3-2A10-8E43-B074-78258118E6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26389" y="2201314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E223FE-2A20-5C40-A89A-BADB46AB24A4}"/>
                    </a:ext>
                  </a:extLst>
                </p14:cNvPr>
                <p14:cNvContentPartPr/>
                <p14:nvPr/>
              </p14:nvContentPartPr>
              <p14:xfrm>
                <a:off x="3855909" y="2095834"/>
                <a:ext cx="4680" cy="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E223FE-2A20-5C40-A89A-BADB46AB24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48349" y="2088274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62A4C3-9655-7B4D-8026-0EBE35175B4E}"/>
                    </a:ext>
                  </a:extLst>
                </p14:cNvPr>
                <p14:cNvContentPartPr/>
                <p14:nvPr/>
              </p14:nvContentPartPr>
              <p14:xfrm>
                <a:off x="3948789" y="2029594"/>
                <a:ext cx="41040" cy="16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62A4C3-9655-7B4D-8026-0EBE35175B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1229" y="2022034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86BE41-EDEA-FF44-9314-6284266CEFE8}"/>
                    </a:ext>
                  </a:extLst>
                </p14:cNvPr>
                <p14:cNvContentPartPr/>
                <p14:nvPr/>
              </p14:nvContentPartPr>
              <p14:xfrm>
                <a:off x="3967509" y="2166034"/>
                <a:ext cx="62640" cy="145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86BE41-EDEA-FF44-9314-6284266CEF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60309" y="2158474"/>
                  <a:ext cx="77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910089-AEE8-394C-BF84-EF2606415431}"/>
                    </a:ext>
                  </a:extLst>
                </p14:cNvPr>
                <p14:cNvContentPartPr/>
                <p14:nvPr/>
              </p14:nvContentPartPr>
              <p14:xfrm>
                <a:off x="4101069" y="2025994"/>
                <a:ext cx="228960" cy="169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910089-AEE8-394C-BF84-EF26064154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3509" y="2018434"/>
                  <a:ext cx="244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1BD79F-85E5-6147-B14B-B6DE7FA1F2CF}"/>
                    </a:ext>
                  </a:extLst>
                </p14:cNvPr>
                <p14:cNvContentPartPr/>
                <p14:nvPr/>
              </p14:nvContentPartPr>
              <p14:xfrm>
                <a:off x="4145349" y="2068114"/>
                <a:ext cx="41760" cy="146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1BD79F-85E5-6147-B14B-B6DE7FA1F2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37789" y="2060554"/>
                  <a:ext cx="56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399F1B-ACFB-C94C-9AC3-F1082A5C3E94}"/>
                    </a:ext>
                  </a:extLst>
                </p14:cNvPr>
                <p14:cNvContentPartPr/>
                <p14:nvPr/>
              </p14:nvContentPartPr>
              <p14:xfrm>
                <a:off x="4381149" y="1970194"/>
                <a:ext cx="105480" cy="380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399F1B-ACFB-C94C-9AC3-F1082A5C3E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3949" y="1962634"/>
                  <a:ext cx="120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94C360-8E43-DC4D-8726-E1314FBB8AE3}"/>
                    </a:ext>
                  </a:extLst>
                </p14:cNvPr>
                <p14:cNvContentPartPr/>
                <p14:nvPr/>
              </p14:nvContentPartPr>
              <p14:xfrm>
                <a:off x="4117629" y="1848154"/>
                <a:ext cx="129960" cy="111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94C360-8E43-DC4D-8726-E1314FBB8A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0069" y="1840594"/>
                  <a:ext cx="14508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677B8E1-29EA-4044-AECE-A28AFE5A0363}"/>
                  </a:ext>
                </a:extLst>
              </p14:cNvPr>
              <p14:cNvContentPartPr/>
              <p14:nvPr/>
            </p14:nvContentPartPr>
            <p14:xfrm>
              <a:off x="4654029" y="2199514"/>
              <a:ext cx="112320" cy="123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677B8E1-29EA-4044-AECE-A28AFE5A03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46829" y="2191954"/>
                <a:ext cx="1270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EE7A0E8-14FE-CF4F-9910-BB9FC97280FC}"/>
              </a:ext>
            </a:extLst>
          </p:cNvPr>
          <p:cNvGrpSpPr/>
          <p:nvPr/>
        </p:nvGrpSpPr>
        <p:grpSpPr>
          <a:xfrm>
            <a:off x="4956069" y="1826554"/>
            <a:ext cx="662760" cy="633960"/>
            <a:chOff x="4956069" y="1826554"/>
            <a:chExt cx="66276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7CA4AC-B6F7-E144-A1E7-1396279A7432}"/>
                    </a:ext>
                  </a:extLst>
                </p14:cNvPr>
                <p14:cNvContentPartPr/>
                <p14:nvPr/>
              </p14:nvContentPartPr>
              <p14:xfrm>
                <a:off x="4956069" y="1953994"/>
                <a:ext cx="304560" cy="189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7CA4AC-B6F7-E144-A1E7-1396279A74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48509" y="1946434"/>
                  <a:ext cx="31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22A0DA-24C9-8748-BCD8-052B6444FF2A}"/>
                    </a:ext>
                  </a:extLst>
                </p14:cNvPr>
                <p14:cNvContentPartPr/>
                <p14:nvPr/>
              </p14:nvContentPartPr>
              <p14:xfrm>
                <a:off x="5188989" y="2370874"/>
                <a:ext cx="71280" cy="89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22A0DA-24C9-8748-BCD8-052B6444FF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1429" y="2363314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5A534F-0284-AB49-B9AA-2BF5FE7B0005}"/>
                    </a:ext>
                  </a:extLst>
                </p14:cNvPr>
                <p14:cNvContentPartPr/>
                <p14:nvPr/>
              </p14:nvContentPartPr>
              <p14:xfrm>
                <a:off x="5241189" y="2181874"/>
                <a:ext cx="16920" cy="9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5A534F-0284-AB49-B9AA-2BF5FE7B00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3629" y="2174314"/>
                  <a:ext cx="32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9D6270-04AC-B24E-ACF5-26E4A596A05F}"/>
                    </a:ext>
                  </a:extLst>
                </p14:cNvPr>
                <p14:cNvContentPartPr/>
                <p14:nvPr/>
              </p14:nvContentPartPr>
              <p14:xfrm>
                <a:off x="5393829" y="1826554"/>
                <a:ext cx="225000" cy="587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9D6270-04AC-B24E-ACF5-26E4A596A0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6269" y="1818994"/>
                  <a:ext cx="240120" cy="6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3D233A-FB14-0C43-8535-EFA3FE6F5C0A}"/>
              </a:ext>
            </a:extLst>
          </p:cNvPr>
          <p:cNvGrpSpPr/>
          <p:nvPr/>
        </p:nvGrpSpPr>
        <p:grpSpPr>
          <a:xfrm>
            <a:off x="6895749" y="696514"/>
            <a:ext cx="3540240" cy="1845360"/>
            <a:chOff x="6895749" y="696514"/>
            <a:chExt cx="3540240" cy="18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17E29A-03BD-A548-A988-99B60E59DDAE}"/>
                    </a:ext>
                  </a:extLst>
                </p14:cNvPr>
                <p14:cNvContentPartPr/>
                <p14:nvPr/>
              </p14:nvContentPartPr>
              <p14:xfrm>
                <a:off x="7215789" y="2062354"/>
                <a:ext cx="49680" cy="47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17E29A-03BD-A548-A988-99B60E59DD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08589" y="2054794"/>
                  <a:ext cx="64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0220C7-1E47-2140-96A9-D35A4F9A274E}"/>
                    </a:ext>
                  </a:extLst>
                </p14:cNvPr>
                <p14:cNvContentPartPr/>
                <p14:nvPr/>
              </p14:nvContentPartPr>
              <p14:xfrm>
                <a:off x="7990869" y="1556554"/>
                <a:ext cx="59040" cy="4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0220C7-1E47-2140-96A9-D35A4F9A27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83309" y="1548994"/>
                  <a:ext cx="74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655E63-6177-2F42-81F0-18DF3556C38A}"/>
                    </a:ext>
                  </a:extLst>
                </p14:cNvPr>
                <p14:cNvContentPartPr/>
                <p14:nvPr/>
              </p14:nvContentPartPr>
              <p14:xfrm>
                <a:off x="8512149" y="1062994"/>
                <a:ext cx="50400" cy="2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655E63-6177-2F42-81F0-18DF3556C3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04589" y="1055434"/>
                  <a:ext cx="6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00F120-CF9F-4C4F-9166-B4EDA3694471}"/>
                    </a:ext>
                  </a:extLst>
                </p14:cNvPr>
                <p14:cNvContentPartPr/>
                <p14:nvPr/>
              </p14:nvContentPartPr>
              <p14:xfrm>
                <a:off x="9252309" y="1290154"/>
                <a:ext cx="43920" cy="41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00F120-CF9F-4C4F-9166-B4EDA36944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44749" y="1282594"/>
                  <a:ext cx="59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299597-3972-2240-A8B0-D2283FC41498}"/>
                    </a:ext>
                  </a:extLst>
                </p14:cNvPr>
                <p14:cNvContentPartPr/>
                <p14:nvPr/>
              </p14:nvContentPartPr>
              <p14:xfrm>
                <a:off x="10018029" y="785074"/>
                <a:ext cx="71640" cy="17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299597-3972-2240-A8B0-D2283FC414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10469" y="777514"/>
                  <a:ext cx="86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E4C9D5-758C-7A44-83C5-B2AF6137C1B2}"/>
                    </a:ext>
                  </a:extLst>
                </p14:cNvPr>
                <p14:cNvContentPartPr/>
                <p14:nvPr/>
              </p14:nvContentPartPr>
              <p14:xfrm>
                <a:off x="7233429" y="1948234"/>
                <a:ext cx="24480" cy="271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E4C9D5-758C-7A44-83C5-B2AF6137C1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25869" y="1940674"/>
                  <a:ext cx="39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42DB1D-4BD9-D043-98E4-40F4EF237FB2}"/>
                    </a:ext>
                  </a:extLst>
                </p14:cNvPr>
                <p14:cNvContentPartPr/>
                <p14:nvPr/>
              </p14:nvContentPartPr>
              <p14:xfrm>
                <a:off x="7244229" y="2013754"/>
                <a:ext cx="9000" cy="24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42DB1D-4BD9-D043-98E4-40F4EF237F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36669" y="2006194"/>
                  <a:ext cx="2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4AE0C3-30B6-BB48-95BA-90FE5939D4DB}"/>
                    </a:ext>
                  </a:extLst>
                </p14:cNvPr>
                <p14:cNvContentPartPr/>
                <p14:nvPr/>
              </p14:nvContentPartPr>
              <p14:xfrm>
                <a:off x="7252869" y="2073874"/>
                <a:ext cx="53280" cy="34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4AE0C3-30B6-BB48-95BA-90FE5939D4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45309" y="2066314"/>
                  <a:ext cx="6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9E5DFE-6B3B-9D40-B066-791BBF58B1FA}"/>
                    </a:ext>
                  </a:extLst>
                </p14:cNvPr>
                <p14:cNvContentPartPr/>
                <p14:nvPr/>
              </p14:nvContentPartPr>
              <p14:xfrm>
                <a:off x="8024349" y="1473034"/>
                <a:ext cx="12600" cy="267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9E5DFE-6B3B-9D40-B066-791BBF58B1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6789" y="1465474"/>
                  <a:ext cx="27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57B83B-27C3-E246-B0B0-F9C3005B5C91}"/>
                    </a:ext>
                  </a:extLst>
                </p14:cNvPr>
                <p14:cNvContentPartPr/>
                <p14:nvPr/>
              </p14:nvContentPartPr>
              <p14:xfrm>
                <a:off x="8527989" y="968674"/>
                <a:ext cx="23040" cy="310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57B83B-27C3-E246-B0B0-F9C3005B5C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20429" y="961114"/>
                  <a:ext cx="37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058532-5DD2-3A4F-8CD8-5200D32F4193}"/>
                    </a:ext>
                  </a:extLst>
                </p14:cNvPr>
                <p14:cNvContentPartPr/>
                <p14:nvPr/>
              </p14:nvContentPartPr>
              <p14:xfrm>
                <a:off x="8503509" y="1023034"/>
                <a:ext cx="37440" cy="94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058532-5DD2-3A4F-8CD8-5200D32F41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5949" y="1015474"/>
                  <a:ext cx="52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3FC483-119B-9145-9221-60DD0FB03D1E}"/>
                    </a:ext>
                  </a:extLst>
                </p14:cNvPr>
                <p14:cNvContentPartPr/>
                <p14:nvPr/>
              </p14:nvContentPartPr>
              <p14:xfrm>
                <a:off x="8517909" y="946714"/>
                <a:ext cx="23400" cy="125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3FC483-119B-9145-9221-60DD0FB03D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10349" y="939514"/>
                  <a:ext cx="3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FC2E5C-F512-D54C-B146-0166F5B1D44F}"/>
                    </a:ext>
                  </a:extLst>
                </p14:cNvPr>
                <p14:cNvContentPartPr/>
                <p14:nvPr/>
              </p14:nvContentPartPr>
              <p14:xfrm>
                <a:off x="9237909" y="1007194"/>
                <a:ext cx="34560" cy="629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FC2E5C-F512-D54C-B146-0166F5B1D4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30349" y="999634"/>
                  <a:ext cx="4968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E9C25D-AE89-7B41-B1F9-07CFDE640F46}"/>
                    </a:ext>
                  </a:extLst>
                </p14:cNvPr>
                <p14:cNvContentPartPr/>
                <p14:nvPr/>
              </p14:nvContentPartPr>
              <p14:xfrm>
                <a:off x="9208749" y="1317154"/>
                <a:ext cx="82080" cy="48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E9C25D-AE89-7B41-B1F9-07CFDE640F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01189" y="1309594"/>
                  <a:ext cx="97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EA6D7C-CCD9-2342-8497-1F4D4CFDE67F}"/>
                    </a:ext>
                  </a:extLst>
                </p14:cNvPr>
                <p14:cNvContentPartPr/>
                <p14:nvPr/>
              </p14:nvContentPartPr>
              <p14:xfrm>
                <a:off x="10045389" y="696514"/>
                <a:ext cx="29520" cy="348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EA6D7C-CCD9-2342-8497-1F4D4CFDE6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37829" y="688954"/>
                  <a:ext cx="44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E2E6354-DAF7-2A4A-9326-431276F850CF}"/>
                    </a:ext>
                  </a:extLst>
                </p14:cNvPr>
                <p14:cNvContentPartPr/>
                <p14:nvPr/>
              </p14:nvContentPartPr>
              <p14:xfrm>
                <a:off x="8129469" y="1738714"/>
                <a:ext cx="328320" cy="32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E2E6354-DAF7-2A4A-9326-431276F850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21909" y="1731154"/>
                  <a:ext cx="343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351BDA-FE2D-714A-ABEE-4FFE24E9CD8B}"/>
                    </a:ext>
                  </a:extLst>
                </p14:cNvPr>
                <p14:cNvContentPartPr/>
                <p14:nvPr/>
              </p14:nvContentPartPr>
              <p14:xfrm>
                <a:off x="8125869" y="1718914"/>
                <a:ext cx="91800" cy="10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351BDA-FE2D-714A-ABEE-4FFE24E9CD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18309" y="1711354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45AC27-3000-2447-8FF7-550189D5E8AD}"/>
                    </a:ext>
                  </a:extLst>
                </p14:cNvPr>
                <p14:cNvContentPartPr/>
                <p14:nvPr/>
              </p14:nvContentPartPr>
              <p14:xfrm>
                <a:off x="8594229" y="2078914"/>
                <a:ext cx="136080" cy="427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45AC27-3000-2447-8FF7-550189D5E8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6669" y="2071354"/>
                  <a:ext cx="151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9D9F81-46CB-1447-9649-7F69741C5102}"/>
                    </a:ext>
                  </a:extLst>
                </p14:cNvPr>
                <p14:cNvContentPartPr/>
                <p14:nvPr/>
              </p14:nvContentPartPr>
              <p14:xfrm>
                <a:off x="8833629" y="2335954"/>
                <a:ext cx="49680" cy="83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9D9F81-46CB-1447-9649-7F69741C51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26069" y="2328394"/>
                  <a:ext cx="64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2EC135-24B6-0D45-BD09-9B38CDAD1FB6}"/>
                    </a:ext>
                  </a:extLst>
                </p14:cNvPr>
                <p14:cNvContentPartPr/>
                <p14:nvPr/>
              </p14:nvContentPartPr>
              <p14:xfrm>
                <a:off x="8866389" y="2184754"/>
                <a:ext cx="360" cy="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2EC135-24B6-0D45-BD09-9B38CDAD1F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8829" y="2177554"/>
                  <a:ext cx="1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6402B7-1992-D149-BD46-FF8B07721E86}"/>
                    </a:ext>
                  </a:extLst>
                </p14:cNvPr>
                <p14:cNvContentPartPr/>
                <p14:nvPr/>
              </p14:nvContentPartPr>
              <p14:xfrm>
                <a:off x="9094989" y="2057314"/>
                <a:ext cx="31680" cy="147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6402B7-1992-D149-BD46-FF8B07721E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87429" y="2049754"/>
                  <a:ext cx="46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5610F5-9723-2048-8D01-5B156514CA76}"/>
                    </a:ext>
                  </a:extLst>
                </p14:cNvPr>
                <p14:cNvContentPartPr/>
                <p14:nvPr/>
              </p14:nvContentPartPr>
              <p14:xfrm>
                <a:off x="9037389" y="2161714"/>
                <a:ext cx="189720" cy="8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5610F5-9723-2048-8D01-5B156514CA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29829" y="2154154"/>
                  <a:ext cx="204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012A15-8BD1-3F48-8B9F-4575837A9FE1}"/>
                    </a:ext>
                  </a:extLst>
                </p14:cNvPr>
                <p14:cNvContentPartPr/>
                <p14:nvPr/>
              </p14:nvContentPartPr>
              <p14:xfrm>
                <a:off x="9065109" y="2330194"/>
                <a:ext cx="168840" cy="21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012A15-8BD1-3F48-8B9F-4575837A9F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57549" y="2322634"/>
                  <a:ext cx="183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1AF4D5-9AE5-E746-B51B-3D43031F4616}"/>
                    </a:ext>
                  </a:extLst>
                </p14:cNvPr>
                <p14:cNvContentPartPr/>
                <p14:nvPr/>
              </p14:nvContentPartPr>
              <p14:xfrm>
                <a:off x="9370029" y="2160994"/>
                <a:ext cx="254520" cy="150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1AF4D5-9AE5-E746-B51B-3D43031F46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62469" y="2153434"/>
                  <a:ext cx="269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091CE5-D6FE-EA49-9F8B-309757276A78}"/>
                    </a:ext>
                  </a:extLst>
                </p14:cNvPr>
                <p14:cNvContentPartPr/>
                <p14:nvPr/>
              </p14:nvContentPartPr>
              <p14:xfrm>
                <a:off x="9541029" y="2465914"/>
                <a:ext cx="117720" cy="75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091CE5-D6FE-EA49-9F8B-309757276A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3469" y="2458354"/>
                  <a:ext cx="132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5426C1-361D-1042-9BFE-0BC371819A67}"/>
                    </a:ext>
                  </a:extLst>
                </p14:cNvPr>
                <p14:cNvContentPartPr/>
                <p14:nvPr/>
              </p14:nvContentPartPr>
              <p14:xfrm>
                <a:off x="9632469" y="2365474"/>
                <a:ext cx="6840" cy="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5426C1-361D-1042-9BFE-0BC371819A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24909" y="2358274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9AFEF7-32C7-F847-986B-25E7271732DB}"/>
                    </a:ext>
                  </a:extLst>
                </p14:cNvPr>
                <p14:cNvContentPartPr/>
                <p14:nvPr/>
              </p14:nvContentPartPr>
              <p14:xfrm>
                <a:off x="6895749" y="727114"/>
                <a:ext cx="3540240" cy="1791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9AFEF7-32C7-F847-986B-25E7271732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88549" y="719554"/>
                  <a:ext cx="3555360" cy="180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987FF2A-25C8-AF48-9298-D3CC62DFBB3E}"/>
              </a:ext>
            </a:extLst>
          </p:cNvPr>
          <p:cNvGrpSpPr/>
          <p:nvPr/>
        </p:nvGrpSpPr>
        <p:grpSpPr>
          <a:xfrm>
            <a:off x="9591069" y="1246594"/>
            <a:ext cx="1494000" cy="695520"/>
            <a:chOff x="9591069" y="1246594"/>
            <a:chExt cx="1494000" cy="69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C6323C-C9AA-E64D-B640-41ED0B669E82}"/>
                    </a:ext>
                  </a:extLst>
                </p14:cNvPr>
                <p14:cNvContentPartPr/>
                <p14:nvPr/>
              </p14:nvContentPartPr>
              <p14:xfrm>
                <a:off x="9682509" y="1266754"/>
                <a:ext cx="163800" cy="289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C6323C-C9AA-E64D-B640-41ED0B669E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75309" y="1259194"/>
                  <a:ext cx="178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164692-A99A-394B-B8FA-0EFBC0E54623}"/>
                    </a:ext>
                  </a:extLst>
                </p14:cNvPr>
                <p14:cNvContentPartPr/>
                <p14:nvPr/>
              </p14:nvContentPartPr>
              <p14:xfrm>
                <a:off x="9591069" y="1246594"/>
                <a:ext cx="276120" cy="175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164692-A99A-394B-B8FA-0EFBC0E546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83509" y="1239034"/>
                  <a:ext cx="29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83C819-E30E-9042-AC36-067B925B1049}"/>
                    </a:ext>
                  </a:extLst>
                </p14:cNvPr>
                <p14:cNvContentPartPr/>
                <p14:nvPr/>
              </p14:nvContentPartPr>
              <p14:xfrm>
                <a:off x="9922269" y="1524514"/>
                <a:ext cx="276840" cy="417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83C819-E30E-9042-AC36-067B925B10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14709" y="1516954"/>
                  <a:ext cx="291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72FD85-12D5-7A49-B248-FCF4272CCE4D}"/>
                    </a:ext>
                  </a:extLst>
                </p14:cNvPr>
                <p14:cNvContentPartPr/>
                <p14:nvPr/>
              </p14:nvContentPartPr>
              <p14:xfrm>
                <a:off x="10263549" y="1469434"/>
                <a:ext cx="56520" cy="190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72FD85-12D5-7A49-B248-FCF4272CCE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55989" y="1461874"/>
                  <a:ext cx="71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2A91E6-3A65-B24C-BB82-9CC7CEB3C25D}"/>
                    </a:ext>
                  </a:extLst>
                </p14:cNvPr>
                <p14:cNvContentPartPr/>
                <p14:nvPr/>
              </p14:nvContentPartPr>
              <p14:xfrm>
                <a:off x="10379469" y="1556554"/>
                <a:ext cx="108360" cy="83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2A91E6-3A65-B24C-BB82-9CC7CEB3C2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71909" y="1548994"/>
                  <a:ext cx="123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9DD280-BA4F-9C4E-9CFA-928D88448E35}"/>
                    </a:ext>
                  </a:extLst>
                </p14:cNvPr>
                <p14:cNvContentPartPr/>
                <p14:nvPr/>
              </p14:nvContentPartPr>
              <p14:xfrm>
                <a:off x="10361109" y="1556554"/>
                <a:ext cx="111960" cy="117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9DD280-BA4F-9C4E-9CFA-928D88448E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53549" y="1548994"/>
                  <a:ext cx="12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8BAFE0-6BB2-4348-B723-8DAC7509B8E8}"/>
                    </a:ext>
                  </a:extLst>
                </p14:cNvPr>
                <p14:cNvContentPartPr/>
                <p14:nvPr/>
              </p14:nvContentPartPr>
              <p14:xfrm>
                <a:off x="10550469" y="1521634"/>
                <a:ext cx="14040" cy="24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8BAFE0-6BB2-4348-B723-8DAC7509B8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42909" y="1514074"/>
                  <a:ext cx="2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CD5ED9-1415-6543-9494-C158868E6EEC}"/>
                    </a:ext>
                  </a:extLst>
                </p14:cNvPr>
                <p14:cNvContentPartPr/>
                <p14:nvPr/>
              </p14:nvContentPartPr>
              <p14:xfrm>
                <a:off x="10494669" y="1752394"/>
                <a:ext cx="76680" cy="42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CD5ED9-1415-6543-9494-C158868E6E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7109" y="1744834"/>
                  <a:ext cx="91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28C781-60BE-3F47-A046-5B650DA7BD89}"/>
                    </a:ext>
                  </a:extLst>
                </p14:cNvPr>
                <p14:cNvContentPartPr/>
                <p14:nvPr/>
              </p14:nvContentPartPr>
              <p14:xfrm>
                <a:off x="10751709" y="1491034"/>
                <a:ext cx="122040" cy="158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28C781-60BE-3F47-A046-5B650DA7BD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44149" y="1483474"/>
                  <a:ext cx="13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51111C-5CCB-BE4A-8449-DA1181938ACF}"/>
                    </a:ext>
                  </a:extLst>
                </p14:cNvPr>
                <p14:cNvContentPartPr/>
                <p14:nvPr/>
              </p14:nvContentPartPr>
              <p14:xfrm>
                <a:off x="10695189" y="1366474"/>
                <a:ext cx="159120" cy="54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51111C-5CCB-BE4A-8449-DA1181938A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87629" y="1358914"/>
                  <a:ext cx="174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4FF5AF-F961-2A4F-BED3-B963F8033C6D}"/>
                    </a:ext>
                  </a:extLst>
                </p14:cNvPr>
                <p14:cNvContentPartPr/>
                <p14:nvPr/>
              </p14:nvContentPartPr>
              <p14:xfrm>
                <a:off x="10967349" y="1480234"/>
                <a:ext cx="117720" cy="335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4FF5AF-F961-2A4F-BED3-B963F8033C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59789" y="1472674"/>
                  <a:ext cx="1328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3061C5A-CDCA-624F-B2DE-98C7BFC7D498}"/>
                  </a:ext>
                </a:extLst>
              </p14:cNvPr>
              <p14:cNvContentPartPr/>
              <p14:nvPr/>
            </p14:nvContentPartPr>
            <p14:xfrm>
              <a:off x="614829" y="3883954"/>
              <a:ext cx="277560" cy="849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3061C5A-CDCA-624F-B2DE-98C7BFC7D4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07269" y="3876394"/>
                <a:ext cx="2926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73E5953-5528-754C-9FDB-051B1FCCAEF2}"/>
                  </a:ext>
                </a:extLst>
              </p14:cNvPr>
              <p14:cNvContentPartPr/>
              <p14:nvPr/>
            </p14:nvContentPartPr>
            <p14:xfrm>
              <a:off x="1167789" y="3763354"/>
              <a:ext cx="189720" cy="305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73E5953-5528-754C-9FDB-051B1FCCAEF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60229" y="3755794"/>
                <a:ext cx="20484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9E5B683-73C1-C44B-A9F0-253638842DEF}"/>
              </a:ext>
            </a:extLst>
          </p:cNvPr>
          <p:cNvGrpSpPr/>
          <p:nvPr/>
        </p:nvGrpSpPr>
        <p:grpSpPr>
          <a:xfrm>
            <a:off x="1593669" y="3591274"/>
            <a:ext cx="1557720" cy="509040"/>
            <a:chOff x="1593669" y="3591274"/>
            <a:chExt cx="155772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6DD6CC-94FD-AF49-9A05-075C510090BC}"/>
                    </a:ext>
                  </a:extLst>
                </p14:cNvPr>
                <p14:cNvContentPartPr/>
                <p14:nvPr/>
              </p14:nvContentPartPr>
              <p14:xfrm>
                <a:off x="1593669" y="3708994"/>
                <a:ext cx="362520" cy="329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6DD6CC-94FD-AF49-9A05-075C510090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86109" y="3701434"/>
                  <a:ext cx="377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E26CDC-6648-4742-970D-AEE37A6261B2}"/>
                    </a:ext>
                  </a:extLst>
                </p14:cNvPr>
                <p14:cNvContentPartPr/>
                <p14:nvPr/>
              </p14:nvContentPartPr>
              <p14:xfrm>
                <a:off x="2080029" y="3712594"/>
                <a:ext cx="250560" cy="315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E26CDC-6648-4742-970D-AEE37A6261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72469" y="3705034"/>
                  <a:ext cx="265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9B02C02-0A17-0C4F-84C9-E2C5F731C26A}"/>
                    </a:ext>
                  </a:extLst>
                </p14:cNvPr>
                <p14:cNvContentPartPr/>
                <p14:nvPr/>
              </p14:nvContentPartPr>
              <p14:xfrm>
                <a:off x="2492949" y="3732754"/>
                <a:ext cx="73080" cy="324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9B02C02-0A17-0C4F-84C9-E2C5F731C2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85389" y="3725194"/>
                  <a:ext cx="87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E40AD7-7047-B649-A611-187501ED205E}"/>
                    </a:ext>
                  </a:extLst>
                </p14:cNvPr>
                <p14:cNvContentPartPr/>
                <p14:nvPr/>
              </p14:nvContentPartPr>
              <p14:xfrm>
                <a:off x="2695629" y="3779914"/>
                <a:ext cx="156240" cy="22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E40AD7-7047-B649-A611-187501ED205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88069" y="3772354"/>
                  <a:ext cx="171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FD8A9F-75B1-7F4D-B11F-8907D46D358E}"/>
                    </a:ext>
                  </a:extLst>
                </p14:cNvPr>
                <p14:cNvContentPartPr/>
                <p14:nvPr/>
              </p14:nvContentPartPr>
              <p14:xfrm>
                <a:off x="2645949" y="3591274"/>
                <a:ext cx="171720" cy="77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FD8A9F-75B1-7F4D-B11F-8907D46D35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38389" y="3583714"/>
                  <a:ext cx="18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32F6E1-BACC-6645-9074-28329B4339F2}"/>
                    </a:ext>
                  </a:extLst>
                </p14:cNvPr>
                <p14:cNvContentPartPr/>
                <p14:nvPr/>
              </p14:nvContentPartPr>
              <p14:xfrm>
                <a:off x="3043749" y="3734914"/>
                <a:ext cx="107640" cy="365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32F6E1-BACC-6645-9074-28329B4339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36189" y="3727354"/>
                  <a:ext cx="12276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092B9B4-B117-8747-BFDA-022CC715EAD2}"/>
              </a:ext>
            </a:extLst>
          </p:cNvPr>
          <p:cNvGrpSpPr/>
          <p:nvPr/>
        </p:nvGrpSpPr>
        <p:grpSpPr>
          <a:xfrm>
            <a:off x="3352269" y="3861274"/>
            <a:ext cx="205920" cy="109440"/>
            <a:chOff x="3352269" y="3861274"/>
            <a:chExt cx="20592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71F9B3-A076-C147-8B0A-7DDBB7007271}"/>
                    </a:ext>
                  </a:extLst>
                </p14:cNvPr>
                <p14:cNvContentPartPr/>
                <p14:nvPr/>
              </p14:nvContentPartPr>
              <p14:xfrm>
                <a:off x="3352269" y="3861274"/>
                <a:ext cx="121680" cy="14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71F9B3-A076-C147-8B0A-7DDBB70072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44709" y="3853714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FF77FF-2B0C-C642-9A54-0B27CE820768}"/>
                    </a:ext>
                  </a:extLst>
                </p14:cNvPr>
                <p14:cNvContentPartPr/>
                <p14:nvPr/>
              </p14:nvContentPartPr>
              <p14:xfrm>
                <a:off x="3392949" y="3936874"/>
                <a:ext cx="165240" cy="33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FF77FF-2B0C-C642-9A54-0B27CE8207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85389" y="3929314"/>
                  <a:ext cx="1800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EA6FCB7-8BED-3141-AA87-445E805E5E09}"/>
              </a:ext>
            </a:extLst>
          </p:cNvPr>
          <p:cNvGrpSpPr/>
          <p:nvPr/>
        </p:nvGrpSpPr>
        <p:grpSpPr>
          <a:xfrm>
            <a:off x="976989" y="2632594"/>
            <a:ext cx="318240" cy="256680"/>
            <a:chOff x="976989" y="2632594"/>
            <a:chExt cx="31824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9D4404-493A-2448-9643-39461606C5EA}"/>
                    </a:ext>
                  </a:extLst>
                </p14:cNvPr>
                <p14:cNvContentPartPr/>
                <p14:nvPr/>
              </p14:nvContentPartPr>
              <p14:xfrm>
                <a:off x="1078149" y="2632594"/>
                <a:ext cx="217080" cy="256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9D4404-493A-2448-9643-39461606C5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0589" y="2625034"/>
                  <a:ext cx="231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C8190C-B09F-1748-B15F-B50A5FA06B84}"/>
                    </a:ext>
                  </a:extLst>
                </p14:cNvPr>
                <p14:cNvContentPartPr/>
                <p14:nvPr/>
              </p14:nvContentPartPr>
              <p14:xfrm>
                <a:off x="976989" y="2643394"/>
                <a:ext cx="282600" cy="193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C8190C-B09F-1748-B15F-B50A5FA06B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9429" y="2636194"/>
                  <a:ext cx="2977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0F43F90-7C78-D945-93CF-7887AEA0D963}"/>
              </a:ext>
            </a:extLst>
          </p:cNvPr>
          <p:cNvGrpSpPr/>
          <p:nvPr/>
        </p:nvGrpSpPr>
        <p:grpSpPr>
          <a:xfrm>
            <a:off x="1594749" y="2866234"/>
            <a:ext cx="1260000" cy="385920"/>
            <a:chOff x="1594749" y="2866234"/>
            <a:chExt cx="126000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556796-5351-044C-A05E-630400E45B8C}"/>
                    </a:ext>
                  </a:extLst>
                </p14:cNvPr>
                <p14:cNvContentPartPr/>
                <p14:nvPr/>
              </p14:nvContentPartPr>
              <p14:xfrm>
                <a:off x="1594749" y="3072514"/>
                <a:ext cx="49680" cy="135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556796-5351-044C-A05E-630400E45B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87189" y="3064954"/>
                  <a:ext cx="64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8B9E3C6-49D1-DE48-8DA1-0008EB137376}"/>
                    </a:ext>
                  </a:extLst>
                </p14:cNvPr>
                <p14:cNvContentPartPr/>
                <p14:nvPr/>
              </p14:nvContentPartPr>
              <p14:xfrm>
                <a:off x="1600509" y="2924554"/>
                <a:ext cx="5400" cy="25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8B9E3C6-49D1-DE48-8DA1-0008EB1373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2949" y="2916994"/>
                  <a:ext cx="2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FFAC21-8C2F-E74D-B976-45D45C677919}"/>
                    </a:ext>
                  </a:extLst>
                </p14:cNvPr>
                <p14:cNvContentPartPr/>
                <p14:nvPr/>
              </p14:nvContentPartPr>
              <p14:xfrm>
                <a:off x="1790589" y="3113194"/>
                <a:ext cx="119160" cy="88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FFAC21-8C2F-E74D-B976-45D45C6779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3029" y="3105634"/>
                  <a:ext cx="134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48842E-16C0-F643-9D51-8C4AE6872CFC}"/>
                    </a:ext>
                  </a:extLst>
                </p14:cNvPr>
                <p14:cNvContentPartPr/>
                <p14:nvPr/>
              </p14:nvContentPartPr>
              <p14:xfrm>
                <a:off x="2031429" y="2866234"/>
                <a:ext cx="131040" cy="281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48842E-16C0-F643-9D51-8C4AE6872C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23869" y="2858674"/>
                  <a:ext cx="146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B08FDEC-2B82-504D-B6DA-2CA3012BA1D7}"/>
                    </a:ext>
                  </a:extLst>
                </p14:cNvPr>
                <p14:cNvContentPartPr/>
                <p14:nvPr/>
              </p14:nvContentPartPr>
              <p14:xfrm>
                <a:off x="2291349" y="3006274"/>
                <a:ext cx="156240" cy="12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B08FDEC-2B82-504D-B6DA-2CA3012BA1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83789" y="2999074"/>
                  <a:ext cx="17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4693E8-E882-CD46-BD49-F96215E2545A}"/>
                    </a:ext>
                  </a:extLst>
                </p14:cNvPr>
                <p14:cNvContentPartPr/>
                <p14:nvPr/>
              </p14:nvContentPartPr>
              <p14:xfrm>
                <a:off x="2541549" y="2993314"/>
                <a:ext cx="131760" cy="258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4693E8-E882-CD46-BD49-F96215E254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33989" y="2985754"/>
                  <a:ext cx="146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FDDB73-0E54-7446-8318-838AE2ED5FEB}"/>
                    </a:ext>
                  </a:extLst>
                </p14:cNvPr>
                <p14:cNvContentPartPr/>
                <p14:nvPr/>
              </p14:nvContentPartPr>
              <p14:xfrm>
                <a:off x="2835669" y="3042634"/>
                <a:ext cx="19080" cy="11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FDDB73-0E54-7446-8318-838AE2ED5F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8109" y="3035074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3B52D7F-C63A-B64E-8792-34D3DF0298FF}"/>
              </a:ext>
            </a:extLst>
          </p:cNvPr>
          <p:cNvGrpSpPr/>
          <p:nvPr/>
        </p:nvGrpSpPr>
        <p:grpSpPr>
          <a:xfrm>
            <a:off x="4000269" y="4269874"/>
            <a:ext cx="456840" cy="250920"/>
            <a:chOff x="4000269" y="4269874"/>
            <a:chExt cx="4568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6BFEF9-63EE-1A48-87EF-1052DD42A522}"/>
                    </a:ext>
                  </a:extLst>
                </p14:cNvPr>
                <p14:cNvContentPartPr/>
                <p14:nvPr/>
              </p14:nvContentPartPr>
              <p14:xfrm>
                <a:off x="4000269" y="4358434"/>
                <a:ext cx="116280" cy="162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6BFEF9-63EE-1A48-87EF-1052DD42A5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92709" y="4350874"/>
                  <a:ext cx="13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04F400-E930-7F48-81FD-0B8466FCB411}"/>
                    </a:ext>
                  </a:extLst>
                </p14:cNvPr>
                <p14:cNvContentPartPr/>
                <p14:nvPr/>
              </p14:nvContentPartPr>
              <p14:xfrm>
                <a:off x="4103229" y="4269874"/>
                <a:ext cx="6120" cy="19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04F400-E930-7F48-81FD-0B8466FCB4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95669" y="4262314"/>
                  <a:ext cx="2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0F340B-EC40-0D40-B0A8-FCB2B351F6E4}"/>
                    </a:ext>
                  </a:extLst>
                </p14:cNvPr>
                <p14:cNvContentPartPr/>
                <p14:nvPr/>
              </p14:nvContentPartPr>
              <p14:xfrm>
                <a:off x="4207269" y="4400554"/>
                <a:ext cx="133200" cy="20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0F340B-EC40-0D40-B0A8-FCB2B351F6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99709" y="4392994"/>
                  <a:ext cx="148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38C95C-DBDE-094D-B721-ACCFD8BFD23D}"/>
                    </a:ext>
                  </a:extLst>
                </p14:cNvPr>
                <p14:cNvContentPartPr/>
                <p14:nvPr/>
              </p14:nvContentPartPr>
              <p14:xfrm>
                <a:off x="4250829" y="4437634"/>
                <a:ext cx="126000" cy="48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38C95C-DBDE-094D-B721-ACCFD8BFD2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43269" y="4430074"/>
                  <a:ext cx="14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3C854F-DCF5-4B4D-9ACF-1394C86F4871}"/>
                    </a:ext>
                  </a:extLst>
                </p14:cNvPr>
                <p14:cNvContentPartPr/>
                <p14:nvPr/>
              </p14:nvContentPartPr>
              <p14:xfrm>
                <a:off x="4435869" y="4364914"/>
                <a:ext cx="21240" cy="123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3C854F-DCF5-4B4D-9ACF-1394C86F48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28309" y="4357354"/>
                  <a:ext cx="363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C1A23E9-3588-1542-89A7-EDA3EC8A18D6}"/>
              </a:ext>
            </a:extLst>
          </p:cNvPr>
          <p:cNvGrpSpPr/>
          <p:nvPr/>
        </p:nvGrpSpPr>
        <p:grpSpPr>
          <a:xfrm>
            <a:off x="3891549" y="3324874"/>
            <a:ext cx="457560" cy="762480"/>
            <a:chOff x="3891549" y="3324874"/>
            <a:chExt cx="457560" cy="76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49737A-11E3-B04B-97FD-1ED118BCF6FA}"/>
                    </a:ext>
                  </a:extLst>
                </p14:cNvPr>
                <p14:cNvContentPartPr/>
                <p14:nvPr/>
              </p14:nvContentPartPr>
              <p14:xfrm>
                <a:off x="3974349" y="3684874"/>
                <a:ext cx="374760" cy="402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49737A-11E3-B04B-97FD-1ED118BCF6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66789" y="3677314"/>
                  <a:ext cx="3898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FA78F31-5944-2D43-8DA5-0A4A8A4ABA62}"/>
                    </a:ext>
                  </a:extLst>
                </p14:cNvPr>
                <p14:cNvContentPartPr/>
                <p14:nvPr/>
              </p14:nvContentPartPr>
              <p14:xfrm>
                <a:off x="4164429" y="3573994"/>
                <a:ext cx="42480" cy="195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FA78F31-5944-2D43-8DA5-0A4A8A4ABA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56869" y="3566434"/>
                  <a:ext cx="5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588788-7A08-B24F-882C-ED6658444477}"/>
                    </a:ext>
                  </a:extLst>
                </p14:cNvPr>
                <p14:cNvContentPartPr/>
                <p14:nvPr/>
              </p14:nvContentPartPr>
              <p14:xfrm>
                <a:off x="3891549" y="3374554"/>
                <a:ext cx="9000" cy="160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588788-7A08-B24F-882C-ED66584444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83989" y="3366994"/>
                  <a:ext cx="24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D26C92-345F-FA4F-AA57-F215C0969B80}"/>
                    </a:ext>
                  </a:extLst>
                </p14:cNvPr>
                <p14:cNvContentPartPr/>
                <p14:nvPr/>
              </p14:nvContentPartPr>
              <p14:xfrm>
                <a:off x="3913149" y="3396154"/>
                <a:ext cx="129600" cy="10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D26C92-345F-FA4F-AA57-F215C0969B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05589" y="3388594"/>
                  <a:ext cx="144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B340031-539D-7C44-9AE0-5CED37FDA6C6}"/>
                    </a:ext>
                  </a:extLst>
                </p14:cNvPr>
                <p14:cNvContentPartPr/>
                <p14:nvPr/>
              </p14:nvContentPartPr>
              <p14:xfrm>
                <a:off x="4017549" y="3324874"/>
                <a:ext cx="15480" cy="178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B340031-539D-7C44-9AE0-5CED37FDA6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10349" y="3317314"/>
                  <a:ext cx="3060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E0147A1-EA59-9645-9FF0-65D840AC257B}"/>
                  </a:ext>
                </a:extLst>
              </p14:cNvPr>
              <p14:cNvContentPartPr/>
              <p14:nvPr/>
            </p14:nvContentPartPr>
            <p14:xfrm>
              <a:off x="6253509" y="4538434"/>
              <a:ext cx="19080" cy="921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E0147A1-EA59-9645-9FF0-65D840AC257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246309" y="4530874"/>
                <a:ext cx="342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CD409BA-2611-4643-818D-6AAFCEDA7D0C}"/>
              </a:ext>
            </a:extLst>
          </p:cNvPr>
          <p:cNvGrpSpPr/>
          <p:nvPr/>
        </p:nvGrpSpPr>
        <p:grpSpPr>
          <a:xfrm>
            <a:off x="4748709" y="3265474"/>
            <a:ext cx="3086640" cy="1150560"/>
            <a:chOff x="4748709" y="3265474"/>
            <a:chExt cx="3086640" cy="11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3A4225-4B5F-3346-8987-21186B356B6A}"/>
                    </a:ext>
                  </a:extLst>
                </p14:cNvPr>
                <p14:cNvContentPartPr/>
                <p14:nvPr/>
              </p14:nvContentPartPr>
              <p14:xfrm>
                <a:off x="4748709" y="3525394"/>
                <a:ext cx="85680" cy="283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3A4225-4B5F-3346-8987-21186B356B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41149" y="3517834"/>
                  <a:ext cx="100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AACFF69-3B66-3F4E-BD90-B040C1012584}"/>
                    </a:ext>
                  </a:extLst>
                </p14:cNvPr>
                <p14:cNvContentPartPr/>
                <p14:nvPr/>
              </p14:nvContentPartPr>
              <p14:xfrm>
                <a:off x="4980189" y="3591994"/>
                <a:ext cx="154800" cy="371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AACFF69-3B66-3F4E-BD90-B040C101258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72629" y="3584434"/>
                  <a:ext cx="169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A17C1F-EE0C-0E4A-A5F7-19F636E5235E}"/>
                    </a:ext>
                  </a:extLst>
                </p14:cNvPr>
                <p14:cNvContentPartPr/>
                <p14:nvPr/>
              </p14:nvContentPartPr>
              <p14:xfrm>
                <a:off x="5197629" y="3767674"/>
                <a:ext cx="50400" cy="120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A17C1F-EE0C-0E4A-A5F7-19F636E523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90069" y="3760114"/>
                  <a:ext cx="65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AB286F-0EE7-6546-BA02-631C0102C756}"/>
                    </a:ext>
                  </a:extLst>
                </p14:cNvPr>
                <p14:cNvContentPartPr/>
                <p14:nvPr/>
              </p14:nvContentPartPr>
              <p14:xfrm>
                <a:off x="5273949" y="3644194"/>
                <a:ext cx="4680" cy="33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AB286F-0EE7-6546-BA02-631C0102C75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66389" y="3636634"/>
                  <a:ext cx="19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A8B197-B98E-7045-96CD-D2E7C51C2E4F}"/>
                    </a:ext>
                  </a:extLst>
                </p14:cNvPr>
                <p14:cNvContentPartPr/>
                <p14:nvPr/>
              </p14:nvContentPartPr>
              <p14:xfrm>
                <a:off x="5485269" y="3664714"/>
                <a:ext cx="239040" cy="36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A8B197-B98E-7045-96CD-D2E7C51C2E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77709" y="3657154"/>
                  <a:ext cx="254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BB75AE-2E00-5F44-BF75-4AB63BD68FAF}"/>
                    </a:ext>
                  </a:extLst>
                </p14:cNvPr>
                <p14:cNvContentPartPr/>
                <p14:nvPr/>
              </p14:nvContentPartPr>
              <p14:xfrm>
                <a:off x="5861829" y="3617554"/>
                <a:ext cx="363960" cy="37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BB75AE-2E00-5F44-BF75-4AB63BD68FA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54269" y="3609994"/>
                  <a:ext cx="3790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946C866-BE9E-874E-A16C-8F68E7CAE7CD}"/>
                    </a:ext>
                  </a:extLst>
                </p14:cNvPr>
                <p14:cNvContentPartPr/>
                <p14:nvPr/>
              </p14:nvContentPartPr>
              <p14:xfrm>
                <a:off x="6334149" y="3559594"/>
                <a:ext cx="69120" cy="199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946C866-BE9E-874E-A16C-8F68E7CAE7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26589" y="3552034"/>
                  <a:ext cx="8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3C0270-E225-F04F-9A53-4CA6182F5FE4}"/>
                    </a:ext>
                  </a:extLst>
                </p14:cNvPr>
                <p14:cNvContentPartPr/>
                <p14:nvPr/>
              </p14:nvContentPartPr>
              <p14:xfrm>
                <a:off x="6493269" y="3613954"/>
                <a:ext cx="127440" cy="89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3C0270-E225-F04F-9A53-4CA6182F5F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85709" y="3606394"/>
                  <a:ext cx="14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60C856-BAC3-5A40-AC47-DD8423024251}"/>
                    </a:ext>
                  </a:extLst>
                </p14:cNvPr>
                <p14:cNvContentPartPr/>
                <p14:nvPr/>
              </p14:nvContentPartPr>
              <p14:xfrm>
                <a:off x="6483549" y="3589834"/>
                <a:ext cx="151200" cy="171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60C856-BAC3-5A40-AC47-DD842302425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76349" y="3582274"/>
                  <a:ext cx="166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5405791-76FD-7D44-8C40-FE19EF49924E}"/>
                    </a:ext>
                  </a:extLst>
                </p14:cNvPr>
                <p14:cNvContentPartPr/>
                <p14:nvPr/>
              </p14:nvContentPartPr>
              <p14:xfrm>
                <a:off x="6715029" y="3775594"/>
                <a:ext cx="24480" cy="105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5405791-76FD-7D44-8C40-FE19EF49924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07829" y="3768034"/>
                  <a:ext cx="3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B904768-17C9-524E-BE2C-2B2B43C6F9C0}"/>
                    </a:ext>
                  </a:extLst>
                </p14:cNvPr>
                <p14:cNvContentPartPr/>
                <p14:nvPr/>
              </p14:nvContentPartPr>
              <p14:xfrm>
                <a:off x="6787029" y="3635554"/>
                <a:ext cx="6840" cy="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B904768-17C9-524E-BE2C-2B2B43C6F9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9469" y="3627994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0A30BF-10AC-2442-92D5-8498C88AEAAE}"/>
                    </a:ext>
                  </a:extLst>
                </p14:cNvPr>
                <p14:cNvContentPartPr/>
                <p14:nvPr/>
              </p14:nvContentPartPr>
              <p14:xfrm>
                <a:off x="6906909" y="3603874"/>
                <a:ext cx="11160" cy="11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0A30BF-10AC-2442-92D5-8498C88AEAA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99349" y="3596314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DCC72E6-0B10-FE43-8429-FEFF95085530}"/>
                    </a:ext>
                  </a:extLst>
                </p14:cNvPr>
                <p14:cNvContentPartPr/>
                <p14:nvPr/>
              </p14:nvContentPartPr>
              <p14:xfrm>
                <a:off x="6847149" y="3744634"/>
                <a:ext cx="80280" cy="138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DCC72E6-0B10-FE43-8429-FEFF950855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39589" y="3737074"/>
                  <a:ext cx="95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DDC1FB3-FF24-BD4C-9CB0-437411E0D4D9}"/>
                    </a:ext>
                  </a:extLst>
                </p14:cNvPr>
                <p14:cNvContentPartPr/>
                <p14:nvPr/>
              </p14:nvContentPartPr>
              <p14:xfrm>
                <a:off x="7051989" y="3599914"/>
                <a:ext cx="205200" cy="154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DDC1FB3-FF24-BD4C-9CB0-437411E0D4D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44429" y="3592354"/>
                  <a:ext cx="21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925054-8844-5142-BBB3-114AD83DB45A}"/>
                    </a:ext>
                  </a:extLst>
                </p14:cNvPr>
                <p14:cNvContentPartPr/>
                <p14:nvPr/>
              </p14:nvContentPartPr>
              <p14:xfrm>
                <a:off x="7024269" y="3428914"/>
                <a:ext cx="127440" cy="76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925054-8844-5142-BBB3-114AD83DB4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16709" y="3421354"/>
                  <a:ext cx="14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6D8C54-7B87-2149-90E5-02891F7CAFD7}"/>
                    </a:ext>
                  </a:extLst>
                </p14:cNvPr>
                <p14:cNvContentPartPr/>
                <p14:nvPr/>
              </p14:nvContentPartPr>
              <p14:xfrm>
                <a:off x="7287789" y="3589834"/>
                <a:ext cx="101160" cy="164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6D8C54-7B87-2149-90E5-02891F7CAF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80229" y="3582274"/>
                  <a:ext cx="11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571CF2-ACD5-3840-B674-DE92EF31AA53}"/>
                    </a:ext>
                  </a:extLst>
                </p14:cNvPr>
                <p14:cNvContentPartPr/>
                <p14:nvPr/>
              </p14:nvContentPartPr>
              <p14:xfrm>
                <a:off x="7505589" y="3494074"/>
                <a:ext cx="112680" cy="245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571CF2-ACD5-3840-B674-DE92EF31AA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98029" y="3486514"/>
                  <a:ext cx="127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64E4DCD-CAD1-4749-8DF7-3F3966B4C901}"/>
                    </a:ext>
                  </a:extLst>
                </p14:cNvPr>
                <p14:cNvContentPartPr/>
                <p14:nvPr/>
              </p14:nvContentPartPr>
              <p14:xfrm>
                <a:off x="7591989" y="3265474"/>
                <a:ext cx="243360" cy="191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64E4DCD-CAD1-4749-8DF7-3F3966B4C9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84429" y="3257914"/>
                  <a:ext cx="258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B36FDC8-3846-6A4C-A48F-BA18B6C35A37}"/>
                    </a:ext>
                  </a:extLst>
                </p14:cNvPr>
                <p14:cNvContentPartPr/>
                <p14:nvPr/>
              </p14:nvContentPartPr>
              <p14:xfrm>
                <a:off x="4827549" y="3925354"/>
                <a:ext cx="2625840" cy="199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B36FDC8-3846-6A4C-A48F-BA18B6C35A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19989" y="3917794"/>
                  <a:ext cx="264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2942C1-CDD4-EA4D-9384-3E7BB728B6E9}"/>
                    </a:ext>
                  </a:extLst>
                </p14:cNvPr>
                <p14:cNvContentPartPr/>
                <p14:nvPr/>
              </p14:nvContentPartPr>
              <p14:xfrm>
                <a:off x="6014109" y="4235674"/>
                <a:ext cx="280440" cy="180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2942C1-CDD4-EA4D-9384-3E7BB728B6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06549" y="4228114"/>
                  <a:ext cx="295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DB640F7-A8E4-8F41-AA18-8505688F38B5}"/>
                    </a:ext>
                  </a:extLst>
                </p14:cNvPr>
                <p14:cNvContentPartPr/>
                <p14:nvPr/>
              </p14:nvContentPartPr>
              <p14:xfrm>
                <a:off x="6285549" y="4351954"/>
                <a:ext cx="11160" cy="1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DB640F7-A8E4-8F41-AA18-8505688F38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77989" y="4344394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E14879-DAD2-914D-B75C-D71F767E90F7}"/>
                    </a:ext>
                  </a:extLst>
                </p14:cNvPr>
                <p14:cNvContentPartPr/>
                <p14:nvPr/>
              </p14:nvContentPartPr>
              <p14:xfrm>
                <a:off x="6414429" y="4120474"/>
                <a:ext cx="204480" cy="149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E14879-DAD2-914D-B75C-D71F767E90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06869" y="4112914"/>
                  <a:ext cx="2196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325FB25-D76D-8C45-A925-E288BD6E6BDA}"/>
              </a:ext>
            </a:extLst>
          </p:cNvPr>
          <p:cNvGrpSpPr/>
          <p:nvPr/>
        </p:nvGrpSpPr>
        <p:grpSpPr>
          <a:xfrm>
            <a:off x="8300109" y="3850474"/>
            <a:ext cx="319680" cy="209520"/>
            <a:chOff x="8300109" y="3850474"/>
            <a:chExt cx="3196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391DA8-AD0E-4345-8FB8-3454E17FD6AC}"/>
                    </a:ext>
                  </a:extLst>
                </p14:cNvPr>
                <p14:cNvContentPartPr/>
                <p14:nvPr/>
              </p14:nvContentPartPr>
              <p14:xfrm>
                <a:off x="8409189" y="3850474"/>
                <a:ext cx="23400" cy="209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391DA8-AD0E-4345-8FB8-3454E17FD6A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1629" y="3842914"/>
                  <a:ext cx="38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009410-A1FC-CD4C-BDE4-C3B7C0639C17}"/>
                    </a:ext>
                  </a:extLst>
                </p14:cNvPr>
                <p14:cNvContentPartPr/>
                <p14:nvPr/>
              </p14:nvContentPartPr>
              <p14:xfrm>
                <a:off x="8300109" y="3931834"/>
                <a:ext cx="319680" cy="63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009410-A1FC-CD4C-BDE4-C3B7C0639C1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2549" y="3924274"/>
                  <a:ext cx="3348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D688153-7163-E34E-8959-833F1F31321C}"/>
                  </a:ext>
                </a:extLst>
              </p14:cNvPr>
              <p14:cNvContentPartPr/>
              <p14:nvPr/>
            </p14:nvContentPartPr>
            <p14:xfrm>
              <a:off x="9154749" y="3809794"/>
              <a:ext cx="437400" cy="3160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D688153-7163-E34E-8959-833F1F31321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147189" y="3802234"/>
                <a:ext cx="4525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577E2D3-259E-A44F-8214-2FCA8C7DDA1F}"/>
                  </a:ext>
                </a:extLst>
              </p14:cNvPr>
              <p14:cNvContentPartPr/>
              <p14:nvPr/>
            </p14:nvContentPartPr>
            <p14:xfrm>
              <a:off x="3891549" y="4682794"/>
              <a:ext cx="3731760" cy="2703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577E2D3-259E-A44F-8214-2FCA8C7DDA1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883989" y="4675234"/>
                <a:ext cx="374688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6131BD6-9BD1-904A-B85E-FD9AFE1DFF51}"/>
              </a:ext>
            </a:extLst>
          </p:cNvPr>
          <p:cNvGrpSpPr/>
          <p:nvPr/>
        </p:nvGrpSpPr>
        <p:grpSpPr>
          <a:xfrm>
            <a:off x="5633229" y="5179954"/>
            <a:ext cx="169560" cy="175320"/>
            <a:chOff x="5633229" y="5179954"/>
            <a:chExt cx="16956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44B035-4AE0-9246-9D3D-B01CE51BB844}"/>
                    </a:ext>
                  </a:extLst>
                </p14:cNvPr>
                <p14:cNvContentPartPr/>
                <p14:nvPr/>
              </p14:nvContentPartPr>
              <p14:xfrm>
                <a:off x="5633229" y="5203354"/>
                <a:ext cx="60480" cy="123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44B035-4AE0-9246-9D3D-B01CE51BB8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25669" y="5195794"/>
                  <a:ext cx="75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A4F4E22-E9B1-4847-8349-55A6C90955BE}"/>
                    </a:ext>
                  </a:extLst>
                </p14:cNvPr>
                <p14:cNvContentPartPr/>
                <p14:nvPr/>
              </p14:nvContentPartPr>
              <p14:xfrm>
                <a:off x="5709549" y="5179954"/>
                <a:ext cx="93240" cy="175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A4F4E22-E9B1-4847-8349-55A6C90955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01989" y="5172394"/>
                  <a:ext cx="1083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C54A97C-8158-FB4B-96A4-DF5B26211CC0}"/>
              </a:ext>
            </a:extLst>
          </p:cNvPr>
          <p:cNvGrpSpPr/>
          <p:nvPr/>
        </p:nvGrpSpPr>
        <p:grpSpPr>
          <a:xfrm>
            <a:off x="5734029" y="5540674"/>
            <a:ext cx="1312920" cy="509040"/>
            <a:chOff x="5734029" y="5540674"/>
            <a:chExt cx="131292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B2E13F-D421-5041-AED9-911A9FF4302D}"/>
                    </a:ext>
                  </a:extLst>
                </p14:cNvPr>
                <p14:cNvContentPartPr/>
                <p14:nvPr/>
              </p14:nvContentPartPr>
              <p14:xfrm>
                <a:off x="5734029" y="5695114"/>
                <a:ext cx="268200" cy="303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B2E13F-D421-5041-AED9-911A9FF4302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26469" y="5687554"/>
                  <a:ext cx="283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1009CCD-C562-8E44-AA21-342E5EE4A941}"/>
                    </a:ext>
                  </a:extLst>
                </p14:cNvPr>
                <p14:cNvContentPartPr/>
                <p14:nvPr/>
              </p14:nvContentPartPr>
              <p14:xfrm>
                <a:off x="5745549" y="5658754"/>
                <a:ext cx="184680" cy="390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1009CCD-C562-8E44-AA21-342E5EE4A9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37989" y="5651194"/>
                  <a:ext cx="199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B506262-5F55-2646-856F-7470DCA8F576}"/>
                    </a:ext>
                  </a:extLst>
                </p14:cNvPr>
                <p14:cNvContentPartPr/>
                <p14:nvPr/>
              </p14:nvContentPartPr>
              <p14:xfrm>
                <a:off x="5998989" y="5545714"/>
                <a:ext cx="198360" cy="186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B506262-5F55-2646-856F-7470DCA8F5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91429" y="5538154"/>
                  <a:ext cx="213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6E3620-F556-2744-8222-E44666BEE200}"/>
                    </a:ext>
                  </a:extLst>
                </p14:cNvPr>
                <p14:cNvContentPartPr/>
                <p14:nvPr/>
              </p14:nvContentPartPr>
              <p14:xfrm>
                <a:off x="6273309" y="5658754"/>
                <a:ext cx="75240" cy="340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6E3620-F556-2744-8222-E44666BEE20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65749" y="5651194"/>
                  <a:ext cx="90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EB06EB4-A5A2-5D4E-BB83-8024B8DB8517}"/>
                    </a:ext>
                  </a:extLst>
                </p14:cNvPr>
                <p14:cNvContentPartPr/>
                <p14:nvPr/>
              </p14:nvContentPartPr>
              <p14:xfrm>
                <a:off x="6483549" y="5720674"/>
                <a:ext cx="202680" cy="224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EB06EB4-A5A2-5D4E-BB83-8024B8DB85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76349" y="5713114"/>
                  <a:ext cx="217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18509E-4123-104F-86A4-14372BA3498A}"/>
                    </a:ext>
                  </a:extLst>
                </p14:cNvPr>
                <p14:cNvContentPartPr/>
                <p14:nvPr/>
              </p14:nvContentPartPr>
              <p14:xfrm>
                <a:off x="6438549" y="5540674"/>
                <a:ext cx="168120" cy="76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18509E-4123-104F-86A4-14372BA349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31349" y="5533114"/>
                  <a:ext cx="182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314251-7AD2-6C47-AD47-DEA828E0C552}"/>
                    </a:ext>
                  </a:extLst>
                </p14:cNvPr>
                <p14:cNvContentPartPr/>
                <p14:nvPr/>
              </p14:nvContentPartPr>
              <p14:xfrm>
                <a:off x="6882789" y="5634994"/>
                <a:ext cx="164160" cy="33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314251-7AD2-6C47-AD47-DEA828E0C5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75229" y="5627434"/>
                  <a:ext cx="179280" cy="3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425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398A-A7A1-4444-8224-CE2626F99060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80ECA-AC65-9143-B184-BD5B9AD4E7D9}"/>
              </a:ext>
            </a:extLst>
          </p:cNvPr>
          <p:cNvGrpSpPr/>
          <p:nvPr/>
        </p:nvGrpSpPr>
        <p:grpSpPr>
          <a:xfrm>
            <a:off x="1616349" y="314194"/>
            <a:ext cx="2359440" cy="457200"/>
            <a:chOff x="1616349" y="314194"/>
            <a:chExt cx="235944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83E7266-5B49-054D-B0A0-8DBC343EFB63}"/>
                    </a:ext>
                  </a:extLst>
                </p14:cNvPr>
                <p14:cNvContentPartPr/>
                <p14:nvPr/>
              </p14:nvContentPartPr>
              <p14:xfrm>
                <a:off x="1616349" y="442354"/>
                <a:ext cx="78840" cy="261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3E7266-5B49-054D-B0A0-8DBC343EFB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8789" y="434794"/>
                  <a:ext cx="93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1CC168-2FC3-F141-B3C6-F24B3D472A1B}"/>
                    </a:ext>
                  </a:extLst>
                </p14:cNvPr>
                <p14:cNvContentPartPr/>
                <p14:nvPr/>
              </p14:nvContentPartPr>
              <p14:xfrm>
                <a:off x="1672149" y="385834"/>
                <a:ext cx="176760" cy="71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1CC168-2FC3-F141-B3C6-F24B3D472A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589" y="378274"/>
                  <a:ext cx="191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FB368C-CFBC-FA4F-B773-F6EB1157EC15}"/>
                    </a:ext>
                  </a:extLst>
                </p14:cNvPr>
                <p14:cNvContentPartPr/>
                <p14:nvPr/>
              </p14:nvContentPartPr>
              <p14:xfrm>
                <a:off x="1722909" y="549994"/>
                <a:ext cx="227520" cy="221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FB368C-CFBC-FA4F-B773-F6EB1157E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5349" y="542434"/>
                  <a:ext cx="24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115A22-D7E2-8D4D-A996-0E2DA91D3BB7}"/>
                    </a:ext>
                  </a:extLst>
                </p14:cNvPr>
                <p14:cNvContentPartPr/>
                <p14:nvPr/>
              </p14:nvContentPartPr>
              <p14:xfrm>
                <a:off x="2056269" y="556834"/>
                <a:ext cx="229680" cy="10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115A22-D7E2-8D4D-A996-0E2DA91D3B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8709" y="549274"/>
                  <a:ext cx="244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6CF49C-EBBC-5E43-9BF8-2D29E9E2E1CC}"/>
                    </a:ext>
                  </a:extLst>
                </p14:cNvPr>
                <p14:cNvContentPartPr/>
                <p14:nvPr/>
              </p14:nvContentPartPr>
              <p14:xfrm>
                <a:off x="2124669" y="520114"/>
                <a:ext cx="134280" cy="207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6CF49C-EBBC-5E43-9BF8-2D29E9E2E1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7109" y="512554"/>
                  <a:ext cx="149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7F59E1-A725-AE41-BB15-D7DFB43973B1}"/>
                    </a:ext>
                  </a:extLst>
                </p14:cNvPr>
                <p14:cNvContentPartPr/>
                <p14:nvPr/>
              </p14:nvContentPartPr>
              <p14:xfrm>
                <a:off x="2559189" y="371434"/>
                <a:ext cx="48240" cy="35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7F59E1-A725-AE41-BB15-D7DFB43973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1629" y="363874"/>
                  <a:ext cx="633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950350-42AC-F048-BE8C-C17E058F97A7}"/>
                    </a:ext>
                  </a:extLst>
                </p14:cNvPr>
                <p14:cNvContentPartPr/>
                <p14:nvPr/>
              </p14:nvContentPartPr>
              <p14:xfrm>
                <a:off x="2497989" y="520114"/>
                <a:ext cx="690480" cy="156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950350-42AC-F048-BE8C-C17E058F97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0429" y="512554"/>
                  <a:ext cx="705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08E60D-8D99-834A-AC8C-6E8444F2AC49}"/>
                    </a:ext>
                  </a:extLst>
                </p14:cNvPr>
                <p14:cNvContentPartPr/>
                <p14:nvPr/>
              </p14:nvContentPartPr>
              <p14:xfrm>
                <a:off x="3279549" y="314194"/>
                <a:ext cx="696240" cy="344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08E60D-8D99-834A-AC8C-6E8444F2AC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1989" y="306634"/>
                  <a:ext cx="71136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AE6651-486B-5F4B-AE2B-9B9950D4DD76}"/>
              </a:ext>
            </a:extLst>
          </p:cNvPr>
          <p:cNvGrpSpPr/>
          <p:nvPr/>
        </p:nvGrpSpPr>
        <p:grpSpPr>
          <a:xfrm>
            <a:off x="4501029" y="315634"/>
            <a:ext cx="779040" cy="324720"/>
            <a:chOff x="4501029" y="315634"/>
            <a:chExt cx="7790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ECD251-37DF-C140-B013-8A63A1F45FF8}"/>
                    </a:ext>
                  </a:extLst>
                </p14:cNvPr>
                <p14:cNvContentPartPr/>
                <p14:nvPr/>
              </p14:nvContentPartPr>
              <p14:xfrm>
                <a:off x="4501029" y="359914"/>
                <a:ext cx="329760" cy="280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ECD251-37DF-C140-B013-8A63A1F45F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93469" y="352714"/>
                  <a:ext cx="344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0F2297-8A0C-324C-A82E-F720125C9686}"/>
                    </a:ext>
                  </a:extLst>
                </p14:cNvPr>
                <p14:cNvContentPartPr/>
                <p14:nvPr/>
              </p14:nvContentPartPr>
              <p14:xfrm>
                <a:off x="5001789" y="315634"/>
                <a:ext cx="278280" cy="310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0F2297-8A0C-324C-A82E-F720125C96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94229" y="308074"/>
                  <a:ext cx="29340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FC4A46-DB01-6241-9ACD-1014D0B34061}"/>
                  </a:ext>
                </a:extLst>
              </p14:cNvPr>
              <p14:cNvContentPartPr/>
              <p14:nvPr/>
            </p14:nvContentPartPr>
            <p14:xfrm>
              <a:off x="2879229" y="1289434"/>
              <a:ext cx="199800" cy="164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FC4A46-DB01-6241-9ACD-1014D0B340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1669" y="1281874"/>
                <a:ext cx="214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47447D-3238-7E42-A8DD-3C4437944178}"/>
                  </a:ext>
                </a:extLst>
              </p14:cNvPr>
              <p14:cNvContentPartPr/>
              <p14:nvPr/>
            </p14:nvContentPartPr>
            <p14:xfrm>
              <a:off x="3397269" y="1314634"/>
              <a:ext cx="222480" cy="75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47447D-3238-7E42-A8DD-3C44379441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9709" y="1307074"/>
                <a:ext cx="23760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4C57-C2C0-FC48-AAEF-2E6FAC67862F}"/>
              </a:ext>
            </a:extLst>
          </p:cNvPr>
          <p:cNvGrpSpPr/>
          <p:nvPr/>
        </p:nvGrpSpPr>
        <p:grpSpPr>
          <a:xfrm>
            <a:off x="4054629" y="1033834"/>
            <a:ext cx="2345760" cy="453960"/>
            <a:chOff x="4054629" y="1033834"/>
            <a:chExt cx="234576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0CB23B-E227-6F47-9743-30935CD76814}"/>
                    </a:ext>
                  </a:extLst>
                </p14:cNvPr>
                <p14:cNvContentPartPr/>
                <p14:nvPr/>
              </p14:nvContentPartPr>
              <p14:xfrm>
                <a:off x="4141749" y="1248754"/>
                <a:ext cx="38880" cy="239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0CB23B-E227-6F47-9743-30935CD768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4189" y="1241194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8CFD7A-F251-F742-B903-2ED3101C0C97}"/>
                    </a:ext>
                  </a:extLst>
                </p14:cNvPr>
                <p14:cNvContentPartPr/>
                <p14:nvPr/>
              </p14:nvContentPartPr>
              <p14:xfrm>
                <a:off x="4054629" y="1125274"/>
                <a:ext cx="226440" cy="167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8CFD7A-F251-F742-B903-2ED3101C0C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7069" y="1117714"/>
                  <a:ext cx="241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FF4033-8882-8D4F-AB8C-0828ABBAAF06}"/>
                    </a:ext>
                  </a:extLst>
                </p14:cNvPr>
                <p14:cNvContentPartPr/>
                <p14:nvPr/>
              </p14:nvContentPartPr>
              <p14:xfrm>
                <a:off x="4427589" y="1270354"/>
                <a:ext cx="247680" cy="153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FF4033-8882-8D4F-AB8C-0828ABBAAF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0389" y="1263154"/>
                  <a:ext cx="262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24FD80-1C2C-7B46-A1BB-D67DCC13871C}"/>
                    </a:ext>
                  </a:extLst>
                </p14:cNvPr>
                <p14:cNvContentPartPr/>
                <p14:nvPr/>
              </p14:nvContentPartPr>
              <p14:xfrm>
                <a:off x="4674549" y="1175314"/>
                <a:ext cx="1080" cy="2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24FD80-1C2C-7B46-A1BB-D67DCC1387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6989" y="1168114"/>
                  <a:ext cx="16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1C3F62-89C6-BC4E-BA4D-EB4C78D09B3B}"/>
                    </a:ext>
                  </a:extLst>
                </p14:cNvPr>
                <p14:cNvContentPartPr/>
                <p14:nvPr/>
              </p14:nvContentPartPr>
              <p14:xfrm>
                <a:off x="4814589" y="1240834"/>
                <a:ext cx="73800" cy="146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1C3F62-89C6-BC4E-BA4D-EB4C78D09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7029" y="1233274"/>
                  <a:ext cx="88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9237F1-24E6-DB4F-932C-4710F0CFFCFE}"/>
                    </a:ext>
                  </a:extLst>
                </p14:cNvPr>
                <p14:cNvContentPartPr/>
                <p14:nvPr/>
              </p14:nvContentPartPr>
              <p14:xfrm>
                <a:off x="4956069" y="1230034"/>
                <a:ext cx="62640" cy="148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9237F1-24E6-DB4F-932C-4710F0CFFC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8509" y="1222474"/>
                  <a:ext cx="7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02440E-E5FE-B246-8B8E-45A59A960CA0}"/>
                    </a:ext>
                  </a:extLst>
                </p14:cNvPr>
                <p14:cNvContentPartPr/>
                <p14:nvPr/>
              </p14:nvContentPartPr>
              <p14:xfrm>
                <a:off x="5121669" y="1250194"/>
                <a:ext cx="358920" cy="110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02440E-E5FE-B246-8B8E-45A59A960C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14109" y="1242634"/>
                  <a:ext cx="373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410515-ED71-CF44-A2D5-8202875ACFEA}"/>
                    </a:ext>
                  </a:extLst>
                </p14:cNvPr>
                <p14:cNvContentPartPr/>
                <p14:nvPr/>
              </p14:nvContentPartPr>
              <p14:xfrm>
                <a:off x="5691189" y="1033834"/>
                <a:ext cx="104040" cy="37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410515-ED71-CF44-A2D5-8202875ACF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3629" y="1026274"/>
                  <a:ext cx="119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CD43A9-0DDA-E641-8883-C5487386AF64}"/>
                    </a:ext>
                  </a:extLst>
                </p14:cNvPr>
                <p14:cNvContentPartPr/>
                <p14:nvPr/>
              </p14:nvContentPartPr>
              <p14:xfrm>
                <a:off x="5955429" y="1203754"/>
                <a:ext cx="213840" cy="163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CD43A9-0DDA-E641-8883-C5487386AF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7869" y="1196194"/>
                  <a:ext cx="22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D7F110-9866-1D46-9422-CA5D63CCE00F}"/>
                    </a:ext>
                  </a:extLst>
                </p14:cNvPr>
                <p14:cNvContentPartPr/>
                <p14:nvPr/>
              </p14:nvContentPartPr>
              <p14:xfrm>
                <a:off x="6257109" y="1071634"/>
                <a:ext cx="143280" cy="38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D7F110-9866-1D46-9422-CA5D63CCE0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9909" y="1064074"/>
                  <a:ext cx="15840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3ECC93-FFED-224A-8D19-3BF4BA530585}"/>
              </a:ext>
            </a:extLst>
          </p:cNvPr>
          <p:cNvGrpSpPr/>
          <p:nvPr/>
        </p:nvGrpSpPr>
        <p:grpSpPr>
          <a:xfrm>
            <a:off x="2966349" y="2139034"/>
            <a:ext cx="635040" cy="263520"/>
            <a:chOff x="2966349" y="2139034"/>
            <a:chExt cx="63504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D27618-2E93-6F48-881F-05C6DB2EEFC2}"/>
                    </a:ext>
                  </a:extLst>
                </p14:cNvPr>
                <p14:cNvContentPartPr/>
                <p14:nvPr/>
              </p14:nvContentPartPr>
              <p14:xfrm>
                <a:off x="2966349" y="2176834"/>
                <a:ext cx="238320" cy="12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D27618-2E93-6F48-881F-05C6DB2EEF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8789" y="2169274"/>
                  <a:ext cx="253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D3B470-7841-E04D-8FBE-79C3283478E7}"/>
                    </a:ext>
                  </a:extLst>
                </p14:cNvPr>
                <p14:cNvContentPartPr/>
                <p14:nvPr/>
              </p14:nvContentPartPr>
              <p14:xfrm>
                <a:off x="3043749" y="2139034"/>
                <a:ext cx="118800" cy="22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D3B470-7841-E04D-8FBE-79C3283478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6189" y="2131834"/>
                  <a:ext cx="133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D4D5DE-E8C2-3945-940A-C538419691A1}"/>
                    </a:ext>
                  </a:extLst>
                </p14:cNvPr>
                <p14:cNvContentPartPr/>
                <p14:nvPr/>
              </p14:nvContentPartPr>
              <p14:xfrm>
                <a:off x="3325269" y="2272594"/>
                <a:ext cx="30240" cy="109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D4D5DE-E8C2-3945-940A-C53841969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7709" y="2265034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123EF3-D0C8-9744-B161-65E58A312C89}"/>
                    </a:ext>
                  </a:extLst>
                </p14:cNvPr>
                <p14:cNvContentPartPr/>
                <p14:nvPr/>
              </p14:nvContentPartPr>
              <p14:xfrm>
                <a:off x="3552429" y="2253154"/>
                <a:ext cx="48960" cy="14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123EF3-D0C8-9744-B161-65E58A312C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44869" y="2245594"/>
                  <a:ext cx="640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89895C-BAD3-0E4F-997D-468339B678A9}"/>
              </a:ext>
            </a:extLst>
          </p:cNvPr>
          <p:cNvGrpSpPr/>
          <p:nvPr/>
        </p:nvGrpSpPr>
        <p:grpSpPr>
          <a:xfrm>
            <a:off x="3913149" y="2187994"/>
            <a:ext cx="515880" cy="47880"/>
            <a:chOff x="3913149" y="2187994"/>
            <a:chExt cx="515880" cy="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F6E243-A5B1-E04F-ACAB-6D39720C5E58}"/>
                    </a:ext>
                  </a:extLst>
                </p14:cNvPr>
                <p14:cNvContentPartPr/>
                <p14:nvPr/>
              </p14:nvContentPartPr>
              <p14:xfrm>
                <a:off x="3913149" y="2217514"/>
                <a:ext cx="121680" cy="18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F6E243-A5B1-E04F-ACAB-6D39720C5E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5589" y="2209954"/>
                  <a:ext cx="13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912A2F-97F6-0043-80E4-EF77E010F8B0}"/>
                    </a:ext>
                  </a:extLst>
                </p14:cNvPr>
                <p14:cNvContentPartPr/>
                <p14:nvPr/>
              </p14:nvContentPartPr>
              <p14:xfrm>
                <a:off x="4163709" y="2204554"/>
                <a:ext cx="66240" cy="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912A2F-97F6-0043-80E4-EF77E010F8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6149" y="2196994"/>
                  <a:ext cx="81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BC89A5-98EE-614C-8A4C-C0361687443A}"/>
                    </a:ext>
                  </a:extLst>
                </p14:cNvPr>
                <p14:cNvContentPartPr/>
                <p14:nvPr/>
              </p14:nvContentPartPr>
              <p14:xfrm>
                <a:off x="4337949" y="2187994"/>
                <a:ext cx="91080" cy="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BC89A5-98EE-614C-8A4C-C036168744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30389" y="2180434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20BC14-7BC2-B242-A5E2-0B9B95B0ED82}"/>
              </a:ext>
            </a:extLst>
          </p:cNvPr>
          <p:cNvGrpSpPr/>
          <p:nvPr/>
        </p:nvGrpSpPr>
        <p:grpSpPr>
          <a:xfrm>
            <a:off x="4800909" y="2100874"/>
            <a:ext cx="736920" cy="277560"/>
            <a:chOff x="4800909" y="2100874"/>
            <a:chExt cx="7369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349033-EC93-FD48-9153-D65D656F16D0}"/>
                    </a:ext>
                  </a:extLst>
                </p14:cNvPr>
                <p14:cNvContentPartPr/>
                <p14:nvPr/>
              </p14:nvContentPartPr>
              <p14:xfrm>
                <a:off x="4800909" y="2253154"/>
                <a:ext cx="51120" cy="120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349033-EC93-FD48-9153-D65D656F16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93349" y="2245594"/>
                  <a:ext cx="66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19A859-5B6D-954E-9CB7-B5B3E2E5C471}"/>
                    </a:ext>
                  </a:extLst>
                </p14:cNvPr>
                <p14:cNvContentPartPr/>
                <p14:nvPr/>
              </p14:nvContentPartPr>
              <p14:xfrm>
                <a:off x="4980189" y="2111674"/>
                <a:ext cx="209160" cy="146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19A859-5B6D-954E-9CB7-B5B3E2E5C4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72629" y="2104114"/>
                  <a:ext cx="22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1349D0-505F-B947-9B81-DCAAFFACF98F}"/>
                    </a:ext>
                  </a:extLst>
                </p14:cNvPr>
                <p14:cNvContentPartPr/>
                <p14:nvPr/>
              </p14:nvContentPartPr>
              <p14:xfrm>
                <a:off x="5023029" y="2100874"/>
                <a:ext cx="116280" cy="209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1349D0-505F-B947-9B81-DCAAFFACF9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15469" y="2093314"/>
                  <a:ext cx="131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EB9035-5367-E94A-A81C-175819B63724}"/>
                    </a:ext>
                  </a:extLst>
                </p14:cNvPr>
                <p14:cNvContentPartPr/>
                <p14:nvPr/>
              </p14:nvContentPartPr>
              <p14:xfrm>
                <a:off x="5361069" y="2240914"/>
                <a:ext cx="176760" cy="137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EB9035-5367-E94A-A81C-175819B637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3509" y="2233354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DB624F-D1E5-EA48-B42E-464E738D301E}"/>
              </a:ext>
            </a:extLst>
          </p:cNvPr>
          <p:cNvGrpSpPr/>
          <p:nvPr/>
        </p:nvGrpSpPr>
        <p:grpSpPr>
          <a:xfrm>
            <a:off x="6928509" y="2013754"/>
            <a:ext cx="179640" cy="159120"/>
            <a:chOff x="6928509" y="2013754"/>
            <a:chExt cx="17964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E69A91-763F-C941-9386-AE005FC13FCC}"/>
                    </a:ext>
                  </a:extLst>
                </p14:cNvPr>
                <p14:cNvContentPartPr/>
                <p14:nvPr/>
              </p14:nvContentPartPr>
              <p14:xfrm>
                <a:off x="6928509" y="2025274"/>
                <a:ext cx="179640" cy="122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E69A91-763F-C941-9386-AE005FC13F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20949" y="2017714"/>
                  <a:ext cx="194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442D29-538D-3744-B91A-A77D05401886}"/>
                    </a:ext>
                  </a:extLst>
                </p14:cNvPr>
                <p14:cNvContentPartPr/>
                <p14:nvPr/>
              </p14:nvContentPartPr>
              <p14:xfrm>
                <a:off x="6941469" y="2013754"/>
                <a:ext cx="141120" cy="159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442D29-538D-3744-B91A-A77D054018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33909" y="2006194"/>
                  <a:ext cx="1562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241C48E-4A19-3B4D-A9E1-6A90AC1707B5}"/>
              </a:ext>
            </a:extLst>
          </p:cNvPr>
          <p:cNvGrpSpPr/>
          <p:nvPr/>
        </p:nvGrpSpPr>
        <p:grpSpPr>
          <a:xfrm>
            <a:off x="7424949" y="1716034"/>
            <a:ext cx="1801440" cy="574560"/>
            <a:chOff x="7424949" y="1716034"/>
            <a:chExt cx="180144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0FE206-EA64-C745-856B-8D50CAC201F7}"/>
                    </a:ext>
                  </a:extLst>
                </p14:cNvPr>
                <p14:cNvContentPartPr/>
                <p14:nvPr/>
              </p14:nvContentPartPr>
              <p14:xfrm>
                <a:off x="7424949" y="2020234"/>
                <a:ext cx="212400" cy="70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0FE206-EA64-C745-856B-8D50CAC201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17389" y="2012674"/>
                  <a:ext cx="22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EFDB20-509C-4449-ACF0-57336722591D}"/>
                    </a:ext>
                  </a:extLst>
                </p14:cNvPr>
                <p14:cNvContentPartPr/>
                <p14:nvPr/>
              </p14:nvContentPartPr>
              <p14:xfrm>
                <a:off x="7799349" y="1854634"/>
                <a:ext cx="109080" cy="361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EFDB20-509C-4449-ACF0-5733672259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91789" y="1847074"/>
                  <a:ext cx="124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F2D4D7-54DA-C046-9AD0-8E61A9A761EA}"/>
                    </a:ext>
                  </a:extLst>
                </p14:cNvPr>
                <p14:cNvContentPartPr/>
                <p14:nvPr/>
              </p14:nvContentPartPr>
              <p14:xfrm>
                <a:off x="7712229" y="2059474"/>
                <a:ext cx="208080" cy="41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F2D4D7-54DA-C046-9AD0-8E61A9A761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04669" y="2051914"/>
                  <a:ext cx="222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F52A09-0C69-804B-9EB5-CCCD9BD68796}"/>
                    </a:ext>
                  </a:extLst>
                </p14:cNvPr>
                <p14:cNvContentPartPr/>
                <p14:nvPr/>
              </p14:nvContentPartPr>
              <p14:xfrm>
                <a:off x="8086629" y="1893874"/>
                <a:ext cx="96840" cy="240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F52A09-0C69-804B-9EB5-CCCD9BD6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79429" y="1886314"/>
                  <a:ext cx="111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B96193-0700-B146-857E-D5E1A305E3A2}"/>
                    </a:ext>
                  </a:extLst>
                </p14:cNvPr>
                <p14:cNvContentPartPr/>
                <p14:nvPr/>
              </p14:nvContentPartPr>
              <p14:xfrm>
                <a:off x="8267709" y="1980994"/>
                <a:ext cx="139680" cy="102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B96193-0700-B146-857E-D5E1A305E3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60149" y="1973434"/>
                  <a:ext cx="154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9B1639-8E1E-4F4F-812C-05236AC9FF8F}"/>
                    </a:ext>
                  </a:extLst>
                </p14:cNvPr>
                <p14:cNvContentPartPr/>
                <p14:nvPr/>
              </p14:nvContentPartPr>
              <p14:xfrm>
                <a:off x="8224869" y="1983874"/>
                <a:ext cx="141120" cy="143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9B1639-8E1E-4F4F-812C-05236AC9FF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17309" y="1976314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38AFD9-5605-1440-A50D-CEC1E7F9E696}"/>
                    </a:ext>
                  </a:extLst>
                </p14:cNvPr>
                <p14:cNvContentPartPr/>
                <p14:nvPr/>
              </p14:nvContentPartPr>
              <p14:xfrm>
                <a:off x="8535909" y="1961554"/>
                <a:ext cx="10440" cy="9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38AFD9-5605-1440-A50D-CEC1E7F9E6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28349" y="1953994"/>
                  <a:ext cx="2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E9DF73-1962-8241-83DA-6A8D19B4C376}"/>
                    </a:ext>
                  </a:extLst>
                </p14:cNvPr>
                <p14:cNvContentPartPr/>
                <p14:nvPr/>
              </p14:nvContentPartPr>
              <p14:xfrm>
                <a:off x="8503509" y="2191594"/>
                <a:ext cx="112680" cy="9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E9DF73-1962-8241-83DA-6A8D19B4C3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95949" y="2184034"/>
                  <a:ext cx="12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BD3971-9D48-2F4A-997C-EF00B3094AD6}"/>
                    </a:ext>
                  </a:extLst>
                </p14:cNvPr>
                <p14:cNvContentPartPr/>
                <p14:nvPr/>
              </p14:nvContentPartPr>
              <p14:xfrm>
                <a:off x="8715909" y="1914394"/>
                <a:ext cx="194040" cy="18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BD3971-9D48-2F4A-997C-EF00B3094A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08349" y="1906834"/>
                  <a:ext cx="209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17A38B-9105-EC44-8E7A-7BB3C8A013F6}"/>
                    </a:ext>
                  </a:extLst>
                </p14:cNvPr>
                <p14:cNvContentPartPr/>
                <p14:nvPr/>
              </p14:nvContentPartPr>
              <p14:xfrm>
                <a:off x="9033069" y="1790194"/>
                <a:ext cx="193320" cy="36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17A38B-9105-EC44-8E7A-7BB3C8A013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5509" y="1782634"/>
                  <a:ext cx="208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B2A029-17DA-814A-8C6B-C2BFE13B91DB}"/>
                    </a:ext>
                  </a:extLst>
                </p14:cNvPr>
                <p14:cNvContentPartPr/>
                <p14:nvPr/>
              </p14:nvContentPartPr>
              <p14:xfrm>
                <a:off x="8702229" y="1716034"/>
                <a:ext cx="168120" cy="122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B2A029-17DA-814A-8C6B-C2BFE13B91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94669" y="1708474"/>
                  <a:ext cx="183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06B982-DC2C-D146-ACC9-2EDE7F9F0F77}"/>
              </a:ext>
            </a:extLst>
          </p:cNvPr>
          <p:cNvGrpSpPr/>
          <p:nvPr/>
        </p:nvGrpSpPr>
        <p:grpSpPr>
          <a:xfrm>
            <a:off x="1855749" y="2959114"/>
            <a:ext cx="1275480" cy="474840"/>
            <a:chOff x="1855749" y="2959114"/>
            <a:chExt cx="127548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DD19C8-0D98-4A4A-A8D2-D672F27F8917}"/>
                    </a:ext>
                  </a:extLst>
                </p14:cNvPr>
                <p14:cNvContentPartPr/>
                <p14:nvPr/>
              </p14:nvContentPartPr>
              <p14:xfrm>
                <a:off x="1855749" y="3113194"/>
                <a:ext cx="223200" cy="221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DD19C8-0D98-4A4A-A8D2-D672F27F89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48189" y="3105634"/>
                  <a:ext cx="238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F03F85E-6116-1D42-A281-85CD67A6228B}"/>
                    </a:ext>
                  </a:extLst>
                </p14:cNvPr>
                <p14:cNvContentPartPr/>
                <p14:nvPr/>
              </p14:nvContentPartPr>
              <p14:xfrm>
                <a:off x="2230149" y="3015274"/>
                <a:ext cx="98280" cy="334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F03F85E-6116-1D42-A281-85CD67A622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22589" y="3007714"/>
                  <a:ext cx="113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6AD1E3-8B61-E34B-87CE-DAFA51D2B602}"/>
                    </a:ext>
                  </a:extLst>
                </p14:cNvPr>
                <p14:cNvContentPartPr/>
                <p14:nvPr/>
              </p14:nvContentPartPr>
              <p14:xfrm>
                <a:off x="2463069" y="3108154"/>
                <a:ext cx="180360" cy="151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6AD1E3-8B61-E34B-87CE-DAFA51D2B6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5869" y="3100594"/>
                  <a:ext cx="19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2B91C0-7EB9-6746-A88B-FF86D4A9AA3B}"/>
                    </a:ext>
                  </a:extLst>
                </p14:cNvPr>
                <p14:cNvContentPartPr/>
                <p14:nvPr/>
              </p14:nvContentPartPr>
              <p14:xfrm>
                <a:off x="2745669" y="3306154"/>
                <a:ext cx="57600" cy="127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2B91C0-7EB9-6746-A88B-FF86D4A9AA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8109" y="3298594"/>
                  <a:ext cx="72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3E5E3C-B63A-B344-803B-340A5921AB83}"/>
                    </a:ext>
                  </a:extLst>
                </p14:cNvPr>
                <p14:cNvContentPartPr/>
                <p14:nvPr/>
              </p14:nvContentPartPr>
              <p14:xfrm>
                <a:off x="2946909" y="3110674"/>
                <a:ext cx="184320" cy="164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3E5E3C-B63A-B344-803B-340A5921AB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9349" y="3103114"/>
                  <a:ext cx="199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98E547-4D03-5847-B8DF-935408280B08}"/>
                    </a:ext>
                  </a:extLst>
                </p14:cNvPr>
                <p14:cNvContentPartPr/>
                <p14:nvPr/>
              </p14:nvContentPartPr>
              <p14:xfrm>
                <a:off x="2924229" y="2959114"/>
                <a:ext cx="173520" cy="66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98E547-4D03-5847-B8DF-935408280B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029" y="2951554"/>
                  <a:ext cx="18864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B55CE7C-1C5D-104B-850B-7C21CF0A5D7D}"/>
                  </a:ext>
                </a:extLst>
              </p14:cNvPr>
              <p14:cNvContentPartPr/>
              <p14:nvPr/>
            </p14:nvContentPartPr>
            <p14:xfrm>
              <a:off x="3362349" y="3027514"/>
              <a:ext cx="121320" cy="322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B55CE7C-1C5D-104B-850B-7C21CF0A5D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54789" y="3019954"/>
                <a:ext cx="13644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4A654A1-973F-4F4B-831A-7AD881CFAD3D}"/>
              </a:ext>
            </a:extLst>
          </p:cNvPr>
          <p:cNvGrpSpPr/>
          <p:nvPr/>
        </p:nvGrpSpPr>
        <p:grpSpPr>
          <a:xfrm>
            <a:off x="3854469" y="3113194"/>
            <a:ext cx="296280" cy="123480"/>
            <a:chOff x="3854469" y="3113194"/>
            <a:chExt cx="29628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CF615B-C985-F741-8102-0B9BFF9BCE54}"/>
                    </a:ext>
                  </a:extLst>
                </p14:cNvPr>
                <p14:cNvContentPartPr/>
                <p14:nvPr/>
              </p14:nvContentPartPr>
              <p14:xfrm>
                <a:off x="3854469" y="3113194"/>
                <a:ext cx="204120" cy="54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CF615B-C985-F741-8102-0B9BFF9BCE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46909" y="3105634"/>
                  <a:ext cx="219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A3A6E6-92E2-594C-893F-3961A6D5FC03}"/>
                    </a:ext>
                  </a:extLst>
                </p14:cNvPr>
                <p14:cNvContentPartPr/>
                <p14:nvPr/>
              </p14:nvContentPartPr>
              <p14:xfrm>
                <a:off x="3923949" y="3223354"/>
                <a:ext cx="226800" cy="13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A3A6E6-92E2-594C-893F-3961A6D5FC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16749" y="3215794"/>
                  <a:ext cx="2419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47655C6-E6D7-0445-BF0F-2B5FE02F67F1}"/>
                  </a:ext>
                </a:extLst>
              </p14:cNvPr>
              <p14:cNvContentPartPr/>
              <p14:nvPr/>
            </p14:nvContentPartPr>
            <p14:xfrm>
              <a:off x="9341589" y="990274"/>
              <a:ext cx="370440" cy="1404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47655C6-E6D7-0445-BF0F-2B5FE02F67F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334029" y="982714"/>
                <a:ext cx="385560" cy="14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70C33B1-7E6F-B643-9437-5D62156FF9E6}"/>
              </a:ext>
            </a:extLst>
          </p:cNvPr>
          <p:cNvGrpSpPr/>
          <p:nvPr/>
        </p:nvGrpSpPr>
        <p:grpSpPr>
          <a:xfrm>
            <a:off x="10150869" y="1384474"/>
            <a:ext cx="977040" cy="548640"/>
            <a:chOff x="10150869" y="1384474"/>
            <a:chExt cx="97704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FDCBD7-0B87-624A-B073-9D55EA9C2A5C}"/>
                    </a:ext>
                  </a:extLst>
                </p14:cNvPr>
                <p14:cNvContentPartPr/>
                <p14:nvPr/>
              </p14:nvContentPartPr>
              <p14:xfrm>
                <a:off x="10165989" y="1608754"/>
                <a:ext cx="17640" cy="152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FDCBD7-0B87-624A-B073-9D55EA9C2A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58429" y="1601194"/>
                  <a:ext cx="3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2A7883-D9A8-224C-99CA-8D26B9BC9968}"/>
                    </a:ext>
                  </a:extLst>
                </p14:cNvPr>
                <p14:cNvContentPartPr/>
                <p14:nvPr/>
              </p14:nvContentPartPr>
              <p14:xfrm>
                <a:off x="10150869" y="1469434"/>
                <a:ext cx="3240" cy="3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2A7883-D9A8-224C-99CA-8D26B9BC99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43309" y="1461874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C107E2-6B4F-9C4A-AEB2-EA3CD1CBE1F7}"/>
                    </a:ext>
                  </a:extLst>
                </p14:cNvPr>
                <p14:cNvContentPartPr/>
                <p14:nvPr/>
              </p14:nvContentPartPr>
              <p14:xfrm>
                <a:off x="10259589" y="1632514"/>
                <a:ext cx="147600" cy="19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C107E2-6B4F-9C4A-AEB2-EA3CD1CBE1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52029" y="1625314"/>
                  <a:ext cx="162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6F6683-09E4-584E-A5A3-0639A7A17F91}"/>
                    </a:ext>
                  </a:extLst>
                </p14:cNvPr>
                <p14:cNvContentPartPr/>
                <p14:nvPr/>
              </p14:nvContentPartPr>
              <p14:xfrm>
                <a:off x="10475229" y="1384474"/>
                <a:ext cx="189720" cy="396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6F6683-09E4-584E-A5A3-0639A7A17F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67669" y="1376914"/>
                  <a:ext cx="204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4C68F1-B3FF-4B40-A984-C6477A14E64E}"/>
                    </a:ext>
                  </a:extLst>
                </p14:cNvPr>
                <p14:cNvContentPartPr/>
                <p14:nvPr/>
              </p14:nvContentPartPr>
              <p14:xfrm>
                <a:off x="10721829" y="1618834"/>
                <a:ext cx="103320" cy="107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4C68F1-B3FF-4B40-A984-C6477A14E6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14269" y="1611274"/>
                  <a:ext cx="118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5428DD-168B-2C43-88D8-6C616306FE65}"/>
                    </a:ext>
                  </a:extLst>
                </p14:cNvPr>
                <p14:cNvContentPartPr/>
                <p14:nvPr/>
              </p14:nvContentPartPr>
              <p14:xfrm>
                <a:off x="10856829" y="1632514"/>
                <a:ext cx="138240" cy="300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5428DD-168B-2C43-88D8-6C616306FE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49269" y="1625314"/>
                  <a:ext cx="153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B64FF7-A6AF-8141-988C-0C01A4C23FC7}"/>
                    </a:ext>
                  </a:extLst>
                </p14:cNvPr>
                <p14:cNvContentPartPr/>
                <p14:nvPr/>
              </p14:nvContentPartPr>
              <p14:xfrm>
                <a:off x="11119629" y="1785154"/>
                <a:ext cx="8280" cy="8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B64FF7-A6AF-8141-988C-0C01A4C23F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12069" y="1777594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BF7F00E-5D81-BB4C-95E4-789C6948853B}"/>
              </a:ext>
            </a:extLst>
          </p:cNvPr>
          <p:cNvGrpSpPr/>
          <p:nvPr/>
        </p:nvGrpSpPr>
        <p:grpSpPr>
          <a:xfrm>
            <a:off x="4866789" y="2886754"/>
            <a:ext cx="178920" cy="168840"/>
            <a:chOff x="4866789" y="2886754"/>
            <a:chExt cx="1789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7F34B8-C057-A84B-B0F7-0F9C9E04A5E9}"/>
                    </a:ext>
                  </a:extLst>
                </p14:cNvPr>
                <p14:cNvContentPartPr/>
                <p14:nvPr/>
              </p14:nvContentPartPr>
              <p14:xfrm>
                <a:off x="4935549" y="3007714"/>
                <a:ext cx="11880" cy="18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7F34B8-C057-A84B-B0F7-0F9C9E04A5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28349" y="3000514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5D83B5-E928-5242-9441-77260935D69C}"/>
                    </a:ext>
                  </a:extLst>
                </p14:cNvPr>
                <p14:cNvContentPartPr/>
                <p14:nvPr/>
              </p14:nvContentPartPr>
              <p14:xfrm>
                <a:off x="4866789" y="2886754"/>
                <a:ext cx="178920" cy="168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5D83B5-E928-5242-9441-77260935D6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59229" y="2879194"/>
                  <a:ext cx="1940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679278D-02ED-D944-8A49-5E1FDB65A4A6}"/>
                  </a:ext>
                </a:extLst>
              </p14:cNvPr>
              <p14:cNvContentPartPr/>
              <p14:nvPr/>
            </p14:nvContentPartPr>
            <p14:xfrm>
              <a:off x="5108349" y="2688754"/>
              <a:ext cx="119520" cy="83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679278D-02ED-D944-8A49-5E1FDB65A4A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00789" y="2681194"/>
                <a:ext cx="13428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E46A944-BD5B-714A-A0B3-33F18542AF86}"/>
              </a:ext>
            </a:extLst>
          </p:cNvPr>
          <p:cNvGrpSpPr/>
          <p:nvPr/>
        </p:nvGrpSpPr>
        <p:grpSpPr>
          <a:xfrm>
            <a:off x="4773189" y="3184114"/>
            <a:ext cx="599040" cy="495360"/>
            <a:chOff x="4773189" y="3184114"/>
            <a:chExt cx="59904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A58F74-4A2C-F949-A219-8144B6F3A766}"/>
                    </a:ext>
                  </a:extLst>
                </p14:cNvPr>
                <p14:cNvContentPartPr/>
                <p14:nvPr/>
              </p14:nvContentPartPr>
              <p14:xfrm>
                <a:off x="4773189" y="3184114"/>
                <a:ext cx="599040" cy="205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A58F74-4A2C-F949-A219-8144B6F3A7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65629" y="3176554"/>
                  <a:ext cx="61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C5D3295-0449-1843-A1C2-6EF72FA999C0}"/>
                    </a:ext>
                  </a:extLst>
                </p14:cNvPr>
                <p14:cNvContentPartPr/>
                <p14:nvPr/>
              </p14:nvContentPartPr>
              <p14:xfrm>
                <a:off x="4871109" y="3518914"/>
                <a:ext cx="198360" cy="152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C5D3295-0449-1843-A1C2-6EF72FA999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63549" y="3511354"/>
                  <a:ext cx="21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DD0425-591C-3C46-964C-3467460C3850}"/>
                    </a:ext>
                  </a:extLst>
                </p14:cNvPr>
                <p14:cNvContentPartPr/>
                <p14:nvPr/>
              </p14:nvContentPartPr>
              <p14:xfrm>
                <a:off x="5165229" y="3374554"/>
                <a:ext cx="51120" cy="154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DD0425-591C-3C46-964C-3467460C38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7669" y="3366994"/>
                  <a:ext cx="66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789D98-F65D-F645-8F56-AE40D9B1399C}"/>
                    </a:ext>
                  </a:extLst>
                </p14:cNvPr>
                <p14:cNvContentPartPr/>
                <p14:nvPr/>
              </p14:nvContentPartPr>
              <p14:xfrm>
                <a:off x="5227509" y="3667594"/>
                <a:ext cx="7560" cy="11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789D98-F65D-F645-8F56-AE40D9B139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19949" y="3660034"/>
                  <a:ext cx="226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6FCD6D-9C3D-6E4E-8776-E4E0021DD1B6}"/>
                  </a:ext>
                </a:extLst>
              </p14:cNvPr>
              <p14:cNvContentPartPr/>
              <p14:nvPr/>
            </p14:nvContentPartPr>
            <p14:xfrm>
              <a:off x="5628909" y="3152434"/>
              <a:ext cx="275400" cy="135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6FCD6D-9C3D-6E4E-8776-E4E0021DD1B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21349" y="3144874"/>
                <a:ext cx="29052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EE496ED-5EA3-994F-B105-81B6187BC076}"/>
              </a:ext>
            </a:extLst>
          </p:cNvPr>
          <p:cNvGrpSpPr/>
          <p:nvPr/>
        </p:nvGrpSpPr>
        <p:grpSpPr>
          <a:xfrm>
            <a:off x="5779029" y="2795314"/>
            <a:ext cx="498960" cy="189720"/>
            <a:chOff x="5779029" y="2795314"/>
            <a:chExt cx="4989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65CC3D-ABFE-C349-AC93-82A21DB4CD6A}"/>
                    </a:ext>
                  </a:extLst>
                </p14:cNvPr>
                <p14:cNvContentPartPr/>
                <p14:nvPr/>
              </p14:nvContentPartPr>
              <p14:xfrm>
                <a:off x="5779029" y="2882434"/>
                <a:ext cx="193320" cy="2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65CC3D-ABFE-C349-AC93-82A21DB4CD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71469" y="2874874"/>
                  <a:ext cx="208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88FFFA-2107-424C-8F6E-87BC6A4DB6A2}"/>
                    </a:ext>
                  </a:extLst>
                </p14:cNvPr>
                <p14:cNvContentPartPr/>
                <p14:nvPr/>
              </p14:nvContentPartPr>
              <p14:xfrm>
                <a:off x="6098349" y="2795314"/>
                <a:ext cx="179640" cy="189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88FFFA-2107-424C-8F6E-87BC6A4DB6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90789" y="2787754"/>
                  <a:ext cx="1947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E67B680-2679-874A-A230-A0D43660762A}"/>
              </a:ext>
            </a:extLst>
          </p:cNvPr>
          <p:cNvGrpSpPr/>
          <p:nvPr/>
        </p:nvGrpSpPr>
        <p:grpSpPr>
          <a:xfrm>
            <a:off x="6851469" y="2918074"/>
            <a:ext cx="480960" cy="570600"/>
            <a:chOff x="6851469" y="2918074"/>
            <a:chExt cx="48096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F27315-EA36-D045-B605-B129BD9F4409}"/>
                    </a:ext>
                  </a:extLst>
                </p14:cNvPr>
                <p14:cNvContentPartPr/>
                <p14:nvPr/>
              </p14:nvContentPartPr>
              <p14:xfrm>
                <a:off x="6851469" y="2968834"/>
                <a:ext cx="59760" cy="457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F27315-EA36-D045-B605-B129BD9F44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43909" y="2961634"/>
                  <a:ext cx="748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C813F2-F740-3344-8ECB-930B8C73E403}"/>
                    </a:ext>
                  </a:extLst>
                </p14:cNvPr>
                <p14:cNvContentPartPr/>
                <p14:nvPr/>
              </p14:nvContentPartPr>
              <p14:xfrm>
                <a:off x="6879909" y="2918074"/>
                <a:ext cx="452520" cy="570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C813F2-F740-3344-8ECB-930B8C73E40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2349" y="2910514"/>
                  <a:ext cx="46764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FD7A39-65A5-7147-852F-F013E17C8496}"/>
              </a:ext>
            </a:extLst>
          </p:cNvPr>
          <p:cNvGrpSpPr/>
          <p:nvPr/>
        </p:nvGrpSpPr>
        <p:grpSpPr>
          <a:xfrm>
            <a:off x="7001949" y="3624754"/>
            <a:ext cx="577800" cy="272160"/>
            <a:chOff x="7001949" y="3624754"/>
            <a:chExt cx="5778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8D0B03-786C-2747-BA3E-EF797460F60A}"/>
                    </a:ext>
                  </a:extLst>
                </p14:cNvPr>
                <p14:cNvContentPartPr/>
                <p14:nvPr/>
              </p14:nvContentPartPr>
              <p14:xfrm>
                <a:off x="7001949" y="3778474"/>
                <a:ext cx="123120" cy="118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8D0B03-786C-2747-BA3E-EF797460F6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94389" y="3770914"/>
                  <a:ext cx="138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887C63-4133-2249-BF2B-2BB36471C943}"/>
                    </a:ext>
                  </a:extLst>
                </p14:cNvPr>
                <p14:cNvContentPartPr/>
                <p14:nvPr/>
              </p14:nvContentPartPr>
              <p14:xfrm>
                <a:off x="7102749" y="3624754"/>
                <a:ext cx="15480" cy="9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887C63-4133-2249-BF2B-2BB36471C9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5189" y="3617194"/>
                  <a:ext cx="3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D2FE93-182E-6949-A5EF-E88769EB880B}"/>
                    </a:ext>
                  </a:extLst>
                </p14:cNvPr>
                <p14:cNvContentPartPr/>
                <p14:nvPr/>
              </p14:nvContentPartPr>
              <p14:xfrm>
                <a:off x="7266189" y="3705394"/>
                <a:ext cx="133200" cy="3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D2FE93-182E-6949-A5EF-E88769EB88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58629" y="3697834"/>
                  <a:ext cx="148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1038A4-ACC9-044D-AD7E-C17A9A941E0A}"/>
                    </a:ext>
                  </a:extLst>
                </p14:cNvPr>
                <p14:cNvContentPartPr/>
                <p14:nvPr/>
              </p14:nvContentPartPr>
              <p14:xfrm>
                <a:off x="7320549" y="3761194"/>
                <a:ext cx="133920" cy="43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1038A4-ACC9-044D-AD7E-C17A9A941E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2989" y="3753634"/>
                  <a:ext cx="149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DB67A1-6A22-2849-AD1A-515F3A873871}"/>
                    </a:ext>
                  </a:extLst>
                </p14:cNvPr>
                <p14:cNvContentPartPr/>
                <p14:nvPr/>
              </p14:nvContentPartPr>
              <p14:xfrm>
                <a:off x="7549149" y="3679114"/>
                <a:ext cx="30600" cy="126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DB67A1-6A22-2849-AD1A-515F3A8738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41589" y="3671554"/>
                  <a:ext cx="457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39F3766-DF2B-1946-BA8A-1EBE5B6B7587}"/>
              </a:ext>
            </a:extLst>
          </p:cNvPr>
          <p:cNvGrpSpPr/>
          <p:nvPr/>
        </p:nvGrpSpPr>
        <p:grpSpPr>
          <a:xfrm>
            <a:off x="7755789" y="2955514"/>
            <a:ext cx="376920" cy="322200"/>
            <a:chOff x="7755789" y="2955514"/>
            <a:chExt cx="3769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BF80DF-4197-AD4B-ADD6-0141387CC5F7}"/>
                    </a:ext>
                  </a:extLst>
                </p14:cNvPr>
                <p14:cNvContentPartPr/>
                <p14:nvPr/>
              </p14:nvContentPartPr>
              <p14:xfrm>
                <a:off x="7784229" y="2955514"/>
                <a:ext cx="81000" cy="322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BF80DF-4197-AD4B-ADD6-0141387CC5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76669" y="2947954"/>
                  <a:ext cx="96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39A172-6233-8046-886E-ECDC66109C05}"/>
                    </a:ext>
                  </a:extLst>
                </p14:cNvPr>
                <p14:cNvContentPartPr/>
                <p14:nvPr/>
              </p14:nvContentPartPr>
              <p14:xfrm>
                <a:off x="7755789" y="3122554"/>
                <a:ext cx="173160" cy="70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39A172-6233-8046-886E-ECDC66109C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48229" y="3114994"/>
                  <a:ext cx="187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757AFD-5348-754E-9E24-677AFF4F2CBD}"/>
                    </a:ext>
                  </a:extLst>
                </p14:cNvPr>
                <p14:cNvContentPartPr/>
                <p14:nvPr/>
              </p14:nvContentPartPr>
              <p14:xfrm>
                <a:off x="8047029" y="2960914"/>
                <a:ext cx="85680" cy="276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757AFD-5348-754E-9E24-677AFF4F2C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39469" y="2953354"/>
                  <a:ext cx="10080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B125CB5-9B1C-DD49-9538-ACBC00A26716}"/>
                  </a:ext>
                </a:extLst>
              </p14:cNvPr>
              <p14:cNvContentPartPr/>
              <p14:nvPr/>
            </p14:nvContentPartPr>
            <p14:xfrm>
              <a:off x="7186989" y="2579674"/>
              <a:ext cx="186840" cy="1483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B125CB5-9B1C-DD49-9538-ACBC00A2671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79429" y="2572114"/>
                <a:ext cx="20196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40B36D6-3241-C145-A8F2-72E019767DF8}"/>
              </a:ext>
            </a:extLst>
          </p:cNvPr>
          <p:cNvGrpSpPr/>
          <p:nvPr/>
        </p:nvGrpSpPr>
        <p:grpSpPr>
          <a:xfrm>
            <a:off x="8125869" y="2851834"/>
            <a:ext cx="827640" cy="581040"/>
            <a:chOff x="8125869" y="2851834"/>
            <a:chExt cx="82764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C21D6D-6A32-2645-80F0-9EF8B2ABFF91}"/>
                    </a:ext>
                  </a:extLst>
                </p14:cNvPr>
                <p14:cNvContentPartPr/>
                <p14:nvPr/>
              </p14:nvContentPartPr>
              <p14:xfrm>
                <a:off x="8157909" y="3026074"/>
                <a:ext cx="120240" cy="169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C21D6D-6A32-2645-80F0-9EF8B2ABFF9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50349" y="3018514"/>
                  <a:ext cx="13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4E3E4B-C04F-DF48-83EF-4F629426ED1D}"/>
                    </a:ext>
                  </a:extLst>
                </p14:cNvPr>
                <p14:cNvContentPartPr/>
                <p14:nvPr/>
              </p14:nvContentPartPr>
              <p14:xfrm>
                <a:off x="8125869" y="3036154"/>
                <a:ext cx="120240" cy="176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4E3E4B-C04F-DF48-83EF-4F629426ED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18309" y="3028594"/>
                  <a:ext cx="135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3FB0DB-2688-3540-A48D-BA1E37BD1211}"/>
                    </a:ext>
                  </a:extLst>
                </p14:cNvPr>
                <p14:cNvContentPartPr/>
                <p14:nvPr/>
              </p14:nvContentPartPr>
              <p14:xfrm>
                <a:off x="8358789" y="3267634"/>
                <a:ext cx="51840" cy="84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3FB0DB-2688-3540-A48D-BA1E37BD12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51589" y="3260074"/>
                  <a:ext cx="66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0AA3BA-46C8-FC49-A327-2BEF9D11142D}"/>
                    </a:ext>
                  </a:extLst>
                </p14:cNvPr>
                <p14:cNvContentPartPr/>
                <p14:nvPr/>
              </p14:nvContentPartPr>
              <p14:xfrm>
                <a:off x="8425749" y="3118234"/>
                <a:ext cx="5400" cy="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0AA3BA-46C8-FC49-A327-2BEF9D1114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18189" y="3110674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E43C9CE-14E7-6442-BFA6-05F0A043DC47}"/>
                    </a:ext>
                  </a:extLst>
                </p14:cNvPr>
                <p14:cNvContentPartPr/>
                <p14:nvPr/>
              </p14:nvContentPartPr>
              <p14:xfrm>
                <a:off x="8511429" y="3046954"/>
                <a:ext cx="26640" cy="23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E43C9CE-14E7-6442-BFA6-05F0A043DC4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03869" y="3039394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7F4387-A543-0246-BB3D-FF88CB84AB52}"/>
                    </a:ext>
                  </a:extLst>
                </p14:cNvPr>
                <p14:cNvContentPartPr/>
                <p14:nvPr/>
              </p14:nvContentPartPr>
              <p14:xfrm>
                <a:off x="8533029" y="3298234"/>
                <a:ext cx="86040" cy="134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7F4387-A543-0246-BB3D-FF88CB84AB5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5469" y="3290674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8E31E5-F7A5-234D-8CA0-587FDED6E6DD}"/>
                    </a:ext>
                  </a:extLst>
                </p14:cNvPr>
                <p14:cNvContentPartPr/>
                <p14:nvPr/>
              </p14:nvContentPartPr>
              <p14:xfrm>
                <a:off x="8795829" y="3046234"/>
                <a:ext cx="157680" cy="180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8E31E5-F7A5-234D-8CA0-587FDED6E6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88269" y="3038674"/>
                  <a:ext cx="172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4B812B-31A7-954B-91D1-BC9EA43CBE90}"/>
                    </a:ext>
                  </a:extLst>
                </p14:cNvPr>
                <p14:cNvContentPartPr/>
                <p14:nvPr/>
              </p14:nvContentPartPr>
              <p14:xfrm>
                <a:off x="8753709" y="2851834"/>
                <a:ext cx="150480" cy="120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4B812B-31A7-954B-91D1-BC9EA43CBE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46149" y="2844274"/>
                  <a:ext cx="16560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A20C744-1282-A84A-894F-F84A6918D853}"/>
                  </a:ext>
                </a:extLst>
              </p14:cNvPr>
              <p14:cNvContentPartPr/>
              <p14:nvPr/>
            </p14:nvContentPartPr>
            <p14:xfrm>
              <a:off x="9123069" y="2986834"/>
              <a:ext cx="152640" cy="353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A20C744-1282-A84A-894F-F84A6918D85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115509" y="2979274"/>
                <a:ext cx="16776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EF3FF52-E5A0-094D-A874-733DA98EC2F8}"/>
              </a:ext>
            </a:extLst>
          </p:cNvPr>
          <p:cNvGrpSpPr/>
          <p:nvPr/>
        </p:nvGrpSpPr>
        <p:grpSpPr>
          <a:xfrm>
            <a:off x="2574309" y="3732754"/>
            <a:ext cx="226800" cy="501120"/>
            <a:chOff x="2574309" y="3732754"/>
            <a:chExt cx="22680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AA257F-A9DD-BB40-A3F4-5D32AB0EEF26}"/>
                    </a:ext>
                  </a:extLst>
                </p14:cNvPr>
                <p14:cNvContentPartPr/>
                <p14:nvPr/>
              </p14:nvContentPartPr>
              <p14:xfrm>
                <a:off x="2669349" y="3772714"/>
                <a:ext cx="91080" cy="461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AA257F-A9DD-BB40-A3F4-5D32AB0EEF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61789" y="3765154"/>
                  <a:ext cx="1062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2F6EA1F-D95F-5145-93EB-61827F00682A}"/>
                    </a:ext>
                  </a:extLst>
                </p14:cNvPr>
                <p14:cNvContentPartPr/>
                <p14:nvPr/>
              </p14:nvContentPartPr>
              <p14:xfrm>
                <a:off x="2574309" y="3732754"/>
                <a:ext cx="226800" cy="221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2F6EA1F-D95F-5145-93EB-61827F0068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66749" y="3725194"/>
                  <a:ext cx="2419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85D1F30-AF06-AD4C-8DC0-938ACFEC9DF0}"/>
              </a:ext>
            </a:extLst>
          </p:cNvPr>
          <p:cNvGrpSpPr/>
          <p:nvPr/>
        </p:nvGrpSpPr>
        <p:grpSpPr>
          <a:xfrm>
            <a:off x="2966349" y="4216954"/>
            <a:ext cx="1709280" cy="616320"/>
            <a:chOff x="2966349" y="4216954"/>
            <a:chExt cx="1709280" cy="61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7FFE74-3222-5A4E-9A5D-680D73ED1BE0}"/>
                    </a:ext>
                  </a:extLst>
                </p14:cNvPr>
                <p14:cNvContentPartPr/>
                <p14:nvPr/>
              </p14:nvContentPartPr>
              <p14:xfrm>
                <a:off x="2966349" y="4634914"/>
                <a:ext cx="317880" cy="198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7FFE74-3222-5A4E-9A5D-680D73ED1B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58789" y="4627354"/>
                  <a:ext cx="333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A3D86C1-0290-3847-9447-469166370DCE}"/>
                    </a:ext>
                  </a:extLst>
                </p14:cNvPr>
                <p14:cNvContentPartPr/>
                <p14:nvPr/>
              </p14:nvContentPartPr>
              <p14:xfrm>
                <a:off x="3174069" y="4646434"/>
                <a:ext cx="86400" cy="185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A3D86C1-0290-3847-9447-469166370D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66509" y="4638874"/>
                  <a:ext cx="101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2BBB15-C6AF-0E46-8F68-3FA737148F6C}"/>
                    </a:ext>
                  </a:extLst>
                </p14:cNvPr>
                <p14:cNvContentPartPr/>
                <p14:nvPr/>
              </p14:nvContentPartPr>
              <p14:xfrm>
                <a:off x="3412389" y="4386874"/>
                <a:ext cx="59760" cy="311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2BBB15-C6AF-0E46-8F68-3FA737148F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04829" y="4379314"/>
                  <a:ext cx="74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943F0F-503F-474F-B161-067E526DCE10}"/>
                    </a:ext>
                  </a:extLst>
                </p14:cNvPr>
                <p14:cNvContentPartPr/>
                <p14:nvPr/>
              </p14:nvContentPartPr>
              <p14:xfrm>
                <a:off x="3389349" y="4530514"/>
                <a:ext cx="503280" cy="123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943F0F-503F-474F-B161-067E526DCE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81789" y="4522954"/>
                  <a:ext cx="518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1FC873-9A27-314E-8880-9BA4A8BB6901}"/>
                    </a:ext>
                  </a:extLst>
                </p14:cNvPr>
                <p14:cNvContentPartPr/>
                <p14:nvPr/>
              </p14:nvContentPartPr>
              <p14:xfrm>
                <a:off x="3962469" y="4216954"/>
                <a:ext cx="713160" cy="374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1FC873-9A27-314E-8880-9BA4A8BB69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54909" y="4209394"/>
                  <a:ext cx="728280" cy="38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4647ADC-36CE-B741-A3E5-6D3ABEB06A6A}"/>
                  </a:ext>
                </a:extLst>
              </p14:cNvPr>
              <p14:cNvContentPartPr/>
              <p14:nvPr/>
            </p14:nvContentPartPr>
            <p14:xfrm>
              <a:off x="5039589" y="4386874"/>
              <a:ext cx="28080" cy="460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4647ADC-36CE-B741-A3E5-6D3ABEB06A6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32029" y="4379314"/>
                <a:ext cx="4320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0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99DD-6C20-4545-A5F9-4F5071AE12B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9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66E09-DC3E-B748-840E-2AB1F2DB3330}"/>
              </a:ext>
            </a:extLst>
          </p:cNvPr>
          <p:cNvGrpSpPr/>
          <p:nvPr/>
        </p:nvGrpSpPr>
        <p:grpSpPr>
          <a:xfrm>
            <a:off x="1784109" y="380074"/>
            <a:ext cx="2043000" cy="477720"/>
            <a:chOff x="1784109" y="380074"/>
            <a:chExt cx="204300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94AE1B-606F-0E4B-B77E-8FE67AF38F35}"/>
                    </a:ext>
                  </a:extLst>
                </p14:cNvPr>
                <p14:cNvContentPartPr/>
                <p14:nvPr/>
              </p14:nvContentPartPr>
              <p14:xfrm>
                <a:off x="2003709" y="528754"/>
                <a:ext cx="15480" cy="236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94AE1B-606F-0E4B-B77E-8FE67AF38F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6149" y="521194"/>
                  <a:ext cx="30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AD5B6C-49F3-5E4B-B2EF-F87B688CE9BF}"/>
                    </a:ext>
                  </a:extLst>
                </p14:cNvPr>
                <p14:cNvContentPartPr/>
                <p14:nvPr/>
              </p14:nvContentPartPr>
              <p14:xfrm>
                <a:off x="1784109" y="419314"/>
                <a:ext cx="381960" cy="59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AD5B6C-49F3-5E4B-B2EF-F87B688CE9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6549" y="411754"/>
                  <a:ext cx="397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B68CC1-6D7D-F34C-AC43-87E4E85372CE}"/>
                    </a:ext>
                  </a:extLst>
                </p14:cNvPr>
                <p14:cNvContentPartPr/>
                <p14:nvPr/>
              </p14:nvContentPartPr>
              <p14:xfrm>
                <a:off x="1876269" y="799474"/>
                <a:ext cx="362520" cy="58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B68CC1-6D7D-F34C-AC43-87E4E85372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8709" y="791914"/>
                  <a:ext cx="37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6BA142-44C4-6647-B382-4CEE7525228D}"/>
                    </a:ext>
                  </a:extLst>
                </p14:cNvPr>
                <p14:cNvContentPartPr/>
                <p14:nvPr/>
              </p14:nvContentPartPr>
              <p14:xfrm>
                <a:off x="2325189" y="673834"/>
                <a:ext cx="271800" cy="130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6BA142-44C4-6647-B382-4CEE752522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7989" y="666274"/>
                  <a:ext cx="286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726A80-90E6-2B47-92D4-FF16287F29D3}"/>
                    </a:ext>
                  </a:extLst>
                </p14:cNvPr>
                <p14:cNvContentPartPr/>
                <p14:nvPr/>
              </p14:nvContentPartPr>
              <p14:xfrm>
                <a:off x="2661429" y="435154"/>
                <a:ext cx="79560" cy="339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726A80-90E6-2B47-92D4-FF16287F29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3869" y="427594"/>
                  <a:ext cx="94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600E59-CAB9-BC42-BC18-E4A68955B68F}"/>
                    </a:ext>
                  </a:extLst>
                </p14:cNvPr>
                <p14:cNvContentPartPr/>
                <p14:nvPr/>
              </p14:nvContentPartPr>
              <p14:xfrm>
                <a:off x="2638749" y="579154"/>
                <a:ext cx="609120" cy="156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600E59-CAB9-BC42-BC18-E4A68955B6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1189" y="571594"/>
                  <a:ext cx="624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AEE5A0-EE99-4141-B1F7-680F72173A23}"/>
                    </a:ext>
                  </a:extLst>
                </p14:cNvPr>
                <p14:cNvContentPartPr/>
                <p14:nvPr/>
              </p14:nvContentPartPr>
              <p14:xfrm>
                <a:off x="3227349" y="609394"/>
                <a:ext cx="160560" cy="172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AEE5A0-EE99-4141-B1F7-680F72173A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9789" y="601834"/>
                  <a:ext cx="175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ECB3BD-05DD-8A47-B75B-EF540197B150}"/>
                    </a:ext>
                  </a:extLst>
                </p14:cNvPr>
                <p14:cNvContentPartPr/>
                <p14:nvPr/>
              </p14:nvContentPartPr>
              <p14:xfrm>
                <a:off x="3481869" y="380074"/>
                <a:ext cx="345240" cy="36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ECB3BD-05DD-8A47-B75B-EF540197B1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4309" y="372514"/>
                  <a:ext cx="36036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A8CC1D-A824-264F-AE96-4214B7D27727}"/>
              </a:ext>
            </a:extLst>
          </p:cNvPr>
          <p:cNvGrpSpPr/>
          <p:nvPr/>
        </p:nvGrpSpPr>
        <p:grpSpPr>
          <a:xfrm>
            <a:off x="4312389" y="391594"/>
            <a:ext cx="2726280" cy="382320"/>
            <a:chOff x="4312389" y="391594"/>
            <a:chExt cx="272628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7DA95C-11B4-C146-8555-EB71E671C087}"/>
                    </a:ext>
                  </a:extLst>
                </p14:cNvPr>
                <p14:cNvContentPartPr/>
                <p14:nvPr/>
              </p14:nvContentPartPr>
              <p14:xfrm>
                <a:off x="4312389" y="517594"/>
                <a:ext cx="483840" cy="248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7DA95C-11B4-C146-8555-EB71E671C0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4829" y="510034"/>
                  <a:ext cx="498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31C5CC-4B27-0247-A870-A43AC36980AA}"/>
                    </a:ext>
                  </a:extLst>
                </p14:cNvPr>
                <p14:cNvContentPartPr/>
                <p14:nvPr/>
              </p14:nvContentPartPr>
              <p14:xfrm>
                <a:off x="4839069" y="391594"/>
                <a:ext cx="109080" cy="363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31C5CC-4B27-0247-A870-A43AC36980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31869" y="384034"/>
                  <a:ext cx="124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3E29E0-5EA9-4742-AABB-FB80801B1FB0}"/>
                    </a:ext>
                  </a:extLst>
                </p14:cNvPr>
                <p14:cNvContentPartPr/>
                <p14:nvPr/>
              </p14:nvContentPartPr>
              <p14:xfrm>
                <a:off x="4805949" y="652954"/>
                <a:ext cx="324000" cy="10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3E29E0-5EA9-4742-AABB-FB80801B1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8389" y="645394"/>
                  <a:ext cx="339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C6E136-B492-4F4B-BEC9-425123D380D8}"/>
                    </a:ext>
                  </a:extLst>
                </p14:cNvPr>
                <p14:cNvContentPartPr/>
                <p14:nvPr/>
              </p14:nvContentPartPr>
              <p14:xfrm>
                <a:off x="5208789" y="489514"/>
                <a:ext cx="1080" cy="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C6E136-B492-4F4B-BEC9-425123D380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1229" y="482314"/>
                  <a:ext cx="16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FD50FD-74F7-3A42-808C-A288C140B67E}"/>
                    </a:ext>
                  </a:extLst>
                </p14:cNvPr>
                <p14:cNvContentPartPr/>
                <p14:nvPr/>
              </p14:nvContentPartPr>
              <p14:xfrm>
                <a:off x="5208789" y="407074"/>
                <a:ext cx="804240" cy="366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FD50FD-74F7-3A42-808C-A288C140B6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01229" y="399514"/>
                  <a:ext cx="8190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463063-6EA3-574A-9455-F7568801D1CC}"/>
                    </a:ext>
                  </a:extLst>
                </p14:cNvPr>
                <p14:cNvContentPartPr/>
                <p14:nvPr/>
              </p14:nvContentPartPr>
              <p14:xfrm>
                <a:off x="5807469" y="576634"/>
                <a:ext cx="422640" cy="174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463063-6EA3-574A-9455-F7568801D1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99909" y="569074"/>
                  <a:ext cx="437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78BE33-B418-9046-AFD2-D2A25AA1BCE8}"/>
                    </a:ext>
                  </a:extLst>
                </p14:cNvPr>
                <p14:cNvContentPartPr/>
                <p14:nvPr/>
              </p14:nvContentPartPr>
              <p14:xfrm>
                <a:off x="6264669" y="596434"/>
                <a:ext cx="774000" cy="15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78BE33-B418-9046-AFD2-D2A25AA1BC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57109" y="588874"/>
                  <a:ext cx="7891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009B06-1FAD-B246-9756-6EBF87FD820D}"/>
              </a:ext>
            </a:extLst>
          </p:cNvPr>
          <p:cNvGrpSpPr/>
          <p:nvPr/>
        </p:nvGrpSpPr>
        <p:grpSpPr>
          <a:xfrm>
            <a:off x="1240509" y="1334434"/>
            <a:ext cx="1084680" cy="525240"/>
            <a:chOff x="1240509" y="1334434"/>
            <a:chExt cx="108468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A89312-F2EA-0F42-8714-9A4A3544BC32}"/>
                    </a:ext>
                  </a:extLst>
                </p14:cNvPr>
                <p14:cNvContentPartPr/>
                <p14:nvPr/>
              </p14:nvContentPartPr>
              <p14:xfrm>
                <a:off x="1240509" y="1371514"/>
                <a:ext cx="82440" cy="226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A89312-F2EA-0F42-8714-9A4A3544BC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32949" y="1363954"/>
                  <a:ext cx="97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C5E35C-7274-E946-881F-29A9A018F679}"/>
                    </a:ext>
                  </a:extLst>
                </p14:cNvPr>
                <p14:cNvContentPartPr/>
                <p14:nvPr/>
              </p14:nvContentPartPr>
              <p14:xfrm>
                <a:off x="1299909" y="1334434"/>
                <a:ext cx="146160" cy="70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C5E35C-7274-E946-881F-29A9A018F6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2349" y="1326874"/>
                  <a:ext cx="16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732BE2-9A41-D045-A6CD-4DE32126355A}"/>
                    </a:ext>
                  </a:extLst>
                </p14:cNvPr>
                <p14:cNvContentPartPr/>
                <p14:nvPr/>
              </p14:nvContentPartPr>
              <p14:xfrm>
                <a:off x="1344189" y="1502194"/>
                <a:ext cx="131760" cy="1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732BE2-9A41-D045-A6CD-4DE3212635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36629" y="1494634"/>
                  <a:ext cx="146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6FC9B5-69F9-4043-B26C-1D2172387F39}"/>
                    </a:ext>
                  </a:extLst>
                </p14:cNvPr>
                <p14:cNvContentPartPr/>
                <p14:nvPr/>
              </p14:nvContentPartPr>
              <p14:xfrm>
                <a:off x="1561989" y="1481674"/>
                <a:ext cx="454680" cy="171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6FC9B5-69F9-4043-B26C-1D2172387F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54429" y="1474114"/>
                  <a:ext cx="46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D344B1-C3C5-824D-A796-0E94604A87D9}"/>
                    </a:ext>
                  </a:extLst>
                </p14:cNvPr>
                <p14:cNvContentPartPr/>
                <p14:nvPr/>
              </p14:nvContentPartPr>
              <p14:xfrm>
                <a:off x="2067069" y="1461514"/>
                <a:ext cx="186480" cy="398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D344B1-C3C5-824D-A796-0E94604A87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9509" y="1453954"/>
                  <a:ext cx="201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E443E6-96FF-D149-B91F-9BA579D1DAC5}"/>
                    </a:ext>
                  </a:extLst>
                </p14:cNvPr>
                <p14:cNvContentPartPr/>
                <p14:nvPr/>
              </p14:nvContentPartPr>
              <p14:xfrm>
                <a:off x="2324109" y="1632514"/>
                <a:ext cx="1080" cy="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E443E6-96FF-D149-B91F-9BA579D1DA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16549" y="1625314"/>
                  <a:ext cx="162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F7065-E75C-6A4B-8E6B-47FFF467FB37}"/>
              </a:ext>
            </a:extLst>
          </p:cNvPr>
          <p:cNvGrpSpPr/>
          <p:nvPr/>
        </p:nvGrpSpPr>
        <p:grpSpPr>
          <a:xfrm>
            <a:off x="2911629" y="1327954"/>
            <a:ext cx="583200" cy="325080"/>
            <a:chOff x="2911629" y="1327954"/>
            <a:chExt cx="58320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FB46E0-5CCD-0140-B47D-078F5DFF02B4}"/>
                    </a:ext>
                  </a:extLst>
                </p14:cNvPr>
                <p14:cNvContentPartPr/>
                <p14:nvPr/>
              </p14:nvContentPartPr>
              <p14:xfrm>
                <a:off x="2911629" y="1462954"/>
                <a:ext cx="71280" cy="190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FB46E0-5CCD-0140-B47D-078F5DFF02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04429" y="1455394"/>
                  <a:ext cx="86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6CA9A7-C5B6-5E4A-93E1-128912D4CE78}"/>
                    </a:ext>
                  </a:extLst>
                </p14:cNvPr>
                <p14:cNvContentPartPr/>
                <p14:nvPr/>
              </p14:nvContentPartPr>
              <p14:xfrm>
                <a:off x="2963829" y="1340914"/>
                <a:ext cx="6840" cy="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6CA9A7-C5B6-5E4A-93E1-128912D4CE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269" y="1333354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DF5B2D-9D08-F348-B5E4-346A76943BCE}"/>
                    </a:ext>
                  </a:extLst>
                </p14:cNvPr>
                <p14:cNvContentPartPr/>
                <p14:nvPr/>
              </p14:nvContentPartPr>
              <p14:xfrm>
                <a:off x="3085869" y="1523434"/>
                <a:ext cx="230400" cy="12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DF5B2D-9D08-F348-B5E4-346A76943B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8309" y="1515874"/>
                  <a:ext cx="245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83E09F-47B0-8640-AB13-6C70F6DA5E58}"/>
                    </a:ext>
                  </a:extLst>
                </p14:cNvPr>
                <p14:cNvContentPartPr/>
                <p14:nvPr/>
              </p14:nvContentPartPr>
              <p14:xfrm>
                <a:off x="3336429" y="1327954"/>
                <a:ext cx="76680" cy="318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83E09F-47B0-8640-AB13-6C70F6DA5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8869" y="1320394"/>
                  <a:ext cx="91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F07029-7270-0A4B-9773-7331837627A1}"/>
                    </a:ext>
                  </a:extLst>
                </p14:cNvPr>
                <p14:cNvContentPartPr/>
                <p14:nvPr/>
              </p14:nvContentPartPr>
              <p14:xfrm>
                <a:off x="3278829" y="1489594"/>
                <a:ext cx="216000" cy="45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F07029-7270-0A4B-9773-7331837627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1269" y="1482034"/>
                  <a:ext cx="2311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64E85F-1C9E-1C46-8A8B-6CE1BCB05F82}"/>
              </a:ext>
            </a:extLst>
          </p:cNvPr>
          <p:cNvGrpSpPr/>
          <p:nvPr/>
        </p:nvGrpSpPr>
        <p:grpSpPr>
          <a:xfrm>
            <a:off x="3865989" y="1317874"/>
            <a:ext cx="748080" cy="294840"/>
            <a:chOff x="3865989" y="1317874"/>
            <a:chExt cx="74808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0CF280-59A9-AE4B-BCA5-CF25F590C3F0}"/>
                    </a:ext>
                  </a:extLst>
                </p14:cNvPr>
                <p14:cNvContentPartPr/>
                <p14:nvPr/>
              </p14:nvContentPartPr>
              <p14:xfrm>
                <a:off x="3865989" y="1468714"/>
                <a:ext cx="200520" cy="126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0CF280-59A9-AE4B-BCA5-CF25F590C3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8429" y="1461154"/>
                  <a:ext cx="215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52139E-A3C7-C847-B4D7-582C1754FBBF}"/>
                    </a:ext>
                  </a:extLst>
                </p14:cNvPr>
                <p14:cNvContentPartPr/>
                <p14:nvPr/>
              </p14:nvContentPartPr>
              <p14:xfrm>
                <a:off x="4115829" y="1317874"/>
                <a:ext cx="271800" cy="29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52139E-A3C7-C847-B4D7-582C1754FB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8269" y="1310314"/>
                  <a:ext cx="28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8C9BF8-19EE-3940-8C3E-7ADCDD0FEA62}"/>
                    </a:ext>
                  </a:extLst>
                </p14:cNvPr>
                <p14:cNvContentPartPr/>
                <p14:nvPr/>
              </p14:nvContentPartPr>
              <p14:xfrm>
                <a:off x="4272429" y="1432354"/>
                <a:ext cx="145440" cy="9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8C9BF8-19EE-3940-8C3E-7ADCDD0FEA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4869" y="1424794"/>
                  <a:ext cx="16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0ABB87-8D05-5B47-AF81-7349E52856B1}"/>
                    </a:ext>
                  </a:extLst>
                </p14:cNvPr>
                <p14:cNvContentPartPr/>
                <p14:nvPr/>
              </p14:nvContentPartPr>
              <p14:xfrm>
                <a:off x="4598949" y="1534594"/>
                <a:ext cx="5400" cy="1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0ABB87-8D05-5B47-AF81-7349E52856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91389" y="1527034"/>
                  <a:ext cx="20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6669FA-1F50-0848-89D6-D9596811BFBB}"/>
                    </a:ext>
                  </a:extLst>
                </p14:cNvPr>
                <p14:cNvContentPartPr/>
                <p14:nvPr/>
              </p14:nvContentPartPr>
              <p14:xfrm>
                <a:off x="4610109" y="1589314"/>
                <a:ext cx="3960" cy="8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6669FA-1F50-0848-89D6-D9596811BF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2549" y="1581754"/>
                  <a:ext cx="19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3F46FD-10C5-7A43-A5CC-DB11FA37F876}"/>
              </a:ext>
            </a:extLst>
          </p:cNvPr>
          <p:cNvGrpSpPr/>
          <p:nvPr/>
        </p:nvGrpSpPr>
        <p:grpSpPr>
          <a:xfrm>
            <a:off x="5295549" y="1076674"/>
            <a:ext cx="5170320" cy="568080"/>
            <a:chOff x="5295549" y="1076674"/>
            <a:chExt cx="517032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8879A71-5190-1B42-8121-78BE2024A498}"/>
                    </a:ext>
                  </a:extLst>
                </p14:cNvPr>
                <p14:cNvContentPartPr/>
                <p14:nvPr/>
              </p14:nvContentPartPr>
              <p14:xfrm>
                <a:off x="5448189" y="1305994"/>
                <a:ext cx="34560" cy="216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8879A71-5190-1B42-8121-78BE2024A4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40629" y="1298434"/>
                  <a:ext cx="49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4F4B85-378D-0248-BF2C-E23B6A638EDE}"/>
                    </a:ext>
                  </a:extLst>
                </p14:cNvPr>
                <p14:cNvContentPartPr/>
                <p14:nvPr/>
              </p14:nvContentPartPr>
              <p14:xfrm>
                <a:off x="5295549" y="1258114"/>
                <a:ext cx="371160" cy="48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4F4B85-378D-0248-BF2C-E23B6A638E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88349" y="1250554"/>
                  <a:ext cx="386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951E4A-67F4-B947-88FB-232CFF14A37B}"/>
                    </a:ext>
                  </a:extLst>
                </p14:cNvPr>
                <p14:cNvContentPartPr/>
                <p14:nvPr/>
              </p14:nvContentPartPr>
              <p14:xfrm>
                <a:off x="5666709" y="1415794"/>
                <a:ext cx="259560" cy="11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951E4A-67F4-B947-88FB-232CFF14A3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59149" y="1408234"/>
                  <a:ext cx="274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BA4D59-2A82-4A40-A670-346B69AC5975}"/>
                    </a:ext>
                  </a:extLst>
                </p14:cNvPr>
                <p14:cNvContentPartPr/>
                <p14:nvPr/>
              </p14:nvContentPartPr>
              <p14:xfrm>
                <a:off x="5940309" y="1386994"/>
                <a:ext cx="74520" cy="160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BA4D59-2A82-4A40-A670-346B69AC59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32749" y="1379434"/>
                  <a:ext cx="89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02AA45-7502-564F-B024-EF8502BF341D}"/>
                    </a:ext>
                  </a:extLst>
                </p14:cNvPr>
                <p14:cNvContentPartPr/>
                <p14:nvPr/>
              </p14:nvContentPartPr>
              <p14:xfrm>
                <a:off x="6123189" y="1251634"/>
                <a:ext cx="75960" cy="257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02AA45-7502-564F-B024-EF8502BF34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15629" y="1244074"/>
                  <a:ext cx="90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43852C-621B-E847-8D86-A575F46D1389}"/>
                    </a:ext>
                  </a:extLst>
                </p14:cNvPr>
                <p14:cNvContentPartPr/>
                <p14:nvPr/>
              </p14:nvContentPartPr>
              <p14:xfrm>
                <a:off x="6069909" y="1399594"/>
                <a:ext cx="267480" cy="2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43852C-621B-E847-8D86-A575F46D13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62349" y="1392034"/>
                  <a:ext cx="28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CE4B80-34A8-D640-B6FA-ED45BB922617}"/>
                    </a:ext>
                  </a:extLst>
                </p14:cNvPr>
                <p14:cNvContentPartPr/>
                <p14:nvPr/>
              </p14:nvContentPartPr>
              <p14:xfrm>
                <a:off x="6703509" y="1160194"/>
                <a:ext cx="918360" cy="339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CE4B80-34A8-D640-B6FA-ED45BB9226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95949" y="1152634"/>
                  <a:ext cx="933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8D983B-A236-684C-AF57-233F1F5D6A21}"/>
                    </a:ext>
                  </a:extLst>
                </p14:cNvPr>
                <p14:cNvContentPartPr/>
                <p14:nvPr/>
              </p14:nvContentPartPr>
              <p14:xfrm>
                <a:off x="7919229" y="1284394"/>
                <a:ext cx="190440" cy="104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8D983B-A236-684C-AF57-233F1F5D6A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11669" y="1276834"/>
                  <a:ext cx="205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080D69-773F-0F4A-95F1-A9D1D7A42E56}"/>
                    </a:ext>
                  </a:extLst>
                </p14:cNvPr>
                <p14:cNvContentPartPr/>
                <p14:nvPr/>
              </p14:nvContentPartPr>
              <p14:xfrm>
                <a:off x="8067549" y="1294474"/>
                <a:ext cx="80640" cy="10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080D69-773F-0F4A-95F1-A9D1D7A42E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9989" y="1286914"/>
                  <a:ext cx="95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BACB89-2FDC-F94E-BCE8-2FBFD9CB5572}"/>
                    </a:ext>
                  </a:extLst>
                </p14:cNvPr>
                <p14:cNvContentPartPr/>
                <p14:nvPr/>
              </p14:nvContentPartPr>
              <p14:xfrm>
                <a:off x="8235669" y="1091074"/>
                <a:ext cx="892440" cy="327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BACB89-2FDC-F94E-BCE8-2FBFD9CB55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28109" y="1083514"/>
                  <a:ext cx="907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818B95-E840-5E41-8150-C3E8BC3AF416}"/>
                    </a:ext>
                  </a:extLst>
                </p14:cNvPr>
                <p14:cNvContentPartPr/>
                <p14:nvPr/>
              </p14:nvContentPartPr>
              <p14:xfrm>
                <a:off x="9541029" y="1076674"/>
                <a:ext cx="327960" cy="56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818B95-E840-5E41-8150-C3E8BC3AF4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33469" y="1069114"/>
                  <a:ext cx="3430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C30B11-B0FF-B74A-88AA-15D02B763F66}"/>
                    </a:ext>
                  </a:extLst>
                </p14:cNvPr>
                <p14:cNvContentPartPr/>
                <p14:nvPr/>
              </p14:nvContentPartPr>
              <p14:xfrm>
                <a:off x="10237989" y="1161634"/>
                <a:ext cx="227880" cy="223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C30B11-B0FF-B74A-88AA-15D02B763F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30429" y="1154074"/>
                  <a:ext cx="2430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3F1CDC-F413-F74A-9A16-4277CCF80735}"/>
              </a:ext>
            </a:extLst>
          </p:cNvPr>
          <p:cNvGrpSpPr/>
          <p:nvPr/>
        </p:nvGrpSpPr>
        <p:grpSpPr>
          <a:xfrm>
            <a:off x="10782669" y="1119514"/>
            <a:ext cx="954000" cy="384120"/>
            <a:chOff x="10782669" y="1119514"/>
            <a:chExt cx="95400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0EFAA4-C71C-8B44-97E9-78C689C85E00}"/>
                    </a:ext>
                  </a:extLst>
                </p14:cNvPr>
                <p14:cNvContentPartPr/>
                <p14:nvPr/>
              </p14:nvContentPartPr>
              <p14:xfrm>
                <a:off x="10782669" y="1119514"/>
                <a:ext cx="142920" cy="384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0EFAA4-C71C-8B44-97E9-78C689C85E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75109" y="1111954"/>
                  <a:ext cx="158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66B984-8D62-9342-B8F0-1389212356E3}"/>
                    </a:ext>
                  </a:extLst>
                </p14:cNvPr>
                <p14:cNvContentPartPr/>
                <p14:nvPr/>
              </p14:nvContentPartPr>
              <p14:xfrm>
                <a:off x="11022069" y="1264594"/>
                <a:ext cx="108720" cy="150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66B984-8D62-9342-B8F0-1389212356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14509" y="1257034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55A1B8-845D-F345-9048-53C7CE922D21}"/>
                    </a:ext>
                  </a:extLst>
                </p14:cNvPr>
                <p14:cNvContentPartPr/>
                <p14:nvPr/>
              </p14:nvContentPartPr>
              <p14:xfrm>
                <a:off x="11231589" y="1305994"/>
                <a:ext cx="31320" cy="110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55A1B8-845D-F345-9048-53C7CE922D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24029" y="1298434"/>
                  <a:ext cx="46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1CA7FD-CBCC-7048-8CAF-22B20BD50D88}"/>
                    </a:ext>
                  </a:extLst>
                </p14:cNvPr>
                <p14:cNvContentPartPr/>
                <p14:nvPr/>
              </p14:nvContentPartPr>
              <p14:xfrm>
                <a:off x="11290269" y="1224634"/>
                <a:ext cx="3960" cy="5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1CA7FD-CBCC-7048-8CAF-22B20BD50D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82709" y="1217434"/>
                  <a:ext cx="1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359BF6-1E32-F847-B111-21FC6F49E3B5}"/>
                    </a:ext>
                  </a:extLst>
                </p14:cNvPr>
                <p14:cNvContentPartPr/>
                <p14:nvPr/>
              </p14:nvContentPartPr>
              <p14:xfrm>
                <a:off x="11369829" y="1300954"/>
                <a:ext cx="152640" cy="175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359BF6-1E32-F847-B111-21FC6F49E3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62269" y="1293394"/>
                  <a:ext cx="167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EFAF73-0C41-B245-B6E1-D99A6B217581}"/>
                    </a:ext>
                  </a:extLst>
                </p14:cNvPr>
                <p14:cNvContentPartPr/>
                <p14:nvPr/>
              </p14:nvContentPartPr>
              <p14:xfrm>
                <a:off x="11365509" y="1382314"/>
                <a:ext cx="149760" cy="11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EFAF73-0C41-B245-B6E1-D99A6B2175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57949" y="1374754"/>
                  <a:ext cx="164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BF3C04-124F-6041-B152-09E5209C6A8D}"/>
                    </a:ext>
                  </a:extLst>
                </p14:cNvPr>
                <p14:cNvContentPartPr/>
                <p14:nvPr/>
              </p14:nvContentPartPr>
              <p14:xfrm>
                <a:off x="11587629" y="1307794"/>
                <a:ext cx="149040" cy="151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BF3C04-124F-6041-B152-09E5209C6A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80069" y="1300234"/>
                  <a:ext cx="1641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016526B-DB0C-CD42-998D-455FDDB41C6C}"/>
              </a:ext>
            </a:extLst>
          </p:cNvPr>
          <p:cNvGrpSpPr/>
          <p:nvPr/>
        </p:nvGrpSpPr>
        <p:grpSpPr>
          <a:xfrm>
            <a:off x="11298909" y="1795954"/>
            <a:ext cx="557640" cy="467640"/>
            <a:chOff x="11298909" y="1795954"/>
            <a:chExt cx="55764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3CD422-B972-3C42-9F6A-B60E8F7E9C70}"/>
                    </a:ext>
                  </a:extLst>
                </p14:cNvPr>
                <p14:cNvContentPartPr/>
                <p14:nvPr/>
              </p14:nvContentPartPr>
              <p14:xfrm>
                <a:off x="11298909" y="1863274"/>
                <a:ext cx="255960" cy="173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3CD422-B972-3C42-9F6A-B60E8F7E9C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91349" y="1856074"/>
                  <a:ext cx="270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5891ED-B2D8-0649-8084-8735D966E137}"/>
                    </a:ext>
                  </a:extLst>
                </p14:cNvPr>
                <p14:cNvContentPartPr/>
                <p14:nvPr/>
              </p14:nvContentPartPr>
              <p14:xfrm>
                <a:off x="11706789" y="1795954"/>
                <a:ext cx="149760" cy="467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5891ED-B2D8-0649-8084-8735D966E1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99229" y="1788394"/>
                  <a:ext cx="16488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597F186-FB1E-B440-8A34-F3E5C8E318B7}"/>
              </a:ext>
            </a:extLst>
          </p:cNvPr>
          <p:cNvGrpSpPr/>
          <p:nvPr/>
        </p:nvGrpSpPr>
        <p:grpSpPr>
          <a:xfrm>
            <a:off x="1508349" y="2107354"/>
            <a:ext cx="662760" cy="390960"/>
            <a:chOff x="1508349" y="2107354"/>
            <a:chExt cx="6627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96A8D9-9F0B-2F4E-A5C6-C614A9E9C1B1}"/>
                    </a:ext>
                  </a:extLst>
                </p14:cNvPr>
                <p14:cNvContentPartPr/>
                <p14:nvPr/>
              </p14:nvContentPartPr>
              <p14:xfrm>
                <a:off x="1508349" y="2223634"/>
                <a:ext cx="146880" cy="274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96A8D9-9F0B-2F4E-A5C6-C614A9E9C1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0789" y="2216074"/>
                  <a:ext cx="162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E69B83-1280-8843-84A0-1BEDED4A3D66}"/>
                    </a:ext>
                  </a:extLst>
                </p14:cNvPr>
                <p14:cNvContentPartPr/>
                <p14:nvPr/>
              </p14:nvContentPartPr>
              <p14:xfrm>
                <a:off x="1681869" y="2107354"/>
                <a:ext cx="351720" cy="330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E69B83-1280-8843-84A0-1BEDED4A3D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74309" y="2099794"/>
                  <a:ext cx="366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85E7D7-B920-EF49-996A-2F31FF5E29E7}"/>
                    </a:ext>
                  </a:extLst>
                </p14:cNvPr>
                <p14:cNvContentPartPr/>
                <p14:nvPr/>
              </p14:nvContentPartPr>
              <p14:xfrm>
                <a:off x="1932069" y="2293834"/>
                <a:ext cx="239040" cy="1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85E7D7-B920-EF49-996A-2F31FF5E29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24509" y="2286274"/>
                  <a:ext cx="254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F57DF93-D018-C943-861B-0C14FB713306}"/>
                  </a:ext>
                </a:extLst>
              </p14:cNvPr>
              <p14:cNvContentPartPr/>
              <p14:nvPr/>
            </p14:nvContentPartPr>
            <p14:xfrm>
              <a:off x="2659269" y="2085394"/>
              <a:ext cx="216720" cy="5896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F57DF93-D018-C943-861B-0C14FB7133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51709" y="2077834"/>
                <a:ext cx="23184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EF9B8-B7EF-E64D-AAF6-A1B22D5E4CF3}"/>
                  </a:ext>
                </a:extLst>
              </p14:cNvPr>
              <p14:cNvContentPartPr/>
              <p14:nvPr/>
            </p14:nvContentPartPr>
            <p14:xfrm>
              <a:off x="3519669" y="2184754"/>
              <a:ext cx="206640" cy="251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EF9B8-B7EF-E64D-AAF6-A1B22D5E4C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12109" y="2177554"/>
                <a:ext cx="22176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2EA0C23-032B-B748-B34B-EDC5FEF5B0CC}"/>
              </a:ext>
            </a:extLst>
          </p:cNvPr>
          <p:cNvGrpSpPr/>
          <p:nvPr/>
        </p:nvGrpSpPr>
        <p:grpSpPr>
          <a:xfrm>
            <a:off x="4239669" y="2002954"/>
            <a:ext cx="1111680" cy="345600"/>
            <a:chOff x="4239669" y="2002954"/>
            <a:chExt cx="111168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DDBCD1-9682-8847-AA1F-E248E8E8285A}"/>
                    </a:ext>
                  </a:extLst>
                </p14:cNvPr>
                <p14:cNvContentPartPr/>
                <p14:nvPr/>
              </p14:nvContentPartPr>
              <p14:xfrm>
                <a:off x="4239669" y="2209594"/>
                <a:ext cx="93960" cy="133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DDBCD1-9682-8847-AA1F-E248E8E828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32109" y="2202034"/>
                  <a:ext cx="109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A9DBDA-1845-7F4D-9B6D-540917F99420}"/>
                    </a:ext>
                  </a:extLst>
                </p14:cNvPr>
                <p14:cNvContentPartPr/>
                <p14:nvPr/>
              </p14:nvContentPartPr>
              <p14:xfrm>
                <a:off x="4333989" y="2187994"/>
                <a:ext cx="64800" cy="160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A9DBDA-1845-7F4D-9B6D-540917F994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26429" y="2180434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F65C7E-FC25-9348-953E-E5787B6194B1}"/>
                    </a:ext>
                  </a:extLst>
                </p14:cNvPr>
                <p14:cNvContentPartPr/>
                <p14:nvPr/>
              </p14:nvContentPartPr>
              <p14:xfrm>
                <a:off x="4516149" y="2002954"/>
                <a:ext cx="835200" cy="339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F65C7E-FC25-9348-953E-E5787B6194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08589" y="1995754"/>
                  <a:ext cx="85032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D5A6B-1FE8-614D-AA34-0B83A6D85EC8}"/>
              </a:ext>
            </a:extLst>
          </p:cNvPr>
          <p:cNvGrpSpPr/>
          <p:nvPr/>
        </p:nvGrpSpPr>
        <p:grpSpPr>
          <a:xfrm>
            <a:off x="5905389" y="1970194"/>
            <a:ext cx="2006280" cy="440640"/>
            <a:chOff x="5905389" y="1970194"/>
            <a:chExt cx="200628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674A09-E601-AD4E-B6C5-10026D849991}"/>
                    </a:ext>
                  </a:extLst>
                </p14:cNvPr>
                <p14:cNvContentPartPr/>
                <p14:nvPr/>
              </p14:nvContentPartPr>
              <p14:xfrm>
                <a:off x="5905389" y="2129314"/>
                <a:ext cx="380520" cy="149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674A09-E601-AD4E-B6C5-10026D8499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97829" y="2121754"/>
                  <a:ext cx="395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92E0D4-7A8A-AA4E-BE98-3996944D3B45}"/>
                    </a:ext>
                  </a:extLst>
                </p14:cNvPr>
                <p14:cNvContentPartPr/>
                <p14:nvPr/>
              </p14:nvContentPartPr>
              <p14:xfrm>
                <a:off x="6329829" y="1970194"/>
                <a:ext cx="25920" cy="263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92E0D4-7A8A-AA4E-BE98-3996944D3B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22269" y="1962634"/>
                  <a:ext cx="40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E0FA84-4A4E-9148-B450-0E283A1E766C}"/>
                    </a:ext>
                  </a:extLst>
                </p14:cNvPr>
                <p14:cNvContentPartPr/>
                <p14:nvPr/>
              </p14:nvContentPartPr>
              <p14:xfrm>
                <a:off x="6289869" y="2145154"/>
                <a:ext cx="155520" cy="75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E0FA84-4A4E-9148-B450-0E283A1E76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82309" y="2137594"/>
                  <a:ext cx="170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72DA8E-B1B3-044D-8561-63004FAF9B06}"/>
                    </a:ext>
                  </a:extLst>
                </p14:cNvPr>
                <p14:cNvContentPartPr/>
                <p14:nvPr/>
              </p14:nvContentPartPr>
              <p14:xfrm>
                <a:off x="5954709" y="2373034"/>
                <a:ext cx="459000" cy="2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72DA8E-B1B3-044D-8561-63004FAF9B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47149" y="2365474"/>
                  <a:ext cx="47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D89B87-6550-1847-98CA-CF13C02B66F5}"/>
                    </a:ext>
                  </a:extLst>
                </p14:cNvPr>
                <p14:cNvContentPartPr/>
                <p14:nvPr/>
              </p14:nvContentPartPr>
              <p14:xfrm>
                <a:off x="6721869" y="2083234"/>
                <a:ext cx="555840" cy="327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D89B87-6550-1847-98CA-CF13C02B66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14309" y="2075674"/>
                  <a:ext cx="57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130C48-83EB-D14D-9CF7-3423F8F8822B}"/>
                    </a:ext>
                  </a:extLst>
                </p14:cNvPr>
                <p14:cNvContentPartPr/>
                <p14:nvPr/>
              </p14:nvContentPartPr>
              <p14:xfrm>
                <a:off x="7200669" y="2057314"/>
                <a:ext cx="14040" cy="1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130C48-83EB-D14D-9CF7-3423F8F882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93109" y="2049754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F36AD6-64EC-3143-9FFE-9F9776122911}"/>
                    </a:ext>
                  </a:extLst>
                </p14:cNvPr>
                <p14:cNvContentPartPr/>
                <p14:nvPr/>
              </p14:nvContentPartPr>
              <p14:xfrm>
                <a:off x="7373829" y="2124634"/>
                <a:ext cx="162000" cy="131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F36AD6-64EC-3143-9FFE-9F97761229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66269" y="2117074"/>
                  <a:ext cx="17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509687-755E-844B-BAFB-DA1470841EAB}"/>
                    </a:ext>
                  </a:extLst>
                </p14:cNvPr>
                <p14:cNvContentPartPr/>
                <p14:nvPr/>
              </p14:nvContentPartPr>
              <p14:xfrm>
                <a:off x="7570749" y="1992514"/>
                <a:ext cx="271080" cy="286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509687-755E-844B-BAFB-DA1470841E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3189" y="1984954"/>
                  <a:ext cx="286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8B80AD-5ADD-4647-BAA1-8F2F39304AFC}"/>
                    </a:ext>
                  </a:extLst>
                </p14:cNvPr>
                <p14:cNvContentPartPr/>
                <p14:nvPr/>
              </p14:nvContentPartPr>
              <p14:xfrm>
                <a:off x="7699269" y="2081074"/>
                <a:ext cx="212400" cy="31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8B80AD-5ADD-4647-BAA1-8F2F39304A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1709" y="2073514"/>
                  <a:ext cx="227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70A4119-A71D-1747-99E9-ECF77FB357BE}"/>
              </a:ext>
            </a:extLst>
          </p:cNvPr>
          <p:cNvGrpSpPr/>
          <p:nvPr/>
        </p:nvGrpSpPr>
        <p:grpSpPr>
          <a:xfrm>
            <a:off x="8213709" y="2095114"/>
            <a:ext cx="342360" cy="262080"/>
            <a:chOff x="8213709" y="2095114"/>
            <a:chExt cx="34236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8D9B049-765F-1F4B-BFD0-3B8CC803CF4B}"/>
                    </a:ext>
                  </a:extLst>
                </p14:cNvPr>
                <p14:cNvContentPartPr/>
                <p14:nvPr/>
              </p14:nvContentPartPr>
              <p14:xfrm>
                <a:off x="8213709" y="2095114"/>
                <a:ext cx="211680" cy="28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8D9B049-765F-1F4B-BFD0-3B8CC803CF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06149" y="2087554"/>
                  <a:ext cx="22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408FA7-05FE-D14B-9F2A-86D37DA2146A}"/>
                    </a:ext>
                  </a:extLst>
                </p14:cNvPr>
                <p14:cNvContentPartPr/>
                <p14:nvPr/>
              </p14:nvContentPartPr>
              <p14:xfrm>
                <a:off x="8267349" y="2199514"/>
                <a:ext cx="189000" cy="16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408FA7-05FE-D14B-9F2A-86D37DA214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0149" y="2191954"/>
                  <a:ext cx="20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7F86AC-A466-EB43-828B-66F26634B3F5}"/>
                    </a:ext>
                  </a:extLst>
                </p14:cNvPr>
                <p14:cNvContentPartPr/>
                <p14:nvPr/>
              </p14:nvContentPartPr>
              <p14:xfrm>
                <a:off x="8343669" y="2312554"/>
                <a:ext cx="212400" cy="44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7F86AC-A466-EB43-828B-66F26634B3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6109" y="2304994"/>
                  <a:ext cx="227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94F299-A5B7-2445-BAAB-3D30EA9F2C62}"/>
              </a:ext>
            </a:extLst>
          </p:cNvPr>
          <p:cNvGrpSpPr/>
          <p:nvPr/>
        </p:nvGrpSpPr>
        <p:grpSpPr>
          <a:xfrm>
            <a:off x="4837629" y="2775514"/>
            <a:ext cx="734400" cy="344520"/>
            <a:chOff x="4837629" y="2775514"/>
            <a:chExt cx="734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9F96A9-AA16-8343-9655-6F2E4E5FA42A}"/>
                    </a:ext>
                  </a:extLst>
                </p14:cNvPr>
                <p14:cNvContentPartPr/>
                <p14:nvPr/>
              </p14:nvContentPartPr>
              <p14:xfrm>
                <a:off x="4837629" y="2980354"/>
                <a:ext cx="571680" cy="125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9F96A9-AA16-8343-9655-6F2E4E5FA4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30069" y="2972794"/>
                  <a:ext cx="586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1868A7-75DB-AC47-8FA4-2928549760CC}"/>
                    </a:ext>
                  </a:extLst>
                </p14:cNvPr>
                <p14:cNvContentPartPr/>
                <p14:nvPr/>
              </p14:nvContentPartPr>
              <p14:xfrm>
                <a:off x="5051109" y="2775514"/>
                <a:ext cx="16200" cy="11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1868A7-75DB-AC47-8FA4-2928549760C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43549" y="2768314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22B6BB8-70B0-B441-8893-381FBF290413}"/>
                    </a:ext>
                  </a:extLst>
                </p14:cNvPr>
                <p14:cNvContentPartPr/>
                <p14:nvPr/>
              </p14:nvContentPartPr>
              <p14:xfrm>
                <a:off x="5415429" y="2786674"/>
                <a:ext cx="64080" cy="333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22B6BB8-70B0-B441-8893-381FBF2904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07869" y="2779114"/>
                  <a:ext cx="79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01E0DA-08C7-074A-83EE-F4CF70C16E31}"/>
                    </a:ext>
                  </a:extLst>
                </p14:cNvPr>
                <p14:cNvContentPartPr/>
                <p14:nvPr/>
              </p14:nvContentPartPr>
              <p14:xfrm>
                <a:off x="5309589" y="2984674"/>
                <a:ext cx="262440" cy="41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01E0DA-08C7-074A-83EE-F4CF70C16E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02029" y="2977114"/>
                  <a:ext cx="277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C4936E0-6BA3-DF40-A3A9-3178013E58CB}"/>
              </a:ext>
            </a:extLst>
          </p:cNvPr>
          <p:cNvGrpSpPr/>
          <p:nvPr/>
        </p:nvGrpSpPr>
        <p:grpSpPr>
          <a:xfrm>
            <a:off x="6188349" y="2746714"/>
            <a:ext cx="532440" cy="364680"/>
            <a:chOff x="6188349" y="2746714"/>
            <a:chExt cx="5324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21E53A-37CF-114B-98EB-5C60846B17C8}"/>
                    </a:ext>
                  </a:extLst>
                </p14:cNvPr>
                <p14:cNvContentPartPr/>
                <p14:nvPr/>
              </p14:nvContentPartPr>
              <p14:xfrm>
                <a:off x="6269709" y="2746714"/>
                <a:ext cx="126000" cy="362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21E53A-37CF-114B-98EB-5C60846B17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62149" y="2739154"/>
                  <a:ext cx="141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B6D655-EF60-6544-979B-F38D6DDAE239}"/>
                    </a:ext>
                  </a:extLst>
                </p14:cNvPr>
                <p14:cNvContentPartPr/>
                <p14:nvPr/>
              </p14:nvContentPartPr>
              <p14:xfrm>
                <a:off x="6188349" y="2979274"/>
                <a:ext cx="532440" cy="132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B6D655-EF60-6544-979B-F38D6DDAE2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80789" y="2971714"/>
                  <a:ext cx="5475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932B598-2B4F-9A49-B9A4-32FEC3637B0E}"/>
                  </a:ext>
                </a:extLst>
              </p14:cNvPr>
              <p14:cNvContentPartPr/>
              <p14:nvPr/>
            </p14:nvContentPartPr>
            <p14:xfrm>
              <a:off x="7205349" y="2779114"/>
              <a:ext cx="259200" cy="2520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932B598-2B4F-9A49-B9A4-32FEC3637B0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197789" y="2771914"/>
                <a:ext cx="2743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A805D94-53CA-274A-AF83-F420412D0C18}"/>
                  </a:ext>
                </a:extLst>
              </p14:cNvPr>
              <p14:cNvContentPartPr/>
              <p14:nvPr/>
            </p14:nvContentPartPr>
            <p14:xfrm>
              <a:off x="8098509" y="2774434"/>
              <a:ext cx="287640" cy="2854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A805D94-53CA-274A-AF83-F420412D0C1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090949" y="2766874"/>
                <a:ext cx="30276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B89714-4C76-8942-AEC8-8653C4967676}"/>
              </a:ext>
            </a:extLst>
          </p:cNvPr>
          <p:cNvGrpSpPr/>
          <p:nvPr/>
        </p:nvGrpSpPr>
        <p:grpSpPr>
          <a:xfrm>
            <a:off x="8990589" y="2688754"/>
            <a:ext cx="1078560" cy="306000"/>
            <a:chOff x="8990589" y="2688754"/>
            <a:chExt cx="107856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CA94F19-6554-0646-BE0A-4BB470ABE1D9}"/>
                    </a:ext>
                  </a:extLst>
                </p14:cNvPr>
                <p14:cNvContentPartPr/>
                <p14:nvPr/>
              </p14:nvContentPartPr>
              <p14:xfrm>
                <a:off x="8990589" y="2738794"/>
                <a:ext cx="251280" cy="235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CA94F19-6554-0646-BE0A-4BB470ABE1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3029" y="2731234"/>
                  <a:ext cx="266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16D277-4C45-FE4D-80CD-9C94C6C4DF77}"/>
                    </a:ext>
                  </a:extLst>
                </p14:cNvPr>
                <p14:cNvContentPartPr/>
                <p14:nvPr/>
              </p14:nvContentPartPr>
              <p14:xfrm>
                <a:off x="9388749" y="2688754"/>
                <a:ext cx="244800" cy="306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16D277-4C45-FE4D-80CD-9C94C6C4DF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81189" y="2681194"/>
                  <a:ext cx="259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308FB7-30D9-9146-9DAC-A069CADD0C76}"/>
                    </a:ext>
                  </a:extLst>
                </p14:cNvPr>
                <p14:cNvContentPartPr/>
                <p14:nvPr/>
              </p14:nvContentPartPr>
              <p14:xfrm>
                <a:off x="9875109" y="2825554"/>
                <a:ext cx="133920" cy="15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308FB7-30D9-9146-9DAC-A069CADD0C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67549" y="2818354"/>
                  <a:ext cx="149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F3D3B1-F66D-6D45-A963-52893254C70A}"/>
                    </a:ext>
                  </a:extLst>
                </p14:cNvPr>
                <p14:cNvContentPartPr/>
                <p14:nvPr/>
              </p14:nvContentPartPr>
              <p14:xfrm>
                <a:off x="9917949" y="2925274"/>
                <a:ext cx="151200" cy="19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F3D3B1-F66D-6D45-A963-52893254C7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10389" y="2917714"/>
                  <a:ext cx="166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C95AA85-B5A8-244A-B1A4-F3975019701E}"/>
              </a:ext>
            </a:extLst>
          </p:cNvPr>
          <p:cNvGrpSpPr/>
          <p:nvPr/>
        </p:nvGrpSpPr>
        <p:grpSpPr>
          <a:xfrm>
            <a:off x="10390269" y="2732314"/>
            <a:ext cx="758880" cy="202680"/>
            <a:chOff x="10390269" y="2732314"/>
            <a:chExt cx="7588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EC50E4-E884-594B-BE48-07E21684E4DB}"/>
                    </a:ext>
                  </a:extLst>
                </p14:cNvPr>
                <p14:cNvContentPartPr/>
                <p14:nvPr/>
              </p14:nvContentPartPr>
              <p14:xfrm>
                <a:off x="10390269" y="2743114"/>
                <a:ext cx="55440" cy="191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EC50E4-E884-594B-BE48-07E21684E4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82709" y="2735554"/>
                  <a:ext cx="70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B2011E-2C62-B247-B357-60FA892C0550}"/>
                    </a:ext>
                  </a:extLst>
                </p14:cNvPr>
                <p14:cNvContentPartPr/>
                <p14:nvPr/>
              </p14:nvContentPartPr>
              <p14:xfrm>
                <a:off x="10651629" y="2830234"/>
                <a:ext cx="186120" cy="8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B2011E-2C62-B247-B357-60FA892C05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44069" y="2822674"/>
                  <a:ext cx="20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6D96AC-0853-CA4E-BE2A-FC0B6E9C0C3D}"/>
                    </a:ext>
                  </a:extLst>
                </p14:cNvPr>
                <p14:cNvContentPartPr/>
                <p14:nvPr/>
              </p14:nvContentPartPr>
              <p14:xfrm>
                <a:off x="10933869" y="2732314"/>
                <a:ext cx="215280" cy="19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6D96AC-0853-CA4E-BE2A-FC0B6E9C0C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26309" y="2724754"/>
                  <a:ext cx="2304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777CE7-FCD3-864B-A0C4-A10E928C9CB4}"/>
              </a:ext>
            </a:extLst>
          </p:cNvPr>
          <p:cNvGrpSpPr/>
          <p:nvPr/>
        </p:nvGrpSpPr>
        <p:grpSpPr>
          <a:xfrm>
            <a:off x="2342109" y="2775514"/>
            <a:ext cx="2187360" cy="441360"/>
            <a:chOff x="2342109" y="2775514"/>
            <a:chExt cx="218736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BD927B-B680-0A40-9F54-DEE98F468FA3}"/>
                    </a:ext>
                  </a:extLst>
                </p14:cNvPr>
                <p14:cNvContentPartPr/>
                <p14:nvPr/>
              </p14:nvContentPartPr>
              <p14:xfrm>
                <a:off x="2342109" y="3102394"/>
                <a:ext cx="209520" cy="114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BD927B-B680-0A40-9F54-DEE98F468F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34549" y="3094834"/>
                  <a:ext cx="224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7AE51F-9FB4-A147-B0A6-874C03C4073A}"/>
                    </a:ext>
                  </a:extLst>
                </p14:cNvPr>
                <p14:cNvContentPartPr/>
                <p14:nvPr/>
              </p14:nvContentPartPr>
              <p14:xfrm>
                <a:off x="2607069" y="3032554"/>
                <a:ext cx="512640" cy="144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7AE51F-9FB4-A147-B0A6-874C03C407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9509" y="3024994"/>
                  <a:ext cx="52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0AE608-C73B-E442-9B0C-8C1578C6F283}"/>
                    </a:ext>
                  </a:extLst>
                </p14:cNvPr>
                <p14:cNvContentPartPr/>
                <p14:nvPr/>
              </p14:nvContentPartPr>
              <p14:xfrm>
                <a:off x="3114309" y="2775514"/>
                <a:ext cx="214560" cy="39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0AE608-C73B-E442-9B0C-8C1578C6F2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06749" y="2768314"/>
                  <a:ext cx="229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51C9BE-46DD-134F-9180-8209A9E6FEEA}"/>
                    </a:ext>
                  </a:extLst>
                </p14:cNvPr>
                <p14:cNvContentPartPr/>
                <p14:nvPr/>
              </p14:nvContentPartPr>
              <p14:xfrm>
                <a:off x="3358029" y="2949754"/>
                <a:ext cx="972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51C9BE-46DD-134F-9180-8209A9E6FE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50469" y="2942194"/>
                  <a:ext cx="24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02B2600-0104-114B-8994-B2556EF3682D}"/>
                    </a:ext>
                  </a:extLst>
                </p14:cNvPr>
                <p14:cNvContentPartPr/>
                <p14:nvPr/>
              </p14:nvContentPartPr>
              <p14:xfrm>
                <a:off x="3463149" y="2847514"/>
                <a:ext cx="1066320" cy="310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02B2600-0104-114B-8994-B2556EF368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55589" y="2839954"/>
                  <a:ext cx="1081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38DE56-0DCA-E943-82CA-CA1E75815B33}"/>
                    </a:ext>
                  </a:extLst>
                </p14:cNvPr>
                <p14:cNvContentPartPr/>
                <p14:nvPr/>
              </p14:nvContentPartPr>
              <p14:xfrm>
                <a:off x="2661429" y="3188434"/>
                <a:ext cx="6120" cy="1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38DE56-0DCA-E943-82CA-CA1E75815B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53869" y="3180874"/>
                  <a:ext cx="212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282C6BD-7393-5841-9B8B-749EA6001D65}"/>
              </a:ext>
            </a:extLst>
          </p:cNvPr>
          <p:cNvGrpSpPr/>
          <p:nvPr/>
        </p:nvGrpSpPr>
        <p:grpSpPr>
          <a:xfrm>
            <a:off x="3797949" y="3509194"/>
            <a:ext cx="266760" cy="317160"/>
            <a:chOff x="3797949" y="3509194"/>
            <a:chExt cx="26676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C22EFA-886D-A84E-8729-A814B40AE8F1}"/>
                    </a:ext>
                  </a:extLst>
                </p14:cNvPr>
                <p14:cNvContentPartPr/>
                <p14:nvPr/>
              </p14:nvContentPartPr>
              <p14:xfrm>
                <a:off x="3865269" y="3560314"/>
                <a:ext cx="189720" cy="266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C22EFA-886D-A84E-8729-A814B40AE8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57709" y="3552754"/>
                  <a:ext cx="204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F4F140-568D-7B4F-8793-C529160A7606}"/>
                    </a:ext>
                  </a:extLst>
                </p14:cNvPr>
                <p14:cNvContentPartPr/>
                <p14:nvPr/>
              </p14:nvContentPartPr>
              <p14:xfrm>
                <a:off x="3797949" y="3509194"/>
                <a:ext cx="266760" cy="183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F4F140-568D-7B4F-8793-C529160A76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90389" y="3501994"/>
                  <a:ext cx="2818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60755AA-5E38-404A-B669-B8AF85026466}"/>
              </a:ext>
            </a:extLst>
          </p:cNvPr>
          <p:cNvGrpSpPr/>
          <p:nvPr/>
        </p:nvGrpSpPr>
        <p:grpSpPr>
          <a:xfrm>
            <a:off x="4541709" y="3782794"/>
            <a:ext cx="429120" cy="424080"/>
            <a:chOff x="4541709" y="3782794"/>
            <a:chExt cx="42912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8E04FC-AFDE-5A48-A508-A8E6C2669AE5}"/>
                    </a:ext>
                  </a:extLst>
                </p14:cNvPr>
                <p14:cNvContentPartPr/>
                <p14:nvPr/>
              </p14:nvContentPartPr>
              <p14:xfrm>
                <a:off x="4541709" y="3782794"/>
                <a:ext cx="212760" cy="329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8E04FC-AFDE-5A48-A508-A8E6C2669A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34149" y="3775234"/>
                  <a:ext cx="227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894757-19E3-4249-82F1-CD2AADCC8D77}"/>
                    </a:ext>
                  </a:extLst>
                </p14:cNvPr>
                <p14:cNvContentPartPr/>
                <p14:nvPr/>
              </p14:nvContentPartPr>
              <p14:xfrm>
                <a:off x="4789029" y="4012474"/>
                <a:ext cx="181800" cy="194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894757-19E3-4249-82F1-CD2AADCC8D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81469" y="4004914"/>
                  <a:ext cx="196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9794091-BBAD-EA47-AC1D-2F0C9D801A44}"/>
              </a:ext>
            </a:extLst>
          </p:cNvPr>
          <p:cNvGrpSpPr/>
          <p:nvPr/>
        </p:nvGrpSpPr>
        <p:grpSpPr>
          <a:xfrm>
            <a:off x="5528829" y="3820594"/>
            <a:ext cx="303120" cy="266040"/>
            <a:chOff x="5528829" y="3820594"/>
            <a:chExt cx="3031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B0B13C-0003-7446-B8B3-2F46D5030BCB}"/>
                    </a:ext>
                  </a:extLst>
                </p14:cNvPr>
                <p14:cNvContentPartPr/>
                <p14:nvPr/>
              </p14:nvContentPartPr>
              <p14:xfrm>
                <a:off x="5671029" y="3820594"/>
                <a:ext cx="126720" cy="2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B0B13C-0003-7446-B8B3-2F46D5030B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63469" y="3813034"/>
                  <a:ext cx="141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D1B0EB-17FE-5948-88D7-1A8CDDED6DB0}"/>
                    </a:ext>
                  </a:extLst>
                </p14:cNvPr>
                <p14:cNvContentPartPr/>
                <p14:nvPr/>
              </p14:nvContentPartPr>
              <p14:xfrm>
                <a:off x="5528829" y="3825634"/>
                <a:ext cx="303120" cy="261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D1B0EB-17FE-5948-88D7-1A8CDDED6D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21269" y="3818074"/>
                  <a:ext cx="31788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2F379E1-ABD4-6743-851F-6F3AC8E047F9}"/>
                  </a:ext>
                </a:extLst>
              </p14:cNvPr>
              <p14:cNvContentPartPr/>
              <p14:nvPr/>
            </p14:nvContentPartPr>
            <p14:xfrm>
              <a:off x="6139749" y="3744634"/>
              <a:ext cx="321840" cy="2775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2F379E1-ABD4-6743-851F-6F3AC8E047F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132189" y="3737074"/>
                <a:ext cx="3369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2F6F09-3B1F-B647-AB7C-544F3C3BA025}"/>
              </a:ext>
            </a:extLst>
          </p:cNvPr>
          <p:cNvGrpSpPr/>
          <p:nvPr/>
        </p:nvGrpSpPr>
        <p:grpSpPr>
          <a:xfrm>
            <a:off x="1829109" y="4556434"/>
            <a:ext cx="420480" cy="326520"/>
            <a:chOff x="1829109" y="4556434"/>
            <a:chExt cx="42048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D9E15F-68E0-8541-B5B2-98EABD80FC15}"/>
                    </a:ext>
                  </a:extLst>
                </p14:cNvPr>
                <p14:cNvContentPartPr/>
                <p14:nvPr/>
              </p14:nvContentPartPr>
              <p14:xfrm>
                <a:off x="1953669" y="4615474"/>
                <a:ext cx="10440" cy="204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D9E15F-68E0-8541-B5B2-98EABD80FC1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46109" y="4607914"/>
                  <a:ext cx="25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3FFB0B-2C6C-6042-B9E8-15F704C0B4E6}"/>
                    </a:ext>
                  </a:extLst>
                </p14:cNvPr>
                <p14:cNvContentPartPr/>
                <p14:nvPr/>
              </p14:nvContentPartPr>
              <p14:xfrm>
                <a:off x="1829109" y="4556434"/>
                <a:ext cx="212400" cy="70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3FFB0B-2C6C-6042-B9E8-15F704C0B4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21549" y="4548874"/>
                  <a:ext cx="22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D1D2817-9520-0D46-AF01-5443E574F1C1}"/>
                    </a:ext>
                  </a:extLst>
                </p14:cNvPr>
                <p14:cNvContentPartPr/>
                <p14:nvPr/>
              </p14:nvContentPartPr>
              <p14:xfrm>
                <a:off x="2177949" y="4789714"/>
                <a:ext cx="71640" cy="93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D1D2817-9520-0D46-AF01-5443E574F1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70389" y="4782154"/>
                  <a:ext cx="864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881D236-4C58-5D48-B331-09154C875159}"/>
              </a:ext>
            </a:extLst>
          </p:cNvPr>
          <p:cNvGrpSpPr/>
          <p:nvPr/>
        </p:nvGrpSpPr>
        <p:grpSpPr>
          <a:xfrm>
            <a:off x="2511669" y="4489474"/>
            <a:ext cx="723960" cy="322560"/>
            <a:chOff x="2511669" y="4489474"/>
            <a:chExt cx="72396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F01CBA-70D3-0E4D-84E6-4BF2628D59EC}"/>
                    </a:ext>
                  </a:extLst>
                </p14:cNvPr>
                <p14:cNvContentPartPr/>
                <p14:nvPr/>
              </p14:nvContentPartPr>
              <p14:xfrm>
                <a:off x="2511669" y="4507114"/>
                <a:ext cx="233280" cy="304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F01CBA-70D3-0E4D-84E6-4BF2628D59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04109" y="4499554"/>
                  <a:ext cx="248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C32001E-101C-0142-B9DA-9420062B930E}"/>
                    </a:ext>
                  </a:extLst>
                </p14:cNvPr>
                <p14:cNvContentPartPr/>
                <p14:nvPr/>
              </p14:nvContentPartPr>
              <p14:xfrm>
                <a:off x="2770149" y="4593514"/>
                <a:ext cx="1800" cy="2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C32001E-101C-0142-B9DA-9420062B930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62589" y="4585954"/>
                  <a:ext cx="16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D1ADC0F-80B1-5A46-88F0-AA974A6E6597}"/>
                    </a:ext>
                  </a:extLst>
                </p14:cNvPr>
                <p14:cNvContentPartPr/>
                <p14:nvPr/>
              </p14:nvContentPartPr>
              <p14:xfrm>
                <a:off x="2857269" y="4489474"/>
                <a:ext cx="378360" cy="301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D1ADC0F-80B1-5A46-88F0-AA974A6E65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49709" y="4482274"/>
                  <a:ext cx="39348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170AB29-7ACA-5945-9C10-7962884F1901}"/>
              </a:ext>
            </a:extLst>
          </p:cNvPr>
          <p:cNvGrpSpPr/>
          <p:nvPr/>
        </p:nvGrpSpPr>
        <p:grpSpPr>
          <a:xfrm>
            <a:off x="3725229" y="4430434"/>
            <a:ext cx="1768320" cy="603360"/>
            <a:chOff x="3725229" y="4430434"/>
            <a:chExt cx="176832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66357F-38E1-F448-ADCE-FCC8CE343578}"/>
                    </a:ext>
                  </a:extLst>
                </p14:cNvPr>
                <p14:cNvContentPartPr/>
                <p14:nvPr/>
              </p14:nvContentPartPr>
              <p14:xfrm>
                <a:off x="3725229" y="4430434"/>
                <a:ext cx="140400" cy="340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66357F-38E1-F448-ADCE-FCC8CE3435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17669" y="4422874"/>
                  <a:ext cx="155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99DA02-662B-4E4F-A374-2DFACD5B8C9C}"/>
                    </a:ext>
                  </a:extLst>
                </p14:cNvPr>
                <p14:cNvContentPartPr/>
                <p14:nvPr/>
              </p14:nvContentPartPr>
              <p14:xfrm>
                <a:off x="3983349" y="4613314"/>
                <a:ext cx="363600" cy="118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99DA02-662B-4E4F-A374-2DFACD5B8C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75789" y="4605754"/>
                  <a:ext cx="37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3563AD-1DBA-3649-97EA-AAE919F304FC}"/>
                    </a:ext>
                  </a:extLst>
                </p14:cNvPr>
                <p14:cNvContentPartPr/>
                <p14:nvPr/>
              </p14:nvContentPartPr>
              <p14:xfrm>
                <a:off x="4381149" y="4593514"/>
                <a:ext cx="185400" cy="117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3563AD-1DBA-3649-97EA-AAE919F304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73949" y="4585954"/>
                  <a:ext cx="20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004D45-D39C-E54D-8090-73181AC8DBC7}"/>
                    </a:ext>
                  </a:extLst>
                </p14:cNvPr>
                <p14:cNvContentPartPr/>
                <p14:nvPr/>
              </p14:nvContentPartPr>
              <p14:xfrm>
                <a:off x="4643229" y="4467154"/>
                <a:ext cx="212040" cy="262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004D45-D39C-E54D-8090-73181AC8DB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35669" y="4459594"/>
                  <a:ext cx="227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49B7F3-744C-C547-86D1-8B067E7BBC44}"/>
                    </a:ext>
                  </a:extLst>
                </p14:cNvPr>
                <p14:cNvContentPartPr/>
                <p14:nvPr/>
              </p14:nvContentPartPr>
              <p14:xfrm>
                <a:off x="4851669" y="4601434"/>
                <a:ext cx="641880" cy="432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49B7F3-744C-C547-86D1-8B067E7BBC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44109" y="4593874"/>
                  <a:ext cx="657000" cy="44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2BA2EA3-8464-CA4C-8164-1CC0D2AC622D}"/>
                  </a:ext>
                </a:extLst>
              </p14:cNvPr>
              <p14:cNvContentPartPr/>
              <p14:nvPr/>
            </p14:nvContentPartPr>
            <p14:xfrm>
              <a:off x="6238389" y="4474354"/>
              <a:ext cx="401760" cy="5734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2BA2EA3-8464-CA4C-8164-1CC0D2AC622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230829" y="4466794"/>
                <a:ext cx="41688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1109571-68B5-F444-B056-257A134503F3}"/>
              </a:ext>
            </a:extLst>
          </p:cNvPr>
          <p:cNvGrpSpPr/>
          <p:nvPr/>
        </p:nvGrpSpPr>
        <p:grpSpPr>
          <a:xfrm>
            <a:off x="7176189" y="4402354"/>
            <a:ext cx="858240" cy="464040"/>
            <a:chOff x="7176189" y="4402354"/>
            <a:chExt cx="8582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77242E-3227-D84F-8AF9-CE7A6FB95E5B}"/>
                    </a:ext>
                  </a:extLst>
                </p14:cNvPr>
                <p14:cNvContentPartPr/>
                <p14:nvPr/>
              </p14:nvContentPartPr>
              <p14:xfrm>
                <a:off x="7176189" y="4402354"/>
                <a:ext cx="802440" cy="464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77242E-3227-D84F-8AF9-CE7A6FB95E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68629" y="4394794"/>
                  <a:ext cx="8175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337D2E-2107-B04D-94CB-21D6038FB951}"/>
                    </a:ext>
                  </a:extLst>
                </p14:cNvPr>
                <p14:cNvContentPartPr/>
                <p14:nvPr/>
              </p14:nvContentPartPr>
              <p14:xfrm>
                <a:off x="7995549" y="4664074"/>
                <a:ext cx="38880" cy="24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337D2E-2107-B04D-94CB-21D6038FB95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87989" y="4656514"/>
                  <a:ext cx="54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624454-A09E-6940-8ACF-CFE3CFCD527F}"/>
              </a:ext>
            </a:extLst>
          </p:cNvPr>
          <p:cNvGrpSpPr/>
          <p:nvPr/>
        </p:nvGrpSpPr>
        <p:grpSpPr>
          <a:xfrm>
            <a:off x="8538789" y="4321354"/>
            <a:ext cx="818640" cy="430200"/>
            <a:chOff x="8538789" y="4321354"/>
            <a:chExt cx="81864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9CB8AE-7E57-034A-9ABB-DC5279FF0C7F}"/>
                    </a:ext>
                  </a:extLst>
                </p14:cNvPr>
                <p14:cNvContentPartPr/>
                <p14:nvPr/>
              </p14:nvContentPartPr>
              <p14:xfrm>
                <a:off x="8538789" y="4617634"/>
                <a:ext cx="620280" cy="133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9CB8AE-7E57-034A-9ABB-DC5279FF0C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31229" y="4610074"/>
                  <a:ext cx="63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F54DDD-F5DD-5F49-A99E-038EDACFBF55}"/>
                    </a:ext>
                  </a:extLst>
                </p14:cNvPr>
                <p14:cNvContentPartPr/>
                <p14:nvPr/>
              </p14:nvContentPartPr>
              <p14:xfrm>
                <a:off x="8877189" y="4321354"/>
                <a:ext cx="1800" cy="10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F54DDD-F5DD-5F49-A99E-038EDACFBF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69629" y="4313794"/>
                  <a:ext cx="1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C4E91C-8469-2C42-A046-2E99ADC4F2C0}"/>
                    </a:ext>
                  </a:extLst>
                </p14:cNvPr>
                <p14:cNvContentPartPr/>
                <p14:nvPr/>
              </p14:nvContentPartPr>
              <p14:xfrm>
                <a:off x="9205869" y="4397674"/>
                <a:ext cx="28080" cy="305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C4E91C-8469-2C42-A046-2E99ADC4F2C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98309" y="4390114"/>
                  <a:ext cx="42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C7D14FD-C901-1541-9C4F-164FCC4CAD3D}"/>
                    </a:ext>
                  </a:extLst>
                </p14:cNvPr>
                <p14:cNvContentPartPr/>
                <p14:nvPr/>
              </p14:nvContentPartPr>
              <p14:xfrm>
                <a:off x="9101469" y="4574794"/>
                <a:ext cx="255960" cy="8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C7D14FD-C901-1541-9C4F-164FCC4CAD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93909" y="4567234"/>
                  <a:ext cx="271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8F82596-8F54-AA4E-8498-1F74FA77EB95}"/>
              </a:ext>
            </a:extLst>
          </p:cNvPr>
          <p:cNvGrpSpPr/>
          <p:nvPr/>
        </p:nvGrpSpPr>
        <p:grpSpPr>
          <a:xfrm>
            <a:off x="2069229" y="5276074"/>
            <a:ext cx="682920" cy="359640"/>
            <a:chOff x="2069229" y="5276074"/>
            <a:chExt cx="6829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B76DFE9-39A3-9A45-8F58-71F81397F578}"/>
                    </a:ext>
                  </a:extLst>
                </p14:cNvPr>
                <p14:cNvContentPartPr/>
                <p14:nvPr/>
              </p14:nvContentPartPr>
              <p14:xfrm>
                <a:off x="2069229" y="5427994"/>
                <a:ext cx="104040" cy="207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B76DFE9-39A3-9A45-8F58-71F81397F57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61669" y="5420434"/>
                  <a:ext cx="119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D772361-9685-EE42-B164-F69BE24D8D72}"/>
                    </a:ext>
                  </a:extLst>
                </p14:cNvPr>
                <p14:cNvContentPartPr/>
                <p14:nvPr/>
              </p14:nvContentPartPr>
              <p14:xfrm>
                <a:off x="2236989" y="5276074"/>
                <a:ext cx="394200" cy="306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D772361-9685-EE42-B164-F69BE24D8D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9429" y="5268514"/>
                  <a:ext cx="408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5C24A1-BF13-CF4E-BE49-7EBD4CA6D09F}"/>
                    </a:ext>
                  </a:extLst>
                </p14:cNvPr>
                <p14:cNvContentPartPr/>
                <p14:nvPr/>
              </p14:nvContentPartPr>
              <p14:xfrm>
                <a:off x="2552349" y="5388394"/>
                <a:ext cx="199800" cy="25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5C24A1-BF13-CF4E-BE49-7EBD4CA6D0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45149" y="5380834"/>
                  <a:ext cx="2149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CF3F26F-9A95-0F46-A663-547EB26FF9A6}"/>
              </a:ext>
            </a:extLst>
          </p:cNvPr>
          <p:cNvGrpSpPr/>
          <p:nvPr/>
        </p:nvGrpSpPr>
        <p:grpSpPr>
          <a:xfrm>
            <a:off x="3600309" y="5447074"/>
            <a:ext cx="979200" cy="408960"/>
            <a:chOff x="3600309" y="5447074"/>
            <a:chExt cx="9792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0DF4E72-2320-BA49-B154-60B299BA82D0}"/>
                    </a:ext>
                  </a:extLst>
                </p14:cNvPr>
                <p14:cNvContentPartPr/>
                <p14:nvPr/>
              </p14:nvContentPartPr>
              <p14:xfrm>
                <a:off x="3600309" y="5447074"/>
                <a:ext cx="231480" cy="398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0DF4E72-2320-BA49-B154-60B299BA82D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92749" y="5439514"/>
                  <a:ext cx="246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17ECF4-0458-EE46-B51F-FA76D70F8592}"/>
                    </a:ext>
                  </a:extLst>
                </p14:cNvPr>
                <p14:cNvContentPartPr/>
                <p14:nvPr/>
              </p14:nvContentPartPr>
              <p14:xfrm>
                <a:off x="3894429" y="5646514"/>
                <a:ext cx="200520" cy="209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17ECF4-0458-EE46-B51F-FA76D70F85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86869" y="5638954"/>
                  <a:ext cx="215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0B6276-8EB4-5642-A20B-826A142A4290}"/>
                    </a:ext>
                  </a:extLst>
                </p14:cNvPr>
                <p14:cNvContentPartPr/>
                <p14:nvPr/>
              </p14:nvContentPartPr>
              <p14:xfrm>
                <a:off x="4325349" y="5481274"/>
                <a:ext cx="176760" cy="27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0B6276-8EB4-5642-A20B-826A142A42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17789" y="5473714"/>
                  <a:ext cx="19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0EA786-6018-864B-A9DB-06F907EF1799}"/>
                    </a:ext>
                  </a:extLst>
                </p14:cNvPr>
                <p14:cNvContentPartPr/>
                <p14:nvPr/>
              </p14:nvContentPartPr>
              <p14:xfrm>
                <a:off x="4376829" y="5586394"/>
                <a:ext cx="202680" cy="41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0EA786-6018-864B-A9DB-06F907EF179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69269" y="5578834"/>
                  <a:ext cx="2178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00C4858-7D6B-E649-B045-4ABEBF9AF1F1}"/>
                  </a:ext>
                </a:extLst>
              </p14:cNvPr>
              <p14:cNvContentPartPr/>
              <p14:nvPr/>
            </p14:nvContentPartPr>
            <p14:xfrm>
              <a:off x="4948869" y="5467954"/>
              <a:ext cx="309600" cy="223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00C4858-7D6B-E649-B045-4ABEBF9AF1F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941309" y="5460394"/>
                <a:ext cx="324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1F4BE0-ABD1-2D40-8485-71C1A65D6F58}"/>
                  </a:ext>
                </a:extLst>
              </p14:cNvPr>
              <p14:cNvContentPartPr/>
              <p14:nvPr/>
            </p14:nvContentPartPr>
            <p14:xfrm>
              <a:off x="6302109" y="5388394"/>
              <a:ext cx="263880" cy="2667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1F4BE0-ABD1-2D40-8485-71C1A65D6F5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294909" y="5380834"/>
                <a:ext cx="27900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043FB68-AC11-3748-A13F-428EA5A9560C}"/>
              </a:ext>
            </a:extLst>
          </p:cNvPr>
          <p:cNvGrpSpPr/>
          <p:nvPr/>
        </p:nvGrpSpPr>
        <p:grpSpPr>
          <a:xfrm>
            <a:off x="7133349" y="5224954"/>
            <a:ext cx="894240" cy="321120"/>
            <a:chOff x="7133349" y="5224954"/>
            <a:chExt cx="89424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BADEDB2-2823-494E-B135-DE1DC2625927}"/>
                    </a:ext>
                  </a:extLst>
                </p14:cNvPr>
                <p14:cNvContentPartPr/>
                <p14:nvPr/>
              </p14:nvContentPartPr>
              <p14:xfrm>
                <a:off x="7133349" y="5312074"/>
                <a:ext cx="97200" cy="209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BADEDB2-2823-494E-B135-DE1DC26259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26149" y="5304514"/>
                  <a:ext cx="111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405B8F-DE15-DA4C-BD7D-493F77D5F3C9}"/>
                    </a:ext>
                  </a:extLst>
                </p14:cNvPr>
                <p14:cNvContentPartPr/>
                <p14:nvPr/>
              </p14:nvContentPartPr>
              <p14:xfrm>
                <a:off x="7385349" y="5374354"/>
                <a:ext cx="92880" cy="130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405B8F-DE15-DA4C-BD7D-493F77D5F3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77789" y="5366794"/>
                  <a:ext cx="10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1B377D6-EE58-4C48-8384-EE40F9F9E4A7}"/>
                    </a:ext>
                  </a:extLst>
                </p14:cNvPr>
                <p14:cNvContentPartPr/>
                <p14:nvPr/>
              </p14:nvContentPartPr>
              <p14:xfrm>
                <a:off x="7570029" y="5224954"/>
                <a:ext cx="97920" cy="321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1B377D6-EE58-4C48-8384-EE40F9F9E4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62469" y="5217394"/>
                  <a:ext cx="112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083011-73CD-BE42-A15B-882501726C73}"/>
                    </a:ext>
                  </a:extLst>
                </p14:cNvPr>
                <p14:cNvContentPartPr/>
                <p14:nvPr/>
              </p14:nvContentPartPr>
              <p14:xfrm>
                <a:off x="7701429" y="5385514"/>
                <a:ext cx="326160" cy="122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083011-73CD-BE42-A15B-882501726C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93869" y="5377954"/>
                  <a:ext cx="3412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9B84391-FDB0-414E-9B80-C9ED055D7DFC}"/>
                  </a:ext>
                </a:extLst>
              </p14:cNvPr>
              <p14:cNvContentPartPr/>
              <p14:nvPr/>
            </p14:nvContentPartPr>
            <p14:xfrm>
              <a:off x="8372109" y="5235754"/>
              <a:ext cx="533880" cy="375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9B84391-FDB0-414E-9B80-C9ED055D7DF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364549" y="5228194"/>
                <a:ext cx="5490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C5AC640-4183-9B45-A441-E6B5F58961F4}"/>
              </a:ext>
            </a:extLst>
          </p:cNvPr>
          <p:cNvGrpSpPr/>
          <p:nvPr/>
        </p:nvGrpSpPr>
        <p:grpSpPr>
          <a:xfrm>
            <a:off x="9273189" y="5330794"/>
            <a:ext cx="441360" cy="226800"/>
            <a:chOff x="9273189" y="5330794"/>
            <a:chExt cx="4413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52B810A-7FB2-DE4B-B39D-4707490B17EF}"/>
                    </a:ext>
                  </a:extLst>
                </p14:cNvPr>
                <p14:cNvContentPartPr/>
                <p14:nvPr/>
              </p14:nvContentPartPr>
              <p14:xfrm>
                <a:off x="9273189" y="5330794"/>
                <a:ext cx="261720" cy="226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52B810A-7FB2-DE4B-B39D-4707490B17E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65989" y="5323234"/>
                  <a:ext cx="276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E2782B-9B15-9348-B8B2-968E5B634F83}"/>
                    </a:ext>
                  </a:extLst>
                </p14:cNvPr>
                <p14:cNvContentPartPr/>
                <p14:nvPr/>
              </p14:nvContentPartPr>
              <p14:xfrm>
                <a:off x="9704469" y="5497114"/>
                <a:ext cx="10080" cy="10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E2782B-9B15-9348-B8B2-968E5B634F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696909" y="5489554"/>
                  <a:ext cx="2520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584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299</Words>
  <Application>Microsoft Macintosh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31</cp:revision>
  <dcterms:created xsi:type="dcterms:W3CDTF">2020-04-27T11:19:37Z</dcterms:created>
  <dcterms:modified xsi:type="dcterms:W3CDTF">2020-04-29T00:57:27Z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496a64-e0e3-4038-91bc-493f618853ad_Enabled">
    <vt:lpwstr>true</vt:lpwstr>
  </property>
  <property fmtid="{D5CDD505-2E9C-101B-9397-08002B2CF9AE}" pid="3" name="MSIP_Label_c4496a64-e0e3-4038-91bc-493f618853ad_SetDate">
    <vt:lpwstr>2020-04-27T11:19:40Z</vt:lpwstr>
  </property>
  <property fmtid="{D5CDD505-2E9C-101B-9397-08002B2CF9AE}" pid="4" name="MSIP_Label_c4496a64-e0e3-4038-91bc-493f618853ad_Method">
    <vt:lpwstr>Standard</vt:lpwstr>
  </property>
  <property fmtid="{D5CDD505-2E9C-101B-9397-08002B2CF9AE}" pid="5" name="MSIP_Label_c4496a64-e0e3-4038-91bc-493f618853ad_Name">
    <vt:lpwstr>General</vt:lpwstr>
  </property>
  <property fmtid="{D5CDD505-2E9C-101B-9397-08002B2CF9AE}" pid="6" name="MSIP_Label_c4496a64-e0e3-4038-91bc-493f618853ad_SiteId">
    <vt:lpwstr>2efd699a-1922-4e69-b601-108008d28a2e</vt:lpwstr>
  </property>
  <property fmtid="{D5CDD505-2E9C-101B-9397-08002B2CF9AE}" pid="7" name="MSIP_Label_c4496a64-e0e3-4038-91bc-493f618853ad_ActionId">
    <vt:lpwstr>4c1e7834-5ed2-4aac-ad05-0000a7afca9c</vt:lpwstr>
  </property>
  <property fmtid="{D5CDD505-2E9C-101B-9397-08002B2CF9AE}" pid="8" name="MSIP_Label_c4496a64-e0e3-4038-91bc-493f618853ad_ContentBits">
    <vt:lpwstr>0</vt:lpwstr>
  </property>
</Properties>
</file>