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27" r:id="rId2"/>
    <p:sldId id="1460" r:id="rId3"/>
    <p:sldId id="1461" r:id="rId4"/>
    <p:sldId id="1462" r:id="rId5"/>
    <p:sldId id="1463" r:id="rId6"/>
    <p:sldId id="1464" r:id="rId7"/>
    <p:sldId id="1465" r:id="rId8"/>
    <p:sldId id="1466" r:id="rId9"/>
    <p:sldId id="1467" r:id="rId10"/>
    <p:sldId id="1468" r:id="rId11"/>
    <p:sldId id="1469" r:id="rId12"/>
    <p:sldId id="1470" r:id="rId13"/>
    <p:sldId id="1484" r:id="rId14"/>
    <p:sldId id="1485" r:id="rId15"/>
    <p:sldId id="1486" r:id="rId16"/>
    <p:sldId id="1471" r:id="rId17"/>
    <p:sldId id="1472" r:id="rId18"/>
    <p:sldId id="1473" r:id="rId19"/>
    <p:sldId id="1474" r:id="rId20"/>
    <p:sldId id="1475" r:id="rId21"/>
    <p:sldId id="1476" r:id="rId22"/>
    <p:sldId id="1477" r:id="rId23"/>
    <p:sldId id="1478" r:id="rId24"/>
    <p:sldId id="1479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9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4/28/21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4/28/21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Statistical Data Analysis / Exam Revision Session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Statistical Data Analysis / Exam Revision Session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11525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  2020/21</a:t>
            </a:r>
          </a:p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Exam Revision Session 29 April 2021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739900"/>
            <a:ext cx="63595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London Postgraduate Lectures on Particle Physics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University of London MSc/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MSci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course PH4515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675" y="3144838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568E7F40-561B-E34D-9A16-816C9F356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246688"/>
            <a:ext cx="71104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Course web page via RHUL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moodle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(PH4515) and also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/~cowan/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stat_course.html</a:t>
            </a:r>
            <a:endParaRPr lang="en-US" altLang="en-US" sz="2000" b="1" dirty="0">
              <a:latin typeface="Courier New" panose="02070309020205020404" pitchFamily="49" charset="0"/>
            </a:endParaRPr>
          </a:p>
        </p:txBody>
      </p:sp>
      <p:pic>
        <p:nvPicPr>
          <p:cNvPr id="34" name="Picture 14" descr="crest">
            <a:extLst>
              <a:ext uri="{FF2B5EF4-FFF2-40B4-BE49-F238E27FC236}">
                <a16:creationId xmlns:a16="http://schemas.microsoft.com/office/drawing/2014/main" id="{F0B9DDE1-6A27-5F4C-B9CD-386E09B98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38300"/>
            <a:ext cx="952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0438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00B1FF-62B3-054B-8AC1-3D8EDEE612A0}"/>
              </a:ext>
            </a:extLst>
          </p:cNvPr>
          <p:cNvSpPr txBox="1"/>
          <p:nvPr/>
        </p:nvSpPr>
        <p:spPr>
          <a:xfrm>
            <a:off x="2155373" y="119747"/>
            <a:ext cx="4887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5(e)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6AB43E-7E79-8D4E-BA10-1D4861BBE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2" y="899362"/>
            <a:ext cx="8436429" cy="247832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9E7742-49B3-B244-8425-DF5C343A50BD}"/>
              </a:ext>
            </a:extLst>
          </p:cNvPr>
          <p:cNvCxnSpPr/>
          <p:nvPr/>
        </p:nvCxnSpPr>
        <p:spPr>
          <a:xfrm>
            <a:off x="206830" y="3537855"/>
            <a:ext cx="882831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1D6FCE7-3313-6F49-8ABB-DDACD8443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1" y="3800119"/>
            <a:ext cx="8218714" cy="267188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262A41-96DF-DA46-B1C6-F9229C65DEDB}"/>
              </a:ext>
            </a:extLst>
          </p:cNvPr>
          <p:cNvSpPr/>
          <p:nvPr/>
        </p:nvSpPr>
        <p:spPr>
          <a:xfrm>
            <a:off x="185057" y="816429"/>
            <a:ext cx="8643257" cy="2612571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17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23F0BE-ECFF-9F4F-9AB8-A702B0DB987A}"/>
              </a:ext>
            </a:extLst>
          </p:cNvPr>
          <p:cNvSpPr txBox="1"/>
          <p:nvPr/>
        </p:nvSpPr>
        <p:spPr>
          <a:xfrm>
            <a:off x="2155373" y="119747"/>
            <a:ext cx="4887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5(e)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80442C-C806-1841-8A17-D61906F6C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3" y="998279"/>
            <a:ext cx="8436429" cy="464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6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A51B14-AE8D-D843-A992-4346860A3016}"/>
              </a:ext>
            </a:extLst>
          </p:cNvPr>
          <p:cNvSpPr txBox="1"/>
          <p:nvPr/>
        </p:nvSpPr>
        <p:spPr>
          <a:xfrm>
            <a:off x="2155373" y="119747"/>
            <a:ext cx="4887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5(e)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86F482-93F5-384C-9F2F-9A2F8539A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5" y="930728"/>
            <a:ext cx="6172201" cy="15102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FC3CA3-BB06-1049-8FC3-61624FC02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310404"/>
            <a:ext cx="8643257" cy="193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4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BB269A-FCB6-D240-B33E-C620027C6003}"/>
              </a:ext>
            </a:extLst>
          </p:cNvPr>
          <p:cNvSpPr txBox="1"/>
          <p:nvPr/>
        </p:nvSpPr>
        <p:spPr>
          <a:xfrm>
            <a:off x="2155373" y="119747"/>
            <a:ext cx="4805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5(f)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EF34A4-72EE-874F-9352-39C5FB7C0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50" y="761999"/>
            <a:ext cx="8617978" cy="273602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C3386E-F565-5A44-AE41-3370F62D593D}"/>
              </a:ext>
            </a:extLst>
          </p:cNvPr>
          <p:cNvCxnSpPr/>
          <p:nvPr/>
        </p:nvCxnSpPr>
        <p:spPr>
          <a:xfrm>
            <a:off x="206830" y="3624943"/>
            <a:ext cx="882831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687BDD5-DC48-7C4F-A237-8981969F2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4" y="3908909"/>
            <a:ext cx="8469086" cy="255288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838AB2D-424E-5D46-9261-5A4A70351D45}"/>
              </a:ext>
            </a:extLst>
          </p:cNvPr>
          <p:cNvSpPr/>
          <p:nvPr/>
        </p:nvSpPr>
        <p:spPr>
          <a:xfrm>
            <a:off x="185057" y="751115"/>
            <a:ext cx="8665029" cy="2754086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37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F7597D-07B1-164F-A733-7294833AFED4}"/>
              </a:ext>
            </a:extLst>
          </p:cNvPr>
          <p:cNvSpPr txBox="1"/>
          <p:nvPr/>
        </p:nvSpPr>
        <p:spPr>
          <a:xfrm>
            <a:off x="2155373" y="119747"/>
            <a:ext cx="4805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5(f)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69F3C9-9A6F-0E4E-9C7F-ED97138FB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99" y="943307"/>
            <a:ext cx="8227458" cy="316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6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9540DF-CC51-5243-83A1-ED248CEF09E3}"/>
              </a:ext>
            </a:extLst>
          </p:cNvPr>
          <p:cNvSpPr txBox="1"/>
          <p:nvPr/>
        </p:nvSpPr>
        <p:spPr>
          <a:xfrm>
            <a:off x="2155373" y="119747"/>
            <a:ext cx="4878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5(g)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203149-BD4B-054A-9136-E3C7FD0F0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0" y="905876"/>
            <a:ext cx="8741229" cy="65691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057062-6BA4-104F-9ACC-D15320E465F9}"/>
              </a:ext>
            </a:extLst>
          </p:cNvPr>
          <p:cNvCxnSpPr/>
          <p:nvPr/>
        </p:nvCxnSpPr>
        <p:spPr>
          <a:xfrm>
            <a:off x="163287" y="1687286"/>
            <a:ext cx="882831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2699F43-5E35-3943-9484-0E0539D33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73" y="2002971"/>
            <a:ext cx="8837127" cy="15337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179CAB-CCEA-B84A-A644-22A566B9912E}"/>
              </a:ext>
            </a:extLst>
          </p:cNvPr>
          <p:cNvSpPr/>
          <p:nvPr/>
        </p:nvSpPr>
        <p:spPr>
          <a:xfrm>
            <a:off x="185057" y="816429"/>
            <a:ext cx="8806543" cy="783771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11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9A7DD-3411-B245-BFC3-24594E5E59C2}"/>
              </a:ext>
            </a:extLst>
          </p:cNvPr>
          <p:cNvSpPr txBox="1"/>
          <p:nvPr/>
        </p:nvSpPr>
        <p:spPr>
          <a:xfrm>
            <a:off x="2155373" y="119747"/>
            <a:ext cx="487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3(a)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216D6E-B862-274B-806F-BAAA2AA39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86" y="860873"/>
            <a:ext cx="8665029" cy="539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6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2F5D1C-5442-9941-BA7D-044A87E1ECF1}"/>
              </a:ext>
            </a:extLst>
          </p:cNvPr>
          <p:cNvSpPr txBox="1"/>
          <p:nvPr/>
        </p:nvSpPr>
        <p:spPr>
          <a:xfrm>
            <a:off x="2155373" y="119747"/>
            <a:ext cx="487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3(a)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ADAA45-0A33-1B4D-8685-5E51CE979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45" y="957943"/>
            <a:ext cx="8797769" cy="435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2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112476-C7DF-744D-BE1F-9D38F06CBBD7}"/>
              </a:ext>
            </a:extLst>
          </p:cNvPr>
          <p:cNvSpPr txBox="1"/>
          <p:nvPr/>
        </p:nvSpPr>
        <p:spPr>
          <a:xfrm>
            <a:off x="2155373" y="119747"/>
            <a:ext cx="4899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3(b)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4B1A6B-96A5-2C42-B074-400019477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03" y="936171"/>
            <a:ext cx="8580640" cy="335538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5D6F50-3926-B34B-9BA3-04C699FD155C}"/>
              </a:ext>
            </a:extLst>
          </p:cNvPr>
          <p:cNvCxnSpPr/>
          <p:nvPr/>
        </p:nvCxnSpPr>
        <p:spPr>
          <a:xfrm>
            <a:off x="185059" y="4495800"/>
            <a:ext cx="882831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F3F7A1E-6847-BE48-A954-C2FB3BF6A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86" y="4906566"/>
            <a:ext cx="8610600" cy="11898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F08E8B1-ED55-794E-B020-4B359207B61A}"/>
              </a:ext>
            </a:extLst>
          </p:cNvPr>
          <p:cNvSpPr/>
          <p:nvPr/>
        </p:nvSpPr>
        <p:spPr>
          <a:xfrm>
            <a:off x="185057" y="816429"/>
            <a:ext cx="8806543" cy="3559628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4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3CC269-B76F-784F-B6D0-885EA57B307B}"/>
              </a:ext>
            </a:extLst>
          </p:cNvPr>
          <p:cNvSpPr txBox="1"/>
          <p:nvPr/>
        </p:nvSpPr>
        <p:spPr>
          <a:xfrm>
            <a:off x="2155373" y="119747"/>
            <a:ext cx="4899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3(b)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DA03BA-FF1C-DC4A-B60F-DAE2D53A2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84" y="957943"/>
            <a:ext cx="8663257" cy="426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0CE250-8481-E343-A893-0FDB3BB5EE8D}"/>
              </a:ext>
            </a:extLst>
          </p:cNvPr>
          <p:cNvSpPr txBox="1"/>
          <p:nvPr/>
        </p:nvSpPr>
        <p:spPr>
          <a:xfrm>
            <a:off x="-391886" y="-4354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EC5458-FC3B-444B-A58A-9AB8EF1BCABA}"/>
              </a:ext>
            </a:extLst>
          </p:cNvPr>
          <p:cNvSpPr txBox="1"/>
          <p:nvPr/>
        </p:nvSpPr>
        <p:spPr>
          <a:xfrm>
            <a:off x="2917371" y="76201"/>
            <a:ext cx="2490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Info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41F447-2323-E745-A670-76DAF03181EA}"/>
              </a:ext>
            </a:extLst>
          </p:cNvPr>
          <p:cNvSpPr txBox="1"/>
          <p:nvPr/>
        </p:nvSpPr>
        <p:spPr>
          <a:xfrm>
            <a:off x="522514" y="631372"/>
            <a:ext cx="8327572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exam is online, administered through the course’s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moodle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page, where you can find details regarding the procedures and rules.  You work the exam on paper, scan and upload.   For full details see 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moodle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page.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should have received a communication from the College about the exam arrangements.  If not, please contact  </a:t>
            </a:r>
          </a:p>
          <a:p>
            <a:pPr>
              <a:spcAft>
                <a:spcPts val="1200"/>
              </a:spcAft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epms-school@rhul.ac.uk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Exam time:	 2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½ hours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Upload time:	 1 hour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solidFill>
                  <a:srgbClr val="0070C0"/>
                </a:solidFill>
              </a:rPr>
              <a:t>“The exam time limit is specified [as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½</a:t>
            </a:r>
            <a:r>
              <a:rPr lang="en-GB" sz="2400" dirty="0">
                <a:solidFill>
                  <a:srgbClr val="0070C0"/>
                </a:solidFill>
              </a:rPr>
              <a:t> hours] with the DDS authorised extra time as appropriate. At the end of the time period students are required to stop work and upload their solutions. They have 1 hour for this to allow for technical problems and internet unreliability.”</a:t>
            </a:r>
          </a:p>
        </p:txBody>
      </p:sp>
    </p:spTree>
    <p:extLst>
      <p:ext uri="{BB962C8B-B14F-4D97-AF65-F5344CB8AC3E}">
        <p14:creationId xmlns:p14="http://schemas.microsoft.com/office/powerpoint/2010/main" val="218375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7AE84E-A99C-AF4A-B113-086205032A9C}"/>
              </a:ext>
            </a:extLst>
          </p:cNvPr>
          <p:cNvSpPr txBox="1"/>
          <p:nvPr/>
        </p:nvSpPr>
        <p:spPr>
          <a:xfrm>
            <a:off x="2155373" y="119747"/>
            <a:ext cx="4853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3(c)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5CC78F-BFEC-7E4D-8D1D-D9E9B49A3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2" y="819877"/>
            <a:ext cx="7968343" cy="390227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E948C0-3946-CD4E-9FE1-53C4E186A012}"/>
              </a:ext>
            </a:extLst>
          </p:cNvPr>
          <p:cNvCxnSpPr/>
          <p:nvPr/>
        </p:nvCxnSpPr>
        <p:spPr>
          <a:xfrm>
            <a:off x="195944" y="4985657"/>
            <a:ext cx="882831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AB16C28-4169-EB4B-AFA6-70CE38383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84" y="5200095"/>
            <a:ext cx="8665029" cy="12513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E9AA33B-8704-0041-8068-D28FFF6D737F}"/>
              </a:ext>
            </a:extLst>
          </p:cNvPr>
          <p:cNvSpPr/>
          <p:nvPr/>
        </p:nvSpPr>
        <p:spPr>
          <a:xfrm>
            <a:off x="185057" y="816429"/>
            <a:ext cx="8806543" cy="4016828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4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49AC3-93F5-E24A-AC1D-EFF6AD28C08B}"/>
              </a:ext>
            </a:extLst>
          </p:cNvPr>
          <p:cNvSpPr txBox="1"/>
          <p:nvPr/>
        </p:nvSpPr>
        <p:spPr>
          <a:xfrm>
            <a:off x="2155373" y="119747"/>
            <a:ext cx="4853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3(c)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728E3F-1046-CF4A-A17C-332F82B66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14" y="931791"/>
            <a:ext cx="8773886" cy="3426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316061-114E-A74D-BBA3-0763D4117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29" y="1377636"/>
            <a:ext cx="8937171" cy="31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8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DD5DBD-F425-B649-84BD-99BDC1977D84}"/>
              </a:ext>
            </a:extLst>
          </p:cNvPr>
          <p:cNvSpPr txBox="1"/>
          <p:nvPr/>
        </p:nvSpPr>
        <p:spPr>
          <a:xfrm>
            <a:off x="2155373" y="119747"/>
            <a:ext cx="4899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F3722B-E893-B545-B083-DF0CE8E9F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901081"/>
            <a:ext cx="8556171" cy="175854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5E4010-60F3-2040-BD97-8A53E367F3EC}"/>
              </a:ext>
            </a:extLst>
          </p:cNvPr>
          <p:cNvCxnSpPr/>
          <p:nvPr/>
        </p:nvCxnSpPr>
        <p:spPr>
          <a:xfrm>
            <a:off x="217715" y="2743200"/>
            <a:ext cx="882831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62B8958-EDF2-4545-88EB-5527A04A7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71" y="3075681"/>
            <a:ext cx="8795657" cy="27079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2A6010-4A93-6143-AE4A-CE027F4E715F}"/>
              </a:ext>
            </a:extLst>
          </p:cNvPr>
          <p:cNvSpPr/>
          <p:nvPr/>
        </p:nvSpPr>
        <p:spPr>
          <a:xfrm>
            <a:off x="185057" y="816429"/>
            <a:ext cx="8806543" cy="1861457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53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9DB40B-BDF4-CB43-8667-8D526515F8A3}"/>
              </a:ext>
            </a:extLst>
          </p:cNvPr>
          <p:cNvSpPr txBox="1"/>
          <p:nvPr/>
        </p:nvSpPr>
        <p:spPr>
          <a:xfrm>
            <a:off x="2155373" y="119747"/>
            <a:ext cx="4887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3(e)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ED81D0-F87B-274F-B24F-7250D11C5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28" y="798906"/>
            <a:ext cx="8632371" cy="75468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DBDBAF-22AE-F242-A5EE-3BF267115AF3}"/>
              </a:ext>
            </a:extLst>
          </p:cNvPr>
          <p:cNvCxnSpPr/>
          <p:nvPr/>
        </p:nvCxnSpPr>
        <p:spPr>
          <a:xfrm>
            <a:off x="141515" y="1687286"/>
            <a:ext cx="882831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D7A5B1D-4AB5-C74D-ACB3-9F5DD5B28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59" y="2122715"/>
            <a:ext cx="9055212" cy="41995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4C243D8-776B-0246-A2FE-F5FD384C6070}"/>
              </a:ext>
            </a:extLst>
          </p:cNvPr>
          <p:cNvSpPr/>
          <p:nvPr/>
        </p:nvSpPr>
        <p:spPr>
          <a:xfrm>
            <a:off x="185057" y="816429"/>
            <a:ext cx="8806543" cy="783771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22E1E0-415A-DE49-A163-8BEAC90B4F16}"/>
              </a:ext>
            </a:extLst>
          </p:cNvPr>
          <p:cNvSpPr txBox="1"/>
          <p:nvPr/>
        </p:nvSpPr>
        <p:spPr>
          <a:xfrm>
            <a:off x="2155373" y="119747"/>
            <a:ext cx="4805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3(f)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5F5CD3-F1E2-9D43-A389-8AFF8AF5F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10946"/>
            <a:ext cx="8675914" cy="158033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59CD8-F48D-6049-B85E-3F4E1947187F}"/>
              </a:ext>
            </a:extLst>
          </p:cNvPr>
          <p:cNvCxnSpPr/>
          <p:nvPr/>
        </p:nvCxnSpPr>
        <p:spPr>
          <a:xfrm>
            <a:off x="141515" y="2449286"/>
            <a:ext cx="882831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C54B0B1-5F0A-364A-BDDD-39DEDBC90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966127"/>
            <a:ext cx="8621486" cy="1448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247E77-852D-334F-B9E4-22CD4B436B63}"/>
              </a:ext>
            </a:extLst>
          </p:cNvPr>
          <p:cNvSpPr/>
          <p:nvPr/>
        </p:nvSpPr>
        <p:spPr>
          <a:xfrm>
            <a:off x="185057" y="816429"/>
            <a:ext cx="8806543" cy="1513114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80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06C04D-ED03-134F-A4E1-E97947526E2E}"/>
              </a:ext>
            </a:extLst>
          </p:cNvPr>
          <p:cNvSpPr txBox="1"/>
          <p:nvPr/>
        </p:nvSpPr>
        <p:spPr>
          <a:xfrm>
            <a:off x="-391886" y="-4354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3C946E-CD41-BB44-8858-CE42A96B0D58}"/>
              </a:ext>
            </a:extLst>
          </p:cNvPr>
          <p:cNvSpPr txBox="1"/>
          <p:nvPr/>
        </p:nvSpPr>
        <p:spPr>
          <a:xfrm>
            <a:off x="2917371" y="174175"/>
            <a:ext cx="3107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Info (2)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27693F-FB2C-E742-9B5F-6A9ED53E62B7}"/>
              </a:ext>
            </a:extLst>
          </p:cNvPr>
          <p:cNvSpPr txBox="1"/>
          <p:nvPr/>
        </p:nvSpPr>
        <p:spPr>
          <a:xfrm>
            <a:off x="478972" y="925286"/>
            <a:ext cx="806631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examination is open-book: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may access any written or online materials but you may not consult with any other people or communicate anything about the exam to others.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should have all the slides/notes downloaded for easy access during the exam.  I would recommend reviewing these so you can find material quickly should you need it.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no need for a calculator during the exam.</a:t>
            </a:r>
          </a:p>
        </p:txBody>
      </p:sp>
    </p:spTree>
    <p:extLst>
      <p:ext uri="{BB962C8B-B14F-4D97-AF65-F5344CB8AC3E}">
        <p14:creationId xmlns:p14="http://schemas.microsoft.com/office/powerpoint/2010/main" val="298429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F43FFF-7BB2-594E-9061-007AA108BEEB}"/>
              </a:ext>
            </a:extLst>
          </p:cNvPr>
          <p:cNvSpPr txBox="1"/>
          <p:nvPr/>
        </p:nvSpPr>
        <p:spPr>
          <a:xfrm>
            <a:off x="1894115" y="4"/>
            <a:ext cx="5979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Reminder of revision 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40183E-9608-0241-B272-8FF8FFB05528}"/>
              </a:ext>
            </a:extLst>
          </p:cNvPr>
          <p:cNvSpPr txBox="1"/>
          <p:nvPr/>
        </p:nvSpPr>
        <p:spPr>
          <a:xfrm>
            <a:off x="424544" y="587829"/>
            <a:ext cx="86106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past exams and (some) solutions on: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http://www.pp.rhul.ac.uk/~cowan/ph4515/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Solutions for the papers since 2011 will not be posted, except for those problems worked in online sessions.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 that the solutions to the problem sheets are contained in the written notes from the weekly online sessions.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are some notes from a 2019 revision lecture: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http://www.pp.rhul.ac.uk/~cowan/ph4515/statistics_review_lecture_1may19.pdf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here is a note about the 2015 exam: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http://www.pp.rhul.ac.uk/~cowan/ph4515/ph4515_review.pdf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were written with a closed-book format in mind but what they say about the material and the nature of the exam (emphasis on problem solving and application of concepts) is still correct.</a:t>
            </a:r>
          </a:p>
        </p:txBody>
      </p:sp>
    </p:spTree>
    <p:extLst>
      <p:ext uri="{BB962C8B-B14F-4D97-AF65-F5344CB8AC3E}">
        <p14:creationId xmlns:p14="http://schemas.microsoft.com/office/powerpoint/2010/main" val="197909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00358-11B4-AA46-8FDE-9D0F1D327642}"/>
              </a:ext>
            </a:extLst>
          </p:cNvPr>
          <p:cNvSpPr txBox="1"/>
          <p:nvPr/>
        </p:nvSpPr>
        <p:spPr>
          <a:xfrm>
            <a:off x="2362202" y="76204"/>
            <a:ext cx="487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5(a)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ED87DC-3E3F-564F-B67B-862DD2234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27" y="785093"/>
            <a:ext cx="8512629" cy="21256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6DDB11-AD5D-DB48-8F06-904312D43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" y="3235404"/>
            <a:ext cx="8741229" cy="29620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559C25-4EC9-8044-9BAA-AE6A250639F3}"/>
              </a:ext>
            </a:extLst>
          </p:cNvPr>
          <p:cNvCxnSpPr/>
          <p:nvPr/>
        </p:nvCxnSpPr>
        <p:spPr>
          <a:xfrm>
            <a:off x="141515" y="3015342"/>
            <a:ext cx="882831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94D990D-42ED-2D48-930B-0D46E5A2B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79" y="6204276"/>
            <a:ext cx="4636407" cy="3407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B000925-E0B4-DB49-922C-6D9C51B74EE9}"/>
              </a:ext>
            </a:extLst>
          </p:cNvPr>
          <p:cNvSpPr/>
          <p:nvPr/>
        </p:nvSpPr>
        <p:spPr>
          <a:xfrm>
            <a:off x="185057" y="816429"/>
            <a:ext cx="8806543" cy="2144485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94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9D2F54-6CED-2A44-B2AE-CC8D841C4F63}"/>
              </a:ext>
            </a:extLst>
          </p:cNvPr>
          <p:cNvSpPr txBox="1"/>
          <p:nvPr/>
        </p:nvSpPr>
        <p:spPr>
          <a:xfrm>
            <a:off x="2362202" y="76204"/>
            <a:ext cx="487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5(a)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2605B7-5EB1-4E40-82DD-1B16790EA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5" y="1751475"/>
            <a:ext cx="8589247" cy="24721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F59E02-9A65-7C42-8605-CCD1B8B0C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84" y="1336693"/>
            <a:ext cx="3428093" cy="3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4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3EEA15-4D6A-DD46-BF84-B1A62F82478D}"/>
              </a:ext>
            </a:extLst>
          </p:cNvPr>
          <p:cNvSpPr txBox="1"/>
          <p:nvPr/>
        </p:nvSpPr>
        <p:spPr>
          <a:xfrm>
            <a:off x="2220687" y="119747"/>
            <a:ext cx="4899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5(b)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D1A592-7D32-C14B-9FDB-B55112045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30" y="1251857"/>
            <a:ext cx="8534083" cy="35170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18C683-B68A-394E-9764-E1B507B0496A}"/>
              </a:ext>
            </a:extLst>
          </p:cNvPr>
          <p:cNvCxnSpPr/>
          <p:nvPr/>
        </p:nvCxnSpPr>
        <p:spPr>
          <a:xfrm>
            <a:off x="195944" y="1850571"/>
            <a:ext cx="882831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CF61CC8-4EDB-2A49-8036-D5B79E70B23D}"/>
              </a:ext>
            </a:extLst>
          </p:cNvPr>
          <p:cNvSpPr/>
          <p:nvPr/>
        </p:nvSpPr>
        <p:spPr>
          <a:xfrm>
            <a:off x="185057" y="1175658"/>
            <a:ext cx="8806543" cy="468086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CF5A01-425A-514D-8A5E-3F64DB447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29008"/>
            <a:ext cx="8534400" cy="286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809A5B-7FED-9340-BFD5-2F59FDDC91A0}"/>
              </a:ext>
            </a:extLst>
          </p:cNvPr>
          <p:cNvSpPr txBox="1"/>
          <p:nvPr/>
        </p:nvSpPr>
        <p:spPr>
          <a:xfrm>
            <a:off x="2155373" y="119747"/>
            <a:ext cx="4853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5(c)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97DBC7-5C34-6041-8B02-AAFFEAB90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025340"/>
            <a:ext cx="8708571" cy="66021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B753E3-927A-0E4D-A9D4-5962B554958A}"/>
              </a:ext>
            </a:extLst>
          </p:cNvPr>
          <p:cNvCxnSpPr/>
          <p:nvPr/>
        </p:nvCxnSpPr>
        <p:spPr>
          <a:xfrm>
            <a:off x="195944" y="1850571"/>
            <a:ext cx="882831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B5368C8-F43B-7E40-9760-FF55B3B20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25" y="2296886"/>
            <a:ext cx="8586389" cy="19790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A7CC79-FFB2-A34D-A6DE-5D5CCDD0E2DF}"/>
              </a:ext>
            </a:extLst>
          </p:cNvPr>
          <p:cNvSpPr/>
          <p:nvPr/>
        </p:nvSpPr>
        <p:spPr>
          <a:xfrm>
            <a:off x="185057" y="914401"/>
            <a:ext cx="8806543" cy="783771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67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Exam Revision Session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1D4D74-7A3C-5F4D-9CA9-95581C900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14" y="772231"/>
            <a:ext cx="8403771" cy="8215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AB4542-CE44-9C4A-BB30-1369C43EAAE2}"/>
              </a:ext>
            </a:extLst>
          </p:cNvPr>
          <p:cNvSpPr txBox="1"/>
          <p:nvPr/>
        </p:nvSpPr>
        <p:spPr>
          <a:xfrm>
            <a:off x="2155373" y="119747"/>
            <a:ext cx="4899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Exam Question 5(d)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343F85-C668-6C46-9C07-3F4DC4BA5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056577"/>
            <a:ext cx="7728858" cy="127113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E315DB-2306-B247-92B2-2FC19FE39EFE}"/>
              </a:ext>
            </a:extLst>
          </p:cNvPr>
          <p:cNvCxnSpPr/>
          <p:nvPr/>
        </p:nvCxnSpPr>
        <p:spPr>
          <a:xfrm>
            <a:off x="206830" y="1752599"/>
            <a:ext cx="882831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26E25DA-806B-5F45-B84B-943259504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57" y="3288074"/>
            <a:ext cx="8056188" cy="31780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082790-C22E-A04E-B133-BDC4C2BD0287}"/>
              </a:ext>
            </a:extLst>
          </p:cNvPr>
          <p:cNvSpPr/>
          <p:nvPr/>
        </p:nvSpPr>
        <p:spPr>
          <a:xfrm>
            <a:off x="185057" y="838201"/>
            <a:ext cx="8806543" cy="783771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2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29389</TotalTime>
  <Words>954</Words>
  <Application>Microsoft Macintosh PowerPoint</Application>
  <PresentationFormat>On-screen Show (4:3)</PresentationFormat>
  <Paragraphs>125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719</cp:revision>
  <dcterms:created xsi:type="dcterms:W3CDTF">2020-05-18T17:44:39Z</dcterms:created>
  <dcterms:modified xsi:type="dcterms:W3CDTF">2021-04-28T22:22:42Z</dcterms:modified>
</cp:coreProperties>
</file>