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7" r:id="rId2"/>
    <p:sldId id="1182" r:id="rId3"/>
    <p:sldId id="334" r:id="rId4"/>
    <p:sldId id="1183" r:id="rId5"/>
    <p:sldId id="1184" r:id="rId6"/>
    <p:sldId id="1185" r:id="rId7"/>
    <p:sldId id="1186" r:id="rId8"/>
    <p:sldId id="1201" r:id="rId9"/>
    <p:sldId id="1203" r:id="rId10"/>
    <p:sldId id="1189" r:id="rId11"/>
    <p:sldId id="1188" r:id="rId12"/>
    <p:sldId id="1190" r:id="rId13"/>
    <p:sldId id="1191" r:id="rId14"/>
    <p:sldId id="1216" r:id="rId15"/>
    <p:sldId id="1193" r:id="rId16"/>
    <p:sldId id="1194" r:id="rId17"/>
    <p:sldId id="1195" r:id="rId18"/>
    <p:sldId id="1196" r:id="rId19"/>
    <p:sldId id="1197" r:id="rId20"/>
    <p:sldId id="1198" r:id="rId21"/>
    <p:sldId id="1199" r:id="rId22"/>
    <p:sldId id="1200" r:id="rId23"/>
    <p:sldId id="335" r:id="rId24"/>
    <p:sldId id="1215" r:id="rId25"/>
    <p:sldId id="1205" r:id="rId26"/>
    <p:sldId id="1206" r:id="rId27"/>
    <p:sldId id="1207" r:id="rId28"/>
    <p:sldId id="1209" r:id="rId29"/>
    <p:sldId id="1208" r:id="rId30"/>
    <p:sldId id="1210" r:id="rId31"/>
    <p:sldId id="1211" r:id="rId32"/>
    <p:sldId id="1212" r:id="rId33"/>
    <p:sldId id="1213" r:id="rId34"/>
    <p:sldId id="1204" r:id="rId35"/>
    <p:sldId id="121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4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29 8791,'-3'-11'2140,"0"2"-1675,3 9 3725,0 0-3910,0-2 39,0 1-263,0-3 90,0 3-152,0 0 12,0 5-12,0 0 51,1 3-45,0-3 0,1 0 0,0 0-6,0 0 6,0 1 0,-1-1-44,1 0 77,-1-1-38,1 1 5,0-1 0,-1 0-34,1 0 34,-2-1 0,1 1 34,-1-1-29,0 1-5,1 0 0,-1-1-33,1 2 33,0-2 11,0 3 17,1-1-23,-1 2-5,1-1-33,0 2 33,0-1 5,1 2-5,-1-2 28,1 3-28,-1-2 0,0 1 0,-1-3-5,0 1 5,1-1 0,-1 0-23,1 0 57,0 0-34,0 1 0,0 0 6,0 1-12,0-1 6,1 3-45,-1-1 90,0 5-45,0-5-11,0 3-23,-1-3 34,1 4 6,-2-4 27,2 6-33,-1-8-11,1 3-39,-1-5 50,1 1 0,-2 0 33,2 0-27,-1 0-6,1 2 0,0 0-17,2 4 17,-1-2 0,3 8 45,-3-7-45,2 3 0,-3-2-22,3 4 22,-3-3 0,2 3-17,-3-6 17,0 3 0,-1-3-11,0 2-1,0-4 12,0-1 0,0 0-5,0 0 22,0-1-23,0 4-11,0-3 12,0 2 5,0-1-40,0 2 57,0 0-17,0 0 0,0-2-22,0 2 22,0-1 0,-1 3 33,0-3-33,-1 4-5,1-3-1,-1 3 6,1-3 0,-1 0 0,0 0 0,0 1 6,0-1-6,-1 4 0,1-1 0,-1 2 0,0-2 0,1-1-51,-1 1 85,1 1-34,0-1 0,1 0-28,0-2-6,1-1 34,0 1 0,0-2 12,0 1 21,0 0-33,-1 6 6,1-2-51,-2 5 45,1-5 6,-2 7 38,0-5-44,-2 12-5,0-10-29,1 3 34,1-6 0,2 0 0,0 2 34,0-2-34,0 1 0,1 0 5,0-1-38,0 9 33,0-6 33,0 7-27,0-8-6,0 0 0,0 1-6,0-1-38,-1 1 49,0 0-5,1 0 67,0 9-72,0-6 5,0 7 0,0-7-6,0 9 6,0-5-17,0 4 68,0-7-51,0-3 0,0 1-28,0-1 28,0-1 0,0 3 22,0-3 29,0 2-51,0-5 0,0 1 11,0 0-6,0 1-5,0 1 0,0 0 124,0 1-74,0 1 0,0 0-44,0 1 50,0-1 28,0 8-28,0-8-6,0 7-10,0-9-40,0 2 0,0 1 50,0 0-28,0 0-16,0 1 0,0-1 100,0 1-56,0 8-50,0-9 40,0 6-35,0-12-5,0 1 0,0-3 123,0 15-123,0-10 17,0 12 162,0-12-100,0 0-6,0 1 16,0-2-5,0 1-67,0 0-17,0 0 90,0 9-90,1-4 67,0 7 34,0-7-40,0-1-33,1-2-28,1 0 0,-1 0 84,-1-1 6,0 1-45,0 0 83,0-1-44,1 11-72,-1-11-12,0 7 0,-1-13 0,0-2 22,0 1 84,0-1-106,0 0 0,0 1 6,0 0 22,0 1 6,0 0-28,0 1 128,0 1-128,0 2 44,0 2-50,1 2 45,0 1-28,2 12-11,-2-6-3275,2 9 3325,-3-10 11,2 9 0,-1-9-33,2 5-34,-2-13 0,0-2 56,1-1 3386,-2-1-3442,1 0 0,-1 1 11,0-1 51,0 10-23,0-7 62,0 5-28,0-7-73,0-1 0,0-1 5,0 0 18,1-1-18,-1 1-5,2-1 118,-1 7-118,0-4 0,0 7 0,-1-6 6,1 3-6,-1 0 0,2 2 33,-2-1 23,2-1-56,-2 1 0,1-2 0,-1 1 17,0 13 56,0-11 11,0 8-84,0-14 0,0-2 5,0 0 7,0-1-12,0 0 0,0-1 22,0-2 40,0 0-62,0-2 0,-1 1 5,1-2-50,-1 3 45,0-1 0,0 4 56,-1 0 6,-1 10-62,1-5 6,-2 5 16,2-9-22,-2 4 45,2-5 22,1 1-112,1-3 45,0-2 0,0 3 11,0 0-11,0 1 0,0 2 34,0 0-1,0 3-33,0 0 34,0 10-40,0-4-3385,0 20 3458,-2 11-67,1-9-39,-2 15 39,2-36 0,0 3 16,1-14 35,0 1-51,0-4 3364,-1 7-3364,0-7 0,1 5 5,-1-4 46,0 12-79,0-7-12,0 9 46,0-10-6,0 3 39,-1-1-5,2 1-34,0-2 0,0-1 11,0-2-39,0-2 28,0-1-6,0 1 62,0-1-56,1 3 0,1-4-39,1 6 39,-1-2 6,0 10 67,-1-8-73,1 11-17,-2-12-17,1 2 34,0-6 0,0-1 17,1 2 33,-1 0-50,1 1 0,-2-1-28,2-2-5,-2 0 33,1-1 0,0 1 84,0 7-84,0-6-39,1 7 39,-1-11 50,0 1 40,1-1-40,0 5 45,0-2-61,1 3-34,-2-4 0,1 1 73,-2-3-1,2 0-72,-2-1 12,2 2 10,-1-3-16,0 4-6,1-3 72,-1 5-72,0-3 0,0 2 6,-1-3 11,0 5-17,0-3-6,0 4 73,0-4-67,0 4 6,0-2-40,0 1 34,-1-4 0,0-1 28,-1 0 40,1 0-74,-1 0 0,1 4-44,-1-2 50,0 4 17,0-3 39,0 0-56,1-1 0,-1 4 0,2-2 5,-2 3-5,2-6 68,-2 3-68,2-3 5,-1 5-38,1-5 33,0 1 0,-1-2 5,1-2 62,-1 1-67,0 0 0,0 0-5,-1 1-29,0 0 40,-1 1 11,1 0 39,0-1-56,2-1 0,-2-1-12,2 1-21,-2 1 33,1 1 0,-2 2 11,0 0 67,0 2-78,-1 1-11,0 3 6,1-4 5,0 1 0,3-7-6,0 0 73,0-1-67,0 0 0,0 0-17,0-2 12,0 1-1,0-3 107,0 2-101,0-1 0,0 1-11,0 0-45,0 1 56,0-2 11,0 2 62,0-2-73,0 2-28,0-1-28,0 1 61,0 0-5,1-1 0,0 1 73,1-1-73,-1 0-17,1 3-22,1-1 39,0 3 0,-1-1 56,2 4-56,0-2-5,1 5-35,-2-6 40,1 2 0,-2-5 34,-1 0 16,1-2-44,-1 0-51,0-1 45,0 0 51,-1 0-57,0 1 6,0 1-22,0-1-23,0 0 45,1 0 0,-1 0 17,1 0 50,-1 0-67,0-1 0,1 1-17,-1-1-22,2 1 39,-1 0 0,0 0 28,0-1 39,0 1-67,0-1-34,0 0 34,0 1-11,-1-1 62,0 1-51,0 1 0,0 0-6,0 0-39,0 1 45,1-1 17,-1-1 45,1 1-421,-1-3-895,-5-8-3804,-3-3 5058,-5-11 0,5 10 0,2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8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94 11217,'-4'-16'3349,"2"3"-2284,2 12 5263,0 1-6283,0-2-11,0-1 112,0-1-146,3 0 0,1-1 0,6 0 11,-1-2-11,5 1 0,1-1 0,2 2-101,2-1 101,1 3 0,0-1-39,1 3-23,7 0-44,-5 1-253,18 13 342,-21-3-61,11 11-28,-18-7 94,7 9-44,-8-5 6,11 16 50,-11-14-22,13 17 16,-11-14 6,4 5-17,-7-9-16,-2-2 33,0-1 0,-1-1 22,-1-4 23,0-1-45,0-3 0,1 0 0,0-1-34,1 0 34,-1-1 0,2 1-229,4-1-1,-3-1-1534,9 0 229,-8-3-1854,3 0-3539,-5-1 6928,-5-2 0,-1 2 0,-3-2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9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9755,'7'15'2818,"-2"-2"-2107,-5-13 5529,0 0-6224,0 3 40,-2 2 101,-3 4 230,-3 4-354,-3 2 214,-3 4-119,-2 2-88,-4 1 66,-10 12-106,6-8 39,-7 9 11,9-10-50,0-1 0,0 2 6,1-1-73,2 0 67,1-3 0,2-1 28,1-3 5,2-1-33,0-2 0,1-1 6,1-1-45,2-1 39,-1 0 0,1-2 11,0 1 62,0-3-79,2 0 1,0-1-1,3-3 6,0 1 0,2-2-56,0-1 67,0 2-11,-1-1 0,1 1 34,-1-1 11,1 0 16,1-1 46,0 0-354,1-1-1029,5-3-3491,4-2 4767,5-7 0,-5 5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1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465 1 10517,'9'3'4301,"-2"0"-3079,-7-3 1566,0 0-2742,1 4 324,-3 3 117,-3 6-274,-4 3 190,-6 3-129,-3 3-134,-1 2 62,-2 1-163,0 0-22,-1 1-17,0-1 33,0 0 6,0 0-33,-1-1-6,-2 0 134,-1-1-72,-1-2-62,0-4 0,3-3 45,1-2-118,3-4 73,3-2 0,3-2-258,-1-3 51,5 0-420,-5-3 487,10-3-302,-2-2-118,4-4 105,2-1-267,0-1 336,1 0 128,0-1-134,0 2 241,0-1-17,5-1 117,0 2-5,7-4 56,-2 6 40,3-1 156,8-2-135,-5 4 18,8-1 150,-7 4 169,9 1-146,-6 2-140,6 0 252,-9 3-179,0 0 5,0 0 197,2 1-297,0 2 89,2 2-84,1 3-95,1 0 308,0 0-213,19 11-16,-16-7-51,12 10 123,-21-8-140,-1 2 152,0 2-152,-1-1 56,-1 1 135,-1-3-197,-1 2 236,1 2-230,-2-5 280,1 2-117,-3-7-96,-1-1 185,0-2-212,-1 0 33,-1-2-73,-1 0 62,-1-1 44,1 2-61,-1-2 90,1 2-135,-1 0 23,0 1-29,0 0 63,1 2 67,-1-2-62,0 0-68,-1-2 158,-1-2-3647,-1-1-4952,-11-1 8436,-2-2 0,0 2 0,3-2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4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7156,'-10'-9'1966,"2"2"-1529,8 7 3489,0 0-3713,0 2-123,0 0 134,0 2-151,0-2 50,0 0 95,0 0-207,0 1 191,0 1-23,2 3-95,4 1 252,3 4-134,5 1-73,3 3 6,13 12-169,-7-5-1053,20 18-11,-18-17-274,12 8-1546,-12-11 2918,2-3 0,-12-8 0,-6-4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8371,'7'12'1799,"-2"-2"-1256,-5-10 521,0 0-577,6 2-106,-3 0-162,4 2 134,-4-2-118,-1 0-11,0-1 39,0 1-157,0-1 208,1 1 5,0 0-179,2 1 163,1 0-74,1 1 13,2 2 138,0 0-88,4 2 38,0 2-123,6 0-168,0 3 107,4 0-140,1 0 318,11 10-312,-8-5 111,8 8-123,-10-6 28,12 12-23,-10-6-5,9 7 56,-12-10-5,0-2-57,-4-2 6,-1-3-11,-3-2-23,3 2 34,-7-5-44,7 2-85,-8-5 84,4 1-123,-1-1-336,3 0-140,-1 1-661,2 1-1658,-3 2 2963,-2-3 0,-7-3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21 8522,'-2'-12'1967,"0"3"-1474,2 9 1814,0 0-1663,0 8-106,0-4-191,0 7 129,1-4-117,2 2 84,1 3 156,5 0-190,2 3 134,6 0-235,5 2-23,4 0 264,4 2-167,24 9-293,-8-5 29,19 6-124,-13-5 6,1 1-5,-1 5-57,-3 0 62,-6 4-39,6 16-196,-15-12 4,5 11-228,-17-17-308,-1-2 129,-3-3-2258,5 10-812,-10-12 3708,2 4 0,-11-18 0,-3-6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8674,'10'7'2890,"-2"-2"-1993,-8-5 1264,0 0-1152,-1 3-18,7 0-330,4 3 106,10 2-45,7 2-284,6 5 178,8 5-274,5 6-102,6 6 3,1 11 1,1 4-216,17 13 6,-16-9 0,-1-2 27,3 2-61,17 8 0,-20-19 51,11 5-85,-25-20 34,-1-3-230,-4-4 124,-4-3-319,-3-4-141,-6-2-324,-4-1-433,-2-2-278,-3-1 1601,13-2 0,-17-1 0,9-2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7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14 10130,'-19'-7'2779,"4"0"-1771,15 7 2302,0 0-3025,24 0 23,-8 0 174,23 0-185,-11 0 224,5 6 151,26 10-263,-10 2-208,-1-1 1,0 0-45,12 2-90,22 6-72,-28-10-264,19 4 45,-23-6-1810,24 9-833,-34-14-5507,3 1 8374,-16-9 0,-14 0 0,-4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1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702 1 12124,'16'13'2453,"-4"-2"-1753,-12-11 802,0 0-1273,0 3 130,0-3-113,0 3-235,0-2 202,0 0-207,0 2-6,-3 3 341,-2 5-223,-6 6 56,-5 7-152,-7 6 45,-7 7-33,-7 3-34,-5 5 0,-3 2 67,-4 0-11,1 1-56,-2-5 0,5-2 50,1-7-16,5-7-34,2-6 0,5-7-34,0-5-134,2-5-324,-9-4 21,13-8 146,-3-7-257,18-8-34,6-4 252,3-4-62,11-1 325,3 0 45,10 2 17,2 2 39,-1 3 39,-1 5 583,9-2-370,-11 13 79,15-1-63,-16 13-128,8 7 107,-4 8 251,4 8-201,1 5 50,3 6-22,2 2-157,4 3 214,-1-2-242,2-1 168,0-4 56,0-3-252,0-5 162,1-3-168,-3-4-38,-2-3 27,-3-3-95,-6-1 0,-4-2 5,-5-2 85,-5-3-90,-3-2 0,-4-2 11,-2-1-504,-1-1-1137,-4-5-3041,-3-1 4671,-3-7 0,2 6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2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3 110 10914,'-2'-6'3115,"2"2"-2102,0 4-509,52-26-134,-17 11 106,46-19-274,-30 21-112,-2 5-90,-3 5-56,-6 5 56,-6 8-12,-3 8-49,-4 11 10,14 32 51,-10-8-11,-4 2 0,0 3 11,1 17 0,-9-22 0,-3-1-11,-1 25 11,-4 1-346,-4 3 430,-3 1 364,0 5-235,-1-1 34,2 1 10,-1-27 1,2 0 235,4 30-337,-3-33 1,1-2 85,8 15 99,1-8-341,4-8 247,0-9 33,9 1 0,-8-17-185,5 1 357,-12-18-279,0-2-173,-5-4 0,1 0 34,-7-5 44,2 0 6,0-1-5,2 0-12,2 0-6,1 0-66,0 0-34,4 0-23,-6 0 62,3 0 0,-6 0-73,0 0 73,-4 2-45,1 2-39,-3 0 51,1 1 33,-1-1 0,0 1 61,0-2 40,1 0-101,0-2 0,1 1 79,1-1-35,0 1-38,1 1-6,0-1 78,0 1-10,-2-1-68,0-1 173,-2 0-173,-4-5 0,0 1-252,-3-5-705,-2 5-937,1-1-2530,-2 3 4424,1-1 0,4 2 0,3-1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134 107 9878,'-12'-2'2543,"2"0"-1523,10 2 346,0 0-761,-3 0-325,2 0 107,-3 0 5,2 0-359,0 0 79,1 0-100,-2 0 100,1 0-62,-2 2 56,0 0 286,-2 3-84,2-3 6,-1 1-124,3-3 214,-1 0-348,-1-1 179,-1-3-230,1-1 226,1-8 66,1 5 162,1-3-95,0 8 1506,1 2-1786,-1 0-84,1-1-112,0-1 62,0-1-57,0 0-10,-1 0 66,-1 1-78,0 1 129,-2 0 0,2 1-11,-2-1-28,2 1 45,-1-1-6,0-1 140,-1-1-140,0-2 0,-1-1 11,2 2-39,1 0 28,0 1 0,2 1 11,-1 1-229,1 1 218,1 9 0,4 2 61,3 9-61,4 1 0,1 3 6,0 1 67,-2 0-73,-2 0 5,0-2 163,-2-2-73,1 0-61,-2-5-28,1-2 173,-4-7-174,0-3-5,-2-1 96,1 0-23,-2-2-90,2 1-3260,-1-1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4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56 208 9223,'-10'-16'2291,"2"2"-1883,8 14 19,0 0-170,-11 0 320,7 0 106,-8 0 146,11 0 1316,1 0-2111,-3 1-34,2 1 0,-3 1 6,3 0 89,0 0 1821,1-2-1843,0-5-6,2-1-67,0-4 0,1 2 61,0 2-10,-1 1-51,0 0 0,-1 1 5,1-2 169,5-6 162,0 2-190,5-5 55,0 5-10,3-2-141,3 0 292,1 0-180,1 1 28,0 1 152,8-1-202,-8 5-140,5-1 84,-11 5-51,0 0-33,-4 1 0,0 0 56,-4 0 45,3 0 28,-3 0-129,1 0 218,-1 0-99,3 0 21,-2 0-45,1 0-95,-2 0 0,-2 0 34,1 1 55,0-1-22,1 1 68,2-1 72,3 0-140,2 0-33,2-3-34,0-2 0,-2-2-73,-3 1 73,-4 2 0,-3 2-50,-1 1-1754,-2 1 583,-10 0-2319,-2 0 3540,-9 0 0,10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47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7 5801,'-14'-2'1081,"4"1"-829,10 1 9578,0 0-9433,-2-1-397,1 0-117,-1-1 117,1 5 56,0-1-90,-1 2 34,1-1 0,1 0-34,-1 0 40,1 1-6,0-2 11,0 2 45,0-2-89,0 2 33,0-2 0,0 2-17,-1-1 22,1 0-5,-1 0 0,1 0 62,0-1-73,0 1 11,0-1 0,-1 0-23,1 3 23,-1-2 0,1 3 40,0-2-80,0 2 40,0-2-44,-1 2 94,1-1-50,-1 0 0,1 1 45,0 0-79,0 0 34,0 0 0,-1-1 17,1 2-17,-1-2 0,1 1 73,0-2-73,0 1 0,0 0 0,0 1 17,0 0-17,0 1 0,0-1 5,0 1 62,0-1-72,0-1 5,0 1 0,0-1-34,0 1 68,0 1-34,0 0 78,0 5-50,0-2-28,0 4 0,0-5 51,0 0-51,0-3 0,0-2 72,0 1-83,0-1 11,0 1 0,0 0-17,1 0 51,0 4-34,0-4 101,1 3-96,-1-3 1,1 1 0,0 0 128,1 1-123,0 1 45,0 0 34,-1 1 33,2 3-117,1-1-1,-1 3 152,-1-4-157,0 0 50,1 0 40,-2-1-34,2 1-39,-2-1-17,2 1 33,-2 1 12,1-1 11,0 4-33,0-3 45,0 4-68,0-5 0,-2 0 0,1-1 50,-2 1-16,2-2 5,-1 1-6,0-1 29,1 4-62,-2-2 0,1 3-28,-1-3 73,0 0-45,0 0 33,0-1 35,1 1-46,-1-2-22,1 2 0,0 0 73,-1 1 44,2 8-61,-1-7-22,0 6-34,0-8 6,-1 0 44,0-1-50,0 0 0,0-1 50,0-1 34,0 0-78,0-2-6,0 1 17,0-1-12,0 1-5,0-2 12,0-1 66,0-1-78,0 1 0,0 0-34,0 4 40,0-1 61,0 6-16,0-5-51,0 4 0,-1-4 0,1 1-34,-2 0 40,1 0-6,-1 0 5,0 0 62,0 1-67,-1 4 0,1-2-16,-1 2 49,0-4-33,1-1 34,-1 0 67,1-1-101,0 0 0,0 0 0,0 0-12,-1 5 12,1-3 34,-1 1 50,1-2-84,-1-1 6,0 5-6,-1-3 5,2 3-5,0-5 45,0-1 45,1 0-90,0-2 0,1 2-28,-1-2 39,0 2-11,1-1 5,-1 2 85,0 1-90,-1 1 0,0 1 28,0 1-34,1 0 6,0 0 0,0-2 23,0 0 72,0-1-78,1-1-17,0-1 0,0 0 84,0-2-79,0 3 46,0-3-1,0 3-50,0-3 0,0 5-34,0-3 34,0 4 0,0-2 0,0 1 79,0 0-85,0-1 6,0 0-17,0-2-33,0 0 50,0 2 11,0-3 45,0 4-56,0-5 0,0 2-5,0-1-40,0 1 50,0-1-5,0 1 0,0-1 96,0 1-102,0-1 0,0 3-50,0-3 112,0 1-56,0-3 0,0 0 40,0 0-46,0 0 6,0 0-11,0-1-45,0 2 73,0 0-17,0 0 78,0 4-78,0-3-11,0 4-40,0-5 57,0 0-6,0-1 11,0 0 62,0 0-79,0-1 6,0 2-50,0 0 56,0 0-6,0 1 11,0-1 73,0 0-90,0 0 6,0 0-11,0-1-23,0 1 40,0-1 5,0 1 62,0 0-73,0-1 0,0 0-56,0 0 56,0 0 11,0 2 45,0-1-56,0 1 0,0-1-28,0 0 34,0-1-6,0 1 39,0-2 23,0 0-62,1 0 0,0-1-12,-1 1-21,1-1 38,0 1-5,0 0 0,-1 0 56,1 0-56,0 2-11,-1-2-34,1 2 45,0-2 0,0-1 68,0 1-74,-1-1 6,0 1-50,0 2 50,0-2 5,0 2 79,0-2-84,0-1 0,0 1-11,0-1-45,1 2 56,0 0 0,-1 1 45,0 0 28,0-1-73,1 1 0,0-2 0,-1 1-17,0-1 22,0 0 18,1 0 44,0-1-67,0 0-6,0 0-38,-1 0 60,0 1 52,0 0-141,0-1 78,0 0 12,0 1 56,0 0 28,0-1-185,2 0-3478,-1-3-6106,0-7 9668,-1-6 0,0 4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57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7106,'9'1'2134,"-2"0"-1596,-7-1 2671,0 0-2951,2 0-152,0 0 45,1 0 1384,-2 0-1373,0 0-156,1 0 100,2 0 118,2 0-218,1 0 117,1 0-123,0 0 62,0 0 44,0 0 230,10 0-296,-6 0 49,7-1-89,-7 0 67,4 0-67,-4 0 17,5 0-11,-9 1-6,1 0 0,-3 0 45,1 0 33,0 0-11,2 0 17,0 0 67,2 0-117,2 0 16,5 0-38,-3 0-46,5-1 34,-10 0 11,1 1 23,-5 0-34,1 0 0,0 0-45,4 0 45,-2 0 62,8 0-1,-6 0-61,5 0 0,-5 0 11,1-2 12,-2 0-23,-1 1 0,-1 0-6,-1 1 6,-2 0 0,0 0 6,-2 0-23,3 0 17,-1 0 73,4 0-40,-1 0-33,6 0 6,-3 0-40,11 0 34,-8 0 45,11 0-45,-12-2 0,6 1-17,-7 0 12,0 1 5,-1-1 0,1-1-11,-3 2 22,1-1-11,-2 1 5,3 0 7,-1 0-12,1 0 33,1 0 90,1 0-72,2 0-18,-1-1-33,1 1 40,-1-2-35,-2 2-5,0-2 0,-3 2 62,3-2-62,-4 2 0,2-2 5,-4 2-16,1-2 11,0 2 0,2-2 39,1 1 12,1-2-51,2 1 33,6-1-33,-3 2 0,3 0 0,-8 1 62,-1 0 11,-2 0-23,2 0 124,-1 0 167,7-2-296,-1 1 17,6-3 27,-2 2-16,3-2-73,1 1 0,-1-1 51,-1 0-74,-1 1 23,-3 1 0,-1 0 67,-4 2-16,0-1-51,-3 0 50,11-1-50,-9 0 0,8 0 6,-10 0 39,-1 2-45,4-1 34,-3 1 16,3-1-44,-1 1 392,7-2-331,-2 2 84,5-2-134,-3 2 72,0-2-16,1 2-73,-2-2 0,0 2 107,-1-2-68,-1 2-39,-1-1 50,5 1-33,-7 0-17,5-1 34,-7 1 106,1-2-73,1 1-67,1-1 0,1 0 0,-1-1 0,1 1 0,-2-1 5,1 0 51,5 0-89,-6-1 33,5 1 0,-7 2-23,0 0 23,1-1 0,0 1 6,2 0 39,0 0-45,1 0 0,1 1-23,-1 0-16,4 0 39,-4 0-17,3 0 51,-7 0-34,3 0 0,-1 0 56,12 0-56,-4 0 0,8 0 95,-7 0-61,-1 0-34,0 0 0,-2 0 33,-3 0-33,-1 0 0,-4 0 0,0 0 118,-2 0-112,0 0 89,1 0-17,6 0-5,-4 0-68,4 0 1,-7 0 61,-1 0-61,-1 0-6,-3 0 0,0 0 11,-1 0-22,0 0 11,1 0 0,0 0-39,2 1 95,2 0-56,1 0 16,2 0-21,-2-1-6,6 0 55,-5 0-44,4 1 0,-7 0 6,0-1 0,-2 0-6,1 0 0,-1 0 16,0 1 52,0 0-68,5-1 84,0 0-23,3 0-61,-1 0 67,5 0-5,-3 0-40,8 0 29,-11 0-62,3 0 11,-6 0 11,2 0-11,-4 0 0,2 0 33,-3 0-83,1 1 50,0 0-17,2 0 23,-1 0-6,1 0 0,0 0 84,0-1-107,1 2 23,-1-2 0,1 2 101,0-1-67,0 1 151,9 0-163,-8-1-22,5 0 0,-9-1-17,-2 0 17,-1 0 0,0 0 67,-2 0-72,2 0-12,-1 0 67,2 0-50,0 0 17,1 0 56,0 0-6,1 0-61,1 0-6,1 0 151,4 0-111,-3 0-40,1 0 84,-4 0-90,-1 0 6,-2 0 0,1 0-50,-1 0 95,0 0-45,-1 0 0,1 0 67,1 0-78,3 0 11,-1 0-17,1 0 67,-3 0-50,1 0 0,-2 0 96,2 0-96,-2 0 0,1 0-12,-1 0 57,0 0-39,1 0 39,-1 0 44,2 0-66,-2 0-23,2 0 0,-2 0-51,1 0 102,-1 0-51,0 0 39,1 0-39,-2 0 0,2 0 5,-2 0 46,1 0-1,0 0-44,0 0-6,0 0 73,0 0-73,-1 0-1373,1 0-1433,-12 2-3904,-3 2 6710,-11-1 0,9 0 0,4-3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4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26 105 9615,'-7'-5'2022,"0"-1"-1429,7 3-318,0-1 106,0 0 28,0 0 28,0 0-23,-1 0-251,0 1 72,0 0-78,1 1 39,-2 0-191,2 1 85,-1-1 123,0 2-141,1-2 175,-1 1 168,1 0-365,-1-1 589,0 2-46,0-2-453,0 1 958,1 0-1009,0-1 68,2 1-50,5-2-39,5-2-74,8-1 0,21-6-78,-9 5 84,21-1 0,-28 6 50,4 1-84,-15 1 34,-1 0 0,-2 0-33,-2 0 44,0 0-11,-2 0 34,-1 0 39,-1 0-78,-2 0-29,0 0-62,-2 1 57,0-1-45,0 2-79,1 1-436,2 2-336,1 1-319,2 2-4292,9 8 5546,-5-6 0,3 3 0,-10-11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6882,'1'15'616,"-1"-2"-443,0-13-66,0 0-852,-2 1 745,-2-1 0,1 1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7610,'1'15'1383,"-1"-2"-761,0-13 8676,0 0-9326,68-24-90,-50 18 95,50-18-257,-66 24-2105,-2 0 357,1 0-2049,1 0 4077,3 0 0,-4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7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42 8394,'-9'-6'2280,"2"0"-1821,7 6 5579,0 0-5949,2 0 23,2 0-84,2-2 40,1-1-68,2 1 0,2-1-17,0 1-34,1 0 85,1 0-34,-1 0 17,2 1 61,-1-1-83,1 2 5,-1-1-56,2 0 106,-3 1-44,5-1 94,-6 1-88,4 0-7,-2 0 219,7 0-140,-6 0 67,6 0 29,-8 0-136,-1 0 63,0 0-107,-2 0 5,-1 0 107,0 0-100,-2 0 77,7-1 1,-3 1-118,8-2 28,-6 2-28,1-1 33,-5 1-5,-3 0 17,0 0 73,-2 0-96,0 0 6,-1 0-45,-1-1-2150,1 1 83,-10-1-2295,2 1 4407,-7 0 0,7 0 0,2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9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480 143 7498,'14'-1'1988,"-4"0"-1248,-10 1 1085,0 0-1208,48-36 200,-33 23-290,37-28 78,-45 33 307,-1 0-217,0 2 431,0-1-896,-1 2 274,0-2-129,-3 3 23,1 1-67,-1 1-320,-1 1-835,0 1 824,-4 7-107,-3 1 197,-6 10-90,-4 3 78,-3 4-72,-2 1 319,-14 17-196,7-11 129,-10 11-252,11-14 285,-15 8-224,11-9 34,-11 5-101,13-12 162,-27 12-162,19-13 0,-20 7 6,29-18 44,-5-1-50,10-5 0,-1 0-56,13-3 51,1 0-102,1-3-145,3-1 51,0-5-394,2-1 30,1-3-791,-1-6 948,3 5-220,-1-10 493,2 11 18,4-6 111,1 9-16,6 0 22,2 4 33,4 2 29,2 3 728,13 1-420,-5 0 128,10 1-341,-9 4 61,-1 4-10,3 3-85,0 2 308,5 1-50,0 1 45,3 0 28,2-1-45,14 4-275,-13-4-134,8 4 213,-20-6-6,9 4 62,-13-5-141,13 7-128,-21-8 73,3 2-45,-10-5-28,-1 0 0,-2-2 129,-1 1-123,0-2 184,-2 0-67,0-1-117,-1-1 72,0 0-78,-1-2 0,-1 1-4234,0-2-2358,-1-6 6592,-2-5 0,2 2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75 8007,'-1'-9'1670,"0"2"-1379,1 7-22,-1-9 61,0 5-55,-1-7 10,2 8 152,0 0 0,-1 1 112,1 1-84,-1-1-90,0 1 79,1-1-197,-2 0 96,1 0 118,-1-1-242,0 1 79,0-1 359,0 0-247,1 0-269,0 1 129,1 2-403,-1 1 123,-1 5-17,-1 4 68,1 7-51,0 1 0,1 3 0,-1 1 0,1 1 5,0-1-5,-1-1 51,2-3-18,-2 0-66,0-2-348,-1 0-1888,-4 8-582,1-3-123,-2 4 2974,1-5 0,4-10 0,0-3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29 9492,'-9'-16'3125,"2"4"-2369,7 12 2325,0 0-3081,-2 0-39,0 1 33,-2 2 6,2 2 0,0 1 101,-1 2-95,0 2 134,0 2 0,-1 3-135,1 1 34,0 3-39,-1 0 0,3 2 68,-1 0-63,2-1 68,0 10-599,0-8-735,2 8-1550,2-8-2718,0-2 5529,2-1 0,-4-8 0,0-5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2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9626,'8'4'2078,"-2"-2"-1299,-6-2 1775,0 0-2280,0 3 79,1-1-285,0 5 256,2-1-144,-1 5-91,1 1 208,-1 3-196,0 0 22,0 1 118,-1 14-241,0-13-107,0 10-335,0-16-1065,-1 1-2038,0-1 3545,0 1 0,0-5 0,0-3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1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0 105 6339,'5'8'739,"-2"-2"-638,-3-6 408,0 0-201,15-11-73,-12 9 146,12-9 23,-14 11 1909,-1 0-2044,0-4-152,0 3 169,1-5-135,0 3 12,0-1 145,0 1-90,0-1 191,1-1-224,0 0 386,0 0-425,-1 1 190,-1 1-67,0 1 72,0 0 287,0 1-208,0 0 6,0-1-124,0 0-112,0 1 359,0 0-482,0-1 303,0 1-370,-2 0 252,0 1-162,1-1 100,0 0 197,0 0-174,0 0 89,1-1-122,0 0-68,0 0 89,0 0-195,0-2-6,0 1 0,0-1 0,0 1 0,2 0 0,0 1-112,2 1 33,4 1 79,-1 0-5,10 0-1,-5 0-55,6 4-158,-5 0 219,0 6-145,0 1 100,-1 3-6,-2 2-5,-1 0 40,0 8-35,-2-5 1,1 6 50,-2-7 0,0 0 5,1-1 40,4 9-45,-1-7-11,3 6-45,-4-9 56,5 7 45,-3-6 28,3 3-57,-3-7-16,5 4-28,-4-5 28,7 7 56,-7-9-50,2 3-6,-5-4-90,6 3 79,-5-3-494,4 3-329,-5-3-79,-2 0-1820,-1 1-17,-3 0-1098,-1-2 3848,-2-1 0,0-5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2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473 8 7067,'7'8'1091,"0"-2"-783,2-9-11,-5 0-95,8-3 163,-7 3 127,-2 1-189,0 0 212,-1 2-39,-1-2 7169,0 2-7645,-8 2-45,0 3 85,-7 4-40,0 3 0,-3 2 67,-2 2-73,-11 8 6,7-5 6,-17 11-6,17-12 0,-4 2 62,10-7-95,2 0 33,1-2 0,1 0-46,1-1 92,-1 1-46,0 0 0,-2 1 33,-1 0-38,0-1 5,1 1 0,1-2-52,2-1 58,3-1-6,2-2 57,1 1-63,1-2 6,-2 4-11,1-4 22,-1 1-11,2-1 6,1-1 5,0-1-11,1 1 6,0-2-29,1 1 23,0 0 39,-3 4-89,2-1 44,-3 2 6,1-2-11,0 0 11,-1 0 0,1 0 28,0-2 45,2 0-90,0-1-5,1-1 22,1-1-8111,0 0 8111,5-1 0,-3 0 0,4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591 99 6949,'-8'-4'1153,"2"0"-1153,6 4-246,0 0 246,-1-10 62,0 5-57,-2-7 51,0 9 112,1 1 179,-1 0 315,1-2-427,1 2 12,0-3-7,0 3 12,0-2 23,1 2-180,0-1 191,0 2-12,0-1-89,-1 1-90,1-1 84,-2 0 224,2 0-78,-1-1 57,1 1-136,0-2-100,0 2 257,0-3-151,0 2 213,0 0-141,0 2 786,0 0-1150,-2 1 40,1 0-11,-2 0-208,2 0 186,0 0-96,-2 0 118,0 0 11,-1 2 5,-2 3 35,0 4-40,-3 2 33,-1 0-27,-1 1-6,0 0 0,-1 1-28,1 0 39,-2 2-11,-1 1 22,-2 0 51,0 1-118,0-2 45,-13 14 56,12-14-56,-10 9 0,16-15 45,-1 0-56,1 1 11,-3-1-6,-1 2-61,-1 0 67,-2 0-84,2 0-11,1-3-275,-2 2 152,4-5-73,-3 1 117,3-3-5,2 1 173,-2-1-27,1 0-275,-6-1-34,6 0-475,-9 0 435,11-2 57,-3 0 23,6 0-174,3-1 179,1-3-212,2-3-68,1-4 179,0 1-353,1-1-1074,3-1 1130,-1 2 695,2 0 0,-3 5 0,-1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6316,'14'9'1938,"-2"-2"-1418,-12-7 495,0 0-511,29-1 5,-16 0-212,26-1-6,-23 2-11,3 0-106,2 0 5,-1 1-179,2 1 0,-3 2-73,-1 0 17,6 9 129,-10-4 162,7 7-88,-10-6 256,1 0-202,0-1 712,16 12-694,-13-11-214,11 8 130,-17-11 122,3-1 96,-5-1-174,2 0 51,-5-4 146,6 1-214,-4-1-128,4 2-29,-3-3 113,0 1-6,-2-1 61,0 0-5,-3 0-78,-1 0 123,0 0-79,1 0 34,0 0-162,-1 0 117,0 0-117,1 1 72,0-1-72,0 1-6,-1-1 0,1 0 100,-1 1-100,0-1 45,1 1 661,-1-1-320,1 0-263,-1 0-705,1 0-913,-11 0-2515,-2 0 4010,-11 0 0,10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image" Target="../media/image19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1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20.xml"/><Relationship Id="rId50" Type="http://schemas.openxmlformats.org/officeDocument/2006/relationships/image" Target="../media/image56.png"/><Relationship Id="rId7" Type="http://schemas.openxmlformats.org/officeDocument/2006/relationships/customXml" Target="../ink/ink1.xml"/><Relationship Id="rId2" Type="http://schemas.openxmlformats.org/officeDocument/2006/relationships/tags" Target="../tags/tag20.xml"/><Relationship Id="rId16" Type="http://schemas.openxmlformats.org/officeDocument/2006/relationships/image" Target="../media/image39.png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15.xml"/><Relationship Id="rId40" Type="http://schemas.openxmlformats.org/officeDocument/2006/relationships/image" Target="../media/image51.png"/><Relationship Id="rId45" Type="http://schemas.openxmlformats.org/officeDocument/2006/relationships/customXml" Target="../ink/ink19.xml"/><Relationship Id="rId5" Type="http://schemas.openxmlformats.org/officeDocument/2006/relationships/image" Target="../media/image3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customXml" Target="../ink/ink21.xml"/><Relationship Id="rId10" Type="http://schemas.openxmlformats.org/officeDocument/2006/relationships/image" Target="../media/image36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4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customXml" Target="../ink/ink10.xml"/><Relationship Id="rId30" Type="http://schemas.openxmlformats.org/officeDocument/2006/relationships/image" Target="../media/image46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55.png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image" Target="../media/image41.png"/><Relationship Id="rId41" Type="http://schemas.openxmlformats.org/officeDocument/2006/relationships/customXml" Target="../ink/ink17.xml"/><Relationship Id="rId1" Type="http://schemas.openxmlformats.org/officeDocument/2006/relationships/tags" Target="../tags/tag19.xml"/><Relationship Id="rId6" Type="http://schemas.openxmlformats.org/officeDocument/2006/relationships/image" Target="../media/image34.tif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76.png"/><Relationship Id="rId21" Type="http://schemas.openxmlformats.org/officeDocument/2006/relationships/image" Target="../media/image67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80.png"/><Relationship Id="rId50" Type="http://schemas.openxmlformats.org/officeDocument/2006/relationships/customXml" Target="../ink/ink45.xml"/><Relationship Id="rId55" Type="http://schemas.openxmlformats.org/officeDocument/2006/relationships/image" Target="../media/image84.png"/><Relationship Id="rId7" Type="http://schemas.openxmlformats.org/officeDocument/2006/relationships/image" Target="../media/image60.png"/><Relationship Id="rId2" Type="http://schemas.openxmlformats.org/officeDocument/2006/relationships/tags" Target="../tags/tag22.xml"/><Relationship Id="rId16" Type="http://schemas.openxmlformats.org/officeDocument/2006/relationships/customXml" Target="../ink/ink28.xml"/><Relationship Id="rId29" Type="http://schemas.openxmlformats.org/officeDocument/2006/relationships/image" Target="../media/image71.png"/><Relationship Id="rId11" Type="http://schemas.openxmlformats.org/officeDocument/2006/relationships/image" Target="../media/image62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75.png"/><Relationship Id="rId40" Type="http://schemas.openxmlformats.org/officeDocument/2006/relationships/customXml" Target="../ink/ink40.xml"/><Relationship Id="rId45" Type="http://schemas.openxmlformats.org/officeDocument/2006/relationships/image" Target="../media/image79.png"/><Relationship Id="rId53" Type="http://schemas.openxmlformats.org/officeDocument/2006/relationships/image" Target="../media/image83.png"/><Relationship Id="rId58" Type="http://schemas.openxmlformats.org/officeDocument/2006/relationships/customXml" Target="../ink/ink49.xml"/><Relationship Id="rId5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1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70.png"/><Relationship Id="rId30" Type="http://schemas.openxmlformats.org/officeDocument/2006/relationships/customXml" Target="../ink/ink35.xml"/><Relationship Id="rId35" Type="http://schemas.openxmlformats.org/officeDocument/2006/relationships/image" Target="../media/image74.png"/><Relationship Id="rId43" Type="http://schemas.openxmlformats.org/officeDocument/2006/relationships/image" Target="../media/image78.png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../media/image82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../media/image65.png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../media/image86.png"/><Relationship Id="rId20" Type="http://schemas.openxmlformats.org/officeDocument/2006/relationships/customXml" Target="../ink/ink30.xml"/><Relationship Id="rId41" Type="http://schemas.openxmlformats.org/officeDocument/2006/relationships/image" Target="../media/image77.png"/><Relationship Id="rId54" Type="http://schemas.openxmlformats.org/officeDocument/2006/relationships/customXml" Target="../ink/ink47.xml"/><Relationship Id="rId1" Type="http://schemas.openxmlformats.org/officeDocument/2006/relationships/tags" Target="../tags/tag21.xml"/><Relationship Id="rId6" Type="http://schemas.openxmlformats.org/officeDocument/2006/relationships/customXml" Target="../ink/ink23.xml"/><Relationship Id="rId15" Type="http://schemas.openxmlformats.org/officeDocument/2006/relationships/image" Target="../media/image64.png"/><Relationship Id="rId23" Type="http://schemas.openxmlformats.org/officeDocument/2006/relationships/image" Target="../media/image68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81.png"/><Relationship Id="rId57" Type="http://schemas.openxmlformats.org/officeDocument/2006/relationships/image" Target="../media/image85.png"/><Relationship Id="rId10" Type="http://schemas.openxmlformats.org/officeDocument/2006/relationships/customXml" Target="../ink/ink25.xml"/><Relationship Id="rId31" Type="http://schemas.openxmlformats.org/officeDocument/2006/relationships/image" Target="../media/image72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7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108.png"/><Relationship Id="rId21" Type="http://schemas.openxmlformats.org/officeDocument/2006/relationships/image" Target="../media/image99.png"/><Relationship Id="rId34" Type="http://schemas.openxmlformats.org/officeDocument/2006/relationships/customXml" Target="../ink/ink65.xml"/><Relationship Id="rId42" Type="http://schemas.openxmlformats.org/officeDocument/2006/relationships/customXml" Target="../ink/ink69.xml"/><Relationship Id="rId47" Type="http://schemas.openxmlformats.org/officeDocument/2006/relationships/image" Target="../media/image112.png"/><Relationship Id="rId50" Type="http://schemas.openxmlformats.org/officeDocument/2006/relationships/customXml" Target="../ink/ink73.xml"/><Relationship Id="rId55" Type="http://schemas.openxmlformats.org/officeDocument/2006/relationships/image" Target="../media/image116.png"/><Relationship Id="rId7" Type="http://schemas.openxmlformats.org/officeDocument/2006/relationships/image" Target="../media/image92.png"/><Relationship Id="rId2" Type="http://schemas.openxmlformats.org/officeDocument/2006/relationships/image" Target="../media/image59.jpeg"/><Relationship Id="rId16" Type="http://schemas.openxmlformats.org/officeDocument/2006/relationships/customXml" Target="../ink/ink56.xml"/><Relationship Id="rId29" Type="http://schemas.openxmlformats.org/officeDocument/2006/relationships/image" Target="../media/image103.png"/><Relationship Id="rId11" Type="http://schemas.openxmlformats.org/officeDocument/2006/relationships/image" Target="../media/image94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107.png"/><Relationship Id="rId40" Type="http://schemas.openxmlformats.org/officeDocument/2006/relationships/customXml" Target="../ink/ink68.xml"/><Relationship Id="rId45" Type="http://schemas.openxmlformats.org/officeDocument/2006/relationships/image" Target="../media/image111.png"/><Relationship Id="rId53" Type="http://schemas.openxmlformats.org/officeDocument/2006/relationships/image" Target="../media/image115.png"/><Relationship Id="rId5" Type="http://schemas.openxmlformats.org/officeDocument/2006/relationships/image" Target="../media/image91.png"/><Relationship Id="rId19" Type="http://schemas.openxmlformats.org/officeDocument/2006/relationships/image" Target="../media/image98.png"/><Relationship Id="rId4" Type="http://schemas.openxmlformats.org/officeDocument/2006/relationships/customXml" Target="../ink/ink50.xml"/><Relationship Id="rId9" Type="http://schemas.openxmlformats.org/officeDocument/2006/relationships/image" Target="../media/image93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102.png"/><Relationship Id="rId30" Type="http://schemas.openxmlformats.org/officeDocument/2006/relationships/customXml" Target="../ink/ink63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8" Type="http://schemas.openxmlformats.org/officeDocument/2006/relationships/customXml" Target="../ink/ink52.xml"/><Relationship Id="rId51" Type="http://schemas.openxmlformats.org/officeDocument/2006/relationships/image" Target="../media/image114.png"/><Relationship Id="rId3" Type="http://schemas.openxmlformats.org/officeDocument/2006/relationships/image" Target="../media/image60.jpeg"/><Relationship Id="rId12" Type="http://schemas.openxmlformats.org/officeDocument/2006/relationships/customXml" Target="../ink/ink54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20" Type="http://schemas.openxmlformats.org/officeDocument/2006/relationships/customXml" Target="../ink/ink58.xml"/><Relationship Id="rId41" Type="http://schemas.openxmlformats.org/officeDocument/2006/relationships/image" Target="../media/image109.png"/><Relationship Id="rId54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10" Type="http://schemas.openxmlformats.org/officeDocument/2006/relationships/customXml" Target="../ink/ink53.xml"/><Relationship Id="rId31" Type="http://schemas.openxmlformats.org/officeDocument/2006/relationships/image" Target="../media/image104.png"/><Relationship Id="rId44" Type="http://schemas.openxmlformats.org/officeDocument/2006/relationships/customXml" Target="../ink/ink70.xml"/><Relationship Id="rId52" Type="http://schemas.openxmlformats.org/officeDocument/2006/relationships/customXml" Target="../ink/ink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1.tif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30.xml"/><Relationship Id="rId7" Type="http://schemas.openxmlformats.org/officeDocument/2006/relationships/image" Target="../media/image12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30.tiff"/><Relationship Id="rId5" Type="http://schemas.openxmlformats.org/officeDocument/2006/relationships/image" Target="../media/image129.tiff"/><Relationship Id="rId4" Type="http://schemas.openxmlformats.org/officeDocument/2006/relationships/image" Target="../media/image12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tiff"/><Relationship Id="rId3" Type="http://schemas.openxmlformats.org/officeDocument/2006/relationships/tags" Target="../tags/tag35.xml"/><Relationship Id="rId7" Type="http://schemas.openxmlformats.org/officeDocument/2006/relationships/image" Target="../media/image1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BF83290-17D4-2948-AB0F-2B7584E1D669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tasks of statistical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7BF69-3168-114F-9283-71B9BC046858}"/>
              </a:ext>
            </a:extLst>
          </p:cNvPr>
          <p:cNvSpPr txBox="1"/>
          <p:nvPr/>
        </p:nvSpPr>
        <p:spPr>
          <a:xfrm>
            <a:off x="558122" y="1251856"/>
            <a:ext cx="8357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data to predictions of competing models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models contain adjustable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(e.g., particle physics: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(measure) the unknown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uncertainty in parameter estimates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and quantify the extent to which the model is in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2682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7C3BC-837A-E042-8838-D56CC59C5D6D}"/>
              </a:ext>
            </a:extLst>
          </p:cNvPr>
          <p:cNvSpPr txBox="1"/>
          <p:nvPr/>
        </p:nvSpPr>
        <p:spPr>
          <a:xfrm>
            <a:off x="751114" y="1120676"/>
            <a:ext cx="738939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enters on several levels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not in general exactly reproducible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effects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Random effects (even without QM)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prediction uncertain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Approximations used to extract theoretical prediction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Modeling of apparatus</a:t>
            </a:r>
          </a:p>
        </p:txBody>
      </p:sp>
      <p:pic>
        <p:nvPicPr>
          <p:cNvPr id="7" name="Picture 8" descr="dice">
            <a:extLst>
              <a:ext uri="{FF2B5EF4-FFF2-40B4-BE49-F238E27FC236}">
                <a16:creationId xmlns:a16="http://schemas.microsoft.com/office/drawing/2014/main" id="{83BE9683-EC0F-8546-85AB-580A0394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2385348"/>
            <a:ext cx="133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E91C3-E89B-7C49-A062-45D9FBAE7D60}"/>
              </a:ext>
            </a:extLst>
          </p:cNvPr>
          <p:cNvSpPr txBox="1"/>
          <p:nvPr/>
        </p:nvSpPr>
        <p:spPr>
          <a:xfrm>
            <a:off x="740230" y="5139253"/>
            <a:ext cx="567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the uncertainty using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7989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definition of probability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7B3B10D-BF4C-8243-ADC4-F4C75082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58463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(the sample space)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Interpretation of elements left open,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could be e.g. set of outcomes of a	repeatable observation.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Label subsets of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E1CB9B7-BFAF-3D43-9592-4B32F9C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81" y="2721525"/>
            <a:ext cx="256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Kolmogorov (1933)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3A037F0A-2031-B847-94FE-6F2253F39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9" y="3883001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CDCE92EE-F0D5-9947-9747-8663C331313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69" y="4852963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kolmogorov-m">
            <a:extLst>
              <a:ext uri="{FF2B5EF4-FFF2-40B4-BE49-F238E27FC236}">
                <a16:creationId xmlns:a16="http://schemas.microsoft.com/office/drawing/2014/main" id="{D21E0D4D-01DC-5847-926E-239F501D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3" y="1213985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txp_fig">
            <a:extLst>
              <a:ext uri="{FF2B5EF4-FFF2-40B4-BE49-F238E27FC236}">
                <a16:creationId xmlns:a16="http://schemas.microsoft.com/office/drawing/2014/main" id="{3758DACC-C6CD-1641-9873-A1570884222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07" y="4348138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9779BB-B5E4-014E-A633-DC6E4FAF50F0}"/>
              </a:ext>
            </a:extLst>
          </p:cNvPr>
          <p:cNvSpPr/>
          <p:nvPr/>
        </p:nvSpPr>
        <p:spPr>
          <a:xfrm>
            <a:off x="1480461" y="3690257"/>
            <a:ext cx="5660572" cy="1687286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of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2E75-90C6-8E41-AAF4-9E09C3BAAFDD}"/>
              </a:ext>
            </a:extLst>
          </p:cNvPr>
          <p:cNvSpPr txBox="1"/>
          <p:nvPr/>
        </p:nvSpPr>
        <p:spPr>
          <a:xfrm>
            <a:off x="679063" y="1175657"/>
            <a:ext cx="7282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axioms of probability, further properties can be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derived, e.g.,</a:t>
            </a:r>
          </a:p>
        </p:txBody>
      </p:sp>
      <p:pic>
        <p:nvPicPr>
          <p:cNvPr id="7" name="Picture 20" descr="txp_fig">
            <a:extLst>
              <a:ext uri="{FF2B5EF4-FFF2-40B4-BE49-F238E27FC236}">
                <a16:creationId xmlns:a16="http://schemas.microsoft.com/office/drawing/2014/main" id="{E8669CB2-41BA-E541-8F08-D18DAE0230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45" y="2540794"/>
            <a:ext cx="47101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682C222-08DD-DD40-BDD3-72DF0B5D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EBBC08A1-D36D-9C49-AAB8-9BB6F795AC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78" y="3079246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103252-71CA-8A45-9AB6-A86FBC839342}"/>
              </a:ext>
            </a:extLst>
          </p:cNvPr>
          <p:cNvSpPr/>
          <p:nvPr/>
        </p:nvSpPr>
        <p:spPr>
          <a:xfrm>
            <a:off x="2496231" y="2758859"/>
            <a:ext cx="3439882" cy="1349829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94848-9DF4-0A4B-BF86-EB3B4C5CF38E}"/>
              </a:ext>
            </a:extLst>
          </p:cNvPr>
          <p:cNvSpPr txBox="1"/>
          <p:nvPr/>
        </p:nvSpPr>
        <p:spPr>
          <a:xfrm>
            <a:off x="696683" y="4764437"/>
            <a:ext cx="473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rolling die, outcome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EDC411-3731-BF42-92E3-62ED108FDF5B}"/>
              </a:ext>
            </a:extLst>
          </p:cNvPr>
          <p:cNvSpPr txBox="1"/>
          <p:nvPr/>
        </p:nvSpPr>
        <p:spPr>
          <a:xfrm>
            <a:off x="740227" y="1055914"/>
            <a:ext cx="79031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sample space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set of outcomes), then restrict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subset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(with </a:t>
            </a:r>
            <a:r>
              <a:rPr lang="en-US" altLang="en-US" sz="2400" i="1" dirty="0">
                <a:solidFill>
                  <a:srgbClr val="0070C0"/>
                </a:solidFill>
              </a:rPr>
              <a:t>P(B) ≠ 0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Define conditional probability of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 given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(~4</a:t>
            </a:r>
            <a:r>
              <a:rPr lang="en-US" altLang="en-US" sz="2400" baseline="30000" dirty="0">
                <a:solidFill>
                  <a:srgbClr val="0070C0"/>
                </a:solidFill>
              </a:rPr>
              <a:t>th</a:t>
            </a:r>
            <a:r>
              <a:rPr lang="en-US" altLang="en-US" sz="2400" dirty="0">
                <a:solidFill>
                  <a:srgbClr val="0070C0"/>
                </a:solidFill>
              </a:rPr>
              <a:t> axiom):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D89386-393C-8A4B-A080-F95940000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3" y="5411954"/>
            <a:ext cx="7200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66FBE93-ACFC-0746-B6F0-1A3CCA02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77" y="1209071"/>
            <a:ext cx="36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independent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if:</a:t>
            </a:r>
          </a:p>
        </p:txBody>
      </p:sp>
      <p:pic>
        <p:nvPicPr>
          <p:cNvPr id="13" name="Picture 20" descr="txp_fig">
            <a:extLst>
              <a:ext uri="{FF2B5EF4-FFF2-40B4-BE49-F238E27FC236}">
                <a16:creationId xmlns:a16="http://schemas.microsoft.com/office/drawing/2014/main" id="{E89AD3DA-BDC4-754D-A7DD-F31E02D1946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77" y="1336071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>
            <a:extLst>
              <a:ext uri="{FF2B5EF4-FFF2-40B4-BE49-F238E27FC236}">
                <a16:creationId xmlns:a16="http://schemas.microsoft.com/office/drawing/2014/main" id="{8FC1F590-70C8-B04F-BF81-1A8DFFF8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71577"/>
            <a:ext cx="2667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independent,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A235059C-4D64-7843-BCED-BEE7F7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9" y="3973284"/>
            <a:ext cx="7115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do not confuse with disjoint subsets,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32" descr="txp_fig">
            <a:extLst>
              <a:ext uri="{FF2B5EF4-FFF2-40B4-BE49-F238E27FC236}">
                <a16:creationId xmlns:a16="http://schemas.microsoft.com/office/drawing/2014/main" id="{214AC666-450C-9943-B272-8995A12ADB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023952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1BD5B6-C605-1F4E-9254-E43E7D49FDFC}"/>
              </a:ext>
            </a:extLst>
          </p:cNvPr>
          <p:cNvSpPr txBox="1"/>
          <p:nvPr/>
        </p:nvSpPr>
        <p:spPr>
          <a:xfrm>
            <a:off x="876813" y="4436715"/>
            <a:ext cx="774244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dice: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even,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odd,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½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0      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affects probability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independent.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04E13-B0FD-B644-8A5D-65E677C2693B}"/>
              </a:ext>
            </a:extLst>
          </p:cNvPr>
          <p:cNvSpPr txBox="1"/>
          <p:nvPr/>
        </p:nvSpPr>
        <p:spPr>
          <a:xfrm>
            <a:off x="466725" y="2906310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A, B, independent, imposing one has no effect on the probability of the other.</a:t>
            </a:r>
          </a:p>
        </p:txBody>
      </p:sp>
    </p:spTree>
    <p:extLst>
      <p:ext uri="{BB962C8B-B14F-4D97-AF65-F5344CB8AC3E}">
        <p14:creationId xmlns:p14="http://schemas.microsoft.com/office/powerpoint/2010/main" val="5872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03078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Interpretation of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Law of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9650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1521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structure and policies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Outline of topics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resources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2020),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547735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700260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36036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Random variables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(density) functions: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joint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marginal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23329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Statistical Data Analysis / lecture week 1</a:t>
            </a:r>
          </a:p>
        </p:txBody>
      </p:sp>
      <p:pic>
        <p:nvPicPr>
          <p:cNvPr id="6" name="Picture 18" descr="fig_1_3_a">
            <a:extLst>
              <a:ext uri="{FF2B5EF4-FFF2-40B4-BE49-F238E27FC236}">
                <a16:creationId xmlns:a16="http://schemas.microsoft.com/office/drawing/2014/main" id="{0A8247F1-79ED-D941-BB56-C9E1E3DB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6" y="1639555"/>
            <a:ext cx="3719059" cy="32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ig_1_3_b">
            <a:extLst>
              <a:ext uri="{FF2B5EF4-FFF2-40B4-BE49-F238E27FC236}">
                <a16:creationId xmlns:a16="http://schemas.microsoft.com/office/drawing/2014/main" id="{257C5A1C-7A16-2649-956F-1F87A7BC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3133"/>
            <a:ext cx="3719058" cy="33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14:cNvPr>
              <p14:cNvContentPartPr/>
              <p14:nvPr/>
            </p14:nvContentPartPr>
            <p14:xfrm>
              <a:off x="2414074" y="2264534"/>
              <a:ext cx="46800" cy="205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954" y="2249054"/>
                <a:ext cx="77400" cy="20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0CEE5D-18A7-CA4D-8CF5-0EFD0F6B8D3C}"/>
              </a:ext>
            </a:extLst>
          </p:cNvPr>
          <p:cNvGrpSpPr/>
          <p:nvPr/>
        </p:nvGrpSpPr>
        <p:grpSpPr>
          <a:xfrm>
            <a:off x="2131114" y="1839374"/>
            <a:ext cx="537480" cy="339840"/>
            <a:chOff x="2131114" y="1948234"/>
            <a:chExt cx="5374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14:cNvPr>
                <p14:cNvContentPartPr/>
                <p14:nvPr/>
              </p14:nvContentPartPr>
              <p14:xfrm>
                <a:off x="2131114" y="2001874"/>
                <a:ext cx="225360" cy="137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15994" y="1986754"/>
                  <a:ext cx="25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14:cNvPr>
                <p14:cNvContentPartPr/>
                <p14:nvPr/>
              </p14:nvContentPartPr>
              <p14:xfrm>
                <a:off x="2171074" y="1948234"/>
                <a:ext cx="16308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5954" y="1933114"/>
                  <a:ext cx="193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14:cNvPr>
                <p14:cNvContentPartPr/>
                <p14:nvPr/>
              </p14:nvContentPartPr>
              <p14:xfrm>
                <a:off x="2412634" y="2089714"/>
                <a:ext cx="255960" cy="19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7514" y="2074594"/>
                  <a:ext cx="2862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8BE38-7CC2-AA4F-886E-8170F83CCAC4}"/>
              </a:ext>
            </a:extLst>
          </p:cNvPr>
          <p:cNvGrpSpPr/>
          <p:nvPr/>
        </p:nvGrpSpPr>
        <p:grpSpPr>
          <a:xfrm>
            <a:off x="1521634" y="3113054"/>
            <a:ext cx="927720" cy="1157400"/>
            <a:chOff x="1521634" y="3221914"/>
            <a:chExt cx="927720" cy="11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14:cNvPr>
                <p14:cNvContentPartPr/>
                <p14:nvPr/>
              </p14:nvContentPartPr>
              <p14:xfrm>
                <a:off x="2333794" y="3270514"/>
                <a:ext cx="10188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8314" y="3255394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14:cNvPr>
                <p14:cNvContentPartPr/>
                <p14:nvPr/>
              </p14:nvContentPartPr>
              <p14:xfrm>
                <a:off x="2198794" y="3494074"/>
                <a:ext cx="250560" cy="18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3314" y="3478954"/>
                  <a:ext cx="281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14:cNvPr>
                <p14:cNvContentPartPr/>
                <p14:nvPr/>
              </p14:nvContentPartPr>
              <p14:xfrm>
                <a:off x="2110234" y="3759034"/>
                <a:ext cx="279720" cy="25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4754" y="3743914"/>
                  <a:ext cx="310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14:cNvPr>
                <p14:cNvContentPartPr/>
                <p14:nvPr/>
              </p14:nvContentPartPr>
              <p14:xfrm>
                <a:off x="1948234" y="4071154"/>
                <a:ext cx="390600" cy="25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3114" y="4055674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14:cNvPr>
                <p14:cNvContentPartPr/>
                <p14:nvPr/>
              </p14:nvContentPartPr>
              <p14:xfrm>
                <a:off x="1772554" y="4305514"/>
                <a:ext cx="313200" cy="7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57434" y="4290034"/>
                  <a:ext cx="343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14:cNvPr>
                <p14:cNvContentPartPr/>
                <p14:nvPr/>
              </p14:nvContentPartPr>
              <p14:xfrm>
                <a:off x="1521634" y="3221914"/>
                <a:ext cx="302400" cy="27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6514" y="3206794"/>
                  <a:ext cx="332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14:cNvPr>
                <p14:cNvContentPartPr/>
                <p14:nvPr/>
              </p14:nvContentPartPr>
              <p14:xfrm>
                <a:off x="1893154" y="3324154"/>
                <a:ext cx="381960" cy="64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78034" y="3309034"/>
                  <a:ext cx="4125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14:cNvPr>
                <p14:cNvContentPartPr/>
                <p14:nvPr/>
              </p14:nvContentPartPr>
              <p14:xfrm>
                <a:off x="2226874" y="3880354"/>
                <a:ext cx="4824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754" y="3864874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14:cNvPr>
                <p14:cNvContentPartPr/>
                <p14:nvPr/>
              </p14:nvContentPartPr>
              <p14:xfrm>
                <a:off x="2189434" y="3963514"/>
                <a:ext cx="161280" cy="7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3954" y="3948394"/>
                  <a:ext cx="191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14:cNvPr>
              <p14:cNvContentPartPr/>
              <p14:nvPr/>
            </p14:nvContentPartPr>
            <p14:xfrm>
              <a:off x="6407194" y="3655214"/>
              <a:ext cx="33120" cy="640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1714" y="3640094"/>
                <a:ext cx="6336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14:cNvPr>
              <p14:cNvContentPartPr/>
              <p14:nvPr/>
            </p14:nvContentPartPr>
            <p14:xfrm>
              <a:off x="5322874" y="3653054"/>
              <a:ext cx="1030320" cy="48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7754" y="3637934"/>
                <a:ext cx="106092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0632CAA-865B-994D-AD69-1DC69902C40D}"/>
              </a:ext>
            </a:extLst>
          </p:cNvPr>
          <p:cNvGrpSpPr/>
          <p:nvPr/>
        </p:nvGrpSpPr>
        <p:grpSpPr>
          <a:xfrm>
            <a:off x="6543634" y="3551534"/>
            <a:ext cx="1015920" cy="219240"/>
            <a:chOff x="6543634" y="3660394"/>
            <a:chExt cx="10159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14:cNvPr>
                <p14:cNvContentPartPr/>
                <p14:nvPr/>
              </p14:nvContentPartPr>
              <p14:xfrm>
                <a:off x="6543634" y="3771994"/>
                <a:ext cx="132480" cy="3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54" y="3756874"/>
                  <a:ext cx="163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14:cNvPr>
                <p14:cNvContentPartPr/>
                <p14:nvPr/>
              </p14:nvContentPartPr>
              <p14:xfrm>
                <a:off x="6865114" y="3820594"/>
                <a:ext cx="46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634" y="3805474"/>
                  <a:ext cx="3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14:cNvPr>
                <p14:cNvContentPartPr/>
                <p14:nvPr/>
              </p14:nvContentPartPr>
              <p14:xfrm>
                <a:off x="6868714" y="3811234"/>
                <a:ext cx="61200" cy="1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594" y="3796114"/>
                  <a:ext cx="9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14:cNvPr>
                <p14:cNvContentPartPr/>
                <p14:nvPr/>
              </p14:nvContentPartPr>
              <p14:xfrm>
                <a:off x="6873754" y="3794674"/>
                <a:ext cx="15804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8634" y="3779194"/>
                  <a:ext cx="18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14:cNvPr>
                <p14:cNvContentPartPr/>
                <p14:nvPr/>
              </p14:nvContentPartPr>
              <p14:xfrm>
                <a:off x="7272994" y="3660394"/>
                <a:ext cx="286560" cy="21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7514" y="3644914"/>
                  <a:ext cx="3171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14:cNvPr>
              <p14:cNvContentPartPr/>
              <p14:nvPr/>
            </p14:nvContentPartPr>
            <p14:xfrm>
              <a:off x="6338794" y="2879414"/>
              <a:ext cx="29520" cy="12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3674" y="2864294"/>
                <a:ext cx="59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14:cNvPr>
              <p14:cNvContentPartPr/>
              <p14:nvPr/>
            </p14:nvContentPartPr>
            <p14:xfrm>
              <a:off x="6392074" y="3200894"/>
              <a:ext cx="19800" cy="12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76594" y="3185774"/>
                <a:ext cx="50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14:cNvPr>
              <p14:cNvContentPartPr/>
              <p14:nvPr/>
            </p14:nvContentPartPr>
            <p14:xfrm>
              <a:off x="6400714" y="3461534"/>
              <a:ext cx="12600" cy="81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85234" y="3446054"/>
                <a:ext cx="4320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925E69BC-C872-8241-8A71-11A3BC1C62C8}"/>
              </a:ext>
            </a:extLst>
          </p:cNvPr>
          <p:cNvGrpSpPr/>
          <p:nvPr/>
        </p:nvGrpSpPr>
        <p:grpSpPr>
          <a:xfrm>
            <a:off x="6241594" y="2489894"/>
            <a:ext cx="413640" cy="261360"/>
            <a:chOff x="6241594" y="2598754"/>
            <a:chExt cx="4136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14:cNvPr>
                <p14:cNvContentPartPr/>
                <p14:nvPr/>
              </p14:nvContentPartPr>
              <p14:xfrm>
                <a:off x="6259234" y="2607394"/>
                <a:ext cx="169560" cy="18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3754" y="2591914"/>
                  <a:ext cx="199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14:cNvPr>
                <p14:cNvContentPartPr/>
                <p14:nvPr/>
              </p14:nvContentPartPr>
              <p14:xfrm>
                <a:off x="6241594" y="2598754"/>
                <a:ext cx="189720" cy="16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26474" y="2583634"/>
                  <a:ext cx="22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14:cNvPr>
                <p14:cNvContentPartPr/>
                <p14:nvPr/>
              </p14:nvContentPartPr>
              <p14:xfrm>
                <a:off x="6438514" y="2718274"/>
                <a:ext cx="213120" cy="13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3034" y="2703154"/>
                  <a:ext cx="24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14:cNvPr>
                <p14:cNvContentPartPr/>
                <p14:nvPr/>
              </p14:nvContentPartPr>
              <p14:xfrm>
                <a:off x="6465874" y="2797474"/>
                <a:ext cx="189360" cy="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0754" y="2782354"/>
                  <a:ext cx="219960" cy="9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Rectangle 2">
            <a:extLst>
              <a:ext uri="{FF2B5EF4-FFF2-40B4-BE49-F238E27FC236}">
                <a16:creationId xmlns:a16="http://schemas.microsoft.com/office/drawing/2014/main" id="{AECAD172-B399-0342-86A6-2771D096626D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Quantiles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7711CE-3422-0347-9979-05B081A06FEE}"/>
              </a:ext>
            </a:extLst>
          </p:cNvPr>
          <p:cNvSpPr txBox="1"/>
          <p:nvPr/>
        </p:nvSpPr>
        <p:spPr>
          <a:xfrm>
            <a:off x="613742" y="871694"/>
            <a:ext cx="694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quantile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-point)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(0 ≤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B7B5B0-201A-D345-B2A1-F45E3AFB9857}"/>
              </a:ext>
            </a:extLst>
          </p:cNvPr>
          <p:cNvSpPr txBox="1"/>
          <p:nvPr/>
        </p:nvSpPr>
        <p:spPr>
          <a:xfrm>
            <a:off x="611186" y="4940132"/>
            <a:ext cx="841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inverse of cumulative distribution: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03A857-A784-9845-86D8-C6626838F412}"/>
              </a:ext>
            </a:extLst>
          </p:cNvPr>
          <p:cNvSpPr txBox="1"/>
          <p:nvPr/>
        </p:nvSpPr>
        <p:spPr>
          <a:xfrm>
            <a:off x="578528" y="5453731"/>
            <a:ext cx="49513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case of quantile: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median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(compare to peak of pdf = mode)</a:t>
            </a:r>
          </a:p>
        </p:txBody>
      </p:sp>
    </p:spTree>
    <p:extLst>
      <p:ext uri="{BB962C8B-B14F-4D97-AF65-F5344CB8AC3E}">
        <p14:creationId xmlns:p14="http://schemas.microsoft.com/office/powerpoint/2010/main" val="383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7D9D11-467B-A749-9CE6-E6B42373C734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219869"/>
            <a:ext cx="3168650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Histograms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C07F38C-312A-BF4A-8A78-8A8F068E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26" y="3076028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pdf = histogram with infinite data sample, zero bin width, normalized to unit area.</a:t>
            </a:r>
          </a:p>
        </p:txBody>
      </p:sp>
      <p:pic>
        <p:nvPicPr>
          <p:cNvPr id="8" name="Picture 13" descr="txp_fig">
            <a:extLst>
              <a:ext uri="{FF2B5EF4-FFF2-40B4-BE49-F238E27FC236}">
                <a16:creationId xmlns:a16="http://schemas.microsoft.com/office/drawing/2014/main" id="{E86614C4-234C-664B-B4C3-3D38180CBEC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" y="4569923"/>
            <a:ext cx="19081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fig_1_2">
            <a:extLst>
              <a:ext uri="{FF2B5EF4-FFF2-40B4-BE49-F238E27FC236}">
                <a16:creationId xmlns:a16="http://schemas.microsoft.com/office/drawing/2014/main" id="{95F4C755-397D-CE4F-A8BE-23652B27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98" y="1134772"/>
            <a:ext cx="4778457" cy="4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31638-1ADA-0443-AC05-3C392C955854}"/>
              </a:ext>
            </a:extLst>
          </p:cNvPr>
          <p:cNvSpPr txBox="1"/>
          <p:nvPr/>
        </p:nvSpPr>
        <p:spPr>
          <a:xfrm>
            <a:off x="499519" y="5708004"/>
            <a:ext cx="844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normalize histogram to unit area, compare directly  to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B2BD2-85C1-7B42-8C86-3976699932C5}"/>
              </a:ext>
            </a:extLst>
          </p:cNvPr>
          <p:cNvSpPr txBox="1"/>
          <p:nvPr/>
        </p:nvSpPr>
        <p:spPr>
          <a:xfrm>
            <a:off x="202865" y="1058913"/>
            <a:ext cx="39472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very large.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bins, bin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(1)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C5B7859-DC4D-6D40-9B23-29A6C19B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62" y="821650"/>
            <a:ext cx="8496300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year completely online: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2 hours per week of recorded lectures (the core material), 	will 	be available by start of every Monday.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1 hour per week discussion session (schedule tbc):	live 	 	video via MS Teams with additional examples, discussion of 	problem sheets, computing tools, etc.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 	You should view the lectures before the discussion session.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There will be 9 problem sheets.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Some paper &amp; pencil, some computing problems.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Due weekly Mondays 5 pm starting lecture week 3 through 11.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Late submissions according to College policy (10% off for 24h,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then no credit unless agreed ).</a:t>
            </a:r>
          </a:p>
        </p:txBody>
      </p:sp>
    </p:spTree>
    <p:extLst>
      <p:ext uri="{BB962C8B-B14F-4D97-AF65-F5344CB8AC3E}">
        <p14:creationId xmlns:p14="http://schemas.microsoft.com/office/powerpoint/2010/main" val="11096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4832E8-882D-2144-9FBF-969487D674D3}"/>
              </a:ext>
            </a:extLst>
          </p:cNvPr>
          <p:cNvSpPr txBox="1">
            <a:spLocks noChangeArrowheads="1"/>
          </p:cNvSpPr>
          <p:nvPr/>
        </p:nvSpPr>
        <p:spPr>
          <a:xfrm>
            <a:off x="250824" y="312961"/>
            <a:ext cx="7826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distributions, joint pdf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E84931-FFB5-F440-B1B0-3BF6F861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1297216"/>
            <a:ext cx="431958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Outcome of experiment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charac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terized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by several values, e.g. an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-component vector,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... 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91639CA-0F91-7A43-AAFB-B72257DE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29" y="4202339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joint pdf 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F5753D8-AB36-224A-BDEB-3C497243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3" y="1332201"/>
            <a:ext cx="4013200" cy="37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xp_fig">
            <a:extLst>
              <a:ext uri="{FF2B5EF4-FFF2-40B4-BE49-F238E27FC236}">
                <a16:creationId xmlns:a16="http://schemas.microsoft.com/office/drawing/2014/main" id="{55E3088A-76C9-A843-BBB0-1ADAAA27C3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4" y="3443514"/>
            <a:ext cx="3021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txp_fig">
            <a:extLst>
              <a:ext uri="{FF2B5EF4-FFF2-40B4-BE49-F238E27FC236}">
                <a16:creationId xmlns:a16="http://schemas.microsoft.com/office/drawing/2014/main" id="{B03C0359-3C6D-DB4E-8353-343D7A129F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68" y="5896204"/>
            <a:ext cx="4252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DD981B42-388D-7142-9C57-453B3006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43" y="5896204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Normalization: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F3B73C-A330-7B4C-A789-614EFDBC4EEE}"/>
              </a:ext>
            </a:extLst>
          </p:cNvPr>
          <p:cNvCxnSpPr>
            <a:cxnSpLocks/>
          </p:cNvCxnSpPr>
          <p:nvPr/>
        </p:nvCxnSpPr>
        <p:spPr>
          <a:xfrm flipV="1">
            <a:off x="2527979" y="3881939"/>
            <a:ext cx="170656" cy="32040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9F9C9FF-4A6D-294B-B591-D122CFD05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41" y="5007871"/>
            <a:ext cx="4792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D23730-4AFE-C541-B2DD-F2340FABF311}"/>
              </a:ext>
            </a:extLst>
          </p:cNvPr>
          <p:cNvSpPr txBox="1">
            <a:spLocks noChangeArrowheads="1"/>
          </p:cNvSpPr>
          <p:nvPr/>
        </p:nvSpPr>
        <p:spPr>
          <a:xfrm>
            <a:off x="554264" y="304260"/>
            <a:ext cx="3025775" cy="5652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45DB7FD-6EB7-7643-A930-74C0DAF1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71108"/>
            <a:ext cx="455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only pdf of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(or one) of the components: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5269722-741D-1F4A-BBE0-D064C650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406" y="4358639"/>
            <a:ext cx="183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</a:t>
            </a:r>
          </a:p>
        </p:txBody>
      </p:sp>
      <p:pic>
        <p:nvPicPr>
          <p:cNvPr id="12" name="Picture 12" descr="txp_fig">
            <a:extLst>
              <a:ext uri="{FF2B5EF4-FFF2-40B4-BE49-F238E27FC236}">
                <a16:creationId xmlns:a16="http://schemas.microsoft.com/office/drawing/2014/main" id="{921C6DB6-B232-BD40-8168-4534CEFCEC9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5925858"/>
            <a:ext cx="4935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7" descr="txp_fig">
            <a:extLst>
              <a:ext uri="{FF2B5EF4-FFF2-40B4-BE49-F238E27FC236}">
                <a16:creationId xmlns:a16="http://schemas.microsoft.com/office/drawing/2014/main" id="{23F7BD0D-8393-324B-B8AC-65E8D759E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65350"/>
            <a:ext cx="3224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txp_fig">
            <a:extLst>
              <a:ext uri="{FF2B5EF4-FFF2-40B4-BE49-F238E27FC236}">
                <a16:creationId xmlns:a16="http://schemas.microsoft.com/office/drawing/2014/main" id="{E58245B5-730E-A14B-B5BF-058B8104528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4355836"/>
            <a:ext cx="2436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C6089A-B5FA-4C4F-B12F-60C4C6656555}"/>
              </a:ext>
            </a:extLst>
          </p:cNvPr>
          <p:cNvGrpSpPr/>
          <p:nvPr/>
        </p:nvGrpSpPr>
        <p:grpSpPr>
          <a:xfrm>
            <a:off x="4696619" y="627062"/>
            <a:ext cx="4013200" cy="3730625"/>
            <a:chOff x="4696619" y="627062"/>
            <a:chExt cx="4013200" cy="3730625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7D3B0828-6CBE-864A-BD3F-FA56D3931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619" y="627062"/>
              <a:ext cx="4013200" cy="37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FDAD1BB1-0655-0D4D-89EE-34215348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2113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9539987F-BED0-AF47-8916-0663D4D4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0685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058EC793-9A9D-BE47-B34E-BF6D234E2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924050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338CB68F-3FF8-9248-9C57-ED08E95E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7795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395A4100-B57E-6840-8627-DB1E77FD9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6351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">
              <a:extLst>
                <a:ext uri="{FF2B5EF4-FFF2-40B4-BE49-F238E27FC236}">
                  <a16:creationId xmlns:a16="http://schemas.microsoft.com/office/drawing/2014/main" id="{2B53DE07-4C40-2F4A-BFDD-82CF1AB76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4922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2F957A92-75BB-7042-AE7B-A9BD62B8B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347787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E517186B-4695-4D43-8550-0463F78D7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2033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985E4D88-9220-D04A-90EE-B32E6ABF3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0604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0CBD4811-8FCF-2B41-9B2D-CF1226F8C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5717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57EF5FF3-EB24-604A-93C6-2E9D7383E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7162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58C0C14D-41F5-4C49-8650-8C26A44A1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8606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>
              <a:extLst>
                <a:ext uri="{FF2B5EF4-FFF2-40B4-BE49-F238E27FC236}">
                  <a16:creationId xmlns:a16="http://schemas.microsoft.com/office/drawing/2014/main" id="{5E412938-44BA-724F-A621-A77A901A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0035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35791704-1E39-6040-8123-7F6E17EA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1480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">
              <a:extLst>
                <a:ext uri="{FF2B5EF4-FFF2-40B4-BE49-F238E27FC236}">
                  <a16:creationId xmlns:a16="http://schemas.microsoft.com/office/drawing/2014/main" id="{9B43920A-59C7-7147-A6C8-96C081224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2924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4CACCEE8-FFD9-1443-9E47-F76FF450E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4353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9FAB727A-4DEA-A545-8672-650546CB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5798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C61BBD72-FD2F-994F-B6D3-9C0757BA7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669" y="2524125"/>
              <a:ext cx="24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bg2"/>
                  </a:solidFill>
                </a:rPr>
                <a:t>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775B02-0221-3C43-8B6E-BE3AA0F195E4}"/>
              </a:ext>
            </a:extLst>
          </p:cNvPr>
          <p:cNvSpPr txBox="1"/>
          <p:nvPr/>
        </p:nvSpPr>
        <p:spPr>
          <a:xfrm>
            <a:off x="394831" y="4983163"/>
            <a:ext cx="8354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to find marginal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joint pdf, integrate over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variables except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22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697181C-5E4E-7C4D-A61E-776129F5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0" y="788428"/>
            <a:ext cx="6264734" cy="58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725B67-3D6C-3B43-81DA-80CFBC84D715}"/>
              </a:ext>
            </a:extLst>
          </p:cNvPr>
          <p:cNvSpPr txBox="1">
            <a:spLocks noChangeArrowheads="1"/>
          </p:cNvSpPr>
          <p:nvPr/>
        </p:nvSpPr>
        <p:spPr>
          <a:xfrm>
            <a:off x="2351768" y="172809"/>
            <a:ext cx="41767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  (2)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3EF0EC1-BC72-A542-9CEA-A5137E97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10" y="4493621"/>
            <a:ext cx="3024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is the projection of joint pdf onto individual axes.</a:t>
            </a:r>
          </a:p>
        </p:txBody>
      </p:sp>
    </p:spTree>
    <p:extLst>
      <p:ext uri="{BB962C8B-B14F-4D97-AF65-F5344CB8AC3E}">
        <p14:creationId xmlns:p14="http://schemas.microsoft.com/office/powerpoint/2010/main" val="40566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530597-9472-5448-8FE6-CE5EA5DA0241}"/>
              </a:ext>
            </a:extLst>
          </p:cNvPr>
          <p:cNvSpPr txBox="1">
            <a:spLocks noChangeArrowheads="1"/>
          </p:cNvSpPr>
          <p:nvPr/>
        </p:nvSpPr>
        <p:spPr>
          <a:xfrm>
            <a:off x="2934354" y="153782"/>
            <a:ext cx="3241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CC6B8A7-A5F9-9F44-B72B-181F6D01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74" y="732285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to consider some components of joint pdf as constant.  Recall conditional probability: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8BF540F-1406-4B47-84BF-D300FDA0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28038"/>
            <a:ext cx="2653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conditional pdfs:</a:t>
            </a:r>
          </a:p>
        </p:txBody>
      </p:sp>
      <p:pic>
        <p:nvPicPr>
          <p:cNvPr id="16" name="Picture 34" descr="txp_fig">
            <a:extLst>
              <a:ext uri="{FF2B5EF4-FFF2-40B4-BE49-F238E27FC236}">
                <a16:creationId xmlns:a16="http://schemas.microsoft.com/office/drawing/2014/main" id="{D6486605-AE94-2B43-9DD7-50CA59CB6EC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43776"/>
            <a:ext cx="43973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628183-1603-CB4A-BBC1-EBAA312B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40" y="2834822"/>
            <a:ext cx="2324100" cy="92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1E260C-C3F6-3546-B11C-202F5410C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322" y="4015476"/>
            <a:ext cx="2374900" cy="850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BA5293-6D24-4144-A4C4-A4D9FE3D3D8E}"/>
              </a:ext>
            </a:extLst>
          </p:cNvPr>
          <p:cNvSpPr txBox="1"/>
          <p:nvPr/>
        </p:nvSpPr>
        <p:spPr>
          <a:xfrm>
            <a:off x="468313" y="5211299"/>
            <a:ext cx="57077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pdf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fixed.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denominator fixes normalization so that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FE529-80AE-5546-834F-AA6BA3C54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801" y="5626980"/>
            <a:ext cx="2235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F02766-48BD-0147-87F8-CE3230C7DC7E}"/>
              </a:ext>
            </a:extLst>
          </p:cNvPr>
          <p:cNvSpPr txBox="1">
            <a:spLocks noChangeArrowheads="1"/>
          </p:cNvSpPr>
          <p:nvPr/>
        </p:nvSpPr>
        <p:spPr>
          <a:xfrm>
            <a:off x="2344511" y="173564"/>
            <a:ext cx="403383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C497F27-F052-8C4E-A0BF-2562E601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8" y="869593"/>
            <a:ext cx="820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E.g. joint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used to find conditional pdfs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97AECDA-0FE6-9142-9D0B-D7200EC0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" y="1419481"/>
            <a:ext cx="7365443" cy="35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17286007-0CC1-A84E-9F5A-2B0A65A0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99" y="5033962"/>
            <a:ext cx="8327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Basically treat some of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constant, then divide the joint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pdf by the marginal pdf of those variables being held constant so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that what is left has correct normalization, e.g., </a:t>
            </a:r>
          </a:p>
        </p:txBody>
      </p:sp>
      <p:pic>
        <p:nvPicPr>
          <p:cNvPr id="11" name="Picture 20" descr="txp_fig">
            <a:extLst>
              <a:ext uri="{FF2B5EF4-FFF2-40B4-BE49-F238E27FC236}">
                <a16:creationId xmlns:a16="http://schemas.microsoft.com/office/drawing/2014/main" id="{91A5FD6C-204B-FA4F-83F6-6543281413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49" y="5837237"/>
            <a:ext cx="2011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E85AEE5B-F7EE-604E-9AB0-6FAC1611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191303"/>
            <a:ext cx="347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becomes: </a:t>
            </a:r>
          </a:p>
        </p:txBody>
      </p:sp>
      <p:pic>
        <p:nvPicPr>
          <p:cNvPr id="7" name="Picture 26" descr="txp_fig">
            <a:extLst>
              <a:ext uri="{FF2B5EF4-FFF2-40B4-BE49-F238E27FC236}">
                <a16:creationId xmlns:a16="http://schemas.microsoft.com/office/drawing/2014/main" id="{7225C991-16FE-8B46-A865-5796CE09252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35740"/>
            <a:ext cx="2720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7">
            <a:extLst>
              <a:ext uri="{FF2B5EF4-FFF2-40B4-BE49-F238E27FC236}">
                <a16:creationId xmlns:a16="http://schemas.microsoft.com/office/drawing/2014/main" id="{0A5C917E-3E76-2D49-835C-869CF201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196866"/>
            <a:ext cx="3504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74160FC7-BBDB-A144-A890-ABF6C84F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3" y="2909425"/>
            <a:ext cx="297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8D4590CB-BCB5-8043-A24A-E2594BF7B23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342916"/>
            <a:ext cx="29987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txp_fig">
            <a:extLst>
              <a:ext uri="{FF2B5EF4-FFF2-40B4-BE49-F238E27FC236}">
                <a16:creationId xmlns:a16="http://schemas.microsoft.com/office/drawing/2014/main" id="{F05C5B56-81A4-CC4B-90E2-85626A4F9E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81" y="3017375"/>
            <a:ext cx="2619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C2BD1-7174-0241-9767-8C73E5F7F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093" y="4318008"/>
            <a:ext cx="3442581" cy="72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E3EB69-C370-5C46-A3D6-4517C6375E11}"/>
              </a:ext>
            </a:extLst>
          </p:cNvPr>
          <p:cNvSpPr txBox="1"/>
          <p:nvPr/>
        </p:nvSpPr>
        <p:spPr>
          <a:xfrm>
            <a:off x="811317" y="3619237"/>
            <a:ext cx="687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fixing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effect on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D08686C-7DD3-624D-9A4D-B885879C89CC}"/>
              </a:ext>
            </a:extLst>
          </p:cNvPr>
          <p:cNvSpPr txBox="1">
            <a:spLocks noChangeArrowheads="1"/>
          </p:cNvSpPr>
          <p:nvPr/>
        </p:nvSpPr>
        <p:spPr>
          <a:xfrm>
            <a:off x="275776" y="256728"/>
            <a:ext cx="848722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Bayes’ theorem, independence for 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40901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9185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(2)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05E0DE7-4F85-4549-B114-5131C08F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5000"/>
            <a:ext cx="871378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problem sheets, scan/merge into a single pdf file.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Filename:  </a:t>
            </a:r>
            <a:r>
              <a:rPr lang="en-US" altLang="en-US" sz="2400" dirty="0" err="1">
                <a:latin typeface="+mn-lt"/>
              </a:rPr>
              <a:t>yourName_stat_probsheet_</a:t>
            </a:r>
            <a:r>
              <a:rPr lang="en-US" altLang="en-US" sz="2400" i="1" dirty="0" err="1">
                <a:latin typeface="+mn-lt"/>
              </a:rPr>
              <a:t>n</a:t>
            </a:r>
            <a:r>
              <a:rPr lang="en-US" altLang="en-US" sz="2400" dirty="0" err="1">
                <a:latin typeface="+mn-lt"/>
              </a:rPr>
              <a:t>.pdf</a:t>
            </a:r>
            <a:r>
              <a:rPr lang="en-US" altLang="en-US" sz="2400" dirty="0">
                <a:latin typeface="+mn-lt"/>
              </a:rPr>
              <a:t>  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= 1,2,…)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Please no hi-res photos from phone (use iScanner or similar).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students:  upload into Turnitin on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PhD students:  email single pdf  attachment to </a:t>
            </a:r>
            <a:r>
              <a:rPr lang="en-US" altLang="en-US" sz="2000" b="1" dirty="0" err="1">
                <a:solidFill>
                  <a:srgbClr val="0070C0"/>
                </a:solidFill>
                <a:latin typeface="+mn-lt"/>
              </a:rPr>
              <a:t>g.cowan@rhul.ac.uk</a:t>
            </a:r>
            <a:endParaRPr lang="en-US" altLang="en-US" sz="2000" b="1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Subject line:  statistics problem sheet </a:t>
            </a:r>
            <a:r>
              <a:rPr lang="en-US" altLang="en-US" sz="2400" i="1" dirty="0">
                <a:latin typeface="+mn-lt"/>
              </a:rPr>
              <a:t>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Put your name in the pdf file (not just in the email).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Also write on the problem sheet your College and degree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programme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(MSc,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PhD).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written exam at end of year (May 2021); format (e.g., open/closed-book) will depend on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covid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situation. 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:  Exam worth 80%, problem sheets 20%.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no statistics exam.</a:t>
            </a:r>
          </a:p>
        </p:txBody>
      </p:sp>
    </p:spTree>
    <p:extLst>
      <p:ext uri="{BB962C8B-B14F-4D97-AF65-F5344CB8AC3E}">
        <p14:creationId xmlns:p14="http://schemas.microsoft.com/office/powerpoint/2010/main" val="2049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135395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E33D8D-214B-4340-8CEC-C69C83E9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45448"/>
            <a:ext cx="7993063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coursework includes short computer programs.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choice of language – best to use python or C++ in a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environment (some flexibility here).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/>
                <a:ea typeface="ＭＳ Ｐゴシック" charset="0"/>
              </a:rPr>
              <a:t>The C++ option requires specific software (ROOT and its class library) – cannot just use e.g. visual C++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can use your own accounts – usual HEP setup should be OK.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you will get an account on the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cluster.  You create an X-Window on your local machine (e.g. laptop), and from there you remotely login to RHUL.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For mac, install </a:t>
            </a:r>
            <a:r>
              <a:rPr lang="en-US" altLang="en-US" sz="2400" dirty="0" err="1">
                <a:latin typeface="+mn-lt"/>
              </a:rPr>
              <a:t>XQuartz</a:t>
            </a:r>
            <a:r>
              <a:rPr lang="en-US" altLang="en-US" sz="2400" dirty="0">
                <a:latin typeface="+mn-lt"/>
              </a:rPr>
              <a:t> from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www.xquartz.org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open 	a terminal window.  For windows, various options, e.g., 	</a:t>
            </a:r>
            <a:r>
              <a:rPr lang="en-US" altLang="en-US" sz="2400" dirty="0" err="1">
                <a:latin typeface="+mn-lt"/>
              </a:rPr>
              <a:t>mobaXterm</a:t>
            </a:r>
            <a:r>
              <a:rPr lang="en-US" altLang="en-US" sz="2400" dirty="0">
                <a:latin typeface="+mn-lt"/>
              </a:rPr>
              <a:t> or </a:t>
            </a:r>
            <a:r>
              <a:rPr lang="en-US" altLang="en-US" sz="2400" dirty="0" err="1">
                <a:latin typeface="+mn-lt"/>
              </a:rPr>
              <a:t>cygwin</a:t>
            </a:r>
            <a:r>
              <a:rPr lang="en-US" altLang="en-US" sz="2400" dirty="0">
                <a:latin typeface="+mn-lt"/>
              </a:rPr>
              <a:t>/X (more info on web page).</a:t>
            </a:r>
          </a:p>
        </p:txBody>
      </p:sp>
    </p:spTree>
    <p:extLst>
      <p:ext uri="{BB962C8B-B14F-4D97-AF65-F5344CB8AC3E}">
        <p14:creationId xmlns:p14="http://schemas.microsoft.com/office/powerpoint/2010/main" val="707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28F00-A50A-EE4B-805D-82881ADC8EB6}"/>
              </a:ext>
            </a:extLst>
          </p:cNvPr>
          <p:cNvSpPr txBox="1"/>
          <p:nvPr/>
        </p:nvSpPr>
        <p:spPr>
          <a:xfrm>
            <a:off x="881743" y="1013753"/>
            <a:ext cx="6457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1	Probability, Bayes’ theorem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2	Random variables and probability densities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3	Expectation values, error propagation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4	Catalogue of pdfs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5	The Monte Carlo method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6	Statistical tests:  general concepts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7	Test statistics, multivariate methods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8	Goodness-of-fit tests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9	Parameter estimation,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10	More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11	Method of least squares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12	Interval estimation, setting limits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13	Nuisance parameters, systematic uncertainties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14	Examples of Bayesian approach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168053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68086" y="799425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P.A. </a:t>
            </a:r>
            <a:r>
              <a:rPr lang="en-US" altLang="en-US" sz="2400" dirty="0" err="1">
                <a:solidFill>
                  <a:srgbClr val="0070C0"/>
                </a:solidFill>
              </a:rPr>
              <a:t>Zyla</a:t>
            </a:r>
            <a:r>
              <a:rPr lang="en-US" altLang="en-US" sz="2400" dirty="0">
                <a:solidFill>
                  <a:srgbClr val="0070C0"/>
                </a:solidFill>
              </a:rPr>
              <a:t> et al. (Particle Data Group), 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2020, 083C01 (2020);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4020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57496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Tasks of statistical data analysis in science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role of uncertainty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000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49" y="4491335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>
            <a:off x="2539092" y="4386943"/>
            <a:ext cx="1064079" cy="8343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828349" y="4181586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5377603" y="4208307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N(x)}{n \Delta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103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\cap B)  = f(x, y) \, dx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8"/>
  <p:tag name="PICTUREFILESIZE" val="124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 \cdots \int f(x_1, \ldots, x_n) dx_1 \cdots dx_n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5"/>
  <p:tag name="PICTUREFILESIZE" val="149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1(x_1) = \int \cdots \int f(x_1, \ldots, x_n)&#13;&#10;\, dx_2 \ldots dx_n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187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begin{eqnarray*}&#13;&#10;P(A) &amp; = &amp; \sum_i P(A \cap B_i) \\*[0.2 cm]&#13;&#10;&amp; = &amp; \sum_i f(x, y_i) \, dy \, dx \\*[0.2 cm]&#13;&#10;&amp; \rightarrow &amp; \int f(x, y) \, dy \, dx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54"/>
  <p:tag name="PICTUREFILESIZE" val="377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x(x) = \int f(x,y)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22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A \cap B)}{P(A)} = &#13;&#10;\frac{f(x,y) \, dx \, dy}{f_x(x) \, d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284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int h(y|x) \, dy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3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x|y) = \frac{ h(y|x) f_x(x)}{f_y(y)}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290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A \cap B) = P(A) P(B)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17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, y) = f_x(x) f_y(y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176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begin{array}{l}&#13;&#10;P(\overline{A}) = 1 - P(A) \\*[0.2 cm]&#13;&#10;P(A \cup \overline{A}) = 1 \\*[0.2 cm]&#13;&#10;P(\emptyset) = 0 \\*[0.2 cm]&#13;&#10;\mbox{if } A \subset B, \; \mbox{then } P(A) &#13;&#10;\le P(B) \\*[0.2 cm]&#13;&#10;P(A \cup B) = P(A) + P(B) - P(A \cap B)&#13;&#10;\end{arra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485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2783</Words>
  <Application>Microsoft Macintosh PowerPoint</Application>
  <PresentationFormat>On-screen Show (4:3)</PresentationFormat>
  <Paragraphs>365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102</cp:revision>
  <dcterms:created xsi:type="dcterms:W3CDTF">2020-05-18T17:44:39Z</dcterms:created>
  <dcterms:modified xsi:type="dcterms:W3CDTF">2020-09-13T17:38:02Z</dcterms:modified>
</cp:coreProperties>
</file>