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7" r:id="rId2"/>
    <p:sldId id="1182" r:id="rId3"/>
    <p:sldId id="1191" r:id="rId4"/>
    <p:sldId id="1274" r:id="rId5"/>
    <p:sldId id="1275" r:id="rId6"/>
    <p:sldId id="1218" r:id="rId7"/>
    <p:sldId id="1219" r:id="rId8"/>
    <p:sldId id="1220" r:id="rId9"/>
    <p:sldId id="1221" r:id="rId10"/>
    <p:sldId id="1222" r:id="rId11"/>
    <p:sldId id="1272" r:id="rId12"/>
    <p:sldId id="1223" r:id="rId13"/>
    <p:sldId id="1273" r:id="rId14"/>
    <p:sldId id="1266" r:id="rId15"/>
    <p:sldId id="1269" r:id="rId16"/>
    <p:sldId id="1224" r:id="rId17"/>
    <p:sldId id="1225" r:id="rId18"/>
    <p:sldId id="1263" r:id="rId19"/>
    <p:sldId id="1270" r:id="rId20"/>
    <p:sldId id="1271" r:id="rId21"/>
    <p:sldId id="1245" r:id="rId22"/>
    <p:sldId id="1226" r:id="rId23"/>
    <p:sldId id="1228" r:id="rId24"/>
    <p:sldId id="1229" r:id="rId25"/>
    <p:sldId id="1230" r:id="rId26"/>
    <p:sldId id="1231" r:id="rId27"/>
    <p:sldId id="1232" r:id="rId28"/>
    <p:sldId id="1233" r:id="rId29"/>
    <p:sldId id="1246" r:id="rId30"/>
    <p:sldId id="1235" r:id="rId31"/>
    <p:sldId id="1264" r:id="rId32"/>
    <p:sldId id="1236" r:id="rId33"/>
    <p:sldId id="1237" r:id="rId34"/>
    <p:sldId id="1238" r:id="rId35"/>
    <p:sldId id="1239" r:id="rId36"/>
    <p:sldId id="1240" r:id="rId37"/>
    <p:sldId id="124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05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8 11362,'-7'-4'2325,"2"0"-1720,5 4 2167,0 0-2772,0 2 0,0 0 34,0 3-28,0-1-6,0 1 0,0 0-6,0 1 0,0 0 6,0 1 0,0-1 12,0 1-12,0 1 0,0 1 0,0 1-28,0-1 28,0 1 0,0-1 11,-1 2 22,0-1-21,0 2-12,0 0 0,0 1 0,0 0-34,-1-1 34,2 1 67,-1 4-67,1-3-5,-1 2 5,1-3-17,0-2 6,0 2 11,0 0 0,0 0 11,0 0-6,0 0-5,0 5-11,0-3 11,0 3 6,0-5-6,0 0 33,0 0-33,0 1 0,0-2-5,0 6-1,0-5 6,0 3 0,0-6 6,0 0 33,0 1-39,0-1 0,0 1-22,0-1-18,0 0 40,-1 4 51,1-2-51,-1 2 0,0-3 0,1-2 0,-1 1-23,1-1 68,0 0 22,-1 3-5,0-2-40,1 2-22,0-3 56,0-1 6,0 2-56,0-2 5,0 1 78,0-1-44,0 1-50,-1 0 5,0 0 0,0 0 56,-1 1-17,0 6 62,0-4-96,-1 4-5,2-4 79,-2 3-63,1-3-10,0 4 61,-1-6 6,1 1-62,0 0-11,0-1 0,0 1 6,1-1 39,-1 0-40,0-1-5,1 0 84,0 0-50,0 1-40,1 4-5,0-3 11,0 3 0,0-3 56,-1 5-50,1-3-6,-2 4 0,2-5 11,-1 0-39,1 0 28,0 1 0,0-1 22,0-1 17,0 2-39,0-2 0,0 2-5,0-2 5,0 2 11,0 4 90,-1-3-62,1 3-39,0-5 50,-1 4 18,1-4-63,-1 5 1,0-6 117,1 0-56,-1 0-56,0 0-11,1 0 6,-1 1 62,1 0-57,0 2 34,0 0 117,0 6-162,0-4 0,0 5 0,0-7 0,0 2 0,0-1 6,0 1 56,0 0-62,0 1 0,0 1-6,0 7-16,0-5 22,0 4 0,-1-7 44,-1-1 24,1 0-102,-1-1 34,1-1 0,0-1 11,-1 1-11,-1 5 23,2-5 16,-2 5-73,1-7 34,1 0 0,0 1 11,-2 5-11,3-5 34,-2 6 5,1-6-44,0 0 5,0 1-6,0 0 6,-1 1 6,2 0 27,-1 1 40,0 0-39,0 0-34,0 8-6,-1-6 6,1 6 0,0-8 0,1 0 28,-1-1 6,1 0-34,0-1 11,0 6 6,0-5-12,0 2-5,0-5 62,0-1-29,0 0-33,0-2 0,0 1 6,0-1 22,0 0 17,0 5 33,0-3-78,0 2 0,0-4 0,0-1 17,0 0-11,0 4 33,0-3 78,0 5-44,0-6-73,0 2 0,0-2 34,0 1-6,0-2-28,0 1 5,0-2 40,0 2 11,0-1-56,1 3 6,0-1 33,-1 4-39,2-5 0,-2 1 62,1 0-12,0 4-50,0-3 0,0 2 17,0-4-17,1 0 5,-2-1 46,2 1-12,-2-1-39,1 0 0,0 1 33,0-1-33,1 0 6,-1 2 56,0-3-23,0 1-39,-1-3 0,1-2 28,-1 0-73,0 1 45,0-2 689,0 0-689,2-1-275,1-5-3511,3-4 3786,2-7 0,-3 7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8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15855,'35'13'1293,"-4"-1"-677,-20 0-291,3 0-168,-2 1 22,1-2-117,-2 0-40,-2-2-22,-1 0-73,-1-2 23,0 1-448,0-2-6,-1 2-364,1 0-897,-2-1 208,2 1-219,-1-2 1776,0-1 0,-2-3 0,-2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3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 7649,'4'2'2425,"0"0"695,-4-2-2599,11-12 61,-7 6-106,9-9-117,-11 10 358,1 1-314,-1 0-33,2 0 128,-2 0-425,2 0 207,-2 1-123,1-1-157,-1 2 358,-1-1-262,1 1 789,-2 1-885,3 0 0,-1 1-39,6 0 22,2 5-33,9 5 50,5 9 0,8 4-35,4 3 103,2 1 22,4 0-6,-2-1 28,1-1-190,-2 1 78,-3-1 0,-4 0-84,-3-2 84,-5-1-129,-4-2-247,-3-2-565,-4-4-252,-2-3-891,2-5 2084,3-2 0,-6-3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3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413 9 8629,'-15'-5'2050,"2"2"-1725,13 3 969,0 0-616,-42 59 139,20-27-419,-36 48 33,27-41 34,0-2-297,-2-2 393,1-1-332,4-4 34,2-1 73,5-6-229,2 0-62,4-5-45,5-2 39,2-5 6,3-2-40,3-3-5,0-2 0,2 0-358,0-1-808,0 2-463,0 2-5045,0 0 6674,0 2 0,0-5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5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13 6736,'-6'-4'2100,"0"2"-1662,6 2 469,0 0-487,-9 5-56,7-3-112,-7 4 493,9-5 5237,0-1-5170,8 0-414,5 0-342,13 0 230,6 0-247,7-2-39,3-1 0,0-1-1227,-2-1-117,-3 1-1743,-3 2-1780,-7 2 4867,-3 0 0,-12 0 0,-5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5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8270,'1'6'2482,"0"0"-1883,-1-6 1233,0 0-1244,3 2 84,1-2 325,6 3-319,3-3 28,5 2-270,3-2-324,2 1 286,3-1-325,1 0 5,3 1-27,-2-1-46,3 1-10,-1-1-505,4 0-974,10 0-1563,-1 0 3047,5 0 0,-23 0 0,-7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1 303 7755,'8'9'2336,"-2"-2"-1585,-6-7 884,0 0-1164,0-13 27,0 9 191,0-10-459,0 12 2705,0 1-2767,2 0-129,-1 1 375,2 0-218,1 0 62,1 0 331,3 0-584,3 0 253,3 0-1,3 3-257,4 0 443,4 1-387,1-2 45,1 0 22,0 0-39,-3-2-90,-2 0 6,-2 0-11,-1 0-112,-1 0 123,1-3-135,0-3 85,-1-4-762,-1-2 122,-3-3-1090,1-10 1180,-7 3-347,-2-7 466,-5 6 358,-2-1-247,-3 1 359,-5 1-45,-4 2 0,-2 2-11,-1 4 72,-9 0 34,6 6 29,-5-1-80,9 7 12,2 1 0,-2 1 23,2 0-18,-3 3 326,-5 7-292,6 1 140,-3 6-84,9-3-89,1 1 291,2 1-168,1 1 106,2 1 247,1 0-359,1 0 415,2 10-376,5-6 353,2 8-335,7-10 111,3 1 123,3 0-324,2-3 330,1-1-22,15 2 78,-5-8-369,12 1 27,-9-9-50,1-1 6,2-2-180,-2 0 12,-2 0-527,-4 0-102,-3-3-665,-4-1-1423,2-7 2795,3-6 0,-13 6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7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71 9066,'-10'-10'4509,"2"2"-3507,8 8 1217,0 0-1687,30-5 252,-10 3-706,27-4 353,-14 4-431,3-1-162,5 0 95,4 0-1042,1-1-874,11-1-2246,-3 0 4229,3-2 0,-26 3 0,-10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8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89 9486,'4'2'2604,"-2"0"-1013,-2-2-1103,-3-8 16,2 4-398,-4-7 269,3 7-375,-1-2 101,-3 1 84,0-1-180,-2 0 40,-1 0 29,-2-1 32,-1 1-162,-3-1 56,-1 3-34,-1 0-45,-3 0 130,1 1-51,0 2 0,1 0 0,1 1-34,2 0 17,0 0-72,0 1-1,1 4 90,1 2 0,0 4-50,3 2 55,0 2-5,2 10 0,3-6 90,2 9-40,3-9 657,8 7-702,0-8 225,9 4-152,-2-11-67,2-2 230,1-4-241,2-2-61,0-2 55,1-1-761,-1-2-471,8-10 498,-7 1 438,2-8-168,-10 5 218,-3 1 246,-1 0-184,-2 1 190,0 2 5,-2 2 51,0 1 252,-2 2-78,0 1 576,-1 0-716,-1 2 274,1-1-202,-1 1-111,0 1 223,1-1-532,-2 2 314,1 3 6,-1 3 352,0 5-127,2 3 222,1 2 46,2 1-119,4 0 600,2-2-167,7-2-253,5-2-358,10-4-258,9-3-655,8-2-2225,20-2-3466,-2-5 6346,7-3 0,-36 1 0,-11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3:13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92 7850,'-2'-3'437,"0"0"11,2 3-364,-2-4 191,2 3-23,-2-4-5,2 3 134,0-1-219,0 1-112,0-1 68,1 0 5,-1 1 135,1-1-12,-1 1-100,0 0-45,0 0 279,1-1-77,-1 0-51,1 1-33,-1 0 145,0 0 571,0-1-571,0 0-17,0 0-78,0 1 213,0 0-135,0 0 241,0-1-386,0-1 61,0 0 0,0 1-16,0 1 33,0 0 269,0-1-241,0 2 0,0-2-163,0 3-145,6 10 191,10 17-158,1 4 52,7 11-57,-11-11-22,-3 0-6,-5-1 0,-19 14-158,-14-9-458,-24 12-67,-15-19-1132,-18-6 1136,29-15 1,2-2 0,-7-1 0,-2-4-1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2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79 8724,'-3'-6'3058,"0"2"-2643,3 4 6155,0 0-6789,-1-4 163,0 2-16,-2-4-12,0 3 67,-1-3-207,0 1 123,-1 0-73,-1 0-27,0 0 156,-2 0-151,0 0 123,-1 1 62,0 1-129,-1-1 134,0 2-66,0 0 32,0 0-16,1 2 56,-1-1 0,-2 1-5,2 0 5,-1 0 0,4 0-6,0 0-33,1 0 39,1 0 0,0 0 0,0 0 6,-1 1-6,0 1 0,0 1-68,-3 3 68,3-1 0,-3 2-5,5-2-18,0 0 23,0 2-100,-1 4 44,2 0 56,0 6 0,2-2 0,1 2-23,0 0 23,2 0-61,3 1 44,3-2-22,4-1 44,2-2-5,1-2 123,12-1-128,-5-5 5,9-1 0,-8-4-56,1 0 39,1-3-106,-2-4 16,-2-3-195,-3-2 145,-3 0-22,-3 0-141,0-3 247,-4 4 23,-1-2 50,-5 6-134,-1 0 134,-1 2-6,0 0-274,0 0 280,0 2 73,0 0 134,0 2-151,-1 0 90,-1 1 33,0-1 421,1 1-880,0 0 274,0 2-50,0 3 56,1 5 17,0 14 44,1-2 12,4 13-67,2-8 95,6 4-96,-1 1-3391,1 3 3431,-2 0 16,-2 1-66,-1 1 5,-3-1-17,-1 0 11,-2 1 12,-1-3 33,-1-1 3353,0-3-3403,0-2 5,0-2 6,0-2 17,-4 8-17,-1-8 6,-4 5-6,0-13-51,-1-2-111,-2-2 33,-3-3-134,-1-1 257,-4-3-84,1-1-11,-2-3 96,1 0-175,0-1-144,-6 0 100,9 0 218,-3-3-56,10-2 62,1-3-184,0-5 111,3 2-78,0-3-1,3 4 147,2 1 10,0-1 79,1 1 185,0-1-235,0 1 106,0-1-140,0-1 0,0 1 28,3-2-28,2-2 56,0 3-11,3 0 50,-4 4-28,2 1 118,4-3-96,-1 1 51,5-3 118,-1 2-173,3-2 88,2 1-44,9-7 61,-7 4-83,6-3 10,-9 5 85,-1 1 22,3-1-224,-4 2 56,1-1 0,-5 2-22,-1 2 10,0-2 52,5-2-40,-5 2-56,4-3 39,-4 3 22,0 1-5,0 0 208,8-4-264,-2 2 179,6-4-67,-4 3-112,0-1 168,-2 1-123,-2-1-1,-2 2-10,2-4-168,-3 5-510,0-3 644,-3-12 0,-4 14 0,-1-11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47 6938,'9'8'2358,"-2"-2"-1910,-7-6 571,0 0-616,12-15-16,-8 9 537,9-14-442,-11 15 168,0-1-57,-2 2-268,0 2 1283,0 1-1558,-1 0-156,-2 1 100,-1 0 6,-1 0-67,-1 0 67,-2 0 0,0 2 95,-4 7-95,2 0 0,-4 6 6,4-4 78,1 2-45,-1 1 28,2 1 68,-1 2-63,1 1-49,0 1-23,-1 0 39,0-1 11,0 0 18,1-1 21,1 0 68,1-1-140,2-1 84,1-2-101,2 0 128,-1 5-122,2-3 39,-1 4 22,1-5-17,0 1-22,0-1-28,0 2 6,0 0 0,0 1-6,0-1 0,0 1 16,0-1-16,0 7-33,0-6 33,0 3 33,0-7-33,0-2 73,2 0 45,1 5-124,1-5 6,1 4 0,-1-7-101,1 0 45,1-2 6,2-1-376,4-2-1271,6-1 1697,13-1 0,-14-1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9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11 9369,'-2'-5'2794,"0"1"-2071,2 4 3584,0 0-4307,-2-1-56,-1 1 90,-4-1-34,-2 3 0,-3 3 0,-4 4 73,-2 3-23,-1 3 0,-2 1 74,0 0-74,2 2-50,1-1 0,3-1 0,1 0 22,4-2-22,0-1 0,3-3 0,2-1-168,1-3-683,1 0-1199,1-2 2050,0 1 0,1-3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28 10814,'9'9'3153,"-2"-2"-2470,-7-7 936,0 0-1143,-1-6-336,0 3 95,-1-6-117,0 6-118,0-1 196,0 2-185,0-1 40,-1 1-40,0 0-11,-3-1 0,-1 1-79,0-1 46,-1 2 33,1 0 0,-1 1 5,-1 0 7,1 0-18,-1 0 6,0 0-17,0 0 12,-1 0 5,-6 2 0,5 1 5,-5 1-10,7 1 5,0 0-40,2-1 35,-3 4 5,5-2 0,-4 2-6,5 0 1,-1 0 5,2 3 39,0 4 101,2-2 28,0 3 39,3-5-173,3-2 22,8 4-6,1-4 23,4 1-62,-3-5 45,0-1 101,0-2-101,3-1-56,-3-1-168,2-4 11,-6-1-157,0-5 135,-1-1 106,-1 0-251,-2-1 212,-1 1 11,-1 0-45,-3 2 96,1 0 33,-3-1 17,1 3-28,-1 0 28,0 3 106,0 1-44,0 0 442,0 1-302,0 1-264,0 6 174,0 3 202,0 6 296,0 3-369,1-2 224,8 6-459,0-10 235,11 2-241,0-11-847,5-1-631,11-1-2403,0-1 3881,4-3 0,-19 2 0,-7-3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5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10242,'14'5'2891,"-4"0"-2259,-10-5 214,0 0-404,8 0 231,-3 0 178,8 0-425,-3 2-3365,2 3 3287,1 3-152,3 2 140,0 4-135,3 3-33,1 6 96,1 4-163,9 21-101,-10-11 3398,6 14-3230,-12-17-129,-2-1 28,-3 0-3414,-2-2 3352,-1-1-10,-4-2 5,0 0-11,-2-2 11,0-1 72,0 6 147,-3-8 3173,-1 5-3185,-5-12-201,-2-1 72,-2-2 23,-8 3-62,3-5-39,-3 0-95,7-7-152,1-2-604,4-1-639,4-1-2201,2-3 3691,3-4 0,0 2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6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29 9335,'-6'-5'2783,"0"2"-2289,6 3 1197,0 0-1025,-7 1-27,5-1-129,-5 1 106,7-1 2633,0 0-3182,3 0 17,1 0 263,6 0-235,3 0 134,6 0-246,4 0 68,6 0-1,20-2-62,-8 0 18,14-2-23,-16 1-241,0-1-302,-4 2-931,-3-1-682,-3 2 2156,2 0 0,-14 1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7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43 9066,'-10'-1'3551,"2"0"-2895,8 1 2200,0 0-2341,4 1 241,4-1-509,3 1 33,3-1 45,-2 0-113,4 0 248,3 0-28,23 0-46,-6-1-224,16-2 68,-13-1-202,-1-1 78,-4 0-22,5 2-78,-15 1 16,3 1-16,-15 1-6,-3 0 0,-3 0 50,-1 0-89,-2 0 39,-1 0-2862,-1 0-409,0-3-2919,-1 0 6190,1-3 0,-1 2 0,0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9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45 9229,'-13'-10'2061,"2"2"-1462,11 8 437,0 0-733,-29-11 55,19 7-33,-23-7-129,27 10 39,2 1-145,-1 0 89,0 0 34,0 0-174,-2 0 196,0 0 62,-3 6 12,2-1-192,-3 5 51,5 1 179,0 1-257,1 2 123,1 2-96,1 1-111,1 3 291,1 1-112,1 3-45,0 4 347,5 15-235,1-7 33,6 10-111,0-14 78,1-3-246,1-1 157,6 8-85,-5-10-83,4 7 5,-6-11-6,-2-2-44,-1 1 50,-1-2 0,-1 0 0,-1 1 16,-1-1-21,-1 1 5,-2 0-6,-2 6 6,-1-5 0,0 4 84,0-8-45,0 0-5,0-2 218,-5 5-62,0-6-106,-5 2 12,1-7 21,1-3-55,-5 0-62,4-4-185,-3 0 112,2-2-846,1 0-722,-4-3-1977,1-3 3618,-1-3 0,7 4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9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 10567,'0'4'3299,"0"0"-705,0-4-2006,32 0-23,-13 0-201,28 0 544,-5-2-650,-9-1-73,11-2-152,-14 0-66,-3 0 5,-3 0-1373,9 1-128,-5 0-2039,7 1 3568,-7 0 0,-14 2 0,-3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17 5607,'-12'-9'2251,"3"2"-205,9 7-477,0 0-419,-21 11-595,12-4 110,-18 10-390,18-7 1092,-2 2-790,-5 8-331,4-2-27,-5 6 150,5-5-335,-1 1 128,1 2-111,-5 8 78,4-6-12,-3 6 113,6-9 33,1 0-95,0 9 11,3-8-28,2 5 269,4-12-49,0 0-52,1-1 34,10 5-331,-2-4-22,8 2-67,-5-4-6,-1 0-39,1-1-95,-3-2-51,2 0-728,-3-4-123,7-2-2369,-2-2 3478,6-2 0,-9 0 0,-1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1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15 7840,'-8'-8'3473,"2"2"-1226,6 6-522,0 0-1467,49 39 218,-24-21-291,39 32 375,-36-30-353,1 0-3122,-1-1 2948,1-2 424,-1-1-446,0-2-95,-1-2-17,-2-1-184,-2-3 50,-2-1-633,-3-3 3318,-3-2-3704,-4-1-6761,1-1 8015,-6-1 0,1 1 0,-6-1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1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10478,'2'14'2397,"0"-4"-2207,-2-10 992,0 0-415,-14 0 214,-3 8-472,-9 1-285,2 9 107,3 1-163,-3 4-67,-3 2 548,-15 15-358,10-10 96,-9 9-376,17-17 118,4-2-72,5-4 133,3-3-184,6-4 61,1-3 140,4-4-207,1-2-2694,12-3 2694,10-10 0,-6 7 0,3-7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2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0 10338,'8'14'3399,"-2"-3"-2452,-6-11 3445,0 0-4437,-4 0 45,1 0 0,-2 0 28,-1 0-34,1 0-44,-1 0-34,2 0 11,-2 0 39,-2 0 22,0 2 75,-2 3-63,1 5 0,0 1 39,-1 1-28,-4 8 40,3-4 100,-1 7-78,3-5-17,1 1 22,2 0 84,1 10-44,1-7-34,1 7 140,2-10-224,1-2 252,1 8-213,2-7 90,3 6-129,3-9 50,2-2 40,0 0-84,6 2-6,-3-4-84,3 3 50,-4-8-84,1 0-257,2-3-1826,11-1 27,0-1 2174,18-2 0,-25 1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31 9738,'0'7'2263,"0"-1"-1619,0-6 588,0 0-464,0-7-108,0 4-121,0-6 149,0 8-105,0-2-264,0 1 476,0 0-116,0 0-142,0 0-195,0 1-281,0-1 214,0 0-74,0 0-89,0 0 291,0 0-207,0 1-268,3 1 21,0 1 57,4 5-6,1 5 0,4 6-34,0 5 23,1 3-28,-4 3 39,0 2-51,-5 0 51,-2 1 0,-3-3 0,-5 0-246,-3-4-95,-5-2-281,-2-2-829,0-2-1199,-1-4-2379,2-2 5029,5-4 0,4-4 0,3-2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3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39 9996,'16'14'2963,"-4"-4"-2005,-12-10 335,0 0-957,-1-11 421,-1 4-572,-2-7 27,-1 8-139,1 2-67,-1 0 117,0 1-73,-2-1 40,1 2 100,-2-1-184,1 1 44,-1 1-50,0 0 6,-1 1 100,1 0-27,-2 0 66,1 0 23,0 0-162,1 0 78,1 1 34,-4 4 106,3-1-124,-3 5 63,4-3 55,3 2-212,0-1 291,3 1-61,0 1-130,1 1 146,0 0-129,0 2-33,4 0-6,-1 0-51,6 0-5,-2-1-28,4-1 6,-1-2 50,3-1-50,1-2 61,9-3-112,-6-1 39,7-1-145,-8 0-56,-1-1 117,-2-2-492,2-5 414,-4-1-247,1-2 208,-6 4 44,-1-1-5,-2 2 168,0-1-89,-2 2 89,0 0 0,-1 2 22,0 1 34,0 1-56,2 1 398,0 2-18,3 2 192,1 5-230,2 3 28,1 0 44,2 1-313,1-1 89,2-1-95,2-2-89,1-3-12,2-3-61,1-2-2767,11-1-1395,-7 0-3326,5 0 7555,-11-3 0,-9 1 0,-3-1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4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10332,'3'2'4133,"0"0"-2217,-3-2-1664,8-2 112,-2 2-168,10-2 247,-3 2 61,3 5-129,3 4 152,2 6-208,3 3-78,2 2 224,9 13-258,-9-6-196,5 9 45,-14-11-39,-2-1-11,-5 0-6,-3 7-62,-4-7-123,-7 6 23,-5-10-157,-6-3-437,-3-4-612,2-4-760,4-4-3036,4-3 5164,4-5 0,2 2 0,2-1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5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10886,'4'2'3938,"0"0"-1003,-4-2-2778,3-5-118,-1 4 78,7-3 79,-1 9 23,6 5-96,2 10 264,2 7-269,3 6 363,8 24-324,-9-10 146,6 19-281,-13-19 23,-2 2 72,-6-2 18,-3 18 5,-3-19-84,-5 11-6,-4-25-50,-5-5-89,-7 0-135,2-10-208,-3-1-581,6-9-802,1-4-1316,2-1 3131,0-3 0,7 1 0,1-1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7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0 8954,'2'5'2000,"0"-2"699,-2-3-2279,0 1 62,0 1-56,0 3 139,0 5-329,0 1-40,0 3 134,0-1-218,0 1 79,0 2-169,0 2 45,-1 2 90,1 2-106,-2 0 21,1 1 80,-1 0-68,1 12 5,1-7-44,0 8 67,0-10-101,0 1 51,0 0 128,0 14-190,0-9 0,0 10 67,0-11 12,0-3-74,0 0 35,0-3 105,0-2-134,0-2-11,0-2 23,0 1 27,-1-1 85,0 9-130,1-7 118,0 6-67,0-12-56,0 2 0,0-3 28,0 7-28,0-7 12,0 4 66,0-5 0,0-1-78,0 0 0,0-1 6,0 1 84,0-2-90,0 0 11,0-1 90,0-1-95,2 4-6,0-3 6,1 2-1,-1-2-5,0 1 0,0 0 45,0 4-45,-1-2-6,0 2 6,-1-4 17,0 0 22,0 1 6,0 0 73,0-1-40,0 1-67,0-1-11,0 0 40,0 0 10,0 3-50,0-3 73,-1 2-17,0-3-56,-1-1 0,1 0 17,-1 4-12,1-2 34,-1 2 141,0-3-108,0-1-32,1 1 4,1-1 7,0-1-51,0 0 0,0-1 56,0-2-51,0 5-5,-1-4 0,0 4 28,1-3-22,0 0-6,0 0 84,0 3-90,0-2 6,0 1 0,0-3-39,0 0 78,0 0-16,0 0 55,0 0-89,0 1 11,0-2-17,0-1 17,0 3 6,0-3 16,0 2-11,0-1-11,0-1 0,0 0-16,0 2 16,0-3 0,0 3 22,0-2-22,-1 1-6,0 0 1,1 0-46,-1 0 46,0 1 5,0-1 0,0 0 33,0-2 46,0 2-79,1-2-11,0-1 11,0 0 425,0 0-2043,3-6 1618,9-13 0,-7 7 0,6-7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8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249 492 11620,'-6'-13'2974,"1"2"-2431,5 11 180,0 0-521,-8-7 84,3 3 22,-13-9-140,10 8-168,-6-2 123,5 3-123,-2 2 33,-1 0 29,0 2 0,-2 0-12,1 0-44,-2 2 27,1 2 68,0 4-23,-4 10 163,4 1-157,-2 7 123,8-3-67,1 0-140,3 1 314,1 9-191,3-9-22,2 5-67,3-13-40,2-2 6,4 0 174,-1-6-112,4-2 22,-2-5-22,1-1-18,2-2-105,8-12 55,-3-2-67,5-9 45,-7 2 28,-1-2 0,0-4-342,6-19 168,-7 8-167,7-16 122,-9 12-49,1 0 88,3-18 18,-6 18 156,1-10-44,-7 23 0,-1 4 5,-3 3 78,-2-5 141,0 9-168,0-3 285,0 12-67,0 2-129,0 3 263,0 1-257,0 2-403,0 2 145,-1 1 157,-1 5 17,-1 4 56,2 8 632,0 17-514,1-2 213,0 13-180,1-9-23,4 1 68,2 2-140,9 13-129,-3-13 45,3 10 44,-5-21-89,-1-3 118,4 3-51,-3-10-39,2 2-28,-3-11 11,1-2 96,1-3-68,7-2-39,-4-2-51,7-6 46,-4-3-62,0-6 11,2-3-40,11-13 80,-8 8-18,7-7-84,-13 14 118,-3 4-246,-3 5 246,-4 4-101,1 2 101,-2 6-67,2 3 61,1 8-5,7 16 11,-2-4 34,5 11 22,-5-13 61,1 0-21,-1-4-52,4 5-44,-6-10-78,3 1 72,-7-10-464,0-2-2532,4-1-376,-3-3 3378,6 0 0,-9-2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9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0 10276,'-2'16'4828,"0"-4"-4010,2-12 246,0 0-627,0-3 280,0 1-281,1-2-251,-1 3 118,1 1-303,-5 0 0,-3 6 68,-6 2 72,-2 9-79,-4 4 6,-13 20-33,6-6 5,-8 15-39,11-15-45,3-1-487,1-2-891,6-4-1926,0 2 3349,1 4 0,6-15 0,0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0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5 8802,'-12'-3'2801,"2"1"-2095,10 2 2509,0 0-3035,4 0 66,-2 0 135,6 0-180,-2 0 242,9 0-326,-2 0 214,8 0-158,-1 0 68,4 1 140,3 1-347,4 0 106,3 1-84,2 0-23,2-1 169,2 0-124,0-1 399,20 0-427,-16-1 23,15 0-73,-22 0 0,-1 0 6,-2 0 27,15 0 1,-10 0 5,10 0-39,-13 0 0,-1 0 6,-2 0-12,-1 0 6,-3 0 0,-3 0 0,-7 0 28,-3 0-61,-6 0-68,-3 0 62,-4 0 39,-1 0 16,-1 0 18,0 0-40,4 0-22,-2 0-112,2 0-190,-3 0-824,1 0-2123,-2 0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1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251 498 15586,'-57'-32'935,"11"7"-694,22 24-73,6 1-162,2 1 201,1 2-95,-2 8 201,4 1-307,-1 6 190,6-2 6,1 2 352,-1 9-319,4-6 52,1 4 26,3-10-268,2-4 28,4 0-17,9-6 73,0-1-129,6-3 11,-2-4-11,2-6-34,3-5-341,11-17-85,-8 3 146,8-11-274,-12 6 163,0-1-79,6-20 448,-7 13-17,3-14 0,-12 18 23,-1 0 50,-3 1 28,1-10 5,-5 12-33,1-5 0,-4 17 45,-1 6 190,1 3 197,-2 3-270,1 6-151,-1 0-95,0 4 174,-2 6 151,-2 2 123,-3 8-213,-1 1 95,0 4 248,0 17-7,3-5-162,1 12-73,4-10 22,0-2-235,0 0-5,0 10-57,2-12-27,3 6-627,2-15-1139,1-3 1816,16-4 0,-16-7 0,12-2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2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45 9817,'7'14'3495,"-2"-4"-2504,-5-10 762,0 0-1400,1-12 0,-1 6-297,0-10 78,-4 11 18,-2-1-119,-2 2 107,-3-1-78,1 1 61,-2 1 235,0 0-206,0 1 4,0 1-16,-4 0 34,4 1 11,-3 0-84,4 0 168,1 2-174,-1 3 96,2 3 89,1 2-196,1 2 173,3 1-100,0 3-95,3 0 279,0 10-206,2-7-113,3 4 45,3-10-67,4-3 0,1-4-224,9-3-352,-1-2-186,7-5-202,-3-5 113,0-4 296,1-4-94,0 0 279,-1 0 365,-4 1-57,-3 4 62,-5 2 22,-4 4 29,-2 2-51,-4 3 498,0 0-167,-1 7 111,0 1-16,2 8-135,0-1 409,2 1-50,1 0-151,2-1 49,3-1-357,2-3-23,4 0-168,-1-4-118,2 0-789,-2-4-1961,4 0 2868,3-2 0,-10 0 0,1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3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9458,'14'16'3081,"-4"-4"-2235,-10-12 1898,0 0-2481,-3 4-44,1 1 167,-3 6-39,2 3 23,1 4 106,1 5-190,1 4 168,0 7-146,0 7-168,0 6 151,0 5-39,3 28-106,-1-17-96,1 18-16,-3-26-34,0-2 5,0-2 303,0 14-257,0-17-1,0 10-16,0-22-40,0-1 6,0-2 0,0-2-22,0-1 61,-2-2-39,-1 0 17,0-3 33,1-1-106,0 8 56,1-8-45,-1 5 51,1-9-6,-2-1 50,1 0 51,-1 7-101,2-8 34,0 5-1,1-8 23,0-2-45,0 0-11,0-3 51,0 0-51,0-2 0,0 0-17,0 0-17,0 0 46,0 6 38,0-4 6,0 5-56,0-6 0,0 1 45,1-2 22,0 4-39,1-4 45,0 3-6,-1-4-67,1 1 0,-1-2 6,1 2 38,0-1-38,0 2-6,0-1 22,0 0 40,0 0-68,-1 2 1,0-1-40,1 1 56,0-3-11,0-1 39,0 0 6,0 1-45,-1-2-11,0 0 5,-1-2 6,0-1 0,1 1 17,0-1 28,-1 1-56,1-1 11,0 0-17,0 0-22,0 0 44,-1 2 1,1-1 44,0 0-50,-1-1-16,1-1 16,0-1-314,1 1-2862,7-10 3176,11-18 0,-9 11 0,4-8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1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40 7850,'-7'-4'2661,"2"2"-2118,5 2 4006,0 0-4202,-3-2-257,3 1 66,-3-1-27,3 0-73,-2 1 140,2-2-89,-2 2 94,2-1 230,-1 1-279,1 0 21,0-1-173,0 0 73,0 0-67,0 0-6,0-1 0,0 2-6,0-2-11,0 2 163,0 0-135,2 0 28,-1 1 275,2 0-303,1 0 112,0 0-39,2 0-28,1 0 146,2 0-124,0 0-27,2 0 28,0 0-79,0 0-45,1 0-303,-1 0-503,-2 0-997,1 0 1848,-3 0 0,-3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4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10304,'-4'-9'3674,"2"2"-2755,2 7 3635,0 0-4246,2 0 67,3 0-157,5 0 29,2 0 44,5 0-286,3 0 152,4 0-157,3 0 62,4-2-90,-1 1 28,10-2 0,-13 2-510,4 0-229,-17 1-953,-3 0-1248,-3 0 2940,-1 0 0,-3 0 0,-2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5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7996,'6'2'2885,"-2"0"-656,-4-2-1658,14 5 633,3-1-335,10 1-247,2-2-23,-3-3 140,4 1-229,5-1 829,23 0-1009,-9 0 124,13 0-264,-20 0-33,-4 0-56,-7 0-101,-3 0-23,-14 0-195,-3 0 218,-10 0-605,-1 0-140,-3 4 50,-2-2-402,-4 4-1575,-2-3-1674,0-1 4346,-1-1 0,6-1 0,3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7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41 8338,'-9'-10'1624,"2"2"-1433,7 8 1186,0 0-906,-10 0-236,5 0 96,-8 0 50,6 0-28,1 2 162,-2 2-213,1 0 516,-8 3-561,4 0 153,-6 2-108,6-1-268,0-3 195,2 1-122,-1-1 10,4-2-61,-1 0-56,3-1 0,0-2 6,0 1 16,0 0-16,1-1 61,0 1-862,3-1-197,9-7 690,2 0 16,11-7 213,-1 2 17,3 1 0,2 0 45,13 1-6,-10 3 17,6-1 6,-16 6 134,-3 0 101,-3 2-208,1 1-33,-3 4 6,0 2-6,-6 7 112,-1 3-3274,-2 3 3570,-1 2-150,-1 1 28,0 1-95,0 1-180,0-1 179,-3 0-151,0 0 6,-4-1 3549,-5 10-3583,2-10 56,-3 7-56,2-10-3218,0-1 3314,-2 1 16,0-2 157,0 0-107,-5 2-16,-2 0 50,-1 0-167,2-4 3413,4-4-3358,0 0-83,0 0-12,-4 1 5,5-2 1,-2 2-6,6-6 0,1 1 33,-8 5-33,7-5-84,-3 4 51,9-9 38,1-1 298,2-2-281,0 1-22,7-5 101,0-2-95,11-6 38,-5 2-44,6-2-5,-4 6-6,-1 0 11,4 3 5,7 1 68,-3 1 263,8 1-213,-8 0 158,2 0 21,10 6 202,-7 0-252,6 6 90,-10-2 134,0-1-359,2 0 415,15 1-532,-6-3 236,13 0-197,-9-5 50,4-1-10,22-1-130,-28 0-357,10-1 133,-37 0-386,-4-2-3360,-3 1-1138,-1-2 5159,0-1 0,0 3 0,0-1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8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19 242 10450,'-10'-12'3523,"2"2"-2963,8 10 885,0 0-795,15 4-292,-8-2 129,14 4 56,-11-1-95,2 0 192,2 1-316,1-1-44,2 0 101,0-1-375,0 0 100,11-2-72,-7-2-57,9 0 23,-9 0-218,0 0-471,7-10-3546,10-50 3782,-14 28 352,1-37 95,-25 51-83,0 0 49,-6 3 46,-7-3 33,-2 7 17,-6 0-56,5 7 84,-1 3 291,-7 0-134,5 2 0,-6 3 275,8 1-298,0 4 152,1 1 83,-3 6-44,7-3-73,0 6 146,8-4 174,2 1-91,1 1 376,1 11-795,4-8 240,4 8-296,5-10 72,3 1 174,11 6-168,-4-7-129,9 3 40,-5-9 77,-1-2-150,2-1-3359,0-3 3454,-1 0-55,0-2-58,-1-1 12,-1 1-258,-1-2 252,-4 0-262,-2-1-113,-3-1 3347,0 0-4310,-1 0-4666,11-5 6010,1-9 0,-5 5 0,-6-3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9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24 10416,'-16'-12'4105,"2"2"-3119,14 10 3031,0 0-3620,4 1-296,1-1 67,7 1 95,2-1-212,5 0-40,3 0-213,11-1-78,-9 0-1300,6 0-1904,-8 0 3484,6 1 0,-12 0 0,1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0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230 132 9251,'-7'-15'2800,"2"3"-2491,5 12-57,0 0-325,3-6 73,-3 2-39,3-5-118,-3 3 50,0 1 51,0-2 123,-2-3-67,-3 2 0,-2-3 96,-4 3-90,1 1 38,-2 1 46,-5-1 22,5 3-17,-5 0-5,8 3 72,-1 0-22,-4 1-101,4 0 51,-3 0-23,7 0 45,1 0 157,-3 4-213,3 0 11,-2 5-61,3-2 162,-1 2-90,0 0 236,-2 7-309,1-3 40,-1 5 34,3-5-74,1 1 527,1 4-302,1-6-34,1 5-151,0-8-34,3 0-11,1-1-51,11 0-44,-4-3-162,8-1-68,-5-3-594,0-1 51,2 0-683,5-3 671,-5-2-94,7-5-908,-9 0 1882,1-1 0,-8 4 0,-1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0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7626,'6'10'3154,"-2"-2"-2807,-4-8 252,0 0 332,3 0-411,-2 0 259,1 4 61,-2 4-95,0 6 398,-1 9-785,1-5 213,-1 6-168,2-9 286,5-2-167,4-3-136,20-2-386,-3-4-1087,13-1-1091,-2-6-4695,-2-4 6873,5-4 0,-20 2 0,-5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2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8887,'1'11'3002,"0"-2"-1982,-1-9-85,0 0-935,-26 9-114,17-4-1034,-20 7-1821,26-7 2969,1 0 0,1-3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4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 9990,'0'8'2975,"0"-2"-2068,0-6 2683,0 0-3293,2-1 84,-1 0-107,2 0-224,-3 0 623,1 1-734,0 2 122,0 13-44,0 2 17,-1 12 173,0-2-129,0 3-27,0 1 201,0 1-247,-2 0 118,0-1-67,-2-1-11,1-1 146,2 1-40,-1 10-56,0-8-50,0 8-45,0-12 0,1-2 33,-1 1 40,-1 11 5,0-10 135,0 8-202,1-15 12,1-2 27,-1 5-5,1-8-45,0 5 6,1-10 111,0 2-78,0-3-39,0 5 34,0-5-28,0 2-1,0-4-5,0 0 51,0 0-46,0 4-5,0-3 11,0 4 23,-1-3-28,1 1-6,-1 0 145,1 1-94,-1-2-51,1 2 0,-1-2 50,1 1-50,0-1 39,0 3 28,0-4-33,0 4-34,0-5 0,0 1 6,0-1-6,0 5 0,0-4-6,0 3-5,0-3 11,0 1 0,0 0 5,0 1-5,0-1 0,0-1 6,0 1 39,0-1-6,0 0-39,0 5-22,0-3 10,0 3 12,0-4 0,0 0-5,0-1 66,0 1-66,0 0 5,0 0-34,0 1 34,0 0 34,0 6 44,0-2-78,0 2 0,0-4 0,0-1 0,0 1 6,0-2-6,0 2-17,0-2 79,0 2-62,0-3 0,-1 1-40,0-1 29,-2 4 11,2-4 11,-2 1-5,3-4-6,-1-2 22,1 1-22,0-2 6,0 2 0,0-4 61,0 2-22,0-2-45,0 3 56,0-2 62,0 3-51,0-4 28,0 1 62,0-1-90,0 0-100,0-1-1564,0-7-4581,0-5 6178,1-9 0,-1 8 0,1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5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26 10444,'-5'-14'2465,"0"2"-1737,5 12 5254,0 0-5809,3 2 208,0-1-168,3 3-6,3-1 185,1 1-274,4 0-3174,14 2 3061,-3-1 135,12 0-67,-8-2 5,3 0 158,-1-1-169,9 0-67,-14-1-90,2 0 3477,-19-1-3522,-5 0-2379,-3 0 850,-10 3-2094,-3 0 3758,-12 2 0,11-3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15 192 11743,'-8'-5'3355,"1"2"-2570,7 3 1612,0 0-2033,4 0 0,1 0-229,4 0 285,3 0-291,3 0-57,1 0 130,1 0-124,2 0-78,-2 0 0,2 0 62,-3 0-62,2 0 0,-2 0 0,-1-1 0,1-2-280,0-3-151,0-4-360,0-1-183,0-2 347,-3-2-96,-1-1 275,-5-1 342,-2 0-180,-4 1 179,-1 2-212,-11-2 314,0 6-96,-11-1 101,3 7 73,-9 2-73,8 0 196,-6 2-135,12 0 304,-1 0-225,3 1 67,1 3 135,1 1-225,-1 5 113,1 1-12,-1 3-151,0 1 477,-5 13-388,5-7 264,-2 10-246,7-10 212,4-1-26,0 0 194,3 5-408,4-6 50,3 4 112,6-8-264,3 0 7,2-3-51,3 1 67,1-2-162,2 0 78,2-2-297,1-1-666,-1 0-454,-1-1-453,-1 1 1887,4 0 0,-14-3 0,1-1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6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4 260 11435,'-2'-12'3036,"0"2"-2213,2 10 1171,0 0-1417,21 4-4173,-10-2 4375,20 5 473,-13-3-603,13 2-615,-5-2 128,7-1-162,-9-3 0,-2 0-39,1 0 22,-2-5 3208,1-3-3522,-1-6-1663,15-23 1367,-15 10 341,10-16-134,-21 17 202,-4 3 173,-3-12 45,-2 17 0,-6-6 28,-1 20 101,-7 1 431,-7 2-359,2 2 163,-5 5 6,5 2-45,-1 7 431,-8 11-498,6-6 117,-4 8-162,10-9 190,1 1-173,3-1 341,3 8-274,4-7 72,3 5-100,2-10-235,4-1 190,5-1-78,21 0 11,-3-4-112,14 0-40,-7-7-5,-1 0-762,23-2 17,-25 0-44,15 0-1318,-31-1-1192,2-6-3064,-3-1 6363,0-6 0,-8 6 0,-1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6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30 11222,'-9'-16'3400,"2"2"-2117,7 14 750,0 0-1193,11 1-72,-1 1 139,26 5-459,-10-2-263,14 2-56,-9-3-129,1 0-5170,21 0-4661,-23-1 9284,15 0 0,-34-2 1,-3-1-1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7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277 184 10254,'6'2'2201,"-2"0"-896,-4-2-784,0-37-73,-3 21-40,1-30-105,-4 33-174,1 0 84,-7-3-213,1 3 106,-5 0-100,2 5-6,-1 3 151,-8 1-78,6 2-34,-5 1-28,8 1 225,-2 4 10,1 4-3364,-2 7 3387,0 3-179,0 2 139,2 1-49,3 1-68,2-1-2062,6 2 2040,1-6 2386,3-1-2476,6-8-185,3-4-515,8-2-2398,15-2 1043,1-7-1076,9-3 3131,-6-6 0,-17 6 0,-6 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7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10024,'6'2'5186,"-2"0"-2850,-4-2-5025,78 32-2866,-42-22 5555,14 8 0,-3-3 0,-27-12 0,-5-2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9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 9587,'3'5'4268,"0"-2"-1865,-3-3-1423,7-11-689,-4 9 56,4-9 51,-6 11 678,0 0-734,1 4 33,0 4-90,0 7 34,-1 29-307,-1-13 212,0 23-168,0-23 44,0 2 113,-2 15-151,-1-12-62,-1 14 11,0-18-22,1 2 11,-2 13 61,0-10 23,0 9-89,-1-13 5,2-1 0,-1-1 67,-1 13-17,3-12 1,-2 10 16,3-15-67,1 1 0,0-1 84,1 8-78,0-10 44,0 4 23,0-10-12,0-2-61,1 6 0,0-5 23,1 3-18,1-6 35,-1-1 10,2 0-21,0 5-29,-1-4 0,2 3-35,-3-4 41,2-1-6,-2 1 46,1 4-46,-2-5 0,1 2 0,-2-4 84,2 0 72,0 10-88,0-8-74,0 8 6,-1-11-6,0 0 1,-1 5 5,2-3 33,-2 3 29,2-3-62,-1-1 0,0 1 50,1 6-44,-1-3 33,1 5 34,1-5 28,0 1-96,1 1 1,2 4 33,-1-5-28,0 3-11,-2-8 73,0-2-67,0 1-6,-1-5 0,-1 0-45,0-4 95,-1 0-2391,0 0 2341,3-12 0,-2 9 0,1-10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08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42 7061,'-7'-6'2929,"0"0"-812,7 6-930,0 0 171,-1-8-893,1 6 160,-2-7-294,2 8 772,0 0-134,0-2-700,0 1-67,0 0-12,0 1-4,0 0-192,0 4 0,0 1 1,-1 4-6,-1 6 11,1-3 0,-1 4 0,1-3 0,-2 1 5,-1 13-5,1-9 0,-2 10-5,2-11 5,0 1-6,-2 15 6,2-11-11,-2 13 5,3-17-5,0 2 5,1 9 1,-1-6-1,0 7 1,0-9 5,0 1 0,-1 11 5,1-7 1,-1 7-1,1-9 1,1-1 0,0 0-6,0 10 0,0-8 0,0 8 11,0-11 28,1 0-39,0-1 17,0 3 16,0-6-27,0 2 0,0-8-1,0-1 12,0 9-17,0-7 11,0 7-5,0-8 27,0 0 12,0 4-45,0-4 11,0 3-5,0-4 56,0 0-57,0 2 29,0 5-29,0-4 1,0 4 33,0-5-33,0 0 61,0 9 17,0-8-78,0 8 44,0-12 12,0 0-23,0 3-6,0-2-27,0 2 28,0-5-34,0 0 0,0 1 11,0 2-11,0-1 11,0 2 34,0-2-40,0 1 57,1 8-56,-1-6-1,1 7 40,-1-10-39,1 0 10,-1 5 35,0-2-40,0 3-11,0-3 6,0-1 27,0 1-10,1 4-23,-1-3 5,1 4 46,-1-5-40,0 1 73,0 9-45,0-8-28,0 7 23,0-10-29,0-1 96,0 5-84,0-4 17,0 3 16,0-5-50,1-1 34,-1-1 5,2 5-28,0-2 39,-2 4-16,2-4-1,-1-1 40,0 4-6,2 5-11,0 10-50,1-9 0,-1 2-1,-2-14 1,1 0 11,-1 1-12,0-1 1,1 2 5,-2-4-5,0-1-6,1 1 11,0 2-6,1-1 7,-2 0-7,2 0 40,-2 0-45,2 3 0,-1-2 39,1 1-39,-1-3 6,0-1-1,0 1 85,1 1-90,0 0 0,-1 2 6,1-2 44,-1-1-39,1 5-11,-1-5-5,0 4 38,-1-6-38,2 1 10,-1 1 1,-1-3-6,1 2 5,0-2-10,-1 0 33,1 1-28,-1 0 0,0-1 5,1 1 7,-1-2-12,1 1-17,-1-2 50,1 1 1,-1 1-140,1-2-673,0 0-2044,3-1-4968,1-3 7791,1-4 0,-3 3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 9962,'7'1'2493,"-1"0"-2107,-6-1 4560,0 0-4941,2 0 35,2 0-40,2 0 0,2 0 11,4 0 50,-2 0-61,4 0 34,-3 0 22,-1-1 0,1 1 67,3-1-117,-1 0 61,3 0-22,-5 1-40,2-2 1,4 2 0,-6-1-6,4 0 5,-11 1-5,2 0 6,-1 0-1,1 0-5,1 0 12,0 0-7,0 0-5,3 0 6,5 0-6,-2 0 0,4 0 5,-5 0 7,-1 0-1,5 0 0,-5 0-5,4-1-6,-6 1 5,0-1 1,1 0-1,5-2-5,-3 1 0,5-1 6,-4 1 0,2 0-6,0-1-6,8 1 6,-5 0 0,6-1-6,-9 2 6,-1 0 0,6-1 0,-9 2 0,4-2 0,-8 2 0,1 0 0,6 0 0,-2 0 0,4 0 0,-4 0 0,0 0 0,0 0 0,0 0-5,0 0 5,1 0 0,0 0 5,1 0-5,1 0-3386,6 0 3414,-4 0-28,4 0-6,-8 0 1,1 0 5,-2 0 33,7 0-27,-6 0 3386,4 1-3392,-6-1 34,-2 2-34,0-2 61,5 1-61,-3 1 34,5-2-1,-4 0 1,1 0-17,12 0-12,-11 0-5,10 0 0,-12 0 6,-2 0-12,3 1 6,-3-1 6,0 1-6,-2-1 6,-1 0-6,1 1-6,6-1 6,-1 1 0,5-1 0,-4 2 0,1-1 0,-2 1 0,6 1 0,-6-1 0,3 1 6,-7-1-6,1-1 0,5 0 0,-3 1 0,4-2 0,-3 1 0,0-1 5,0 2-5,8-1 0,-6 0 6,5 0-12,-7 0 12,1 0-6,7 0 0,-5 0 0,5-1 5,-6 0-5,-1 0 6,1 0-6,8 0 0,-5 0 0,8 0 6,-9 0 5,1 0-11,-2 0-11,9 0 11,-7 0 39,6 0-39,-7 0-6,0 0-5,16 0 11,-11 0 0,12 0 0,-14 0-6,0 0 6,14 0 0,-7 0 0,10 0 0,-13 0 0,0 0 0,-3 0 34,7 0-34,-8 0-6,5 0 6,-9 1 0,1-1 0,-2 0 6,5 0 0,-5 0 5,3 0-6,-5 0 47,-1 0-13,8 0 0,-5 0-33,7 0-6,-8 0 5,2 0 34,-2 0-33,10 0 0,-5 0 22,7 0-28,-7 0 11,0 0-6,9 0-5,-6 0 6,6 0 0,-8 0-6,-2 0 5,-1-1 1,7 0-6,-7 1 28,5-1-28,-8 0 0,0 0 0,0 0 5,8 0-5,-4 0-5,6 0 5,-5 0 5,1 1-3380,10-1 3381,-6 1-6,7-1 5,-8 0 7,-1 1-7,1-1 29,11 1-29,-8 0 1,8 0-6,-12 0 3392,0 0-3392,-3 0 22,8 0 23,-8 0-45,7 0 0,-8 0 6,1-2-6,-1 1 0,7-1 0,-6 1 5,4-2-5,-8 2 12,0-1-7,2 0 1,-5 1-1,1-1 1,-5 1 5,0-1-5,0 1 27,6-1-33,-4 1 0,4-1 6,-2 1 28,0 0-23,9 0 22,-4 0-27,8 0 33,-7 0-39,1 0 6,1 0 33,10-1-28,-7 2 23,7-1-29,-8 1 29,-3 0-23,16 0 23,-15 0-29,11-2 23,-18 2-22,0-1 5,-2 1 6,6-2-11,-4 1-1,5-1 1,-5 2 11,1-1-1,7 0-16,-5 0 6,6 0 0,-6 0 5,-1 0-6,8 0 1,-10 0-6,6 1 11,-14-1-5,0 1 11,5-2 22,-2 1-39,5-1 0,-4 2 0,1-1 5,6 1 1,-3 0 0,4 0-1,-4 0-5,0 0 11,9 0-5,-8 0 28,6 0-34,-11 0 5,-2 0 34,1 0-33,-3-1 50,1 0-11,-3 1-12,0-1-33,1 0 68,3 0-63,0 0-5,4 0 34,-1 1-29,1 0 18,5 0-23,-8 0-11,1 0-129,-8 0-544,-1 0-2223,-12 0-1669,-1 0 4576,-12 0 0,13 0 0,2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3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88 10209,'13'0'2778,"-3"0"-1910,-10 0 1003,0 0-1367,14-13-196,-10 6-146,11-9-162,-15 9 34,1 1-79,-1-3-61,-3 3 39,-1-2 61,-4 3-100,-1 1 44,-7 0 56,3 2 1,-5 1-1,5 1-5,0 0 11,2 1-17,-5 4-16,5 0 33,-3 6 0,5-4 0,1 3 89,2 0 320,1 7-118,3-3 34,0 4-39,2-5-174,5-1 50,5 3-95,1-6-16,3 2 21,-3-6-16,-1-3-56,2 0-627,7-2 207,-4-5-252,6 0-73,-8-5 330,0 0 135,-2-1 12,-2-1 178,-1 1 40,-2 2 44,0 1 6,-2 1 28,-1 2 196,0-1-95,1 3 28,-2 0-23,0 2-100,-1 0-23,0 1 505,1 3 172,0 3-100,2 4 23,0 4 22,2 2 1014,14 12-1171,-4-11-168,12 7-90,-5-17-128,5-3-432,23-2-834,-7-7-953,22-7-3097,-19-6 5226,1-6 0,-23 11 0,-8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9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23 9475,'-6'-9'2022,"2"1"-1546,4 8 336,0 0-515,0-2 56,0 2 554,1-3-425,-1 3 1266,1-1-1681,0 1 6,2 2-62,-1 1-6,0 3 46,1 0-1,1 3-44,0-1 72,2 3-72,-2-4 33,1 2-33,-1-1 33,2 4-34,-2-2 1,1 2 0,-1-4 27,0 0 79,5 6-78,-5-7-23,5 6 0,-5-7-5,1 0-1,-1 1 7,2 0-12,-1 0 5,0 0-5,0 1 6,-1 0-6,1 0 5,2 4 1,-2-3-6,2 3 0,-3-5 0,0 1 6,1 4-1,0-3-5,1 3 0,-2-4 0,0 0 0,1 0 6,0-1-1,0 1 1,0-2 28,0 0-34,0 0 5,0 0-5,-1-1-5,2 4 5,-1-3 0,-1 4 5,1-4-5,-1 1 11,7 6 6,-4-4-11,5 4 5,-4-6-5,-1 1-1,3 2-5,-3-3 6,2 3-6,-2-4 0,-1-1 11,0 1 23,0-1-34,0 1 5,1-1 1,0 1-1,-1-1-5,1 1 6,2 3-6,-2-2-6,2 2-5,-3-2 11,0-1 0,1 1 6,4 4-1,-1-3 91,5 3-63,-2-4 1,0 1 16,2 0 6,6 3-56,-4-3 0,5 4 0,-7-4 6,0 1-6,6 3 45,-4-2-40,3 1 34,-5-2-39,-2-1 0,0 0 0,4 3 0,-4-2-5,4 1 10,-7-2 1,0-3-3359,4 5 3359,-4-5-1,4 3 1,-5-4 28,0 1-1,1-1 12,10 4-39,-6-3 3391,7 3-3397,-9-3 6,-1 0-1,6 2 1,-6-1 0,5 2-1,-5-2 1,1 0-1,10 6 23,-7-4-22,8 4 33,-11-5-33,-1 0 16,10 5-11,-8-4-5,9 4 0,-11-5 55,2-1-22,6 4-5,-4-2-28,5 2 55,-5-2-10,0 0-46,13 6 29,-10-4-23,9 4 23,-13-6-29,1-1-3279,6 5 3274,-4-4 11,5 3 39,-6-4 29,1 1-79,1-1 11,6 3-11,-6-2 3403,4 1-3369,-8-2-34,0 0 0,0-1 5,5 3-5,-4-3 0,2 1 0,-6-2 6,0-1 51,2 2-24,-3-3 18,2 2 38,-4-2 68,-1-2-28,0 2 101,3-1-146,-1-1-73,1 2-6,-2-2 63,0 2-57,4 0 28,-1 1-28,5 1 23,-2-1 5,1 1-5,2 1-29,10 2 6,-4 0 29,8 2-35,-9-2-5,1 1 0,-1 0 11,7 4-11,-7-2 6,4 1-6,-8-3 0,-3-1 6,13 7-6,-11-7 5,9 5 1,-13-7-1,-2-2 29,6 4-34,-4-2 34,3 1-34,-3-2 0,-1-1 44,1 0-44,3 1 6,-6-2-12,3 1 6,-7-3 0,-1 1 0,3 0 0,-4 0 0,2 0 6,-3-1 0,-1 0 5,3 0-11,-1 1 5,4-1 7,-1 1-12,2 0 33,2 1-33,7 1 0,-2 0 0,4 1-5,-4 1 10,1-1-38,10 4 33,-5-2-6,7 2 12,-9-2-12,-1 0 6,1 0-6,5 2 12,-6-2 0,5 1-6,-10-2 0,-2-2-6,-2 0 12,2 1 33,-6-2-39,0 0 5,-4-2 1,-1-1 5,-1 1 12,3-1-23,-1 0 5,2 0 34,0 0-27,0 0 4,2 0-10,-1 0 28,0 0-29,-2 0 1,0 0 5,0 0 34,3 0-40,-1 0 29,4 0-28,0 0-6,1 0 0,1 1 0,6 0 0,-4 1 33,5 0-33,-5 0 0,0-1 6,5 2-6,-3-1 5,3 2 1,-4-2-6,-1 1 6,1 0-3398,1-1 3392,0 0 0,0 1 5,1-1-5,0 0-5,-1 0 10,5 0-5,-6 0 6,1-1-6,-7 0 3397,-1-1-3391,-1 0 5,0 0-11,-3 0 6,1 0-1,-3 0 1,1 0 0,0 0 5,5 0-11,-3 0 0,4 0 5,-2 0 1,1 0-12,4 0 12,-5 0-6,4 0 0,-8 0 5,0 0-5,0 0 0,1 0-5,0 0 5,2 0 0,-1 0 0,3 0 5,4 0 1,-3 0-6,5 0 0,-3 0-6,0 0 6,10 0 6,-8 0-12,8 0 6,-11 0-5,1 0 10,0 0 1,-3 1-6,1-1 0,-2 1 6,-2-1-6,0 1-6,0-1 6,0 1-6,0-1 12,-1 0-6,1 0 0,0 0 0,2 1 0,-1-1 0,1 2 0,-1-2 0,1 1 6,3-1-6,-1 1 0,1 1 0,1-1-6,-1 1 6,3 0 0,7 2-6,-2 0 6,5 0 0,-5 1 0,-2-2 6,13 3-6,-12-3 0,7 1 0,-15-2-22,-2-1 22,0 0 28,-3 0-28,0 0 0,-2-1 0,0 0 0,1 0 5,2 0-5,-1 0 0,1 0-22,0 0 16,-1 0 12,3 0-1,-1 0-10,3 0 5,-2 1 0,0-1 28,4 1-28,-3-1-11,2 0 11,-3 1 5,-1-1-16,1 0 17,-2 0-6,2 0-28,-3 0 28,0 0 22,4 0-22,-2 0 6,3 0-6,-5 0 0,1 0 0,3 0-6,-2 0 6,4 0 0,-2 0 0,-1 0 6,-1 0-1,1 0-5,-1 0 0,0 0 0,-1 0 0,0 0-5,3 0 5,-1 0 0,3 0 0,-1 0 0,0 0 0,0 0 5,2 0-5,-2 0 0,2 0 0,-3 0-5,0 0 5,1 0 0,-3 1 0,2-1 0,-3 1-23,0-1 23,2 0 0,-1 0 6,2 0-6,-5 0 0,2 0 0,-3 0 11,3 1-11,-2-1 6,1 0-6,-1 0 0,1 0 0,5 0 0,-2 0 0,5 0 0,-5 0-6,1 0 6,2 0 0,-3 0 0,2 0 0,-5 0 0,1 0 0,-1 0 0,2 0 0,-1 0 0,1 0 0,1 0 0,0 0 6,5 1-6,-2-1 0,2 2 0,-4-2 0,-2 1 0,0-1 5,-3 0-5,-1 0-5,0 0 5,1 0 0,-1 0 0,2 0 5,0 0-10,-1 0 5,0 0 0,-1 0 5,1 0-5,-1 0 0,2 0-5,-2 0 5,2 0 5,-1 0-5,0 0 0,2 0 0,-2 0 0,2 0 0,-1 0 0,3 0 0,-1 0 0,1 0 0,-2 0 0,2 0 0,2 0 0,-3 0 0,1 0 0,-4 0 0,-1 0 0,0 0 0,0 0 0,1 0 0,0 0 0,1 0 0,0 0 0,1 0 0,-1 0 0,0 0-5,-2 0-3306,-1 0-396,2-2-2136,-2 0 5843,-3-3 0,2 2 0,-2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5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87 8584,'12'-1'1938,"-4"0"-1327,-8 1 458,0 0-878,-7-16 73,3 10 60,-6-12 690,0 10-801,5 3-45,-4-2-112,5 4-51,0 0 1,0 0 0,-1 0-1,1 0 1,-2 2-6,1-2 0,0 1-6,-4 0-5,3 1-28,-2 0 5,4 1-11,0 0-16,-4 1 22,2 1-12,-4 2-5,5 2-11,-3 7 61,2 3 6,0 3 0,4 0 0,1-2 0,1-2 0,4 5 6,1-6-6,4 1 45,2-8-34,2-4-291,14 0-22,-8-3 5,11 0 90,-14-2-1,0-2 18,4-6 128,-4 1 6,1-2 51,-6 3-1,-3 2 1,2-2 5,-4 3 50,1-1-11,-5 4-33,1-1 5,-2 2 140,1-1-151,-1 2-89,-1-1 83,1 4 6,0 2 6,1 3-6,1 0 0,4 15 0,-1-8 0,2 11 0,-3-10 0,0-1 5,2 17-5,-2-12 0,1 11 0,-3-14 0,-1 0 0,1 6 6,0-7-6,-1 5 5,-1-9-5,1 0 12,0 10-12,-2-7 0,1 6-12,-1-9 12,0-2 12,0 3-12,0-5-12,0 2 12,0-3-5,0 0-29,0-1 29,-1 1-1,0-1-61,-2 0 61,0-1-5,-1 1 11,1-2 0,-5 2-11,2-1 11,-4 1 0,3-2 0,-1 1-17,0-1-78,-5 1-79,4-2-297,-4-1 62,5-2-1164,-8-3 1108,6-2-174,-5-4 118,9-1 319,1-2 202,1 1 252,1-6 0,3 4-50,-1-1-140,1 4-29,0 2 18,7-7-51,-2 5 5,6-5 1,-3 7-3303,5-3 3404,-3 2 22,5-2-67,-3 3-57,0-1 34,2 0-39,-2 0 0,5-4 0,-7 4 62,4-2 3660,-7 4-3195,-2 2 694,5-1-773,-5 2-135,4-1-150,-3 1-62,-1 0 157,4-3-96,-2 2-11,1-2-11,-2 3-33,-2 0 38,5-5-145,-2 3 11,2-4 1,-2 3-12,-1 1 11,3-5-6,-1 2-5,1-2-50,-3 2-6,-1 0-689,1-2-588,-3 0-4094,0 0 5427,-2 2 0,-1 4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7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10097,'-4'-2'3562,"1"1"-1030,3 1-1457,0-1-778,3 1-62,0-1-229,3 1 111,-3 0-72,0 0 101,-1 0 150,-1 1-296,0 2 62,-1 0 11,0 0-68,0-1-5,-3 1-11,-1-1-885,-3-1-649,1 0-2970,2-3 4515,3-4 0,1 4 0,0-3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1 11995,'-22'14'813,"5"-1"-197,7 1-392,3-5-17,-2 7 11,3-7 12,1 0 207,-3 5-297,2-2-11,-1 2 5,2-4-39,1 0 12,-1-1 38,-1 4-71,2-2 10,-2 1 0,2-3-28,0-1 173,-2 7-150,3-6 21,-1 3 29,4-6-78,0-1-35,0 3-10,0-2 0,0 1-1,0-2 1,0 0 5,0 3-5,0-2-6,0 2 5,0-1-5,0-1 11,0 0 6,5 6 17,-1-5-34,4 5 0,-3-6-101,1 0-593,4 2 88,-1-2-867,6 0-1697,-3-3 3170,2-2 0,-7 0 0,-1-1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58 10053,'1'9'2476,"0"-1"-1646,-1-8-231,0 0 303,-6-16-617,3 10 27,-6-12-99,5 14 112,-1 1-185,-2-3-135,1 2 35,-1-1-1,1 2-34,2 0-5,-5 0-5,4 2-1,-2-1 1,3 2-35,1 0 40,-1 0-16,-2 0 10,1 0-5,-1 0 5,1 0-39,0 0 34,0 1 6,-1 1-1,1 2 0,-1-1 1,1 1-29,0-1-22,-2 5 56,4-3 95,-1 3 6,4-3-45,0 0 17,0 4-67,0-2 33,0 3-34,2-4-5,0 0 12,6 2-7,-1-2 1,3 1-1,-1-4-5,-1-1-128,1-1-438,5 0 84,-2-1-84,2 0 57,-3-3 77,-1 0-626,7-10 912,-8 3 107,6-4 34,-10 6-1,1 1 6,-1-3 0,-1 4 39,0-1 12,-2 4 105,-1 0 35,-1 3-275,1-1 717,-1 5-454,0 0-6,0 5-38,0-1 5,0-1 145,1 4-245,2-2 16,1 2-6,2-4-50,0 0-1658,11 1-1181,-5-3 2839,8 0 0,-13-5 0,-2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8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13 9313,'-9'-4'2945,"1"0"-2440,8 4 525,0 0-671,0-2-130,0 2 46,0-2-96,1 2 314,5 0-280,0 1-101,3 1 45,1 7-67,-1 0 162,6 17-163,-7-10 1,3 11-29,-6-11-55,0 1-3280,2 8 3279,-2-7 40,1 7 5,-3-8 1,0 1 94,1 13-100,-1-11-6,1 10 3359,-3-14-3364,-1 0 66,-2 14-94,-1-11 5,-3 10-5,-3-14 95,-18 13-549,7-11-588,-12 8-707,14-14-531,4-4 2274,2-1 0,6-3 0,3-2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8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196 108 11530,'12'1'3652,"-3"0"-2699,-9-1 44,0 0-639,0-39-78,-5 26-11,-3-28-241,-5 34 67,-2 2-78,-3 3-17,-2 0 0,-2 2 5,1 1 29,0 5-34,1 3 0,3 6-6,2 3-27,4 0 33,5 1 0,3-2-11,2-1 11,1-3 0,0-2-527,6 0 426,0-5-106,7-2-207,-1-3-1,2-1-83,2-4 291,7-7 207,-7 0 11,5-3 79,-11 6 16,-2 2 84,-2 3-190,-3 1 0,0 1-95,-2 1 73,0 0 22,1 2 84,1 3 498,3 13-475,-1-1 33,2 11-23,-2-5-50,3 5 241,-1 3-201,3 5 55,-2 5 40,3 25-202,-6-14 0,1 16 5,-5-22 23,-1-4-22,0-2 28,0-3-18,0-3-10,0-4-6,0-5 34,-7 2 22,1-12-56,-5 1 0,2-10-6,-2-2-291,-1-2 191,-3-2-23,-1 0-73,-11 0 202,7-5 0,-8-2 140,12-4-128,2-2 100,4-2-17,5-1-62,2-1 264,2 0-224,1 1 257,7-6-156,0 5 191,7-4-124,1 7-230,2 1 353,2 1-90,2 0-123,3 2 135,10-1-331,-9 4 45,5 0-509,-13 4-903,-1 1-1949,2 0 3361,7-1 0,-10 1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8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11194,'7'14'3647,"-1"-2"-2700,-6-12 27,0 0-498,2 3 101,1 1 78,3 5 247,1-1-437,-1 2-22,1-3-365,-4 1 17,1-4-184,-3-1 89,-1-2-219,0 0-1109,-4-1-2396,-2-2 3724,-4-3 0,4 1 0,2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0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90 10326,'6'12'2896,"-1"-3"-2011,-5-9 1624,0 0-2133,24-8 346,-15 5-28,18-6-178,-23 6 190,1 2-437,-2 0-40,-1 1-61,0-2 84,-2 2-324,0-2 21,0 1-122,0-2 94,-2 0-150,-2-3-348,-5-2 526,-4 0-33,-3-2-112,-2 0 191,-1 1-242,-2 1 163,1 2-34,-1 2-123,0 0 202,0 3 33,0 0 6,2 1-50,1 1 50,2 3 0,1 2-6,0 6-38,2 3 44,-2 3 0,2 5 0,1 2 252,2 3-219,3 0 152,4-1-95,2-1-85,1-3 265,3-2 55,8 0-90,0-6-179,7 0-45,-1-8-11,0-4 39,3-2-280,15-2-392,-6-6 90,12-4-320,-9-7 326,-2-1 77,-1-2-240,-5 1 487,-3 1 140,-5 1 73,-3 4 404,0-3-96,-4 6 22,-2-1-111,-3 5 251,-1 3-156,-2 1-169,-1 2 326,0 0-57,0 8 433,1 3-472,2 9 73,1 1-62,4 4-184,1 0 296,2 1-140,3-1-78,2-2 85,1-1-303,1-2-45,0-3-17,-1-2-152,1-5-11,2-2-677,3-4-2117,11-4 2957,19-16 0,-24 11 0,7-11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1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12421,'11'3'4778,"-3"0"-3753,-8-3 745,0 0-1445,33 0-118,-12 0 50,28 0-201,-18-1-56,-1 0 0,-2-1-251,-2 0 88,-2 0-610,-3 0-879,-1 1-1345,-2 0-1881,-3 1 4878,-4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09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19 9268,'-9'-5'2100,"1"1"-1574,8 4 1105,0 0-1021,-1 2 118,1-1 381,-1 1-756,1-2 50,2 1-274,1 1 123,2-1-112,2 0-140,1 2 196,3-2 17,0 0 5,3 1-5,1-2-123,2 0 111,1 0-122,2 0-74,-1 0 57,2 0-51,-1 0 45,0 0 0,0 0 6,0 0-96,0 0 68,1 0-34,1 0 157,0 0-151,12-1 5,-10 0-11,8-1 0,-12 1 0,-1 0 11,0 1 23,0 0-34,0 0-34,10 0 1,-8 0 27,8 0 6,-10 0-34,-1 0-17,-1 0 51,1 0 0,0 0-168,11 0 135,-6 0-1,6 1-111,-9 0 133,-2 0-100,1 1 51,-1-1 61,0 1-146,1 0 141,-1 0-29,8 0 34,-6-1 0,6 0 0,-6-1-56,1 0 123,-1 0-140,1 0 73,-3 0-72,0 0 66,-1 0-56,-3 0 62,1 0-95,4 1 95,-3 0 0,4 3 0,-2-3-67,-1 2 67,3-2 0,0 1-11,1-1 28,2 0-17,0 1 39,9-2-45,-9 1 6,7-1 0,-11 1-5,-1 0-7,-1-1 7,1 1 5,0 0-17,10 0 51,-7-1-34,7 1 0,-9-1 5,2 0 6,-1 0-11,0 0 0,1 0 23,-2 0 27,0 0-50,4 0 73,-5-1-90,2 0 17,-7 0 0,0-1 28,-1 0-22,1 0-6,-1-1 5,6 1 7,-4 0-12,5 0 0,-6 2-17,1-2 17,0 1 0,2 0-11,-1-1 22,1 0-17,0 1 6,6 0-33,-6 0 38,4 0-5,-8 1 0,0-1 67,2 0-89,1-1 22,3 0 0,2 0 0,3-1-67,12 0 67,-6 0-84,9 0 45,-10 1 39,-1 0 0,-1 0 0,-1 1 0,-3 1-6,7-1 6,-10 1-6,3-1 6,-10 1 0,-2-1 6,0 1-6,-1-1 0,0 1-78,2 0 78,-3 0 0,2 0 0,-3 0 11,1 0-11,0 0 0,2 0-6,1 0 29,1 0-57,0 0 34,3 0 0,0 0-22,9 0 16,-8 1 6,6 0-50,-10 1 44,0 0 6,0 0-28,5 1 28,-3-1 0,3 2 0,-6-2-45,1 1 45,1-1 0,0 0 0,1-1 6,0 1-6,2-1-6,10 0 1,-4 0-40,8 1 45,-9-1 0,0 1-6,-2 0-16,0-1 16,-1 1-5,0-1-23,-3 1-16,6 0 50,-5-1-17,3 0 17,-6 1 0,-1-2 0,1 1-50,0-1 44,2 2 6,10-1-33,-4 1 89,7 1-62,-5-1 6,0 0-34,0 0 34,1 0-16,13 2-3376,-14-2 3392,9 0-51,-13 0 51,0-2 0,-2 1 28,-2-1-17,-8 0-11,-1 0 3392,-2 0-3375,3 0-17,-3 0 0,4 0-5,0 0 38,1 0-38,3 0 5,2-1-51,2 1 51,9-1 6,-5 1-6,8 0 5,-8 0-5,2 0 0,1 0-28,0 0 28,-1 0 6,2 0-6,-2 0 50,8 0-50,-9 0-5,5 0 5,-12 0 45,-1 0-45,-2 0 72,1 0-66,-5 0-6,2 0 0,-3 0 6,2 0-6,2 0 0,2-1 5,4 1 18,1-1 27,2 1-50,14 0-17,-6 0 6,10 0 11,-8 0 0,0 0 39,1 0-39,-1 1-5,0 0-152,12 2 157,-9 0 0,8 0 5,-12-1-89,0 0 84,-1-1 0,0 1-5,-1-1-1,1 0-5,-2-1 11,1 1 0,-1-1-6,1 0 6,1 0 0,13 0-56,-8 0 51,10 0 5,-11 0 0,0 0 5,0 0 7,12 0-12,-12 1-12,8 0 7,-15 0 5,-2 1 0,-3-1 28,0 1-23,-2 0-5,-1-1 0,0 0-5,-1 1 5,1-2 0,7 0 28,-6 1-28,5-1 0,-6 2-6,9-2 6,-6 1 0,9 0 0,-8 0 17,2-1-17,2 2-28,-1-2 22,1 1-66,0 0 66,2 1 6,-1-1 0,1 0 0,0 0 0,1-1-56,9 0-123,-8 0 106,7 0 73,-11 0 0,0 0-6,1 0-22,9 0 28,-8 0-22,6 0 11,-10 0 11,-1-2 0,0 1 17,-1-2-17,1 1 0,1-1 0,0 0-51,2 2-27,-1-2 50,11-1 22,-9 2-22,6-1-17,-11 0-218,8-1 263,-6 1-5,9-2-259,-9 3 225,3-1-95,-1 1 134,1-1 0,1 1-28,1-1-34,2 0-22,0-2 84,2 1-107,0-1 113,0 1-6,12-2 0,-12 3 22,8-2 102,-14 2-90,-2 1 72,-1-1-5,5 1-101,-8-1 5,2 1 1,-7 1-6,-2 0 0,2 0-6,-1 1 12,0 0-6,1 0 0,0 0 11,3 0 34,-1 0-39,1 0 27,0 0 130,5 0-152,-4 0-11,4 0 67,-6 0 39,9 0-106,-6 0 180,6 0-147,-11 0-16,-5 0 0,-2 0 22,-4 0 135,0 0-102,-2 0 40,0 0 112,0 0-190,2 0 0,3 0-29,0 0 62,4 0-5,-4 0-17,0 0 33,-1 0-78,-1 0-5,0 0-7,-3 0-1142,0 0 1,-1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1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10147,'3'2'2885,"0"-1"996,-3-1-3237,-2 16 415,2-10-342,0 13-6,4-15-123,4 0-341,5 0 257,6-1-280,4 1-62,9-2 84,3-1-240,3 0-12,-1-1-22,-5 0-403,-5 0 22,-8 0-867,-5 0-1424,-6 0-1926,-3 0 4626,-2-1 0,-3 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2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98 11978,'-7'-15'4078,"2"2"-3030,5 13 660,0 0-1388,12-13-164,-2 6 124,12-11-246,-6 9 95,0 2-107,-1 0 62,-3 3 11,-2 2-95,-1 0 0,-1 2-11,-1 0 6,1 0 5,1 2-135,1 3-16,1 5 145,1 5 6,1 3 0,0 2 124,0 2-40,1 0-51,0 0-33,1-2 84,0 0-17,1-4-67,-2-1 0,0-1 0,-2-3-196,-1-2-145,-1-1-371,0-3-498,2-1-520,0-2-1524,3-1 100,-1-1 3154,1 0 0,-7 0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3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5 10450,'4'12'2599,"-1"-3"-1983,-3-9 1529,0 0-1462,0-3-397,0 3 492,0-3-22,0 2-280,0 0-240,0-1-180,0 1-56,2-1 0,-1-1 45,2 1 151,-1-1-62,0 1 23,0 1 734,-2 0-891,-2 0 0,-2 1 5,-3 4-10,-2 1 5,-2 4 0,-3 1 22,0 2 17,-3 1-39,-1 1 0,-1 2 0,0 0-6,-1 0 6,2 0 0,1-1 34,2 0 11,2-2-51,2 0 6,2-1-39,0-1 5,0 0 34,0-1 0,1 2 40,0-3-29,0 1-11,1-2 0,-2 1-34,3-3 34,-1 1 0,4-5 51,2 0-12,0-1-67,0 0-6,0 0 34,-1-1 0,0 2 0,0-1 51,-1 1-57,-1 0 6,-2 0-28,1 2 28,-1-2 0,3 1 0,0-2 11,2 0 23,0 0-101,1 0 67,-1 0 33,0 0 1,0 1-34,1-2-23,-1 2 23,0-2 51,0 2-51,-1-1 0,1 0 0,0 1 5,-1-1-5,1 1 40,0-1 77,-1 1-50,0 0-67,1 0 0,0-1 34,0 1-23,-1-1-5,0 1-6,0 0 89,0-1-21,1 1-68,0 0 0,-1-1 184,2 0-1348,1-3-5546,6-5 6710,4-6 0,-3 5 0,-2-1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5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9475,'-1'15'2643,"0"-4"-1897,1-11 1214,0 0-1462,-26 18-38,17-11-118,-21 13-219,24-16 213,1-1-151,2-1 83,2-1 785,0-1-1338,5 0-46,3-1 208,7-1 73,1-1-51,3-1 101,2 1 0,0 2 11,1 0 51,-2 1-62,-2 0 0,-2 0-6,-3 0-61,-2 4 61,-3 1-27,-2 5-1,-3 2 34,-1 1 11,-4 8 28,-3-6-33,-2 7-6,-3-10 0,1 2 6,0-2 16,-1-1-22,1 0 0,1-1 34,1 0 27,-2 2-27,3-2 11,0 1 173,4-6 12,2 0-1,0-1 197,1-1-61,0 0 396,5 2-699,3 0 95,7 1-107,2 0-44,3-1 262,5-1-262,6 0 224,5-1-1,24 0-44,-15-2-112,13 0-34,-29-1-39,-8 0-498,-8 0-2074,-7 0-2160,-5 0 4732,-7 0 0,4 0 0,-3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9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26 10522,'3'0'2650,"0"0"-247,-3 0-1916,0-8-5,0 5-303,0-6 67,0 7 68,0 0 134,0 1-465,-3 6-17,1 2 34,-2 6 0,0-1 23,1 1-23,-1 1 0,2 2 0,-1 1 5,2 2-38,0 2 33,1 0 0,0 2 50,0-1-50,0 1 0,0 0 0,0-1-33,0 0 27,0-1 6,0 0 0,0-1 22,0 1-22,-1-1 0,0-1 0,-1 1-11,0-2 6,0 1 5,0-1 44,-1 5-44,1-7 0,0 4-5,0-8-18,1 5 23,0-5 0,0 4 0,1-4 0,0 1 0,0 1 0,0 1 6,0 1-12,0-1 6,0 1 0,0-2-33,0 2 38,4 5-5,-2-5-16,4 3 16,-3-7 0,0-1 0,0 0 44,-1-2-38,2 1-6,-2 0 0,2 1-28,0 7 28,1-5 0,-1 4 11,-1-6-5,-1 0-6,2-1 0,0 1-45,-1-1 45,2 5 0,-2-5-11,3 4 5,-3-3 6,0 0 0,0 2 6,0 1 11,-1 1-17,1 2 0,-1-1 28,0 7-34,0-7 6,0 4-22,-1-6 5,1-3 17,-1 2 0,2-2 11,-1 0 34,2 6-45,-3-5-39,2 5 39,-3-5 5,1 0-5,-1 0 62,1 0-62,-1-1 0,1 0 0,0 0 145,0 7-139,0-4-6,1 6 129,-2-7-68,1 1-38,0-2-23,-1 1 0,1-1 5,-1 5-5,1-4 124,-1 4-80,1-6-49,0 1 5,-1-1 0,1 1 17,-1 0-17,0 0 0,0 0 16,0 1 40,0 0-61,0 10 5,0-6 28,0 5-28,0-6 5,0-1 96,-2 0-56,1 6-45,-2-7 22,2 4-33,0-7 22,1-2 12,-1 1 44,1-2-22,-1 1-79,0 0 34,1-1 107,-1 5-102,0-5 34,1 3 57,-1-4 0,1 0-102,0 0 6,0 1 0,0-1 28,0 5-6,0-1 29,0 3 44,0-2-101,0-1 6,0 0 0,0 1-5,0-1 10,0 0 35,0 0 55,0 1-39,0 0-56,0 5 5,0-1 79,0 1-78,0-3 61,0-1 73,0 1-129,0 0 12,0-1-18,-1 6 40,1-4-39,-1 3-1,0-5 91,1-1-29,-2 0-67,0 4-6,0-4 6,-1 5 0,2-7 6,-1 1 111,2-2-61,-2 0-61,1 0 5,-1-1-11,1 1 5,-1-1 6,1 1 90,-1 4-23,0-2-67,0 3 0,1-5 0,-1 0 33,2-1-27,-2 1 44,2-3-16,-1 1-34,0-1 0,1 0-17,-1 3 17,0 2 28,1 1-22,-2 3 11,2 0 39,-2-1-56,2 1 0,-1 2 11,1-4-6,-1 0-5,1-4 51,-1 0-40,1 1-17,0 0 6,0 0-50,-1 5 50,1-3 0,-1 2 89,1-5-44,0-1-45,0 0 0,0-1-22,0 1 22,0 0 0,0 1 78,0 9-44,0-6-34,0 7 0,0-7-17,0 0 11,0-1 6,1-1 0,-1-1 62,1 2-62,-1-4 0,0 1-45,1-4 12,-1-1 33,1 0 0,-1 0 11,0 1 45,0 0-56,0 0-17,0 1 11,0 1 6,0 1 0,0-1 28,0 0-28,0 0 0,0 0-5,0 0 16,0 0-11,0 0 0,0 1 34,0-2-1,0 0-38,0-2 5,0-1-6,0-1-4178,0 1-5220,0-8 9404,0 0 0,0-2 0,0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54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87 9688,'-9'-1'3125,"2"0"-2122,7 1 3556,0 0-4559,7 0 33,0 0 57,9 0-84,2 1-1,3 0 40,2 0 5,2 0-50,1-1 0,2 0-5,-3 0-46,-1 0 57,-3 1-6,-3 0 17,-4 0 22,-2 0-39,-3 1 0,1-2 22,6 0-22,-1 0 0,8 0-5,-5 0 16,1 0-17,-2 0 6,-3 0 0,-3 0-33,-2 0 33,-1 0-6,6 0 6,-2 0-5,7 0 5,-3 0-62,1 0 0,3 0 68,-2 0-6,1 0 0,-1 0 34,0 0-68,10 0-22,-5 0 6,10 0-23,-8 0 73,2 0 0,0 0-17,0 0 17,-2-2 0,8 1-28,-8 0 28,3 1 0,-10 0 0,-3 0 0,-1 0 0,-2 0 0,-2 0 0,4 0 0,-5 0 0,5 0-11,-4 0 11,5 0-34,1 0 34,3 0 0,0 0 34,2 0-29,0 0-5,9 0 34,-9 0-68,3 0 34,-12 0 0,-3 0 34,-3 0-34,-3 0 0,0 0 34,-2 0-74,2 0 40,1 0 0,3 0 6,3 0-6,4 0 0,4 0 0,5 0-84,2 0 78,1 0-78,13 0 6,-11 0 78,7-2 0,-14 0 0,-3 0 11,-1 0-11,-3 0 0,-2 0 17,3-1-17,-4 0 0,6 0-34,-5-1-44,4 1 33,2-1 45,3 1-56,4-2 17,1 2-118,2-2 107,12-2-1,-10 3 51,7-3 0,-16 3 118,2 0-112,-9 2 22,3-1-28,-7 3 56,0-2-40,2 1-10,2-1-6,1 0 34,2 1 5,-1-1-39,2 2 0,1-1 33,0 1-33,1 0 12,9 0 133,-6 0-100,6 0-45,-9 0 0,-4 0 6,-1 0-1,-2 0-5,-1 0 0,0 0 84,0 0-84,9 0-5,-4 0 5,9 0-6,-6 0 6,2 0 0,0 0-22,2 0 22,-2 0 0,-1 0 0,0 0-6,-1 0 6,0 0 0,-1 0 0,-1 0 34,8 0-34,-6 0 0,6 0 5,-8 0-10,-1 0 5,0 0 0,1 0 0,1 0 0,1 0 0,3 1-6,0-1-28,2 2 29,9-2 5,-9 2 0,8-2 0,-14 2 0,-2-2 0,-3 1-28,3 0 28,-5-1 0,2 1 22,-4-1-16,1 0-6,1 0 0,2 0-11,3 0 5,1 0 6,2 0 22,14 2-22,-7-1 0,11 1-5,-11 0-18,0-2 18,-1 1 5,-1-1 0,-3 0 0,-3 0 11,-1 1-11,4-1 6,-6 1-12,4-1 6,-7 0 0,0 0 0,1 0 6,-1 0-6,2 1-28,10 0 28,-3 1 0,9 0 5,-5 0-38,0 0 66,3 0-33,1 0 0,2 0-11,1 0-39,-1 0 50,12 1 5,-11-1-5,5 0 0,-13 0 0,0-2-22,-1 1-29,0 0 51,-1-1-5,9 1-12,-9-1-17,7 0 29,-11 0-68,1 1 62,0-1 11,0 2 0,1-1 0,0 0 0,1 0-11,10 0-12,-8 0-27,8 0 50,-14 1 0,0-1-34,-3 0 34,-1 0 0,-1 0-22,6-1 16,-5 2 6,6-2 0,-6 1-5,0-1-18,-1 0 12,0 0-23,-2 0-55,0 0 50,-2 1 39,4-1 11,-4 1-11,3-1 0,-1 0 0,4 0-6,3 0-44,4 0 55,3 1 18,19-1-23,-7 1 0,11-1-6,-12 0-44,-4 0 39,0 0 11,-3 0 0,0 0 0,-3 0 11,-2 0-22,7 0-45,-8 0 56,3 0 0,-11 0 0,-3 0 84,-2 0-51,-3 0-33,0 0 6,-2 0-12,0 0 6,-1 0 0,-1 0 79,0 0-29,1 0-50,3 0 0,2 0 0,4 0 0,2 0 0,10 0 84,-5 0-84,8-1 0,-9 1 0,0-1 0,1 0-11,-2 1 11,-1-1 45,2-1-1,-4 2-44,0-3 0,-4 3-16,-3-2 10,1 2 6,-1-1 0,1 0 17,0 1-17,0-1 0,0 1 0,0 0-6,-1 0 6,-4 0 0,1 0-33,-5 0 27,1 0 56,1 0 29,-2 0-74,3 0-5,-2 0-50,1 0 44,0 0 6,-1 0 90,1 0-23,-1 0-50,1 0 78,1 0-89,0 0 201,3 0-173,1 0-29,3 0 51,2 0-45,2 0-11,1 0 0,-2 0-11,1 0-6,-4 0 17,0 0 0,-4 0-5,-1 0-46,-2 0 1,-2 0-45,1 0 89,-1 0 6,1 0 0,1 0 0,0 0 11,1 0-11,0 0 0,-1 0-16,1 0 10,-2 0 6,0 0 78,0 0-78,-1 0 415,1 0-286,-1 0-85,0 0-44,1 0 0,1 0 6,1 0 33,0 0-39,1 0 0,1 0 79,-1 0-28,1 0-51,0 0 0,1 0 39,-1 0-39,2 0 0,-2 0 0,1 0 22,-2 0 18,1 0-40,-3 0 0,2 0 5,-2 0 6,0 0-5,0 0 0,-2 0 122,1 0-128,-1 0 34,1 0 28,1 0-23,-1 0 84,1 0-11,-2-1-78,1 1-34,-1-1-23,1 1 18,-1 0 10,1 0-5,1 0 17,-1-1-11,-1 1-3770,0-1 3764,-1-2 0,0 2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07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96 10718,'10'8'2095,"-2"-2"-1641,-8-6 3237,0 0-3271,2 0 34,-1 0 1960,2 0-2414,-3-3-140,-1-1 6,-1-4-275,-2-1 269,-2-2-140,-1 0-376,-2 0 454,-2 2-212,-2 0 117,-3 2 151,-2 0 6,1 2 90,-2 0 50,2 2 0,1 0-6,1 1-162,2 1 101,-1 0-28,1 1 17,0 0 5,3 0 73,0 0 0,4 0 11,0 3-5,2 0-6,0 4-23,-1 4-10,1-1 33,-1 1 0,1-1 50,-1 5-50,0-4 0,1 6 6,2-6-12,-1 0 6,1 1 0,0-2 34,1 1-29,0-1-5,1-1 11,0 5 12,0-5-23,0 4 0,2-5 45,1-1-12,3 1-66,2-1 16,1 1-118,4 3 135,-2-4 0,4 1-39,-6-4 39,1-1 0,-1 0 0,2-2 0,1 1 0,1-2 0,3 1 0,-2-1-50,2 0-6,4 0 50,-4-1-44,3-1 11,-8-1 39,0-1 0,-2 0-51,-1-1-50,-1 1 23,3-3-180,-3 3 186,2-3-113,-3 3-40,-1-1 220,1 1-191,0 0 151,0 0 39,-1 1-89,0 0 39,0-1-140,-2 1 140,1 0-168,-3 0 129,1-1-258,-1 1-157,1-1 454,0 0-700,2-4 672,-1 3-78,0-4 89,-1 5-145,0-2-136,0 1-133,0 0 50,-2 0 236,1 1-90,0 0-247,-1-1 532,0 2 6,0-1 34,0 3 1540,0 0-1401,0 4-100,0 1 45,0 2 22,0 0-101,-1-1 62,0 1 11,0 0-106,0 0 123,1 1-118,0-1 129,0 2 45,0-1-185,0 0 78,0 0-78,0 0 17,0 1-17,0-1 0,0 1 0,0-1 140,0 0-107,0 3-33,0-5 56,0 3-5,0-4-34,0 0 16,0-1 12,0 1 61,0-2-38,3 3-63,0-3 68,1 3-73,1-2 34,-1 1 78,0 1-96,0 0-16,1-1 0,-1 0-22,1 0 22,1 0 17,-1-1-12,2 1-5,-2-2-61,0 1 55,-1-1-106,0 1 107,0-1-96,3 1 62,-2-2 44,3 1-5,-1-1 0,0-1 6,1 1-6,0-1 0,1 0-6,2 0 6,-3 0 0,3 0 0,-5 0-17,1 0 17,0 0 0,2 0-123,0 0-73,5-3-45,-4 1 85,1-2-523,-6 0 679,-2 0 0,-2 1 0,-1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192 186 9985,'5'2'2319,"-2"0"4021,-3-2-6121,0-3-62,0 2-1,0-4-72,0 3-44,0-2-40,0 0 0,-1 0 0,-1-2-56,-1 1 56,-1-1 0,-1-1 0,1 1-56,-2-2 56,1 1 0,-1-1-96,1 0 57,-1-1-67,2 1-7,-5-3 23,3 2 85,-2-3-85,2 4-67,1 0 157,-1 1-117,1 0 111,-1 1-61,1 0-6,0 2 62,0-1-95,1 3-264,-1 0 90,1 1 196,-2 1 28,0 0-56,-1 0 101,-1 0-28,1 2-12,-1 4-22,-1 11 73,2-1-5,0 8-1,4-4 6,2 2 0,1 0-22,0 0-29,3-2 57,3 0-6,3-3-101,5 3 96,-2-8-113,1 1-44,-2-9-79,-1-2-258,3-1-784,2-1-66,3 0-897,10-11 1327,-7 3 499,5-10 420,-12 5 247,-3 2 94,-1 1-50,-4 2-39,0 2 381,-3 0-84,0 2-325,-2 2 2442,0 0-2100,1 7-386,1 2 16,2 6-51,0 0-111,1 2 55,-1 1-38,0 3 5,1 2-6,-2 2 6,0 1-39,0 1-17,-2 2 6,1-1 5,-1 0-11,0 0 22,1 9 23,-1-8-45,-1 5 0,-1-11-6,0-2-38,0 0 44,0-1 0,-1-1 11,0-2 34,-2 0-51,-1 0 6,0-1-34,-1 1-16,0-1 56,-2 5-6,0-5 22,-1 4-28,-1-5 6,2-1 0,-2 2-22,0-2 28,0 1-6,-7 3-17,5-6 17,-6 3-107,7-9-77,-2-1 133,1-2-234,0-1-13,-1 0-979,-3-11 790,4 2 224,-3-10-45,7 6 140,2-1-45,2 2-72,2-8 285,1 5 0,5-5 5,0 6 51,6 1 185,1 2-135,0 0 90,1 2 45,1-1-67,1 1 139,2-1 130,1 0 414,10-6-617,-7 5-32,6-5 44,-9 6-78,-1-1-6,0 0-168,-1 1 5,-1-1 68,3-6-73,-3 2 28,2-4 6,-5 5-34,-3 1 0,0 0-191,-1 1 102,1-3-377,1 1-715,3-4-494,4-5-5124,1-1 6799,0-2 0,-8 12 0,-4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21 10052,'5'4'2756,"0"0"-1955,-5-4 1518,0 0-1855,4-13 29,-3 10-336,4-10 95,-5 13 1154,0 0-1406,-5 2 78,-1 3-67,-5 3-5,1 4-6,0 2 135,0 1-129,2 0-6,1 1 0,2 1 5,0 1 51,1 2-45,1 3-5,0 0 128,1 2-94,1 1-40,0 1 0,0 0 50,1-3-50,-1-2 0,1-3 0,0-3-6,0-1-324,0-2-287,4-2-60,1 1-421,4-2-779,3 1-957,0-1 2834,0-3 0,-6-2 0,-1-3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3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144 116 9738,'13'6'3249,"-2"0"-2224,-11-6 1148,0 0-1730,0-15 94,0 9-262,0-12-7,0 12-27,0 0 34,-1 0-18,-1 0-83,0 0-34,-2 0 68,1 0-107,0-1-96,-1 1 46,1 0 66,0 1-83,-1 1-29,1 1 1,0-1 33,0 2-33,-1 0-6,-1 0 0,-1 1-28,1-1 17,0 1 11,2 0 0,0 1-34,1 0 40,0 0-12,-1 0 6,0 0-62,-4 0 62,1 0 0,-4 0 12,4 2-1,-1 0-11,1 3 0,1-2-67,0 1 61,-1 3 6,1 1 56,-2 3-56,1 0 0,2 1-6,0 0-78,2 1 45,0 0 39,2-2 0,0 0-134,0 2 128,0-2-78,0 1 79,2-3 5,2-3 0,2 1 5,0-2-10,0 0-58,-1-2-116,1 0-56,2-1 201,0-1-173,3 0 45,-4-1 162,1 0-308,-1 0 72,4 0-88,-2 0 324,1 0-96,-1-1 52,-1-1 38,0-3-257,-1-1 72,0-1-27,-1 0-62,-1-2 274,2-4-50,-4 3 6,2-1 16,-4 5 34,0 1 68,0 1 77,-1 1 219,1 0-129,-1 0 23,0 1-202,0 0-17,0 1-39,0 9 0,0-1 129,0 10-123,0-4-6,1 1 0,4-2-79,3-2 79,4-2-633,4-2-633,5-4-1792,2-1 3058,2-1 0,-11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2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11 6059,'-4'-6'873,"1"1"-699,3 5 582,0 0-258,-5 2 208,3-1-207,-2 1-12,3-2 1894,1 0-2381,0 2 0,0-1 39,0 2 6,0-1-45,0-1 0,0 2 11,0-1 90,0 1-96,0 0 79,0 0 135,0-1-214,0 1-5,0 0 0,0-1 45,0 1-6,0-2 107,0 2 106,0 0-213,0-1-39,0 2 0,0 0 50,0-1-27,0 0-12,0 0 62,0 1 72,-1 2-145,1-2 0,-2 2 6,2-2 56,-1 0-29,1 1 62,-1-1-39,0-1-56,1 0 0,-1-1 6,0 0 11,1 0-12,-1 0 40,0 0 39,1-1-50,-1 1-34,1 0 5,-1 1 35,-2 0-35,1 1 1,0-1 78,0 2-79,1-2-5,0 0 17,0 0-17,0-1 0,-1 1 0,2-2 28,-1 1-22,1-1-45,0 0 39,0 0 5,0 1 34,0-1-22,0 1-17,0 1 0,0 0 34,0 0 5,0 0 28,0 1-5,0-1 100,0 0-156,0 0 39,0 0-45,0 1 44,0 0-49,0 0 5,0-1 0,0 0 45,0 0-40,0 0-5,0 0 0,0-2 45,0 2-45,1-1 0,-1 0 45,1-1-40,-1-1-5,1 2 0,-1-1 84,1 0-84,0-1 118,0 1-112,0 0-12,-1 1 6,1 0 0,-1 1 11,1 0-11,0-1 0,1 1 34,-1-1-34,0 0 0,0 0 0,-1-1-39,1 0 1176,-1 0-851,0 0-662,2-1-1495,0-8 1871,2-5 0,-2 3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3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9554,'11'1'2643,"-2"0"-1472,-9-1 1573,0 0-2133,37 51-152,-23-24-364,28 44-50,-34-37-45,-4 3 6,-2 0 128,-2-1-134,-4-2-241,-6-4-576,-5-3-1458,-8-3-1757,-1-3 4032,0-5 0,10-8 0,5-4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20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9918,'7'7'2346,"-2"-2"-1875,-5-5 576,0 0-548,-1-9-141,1 6 180,-1-7-112,1 8-124,0 0 17,0 0-111,0-1 100,0 1 44,0-2-346,0 1 44,0 0-50,0 0 12,0 1 66,-1 1-78,1 0 11,-2-1 23,2 0-40,-2 0 6,2 0-22,-1 0-1,1 1-16,0 7 22,0 2 12,0 7 10,0 3-5,0-1 73,1 3-6,0-2-44,1 2-23,1-1 39,0-1 101,1 0-39,-1-3 5,0 2 45,1-3-83,-1 0-52,-1-2-16,1 0 0,0 0 40,0-1-40,1 0 0,-2-1 28,2 0 22,-1 0-50,0 1 0,0 0 34,0 1-1,-1 1-33,1 1 107,1 4-57,-2-4-50,2 1 0,-2-5 0,1-2 50,-1 2-50,1-1 96,0 2 111,1 5-168,0-3-39,1 4 0,-1-4 34,0 0-23,1 1 28,-1 0 46,1-1-7,2 6-78,-2-6 0,1 5 23,-2-7-23,0 1 0,1-1 11,-1 1 50,1 1-66,1 4-12,-1-3 17,1 2 0,-2-6 73,1 1 128,-1 0-128,2-1-73,-1 2 0,1-2 6,0 2 11,2 3-12,-2-3 96,2 2-34,-2-3-44,1 0-12,0 0 28,2 0 168,0 1-22,8 4-79,-5-2-10,6 4-96,-6-6 0,0 1 5,0-1 102,1 1-102,-1 0 46,2 1 5,-1-2 0,5 7-56,-5-5 0,5 4 5,-6-6-5,0 0 6,-1 1 44,0-2 12,-1 1-68,5 3 6,-4-1 6,4 2-6,-5-3 0,0-1 11,-1 1 39,1 0-55,-2 0 5,1 0 0,0 0 50,6 6-50,-4-3 17,5 4 72,-4-6-89,-1 0 0,1 1 0,-2-2-5,1 0 5,3 4 0,-1-2 17,2 3-17,-2-3 0,0-1 0,3 2-6,-1-1 45,2 1-39,0-1 0,2 1 95,0 0-100,1 0 5,6 5 28,-7-7-28,4 5 0,-9-9-6,-1 1 40,0-2-34,5 5 0,-5-4-39,5 3 106,-8-4-67,1-1 0,-1 1 5,-1-1-5,1 1 0,-2-1 0,2 0 0,-2 0 0,1 0-11,3 3 39,-3-2-78,4 2 50,-3-4 0,0 1-28,2 0 28,4 4-6,-2-3 23,4 3-23,-6-4 6,1 1 0,0 0-5,2 0 10,-1-1-5,1 1 0,-1 0 68,7 3-68,-4-2 0,5 2 100,-7-3-100,-1 1 0,-1 0-5,0-1 22,-2-1-51,4 2 34,-4-1-11,2 2 22,-3-4-11,1 1 0,0-1 6,0 1-6,2 1 0,1 0 0,1 1-51,1 0 57,-1 0-6,6 3 33,-7-3-33,5 3 0,-7-5 45,0 1-45,0-1 0,1 0 0,0 1-5,2-1-7,0 2-27,10 4 39,-6-4 34,7 4 33,-8-5-67,9 4-39,-7-4 33,3 4 6,-9-5 0,-2 0 11,-1 0-5,1 0-6,-2-1 0,1 1-17,0-1 12,0 0 5,1 1 0,1-1-56,2-1 112,5 4-56,-4-2 16,4 3-21,-7-4 5,8 4 28,-6-3-23,5 3-5,-7-3 0,-2-2-28,0 0 23,-1-1 5,0 0 0,0-1 0,1 1 5,-1-1-5,2 1 0,0 0 23,-1 0-79,5 2 56,-4-1-6,4 2 6,-5-4 0,1 2 0,1-1 17,1 2-17,1-1 0,0 2 0,1-2 28,6 5-28,-5-4 0,4 4-6,-7-3 6,0 0 0,1 1 0,-1 0 6,1 2 5,0-2-11,1 0 0,0 0 17,1-1-17,0 1 0,1-1 0,0 0 6,-3-1 27,6 2-33,-7-3 0,2 1-5,-6-1 5,-2-2 0,2 2 0,0-1 39,0-1-39,0 1 0,0 0-67,3 0 67,-5-1 0,1 0 33,-6-2-27,0-1-6,-1 1 0,0-2 28,0 1-67,1 0 39,-1-1 5,1 2-5,-1-2 0,0 1 0,1-1-11,0 1 11,2-1 0,6 2 50,-1 0-50,5 1 0,-1 0-5,1-1 33,-1 2-39,1-2 11,-1 2 0,1-2 16,0 2 46,10 0-62,-7-1-67,5 2 67,-9-3 50,-2 1-44,-2-1 61,1 0-67,-5-1 0,0 1 6,-3-2-6,0 1 33,1-1 6,1 0 96,0 0-124,0 0-11,0 0 0,0 0 22,-1 0-27,1 0 5,-3 0 33,2 0 1,-4 0-28,2 0-6,-1 0 33,2 0 1,0 0-34,1 0 0,0 0-6,1 0 6,-1 0 0,3 0 6,-1 0 11,3 0 55,1 0-128,1 0 56,1 0-16,0 0 16,0 0 0,-1 0 0,-2 1 16,0-1-10,-3 2-6,2-2-6,-5 2 1,2-2 5,-2 1 0,0-1 95,2 0-89,1 0-6,3 1 0,3 0 0,2 2 0,11 0 0,-4 1-12,5-1 91,-7 1-113,-2-2 34,-1 2-11,-3-1-79,-5-1 90,-1-1 56,-5 0-44,0-1-29,-2 0 17,2 1 45,0 0-40,0-1-5,-1 0 0,1 0-11,-1 0 5,1 1 12,1 0-6,2 0 28,1 0-28,4 1 0,2 1 0,2 1-45,3 0 45,1 0 0,2 0 6,2 1 33,0-1-39,-2 2 0,-1-1 0,-3 0-11,-1 0 5,3 1 6,-6-3 17,4 2-17,-7-3 0,-2 0 0,0 0 6,0-1-12,0 1 6,2-2 0,-1 2 34,5 0-34,-5 0 0,2 1 0,-5-1-68,1 0 68,0-1 0,1 1 84,1-1-78,3 0-6,-1 1-45,9-1 45,-5 1 0,4-1 6,-7 1 27,-2-1 1,-1 0-45,-2 1 11,0-1-90,4 1 90,-1 0 6,0 0 27,-2 0-27,-2 0-6,1-1 0,2 1-62,0-1 51,3 1 11,0 0 28,8 1 6,-5 0-68,5 0 23,-5 0 11,0 0-67,1 1 67,2-1 0,1 1 0,1-2-84,1 2-56,1-1 106,-7-1-16,-1 0 50,-9-2 0,-1 0 17,-1 0-12,-1 0-5,1 0-33,1 1 27,0 0 6,3 0 0,-1 0 45,2 0-40,0-1-5,6 2-33,-4-2-34,4 2 100,-6-2-33,0 2 34,-1-1-1,-1 1-33,-1-1 0,-1 0-50,-1 0 44,0-1 6,0 1 45,1-1-45,-1 0 0,1 0-5,0 0-12,0 0 6,1 0 11,0 0 0,0 0 16,2 0 18,0 0-40,9 0-83,-1 0 44,6 1 45,-3 0-6,-1 1-61,1 0-50,-2 0 111,-1 1-72,6 0 22,-6 0 56,5 0 0,-6-2 0,-3 0 0,0-1 0,-3 0-68,-1 0-49,0 0 50,-1 0 50,4 0 6,-3 0-79,4 0 79,-3 0-51,3 0 6,0 0-11,3 0 67,1 0 17,6 0 16,-6 0-38,4 0 5,-10 1-67,-1-1 0,-3 1 67,-1 0 0,-1-1 11,0 2-11,0-2 0,1 1 5,0-1 6,2 0-11,0 0 0,-1 0 6,0 0 0,0 1-6,1-1 50,-1 1-106,0-1 56,-1 0 0,1 0 56,-2 0-56,2 0 0,0 0 0,1 0-50,1 0 83,-2 0-33,3 0 23,-4 0-23,1 0 0,0 0-34,0 0 34,0 0 34,0 0-34,-1 0 0,1 0 5,-1 0 6,2 0-11,-1 0-11,0 0-22,0 0 33,-2 0 0,1 0-23,1 0 23,0 0 0,0 0 6,0 0-23,1 0 17,0 0 0,1 1 17,-2-1 50,2 1-112,-1-1 45,0 0 0,1 0 23,0 0-23,0 0-6,0 0 6,0 0-6,-1 0 6,1 0 0,1 0 6,-1 0-6,5 0 6,-5 0 27,2 0-66,-4 0 27,-1 0-5,0 0 5,-2 1 6,0-1 0,0 1-28,1-1 62,2 1-34,-1-1-67,0 2 5,0-1 62,0 0 0,-1 1-33,0-2 10,-1 2 23,1-2-73,-1 2 68,2-2 5,-1 1 0,1 0-6,-1-1-5,0 2 5,1-2-38,-1 2 44,2-2 5,1 2-5,1-1 0,2 0-5,0 1-1,1-1-89,-1 0-96,0 1 141,-2-1-409,-2 0 403,-1 1-151,-2-1-9624,0-1 9373,-1-5 0,0 4 0,0-5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1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214 120 9352,'9'7'2677,"-2"-1"-1646,-7-6-454,0 0-17,11-5 156,-6 2-374,7-5 392,-6 3-151,-3 1-303,1-1 263,-1 1-213,0 0 124,1-1 134,-1 1-515,0-3 230,-1 2-225,0-2 1,-1 1 139,-1 0-212,0 0 50,0 0-56,-1-3 0,-3 2-34,-3-2-106,-5 3 56,-1 0 84,-2 3-67,-10 1 28,4 1 33,-9 1-56,8 3-89,0 4 22,2 4 129,2 4 0,2 3-62,2 2 28,4 3-38,-1 15 10,6-6 12,0 13 50,5-10 0,1 0 0,5 1 61,3-1-66,5 1-18,9 16-27,-4-15 50,5 14 0,-8-17 61,-2-1-21,-1-1-46,-2-2 6,-2-1-50,-2-2 10,-1-1 40,-3 12 51,-2-10 16,-1 6-67,-1-13 0,-3-3 6,-3-2-23,-3-1 17,-3-2-745,-13 1-588,4-5-543,-13-2-5067,8-6 6943,0-4 0,12 2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1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11586,'9'8'3047,"-2"-2"-1993,-7-6 273,0 0-885,47-13-162,-22 7-274,40-10 291,-36 10-297,0 2 33,-3 2 18,-2 1 10,-2 0-122,-2 1 61,-1 0-465,0 0-89,1 0-1189,7 0-2536,2 0 4279,4 0 0,-16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2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0 10718,'4'10'3355,"-1"-2"-2963,-3-8-313,0 0-135,0-5 112,-1 4-56,-3-3 185,-3 9-141,-4 3 136,-2 5-12,-4 3-96,-2 2 332,-4 5-275,-1 2 157,0 2 50,-1 2-286,3 1 56,2 1 29,4 0-135,3 1 336,3 0-207,4 1-6,3-2 274,2 1-329,1-2 172,6-1-240,3-1 124,9-2-91,3-2-33,2-1-677,4-3-931,6-3-2968,2-3 4576,2-5 0,-16-5 0,-7-2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10511,'7'13'3182,"-1"-2"-2527,-6-11 1003,0 0-1216,17-4-374,-2 3 296,16 1-112,-5 8-196,2 5 263,3 5-258,1 1-21,1 2 94,-1-1-95,-1 0-39,-2 1 0,-3-2-341,-1 0 94,-4-2-531,-3 0-421,-2-4-632,0-1-2589,-1-4 4420,0-2 0,-7-4 0,-4-1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22 9615,'-8'-12'1675,"1"2"-588,7 10 245,0 0-542,-47 46-280,24-21 123,-40 38 5,36-30-542,1 1 100,0-1-196,3 1 33,2-1 18,2-2-51,0 0-6,4-3-470,-1-2-992,4 0-2318,2-6 3786,6-4 0,0-8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10388,'9'11'2481,"-2"-2"-2094,-7-9 794,0 0-677,37 17-5,-16 0 162,32 18-213,-25 0-78,-1 3 11,-2 3-370,-3 1 218,-4 0-111,-4 0-112,-5-1 246,-4 0-247,-4-1 74,-3-1-79,-5-2 123,-5-3-302,-3-6-29,0-4-576,1-4-140,0-4-1199,-2-3-5335,0-1 7458,-1-2 0,8-5 0,2-3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4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 7862,'8'2'2375,"-1"-1"-1614,-7-1 1441,0 0-1446,0-7 246,0 4-284,0-4 38,0 6 772,0 0-1080,0 0-78,5-1 336,2-1-610,8 0 212,3 0-308,6 0 156,2-1-172,2 1 16,2 0 0,1 1-56,0-1-975,2 2-594,-2 0-1461,1 1-1663,-7 0 4749,-5 0 0,-10 0 0,-5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11038,'-4'-5'3590,"0"1"-2621,4 4 812,0 0-840,21 4-369,-6-3-175,19 3-44,-10-4-280,3 0-73,3-1 0,1-1-297,4-2-207,2-1-1177,10 2-5721,-3 1 7402,4 1 0,-23 1 0,-7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3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11413,'6'1'4128,"-2"0"-3204,-4-1 549,0 0-1070,16-8-257,-5 3 134,14-5-33,-7 6-185,0 1 128,-1 1-89,-2 1-68,-3 0-33,-2 1-28,-2 0 28,-1 1 0,2 4 12,-1 2-46,2 6 34,-2 3 0,-1 2 39,0 3-33,-2 1-6,-1 0 11,-1 0 62,2-1 16,-1-1-83,2-1 5,0-3 112,1-1-72,0-2-12,5 3 11,-2-7-139,4 1 72,-6-6-381,2 0-168,-2-1-1523,6-2-1271,-4 0 3360,4-1 0,-9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6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 9822,'6'9'2504,"-2"-2"-2050,-4-7-68,0 0-386,-9-1-33,1 1 33,-11-1 0,4 5 44,-6 1 225,-3 4-269,-1 1 151,-1 0-151,1 1 34,3-2 22,3 0-56,5-2 11,3-1 140,3-2-44,3-2-107,2 0 0,2-2-325,0 0-431,10 0 83,3-1 438,10-2-224,2-1 375,2-4 78,0 3-22,-1-1 28,-3 2 252,-3 1-33,-2 1 178,-1 1-183,-2 1 83,-1 0-297,-2 0 134,0 5-112,0 3 12,-1 7 190,0 3 112,-2 16-190,-3-5-57,-1 12 6,-4-9 113,-6 0-152,-3 2-51,-8 2 191,-3 2-123,-4 0-73,-1 0 73,-11 9 16,10-17-77,-4 3 49,13-20 275,4-3-319,4-6 487,4-1 34,2-3-532,2 0 162,1-4-168,0-8-17,4 0 67,0-3-55,6 6 5,0 1-45,1 2 45,2 2 6,2 1 542,10 2-542,-4 0 285,9 3-128,-6 3-158,0 4 600,1 4-336,0 2-84,2-1 128,0 1-206,4-5-231,20 0-1057,-9-6-1592,25-1-2368,-18-5 5141,4-4 0,-25 3 0,-8-2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6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9044,'6'13'3467,"-1"-2"-2375,-5-11 1065,0 0-1642,2-11-437,0 9 275,2-9-353,2 11 0,4 0 202,4 4-90,6 4 50,5 6 129,5 5-285,4 2 431,2 2-314,0 0-22,0-2 50,-4-1-146,-2-3-10,-4-2-611,-5-2-835,-4-2-380,-4 0-1978,-4-1 3809,-4-3 0,-2-3 0,-2-3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7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49 9509,'-9'-15'3428,"2"3"-2628,7 12 416,0 0-757,0-8 163,0 5-516,0-5 146,0 6-134,0 2-191,-3-1 73,-1 4-17,-5 3 68,-3 5-57,-3 6 6,-6 4-39,-5 5-11,-3 3 61,-4 2-11,-1 2 73,0-2-34,3-2-78,3-3-796,5-5-593,2 0-1978,3-4 3406,4-3 0,6-6 0,3-4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1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67 7996,'13'3'2000,"-3"-2"-1362,-10-1 1205,0 0-1143,5-19-50,-3 12 84,4-14-370,-4 15 252,0 2-134,-1-1-353,1 2 296,-1 0-206,1 1 531,-2 1-918,2 1 134,-1 0 34,1 3-16,1 3 16,-1 5 0,0 3 0,-1 3-6,0 3 6,-4 3 0,-8 2 0,-10 5 0,-15 1-123,-10 1-779,-6-5-1165,-3-9-2497,7-8 4564,10-8 0,19-2 0,9-1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2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162 104 9666,'10'4'2711,"-2"-1"-1754,-8-3-89,0 0-812,4-13 499,-4 8-203,4-9-49,-4 12 179,0 0-415,0 0-72,0 0 5,-3 0-79,-1 0 12,-2 1 67,-3 1 0,0 0-6,-2 0 6,-2 0 0,1 0 0,-3 2-50,0 3-34,-1 3 84,0 3 0,2 1-73,1 2 51,2 1 22,2 3 0,2 1 5,4 2 197,1 1-96,2 0 74,3-1 307,5-2-487,6-2 190,6-3-72,10-1-73,-7-5-12,7-3 1,-10-4 106,0-1-79,0 0-61,1-1 0,1-4 0,-1-1-50,-1-6 50,4-9-106,-8 4 50,2-8-118,-10 5-61,-4 0-129,-2-3 325,-4 1-247,-5-1-50,-16-8-96,2 7 309,-10-5-11,10 12-281,-1 4 68,0 2-454,1 3-599,-2 5 1400,-6 1 0,13 2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3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0 8466,'2'4'2236,"0"0"-870,-2-4-492,-36 47-314,16-24-369,-31 40 167,24-35-224,-2-1 40,-1-2 168,-1-4-275,2-3-6,2-5-61,4-2 101,4-5 45,4-2-57,5-2 68,2-1 208,4-1-320,1 0 632,2 0-514,9 4-163,3 0 173,12 6-38,4 0 576,5 3-297,2 0-156,0 0 55,-1-1-212,-3-1-101,-2-3 0,-3-1-358,-1-1-29,-3-2-1018,-1 0-1709,1-2-2012,-2-1 5126,1-1 0,-9 0 0,-4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4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11374,'13'12'2839,"-4"-2"-2167,-9-10 583,0 0-1249,41-4 330,-21 3-146,33 2-139,-32 8 346,2 7-178,-1 3-107,0 0 28,-1 2-73,-1-1-67,-1-1 0,-1-1 0,-1-1-22,-1-3 22,-2-1 0,-1-2-6,-2-2-632,-1-2-102,-1-1-772,2-3-2448,1-2 3960,0-1 0,-6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4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10718,'3'13'2958,"-1"-2"-2561,-2-11-497,0 0 100,-13 0 0,5 0 263,-12 5-252,6 2 275,-3 6 50,-3 4-135,-3 4 914,-2 4-891,-1 2-162,1-1 22,0-1-28,4-2-95,2-3 39,3-3 0,1-1 5,2-3-5,1 0 34,2-4-34,2-1-611,2-3 611,11-5 0,-4 1 0,7-4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5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11 9974,'13'8'2935,"-3"-3"-2140,-10-5 605,0 0-1271,7-10 16,-6 7-78,6-8-67,-7 11-235,0 0 118,0 4 117,-3 4 72,-3 7 152,-6 4 242,-3 4-461,-5 2 208,-2 3-213,-4-1 107,1 1 16,-2-3-123,2-2 61,3-4 74,3-5-79,5-3-56,3-4 0,6-3 39,0-1 163,4-2 262,0 0-396,9-1-74,3 0 6,12 0 0,4 0 39,6 2-33,5 2 22,2 1 33,-1 3-61,-2-2-78,-7 1-616,-4 1-903,-7-1-447,-4 1-2185,-5-1 4229,-5 1 0,-2-4 0,-2-2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5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 8343,'-10'-2'3697,"2"0"-2616,8 2 2006,0 0-2583,3 4-236,4-2 96,8 4 252,5-1-515,6 0 123,5 1-224,6-2 39,3 2-218,4-2-454,0 3-1338,4 1-2275,-4 2 4246,-2 0 0,-21-4 0,-6-3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4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501 0 8254,'3'8'2856,"-1"-1"-2167,-2-7 617,0 0-1066,0-3 24,0 2 1533,0-2-1589,-2 3-202,0 0 89,-3 0-62,-1 0 23,-1 0 34,-1 1-56,-1 1 38,-2 2 85,1 2-123,-3 0 22,1 1-51,-3 1 46,0 2 16,-2 1-11,-2 1-50,0-1 50,0 1-51,1-1-5,1-1 0,-5 5 0,6-5 0,-2 3 0,8-5 28,-2 3-33,4-3 5,-2 3 0,3-4 0,-1 0 0,0 0 0,-1-1 56,-1 1-45,0 0-11,-1 0 0,1-1-28,0 1 28,-6 2 0,6-2 33,-4 1-27,6-1-6,0-2 0,1 0-11,-2 1 11,1-1 0,0 0 11,3-1-5,1-1-6,2 0 0,0-2 0,1 0-656,0 0-3858,5-5 4514,0 0 0,1-1 0,-2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6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9884,'4'11'3428,"-1"-2"-2347,-3-9 756,0 0-1557,12-25 274,-8 18-335,8-19-23,-10 24-515,-2 2 313,1 11 6,-1 4 0,0 15 151,0 5-72,-2 7-79,0 3 0,-2 3-219,-2 0-884,3 3-3843,0-5 4946,2-3 0,0-21 0,1-9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9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0 10550,'-1'9'1748,"1"-1"-1300,0-8 45,0 0-325,-2 1-34,2 2 174,-2 2-218,2 0 56,-1 0 201,0 2-297,0 0 169,-1 1-130,1 0-83,0 2 285,-1 1-241,1 2 57,-1 1 218,0 4-325,1 2 219,-2 3 21,1 3-150,-1 1 145,1 0-224,0 1 129,1-1 140,0 0-240,1 0 100,-1 0-140,0 0 0,0 0 67,-1-1-11,1 0-51,0-1 152,-1-1-73,1 0-28,-1 6-50,0-6 33,0 4-5,1-10-34,0-1 106,-1-1 34,0-1-140,1 1 11,-1 3 135,1-4-135,0 2 79,1-6 66,0 0-72,0 0 6,0-1-90,0 0 0,0 5 11,0-3-11,0 3 23,0-4 61,0-1-96,0 1 12,0-1 0,0 0-67,0-1 78,0 2-5,0 3 78,0-3-90,0 4 6,0-5 0,0 1-50,0 1 56,0 0-6,0-1 89,0 7-94,0-4 5,0 5 0,0-6-17,-2 1 28,1 0-11,-1-2 22,1 1 113,0-1-135,1 0 0,-1 0 0,1 0 101,0 3-101,0-4 0,0 2 106,-1-4-106,1-1 0,0 1 57,0 3-7,0-2-50,0 2 0,0-4 51,0 1-57,0 0 6,0 0 0,0 1 106,0-1-44,0 0-62,0 0 0,0 0 22,0 4-22,0-4 0,0 4 101,0-3-62,0 0-39,0 0 135,0 5-96,0-4-28,0 4-11,0-6 202,0 1-141,0-1-61,0 0 0,0-1 0,0 0 0,-1 0 0,0-2 6,0 1 0,0-1-6,0-1 0,1 0 67,-2-2-146,2 1 79,-1-1 0,1 1 0,-1 0 45,1 3-45,0-1 0,-2 1-5,2-2 5,-2 1 0,1-1-34,0 1 79,1 1-45,-1 0 0,0 0 17,0 5-17,-1-3 0,1 2 16,0-3 52,0-1-68,1 1 5,-2 2-72,2-1 67,-1 1 0,0-3 28,1 0-22,-2 0-6,2 0 0,-1 1 44,0-1-77,0 1 33,0 0 0,0 1 263,-1 3-263,1-3 0,0 1 39,1-4-78,0-2 39,0 0 62,0 2 5,0-1-67,0 2 0,0-2 0,-1 0-6,1 0 6,-1 1 0,1-1 11,-1 1 40,1 0-51,-1 0 0,1-1-11,-1 1-34,1-1 50,0 3 63,0-2-63,0 2-5,0-2 0,-1 1-50,1-2 55,-1 1-5,1-2 73,0-3 0,0 1-695,0-1-50,0 1-622,-2 0 208,0 3-657,-4 0-2676,0 0 4419,-1-2 0,3-1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3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0 8142,'4'8'1781,"-1"-2"-1187,-3-6 727,0 0-917,-1 1 22,0 0 879,0 0-1266,1 1 62,0-1 83,0 2-172,0-1 105,-1 2 96,0-1-129,-1 1-67,1 1-17,0 0 61,0 0 130,0 0-62,0 1 44,0-1 130,0 1-224,0 0-12,-1 0-67,1 0 67,0 0 11,-1 0-78,0 1 51,0 0 156,0 2-207,1-2 0,-1 2 0,0-4 28,0 1-28,1-1 39,-1-1 56,0 1 17,1-1-112,0-1 0,0 2 56,0-1 157,0 3-151,0-2 50,0 1-23,0-2-94,0 0 5,0 0-39,-1 3 39,2-2 0,-2 1 28,2-2 44,-2 0-77,2 0 5,-1-1-73,1 0 39,-1 1 68,1-2 39,-2 3 22,2-2-140,-1 1 45,0-1 0,1 1-61,-1 0 66,-1 0-5,2 1 101,-2-1-17,2 0-90,0 1-10,0-3-18,0 1 68,0-1-18,-1-1 124,1 0-44,-1 0-96,1 1 50,0 0 34,0 0-78,0 0 61,0 0 106,0-1-44,0 2-129,0-2 0,0 2 0,0-1 17,0 0 17,0 2 55,0-1-5,0 2-134,0-3 50,0 1-23,0-1 12,0 1 17,0-1 134,0 1-95,0-1-45,0 1 0,0-1 0,0 0 11,0-1-6,0 0 1335,0 0-1268,2-1-38,1 0 22,3 0-95,0 0 39,3 0 0,1 0-23,2 0 23,0 0 0,2 0 17,-1 0 39,1 0-56,0 0 0,1 0-11,1 0-51,3 0 62,2 0 0,3 0 68,2 0-12,1 0-124,14 0 12,-10 1-16,7 0 77,-15 1-5,-3-1 45,-3 1 17,-1-1-68,-2 0-28,5 0-16,-2-1 56,4 1-6,-3-1 61,2 0-22,1 0-78,1 0 39,-1 0 0,-1 0-67,0 0 106,-1 0-39,-2 0 56,6 0-61,-6 0 5,5 0-40,-7 0 29,1 0 17,-1 0-6,11 0 95,-4 0-101,8 0 6,-7 0-95,-1 0 90,1 0 5,-3 0 0,-2 0 61,-2 0 1,-3 0-68,-2 0 6,-3 0-50,2 0 50,-4 0 0,3-1 39,-3 0 28,1-1-117,3 0 44,9-1-39,-3 1 57,7-1-12,-5 0 16,-3 1 24,0 1-40,-2 0 0,-1 0-40,1 0-32,0 0 77,7-1 68,-4 2-6,6-2-72,-7 2 5,2-1-34,-2 1-72,2-1 106,0 1 28,13-1 39,-6 0-118,9 0 51,-8 1-5,0 0-68,1 0 79,1 0-6,0 0 56,2 0 22,-3 0-123,-2 0 45,-3 0-73,3 0 129,-8 0-44,1 0 27,-8 0-6,0 0-66,-1 0 33,0 0-17,1 0-5,7 0 22,-3-1 33,5 0 51,-4 0-129,0 0 45,1 0-39,-1 1-22,0-2 111,0 1-50,-1 0 95,7-1-156,-5 1 61,6 0 0,-6 1-107,0 0 146,1 0-39,-1 0 12,3 0 72,6 0-84,-4 0-17,4 0-45,-9 0 68,1 0-6,-2 0 17,0 0 78,-2 0-101,-3 0 6,-1 0-45,0 0 45,-2 0 45,1 0 62,-1 0-18,1 0-122,1 0 33,1 0-45,-1 0 45,4 0 5,-5 0 12,2 0 140,-5 0-123,0 0-34,-1 0 50,1 0 224,2 0-274,1 0 73,2 0 78,9 0-151,-4 0 0,5 0 11,-6 0-106,-2 1 140,-1 0-45,-2-1 6,-1 1 89,2 0-95,-3 0 0,1 0-84,-4-1 84,-2 0-1618,0 0-58,-6 1-2323,-1 0 3999,-3-1 0,3 1 0,1-1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5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10987,'2'7'3014,"-1"-2"-2298,-1-5 416,0 0-841,7-18-33,-5 12-252,5-13 436,-6 17-308,0 0 29,0 1 1730,-1 1-1809,2 0-78,-1 0-6,2 0-157,-1 0 146,3 4 0,3 3 11,5 6 84,4 3-84,3 3 33,0-1 57,1 0-23,-3-2-78,-2-3 11,-3-1-572,-2-3-33,-4-2-632,0-1-892,-3-2-1820,0-1 3949,-3-1 0,0-2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5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0 9582,'3'4'1568,"-1"0"-1059,-2-4 1637,0 0-2062,-2 0-84,0 0 0,-3 1 39,0 1 90,-3 1 11,-3 2 487,-2 1-476,-4 3 168,-3 1-78,-4 3-235,-2 1 420,-1 2-331,0-2-28,1 0-67,3 0-425,0-3-1133,-1 0-3561,0-2 5119,2-1 0,10-5 0,4-1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7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64 9934,'-1'-4'2566,"1"1"-136,0 3-1920,0-9-202,0 6 236,0-6-309,0 7 134,0 1 113,0-1-476,0 0 218,0-2-224,0 2 5,0-2-111,-1 1 106,-3-1 0,-2 1 0,-5 0 17,-1 1-57,-1 0 40,0 1-67,1 1-6,1 0 73,1 0-33,-4 1-1,3 1 29,-2 3-57,5 1-5,1 2-12,1 0 124,2 2-45,1 1 151,2 7-151,0-3 0,3 5 6,2-6 201,2 0-106,4-1 45,2-1 178,1-2 18,9 2-157,-4-5-180,7 2 293,-5-5-298,0-1 84,0-1 17,-2-2-12,-1 0-89,-2 0 0,-1 0 0,5 0 56,-6-1-56,4-1 84,-7-1 34,-1-1-157,0-1 39,-2-1 0,-1 0-73,1-6 73,-2 3 0,-1-5-78,-2 4 72,-2 0-179,0 0-230,0-1 320,-2 2-224,-3-1 67,-4 1 252,-3-1-376,-4 2 7,-10-3 33,5 3 330,-7-1-296,9 4-174,1 2-466,4 0-3712,-8 2 4654,9 1 0,-1 0 0,10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8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68 9486,'3'-2'2537,"0"0"398,-3 2-2520,0-3 201,0 2-190,0-3-370,-1 3 308,1-1-297,-1-1 28,1-1 236,0-1-270,0 0 107,0-1-112,0 1 45,0-1 112,0 3-168,0 0-1,0 1 57,0 1-34,0 0-67,0 0 0,0 0-39,0-1-6,0 1 45,0-1 0,0 1-660,0 0 660,0 7-51,0 2 62,-1 7-11,-1 2 0,1 2 0,0 2-224,-1 1-95,1 1-1653,-4 4-2430,0 0 4402,-3 0 0,3-12 0,2-5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9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9016,'5'-2'1714,"-1"-1"-1042,-4 3 1395,0 0-1272,9-10-213,-6 7 6,7-7 214,-10 9 547,1 1-1354,-1 3 5,1 2 257,-1 5-122,0 3 61,0 3 151,0 1-213,0 1-134,1-1 0,-1 1 67,0-1 45,0 0-77,0-2 105,0-1 129,0-1-135,0-1-134,0-1 0,0-2 0,0-1-106,0-2 106,0-3-1228,0 0-1511,2-2-5158,2-6 7897,3-4 0,-3 2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13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2236 7996,'5'10'1199,"-1"-2"-992,-4-8 953,0 0-920,-3 0-77,0 0-158,-3 0 63,2 1-68,0 0 5,1 0 107,1-1-101,1 1-11,0-1 0,1 1 84,-2 0-84,2 0 0,-2 1 0,1-1 96,0 0-91,1 0 7232,-1 0-7036,3-6-195,2 1-1,2-7 125,4 2-74,3-3-56,1-1 0,3 0 22,0-3-22,0 2 6,-1-2 0,0 1 190,0 0-118,0-1-78,1 0 0,0 0 6,1-1-40,0 1 34,0 0 0,-1 0 73,0 1-23,0 0-50,0 0 0,-1 1-22,1-1-29,0 0 51,9-7 56,-5 5-5,5-6-51,-7 7 0,0 0-45,-1 0 11,1 1 34,-1-2 45,8-7 0,-6 5-51,6-8 6,-8 8-22,-1 0-28,1-1 50,0 1 0,0 1 50,0 0-11,0 1-50,9-6 5,-6 5-5,7-5 11,-8 7 0,1-1 73,0 0-39,0 1-34,-1-1-17,7-6-17,-7 6 40,5-6-6,-8 7 73,-1-1-23,0-1-50,0 0 0,1-1-45,-1-1 40,1-1 5,7-11 67,-6 7-34,5-8-33,-7 10 0,1-1 0,0 0 17,1 0-17,1 0 84,10-10-50,-7 8-40,8-7 6,-10 11-33,0 1-23,0 1 61,1 0-5,0 1 73,0-1-39,0 1-40,8-7-33,-7 5 0,6-4 44,-8 7-5,0 0 62,1 0-1,1 0-66,-2 0-6,10-9 11,-11 7 0,7-5 5,-12 9 74,-1 2-35,-1 0-44,-1 1 0,-1 0 0,0 0-33,0-1 33,5-5 73,-3 3-29,4-4-55,-4 7 11,-1 0-50,1 1 16,0 0 34,1 0 56,6-7 0,-3 3-61,5-5 5,-5 5-51,0-1 12,0 0 39,0 0 0,-1 0 45,1 1 11,-1 1-62,-1 1 6,0 1-78,3-3 78,-6 5 0,4-3 61,-7 7-16,-2 0-56,0 2-84,2-1 33,-2 2 68,3-2-6,-3 2 84,0 1-11,0-1-73,-1 0 0,-1 0 0,1 0-6,0-2 12,1 2-6,-1-3 100,4-1-111,-2 1 11,2-1-39,-5 3-23,0 2 62,-2 1 17,0 0-2157,-2 2 1227,-1 3-195,0 0-321,-2 4-531,0-1-281,1-1-2234,1 0 4475,0-1 0,1-2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2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7559,'2'7'1333,"0"-2"-1136,-2-5 150,0 0-196,0-3 40,0 2-7,0-1 371,0 1 128,0 1-683,-2 0-50,2 0 89,-3 0 1272,3 0-1317,-1 0 157,0 0-100,0 2 5,0-1-39,1 1 72,0 0 18,0 0-102,0-1 1,-1 2 156,1 0-89,0 1-73,-1-1 0,1 2 67,-1-2 12,0 1 5,1-1 28,0 0 123,0 1-162,0-1-45,0 0-28,0 1 39,0-1 6,0 1-40,0-1-5,0 1 112,0-1-56,0 1-56,0 0 6,0 2 33,0-1-33,0 1 5,0-2 134,0-1-94,0 2-51,0-2 0,0 1 45,0 2-45,0-2 0,0 2 72,0-2-38,0 0-34,-1 0 0,1 1-6,-1-2 1,1 3 5,-1-3 33,1 2-21,0-3-12,-1 1 0,1 0-12,-1 0 7,0 0 5,1 0 0,0 0 50,-2 2-50,2-1 0,-2 1 0,2-2-5,-2 0 5,2 0 0,-1 1 33,1-1 1,-2 0-34,2 0 0,-1 0-28,0 1 22,0-1 6,0 1 0,0 0 28,1 0-22,-1 0-6,1-1 0,-1 1-11,0 0 5,0 0 6,0 0 0,0 0 34,0 0-29,1 1-5,-2-2 0,2 1-11,-1 0-6,-1 3 17,2-2 62,-1 2 11,0-2-73,1 0 0,0 1 44,0 1-38,-1-1-6,1 1 84,-1-4-45,1 1-39,0-1 0,-1 1-17,0-1 6,1 1 11,-1-1 112,1 4-33,0-2-79,0 2 0,0 0 5,0-2 12,0 2-17,0-1 0,0 0 118,0 3-118,0-3 0,0 3-34,0-4 0,0 1 40,0-1-6,0 0 62,0 1-12,0 0-50,0-1 0,0 3 6,-1-2-1,0 1 6,0-1 118,0 0-22,0-1-107,1 1 0,-1 0 6,1 1 5,0 0 28,0 3 90,0-2 5,0 2-134,0-1 0,0-2 6,0 1 67,0-1-68,0 1 63,0 2-18,0-3-56,0 1 6,0-3 0,0 1 40,0-1-35,0 1 34,0 0 96,1 1-57,-1 0-78,1 4 0,-1-3-33,0 3 38,0-4-5,0-1 101,0 0-51,0 1-55,0-2 5,0 4-23,0-3 23,0 4 0,0-4 96,0 1 4,0-1-105,0 1 5,0-1 0,0 1 0,0-1 11,0 3 62,0-2 28,-1 3-101,0-4 0,0 1 5,0-1 46,1 1-51,-1-1 106,-1 6-28,0-4-83,-1 5 5,1-5 0,1 0 28,0 1-23,-1-1 1,1 1 50,0-1 28,-1 1-90,0 2 6,0-2-22,0 2 61,1-4-39,-1 2 45,0-2 28,0 1-73,0 0 0,0 4 73,0-2-62,-1 2 84,1-3 62,0 0-45,-1 1-112,0 0 0,1 1 11,-1 0 101,1 1-11,-1 4 95,1-3-90,-1 2-39,1-5-67,1-1 51,0-1 5,0 1-45,1-1 90,-2 4-23,2-3-83,-1 2 5,0-3 0,0 0-40,1 1 96,-1-1-56,0 0 34,0-1 34,1 0-74,-2 4 6,2-4-56,-3 3 61,3-3-5,-1-2 51,1 1 17,-1-1-74,1 1 6,0-1-28,-1 1 11,1 2 17,-1-2 0,0 1 73,0-1-112,0-1 39,1 2-6,0-2-39,0 2 57,0 0-12,0-1 112,0 4-118,0-3 6,-1 4-17,1-4-44,0 0 66,0 0 51,-1 5 28,1-2-89,-1 3 5,1-3-17,0 0-50,0-1 106,0 0-39,0 0 0,0 0 78,0 0-123,0-1 45,0 0-56,0 4 62,0-3-6,0 1 11,0-3 62,0-2-112,0 2 39,0 2-67,-1-2 100,0 3-33,0-5 0,1 2 73,0-2-79,-1 0 6,1 0 0,0-1-84,0 1 135,0-1-51,-1 0 73,1 2-124,-1-1 51,1 2 0,-1-2-39,0 0 45,1 0-6,-1-1 0,1 2 78,-1-1-145,0 0 67,0 4 0,0-3 5,-2 1-5,3-1 0,-1-2 73,-1 0-73,2 1 0,0-3 28,0 4 23,0-3-51,0 2 0,0-2 33,-1 1-89,1 1 56,-1-1 0,0 2 56,0 2-56,0-1 0,-1 2-17,1-2 12,-1 0 5,1 0 0,-1 0 17,2 0 33,-2 0-50,2-2 6,-1 3-57,0-3 51,0 1 0,-1-2 28,2-1 23,0 0-51,-1 1 0,1-1-23,-1 0-27,0 0 50,1 1 50,-2-1-16,1 1-34,0 0 0,1-1-28,-2 1-39,2-1 72,0 0 34,0 1 6,0-1-45,0 1 0,0 0-39,0-1 33,0 0 6,0-1 0,0 1 112,0 0-112,0-1 0,0 0-11,0-1-39,0-1 83,0 2 35,0-1-80,0 1 12,0 0-33,0-1-18,0 1 57,0-1-6,0 1 56,0 0-11,0-1-56,0 1 11,0 0-51,0-1 18,0 0 33,0 1 0,0 0 78,0-1-22,0 2-95,0-1 39,0 0-51,0 0 40,0 0 17,0 0-6,0 0 39,0 0 0,0 0-39,1 0-22,0 1-12,0-2 40,0 0-6,1 1 134,-2-1-145,2 1-95,-2-2 111,1 2-5,-1-2 62,0 2-17,0 0-57,0 0 12,0-1-67,0 1 28,1-1 45,0 0 55,-1 0-10,1 0-57,-1 0 6,0 1-50,1-1-6,-1 1 56,1-1 0,-1 0 72,1 0-133,0 0 61,-1 0-1961,0-1 1961,3-9 0,-2 6 0,1-7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5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1937 6714,'4'10'2666,"-1"-2"-2156,-3-8 218,0 0-611,7 0 29,-4 0-141,5 0 214,-7 0 447,0 0-543,1 0-123,-2 0 275,3 0-264,-2 0 124,0 0-118,0 0 0,0 0 22,2 0 6,0 0-45,0 0 0,1 0 67,-2 0-28,1 0-39,-1 0 45,1 0-40,-1 0 236,1 0-50,1 0-35,1 0-32,1 0-80,1 0-44,1 0 0,-1 0 45,0 0-34,0 0-11,-2 0 0,1 0 0,-1 0 6,2 0-6,-1 0 17,3 0-17,-4 0 0,4 0 5,-4 0 7,1 0-12,0 0 0,-1 0 0,3 0 5,-2-1-5,3 0 0,-2 0 17,0 0-11,0 1-6,-1-2 22,1 1-61,-1 0 39,1 1 0,-2 0 39,0 0-39,-1 0-6,4 0 18,-2 0-18,2 0 12,-3-1-6,2 1 123,0-1-118,0 0-5,1 1 0,0-1 12,1 1 27,0-1-34,0-1 74,7 0-68,-3 0-11,5 1 0,-6-1 6,0 2 5,-2-1-11,3 0 45,-4 0-12,1-1-33,-4 2 0,1-2 11,0 0 90,0 1-90,1-1-11,2 1 146,-1-1-140,2 0 78,0 0 28,6-1 61,-2 1-167,3 0-1,-4 0 79,-2 1-16,1-1-68,-1 0 56,0 1 162,7-2-134,-6 1 6,6 0 122,-6-2-206,0 2 56,1-1-62,0 0 0,1 2 44,-1-2-44,-1 1 270,6-2-259,-6 2-11,3 0 0,-6 1 56,-2 0-50,1-1-6,0 0 0,1-1 78,7-1-78,-1-1 0,6 1 6,-5-1 27,0 2-27,-1-2-6,-1 2 45,0-1-40,-3 1-5,0 0 39,3-2-33,-3 2 0,4-3-6,-3 2 224,1-2-224,1 1 50,1 0-50,-1 0 28,7-2-17,-6 2-11,7-1 51,-8 1-18,-1 1-33,0 0 0,-2 0 0,0 1 0,-2 0 0,0-1 84,5-1-45,-1 1-39,3-2 0,-3 2 34,1-1-45,0 0 11,0 0 0,0-1 56,5 0-56,-6 1 0,5-1 11,-7 1-11,-1 0 0,1 0 34,-1 1 106,0-1-135,0 0 74,-1 0-74,7-4 6,-4 2-11,4-2 0,-3 2 73,1 0-22,-1-1-51,6 0 78,-7 0 112,2 0-66,-6 3-7,-2 0 107,0 0-173,0 0 61,-1-1-51,2-1-22,1 0 191,0-1-152,1 0 337,3-3-410,-3 3 97,3-4-7,-4 4 0,1-1 57,-1 0-52,1 1 1,-3-1 230,3-2-175,-3 3-83,1-3-62,-2 3 163,1-1-174,0 0 84,2-1 179,-1 0-263,0-1 84,1 1-39,4-5 128,-2 3-167,3-4 95,-3 5-45,-1-1 11,0 0-67,1 0 28,-2 1 6,1 1 156,-1-1-106,5-5 6,-2 3-6,4-4-84,-5 7 0,0-1 5,1 2-22,-3-1 51,0 1 0,2-3 50,-3 3-84,3-2 0,-4 3 44,0-1 7,0 0-46,1-1 57,0-1 72,1 0-78,1-2-11,4-8-90,-3 3 45,2-4 6,-4 5 44,-2 1 102,2 0-51,2-8-101,0 4 34,2-5 11,-2 6-40,-1 0-5,0 1 34,1 0-1,-1 2-33,0 0 0,-1 1-33,-1 1-6,1 0 39,1-6 33,-2 4 18,2-4-51,-3 7 0,1 1 5,-1-1-5,1 1 11,-1-1 62,4-4-11,-2 3-62,0-2 0,-1 4-23,-2 1-44,0 1 67,1-1 0,-2 2 0,1-1 17,-1 1-17,4-5 0,-2 3 0,3-3 0,-2 4 0,-1-1 95,1 1-39,-1 0-61,-1 0 5,3-3-68,-3 3 68,1-2 0,-2 4 28,-1 1 23,1-1-51,3-3-62,-2 2 12,3-4 50,-3 4 0,1 0 0,1 0 17,1 0-17,-1 1 0,0 0 0,-1 0 11,0 1-11,-1 0 5,4-4 46,-2 4-62,2-4 11,-3 5-51,0-1-5,0 0 56,2-2-5,-1 2-23,2-2 22,-3 2-33,1 2-17,-1-1 45,1 1 11,0-2 0,-1 2-6,0 0-5,0 1 5,0-1-139,3 0 72,-4 0 28,3 1 45,-3 0-6,2 1-78,-1-1 78,2 1-28,-1 1-162,6-3 163,-4 2 33,3 0-45,-6 0 6,-1 2 39,-3-1-34,2 1-5,-3 0-11,2 0 50,-1 0 16,2-1 24,0 1-40,0-2 0,0 3-62,-2-2 17,1 2 45,-2-1 0,0 0-50,-1 1-34,1 0-45,-1 0 112,0 0 17,0-1 0,1 1 6,0-1-6,0 0 0,1 1 5,0-1-44,0 0 39,1 0 0,1 0 23,0 0-12,0 0-11,0-1 0,-1 2 0,-1-1-39,0 1 39,-1 0 0,0 0 61,0 0-55,0 0-6,0-1 0,1 0-45,0 1 0,1-1 45,-1 1 0,0 0-5,-1 0-197,-1 0 152,0 0 22,1 0 28,0 0-73,-1 0 56,2 0 17,0 0 0,1 0-22,1 0-18,1 0 40,0-1 0,1 1 0,-2-1-11,1 1 6,0-2-46,-1 2-83,-1 0 78,0 0 45,-1 0 11,0 0-179,-2 0-230,0 0 409,0 0-11,1 0 16,0 0-5,-1 0 0,2 0-28,0 0-5,0 0 33,0 0 0,0 0 33,-2 0-33,1 0 0,-1 0-45,0 0 12,0 0-29,1 0 62,0 0 0,-1 0 6,1 0 5,0 0-11,2 0 6,-1 0-46,2 0 46,-1 0-6,1 0 28,1 0 22,2 2-50,-1-2-16,3 1-68,-3 0 84,0 0 0,-3 0-34,-2 0 0,1 0 34,0 1 0,-2-2-33,1 1 22,-1 0 16,1-1 12,-1 1 17,0-1-34,0 1 0,0 0-45,0-1 45,1 0 33,-2 0-33,2 0 0,0 0 0,-1 1-5,0-1 5,0 1 0,1-1 61,0 0-55,0 0-12,-1 0 6,1 1-16,0-1 10,0 1 6,-1-1 0,1 0 11,0 0 23,0 0-34,2 1-28,-2 0-6,1-1 68,0 2-34,-1-2 0,2 0 50,-2 1-55,2-1 5,-1 1-96,1 0 63,-1-1 33,3 2 0,-2-1-23,2 1 18,-4 0 5,1 0-51,-1-1 51,-1 0 0,1-1 17,1 2 28,-1-1-45,1 1 0,0-1-28,-1 0-28,1 1 56,0-1 0,1 2 78,1-1-33,1 1-45,4 2 0,-2-1 17,2 1-11,-3-1-6,0-1 16,-1 0 29,0 1-50,0-2 5,0 1 11,-2-1-11,0 0 45,-1 0-1,-1-1 7,-1 0-57,1 0 6,1 1-61,-2-1 61,3 1 89,2 1 68,-1 1-84,4 1-73,-2 0 0,0 0-135,-1 0 85,-1 0 0,0 0 50,-1 2-6,0-3-5,2 6-23,-3-4 6,2 3 23,-2-2 10,0-2 1,-1 1 50,0-2-56,0 1 0,0 4 5,1-3 46,1 4-51,-1-3 45,0 0 83,2 1-83,-2-1-22,2-1-35,0 3 7,-2-2 5,2 1 0,-2-2-23,0-2 63,-2 1-40,1 0 0,0 0 0,0 0 28,0-1-28,1 2 0,0 0 67,2 4-67,-1-2 0,2 2 61,-2-3 29,1-1-84,0 0-1,-1-1 107,0 0-50,-2-1-68,1 1 6,-1-2 0,-1 1-17,1-1 23,0 0 78,2 3-28,0-2-56,2 3 0,-1-1 5,0 0 7,-1 1-7,1-1-5,-1 0 56,1 1-5,0 0-51,3 3 5,-2-3 18,1 2-23,-3-3-12,1 0 80,-2 0-74,2-1 6,-3 0-34,2-1 29,0 2 5,1-1 0,2 2 56,0 1 45,2 0-62,2 0-39,-1 1 61,7 4-61,-6-4 0,4 3 62,-6-4-28,1 0-34,-2 0 0,1 0 0,0 0 0,-1 0 0,0 0 0,0 1 78,1-1-39,5 5-39,-4-2-17,4 4-39,-5-4 56,1 0 0,-2-1 17,2 6-17,-4-4 0,3 4 45,-3-4-39,-1-1-6,1 1 0,0 0-6,0 0 62,2 1-56,0 0 0,0 1 0,1 1 78,5 5-38,-3-4-29,4 4 56,-5-6-67,1-2 0,-2 0-28,4 3 78,-4-3-50,2 2 0,-3-4 34,-1-1-34,1 1 0,0 0 6,-1 0 27,2 1-27,-1-1 50,3 6-45,-1-3-11,1 2 0,-4-2 0,1-2 50,-1 1-50,0-2 0,0-1 12,-1 1 60,0-1-72,3 3 6,-3-3-56,2 2 50,-2-3 0,-1-3 16,-1 2 74,1-2-90,-2 1 0,0-1 0,1-1-39,0 4 39,1-2-6,-1 3 79,2-2-67,-1 0-6,2 1 33,1 1-22,-1-1 45,5 5-44,-3-3 72,4 4-117,-3-5 33,0 2 0,1-1 50,4 5-50,-4-4 0,4 4 90,-4-5-90,0 0 0,-1 0 5,1-1-16,-3-1 22,1 0-11,-1-2 0,-1 0 51,-1-1-96,2 4 45,-1-3-6,1 2 46,-1 0-40,1-1 0,0 2 5,7 4-5,-3-3 0,4 3-17,-6-3 17,1-2 0,-2 1-5,1-2 55,-2 1-55,1-2 5,0 1 0,-1 0-34,-1-1 40,3 1-6,-3-2 22,2 1-22,-4-4 0,-2 1 0,0-1 0,0 0 6,1 0-6,1 0 0,0 0 44,4 2-44,-1 0 0,3 1 0,-1-1 6,1 0-6,1 2 0,0-1 22,1 1-27,4 1 5,-2-1-6,4 2 6,-5-3 0,-1 0 0,1 0-5,-1 0 5,0-1 0,5 2 22,-4-2-16,5 1-6,-5-2 0,2 1 33,1-1-44,1 1 11,1 0 0,0 0 0,0 1 11,7 2-11,-7-2 51,5 2-57,-8-3 6,-2 1 0,0-2 11,-1 1-11,0-1 0,-1 0 0,-1-1 51,6 2-51,-5-3 56,4 1 28,-5-2-79,0 1-5,2 0 0,-1 0 56,2 1-95,-3-1 39,1 1-11,2 0 16,-4 0-5,2 0 0,-4 0 51,-1-1-57,-1 1 6,2-1 0,1 0 23,7 1-23,-1 0 0,5 1 72,-4 1-72,1-1 0,1 1 0,0-1 12,1 1-12,0-1 0,-2 0 28,2 1-40,-8-2 12,0 0 0,-6-1-16,-2 0 16,0-1 0,0 0 0,1 0 50,0 0-112,2 0 62,3 1 79,-1-1-74,1 1-5,-4-1 0,0 0-33,-2 0 33,0 0 0,1 0 33,3 0-33,-1 0 0,5 0-33,-3 0 66,2 0-83,-2 0 50,0 0 0,0 0 50,-1 0-50,-1 0 0,-1 0-22,-2 0-12,-1 0 34,0 0 0,1 0 12,-1 0-7,1 0-5,-1 0-11,2 0 11,1 0 0,0 2 11,-1-2-5,1 1 39,-2-1-45,2 1 0,-1-1-17,-1 1-22,2-1 39,0 1 33,0 0-33,1-1 0,-1 1 0,0 0-45,2-1 45,0 0 0,-1 1 28,1-1-28,-2 1 0,0-1-5,-3 0-96,-1 0 129,-1 0-28,2 1 50,-1-1-44,1 0-6,-1 0 0,1 0 50,-1 0-50,1 0 40,-1 0-40,0 0 0,0 0 0,1 0 78,-1 0-78,1 0-6,-1 0 1,0 0-23,1 0-6,0 0 34,0 0 0,2 0 79,-1 0-79,1 0 0,0 0-6,0 0-72,2 0 72,2 0 6,2 0 0,3 0 28,2 0 11,1 0-39,-1 0 0,-2 1-56,0-1 51,-3 2 5,-2-2 0,-1 1 28,-3-1-28,-1 0 0,-1 1-639,-2-1 347,-4 0-397,-3 0-710,-8 0-4147,-8-6-1981,-3-2 7527,-2-7 0,13 7 0,4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8046,'0'5'1670,"0"-1"-1110,0-4 2868,0 0-3462,0 2-39,0 0 79,0 2-6,0-1 73,0 1-40,0-1-33,0 1 0,0 1-5,0-1-1,0-1 6,0 2 0,0-2 39,0 1 6,0-1-50,0 0 5,0 0-17,0 0-45,0 0 62,0 0 0,0 0 79,0 0-68,0-1-11,0 1 0,0-1-6,0 1-55,0-1 72,0 1 56,0 0-67,0 0 0,0 0 0,0 0 6,0 0 16,0 1-22,0 0 28,0 0 17,0 0-45,0-1 0,0 0-23,0 1 18,0-1 5,0 0 0,0-1 67,0 0-61,0 1-6,0 1-6,0-2 0,0 1 6,0-1 0,0 0 23,0 1-12,0 1-11,0-2-17,0 2 12,0-2 10,0 1-5,0 0 62,0 0-17,0-1-45,0 1 0,0-2 5,0 2 6,0-2-11,0 3 51,0-1-46,0 1-5,0-1 0,0 0 6,0 1 22,0-1-28,0 1 62,0-1-57,0 0-5,0-1 0,0 0-17,0-1 12,0 0 5,0 2 28,0-2-17,0 2-11,0-1 0,0 1-22,-1 0 16,1 1 6,0-1 0,0 1 39,0 0 12,0 0-51,0-1-12,0 1 7,0-1 5,0 1 0,0-2 61,0 0-55,-1 1-6,1 0 6,-1 0 5,1 2-6,0-2 1,0 1 72,0 0-22,0-1-56,0 0 0,0 0-22,-1 0 16,1-1 12,0 0 229,0 3-156,0-2-79,0 2 0,0-2 5,0-1 12,0 1-6,0-2-11,0 2 202,0 0-202,0 0 0,0 0 5,0-1-5,0 0 17,0 1-17,0 0 73,0 0-17,0 0-56,0-1 0,0 2-50,0-2 55,0 1-5,0-1 174,0 1-85,0-2-89,0 2 0,0-1 45,0 2-45,0-2 62,0 1 50,0-1-39,0 1-73,0-1 0,0 0-11,0 0-34,0-1 96,0 0 5,0 0-56,0-1-28,0 2-23,0-2 57,0 1 117,1 1-129,-1-2 6,0 2-22,0-1-17,1 0 44,-1 2-5,1-2 107,-1 1-34,0-1-73,0 1 0,0-1-6,0 1-44,1-1 66,-1 1-16,0 0 68,1-1 10,-1 2-78,1-2 0,-1 2 0,1-1 67,-1 0 23,1 0 123,-1-1-107,2 1-84,-2 0-22,1-2 157,-1 2-123,2-2-443,-2 1-1697,3-3-4380,1-3 6486,2-4 0,-2 2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3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43 8959,'5'8'2179,"-1"-2"-1361,-4-6 196,0 0-683,0-14 77,-1 9 46,-1-11-398,-2 11 196,0 2-162,-2-1-34,-3 2-6,0-1-11,-3 1-39,-1 0 0,-1 2 51,-1 0-57,1 0 6,0 0 0,2 0-50,0 1 50,2 2 0,0 2 0,1 1 0,1 2-6,2-1 6,1 2 0,3 0 134,0 1-128,2 1 95,0 1 16,3 1 46,5 6-146,0-6 27,4 5 147,-4-6-113,1 2-78,-1-3 135,1 2-56,-2-5-46,-1 1-27,0-1 89,-2 0-22,1 0-73,-1 1 0,-2-2 5,0 1-21,-2 0 16,0 1 84,0-1 5,0 1-89,0-3 0,0 0 51,0-1 33,-2 0-84,-1-1-112,-9 3-1003,2-2 79,-6 1-919,1-4 1955,-5 0 0,9-2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4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30 10618,'-5'-10'3399,"1"1"-2643,4 9 158,0 0-623,39 0-280,-19 0 23,31 0-34,-29-1-572,0 0-951,2-2 1523,3 0 0,-11 1 0,-1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4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10618,'6'3'3097,"-1"0"-2727,-5-3-107,0 0-258,-1-3-5,0 3 90,-1-3 50,-1 3-140,0 0 0,-2 0 73,1 0 61,-2 0-100,-1 0 72,-1 2 208,-1 0-225,0 3-27,-1 1-62,2 1 50,0 0 23,1 1 12,0 1 4,1 1 326,0 0-415,0 1 246,1 0-212,1-1 72,1 1 152,1 2-96,1-4 34,0 3-84,1-4-117,1 0 5,2 1 0,1-1 67,1 0-67,2 0-95,-1-1-958,7 2-409,-1-1 1462,12 2 0,-13-6 0,3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5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16572,'7'0'112,"1"2"-101,-1 1 73,2 2 112,2 2-112,0 2-56,0 1-28,2 0 0,0 0 33,-2 1-33,2-2 0,-1 1-5,-1-1-12,1-1-224,-2-1-509,-1-1-656,-1-1-308,0 0 1714,1 0 0,-5-2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6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23 8690,'-9'-12'3115,"2"3"-2101,7 9 935,0 0-2016,-2-1 33,0 1-22,-2-1 73,1 2-17,-4 2 73,-1 3 16,-2 4 197,-2 1-247,-2 3 95,0 0-72,0 1 44,2-1 12,2-1-118,1-2-17,3-1-386,1-1-1036,2-2-2067,1-1 3506,0-2 0,1-1 0,1-2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6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43 9968,'-8'-10'3092,"1"1"-2174,7 9 269,0 0-929,0-7 459,0 4-381,2-6 17,-1 7 291,2 1-549,-1 0 152,0 0-247,1 1-95,2 0-73,2 0 168,2 4 0,1 1-73,1 5 84,1 4-11,-2 1 0,0 1-39,-1 2 33,-1 0 6,-2-1 0,0 0 0,-2-1-28,-1-1-644,-2 1-1428,-1-2 2100,0 2 0,0-8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52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21 8142,'-8'-12'1865,"2"3"-1467,6 9-314,0 0-84,2 0 0,-1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5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549 85 19036,'-3'-3'874,"0"-1"-616,2 2-258,1-2 89,-1 1 12,0-1-95,0 0-6,-1 0 0,-1-1-34,-2 1-123,-4-3-554,-5 2-141,-7-3 454,-6 2-139,-6 0 240,-3 0 297,-1 3-381,2-1 264,1 3-79,5 0 0,0 1 106,5 0 62,3 0 28,2 2-56,1 4 6,1 6 16,-2 5 12,-1 5-51,-2 4-62,2 4 113,2 0-17,4 11 22,6-12 17,4 7 0,7-16 0,3-2 258,7-2-186,4-2 57,1-3 78,9 1-212,-10-4 5,4 1 0,-10-6 22,-1-1-16,1-1 55,1-1-10,1 0 16,3 0-134,1-1-140,13-9 201,-5 0-134,8-8-50,-10 4 150,1-2-279,-3 1 218,0-3-129,-3 1-5,6-9 157,-10 8 78,4-5 0,-11 11 56,-1 0-62,-2 4 6,1 0 0,-3 3 134,1 1 1,-2 2 420,1-1-505,-2 3 247,2-3-174,-1 2-28,1 0 269,0-1-358,0 2 162,0-2-34,2 0-167,-2 0 33,1 1 0,-1 1-224,-2 0 235,1 3-5,-1 3-12,0 5 6,0 1-22,0 3 16,1 0 12,1 1-6,1 1 235,2 0-106,0 1-101,1-3-28,1 1 112,0-2 28,1-2-96,0 0 46,0-2 106,0-1-101,4 3-95,-4-4 0,4 1 17,-5-4-17,1 0 34,1-2 89,-1 2-22,1-3-101,-1 1 0,0-1 11,3 0-6,-2-1-5,0 1 51,-2-2-6,-3 2-57,-2-2 12,0 1-50,0 0 11,3 0 39,0 0 101,2 1-68,-2-1-66,1 0 33,-3 1-28,2-2-12,-3 1 46,1-1-6,-1 0 129,2 1-135,0-1 6,3 1 0,2-1 112,1 0 51,2 0-28,0 0 55,-1 0-55,-1 0-135,-4 0 0,-1 0-34,-4 0-807,-1 0-2116,-3 0-1692,-3-2 4649,-4-1 0,4 1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6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63 9610,'-4'-10'3791,"0"2"-2984,4 8 1909,0 0-2676,0-3 296,0 2-241,1-4 62,3 3 156,2-2-162,3 1-151,5-1 0,5 0 34,7 0 28,4 0-57,6 1-5,1 0 0,0 1-470,-5 1-197,-4 0-660,-7 1-706,-2 0-1087,-5 1 3120,-1 1 0,-6-1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6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59 11463,'-2'-12'3484,"1"2"-2593,1 10-236,0 0-336,-8-11-151,5 8-50,-6-9 179,6 11-230,-1-1 101,0 0-17,-1 1-145,2-1 285,-2 1-157,1 0-66,-2 1 38,1-1-106,-3 1 0,0 0 0,-3 0-6,0 0 6,0 1 0,-1 1 6,3 1 28,0 2 16,1 1-50,1-1 0,1 2 0,-1 0-6,2 0 12,1 2-6,1 0 78,1 2 1,1 1-79,0 8 50,1-3 73,0 9-100,2-6-12,0 1-22,2 1 5,0 7 6,0-7-33,-1 5 33,-1-9 0,0-1 0,-1-1 39,0-1-34,0 0-5,-1-1 0,0 1-16,0 4 16,0-5 0,0 4 16,0-9-16,-2 1 0,1-3 0,-2 0-28,0-1 28,0 0 0,-1-1 57,-1 2-57,1-2 0,-1 1-118,0-2-409,1-1 107,0 0-386,-2 0-1138,-2-1 1944,-3-1 0,5-1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6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13805,'12'1'1136,"-1"0"-643,-5-1 62,1 0 117,3 0-509,0 0 173,3 0-219,2 0-61,3-1 224,4 0-162,2-1 55,3-1 208,2 0-342,3-1 146,3 0-45,0 0-101,1 1 203,-2 0-192,-4 2-50,2 0-50,-14 1 11,-3 0-180,-13 0-588,-2 0 796,-3 2 5,-1 0-537,-3 2-476,1 0-337,-3 0-2105,-2-1 3461,-1-1 0,4-1 0,4-1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8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41 8629,'-2'-9'3120,"0"2"-1815,2 7 4469,0 0-5515,3 0-158,4 0 5,6 0-39,8 0-72,5-2 5,6 1 0,3-2 72,2 0 18,4 0 56,-2 0 33,0-1-134,-7 1-57,-6 1 12,-7 2-72,-7 0-1,-5 0 73,-4 0-3277,-2 0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0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1148 10746,'-6'-7'3675,"0"2"-2858,6 5 897,0 0-1182,19-8 90,-6 4 213,17-7-544,-11 5 135,2-3-320,1-2-66,3-4 77,4-6-106,2-5-16,3-7 5,2-7-549,-1-8-118,-1-4 45,-2-9-358,-1-3 241,-3-8-146,-3-1-14,-10 20 0,-2-1 378,4-23 292,-1-19-152,-11 39 50,-3 8 224,-1 6-61,-1 6 168,0 8 62,-8-2-68,3 13 6,-8-2-11,3 13-62,-2 2 79,-1 2-6,-1 2 0,-1 0 50,1 1-89,-1 0 39,-4 2 34,5 3 39,-4 3-73,6 2 151,1 2-95,0 1 342,1 3-90,-1 2 274,-5 17-576,3-6 196,-3 14 22,5-9-185,1 3 353,2 2-224,0 1 39,4 2 196,1-1-369,2 1 426,1 19-427,3-15 253,2 14-197,3-22 51,2 0 146,1-4-196,0-1-90,0-4 5,2 10-5,-2-11 6,-1 5-1,-3-14 119,-3-3-63,2-2-61,-2-2 0,2-1 11,-2-1 45,2-1-56,-2-3 62,2 0 196,1-1-258,-1-2 0,2 2-12,-2-3 7,0 1 5,0-2 145,5 1-55,-3-2-90,5 1 0,-4-1 0,3 0-17,1-2 62,4-3-39,1-5-6,4-4-129,0-5-185,2-3 29,-3-1-718,8-13 504,-8 9 90,5-8 264,-9 14-426,-1 2 319,-1 3 67,5-2 129,-8 7 56,3-1 0,-8 8-6,0 2 29,-3 2-29,0 0 6,0 0 0,1 0 67,-1 0-5,0 3 55,2 2 186,2 12-208,-2-2-56,3 8 17,-6-4 314,2 2-174,-2 0 448,4 10-632,-4-9 245,4 4-251,-4-10 111,0-3 12,0-1-123,0-3 72,-1-3 225,1-2-292,-1-2 286,5-1-471,0-8-39,7-3-902,1-10 163,4-6 403,1 0 1,0-1 430,-2 5 28,-3 4 90,-2 7 247,-3 3-51,-3 5 185,0 1-241,0 3 168,1 4 72,2 2 7,2 5 263,3 2-376,10 10-274,-3-5-1059,13 8-2917,-8-10 3976,4-1 0,-14-9 0,-5-3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0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10629,'7'5'3730,"-2"0"-2784,-5-5 948,0 0-1547,54 24 39,-27-8 34,44 21-420,-42-14 303,-1 1-219,-2-1-79,-1-2 108,-3-1-107,-3-2-12,-1-2-297,-3-1-369,0-2 95,0-1-683,0-1-1445,7-2-1182,-2-2 3887,4-4 0,-12-1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1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4 8741,'-5'-2'2588,"2"0"-1894,3 2 3065,-1 0-3658,0 2-34,-1 0-73,1 3 6,-2 2 0,0 4 23,-3 5 27,-4 5 124,-2 5 145,-5 2-263,-4 4 134,0 1-190,-2-2 79,1 0 22,2-3-101,2-4 11,4-4 118,3-3-57,1-3-144,3-2-113,0-1-890,1-1-875,0 0-3147,1-2 5097,0-3 0,3-2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4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279 724 9184,'11'10'2223,"-2"-2"-1786,-9-8 521,0 0-465,4 0 50,-3 0 3266,2 0-3176,-2 0 767,0 0-1422,-1-3 16,-1-1-246,-5-4-314,-4 1 224,-5-1-178,-6 0 184,-3 1 196,-4 1-202,-3 1 308,2 2-83,1 1 66,3 1-66,6 1 128,4 0-11,4 0 0,3 0-106,2 0 94,0 1-77,1 4 38,0 5 7,0 4 44,0 14-6,3-5 6,-1 9 0,3-12 90,0 0-85,2-3 314,4-1-246,5-2 246,14 4-201,-5-6-6,10 2-22,-10-6 22,1-4 218,0-1-268,0-2 5,2-1-67,0 0 123,0-4-112,8-8-11,-8-2-73,6-8-279,-11 1 21,-2-4-134,-1-4-599,3-29-269,-6 9 39,4-23 39,-5 12-570,2-1 1326,-2-1 343,0 2 156,-3 5 100,0 6 119,-4 7 145,-1 5 257,-2 4-346,-1-4-74,0 12-117,0-5 320,0 13-236,-1 1 247,0 1 285,-2 0-482,2 5-218,-1 2 22,2 6-290,0 2 262,-3 9 6,1 5 179,-2 11-89,2 8 503,1 6-145,1 7 90,0 7 241,1 4-488,2 4 73,3 1-145,2-3-119,0-2 124,0-6-128,0-5 60,1-6 304,-1-7-354,1-7-106,-1-6 0,0-4 6,-2-4 27,-2-2-33,0-4 163,1-4 245,-1-1-520,11-8-218,-1-4-336,10-10 565,-2-2-95,0 0 196,0 0-163,-2 5 91,-4 2-68,6 4-34,-6 6 101,6 1 73,-5 5 0,3 4 118,2 5 55,1 5-100,0 8 90,2 2-119,-1 3 416,9 11-371,-11-10 85,5 7-62,-13-16-151,-2-2 39,-3-5-124,-2-1 1,-2-5-504,1 2 106,-1-4-986,0 0-50,-1-3 1557,1-1 0,-3 0 0,1-1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4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23 9257,'-17'-13'2145,"4"4"-1378,13 9 1451,0 0-1865,-33 37 257,16-15-4,-29 32-366,26-23 343,-1-1-387,1 1 45,1-1 89,1-3-285,2-1 145,0-4-190,1 0 79,1-3 27,2-2-100,2-4 44,2-2 0,2-3-50,2-2-319,3-3-554,1 0-399,0-3-750,11 1 2022,15-3 0,-8 2 0,5-2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5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75 7324,'-17'-16'890,"4"2"-201,13 14 2252,0 0-2112,-13-7 51,10 4-483,-10-6-178,13 6-107,-3 1-68,0 1-49,-3 0 5,-1 1-45,-3 0-11,0 0 56,-2 0 0,3 0 39,0 0-33,2 0-12,2 0 1,0 1-74,1 0 6,0 1 73,1 1 0,-1 0 45,1 2-28,-4 3-17,1-1-34,-1 0-16,2-2 50,1-1 0,2-2 50,0 0 2717,2 0-2733,3-2 95,3 0-129,5 0 89,6-1 191,4-2-84,5-1 62,7-1 218,6-1-442,9 1 223,4-2-156,7 1 1,2-2 138,1 2-206,-1 0 22,-5 1 101,-4 1-96,-6 2-66,-5 0 5,-5 2 0,-3 0-34,-4 0 68,-3 0 156,9 0-89,-7 1-101,7 1 0,-6 0 56,0 0-95,3 0 112,1-2-73,-3 1 33,-2-1 46,-3 0-130,-2 0 51,-4 0-33,6 0 38,-7 0-5,5 0 67,-6 0 6,0 0-123,2 0 50,-1 0-17,-1 0-61,6 0 78,-7 0 56,3 0 11,-9 0-106,-3 0 39,-3 0-96,0 0 130,-1 0-34,-1 0 78,2 0-5,1 0-73,0 0 0,1 0 11,0 1 79,-1-1-84,0 1 66,0-1-38,-2 0 33,3 1-67,-4-1-201,1 1-208,-2-1-2610,-1 3-516,-1-1 3535,-4 2 0,3-2 0,-2-1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6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263 500 8102,'17'11'3389,"-4"-2"-2347,-13-9 1333,0 0-1523,19-3-337,-13 2 190,13-2-341,-18 1 152,0 1-68,0-2-381,-1-1 56,0-1-123,0-2-56,-8 0-62,-3-2 1,-12 1 117,-6 0 0,-4 1-67,-2 2-29,1 2 96,4 3 0,3 0-162,3 1 151,5 5 11,1 4-67,4 4-40,1 3 107,3 1 56,4 3 728,2 10-717,3-8 309,4 6-101,5-13 195,15 0-330,-2-6-22,11-2 67,-7-7-101,1-1-118,1 0 34,2-3-151,2-4-23,1-8 57,2-5-191,1-4 16,1-7-1489,12-21 722,-16 6-666,8-17 571,-20 15 286,-4-1 470,-4 2 292,-1-12 106,-5 18 230,-1-6-157,-4 21 324,0 2 1,-1 6-34,0 2 314,0 5-544,0 2 79,0 4-213,0 2-163,0 2 163,-4 14 420,-1 1-313,-4 17 492,1 2-10,0 6-197,1 2 431,1 4-330,1-3 78,3 2 309,0-3-757,2-3 135,3-3-258,5-4-84,4-3 11,3-5-1222,2-3-1606,2-4 2901,9-3 0,-14-6 0,3-3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7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82 9290,'12'2'3708,"-2"0"-3025,-10-2 17,0 0-537,-2-23 285,-3 15-308,-2-19 140,-4 21-185,-1-1-38,-2 2 10,-2 1-17,-1 1-50,2 2 123,-1 0-27,3 1-35,1 0-61,1 0 73,1 4 89,1 4 34,-1 6 191,1 3 55,1 3-375,2 2 269,3 1-95,1-1-168,2-2 364,4-3-56,11 1-112,1-8-230,11-1-78,-5-7-460,3-2-453,1-5 330,3-3-61,-1-8-62,10-10 420,-11 6 325,5-5-50,-16 12 50,-4 3 336,-4 4-73,-3 1-61,-2 4-96,-2 0-106,2 1 280,-1 3 0,5 3 432,1 5 318,7 5 74,3 1-1,8 1-655,4-1-56,8-1-392,0-2 95,4-4-196,-3-3 101,-2-4-2435,17-3-2820,-15-8 5255,11-3 0,-32 2 0,-5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7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16796,'32'0'1293,"-3"0"-974,-13 0 107,1 0-179,2 0-247,1 0 275,2 0-225,0 0 0,0 0-50,-1 0-190,-1-1-623,-4 0-256,-3-1-3143,-5-1 4212,-2 0 0,-3 1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8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9 6938,'-15'-5'3215,"2"2"-2515,13 3 73,-13 2 179,9-1 286,-9 2-292,13-3 2852,0 0-3530,4 0 506,5 2-628,10 0 162,9-1-308,8 0 134,10-1-134,5 0 0,4 0-308,0 0-196,-2 0-1306,-7 0-1052,-5 0 2862,-4 0 0,-17 0 0,-4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8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11 8248,'-2'-6'2392,"0"2"812,2 4-2734,-3 4 297,2-2-172,-3 2 93,4-3 539,0-1-768,5 1 90,4-1-320,8 1 539,6 1-320,7 1-50,4 1 106,3 0-499,3 0 163,-2-1-168,0 0-56,-3-1-106,-4-1-219,-5 0-929,-4-1-1480,-2 0 2790,2 0 0,-11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12 8338,'-2'-7'1064,"2"2"-868,0 5 1395,0 0-1087,-3 3-252,1-3 308,-1 3-336,2-2-11,0-1 280,-2 2-459,0-1 72,0 0-5,0 0-96,-1 0 522,2-1 1450,1 1-286,1 1-1276,1-2 347,7 3-140,6-3-555,11 1 482,11-1-381,8 0 50,6 0 40,2 0-152,-2 0-140,-5 0 34,-5 0 0,-9 0-39,-5 0 73,-5 0-34,-4 0 33,-3 0-33,-4 0-151,-3 0-2470,-5 0-6828,-1 0 9449,-1 3 0,0-2 0,0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1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0 228 7559,'10'14'4335,"-2"-2"-3460,-8-12 872,0 0-1159,-3-4 303,3 2-438,-3-3-16,3 4 633,0 1-1014,3 0 0,3 0 532,6 1-257,5 2 134,6 2 89,5 2-554,4 1 303,3-1-303,2-1 89,1-2-22,-1-2 1,0-1-68,0-1 0,-2-2 0,0-5-157,1-5-470,-4-5-601,-3-2 52,-5-3-347,-8-3-297,-8-2-382,-5-1 567,-7 1 935,-7 1 342,-6 4 358,-6 4 28,0 4 268,0 4 432,-1 4 185,1 3-319,1 2 95,1 3 6,1 4-152,0 5 274,1 4-363,1 4 190,4 2 191,1 1-471,4 3 414,2 1 174,4 3-424,1 1 289,3 0-324,7 0-17,6-1 140,11-2-560,5-3 246,7-4-302,1-4 67,3-5-117,-1-5-387,15-3-419,-13-2-2175,12-9-5503,-22-2 8534,-2-9 0,-15 9 0,-5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1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51 10052,'-3'-6'4027,"0"0"-3204,3 6 1463,0 0-1575,35-10 22,-11 6-373,33-7 138,-18 8-459,4 1 28,2 1-67,-1 0-1568,10 0-5543,-4 1 7111,3-3 0,-25 3 0,-8-2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2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246 110 9447,'2'10'3187,"0"-2"-2464,-2-8 805,0 0-984,1-18-107,-1 10-431,1-14 453,-1 14-370,0 1 12,0 0-6,0-1-50,-1 2-90,-3-1 45,-1 1-33,-4 0-29,0 0 96,-1 1-34,1 0 39,-1 2-33,2 1-12,-2 0 6,1 2-118,-2-1 62,0 1 56,1 0 0,-2 0-22,1 3 28,-6 7-6,2 2 5,-2 6 74,3-1 55,1 2 23,0 4 280,1 11-387,6-6-50,0 6 50,6-13 208,0-3-129,5-3 128,2-2 214,6-4-404,3-2 23,3-4-292,15-1 112,-7-3-195,9-4-135,-13-2 173,-2-5-492,-3-1 291,-3 0-39,-2 0 246,-3 1 157,-3 1 123,0 2-39,-3 1 303,2-1-186,-2 4-117,1-2 107,-2 4 128,0 0-162,-1 1 11,-1 1 162,0 0-207,0 3 107,1 3 280,0 4-303,3 5 532,1 2 90,2 2-330,1-1 296,2-1-526,2-3-62,1-1 73,5-2-196,2-3-700,8-2-3372,13-3 4072,22-5 0,-27 2 0,5-4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7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86 9901,'-2'-13'2985,"0"3"-2190,2 10 544,0 0-538,-1-5-218,1 3-348,-1-6 470,1 5 63,0-3-6,2 2-661,1-2 212,3 2-313,2 1 157,3 1-73,19 0 11,-1 1 29,17-1-74,-4-1-100,1 1 27,-1-2-369,-4 2 118,-6 0-662,-6 1-408,-6 1-729,-4 0-2211,-4 0 4284,-3 0 0,-5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7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7179,'-21'1'3058,"4"0"-2459,17-1 2011,0 0-2296,0 2 403,2 0 72,4 3 108,4-3-102,4 1-442,5-2 173,5 0-145,4-1-191,6 0 259,1 0-242,16 0-207,-13-2 101,6 1-134,-18-2 33,-6 2-185,-5 0 66,-4 1-816,-4 0-263,-4 0-522,-1 0 422,-2 1 1,0 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8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16 7778,'-10'-9'1624,"2"2"-1209,8 7 660,0 0-817,-54 30-253,32-19 393,-41 23-320,49-27-44,2-1 106,5-3-62,2 0 6,3-3 555,1 1-874,5-2-690,4-4-363,10-4-835,3-3 2123,4-2 0,-12 8 0,-3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9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 7207,'6'8'2089,"0"-2"-1859,-6-6 1315,0 0-1360,37 91 252,-28-54-365,10 18 1,-4-1 286,-20-23 33,-3-1-257,-1-2 761,-7 11-644,1-8 39,-5 7-235,2-11 0,1-5-56,1-2 134,-4-2-134,5-7 84,-3 0-11,6-7-34,0 0-78,-1 1 28,4-2 11,-1 0 11,6-1 124,2-2 105,1 0-290,1-2 50,0-1 0,1-1 6,0 1 27,1 1-66,0 0 33,0 1-45,0 0 11,1 1 40,4 0 218,0 0-168,3 0 190,1 0 259,1 0-225,2 0 851,12 3-722,-5-1 240,12 3-329,-6-1 179,3 0-298,3-1-195,1-1 291,0 0-258,-2 0 112,-2 0 140,-1 0-257,-2 0 84,-2-1-118,0 0 0,-3-1-12,-1 0 12,-3 0-140,-3 0-117,-3-2-3311,-3-2 3568,-4-4 0,-2 3 0,-3-1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8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26 10573,'-12'-13'3338,"2"2"-2520,10 11 683,0 0-1451,-2-1 191,1 1-134,-3-1-68,2 1 106,-2 0-111,-1 0-6,-1 0-28,-1 1 50,0 1-27,0 3-18,-1 1-5,0 1 258,-2 3-252,-2-1 106,0 3-17,-2-1-90,0 1 180,0 1-123,1 1-29,2-1 74,1 0-46,3 6 63,1-5-124,3 5 212,1-5-88,2 1-24,0 1 7,0-2-57,0 2-50,6 6-112,-1-4 112,6 4-812,0-6 17,1-2-1244,7-1 2039,9 1 0,-12-8 0,3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0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0 192 10382,'17'12'4212,"-4"-2"-3153,-13-10-756,0 0-4163,54 1 4101,-32-1-168,41 1 1061,-45-1-1078,-1 0 44,0-3-38,0-2 11,1-5-146,0-1-17,-1-2-206,-2-2 3548,-2 0-3661,-3-1-123,-4 0-23,-3-2-173,-2 1 280,-1 0 50,-5 1 169,-2 2 184,-6 2 28,-11 3 34,6 4 72,-6 1-89,10 4 84,0 0-78,2 4 274,0 1-101,2 3 34,1 2 56,1 0-90,1 1 129,0 0-185,1 1 107,0 1 336,0-1-280,1 2 66,0-1-49,2 1-186,1-1 623,1 5-528,1-4 292,2 5-123,2-7 208,4 1-96,3-2-275,4 0 549,12 1-543,-2-4 101,10 0-191,-6-6-100,21-1-34,-6-3-6,14-2 12,-10-2-6,-4-3 0,-1 1-750,-2-2-185,-17 3-1093,-4-2-986,-16-1-1920,-2-1 4934,-4-5 0,2 8 0,-2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0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 9363,'-7'-11'3310,"2"2"-2240,5 9 907,0 0-1478,40 1 274,-17-1-421,34 1-66,-27-1-112,1 0-174,7 0-40,-9 0-805,4 0-808,-7 0-3281,-3-2 4934,3-3 0,-13 2 0,-3-2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1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0 7341,'-1'13'2336,"0"-3"-1642,1-10 734,0 0-1355,-41 14 179,25-9 23,-32 12-269,37-13 100,1 0-100,2 0-6,3-2 128,1 0 57,2-2-325,1 0-50,6 0 33,13-4 135,2 1 16,9-4 6,-7 3 0,-2 1 140,0 1-84,2 1-6,-8 1 57,3 5-68,-11 4 67,-1 6-66,-3 4 408,-1 12-213,-2-5 162,-5 8-301,-4-9 312,-6 1-139,-6 1-202,-1 2 309,-1-2-242,-1-2 79,1-2 11,2-4-151,3-3 196,-1-5-23,9-5 589,1-2-298,8-4-184,1 0 56,1-5-370,11-5-39,1 0 0,14-4 62,-3 7-57,4 1 231,10 3-231,-9 1 170,6 2-175,-12 0-56,-1 0 50,0 0-2100,10 0-824,-5 0-1674,8 0 4604,-10 0 0,-11 0 0,-4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2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47 8618,'6'12'2660,"0"-2"-2156,-6-10 1255,0 0-1199,0-13-509,0 6 268,0-9-302,0 11 89,-1 0 12,-1 1-107,-6-2 6,1 1 16,-5 0-66,3 3 22,-1 1-45,0 1 22,-3 0 34,4 0 84,-3 0-11,3 3-73,1 2 0,-3 4 50,1 4 236,-1 2-90,0 2 56,0 3 331,3 0-387,1 1 554,4 6-615,1-8 391,5 2-369,3-10 0,4-3 100,4-3-257,11-2-50,-4-2-471,7-4 280,-7-3-364,-1-6 73,1-3 303,-2-1-421,-1 0 325,-4 1 118,0 1 95,-4 3 78,0 1 84,-2 0 18,-2 5-68,-2 0 0,-3 4-118,0 1 124,-1 4 302,0 2 493,0 5-325,1 3 487,3 1 23,3 0-190,6-2 201,6-1-611,7-2-134,7-3-73,3-2-145,5-3-443,12-1-890,-16-1-1440,2 0-2258,-24 1 4997,-9-1 0,-3 1 0,-3-1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4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11 389 9453,'-6'-4'1529,"2"0"-1367,4 4 577,0 0-520,27-41-163,-15 24-34,22-32-33,-18 31-34,-4 6 51,3-2-6,-5 5 22,-1 1 17,0 0-39,2 0 0,-5 1 56,3 0 214,-5 3 222,1 0 147,0-1 341,5-4-532,-2 1-51,2-5 203,-2 5-320,-1-2 107,-1 2 83,-1-1-162,-2 1 95,-1 1-218,-1-1-179,-1 1 369,0-1-370,0-1 119,0 2-124,0 0 0,-4 2-45,0 0 28,-5 2-56,-1 1-11,-3 1 84,0 1 0,-3 3-5,0 5-29,-4 5-22,0 8 56,-3 4 0,2 4 129,-3 17-84,7-8 195,1 13-234,11-16 857,2 11-387,7-15 157,6 4-448,10-18 106,7-3-151,5-4 84,22-3-224,-13-4 0,12-1 117,-20-2-66,-2-2-51,-2-3 0,-1-3 5,-2-5-72,-2-4 73,-3-3-6,-2-4 0,-5-3-67,-2-18-157,-5 9-146,-1-11 364,-5 12-279,-3 3 27,-4 2 247,-4 3-437,-6 3 202,-4 3-129,-1 5-203,-2 2 365,0 5-1355,-11 3 846,9 3-718,-5 5 90,13 6-935,4 8-1160,2 4 3445,4 6 0,3-13 0,4-2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4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0 9436,'2'13'3489,"-2"-4"-2380,0-9-34,0 0-996,8-2-174,-6 1 95,6-2 0,-8 7 117,-2 3 6,-5 6-44,-5 6 145,-7 5-179,-3 3 274,-3 4-44,-15 17 16,10-11-207,-6 9-67,15-19-17,3-6 39,4-5 23,2 0-62,5-8 112,0 0 50,6-6-56,0-1 494,1 0-354,4 0 101,3 2 192,8 0-439,7 3-3094,8 0 3196,9 3-197,6 1 387,5 2-392,1 0 6,-6 0-6,-6-2-1995,-3 2-710,-16-7-924,-4 2-1916,-13-6 5545,-3 0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5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9996,'-3'-6'3086,"2"0"-2459,1 6 1564,0 0-1581,26 1 157,-7 0-3341,29 1 3510,-10 0-113,9 1-536,2 0 133,5 0-263,-3 1-112,-3 0-2128,-6 0 2117,-7-1 2228,-8 0-2262,-8 0-36,-7 0-350,-5-2-986,-4 1 440,-2-2 0,-1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7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77 7990,'10'6'2700,"-2"-2"-1983,-8-4 1305,0 0-1747,11-15 150,-9 9-94,9-11-281,-11 13 331,0 0-258,0-1 12,0 1-29,0-1-95,0 1-22,-4 0-17,-1 0-34,-5 0 6,-3 0 62,0 0-6,-3 2 22,0 2-22,-3 0-50,4 0-101,-1 0 100,7 0 51,0 1 0,1 4 56,-2 4 90,0 5-146,-3 2 157,-1 3-118,2 1 398,0 3 219,4 10 32,3-7-368,2 7 268,6-12-51,5 0-374,5-3 409,16 0-421,-5-9-11,9-1-140,-11-8-39,1-6-370,-1-4-320,-2-7 483,-2-5-130,-1-2 326,-3 1-73,0 1 44,-4 2 46,3-2-29,-6 7 6,1 0 56,-5 8 0,-2 3 0,-1 2-481,0 1 425,0 7 112,0 2 106,0 8 751,0 1-191,0 5 80,8-1-186,2 3-448,8-3 291,2-1-308,11-1-151,-7-6-28,7-2-711,-10-8-2387,2-2 3126,4-8 0,-12 5 0,1-5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7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0 9296,'9'8'1294,"-2"-2"-779,-7-6 1423,0 0-1423,-16 33 118,3-15-286,-15 30 6,6-22 45,-2 3-202,0-1 101,0 0-179,2-4-113,1-2 247,-3 1-213,8-8 12,-4 1 16,10-7-67,1-2 0,3-1 0,2-1 0,2-2 17,1 0 106,1 0 280,0 0 6,0 2 711,11 6-784,1 2 376,15 5-247,2 0-40,7 0-5,5-2-381,2-1 113,-2-3-152,-4-3 0,-4-2-68,-8-2 68,-5-2-5,-7-1-130,-4-1-564,-5-1-585,-2 0-2076,-2 1 1697,-7 1-2504,-2 0 4167,-7 0 0,7-1 0,2-1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9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519 106 8724,'13'8'1630,"-2"-2"-1484,-11-6 218,0 0 11,1-6 152,-3 4 173,-1-4 101,-4 6-319,-4 2-12,-3 3-201,-4 2-6,-4 3 174,-4 0-230,-1 2 186,-2 0-130,-2 0-258,-2 0 236,-2 0-241,0-3 0,-3-1 51,2-3 33,-13-1-84,14-2 61,-4-1-61,19-1 0,5-2 0,4-3-61,6-3-253,3-4-56,2-3-185,5 0-10,4-1 274,8 1 39,3 1 240,0 2-88,1 2 200,0 4-100,-2 3 28,0 3 45,0 0 196,-1 1-140,1 4 476,8 9-516,-6 0 354,7 6-118,-9-3-275,1 1 286,1 1-106,1 0 50,-1-2 375,1-1-408,-2-3 851,13 0-1036,-7-6 257,9-1-314,-9-5 46,-1 0 33,-1-1-51,3 0-33,-8 0 0,2 0-56,-6 0 112,-1-1-56,3-2 0,0-2-526,1-4-52,1-3-234,-2-4-263,-2-5 44,-2-3-598,-1-15 1517,-6 9-392,-1-8 145,-5 16 90,-2 4-22,-3 2 123,-13 0 168,-1 5-107,-9 2-66,3 5 128,-3 3 34,1 0-34,0 1 45,2 0 5,2 3 124,4 0 297,1 4-308,4 0 627,-5 7-493,7-2 341,-2 4-49,5-3 10,3 1 158,0-1-443,1 4-269,1-5 50,-1 1-28,2-5-16,-1-3 39,-7 3-802,-1-4-665,-14 0-6160,1-2 7582,-6-2 0,16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549BF-B062-CB42-8684-FA34A4C9B1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67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tags" Target="../tags/tag9.xml"/><Relationship Id="rId16" Type="http://schemas.openxmlformats.org/officeDocument/2006/relationships/image" Target="../media/image170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65.png"/><Relationship Id="rId5" Type="http://schemas.openxmlformats.org/officeDocument/2006/relationships/tags" Target="../tags/tag12.xml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tiff"/><Relationship Id="rId13" Type="http://schemas.openxmlformats.org/officeDocument/2006/relationships/customXml" Target="../ink/ink155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18.xml"/><Relationship Id="rId21" Type="http://schemas.openxmlformats.org/officeDocument/2006/relationships/customXml" Target="../ink/ink159.xml"/><Relationship Id="rId7" Type="http://schemas.openxmlformats.org/officeDocument/2006/relationships/image" Target="../media/image174.png"/><Relationship Id="rId12" Type="http://schemas.openxmlformats.org/officeDocument/2006/relationships/image" Target="../media/image350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2" Type="http://schemas.openxmlformats.org/officeDocument/2006/relationships/tags" Target="../tags/tag17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16.xml"/><Relationship Id="rId6" Type="http://schemas.openxmlformats.org/officeDocument/2006/relationships/image" Target="../media/image173.png"/><Relationship Id="rId11" Type="http://schemas.openxmlformats.org/officeDocument/2006/relationships/customXml" Target="../ink/ink154.xml"/><Relationship Id="rId24" Type="http://schemas.openxmlformats.org/officeDocument/2006/relationships/image" Target="../media/image410.png"/><Relationship Id="rId5" Type="http://schemas.openxmlformats.org/officeDocument/2006/relationships/image" Target="../media/image172.png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158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153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1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tags" Target="../tags/tag21.xml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0.png"/><Relationship Id="rId5" Type="http://schemas.openxmlformats.org/officeDocument/2006/relationships/tags" Target="../tags/tag23.xml"/><Relationship Id="rId10" Type="http://schemas.openxmlformats.org/officeDocument/2006/relationships/image" Target="../media/image179.jpeg"/><Relationship Id="rId4" Type="http://schemas.openxmlformats.org/officeDocument/2006/relationships/tags" Target="../tags/tag22.xml"/><Relationship Id="rId9" Type="http://schemas.openxmlformats.org/officeDocument/2006/relationships/image" Target="../media/image1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tiff"/><Relationship Id="rId2" Type="http://schemas.openxmlformats.org/officeDocument/2006/relationships/image" Target="../media/image18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iff"/><Relationship Id="rId2" Type="http://schemas.openxmlformats.org/officeDocument/2006/relationships/image" Target="../media/image18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7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tags" Target="../tags/tag26.xml"/><Relationship Id="rId7" Type="http://schemas.openxmlformats.org/officeDocument/2006/relationships/image" Target="../media/image18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92.png"/><Relationship Id="rId5" Type="http://schemas.openxmlformats.org/officeDocument/2006/relationships/tags" Target="../tags/tag28.xml"/><Relationship Id="rId10" Type="http://schemas.openxmlformats.org/officeDocument/2006/relationships/image" Target="../media/image191.png"/><Relationship Id="rId4" Type="http://schemas.openxmlformats.org/officeDocument/2006/relationships/tags" Target="../tags/tag27.xml"/><Relationship Id="rId9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tags" Target="../tags/tag31.xml"/><Relationship Id="rId7" Type="http://schemas.openxmlformats.org/officeDocument/2006/relationships/image" Target="../media/image19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3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7.png"/><Relationship Id="rId4" Type="http://schemas.openxmlformats.org/officeDocument/2006/relationships/tags" Target="../tags/tag32.xml"/><Relationship Id="rId9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tiff"/><Relationship Id="rId2" Type="http://schemas.openxmlformats.org/officeDocument/2006/relationships/image" Target="../media/image19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image" Target="../media/image20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179.xml"/><Relationship Id="rId42" Type="http://schemas.openxmlformats.org/officeDocument/2006/relationships/customXml" Target="../ink/ink183.xml"/><Relationship Id="rId47" Type="http://schemas.openxmlformats.org/officeDocument/2006/relationships/image" Target="../media/image930.png"/><Relationship Id="rId50" Type="http://schemas.openxmlformats.org/officeDocument/2006/relationships/customXml" Target="../ink/ink187.xml"/><Relationship Id="rId7" Type="http://schemas.openxmlformats.org/officeDocument/2006/relationships/image" Target="../media/image730.png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880.png"/><Relationship Id="rId40" Type="http://schemas.openxmlformats.org/officeDocument/2006/relationships/customXml" Target="../ink/ink182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167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4" Type="http://schemas.openxmlformats.org/officeDocument/2006/relationships/customXml" Target="../ink/ink164.xml"/><Relationship Id="rId9" Type="http://schemas.openxmlformats.org/officeDocument/2006/relationships/image" Target="../media/image740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830.png"/><Relationship Id="rId30" Type="http://schemas.openxmlformats.org/officeDocument/2006/relationships/customXml" Target="../ink/ink177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186.xml"/><Relationship Id="rId8" Type="http://schemas.openxmlformats.org/officeDocument/2006/relationships/customXml" Target="../ink/ink166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168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20" Type="http://schemas.openxmlformats.org/officeDocument/2006/relationships/customXml" Target="../ink/ink172.xml"/><Relationship Id="rId41" Type="http://schemas.openxmlformats.org/officeDocument/2006/relationships/image" Target="../media/image900.png"/><Relationship Id="rId54" Type="http://schemas.openxmlformats.org/officeDocument/2006/relationships/image" Target="../media/image203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9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0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0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5.png"/><Relationship Id="rId5" Type="http://schemas.openxmlformats.org/officeDocument/2006/relationships/tags" Target="../tags/tag37.xml"/><Relationship Id="rId10" Type="http://schemas.openxmlformats.org/officeDocument/2006/relationships/image" Target="../media/image204.png"/><Relationship Id="rId4" Type="http://schemas.openxmlformats.org/officeDocument/2006/relationships/tags" Target="../tags/tag36.xml"/><Relationship Id="rId9" Type="http://schemas.openxmlformats.org/officeDocument/2006/relationships/image" Target="../media/image164.png"/><Relationship Id="rId1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1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1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11.png"/><Relationship Id="rId5" Type="http://schemas.openxmlformats.org/officeDocument/2006/relationships/tags" Target="../tags/tag44.xml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tags" Target="../tags/tag43.xml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1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09.png"/><Relationship Id="rId5" Type="http://schemas.openxmlformats.org/officeDocument/2006/relationships/image" Target="../media/image216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21.png"/><Relationship Id="rId5" Type="http://schemas.openxmlformats.org/officeDocument/2006/relationships/tags" Target="../tags/tag54.xml"/><Relationship Id="rId10" Type="http://schemas.openxmlformats.org/officeDocument/2006/relationships/image" Target="../media/image220.png"/><Relationship Id="rId4" Type="http://schemas.openxmlformats.org/officeDocument/2006/relationships/tags" Target="../tags/tag53.xml"/><Relationship Id="rId9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24.png"/><Relationship Id="rId4" Type="http://schemas.openxmlformats.org/officeDocument/2006/relationships/image" Target="../media/image2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tags" Target="../tags/tag60.xml"/><Relationship Id="rId7" Type="http://schemas.openxmlformats.org/officeDocument/2006/relationships/image" Target="../media/image22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2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9.png"/><Relationship Id="rId4" Type="http://schemas.openxmlformats.org/officeDocument/2006/relationships/tags" Target="../tags/tag61.xml"/><Relationship Id="rId9" Type="http://schemas.openxmlformats.org/officeDocument/2006/relationships/image" Target="../media/image2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tags" Target="../tags/tag64.xml"/><Relationship Id="rId7" Type="http://schemas.openxmlformats.org/officeDocument/2006/relationships/image" Target="../media/image23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3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9" Type="http://schemas.openxmlformats.org/officeDocument/2006/relationships/image" Target="../media/image2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3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4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24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41.png"/><Relationship Id="rId5" Type="http://schemas.openxmlformats.org/officeDocument/2006/relationships/image" Target="../media/image243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tags" Target="../tags/tag79.xml"/><Relationship Id="rId7" Type="http://schemas.openxmlformats.org/officeDocument/2006/relationships/image" Target="../media/image24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4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9.png"/><Relationship Id="rId4" Type="http://schemas.openxmlformats.org/officeDocument/2006/relationships/tags" Target="../tags/tag80.xml"/><Relationship Id="rId9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image" Target="../media/image47.png"/><Relationship Id="rId42" Type="http://schemas.openxmlformats.org/officeDocument/2006/relationships/customXml" Target="../ink/ink52.xml"/><Relationship Id="rId63" Type="http://schemas.openxmlformats.org/officeDocument/2006/relationships/image" Target="../media/image68.png"/><Relationship Id="rId84" Type="http://schemas.openxmlformats.org/officeDocument/2006/relationships/customXml" Target="../ink/ink73.xml"/><Relationship Id="rId138" Type="http://schemas.openxmlformats.org/officeDocument/2006/relationships/customXml" Target="../ink/ink100.xml"/><Relationship Id="rId159" Type="http://schemas.openxmlformats.org/officeDocument/2006/relationships/image" Target="../media/image116.png"/><Relationship Id="rId170" Type="http://schemas.openxmlformats.org/officeDocument/2006/relationships/customXml" Target="../ink/ink116.xml"/><Relationship Id="rId191" Type="http://schemas.openxmlformats.org/officeDocument/2006/relationships/image" Target="../media/image132.png"/><Relationship Id="rId205" Type="http://schemas.openxmlformats.org/officeDocument/2006/relationships/image" Target="../media/image139.png"/><Relationship Id="rId226" Type="http://schemas.openxmlformats.org/officeDocument/2006/relationships/customXml" Target="../ink/ink144.xml"/><Relationship Id="rId107" Type="http://schemas.openxmlformats.org/officeDocument/2006/relationships/image" Target="../media/image90.png"/><Relationship Id="rId11" Type="http://schemas.openxmlformats.org/officeDocument/2006/relationships/image" Target="../media/image42.png"/><Relationship Id="rId32" Type="http://schemas.openxmlformats.org/officeDocument/2006/relationships/customXml" Target="../ink/ink47.xml"/><Relationship Id="rId53" Type="http://schemas.openxmlformats.org/officeDocument/2006/relationships/image" Target="../media/image63.png"/><Relationship Id="rId74" Type="http://schemas.openxmlformats.org/officeDocument/2006/relationships/customXml" Target="../ink/ink68.xml"/><Relationship Id="rId128" Type="http://schemas.openxmlformats.org/officeDocument/2006/relationships/customXml" Target="../ink/ink95.xml"/><Relationship Id="rId149" Type="http://schemas.openxmlformats.org/officeDocument/2006/relationships/image" Target="../media/image111.png"/><Relationship Id="rId5" Type="http://schemas.openxmlformats.org/officeDocument/2006/relationships/image" Target="../media/image39.png"/><Relationship Id="rId95" Type="http://schemas.openxmlformats.org/officeDocument/2006/relationships/image" Target="../media/image84.png"/><Relationship Id="rId160" Type="http://schemas.openxmlformats.org/officeDocument/2006/relationships/customXml" Target="../ink/ink111.xml"/><Relationship Id="rId181" Type="http://schemas.openxmlformats.org/officeDocument/2006/relationships/image" Target="../media/image127.png"/><Relationship Id="rId216" Type="http://schemas.openxmlformats.org/officeDocument/2006/relationships/customXml" Target="../ink/ink139.xml"/><Relationship Id="rId237" Type="http://schemas.openxmlformats.org/officeDocument/2006/relationships/image" Target="../media/image155.png"/><Relationship Id="rId22" Type="http://schemas.openxmlformats.org/officeDocument/2006/relationships/customXml" Target="../ink/ink42.xml"/><Relationship Id="rId43" Type="http://schemas.openxmlformats.org/officeDocument/2006/relationships/image" Target="../media/image58.png"/><Relationship Id="rId64" Type="http://schemas.openxmlformats.org/officeDocument/2006/relationships/customXml" Target="../ink/ink63.xml"/><Relationship Id="rId118" Type="http://schemas.openxmlformats.org/officeDocument/2006/relationships/customXml" Target="../ink/ink90.xml"/><Relationship Id="rId139" Type="http://schemas.openxmlformats.org/officeDocument/2006/relationships/image" Target="../media/image106.png"/><Relationship Id="rId85" Type="http://schemas.openxmlformats.org/officeDocument/2006/relationships/image" Target="../media/image79.png"/><Relationship Id="rId150" Type="http://schemas.openxmlformats.org/officeDocument/2006/relationships/customXml" Target="../ink/ink106.xml"/><Relationship Id="rId171" Type="http://schemas.openxmlformats.org/officeDocument/2006/relationships/image" Target="../media/image122.png"/><Relationship Id="rId192" Type="http://schemas.openxmlformats.org/officeDocument/2006/relationships/customXml" Target="../ink/ink127.xml"/><Relationship Id="rId206" Type="http://schemas.openxmlformats.org/officeDocument/2006/relationships/customXml" Target="../ink/ink134.xml"/><Relationship Id="rId227" Type="http://schemas.openxmlformats.org/officeDocument/2006/relationships/image" Target="../media/image150.png"/><Relationship Id="rId12" Type="http://schemas.openxmlformats.org/officeDocument/2006/relationships/customXml" Target="../ink/ink37.xml"/><Relationship Id="rId33" Type="http://schemas.openxmlformats.org/officeDocument/2006/relationships/image" Target="../media/image53.png"/><Relationship Id="rId108" Type="http://schemas.openxmlformats.org/officeDocument/2006/relationships/customXml" Target="../ink/ink85.xml"/><Relationship Id="rId129" Type="http://schemas.openxmlformats.org/officeDocument/2006/relationships/image" Target="../media/image101.png"/><Relationship Id="rId54" Type="http://schemas.openxmlformats.org/officeDocument/2006/relationships/customXml" Target="../ink/ink58.xml"/><Relationship Id="rId75" Type="http://schemas.openxmlformats.org/officeDocument/2006/relationships/image" Target="../media/image74.png"/><Relationship Id="rId96" Type="http://schemas.openxmlformats.org/officeDocument/2006/relationships/customXml" Target="../ink/ink79.xml"/><Relationship Id="rId140" Type="http://schemas.openxmlformats.org/officeDocument/2006/relationships/customXml" Target="../ink/ink101.xml"/><Relationship Id="rId161" Type="http://schemas.openxmlformats.org/officeDocument/2006/relationships/image" Target="../media/image117.png"/><Relationship Id="rId182" Type="http://schemas.openxmlformats.org/officeDocument/2006/relationships/customXml" Target="../ink/ink122.xml"/><Relationship Id="rId217" Type="http://schemas.openxmlformats.org/officeDocument/2006/relationships/image" Target="../media/image145.png"/><Relationship Id="rId6" Type="http://schemas.openxmlformats.org/officeDocument/2006/relationships/customXml" Target="../ink/ink34.xml"/><Relationship Id="rId238" Type="http://schemas.openxmlformats.org/officeDocument/2006/relationships/customXml" Target="../ink/ink150.xml"/><Relationship Id="rId23" Type="http://schemas.openxmlformats.org/officeDocument/2006/relationships/image" Target="../media/image48.png"/><Relationship Id="rId119" Type="http://schemas.openxmlformats.org/officeDocument/2006/relationships/image" Target="../media/image96.png"/><Relationship Id="rId44" Type="http://schemas.openxmlformats.org/officeDocument/2006/relationships/customXml" Target="../ink/ink53.xml"/><Relationship Id="rId65" Type="http://schemas.openxmlformats.org/officeDocument/2006/relationships/image" Target="../media/image69.png"/><Relationship Id="rId86" Type="http://schemas.openxmlformats.org/officeDocument/2006/relationships/customXml" Target="../ink/ink74.xml"/><Relationship Id="rId130" Type="http://schemas.openxmlformats.org/officeDocument/2006/relationships/customXml" Target="../ink/ink96.xml"/><Relationship Id="rId151" Type="http://schemas.openxmlformats.org/officeDocument/2006/relationships/image" Target="../media/image112.png"/><Relationship Id="rId172" Type="http://schemas.openxmlformats.org/officeDocument/2006/relationships/customXml" Target="../ink/ink117.xml"/><Relationship Id="rId193" Type="http://schemas.openxmlformats.org/officeDocument/2006/relationships/image" Target="../media/image133.png"/><Relationship Id="rId207" Type="http://schemas.openxmlformats.org/officeDocument/2006/relationships/image" Target="../media/image140.png"/><Relationship Id="rId228" Type="http://schemas.openxmlformats.org/officeDocument/2006/relationships/customXml" Target="../ink/ink145.xml"/><Relationship Id="rId13" Type="http://schemas.openxmlformats.org/officeDocument/2006/relationships/image" Target="../media/image43.png"/><Relationship Id="rId109" Type="http://schemas.openxmlformats.org/officeDocument/2006/relationships/image" Target="../media/image91.png"/><Relationship Id="rId34" Type="http://schemas.openxmlformats.org/officeDocument/2006/relationships/customXml" Target="../ink/ink48.xml"/><Relationship Id="rId55" Type="http://schemas.openxmlformats.org/officeDocument/2006/relationships/image" Target="../media/image64.png"/><Relationship Id="rId76" Type="http://schemas.openxmlformats.org/officeDocument/2006/relationships/customXml" Target="../ink/ink69.xml"/><Relationship Id="rId97" Type="http://schemas.openxmlformats.org/officeDocument/2006/relationships/image" Target="../media/image85.png"/><Relationship Id="rId120" Type="http://schemas.openxmlformats.org/officeDocument/2006/relationships/customXml" Target="../ink/ink91.xml"/><Relationship Id="rId141" Type="http://schemas.openxmlformats.org/officeDocument/2006/relationships/image" Target="../media/image107.png"/><Relationship Id="rId7" Type="http://schemas.openxmlformats.org/officeDocument/2006/relationships/image" Target="../media/image40.png"/><Relationship Id="rId162" Type="http://schemas.openxmlformats.org/officeDocument/2006/relationships/customXml" Target="../ink/ink112.xml"/><Relationship Id="rId183" Type="http://schemas.openxmlformats.org/officeDocument/2006/relationships/image" Target="../media/image128.png"/><Relationship Id="rId218" Type="http://schemas.openxmlformats.org/officeDocument/2006/relationships/customXml" Target="../ink/ink140.xml"/><Relationship Id="rId239" Type="http://schemas.openxmlformats.org/officeDocument/2006/relationships/image" Target="../media/image156.png"/><Relationship Id="rId24" Type="http://schemas.openxmlformats.org/officeDocument/2006/relationships/customXml" Target="../ink/ink43.xml"/><Relationship Id="rId45" Type="http://schemas.openxmlformats.org/officeDocument/2006/relationships/image" Target="../media/image59.png"/><Relationship Id="rId66" Type="http://schemas.openxmlformats.org/officeDocument/2006/relationships/customXml" Target="../ink/ink64.xml"/><Relationship Id="rId87" Type="http://schemas.openxmlformats.org/officeDocument/2006/relationships/image" Target="../media/image80.png"/><Relationship Id="rId110" Type="http://schemas.openxmlformats.org/officeDocument/2006/relationships/customXml" Target="../ink/ink86.xml"/><Relationship Id="rId131" Type="http://schemas.openxmlformats.org/officeDocument/2006/relationships/image" Target="../media/image102.png"/><Relationship Id="rId152" Type="http://schemas.openxmlformats.org/officeDocument/2006/relationships/customXml" Target="../ink/ink107.xml"/><Relationship Id="rId173" Type="http://schemas.openxmlformats.org/officeDocument/2006/relationships/image" Target="../media/image123.png"/><Relationship Id="rId194" Type="http://schemas.openxmlformats.org/officeDocument/2006/relationships/customXml" Target="../ink/ink128.xml"/><Relationship Id="rId208" Type="http://schemas.openxmlformats.org/officeDocument/2006/relationships/customXml" Target="../ink/ink135.xml"/><Relationship Id="rId229" Type="http://schemas.openxmlformats.org/officeDocument/2006/relationships/image" Target="../media/image151.png"/><Relationship Id="rId240" Type="http://schemas.openxmlformats.org/officeDocument/2006/relationships/customXml" Target="../ink/ink151.xml"/><Relationship Id="rId14" Type="http://schemas.openxmlformats.org/officeDocument/2006/relationships/customXml" Target="../ink/ink38.xml"/><Relationship Id="rId35" Type="http://schemas.openxmlformats.org/officeDocument/2006/relationships/image" Target="../media/image54.png"/><Relationship Id="rId56" Type="http://schemas.openxmlformats.org/officeDocument/2006/relationships/customXml" Target="../ink/ink59.xml"/><Relationship Id="rId77" Type="http://schemas.openxmlformats.org/officeDocument/2006/relationships/image" Target="../media/image75.png"/><Relationship Id="rId100" Type="http://schemas.openxmlformats.org/officeDocument/2006/relationships/customXml" Target="../ink/ink81.xml"/><Relationship Id="rId8" Type="http://schemas.openxmlformats.org/officeDocument/2006/relationships/customXml" Target="../ink/ink35.xml"/><Relationship Id="rId98" Type="http://schemas.openxmlformats.org/officeDocument/2006/relationships/customXml" Target="../ink/ink80.xml"/><Relationship Id="rId121" Type="http://schemas.openxmlformats.org/officeDocument/2006/relationships/image" Target="../media/image97.png"/><Relationship Id="rId142" Type="http://schemas.openxmlformats.org/officeDocument/2006/relationships/customXml" Target="../ink/ink102.xml"/><Relationship Id="rId163" Type="http://schemas.openxmlformats.org/officeDocument/2006/relationships/image" Target="../media/image118.png"/><Relationship Id="rId184" Type="http://schemas.openxmlformats.org/officeDocument/2006/relationships/customXml" Target="../ink/ink123.xml"/><Relationship Id="rId219" Type="http://schemas.openxmlformats.org/officeDocument/2006/relationships/image" Target="../media/image146.png"/><Relationship Id="rId230" Type="http://schemas.openxmlformats.org/officeDocument/2006/relationships/customXml" Target="../ink/ink146.xml"/><Relationship Id="rId25" Type="http://schemas.openxmlformats.org/officeDocument/2006/relationships/image" Target="../media/image49.png"/><Relationship Id="rId46" Type="http://schemas.openxmlformats.org/officeDocument/2006/relationships/customXml" Target="../ink/ink54.xml"/><Relationship Id="rId67" Type="http://schemas.openxmlformats.org/officeDocument/2006/relationships/image" Target="../media/image70.png"/><Relationship Id="rId88" Type="http://schemas.openxmlformats.org/officeDocument/2006/relationships/customXml" Target="../ink/ink75.xml"/><Relationship Id="rId111" Type="http://schemas.openxmlformats.org/officeDocument/2006/relationships/image" Target="../media/image92.png"/><Relationship Id="rId132" Type="http://schemas.openxmlformats.org/officeDocument/2006/relationships/customXml" Target="../ink/ink97.xml"/><Relationship Id="rId153" Type="http://schemas.openxmlformats.org/officeDocument/2006/relationships/image" Target="../media/image113.png"/><Relationship Id="rId174" Type="http://schemas.openxmlformats.org/officeDocument/2006/relationships/customXml" Target="../ink/ink118.xml"/><Relationship Id="rId195" Type="http://schemas.openxmlformats.org/officeDocument/2006/relationships/image" Target="../media/image134.png"/><Relationship Id="rId209" Type="http://schemas.openxmlformats.org/officeDocument/2006/relationships/image" Target="../media/image141.png"/><Relationship Id="rId220" Type="http://schemas.openxmlformats.org/officeDocument/2006/relationships/customXml" Target="../ink/ink141.xml"/><Relationship Id="rId241" Type="http://schemas.openxmlformats.org/officeDocument/2006/relationships/image" Target="../media/image157.png"/><Relationship Id="rId15" Type="http://schemas.openxmlformats.org/officeDocument/2006/relationships/image" Target="../media/image44.png"/><Relationship Id="rId36" Type="http://schemas.openxmlformats.org/officeDocument/2006/relationships/customXml" Target="../ink/ink49.xml"/><Relationship Id="rId57" Type="http://schemas.openxmlformats.org/officeDocument/2006/relationships/image" Target="../media/image65.png"/><Relationship Id="rId106" Type="http://schemas.openxmlformats.org/officeDocument/2006/relationships/customXml" Target="../ink/ink84.xml"/><Relationship Id="rId127" Type="http://schemas.openxmlformats.org/officeDocument/2006/relationships/image" Target="../media/image100.png"/><Relationship Id="rId10" Type="http://schemas.openxmlformats.org/officeDocument/2006/relationships/customXml" Target="../ink/ink36.xml"/><Relationship Id="rId31" Type="http://schemas.openxmlformats.org/officeDocument/2006/relationships/image" Target="../media/image52.png"/><Relationship Id="rId52" Type="http://schemas.openxmlformats.org/officeDocument/2006/relationships/customXml" Target="../ink/ink57.xml"/><Relationship Id="rId73" Type="http://schemas.openxmlformats.org/officeDocument/2006/relationships/image" Target="../media/image73.png"/><Relationship Id="rId78" Type="http://schemas.openxmlformats.org/officeDocument/2006/relationships/customXml" Target="../ink/ink70.xml"/><Relationship Id="rId94" Type="http://schemas.openxmlformats.org/officeDocument/2006/relationships/customXml" Target="../ink/ink78.xml"/><Relationship Id="rId99" Type="http://schemas.openxmlformats.org/officeDocument/2006/relationships/image" Target="../media/image86.png"/><Relationship Id="rId101" Type="http://schemas.openxmlformats.org/officeDocument/2006/relationships/image" Target="../media/image87.png"/><Relationship Id="rId122" Type="http://schemas.openxmlformats.org/officeDocument/2006/relationships/customXml" Target="../ink/ink92.xml"/><Relationship Id="rId143" Type="http://schemas.openxmlformats.org/officeDocument/2006/relationships/image" Target="../media/image108.png"/><Relationship Id="rId148" Type="http://schemas.openxmlformats.org/officeDocument/2006/relationships/customXml" Target="../ink/ink105.xml"/><Relationship Id="rId164" Type="http://schemas.openxmlformats.org/officeDocument/2006/relationships/customXml" Target="../ink/ink113.xml"/><Relationship Id="rId169" Type="http://schemas.openxmlformats.org/officeDocument/2006/relationships/image" Target="../media/image121.png"/><Relationship Id="rId185" Type="http://schemas.openxmlformats.org/officeDocument/2006/relationships/image" Target="../media/image129.png"/><Relationship Id="rId4" Type="http://schemas.openxmlformats.org/officeDocument/2006/relationships/customXml" Target="../ink/ink33.xml"/><Relationship Id="rId9" Type="http://schemas.openxmlformats.org/officeDocument/2006/relationships/image" Target="../media/image41.png"/><Relationship Id="rId180" Type="http://schemas.openxmlformats.org/officeDocument/2006/relationships/customXml" Target="../ink/ink121.xml"/><Relationship Id="rId210" Type="http://schemas.openxmlformats.org/officeDocument/2006/relationships/customXml" Target="../ink/ink136.xml"/><Relationship Id="rId215" Type="http://schemas.openxmlformats.org/officeDocument/2006/relationships/image" Target="../media/image144.png"/><Relationship Id="rId236" Type="http://schemas.openxmlformats.org/officeDocument/2006/relationships/customXml" Target="../ink/ink149.xml"/><Relationship Id="rId26" Type="http://schemas.openxmlformats.org/officeDocument/2006/relationships/customXml" Target="../ink/ink44.xml"/><Relationship Id="rId231" Type="http://schemas.openxmlformats.org/officeDocument/2006/relationships/image" Target="../media/image152.png"/><Relationship Id="rId47" Type="http://schemas.openxmlformats.org/officeDocument/2006/relationships/image" Target="../media/image60.png"/><Relationship Id="rId68" Type="http://schemas.openxmlformats.org/officeDocument/2006/relationships/customXml" Target="../ink/ink65.xml"/><Relationship Id="rId89" Type="http://schemas.openxmlformats.org/officeDocument/2006/relationships/image" Target="../media/image81.png"/><Relationship Id="rId112" Type="http://schemas.openxmlformats.org/officeDocument/2006/relationships/customXml" Target="../ink/ink87.xml"/><Relationship Id="rId133" Type="http://schemas.openxmlformats.org/officeDocument/2006/relationships/image" Target="../media/image103.png"/><Relationship Id="rId154" Type="http://schemas.openxmlformats.org/officeDocument/2006/relationships/customXml" Target="../ink/ink108.xml"/><Relationship Id="rId175" Type="http://schemas.openxmlformats.org/officeDocument/2006/relationships/image" Target="../media/image124.png"/><Relationship Id="rId196" Type="http://schemas.openxmlformats.org/officeDocument/2006/relationships/customXml" Target="../ink/ink129.xml"/><Relationship Id="rId200" Type="http://schemas.openxmlformats.org/officeDocument/2006/relationships/customXml" Target="../ink/ink131.xml"/><Relationship Id="rId16" Type="http://schemas.openxmlformats.org/officeDocument/2006/relationships/customXml" Target="../ink/ink39.xml"/><Relationship Id="rId221" Type="http://schemas.openxmlformats.org/officeDocument/2006/relationships/image" Target="../media/image147.png"/><Relationship Id="rId242" Type="http://schemas.openxmlformats.org/officeDocument/2006/relationships/customXml" Target="../ink/ink152.xml"/><Relationship Id="rId37" Type="http://schemas.openxmlformats.org/officeDocument/2006/relationships/image" Target="../media/image55.png"/><Relationship Id="rId58" Type="http://schemas.openxmlformats.org/officeDocument/2006/relationships/customXml" Target="../ink/ink60.xml"/><Relationship Id="rId79" Type="http://schemas.openxmlformats.org/officeDocument/2006/relationships/image" Target="../media/image76.png"/><Relationship Id="rId102" Type="http://schemas.openxmlformats.org/officeDocument/2006/relationships/customXml" Target="../ink/ink82.xml"/><Relationship Id="rId123" Type="http://schemas.openxmlformats.org/officeDocument/2006/relationships/image" Target="../media/image98.png"/><Relationship Id="rId144" Type="http://schemas.openxmlformats.org/officeDocument/2006/relationships/customXml" Target="../ink/ink103.xml"/><Relationship Id="rId90" Type="http://schemas.openxmlformats.org/officeDocument/2006/relationships/customXml" Target="../ink/ink76.xml"/><Relationship Id="rId165" Type="http://schemas.openxmlformats.org/officeDocument/2006/relationships/image" Target="../media/image119.png"/><Relationship Id="rId186" Type="http://schemas.openxmlformats.org/officeDocument/2006/relationships/customXml" Target="../ink/ink124.xml"/><Relationship Id="rId211" Type="http://schemas.openxmlformats.org/officeDocument/2006/relationships/image" Target="../media/image142.png"/><Relationship Id="rId232" Type="http://schemas.openxmlformats.org/officeDocument/2006/relationships/customXml" Target="../ink/ink147.xml"/><Relationship Id="rId27" Type="http://schemas.openxmlformats.org/officeDocument/2006/relationships/image" Target="../media/image50.png"/><Relationship Id="rId48" Type="http://schemas.openxmlformats.org/officeDocument/2006/relationships/customXml" Target="../ink/ink55.xml"/><Relationship Id="rId69" Type="http://schemas.openxmlformats.org/officeDocument/2006/relationships/image" Target="../media/image71.png"/><Relationship Id="rId113" Type="http://schemas.openxmlformats.org/officeDocument/2006/relationships/image" Target="../media/image93.png"/><Relationship Id="rId134" Type="http://schemas.openxmlformats.org/officeDocument/2006/relationships/customXml" Target="../ink/ink98.xml"/><Relationship Id="rId80" Type="http://schemas.openxmlformats.org/officeDocument/2006/relationships/customXml" Target="../ink/ink71.xml"/><Relationship Id="rId155" Type="http://schemas.openxmlformats.org/officeDocument/2006/relationships/image" Target="../media/image114.png"/><Relationship Id="rId176" Type="http://schemas.openxmlformats.org/officeDocument/2006/relationships/customXml" Target="../ink/ink119.xml"/><Relationship Id="rId197" Type="http://schemas.openxmlformats.org/officeDocument/2006/relationships/image" Target="../media/image135.png"/><Relationship Id="rId201" Type="http://schemas.openxmlformats.org/officeDocument/2006/relationships/image" Target="../media/image137.png"/><Relationship Id="rId222" Type="http://schemas.openxmlformats.org/officeDocument/2006/relationships/customXml" Target="../ink/ink142.xml"/><Relationship Id="rId243" Type="http://schemas.openxmlformats.org/officeDocument/2006/relationships/image" Target="../media/image158.png"/><Relationship Id="rId17" Type="http://schemas.openxmlformats.org/officeDocument/2006/relationships/image" Target="../media/image45.png"/><Relationship Id="rId38" Type="http://schemas.openxmlformats.org/officeDocument/2006/relationships/customXml" Target="../ink/ink50.xml"/><Relationship Id="rId59" Type="http://schemas.openxmlformats.org/officeDocument/2006/relationships/image" Target="../media/image66.png"/><Relationship Id="rId103" Type="http://schemas.openxmlformats.org/officeDocument/2006/relationships/image" Target="../media/image88.png"/><Relationship Id="rId124" Type="http://schemas.openxmlformats.org/officeDocument/2006/relationships/customXml" Target="../ink/ink93.xml"/><Relationship Id="rId70" Type="http://schemas.openxmlformats.org/officeDocument/2006/relationships/customXml" Target="../ink/ink66.xml"/><Relationship Id="rId91" Type="http://schemas.openxmlformats.org/officeDocument/2006/relationships/image" Target="../media/image82.png"/><Relationship Id="rId145" Type="http://schemas.openxmlformats.org/officeDocument/2006/relationships/image" Target="../media/image109.png"/><Relationship Id="rId166" Type="http://schemas.openxmlformats.org/officeDocument/2006/relationships/customXml" Target="../ink/ink114.xml"/><Relationship Id="rId187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7.xml"/><Relationship Id="rId233" Type="http://schemas.openxmlformats.org/officeDocument/2006/relationships/image" Target="../media/image153.png"/><Relationship Id="rId28" Type="http://schemas.openxmlformats.org/officeDocument/2006/relationships/customXml" Target="../ink/ink45.xml"/><Relationship Id="rId49" Type="http://schemas.openxmlformats.org/officeDocument/2006/relationships/image" Target="../media/image61.png"/><Relationship Id="rId114" Type="http://schemas.openxmlformats.org/officeDocument/2006/relationships/customXml" Target="../ink/ink88.xml"/><Relationship Id="rId60" Type="http://schemas.openxmlformats.org/officeDocument/2006/relationships/customXml" Target="../ink/ink61.xml"/><Relationship Id="rId81" Type="http://schemas.openxmlformats.org/officeDocument/2006/relationships/image" Target="../media/image77.png"/><Relationship Id="rId135" Type="http://schemas.openxmlformats.org/officeDocument/2006/relationships/image" Target="../media/image104.png"/><Relationship Id="rId156" Type="http://schemas.openxmlformats.org/officeDocument/2006/relationships/customXml" Target="../ink/ink109.xml"/><Relationship Id="rId177" Type="http://schemas.openxmlformats.org/officeDocument/2006/relationships/image" Target="../media/image125.png"/><Relationship Id="rId198" Type="http://schemas.openxmlformats.org/officeDocument/2006/relationships/customXml" Target="../ink/ink130.xml"/><Relationship Id="rId202" Type="http://schemas.openxmlformats.org/officeDocument/2006/relationships/customXml" Target="../ink/ink132.xml"/><Relationship Id="rId223" Type="http://schemas.openxmlformats.org/officeDocument/2006/relationships/image" Target="../media/image148.png"/><Relationship Id="rId18" Type="http://schemas.openxmlformats.org/officeDocument/2006/relationships/customXml" Target="../ink/ink40.xml"/><Relationship Id="rId39" Type="http://schemas.openxmlformats.org/officeDocument/2006/relationships/image" Target="../media/image56.png"/><Relationship Id="rId50" Type="http://schemas.openxmlformats.org/officeDocument/2006/relationships/customXml" Target="../ink/ink56.xml"/><Relationship Id="rId104" Type="http://schemas.openxmlformats.org/officeDocument/2006/relationships/customXml" Target="../ink/ink83.xml"/><Relationship Id="rId125" Type="http://schemas.openxmlformats.org/officeDocument/2006/relationships/image" Target="../media/image99.png"/><Relationship Id="rId146" Type="http://schemas.openxmlformats.org/officeDocument/2006/relationships/customXml" Target="../ink/ink104.xml"/><Relationship Id="rId167" Type="http://schemas.openxmlformats.org/officeDocument/2006/relationships/image" Target="../media/image120.png"/><Relationship Id="rId188" Type="http://schemas.openxmlformats.org/officeDocument/2006/relationships/customXml" Target="../ink/ink125.xml"/><Relationship Id="rId71" Type="http://schemas.openxmlformats.org/officeDocument/2006/relationships/image" Target="../media/image72.png"/><Relationship Id="rId92" Type="http://schemas.openxmlformats.org/officeDocument/2006/relationships/customXml" Target="../ink/ink77.xml"/><Relationship Id="rId213" Type="http://schemas.openxmlformats.org/officeDocument/2006/relationships/image" Target="../media/image143.png"/><Relationship Id="rId234" Type="http://schemas.openxmlformats.org/officeDocument/2006/relationships/customXml" Target="../ink/ink148.xml"/><Relationship Id="rId2" Type="http://schemas.openxmlformats.org/officeDocument/2006/relationships/customXml" Target="../ink/ink32.xml"/><Relationship Id="rId29" Type="http://schemas.openxmlformats.org/officeDocument/2006/relationships/image" Target="../media/image51.png"/><Relationship Id="rId40" Type="http://schemas.openxmlformats.org/officeDocument/2006/relationships/customXml" Target="../ink/ink51.xml"/><Relationship Id="rId115" Type="http://schemas.openxmlformats.org/officeDocument/2006/relationships/image" Target="../media/image94.png"/><Relationship Id="rId136" Type="http://schemas.openxmlformats.org/officeDocument/2006/relationships/customXml" Target="../ink/ink99.xml"/><Relationship Id="rId157" Type="http://schemas.openxmlformats.org/officeDocument/2006/relationships/image" Target="../media/image115.png"/><Relationship Id="rId178" Type="http://schemas.openxmlformats.org/officeDocument/2006/relationships/customXml" Target="../ink/ink120.xml"/><Relationship Id="rId61" Type="http://schemas.openxmlformats.org/officeDocument/2006/relationships/image" Target="../media/image67.png"/><Relationship Id="rId82" Type="http://schemas.openxmlformats.org/officeDocument/2006/relationships/customXml" Target="../ink/ink72.xml"/><Relationship Id="rId199" Type="http://schemas.openxmlformats.org/officeDocument/2006/relationships/image" Target="../media/image136.png"/><Relationship Id="rId203" Type="http://schemas.openxmlformats.org/officeDocument/2006/relationships/image" Target="../media/image138.png"/><Relationship Id="rId19" Type="http://schemas.openxmlformats.org/officeDocument/2006/relationships/image" Target="../media/image46.png"/><Relationship Id="rId224" Type="http://schemas.openxmlformats.org/officeDocument/2006/relationships/customXml" Target="../ink/ink143.xml"/><Relationship Id="rId30" Type="http://schemas.openxmlformats.org/officeDocument/2006/relationships/customXml" Target="../ink/ink46.xml"/><Relationship Id="rId105" Type="http://schemas.openxmlformats.org/officeDocument/2006/relationships/image" Target="../media/image89.png"/><Relationship Id="rId126" Type="http://schemas.openxmlformats.org/officeDocument/2006/relationships/customXml" Target="../ink/ink94.xml"/><Relationship Id="rId147" Type="http://schemas.openxmlformats.org/officeDocument/2006/relationships/image" Target="../media/image110.png"/><Relationship Id="rId168" Type="http://schemas.openxmlformats.org/officeDocument/2006/relationships/customXml" Target="../ink/ink115.xml"/><Relationship Id="rId51" Type="http://schemas.openxmlformats.org/officeDocument/2006/relationships/image" Target="../media/image62.png"/><Relationship Id="rId72" Type="http://schemas.openxmlformats.org/officeDocument/2006/relationships/customXml" Target="../ink/ink67.xml"/><Relationship Id="rId93" Type="http://schemas.openxmlformats.org/officeDocument/2006/relationships/image" Target="../media/image83.png"/><Relationship Id="rId189" Type="http://schemas.openxmlformats.org/officeDocument/2006/relationships/image" Target="../media/image131.png"/><Relationship Id="rId3" Type="http://schemas.openxmlformats.org/officeDocument/2006/relationships/image" Target="../media/image38.png"/><Relationship Id="rId214" Type="http://schemas.openxmlformats.org/officeDocument/2006/relationships/customXml" Target="../ink/ink138.xml"/><Relationship Id="rId235" Type="http://schemas.openxmlformats.org/officeDocument/2006/relationships/image" Target="../media/image154.png"/><Relationship Id="rId116" Type="http://schemas.openxmlformats.org/officeDocument/2006/relationships/customXml" Target="../ink/ink89.xml"/><Relationship Id="rId137" Type="http://schemas.openxmlformats.org/officeDocument/2006/relationships/image" Target="../media/image105.png"/><Relationship Id="rId158" Type="http://schemas.openxmlformats.org/officeDocument/2006/relationships/customXml" Target="../ink/ink110.xml"/><Relationship Id="rId20" Type="http://schemas.openxmlformats.org/officeDocument/2006/relationships/customXml" Target="../ink/ink41.xml"/><Relationship Id="rId41" Type="http://schemas.openxmlformats.org/officeDocument/2006/relationships/image" Target="../media/image57.png"/><Relationship Id="rId62" Type="http://schemas.openxmlformats.org/officeDocument/2006/relationships/customXml" Target="../ink/ink62.xml"/><Relationship Id="rId83" Type="http://schemas.openxmlformats.org/officeDocument/2006/relationships/image" Target="../media/image78.png"/><Relationship Id="rId179" Type="http://schemas.openxmlformats.org/officeDocument/2006/relationships/image" Target="../media/image126.png"/><Relationship Id="rId190" Type="http://schemas.openxmlformats.org/officeDocument/2006/relationships/customXml" Target="../ink/ink126.xml"/><Relationship Id="rId204" Type="http://schemas.openxmlformats.org/officeDocument/2006/relationships/customXml" Target="../ink/ink133.xml"/><Relationship Id="rId225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2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39ACC5-D405-AF45-ABC3-6CA09A2EDC47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333375"/>
            <a:ext cx="662622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More on transformation of variables</a:t>
            </a:r>
          </a:p>
        </p:txBody>
      </p:sp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B71E234F-9FD4-A840-93B3-74A3ED4856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76338"/>
            <a:ext cx="19351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7CD80165-8EBC-2443-A45F-226920FB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3408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random vector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1106227-EAE5-2048-BC28-15DC9FE6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1052513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joint pdf </a:t>
            </a:r>
          </a:p>
        </p:txBody>
      </p:sp>
      <p:pic>
        <p:nvPicPr>
          <p:cNvPr id="10" name="Picture 7" descr="txp_fig">
            <a:extLst>
              <a:ext uri="{FF2B5EF4-FFF2-40B4-BE49-F238E27FC236}">
                <a16:creationId xmlns:a16="http://schemas.microsoft.com/office/drawing/2014/main" id="{D02E4486-530C-E443-8AFB-B0515411C7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1176338"/>
            <a:ext cx="6699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5CC85080-ECA4-E846-BED5-C2F56203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79575"/>
            <a:ext cx="5041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Form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linearly independent functions </a:t>
            </a:r>
          </a:p>
        </p:txBody>
      </p:sp>
      <p:pic>
        <p:nvPicPr>
          <p:cNvPr id="12" name="Picture 11" descr="txp_fig">
            <a:extLst>
              <a:ext uri="{FF2B5EF4-FFF2-40B4-BE49-F238E27FC236}">
                <a16:creationId xmlns:a16="http://schemas.microsoft.com/office/drawing/2014/main" id="{B240EA7A-CA10-4344-BE1B-0C7443B887D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74" y="1784803"/>
            <a:ext cx="3073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A8E213DE-CC1E-7149-AB57-AE9C35FB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276475"/>
            <a:ext cx="410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which the inverse functions </a:t>
            </a:r>
          </a:p>
        </p:txBody>
      </p:sp>
      <p:pic>
        <p:nvPicPr>
          <p:cNvPr id="14" name="Picture 15" descr="txp_fig">
            <a:extLst>
              <a:ext uri="{FF2B5EF4-FFF2-40B4-BE49-F238E27FC236}">
                <a16:creationId xmlns:a16="http://schemas.microsoft.com/office/drawing/2014/main" id="{D71E7F15-FEE0-E249-B4F9-8EF6E3DC71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03475"/>
            <a:ext cx="1922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id="{C362E6C1-CC54-9B4A-9CEF-E2765FB6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03463"/>
            <a:ext cx="83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exist.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48F651F8-410E-5C46-AEE8-340ACAF9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31" y="2997200"/>
            <a:ext cx="5914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Then the joint pdf of the vector of functions is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47C9051B-4A1F-F445-A73B-BF8D972C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27" y="3879850"/>
            <a:ext cx="29730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+mn-lt"/>
              </a:rPr>
              <a:t> is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Jacobian determinant:</a:t>
            </a:r>
          </a:p>
        </p:txBody>
      </p:sp>
      <p:pic>
        <p:nvPicPr>
          <p:cNvPr id="18" name="Picture 25" descr="txp_fig">
            <a:extLst>
              <a:ext uri="{FF2B5EF4-FFF2-40B4-BE49-F238E27FC236}">
                <a16:creationId xmlns:a16="http://schemas.microsoft.com/office/drawing/2014/main" id="{9F68A4C6-8075-C848-B1A4-F6FD4A3A45A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111499"/>
            <a:ext cx="190907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6">
            <a:extLst>
              <a:ext uri="{FF2B5EF4-FFF2-40B4-BE49-F238E27FC236}">
                <a16:creationId xmlns:a16="http://schemas.microsoft.com/office/drawing/2014/main" id="{1FD4CC03-4272-B440-866F-E5F33633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9" y="579913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e.g.</a:t>
            </a:r>
          </a:p>
        </p:txBody>
      </p:sp>
      <p:pic>
        <p:nvPicPr>
          <p:cNvPr id="20" name="Picture 28" descr="txp_fig">
            <a:extLst>
              <a:ext uri="{FF2B5EF4-FFF2-40B4-BE49-F238E27FC236}">
                <a16:creationId xmlns:a16="http://schemas.microsoft.com/office/drawing/2014/main" id="{75793521-C1BA-154C-A53A-81E7F23A9A8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39" y="5922963"/>
            <a:ext cx="758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9">
            <a:extLst>
              <a:ext uri="{FF2B5EF4-FFF2-40B4-BE49-F238E27FC236}">
                <a16:creationId xmlns:a16="http://schemas.microsoft.com/office/drawing/2014/main" id="{51221929-B695-2F45-B301-6EB5A5DA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01" y="5826125"/>
            <a:ext cx="1310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integrate</a:t>
            </a:r>
          </a:p>
        </p:txBody>
      </p:sp>
      <p:pic>
        <p:nvPicPr>
          <p:cNvPr id="22" name="Picture 31" descr="txp_fig">
            <a:extLst>
              <a:ext uri="{FF2B5EF4-FFF2-40B4-BE49-F238E27FC236}">
                <a16:creationId xmlns:a16="http://schemas.microsoft.com/office/drawing/2014/main" id="{9D0EAE25-B46A-3549-A412-5718ADA9F3E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59" y="5957888"/>
            <a:ext cx="506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2">
            <a:extLst>
              <a:ext uri="{FF2B5EF4-FFF2-40B4-BE49-F238E27FC236}">
                <a16:creationId xmlns:a16="http://schemas.microsoft.com/office/drawing/2014/main" id="{79D26440-79F3-FA48-B8C3-1244EDE3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689" y="5851525"/>
            <a:ext cx="4260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the unwanted components.</a:t>
            </a:r>
          </a:p>
        </p:txBody>
      </p:sp>
      <p:pic>
        <p:nvPicPr>
          <p:cNvPr id="24" name="Picture 33" descr="txp_fig">
            <a:extLst>
              <a:ext uri="{FF2B5EF4-FFF2-40B4-BE49-F238E27FC236}">
                <a16:creationId xmlns:a16="http://schemas.microsoft.com/office/drawing/2014/main" id="{77C49B62-9F17-FD44-A16C-DDDFA324189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696836"/>
            <a:ext cx="3528000" cy="19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38834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Expectation values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Covariance and correlation</a:t>
            </a:r>
          </a:p>
        </p:txBody>
      </p:sp>
    </p:spTree>
    <p:extLst>
      <p:ext uri="{BB962C8B-B14F-4D97-AF65-F5344CB8AC3E}">
        <p14:creationId xmlns:p14="http://schemas.microsoft.com/office/powerpoint/2010/main" val="13543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251857" y="139588"/>
            <a:ext cx="598555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Moments of a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69F0E-FB68-B947-AF37-64BA11D26B39}"/>
              </a:ext>
            </a:extLst>
          </p:cNvPr>
          <p:cNvSpPr txBox="1"/>
          <p:nvPr/>
        </p:nvSpPr>
        <p:spPr>
          <a:xfrm>
            <a:off x="586767" y="887334"/>
            <a:ext cx="654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characterize shape of a pdf with its moments: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B0E2FD-8940-A144-AF5D-FB48FDBD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7" y="1501363"/>
            <a:ext cx="3835400" cy="774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AEFBFC-4A2D-3A4E-86AF-7B5D3ED5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5" y="3021938"/>
            <a:ext cx="5880100" cy="8509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DB5223-3ED3-C64A-AE06-91C5DC359541}"/>
              </a:ext>
            </a:extLst>
          </p:cNvPr>
          <p:cNvSpPr txBox="1"/>
          <p:nvPr/>
        </p:nvSpPr>
        <p:spPr>
          <a:xfrm>
            <a:off x="2157029" y="2340525"/>
            <a:ext cx="625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 algebraic moment, 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(the mean)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E97774-E437-594F-B65D-E4B10A10368C}"/>
              </a:ext>
            </a:extLst>
          </p:cNvPr>
          <p:cNvSpPr txBox="1"/>
          <p:nvPr/>
        </p:nvSpPr>
        <p:spPr>
          <a:xfrm>
            <a:off x="3398041" y="3984313"/>
            <a:ext cx="457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 central moment, 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55D97-4884-184B-8AFA-3D0612B81B58}"/>
              </a:ext>
            </a:extLst>
          </p:cNvPr>
          <p:cNvSpPr txBox="1"/>
          <p:nvPr/>
        </p:nvSpPr>
        <p:spPr>
          <a:xfrm>
            <a:off x="518783" y="5654667"/>
            <a:ext cx="518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moment is a measure of “skewness”: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F437C0-8F0E-A942-83A0-227DDF40C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063" y="5269549"/>
            <a:ext cx="3060700" cy="1231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80936-6863-FC44-9B85-27FA378D7C1D}"/>
              </a:ext>
            </a:extLst>
          </p:cNvPr>
          <p:cNvSpPr txBox="1"/>
          <p:nvPr/>
        </p:nvSpPr>
        <p:spPr>
          <a:xfrm>
            <a:off x="555170" y="4659085"/>
            <a:ext cx="778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Zeroth moment = 1 (always).  Higher moments may not exist.</a:t>
            </a:r>
          </a:p>
        </p:txBody>
      </p:sp>
    </p:spTree>
    <p:extLst>
      <p:ext uri="{BB962C8B-B14F-4D97-AF65-F5344CB8AC3E}">
        <p14:creationId xmlns:p14="http://schemas.microsoft.com/office/powerpoint/2010/main" val="39537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854528" y="185224"/>
            <a:ext cx="74349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 – multivariate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BC40D-A4C6-7747-8AF1-29AA1C72F7FE}"/>
              </a:ext>
            </a:extLst>
          </p:cNvPr>
          <p:cNvSpPr txBox="1"/>
          <p:nvPr/>
        </p:nvSpPr>
        <p:spPr>
          <a:xfrm>
            <a:off x="562757" y="1149275"/>
            <a:ext cx="525246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2-D joint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“expectation value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we mean: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CFDC-AFAD-E14E-9D35-6F56B03DCF9C}"/>
              </a:ext>
            </a:extLst>
          </p:cNvPr>
          <p:cNvSpPr txBox="1"/>
          <p:nvPr/>
        </p:nvSpPr>
        <p:spPr>
          <a:xfrm>
            <a:off x="551871" y="3447392"/>
            <a:ext cx="838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useful to consider e.g. the conditional expectation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5E099-CFD1-A54A-8C6F-83243809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4347428"/>
            <a:ext cx="3200400" cy="8636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E13AD1-A5A3-164B-9168-0E66DEA04070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5081448"/>
            <a:ext cx="250371" cy="4478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8511D-B0F8-664A-AA90-42E024AD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49" y="2327441"/>
            <a:ext cx="6616700" cy="825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FA0E8-7E6B-B749-BD6F-FF4FF65B7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298" y="5485719"/>
            <a:ext cx="1143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71" y="1965269"/>
            <a:ext cx="484459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Functions of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Single variable, unique inverse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Function without unique inverse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Functions of several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3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56" y="1976438"/>
            <a:ext cx="42812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Error propagation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goal:  find variance of a function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derivation of formula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limitations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special cases</a:t>
            </a:r>
          </a:p>
        </p:txBody>
      </p:sp>
    </p:spTree>
    <p:extLst>
      <p:ext uri="{BB962C8B-B14F-4D97-AF65-F5344CB8AC3E}">
        <p14:creationId xmlns:p14="http://schemas.microsoft.com/office/powerpoint/2010/main" val="31451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08F03A-B983-B94A-815D-ACEE6BA7BEE6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159352"/>
            <a:ext cx="47021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A5FD2E0-4F1A-094A-B09C-E678FEBA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6361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which quantify the measurement errors in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6AF8F745-12C1-FE4F-B92F-966389B8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28688"/>
            <a:ext cx="4754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we measure a set of values </a:t>
            </a:r>
          </a:p>
        </p:txBody>
      </p:sp>
      <p:pic>
        <p:nvPicPr>
          <p:cNvPr id="9" name="Picture 26" descr="txp_fig">
            <a:extLst>
              <a:ext uri="{FF2B5EF4-FFF2-40B4-BE49-F238E27FC236}">
                <a16:creationId xmlns:a16="http://schemas.microsoft.com/office/drawing/2014/main" id="{197C6523-4937-CA46-A8FE-370F80314C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83" y="1016453"/>
            <a:ext cx="23193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>
            <a:extLst>
              <a:ext uri="{FF2B5EF4-FFF2-40B4-BE49-F238E27FC236}">
                <a16:creationId xmlns:a16="http://schemas.microsoft.com/office/drawing/2014/main" id="{404B10E0-98EA-4E45-9E81-B1533B5E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31938"/>
            <a:ext cx="3776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we have the covariances</a:t>
            </a:r>
          </a:p>
        </p:txBody>
      </p:sp>
      <p:pic>
        <p:nvPicPr>
          <p:cNvPr id="11" name="Picture 29" descr="txp_fig">
            <a:extLst>
              <a:ext uri="{FF2B5EF4-FFF2-40B4-BE49-F238E27FC236}">
                <a16:creationId xmlns:a16="http://schemas.microsoft.com/office/drawing/2014/main" id="{9630BDD6-C211-C940-B5AB-E3182C6E19E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617663"/>
            <a:ext cx="22923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">
            <a:extLst>
              <a:ext uri="{FF2B5EF4-FFF2-40B4-BE49-F238E27FC236}">
                <a16:creationId xmlns:a16="http://schemas.microsoft.com/office/drawing/2014/main" id="{844A5FCB-9578-4344-A9BB-454E0BF2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27338"/>
            <a:ext cx="3228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Now consider a function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65F31AFD-A032-2344-9CF0-C59E9684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548063"/>
            <a:ext cx="3131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What is the variance of </a:t>
            </a:r>
          </a:p>
        </p:txBody>
      </p:sp>
      <p:pic>
        <p:nvPicPr>
          <p:cNvPr id="14" name="Picture 37" descr="txp_fig">
            <a:extLst>
              <a:ext uri="{FF2B5EF4-FFF2-40B4-BE49-F238E27FC236}">
                <a16:creationId xmlns:a16="http://schemas.microsoft.com/office/drawing/2014/main" id="{1FF7B3A9-D2A1-2448-AAD9-F8FCE83081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938463"/>
            <a:ext cx="8048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7E9FF583-B603-B043-8CDC-811247901B3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621088"/>
            <a:ext cx="89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18766C58-104E-0842-B94A-321E3CEB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41800"/>
            <a:ext cx="361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hard way:  use joint pdf</a:t>
            </a:r>
          </a:p>
        </p:txBody>
      </p:sp>
      <p:pic>
        <p:nvPicPr>
          <p:cNvPr id="17" name="Picture 41" descr="txp_fig">
            <a:extLst>
              <a:ext uri="{FF2B5EF4-FFF2-40B4-BE49-F238E27FC236}">
                <a16:creationId xmlns:a16="http://schemas.microsoft.com/office/drawing/2014/main" id="{0AE362A7-0F10-5C46-8C67-EE5B4BC586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349750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2">
            <a:extLst>
              <a:ext uri="{FF2B5EF4-FFF2-40B4-BE49-F238E27FC236}">
                <a16:creationId xmlns:a16="http://schemas.microsoft.com/office/drawing/2014/main" id="{202AF7E1-7D13-7B47-B3BC-D98C837A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221163"/>
            <a:ext cx="2116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to find the pdf  </a:t>
            </a:r>
          </a:p>
        </p:txBody>
      </p:sp>
      <p:pic>
        <p:nvPicPr>
          <p:cNvPr id="19" name="Picture 45" descr="txp_fig">
            <a:extLst>
              <a:ext uri="{FF2B5EF4-FFF2-40B4-BE49-F238E27FC236}">
                <a16:creationId xmlns:a16="http://schemas.microsoft.com/office/drawing/2014/main" id="{EB41DD6C-0333-0044-88C5-32FEF82BE87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292600"/>
            <a:ext cx="7731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7">
            <a:extLst>
              <a:ext uri="{FF2B5EF4-FFF2-40B4-BE49-F238E27FC236}">
                <a16:creationId xmlns:a16="http://schemas.microsoft.com/office/drawing/2014/main" id="{64430FFE-5E90-364E-B85E-852DAB66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883150"/>
            <a:ext cx="5452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then from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find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=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sz="2400" dirty="0">
                <a:solidFill>
                  <a:srgbClr val="0070C0"/>
                </a:solidFill>
              </a:rPr>
              <a:t> (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])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1" name="Text Box 48">
            <a:extLst>
              <a:ext uri="{FF2B5EF4-FFF2-40B4-BE49-F238E27FC236}">
                <a16:creationId xmlns:a16="http://schemas.microsoft.com/office/drawing/2014/main" id="{3689498C-2F67-0544-AA77-6490D793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595938"/>
            <a:ext cx="266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Often not practical, </a:t>
            </a:r>
          </a:p>
        </p:txBody>
      </p:sp>
      <p:pic>
        <p:nvPicPr>
          <p:cNvPr id="22" name="Picture 49" descr="txp_fig">
            <a:extLst>
              <a:ext uri="{FF2B5EF4-FFF2-40B4-BE49-F238E27FC236}">
                <a16:creationId xmlns:a16="http://schemas.microsoft.com/office/drawing/2014/main" id="{AD5ED96A-6BE5-3D43-865E-34BB6D15749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718175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0">
            <a:extLst>
              <a:ext uri="{FF2B5EF4-FFF2-40B4-BE49-F238E27FC236}">
                <a16:creationId xmlns:a16="http://schemas.microsoft.com/office/drawing/2014/main" id="{4620DCCE-CE2C-0D46-9F17-399CD060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5589588"/>
            <a:ext cx="386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may not even be fully known.</a:t>
            </a:r>
          </a:p>
        </p:txBody>
      </p:sp>
    </p:spTree>
    <p:extLst>
      <p:ext uri="{BB962C8B-B14F-4D97-AF65-F5344CB8AC3E}">
        <p14:creationId xmlns:p14="http://schemas.microsoft.com/office/powerpoint/2010/main" val="20644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256966-8AD3-AD41-BD9B-282E81F7EF41}"/>
              </a:ext>
            </a:extLst>
          </p:cNvPr>
          <p:cNvSpPr txBox="1">
            <a:spLocks noChangeArrowheads="1"/>
          </p:cNvSpPr>
          <p:nvPr/>
        </p:nvSpPr>
        <p:spPr>
          <a:xfrm>
            <a:off x="1687917" y="212726"/>
            <a:ext cx="6185352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Error propagation formula (1)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9C7EE12-009B-FF4A-B2FB-8ABAC2D4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2296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had 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F3CF464-E333-4347-91C8-5E9CA8A8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700213"/>
            <a:ext cx="62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practice only estimates given by the measured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32187CA-0D5E-D94F-9E91-C39FB004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49237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</a:p>
        </p:txBody>
      </p:sp>
      <p:pic>
        <p:nvPicPr>
          <p:cNvPr id="10" name="Picture 42" descr="txp_fig">
            <a:extLst>
              <a:ext uri="{FF2B5EF4-FFF2-40B4-BE49-F238E27FC236}">
                <a16:creationId xmlns:a16="http://schemas.microsoft.com/office/drawing/2014/main" id="{F7F0605A-893B-E441-B482-F15B6B6AD02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90800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">
            <a:extLst>
              <a:ext uri="{FF2B5EF4-FFF2-40B4-BE49-F238E27FC236}">
                <a16:creationId xmlns:a16="http://schemas.microsoft.com/office/drawing/2014/main" id="{04A545C1-1BF0-2745-98DE-389D539B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2492375"/>
            <a:ext cx="465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1st order in a Taylor series about </a:t>
            </a:r>
          </a:p>
        </p:txBody>
      </p:sp>
      <p:pic>
        <p:nvPicPr>
          <p:cNvPr id="12" name="Picture 45" descr="txp_fig">
            <a:extLst>
              <a:ext uri="{FF2B5EF4-FFF2-40B4-BE49-F238E27FC236}">
                <a16:creationId xmlns:a16="http://schemas.microsoft.com/office/drawing/2014/main" id="{514545EB-7304-D94A-B100-F5EDF40D21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582863"/>
            <a:ext cx="196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txp_fig">
            <a:extLst>
              <a:ext uri="{FF2B5EF4-FFF2-40B4-BE49-F238E27FC236}">
                <a16:creationId xmlns:a16="http://schemas.microsoft.com/office/drawing/2014/main" id="{97646B47-2335-194F-93D3-B07498F6B6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140075"/>
            <a:ext cx="54038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0" descr="txp_fig">
            <a:extLst>
              <a:ext uri="{FF2B5EF4-FFF2-40B4-BE49-F238E27FC236}">
                <a16:creationId xmlns:a16="http://schemas.microsoft.com/office/drawing/2014/main" id="{5EC71807-BFB0-2441-A430-64141FC2882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153025"/>
            <a:ext cx="21558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txp_fig">
            <a:extLst>
              <a:ext uri="{FF2B5EF4-FFF2-40B4-BE49-F238E27FC236}">
                <a16:creationId xmlns:a16="http://schemas.microsoft.com/office/drawing/2014/main" id="{3AD0EF89-A15E-7F43-9CF2-07D4392AC6F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154613"/>
            <a:ext cx="2065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3">
            <a:extLst>
              <a:ext uri="{FF2B5EF4-FFF2-40B4-BE49-F238E27FC236}">
                <a16:creationId xmlns:a16="http://schemas.microsoft.com/office/drawing/2014/main" id="{0D4B038D-E38D-BD45-96CB-E4CF49E7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5088846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</a:p>
        </p:txBody>
      </p:sp>
      <p:pic>
        <p:nvPicPr>
          <p:cNvPr id="17" name="Picture 54" descr="txp_fig">
            <a:extLst>
              <a:ext uri="{FF2B5EF4-FFF2-40B4-BE49-F238E27FC236}">
                <a16:creationId xmlns:a16="http://schemas.microsoft.com/office/drawing/2014/main" id="{1E5EDDFF-77B8-F64D-B99A-5A3511B56AF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125538"/>
            <a:ext cx="12747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8">
            <a:extLst>
              <a:ext uri="{FF2B5EF4-FFF2-40B4-BE49-F238E27FC236}">
                <a16:creationId xmlns:a16="http://schemas.microsoft.com/office/drawing/2014/main" id="{737D063B-3886-F04A-8C66-A718F170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40225"/>
            <a:ext cx="466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</a:rPr>
              <a:t>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].</a:t>
            </a:r>
          </a:p>
        </p:txBody>
      </p:sp>
      <p:pic>
        <p:nvPicPr>
          <p:cNvPr id="19" name="Picture 59" descr="txp_fig">
            <a:extLst>
              <a:ext uri="{FF2B5EF4-FFF2-40B4-BE49-F238E27FC236}">
                <a16:creationId xmlns:a16="http://schemas.microsoft.com/office/drawing/2014/main" id="{B00EE8C9-AD27-C541-BDE3-C159E2B4CDC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02" y="1796189"/>
            <a:ext cx="196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C0720F-5FCC-964D-9112-ED273970F39B}"/>
              </a:ext>
            </a:extLst>
          </p:cNvPr>
          <p:cNvSpPr txBox="1">
            <a:spLocks noChangeArrowheads="1"/>
          </p:cNvSpPr>
          <p:nvPr/>
        </p:nvSpPr>
        <p:spPr>
          <a:xfrm>
            <a:off x="1883683" y="208757"/>
            <a:ext cx="6433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formula (2)</a:t>
            </a:r>
          </a:p>
        </p:txBody>
      </p:sp>
      <p:pic>
        <p:nvPicPr>
          <p:cNvPr id="7" name="Picture 34" descr="txp_fig">
            <a:extLst>
              <a:ext uri="{FF2B5EF4-FFF2-40B4-BE49-F238E27FC236}">
                <a16:creationId xmlns:a16="http://schemas.microsoft.com/office/drawing/2014/main" id="{81355412-142F-BF48-AE2F-401E2E838C7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120775"/>
            <a:ext cx="73040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70F0F566-8023-DB45-9033-670C17D7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025900"/>
            <a:ext cx="682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Putting the ingredients together gives the variance of</a:t>
            </a:r>
          </a:p>
        </p:txBody>
      </p:sp>
      <p:pic>
        <p:nvPicPr>
          <p:cNvPr id="9" name="Picture 36" descr="txp_fig">
            <a:extLst>
              <a:ext uri="{FF2B5EF4-FFF2-40B4-BE49-F238E27FC236}">
                <a16:creationId xmlns:a16="http://schemas.microsoft.com/office/drawing/2014/main" id="{C5A86096-5CE8-214B-8071-F1A68E98971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98472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txp_fig">
            <a:extLst>
              <a:ext uri="{FF2B5EF4-FFF2-40B4-BE49-F238E27FC236}">
                <a16:creationId xmlns:a16="http://schemas.microsoft.com/office/drawing/2014/main" id="{453DE00D-39F1-874F-870B-73DFA8D870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852988"/>
            <a:ext cx="38719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0">
            <a:extLst>
              <a:ext uri="{FF2B5EF4-FFF2-40B4-BE49-F238E27FC236}">
                <a16:creationId xmlns:a16="http://schemas.microsoft.com/office/drawing/2014/main" id="{9EF679BB-A908-0744-B4B9-B74FAC81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652963"/>
            <a:ext cx="4895850" cy="13684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2C9B9C-E44A-F54D-8405-D26BFA32A631}"/>
              </a:ext>
            </a:extLst>
          </p:cNvPr>
          <p:cNvSpPr txBox="1">
            <a:spLocks noChangeArrowheads="1"/>
          </p:cNvSpPr>
          <p:nvPr/>
        </p:nvSpPr>
        <p:spPr>
          <a:xfrm>
            <a:off x="1318703" y="246857"/>
            <a:ext cx="675107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formula (3)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2E060BF-34DB-8940-BB3F-C745C535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52513"/>
            <a:ext cx="3934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uncorrelated, i.e., 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068637AC-6D32-484D-AF58-F7E7CA485A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073150"/>
            <a:ext cx="174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9D6F1C02-55BC-5A45-BFB6-D273B5E7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52513"/>
            <a:ext cx="2482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then this becomes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5F02001-85CF-3C4B-AAA8-840D4777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900363"/>
            <a:ext cx="404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Similar for a set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functions </a:t>
            </a:r>
          </a:p>
        </p:txBody>
      </p:sp>
      <p:pic>
        <p:nvPicPr>
          <p:cNvPr id="11" name="Picture 15" descr="txp_fig">
            <a:extLst>
              <a:ext uri="{FF2B5EF4-FFF2-40B4-BE49-F238E27FC236}">
                <a16:creationId xmlns:a16="http://schemas.microsoft.com/office/drawing/2014/main" id="{7C7DBD22-F1BD-0F4A-BDDB-F6CAF6BDAE1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997200"/>
            <a:ext cx="37655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txp_fig">
            <a:extLst>
              <a:ext uri="{FF2B5EF4-FFF2-40B4-BE49-F238E27FC236}">
                <a16:creationId xmlns:a16="http://schemas.microsoft.com/office/drawing/2014/main" id="{452866E9-E3D2-F24D-8D3D-42F62E92A09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44925"/>
            <a:ext cx="58912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26CB537D-7880-3E46-8CA9-B6A26C62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89513"/>
            <a:ext cx="2829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or in matrix notation </a:t>
            </a:r>
          </a:p>
        </p:txBody>
      </p:sp>
      <p:pic>
        <p:nvPicPr>
          <p:cNvPr id="14" name="Picture 20" descr="txp_fig">
            <a:extLst>
              <a:ext uri="{FF2B5EF4-FFF2-40B4-BE49-F238E27FC236}">
                <a16:creationId xmlns:a16="http://schemas.microsoft.com/office/drawing/2014/main" id="{297AA54E-A6C0-B544-9E79-4E59E8FA187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056188"/>
            <a:ext cx="1792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>
            <a:extLst>
              <a:ext uri="{FF2B5EF4-FFF2-40B4-BE49-F238E27FC236}">
                <a16:creationId xmlns:a16="http://schemas.microsoft.com/office/drawing/2014/main" id="{A70C5936-F5B7-5743-9CD6-CF5D5C46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501332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</a:p>
        </p:txBody>
      </p:sp>
      <p:pic>
        <p:nvPicPr>
          <p:cNvPr id="16" name="Picture 23" descr="txp_fig">
            <a:extLst>
              <a:ext uri="{FF2B5EF4-FFF2-40B4-BE49-F238E27FC236}">
                <a16:creationId xmlns:a16="http://schemas.microsoft.com/office/drawing/2014/main" id="{1EA8861F-3FE4-904F-9BC1-E4D285D0C81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5629275"/>
            <a:ext cx="23225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4">
            <a:extLst>
              <a:ext uri="{FF2B5EF4-FFF2-40B4-BE49-F238E27FC236}">
                <a16:creationId xmlns:a16="http://schemas.microsoft.com/office/drawing/2014/main" id="{FB960B68-8699-C549-873B-BB3CBDDF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5050"/>
            <a:ext cx="6481762" cy="136683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8" name="Picture 26" descr="txp_fig">
            <a:extLst>
              <a:ext uri="{FF2B5EF4-FFF2-40B4-BE49-F238E27FC236}">
                <a16:creationId xmlns:a16="http://schemas.microsoft.com/office/drawing/2014/main" id="{904AC44A-21AD-A846-8CEA-0D106BDB4BE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773238"/>
            <a:ext cx="30829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E6C9DD-0425-FF49-A805-72882F7ADC5A}"/>
              </a:ext>
            </a:extLst>
          </p:cNvPr>
          <p:cNvSpPr txBox="1">
            <a:spLocks noChangeArrowheads="1"/>
          </p:cNvSpPr>
          <p:nvPr/>
        </p:nvSpPr>
        <p:spPr>
          <a:xfrm>
            <a:off x="1439732" y="209213"/>
            <a:ext cx="6400573" cy="5762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– limitations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BC10DD2-216F-334C-9622-D478EDBE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52513"/>
            <a:ext cx="565443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‘error propagation’ formulae tell us the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covariances of a set of functions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                                               in terms of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covariances of the original variables. </a:t>
            </a:r>
          </a:p>
        </p:txBody>
      </p:sp>
      <p:pic>
        <p:nvPicPr>
          <p:cNvPr id="8" name="Picture 16" descr="txp_fig">
            <a:extLst>
              <a:ext uri="{FF2B5EF4-FFF2-40B4-BE49-F238E27FC236}">
                <a16:creationId xmlns:a16="http://schemas.microsoft.com/office/drawing/2014/main" id="{B6867C7A-7262-1D4C-86B6-F79F8352622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22475"/>
            <a:ext cx="37655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DEC77769-8159-5F4D-916A-8C6320CC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18770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Limitations:  exact only if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8AE71E-C158-BC42-939F-7D0EC8F7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31877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linear.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A850A20A-D447-8747-AE75-F6AB713F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3644900"/>
            <a:ext cx="514756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Approximation breaks down if function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nonlinear over a region comparable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in size to the </a:t>
            </a: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7577BDC7-93F5-6B46-9054-464AE19E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5341938"/>
            <a:ext cx="711951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 We have said nothing about the exact pdf of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e.g., it doesn’t have to be Gaussian.</a:t>
            </a: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4EFBF9D0-95BF-884E-AE74-0BFAF46DF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139223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451EA9A7-0581-874C-B668-1B5664581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2471738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84915B12-F2AE-6A4B-B865-1E212FB4AE3D}"/>
              </a:ext>
            </a:extLst>
          </p:cNvPr>
          <p:cNvSpPr>
            <a:spLocks/>
          </p:cNvSpPr>
          <p:nvPr/>
        </p:nvSpPr>
        <p:spPr bwMode="auto">
          <a:xfrm>
            <a:off x="7226300" y="1463675"/>
            <a:ext cx="935038" cy="661988"/>
          </a:xfrm>
          <a:custGeom>
            <a:avLst/>
            <a:gdLst>
              <a:gd name="T0" fmla="*/ 0 w 589"/>
              <a:gd name="T1" fmla="*/ 0 h 417"/>
              <a:gd name="T2" fmla="*/ 2147483646 w 589"/>
              <a:gd name="T3" fmla="*/ 2147483646 h 417"/>
              <a:gd name="T4" fmla="*/ 2147483646 w 589"/>
              <a:gd name="T5" fmla="*/ 2147483646 h 417"/>
              <a:gd name="T6" fmla="*/ 2147483646 w 589"/>
              <a:gd name="T7" fmla="*/ 2147483646 h 417"/>
              <a:gd name="T8" fmla="*/ 2147483646 w 589"/>
              <a:gd name="T9" fmla="*/ 2147483646 h 417"/>
              <a:gd name="T10" fmla="*/ 2147483646 w 589"/>
              <a:gd name="T11" fmla="*/ 2147483646 h 417"/>
              <a:gd name="T12" fmla="*/ 2147483646 w 589"/>
              <a:gd name="T13" fmla="*/ 2147483646 h 4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417"/>
              <a:gd name="T23" fmla="*/ 589 w 589"/>
              <a:gd name="T24" fmla="*/ 417 h 4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417">
                <a:moveTo>
                  <a:pt x="0" y="0"/>
                </a:moveTo>
                <a:cubicBezTo>
                  <a:pt x="15" y="30"/>
                  <a:pt x="30" y="61"/>
                  <a:pt x="45" y="91"/>
                </a:cubicBezTo>
                <a:cubicBezTo>
                  <a:pt x="60" y="121"/>
                  <a:pt x="67" y="152"/>
                  <a:pt x="90" y="182"/>
                </a:cubicBezTo>
                <a:cubicBezTo>
                  <a:pt x="113" y="212"/>
                  <a:pt x="143" y="243"/>
                  <a:pt x="181" y="273"/>
                </a:cubicBezTo>
                <a:cubicBezTo>
                  <a:pt x="219" y="303"/>
                  <a:pt x="272" y="340"/>
                  <a:pt x="317" y="363"/>
                </a:cubicBezTo>
                <a:cubicBezTo>
                  <a:pt x="362" y="386"/>
                  <a:pt x="408" y="401"/>
                  <a:pt x="453" y="409"/>
                </a:cubicBezTo>
                <a:cubicBezTo>
                  <a:pt x="498" y="417"/>
                  <a:pt x="543" y="413"/>
                  <a:pt x="589" y="4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19B9CCD2-5905-E246-82DF-31A2E6FEF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18240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C5A78E56-BD11-3248-9298-3616285BC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2039938"/>
            <a:ext cx="0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179601AE-3331-CD43-AB6E-FDC76AC15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1824038"/>
            <a:ext cx="28733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06D89B8A-5481-1345-BEC8-2F99C9E1D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1824038"/>
            <a:ext cx="433387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00868677-6E3E-4540-A915-761E38655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2039938"/>
            <a:ext cx="720725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E3102C78-D197-F34D-9310-66101E92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63" y="21844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x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9C939D91-80AA-134A-AF6B-6582A1E3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08050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y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11276DB5-9ED0-A644-9B3D-BFD77691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349" y="2375808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i="1" baseline="-25000" dirty="0"/>
              <a:t>x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8137B489-87F2-2841-80D8-AAEFCF30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1655763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Symbol" pitchFamily="2" charset="2"/>
              </a:rPr>
              <a:t>σ</a:t>
            </a:r>
            <a:r>
              <a:rPr lang="en-US" altLang="en-US" sz="2400" i="1" baseline="-25000"/>
              <a:t>y</a:t>
            </a: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90CF888E-8C39-5440-9C9B-F9A309892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3649663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93F4E58D-79A0-D04C-93E7-6F6BDF5EF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729163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C7A0635E-7AAB-CB46-85A2-D63B9AA9D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4081463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>
            <a:extLst>
              <a:ext uri="{FF2B5EF4-FFF2-40B4-BE49-F238E27FC236}">
                <a16:creationId xmlns:a16="http://schemas.microsoft.com/office/drawing/2014/main" id="{BC306E9C-8839-3B4E-9F19-710F6765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4297363"/>
            <a:ext cx="0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0">
            <a:extLst>
              <a:ext uri="{FF2B5EF4-FFF2-40B4-BE49-F238E27FC236}">
                <a16:creationId xmlns:a16="http://schemas.microsoft.com/office/drawing/2014/main" id="{97412BAC-AA59-F445-B63C-8A808D398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4081463"/>
            <a:ext cx="28733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1">
            <a:extLst>
              <a:ext uri="{FF2B5EF4-FFF2-40B4-BE49-F238E27FC236}">
                <a16:creationId xmlns:a16="http://schemas.microsoft.com/office/drawing/2014/main" id="{73A07C6E-86FC-9447-8C90-52C6C1E0F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081463"/>
            <a:ext cx="433387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2">
            <a:extLst>
              <a:ext uri="{FF2B5EF4-FFF2-40B4-BE49-F238E27FC236}">
                <a16:creationId xmlns:a16="http://schemas.microsoft.com/office/drawing/2014/main" id="{1083F48E-1501-264B-BE49-64CACC349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297363"/>
            <a:ext cx="720725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4C909C68-DEF2-5D45-8C37-48247BA0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63" y="44418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x</a:t>
            </a:r>
          </a:p>
        </p:txBody>
      </p:sp>
      <p:sp>
        <p:nvSpPr>
          <p:cNvPr id="33" name="Text Box 45">
            <a:extLst>
              <a:ext uri="{FF2B5EF4-FFF2-40B4-BE49-F238E27FC236}">
                <a16:creationId xmlns:a16="http://schemas.microsoft.com/office/drawing/2014/main" id="{407C3B69-D683-1A44-BDEB-39D9C0D3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600575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Symbol" pitchFamily="2" charset="2"/>
              </a:rPr>
              <a:t>σ</a:t>
            </a:r>
            <a:r>
              <a:rPr lang="en-US" altLang="en-US" sz="2400" i="1" baseline="-25000"/>
              <a:t>x</a:t>
            </a: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506B0B4C-B3F5-D146-9DEB-3FCA470F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95287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F006494A-4F61-A942-9E44-D3CF61714BB1}"/>
              </a:ext>
            </a:extLst>
          </p:cNvPr>
          <p:cNvSpPr>
            <a:spLocks/>
          </p:cNvSpPr>
          <p:nvPr/>
        </p:nvSpPr>
        <p:spPr bwMode="auto">
          <a:xfrm>
            <a:off x="7359650" y="3492500"/>
            <a:ext cx="739775" cy="744538"/>
          </a:xfrm>
          <a:custGeom>
            <a:avLst/>
            <a:gdLst>
              <a:gd name="T0" fmla="*/ 2147483646 w 506"/>
              <a:gd name="T1" fmla="*/ 0 h 469"/>
              <a:gd name="T2" fmla="*/ 2147483646 w 506"/>
              <a:gd name="T3" fmla="*/ 2147483646 h 469"/>
              <a:gd name="T4" fmla="*/ 2147483646 w 506"/>
              <a:gd name="T5" fmla="*/ 2147483646 h 469"/>
              <a:gd name="T6" fmla="*/ 2147483646 w 506"/>
              <a:gd name="T7" fmla="*/ 2147483646 h 469"/>
              <a:gd name="T8" fmla="*/ 2147483646 w 506"/>
              <a:gd name="T9" fmla="*/ 2147483646 h 469"/>
              <a:gd name="T10" fmla="*/ 2147483646 w 506"/>
              <a:gd name="T11" fmla="*/ 2147483646 h 469"/>
              <a:gd name="T12" fmla="*/ 2147483646 w 506"/>
              <a:gd name="T13" fmla="*/ 2147483646 h 469"/>
              <a:gd name="T14" fmla="*/ 2147483646 w 506"/>
              <a:gd name="T15" fmla="*/ 2147483646 h 4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6"/>
              <a:gd name="T25" fmla="*/ 0 h 469"/>
              <a:gd name="T26" fmla="*/ 506 w 506"/>
              <a:gd name="T27" fmla="*/ 469 h 4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6" h="469">
                <a:moveTo>
                  <a:pt x="7" y="0"/>
                </a:moveTo>
                <a:cubicBezTo>
                  <a:pt x="3" y="26"/>
                  <a:pt x="0" y="53"/>
                  <a:pt x="7" y="91"/>
                </a:cubicBezTo>
                <a:cubicBezTo>
                  <a:pt x="14" y="129"/>
                  <a:pt x="37" y="182"/>
                  <a:pt x="52" y="227"/>
                </a:cubicBezTo>
                <a:cubicBezTo>
                  <a:pt x="67" y="272"/>
                  <a:pt x="75" y="325"/>
                  <a:pt x="98" y="363"/>
                </a:cubicBezTo>
                <a:cubicBezTo>
                  <a:pt x="121" y="401"/>
                  <a:pt x="158" y="439"/>
                  <a:pt x="188" y="454"/>
                </a:cubicBezTo>
                <a:cubicBezTo>
                  <a:pt x="218" y="469"/>
                  <a:pt x="249" y="454"/>
                  <a:pt x="279" y="454"/>
                </a:cubicBezTo>
                <a:cubicBezTo>
                  <a:pt x="309" y="454"/>
                  <a:pt x="332" y="469"/>
                  <a:pt x="370" y="454"/>
                </a:cubicBezTo>
                <a:cubicBezTo>
                  <a:pt x="408" y="439"/>
                  <a:pt x="476" y="378"/>
                  <a:pt x="506" y="3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56856B81-E119-764D-98C2-FE573A18CF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213600" y="3429000"/>
            <a:ext cx="2921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15BB1640-BF0D-0445-84AC-844262D1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187700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y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</a:t>
            </a:r>
          </a:p>
        </p:txBody>
      </p:sp>
      <p:pic>
        <p:nvPicPr>
          <p:cNvPr id="38" name="Picture 51" descr="txp_fig">
            <a:extLst>
              <a:ext uri="{FF2B5EF4-FFF2-40B4-BE49-F238E27FC236}">
                <a16:creationId xmlns:a16="http://schemas.microsoft.com/office/drawing/2014/main" id="{349E69B2-F34E-2847-90AB-D4C87E18B85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297238"/>
            <a:ext cx="6223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8D7A67-10A8-C848-8CA0-CE608316896A}"/>
              </a:ext>
            </a:extLst>
          </p:cNvPr>
          <p:cNvSpPr txBox="1">
            <a:spLocks noChangeArrowheads="1"/>
          </p:cNvSpPr>
          <p:nvPr/>
        </p:nvSpPr>
        <p:spPr>
          <a:xfrm>
            <a:off x="1140472" y="312965"/>
            <a:ext cx="67691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− special cases</a:t>
            </a:r>
          </a:p>
        </p:txBody>
      </p:sp>
      <p:pic>
        <p:nvPicPr>
          <p:cNvPr id="7" name="Picture 39" descr="txp_fig">
            <a:extLst>
              <a:ext uri="{FF2B5EF4-FFF2-40B4-BE49-F238E27FC236}">
                <a16:creationId xmlns:a16="http://schemas.microsoft.com/office/drawing/2014/main" id="{2B451F30-BC8A-924D-97FB-9CCDD97CAC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746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txp_fig">
            <a:extLst>
              <a:ext uri="{FF2B5EF4-FFF2-40B4-BE49-F238E27FC236}">
                <a16:creationId xmlns:a16="http://schemas.microsoft.com/office/drawing/2014/main" id="{8842CB28-50C9-8F41-8F6B-2C31755403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62063"/>
            <a:ext cx="41306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txp_fig">
            <a:extLst>
              <a:ext uri="{FF2B5EF4-FFF2-40B4-BE49-F238E27FC236}">
                <a16:creationId xmlns:a16="http://schemas.microsoft.com/office/drawing/2014/main" id="{EC027AA0-D96C-A448-93B2-2A6CB958971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381250"/>
            <a:ext cx="132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txp_fig">
            <a:extLst>
              <a:ext uri="{FF2B5EF4-FFF2-40B4-BE49-F238E27FC236}">
                <a16:creationId xmlns:a16="http://schemas.microsoft.com/office/drawing/2014/main" id="{930E0E0A-2422-8543-87EC-EC9B51A2247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052638"/>
            <a:ext cx="42830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6">
            <a:extLst>
              <a:ext uri="{FF2B5EF4-FFF2-40B4-BE49-F238E27FC236}">
                <a16:creationId xmlns:a16="http://schemas.microsoft.com/office/drawing/2014/main" id="{07707442-AF81-6041-BC85-1507C8B1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76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D52B8C56-38BA-7849-BB96-CFF33A86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251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D263ADE5-DA36-0F4B-8716-42565FBE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60713"/>
            <a:ext cx="734688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That is, if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are uncorrelated: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add errors quadratically for the sum (or difference),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add relative errors quadratically for product (or ratio). </a:t>
            </a:r>
          </a:p>
        </p:txBody>
      </p:sp>
      <p:pic>
        <p:nvPicPr>
          <p:cNvPr id="14" name="Picture 49" descr="warning">
            <a:extLst>
              <a:ext uri="{FF2B5EF4-FFF2-40B4-BE49-F238E27FC236}">
                <a16:creationId xmlns:a16="http://schemas.microsoft.com/office/drawing/2014/main" id="{EE0E9505-E48A-F740-9ACE-D14F8889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54588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0">
            <a:extLst>
              <a:ext uri="{FF2B5EF4-FFF2-40B4-BE49-F238E27FC236}">
                <a16:creationId xmlns:a16="http://schemas.microsoft.com/office/drawing/2014/main" id="{199495FC-9FBF-C347-98BA-4DE653E6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176838"/>
            <a:ext cx="5828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But correlations can change this completely...</a:t>
            </a:r>
          </a:p>
        </p:txBody>
      </p:sp>
    </p:spTree>
    <p:extLst>
      <p:ext uri="{BB962C8B-B14F-4D97-AF65-F5344CB8AC3E}">
        <p14:creationId xmlns:p14="http://schemas.microsoft.com/office/powerpoint/2010/main" val="1075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8691A4-E16E-0B40-AA67-E5F5CC41F2CF}"/>
              </a:ext>
            </a:extLst>
          </p:cNvPr>
          <p:cNvSpPr txBox="1">
            <a:spLocks noChangeArrowheads="1"/>
          </p:cNvSpPr>
          <p:nvPr/>
        </p:nvSpPr>
        <p:spPr>
          <a:xfrm>
            <a:off x="590550" y="230188"/>
            <a:ext cx="828198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− special cases (2)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AEC8847-4044-D94D-A017-F288FA515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60488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</a:t>
            </a:r>
          </a:p>
        </p:txBody>
      </p:sp>
      <p:pic>
        <p:nvPicPr>
          <p:cNvPr id="8" name="Picture 17" descr="txp_fig">
            <a:extLst>
              <a:ext uri="{FF2B5EF4-FFF2-40B4-BE49-F238E27FC236}">
                <a16:creationId xmlns:a16="http://schemas.microsoft.com/office/drawing/2014/main" id="{191B34B9-7B74-AC4E-9929-6FC0ED6BD3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50988"/>
            <a:ext cx="1716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D1C9B1F7-C17A-454C-ACF6-1A7E5AD9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374775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</a:t>
            </a:r>
          </a:p>
        </p:txBody>
      </p:sp>
      <p:pic>
        <p:nvPicPr>
          <p:cNvPr id="10" name="Picture 20" descr="txp_fig">
            <a:extLst>
              <a:ext uri="{FF2B5EF4-FFF2-40B4-BE49-F238E27FC236}">
                <a16:creationId xmlns:a16="http://schemas.microsoft.com/office/drawing/2014/main" id="{0C9892AE-D177-F942-A576-5454051863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89138"/>
            <a:ext cx="79422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">
            <a:extLst>
              <a:ext uri="{FF2B5EF4-FFF2-40B4-BE49-F238E27FC236}">
                <a16:creationId xmlns:a16="http://schemas.microsoft.com/office/drawing/2014/main" id="{B7843AC1-A02B-924B-8CEE-143A115F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659188"/>
            <a:ext cx="3391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suppose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  Then</a:t>
            </a:r>
          </a:p>
        </p:txBody>
      </p:sp>
      <p:pic>
        <p:nvPicPr>
          <p:cNvPr id="12" name="Picture 28" descr="txp_fig">
            <a:extLst>
              <a:ext uri="{FF2B5EF4-FFF2-40B4-BE49-F238E27FC236}">
                <a16:creationId xmlns:a16="http://schemas.microsoft.com/office/drawing/2014/main" id="{9A71934A-491F-3344-9E5B-41AF5FC8883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5102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645803C9-531F-F04B-B5D6-B0EF102D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033963"/>
            <a:ext cx="622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i.e. for 100% correlation, error in difference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0.</a:t>
            </a:r>
          </a:p>
        </p:txBody>
      </p:sp>
      <p:pic>
        <p:nvPicPr>
          <p:cNvPr id="14" name="Picture 30" descr="txp_fig">
            <a:extLst>
              <a:ext uri="{FF2B5EF4-FFF2-40B4-BE49-F238E27FC236}">
                <a16:creationId xmlns:a16="http://schemas.microsoft.com/office/drawing/2014/main" id="{A6872414-9AF7-8B4D-83AA-7E5CC9C9703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947988"/>
            <a:ext cx="4813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Lectures 2-4 through 3-2 intro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E2DE12-F4A3-BC4C-A2BB-472C0195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855107"/>
            <a:ext cx="834231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We will now run through a short catalog of probability functions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pdfs.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For each (usually) show expectation value, variance,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 plot and discuss some properties and applications.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See also chapter on probability from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 more complete catalogue see e.g. the handbook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statistical distributions by Christian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Walck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staff.fysik.su.se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/~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walck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/suf9601.pdf</a:t>
            </a:r>
          </a:p>
        </p:txBody>
      </p:sp>
    </p:spTree>
    <p:extLst>
      <p:ext uri="{BB962C8B-B14F-4D97-AF65-F5344CB8AC3E}">
        <p14:creationId xmlns:p14="http://schemas.microsoft.com/office/powerpoint/2010/main" val="10566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3">
            <a:extLst>
              <a:ext uri="{FF2B5EF4-FFF2-40B4-BE49-F238E27FC236}">
                <a16:creationId xmlns:a16="http://schemas.microsoft.com/office/drawing/2014/main" id="{D0BA9AB3-6DAF-3E4D-AD02-24579114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876300"/>
            <a:ext cx="7498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function of a random variable </a:t>
            </a:r>
            <a:r>
              <a:rPr lang="en-US" altLang="en-US" sz="2400" b="1" i="1" dirty="0">
                <a:solidFill>
                  <a:srgbClr val="0070C0"/>
                </a:solidFill>
                <a:latin typeface="+mn-lt"/>
              </a:rPr>
              <a:t>is itself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variable.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1449114" y="97918"/>
            <a:ext cx="56896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a random variable</a:t>
            </a:r>
          </a:p>
        </p:txBody>
      </p:sp>
      <p:grpSp>
        <p:nvGrpSpPr>
          <p:cNvPr id="6177" name="Group 6176">
            <a:extLst>
              <a:ext uri="{FF2B5EF4-FFF2-40B4-BE49-F238E27FC236}">
                <a16:creationId xmlns:a16="http://schemas.microsoft.com/office/drawing/2014/main" id="{424769F9-0FBC-0B48-BB9B-82009C043A23}"/>
              </a:ext>
            </a:extLst>
          </p:cNvPr>
          <p:cNvGrpSpPr/>
          <p:nvPr/>
        </p:nvGrpSpPr>
        <p:grpSpPr>
          <a:xfrm>
            <a:off x="5014542" y="1715769"/>
            <a:ext cx="2889046" cy="1324345"/>
            <a:chOff x="4814194" y="1410034"/>
            <a:chExt cx="3363480" cy="16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403F2F-653B-DB4C-B7F7-3398346B45E7}"/>
                    </a:ext>
                  </a:extLst>
                </p14:cNvPr>
                <p14:cNvContentPartPr/>
                <p14:nvPr/>
              </p14:nvContentPartPr>
              <p14:xfrm>
                <a:off x="6295954" y="1552954"/>
                <a:ext cx="50400" cy="122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403F2F-653B-DB4C-B7F7-3398346B45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314" y="1533407"/>
                  <a:ext cx="86100" cy="12619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ACFA58B-C575-0D41-A438-B09EC54FA2EF}"/>
                </a:ext>
              </a:extLst>
            </p:cNvPr>
            <p:cNvGrpSpPr/>
            <p:nvPr/>
          </p:nvGrpSpPr>
          <p:grpSpPr>
            <a:xfrm>
              <a:off x="4814194" y="1895314"/>
              <a:ext cx="3363480" cy="1186920"/>
              <a:chOff x="4814194" y="1895314"/>
              <a:chExt cx="3363480" cy="118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160FC13-33A7-C143-BFBA-5413956FEEBC}"/>
                      </a:ext>
                    </a:extLst>
                  </p14:cNvPr>
                  <p14:cNvContentPartPr/>
                  <p14:nvPr/>
                </p14:nvContentPartPr>
                <p14:xfrm>
                  <a:off x="4814194" y="2843194"/>
                  <a:ext cx="3041640" cy="56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C160FC13-33A7-C143-BFBA-5413956FEEB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96593" y="2823783"/>
                    <a:ext cx="3076842" cy="9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A362BDC-8CCC-CF47-935E-4E33971D0A26}"/>
                      </a:ext>
                    </a:extLst>
                  </p14:cNvPr>
                  <p14:cNvContentPartPr/>
                  <p14:nvPr/>
                </p14:nvContentPartPr>
                <p14:xfrm>
                  <a:off x="6304954" y="2738074"/>
                  <a:ext cx="19800" cy="1198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A362BDC-8CCC-CF47-935E-4E33971D0A2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87216" y="2718548"/>
                    <a:ext cx="54450" cy="1580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F0F1CE2-8B5C-224C-A41C-47DBEC927523}"/>
                      </a:ext>
                    </a:extLst>
                  </p14:cNvPr>
                  <p14:cNvContentPartPr/>
                  <p14:nvPr/>
                </p14:nvContentPartPr>
                <p14:xfrm>
                  <a:off x="7990114" y="2946154"/>
                  <a:ext cx="156240" cy="136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F0F1CE2-8B5C-224C-A41C-47DBEC92752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972102" y="2927103"/>
                    <a:ext cx="191844" cy="174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B62B70EF-6966-A348-A6CA-1CED5C3F0262}"/>
                      </a:ext>
                    </a:extLst>
                  </p14:cNvPr>
                  <p14:cNvContentPartPr/>
                  <p14:nvPr/>
                </p14:nvContentPartPr>
                <p14:xfrm>
                  <a:off x="7965274" y="2928154"/>
                  <a:ext cx="212400" cy="148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B62B70EF-6966-A348-A6CA-1CED5C3F026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947260" y="2908650"/>
                    <a:ext cx="247591" cy="186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7DAA806-5DA9-5747-95C5-EDFF49862168}"/>
                      </a:ext>
                    </a:extLst>
                  </p14:cNvPr>
                  <p14:cNvContentPartPr/>
                  <p14:nvPr/>
                </p14:nvContentPartPr>
                <p14:xfrm>
                  <a:off x="4963594" y="1895314"/>
                  <a:ext cx="2658960" cy="9075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7DAA806-5DA9-5747-95C5-EDFF4986216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45991" y="1876227"/>
                    <a:ext cx="2694586" cy="9457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1" name="Group 6150">
              <a:extLst>
                <a:ext uri="{FF2B5EF4-FFF2-40B4-BE49-F238E27FC236}">
                  <a16:creationId xmlns:a16="http://schemas.microsoft.com/office/drawing/2014/main" id="{6A12528F-D23C-A04B-849A-F0F44C96FF35}"/>
                </a:ext>
              </a:extLst>
            </p:cNvPr>
            <p:cNvGrpSpPr/>
            <p:nvPr/>
          </p:nvGrpSpPr>
          <p:grpSpPr>
            <a:xfrm>
              <a:off x="6500074" y="1410034"/>
              <a:ext cx="686160" cy="252000"/>
              <a:chOff x="6500074" y="1410034"/>
              <a:chExt cx="686160" cy="252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43D1951-B174-F743-8D9F-356F38210037}"/>
                      </a:ext>
                    </a:extLst>
                  </p14:cNvPr>
                  <p14:cNvContentPartPr/>
                  <p14:nvPr/>
                </p14:nvContentPartPr>
                <p14:xfrm>
                  <a:off x="6517354" y="1410034"/>
                  <a:ext cx="101160" cy="242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43D1951-B174-F743-8D9F-356F3821003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499797" y="1390496"/>
                    <a:ext cx="136273" cy="281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0251209-C0AC-5648-A989-E8972E75B9E9}"/>
                      </a:ext>
                    </a:extLst>
                  </p14:cNvPr>
                  <p14:cNvContentPartPr/>
                  <p14:nvPr/>
                </p14:nvContentPartPr>
                <p14:xfrm>
                  <a:off x="6531394" y="1539634"/>
                  <a:ext cx="120960" cy="61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0251209-C0AC-5648-A989-E8972E75B9E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513334" y="1521274"/>
                    <a:ext cx="15666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6B9FFC7A-7E00-4E4F-B16C-65E3808EDE5A}"/>
                      </a:ext>
                    </a:extLst>
                  </p14:cNvPr>
                  <p14:cNvContentPartPr/>
                  <p14:nvPr/>
                </p14:nvContentPartPr>
                <p14:xfrm>
                  <a:off x="6769354" y="1479514"/>
                  <a:ext cx="88920" cy="1760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6B9FFC7A-7E00-4E4F-B16C-65E3808EDE5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751318" y="1460409"/>
                    <a:ext cx="124572" cy="2147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D48E217E-4816-C949-A087-3FD573190CBD}"/>
                      </a:ext>
                    </a:extLst>
                  </p14:cNvPr>
                  <p14:cNvContentPartPr/>
                  <p14:nvPr/>
                </p14:nvContentPartPr>
                <p14:xfrm>
                  <a:off x="6955834" y="1534594"/>
                  <a:ext cx="87480" cy="7740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D48E217E-4816-C949-A087-3FD573190CB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38254" y="1515472"/>
                    <a:ext cx="122639" cy="11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E256AE4-7B8A-C641-993D-C3DAB9CA312A}"/>
                      </a:ext>
                    </a:extLst>
                  </p14:cNvPr>
                  <p14:cNvContentPartPr/>
                  <p14:nvPr/>
                </p14:nvContentPartPr>
                <p14:xfrm>
                  <a:off x="6952234" y="1518754"/>
                  <a:ext cx="101880" cy="968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E256AE4-7B8A-C641-993D-C3DAB9CA312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34206" y="1499204"/>
                    <a:ext cx="137517" cy="1354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DE3B94A8-1AC9-D645-A062-F234272255EF}"/>
                      </a:ext>
                    </a:extLst>
                  </p14:cNvPr>
                  <p14:cNvContentPartPr/>
                  <p14:nvPr/>
                </p14:nvContentPartPr>
                <p14:xfrm>
                  <a:off x="7138714" y="1488154"/>
                  <a:ext cx="47520" cy="1738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DE3B94A8-1AC9-D645-A062-F234272255E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120790" y="1469086"/>
                    <a:ext cx="82535" cy="212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E52CD2B8-FE5E-354E-9AE0-01934252007A}"/>
                      </a:ext>
                    </a:extLst>
                  </p14:cNvPr>
                  <p14:cNvContentPartPr/>
                  <p14:nvPr/>
                </p14:nvContentPartPr>
                <p14:xfrm>
                  <a:off x="6500074" y="1549354"/>
                  <a:ext cx="56160" cy="183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E52CD2B8-FE5E-354E-9AE0-01934252007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482053" y="1530098"/>
                    <a:ext cx="91784" cy="564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76" name="Group 6175">
            <a:extLst>
              <a:ext uri="{FF2B5EF4-FFF2-40B4-BE49-F238E27FC236}">
                <a16:creationId xmlns:a16="http://schemas.microsoft.com/office/drawing/2014/main" id="{EF186C09-E89B-8143-A945-55AEC91440C9}"/>
              </a:ext>
            </a:extLst>
          </p:cNvPr>
          <p:cNvGrpSpPr/>
          <p:nvPr/>
        </p:nvGrpSpPr>
        <p:grpSpPr>
          <a:xfrm>
            <a:off x="5026398" y="3593656"/>
            <a:ext cx="2312166" cy="468235"/>
            <a:chOff x="4816354" y="3559594"/>
            <a:chExt cx="2583000" cy="502920"/>
          </a:xfrm>
        </p:grpSpPr>
        <p:grpSp>
          <p:nvGrpSpPr>
            <p:cNvPr id="6156" name="Group 6155">
              <a:extLst>
                <a:ext uri="{FF2B5EF4-FFF2-40B4-BE49-F238E27FC236}">
                  <a16:creationId xmlns:a16="http://schemas.microsoft.com/office/drawing/2014/main" id="{95851A64-0F43-D242-824D-8607D47D16FD}"/>
                </a:ext>
              </a:extLst>
            </p:cNvPr>
            <p:cNvGrpSpPr/>
            <p:nvPr/>
          </p:nvGrpSpPr>
          <p:grpSpPr>
            <a:xfrm>
              <a:off x="4816354" y="3735634"/>
              <a:ext cx="647640" cy="326880"/>
              <a:chOff x="4816354" y="3735634"/>
              <a:chExt cx="6476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2BCBA2AD-BE06-8941-B415-82B6C15259A0}"/>
                      </a:ext>
                    </a:extLst>
                  </p14:cNvPr>
                  <p14:cNvContentPartPr/>
                  <p14:nvPr/>
                </p14:nvContentPartPr>
                <p14:xfrm>
                  <a:off x="4816354" y="3746794"/>
                  <a:ext cx="141120" cy="1555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2BCBA2AD-BE06-8941-B415-82B6C15259A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799468" y="3730200"/>
                    <a:ext cx="175294" cy="18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84EDA79-B767-8B4F-A3BC-634473AA56CA}"/>
                      </a:ext>
                    </a:extLst>
                  </p14:cNvPr>
                  <p14:cNvContentPartPr/>
                  <p14:nvPr/>
                </p14:nvContentPartPr>
                <p14:xfrm>
                  <a:off x="5100754" y="3872794"/>
                  <a:ext cx="10440" cy="75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84EDA79-B767-8B4F-A3BC-634473AA56C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83889" y="3856918"/>
                    <a:ext cx="44571" cy="39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18ED1CF2-D9DE-B549-9B21-D923E5DE6072}"/>
                      </a:ext>
                    </a:extLst>
                  </p14:cNvPr>
                  <p14:cNvContentPartPr/>
                  <p14:nvPr/>
                </p14:nvContentPartPr>
                <p14:xfrm>
                  <a:off x="5200834" y="3735634"/>
                  <a:ext cx="141840" cy="32688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18ED1CF2-D9DE-B549-9B21-D923E5DE607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183958" y="3719406"/>
                    <a:ext cx="175994" cy="3593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23B70FA5-AF96-CB41-832A-F49CFBD8118F}"/>
                      </a:ext>
                    </a:extLst>
                  </p14:cNvPr>
                  <p14:cNvContentPartPr/>
                  <p14:nvPr/>
                </p14:nvContentPartPr>
                <p14:xfrm>
                  <a:off x="5442754" y="3907714"/>
                  <a:ext cx="21240" cy="3312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23B70FA5-AF96-CB41-832A-F49CFBD8118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425522" y="3891349"/>
                    <a:ext cx="55304" cy="66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B8F5A95B-1E8C-3547-8C35-79376388AE46}"/>
                </a:ext>
              </a:extLst>
            </p:cNvPr>
            <p:cNvGrpSpPr/>
            <p:nvPr/>
          </p:nvGrpSpPr>
          <p:grpSpPr>
            <a:xfrm>
              <a:off x="6082834" y="3559594"/>
              <a:ext cx="1316520" cy="340200"/>
              <a:chOff x="6082834" y="3559594"/>
              <a:chExt cx="1316520" cy="34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406EBA29-05BE-6C46-83AE-FBBE4EC51896}"/>
                      </a:ext>
                    </a:extLst>
                  </p14:cNvPr>
                  <p14:cNvContentPartPr/>
                  <p14:nvPr/>
                </p14:nvContentPartPr>
                <p14:xfrm>
                  <a:off x="6082834" y="3753274"/>
                  <a:ext cx="303120" cy="146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406EBA29-05BE-6C46-83AE-FBBE4EC5189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65524" y="3736650"/>
                    <a:ext cx="337337" cy="179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A1105937-57C6-D948-82DD-53433A7304B7}"/>
                      </a:ext>
                    </a:extLst>
                  </p14:cNvPr>
                  <p14:cNvContentPartPr/>
                  <p14:nvPr/>
                </p14:nvContentPartPr>
                <p14:xfrm>
                  <a:off x="6563794" y="3764074"/>
                  <a:ext cx="142560" cy="468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A1105937-57C6-D948-82DD-53433A7304B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46928" y="3747694"/>
                    <a:ext cx="176293" cy="37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7F5DF4C8-4462-E74B-8B23-C0608D06B02C}"/>
                      </a:ext>
                    </a:extLst>
                  </p14:cNvPr>
                  <p14:cNvContentPartPr/>
                  <p14:nvPr/>
                </p14:nvContentPartPr>
                <p14:xfrm>
                  <a:off x="6585754" y="3820594"/>
                  <a:ext cx="129600" cy="2664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7F5DF4C8-4462-E74B-8B23-C0608D06B02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568447" y="3804378"/>
                    <a:ext cx="163811" cy="59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F179D146-0384-6940-BADE-7290BBF2DAF8}"/>
                      </a:ext>
                    </a:extLst>
                  </p14:cNvPr>
                  <p14:cNvContentPartPr/>
                  <p14:nvPr/>
                </p14:nvContentPartPr>
                <p14:xfrm>
                  <a:off x="6928834" y="3739234"/>
                  <a:ext cx="182520" cy="10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F179D146-0384-6940-BADE-7290BBF2DAF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11949" y="3723018"/>
                    <a:ext cx="216692" cy="133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E662787C-CA0F-A446-9EE2-E04D9218F86D}"/>
                      </a:ext>
                    </a:extLst>
                  </p14:cNvPr>
                  <p14:cNvContentPartPr/>
                  <p14:nvPr/>
                </p14:nvContentPartPr>
                <p14:xfrm>
                  <a:off x="6934954" y="3720874"/>
                  <a:ext cx="159480" cy="13860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E662787C-CA0F-A446-9EE2-E04D9218F8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918039" y="3704659"/>
                    <a:ext cx="193712" cy="17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2A6071F7-F948-9B4E-AC6C-1DA430B0C690}"/>
                      </a:ext>
                    </a:extLst>
                  </p14:cNvPr>
                  <p14:cNvContentPartPr/>
                  <p14:nvPr/>
                </p14:nvContentPartPr>
                <p14:xfrm>
                  <a:off x="7205314" y="3559594"/>
                  <a:ext cx="194040" cy="13320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2A6071F7-F948-9B4E-AC6C-1DA430B0C69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188441" y="3542944"/>
                    <a:ext cx="228188" cy="16611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75" name="Group 6174">
            <a:extLst>
              <a:ext uri="{FF2B5EF4-FFF2-40B4-BE49-F238E27FC236}">
                <a16:creationId xmlns:a16="http://schemas.microsoft.com/office/drawing/2014/main" id="{B0D38C15-C05B-8343-AE89-C2DACE8B6234}"/>
              </a:ext>
            </a:extLst>
          </p:cNvPr>
          <p:cNvGrpSpPr/>
          <p:nvPr/>
        </p:nvGrpSpPr>
        <p:grpSpPr>
          <a:xfrm>
            <a:off x="4747782" y="4755967"/>
            <a:ext cx="3047040" cy="1598400"/>
            <a:chOff x="4415674" y="4462834"/>
            <a:chExt cx="3047040" cy="15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F7919F4C-E94D-6F42-AC37-788DD20FDADF}"/>
                    </a:ext>
                  </a:extLst>
                </p14:cNvPr>
                <p14:cNvContentPartPr/>
                <p14:nvPr/>
              </p14:nvContentPartPr>
              <p14:xfrm>
                <a:off x="4981234" y="4638874"/>
                <a:ext cx="48240" cy="108252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F7919F4C-E94D-6F42-AC37-788DD20FDA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5754" y="4623754"/>
                  <a:ext cx="78840" cy="11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6806998D-4A50-114B-BD84-28485AC41887}"/>
                    </a:ext>
                  </a:extLst>
                </p14:cNvPr>
                <p14:cNvContentPartPr/>
                <p14:nvPr/>
              </p14:nvContentPartPr>
              <p14:xfrm>
                <a:off x="5034154" y="5781514"/>
                <a:ext cx="2112120" cy="34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6806998D-4A50-114B-BD84-28485AC418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8674" y="5766394"/>
                  <a:ext cx="214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FD6670FD-F3F1-5347-A055-90F95B8BB3A1}"/>
                    </a:ext>
                  </a:extLst>
                </p14:cNvPr>
                <p14:cNvContentPartPr/>
                <p14:nvPr/>
              </p14:nvContentPartPr>
              <p14:xfrm>
                <a:off x="7235194" y="5930914"/>
                <a:ext cx="227520" cy="13032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FD6670FD-F3F1-5347-A055-90F95B8BB3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20074" y="5915794"/>
                  <a:ext cx="258120" cy="16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4" name="Group 6173">
              <a:extLst>
                <a:ext uri="{FF2B5EF4-FFF2-40B4-BE49-F238E27FC236}">
                  <a16:creationId xmlns:a16="http://schemas.microsoft.com/office/drawing/2014/main" id="{925C6C68-8D1E-784E-B1D6-100E54A2F8E4}"/>
                </a:ext>
              </a:extLst>
            </p:cNvPr>
            <p:cNvGrpSpPr/>
            <p:nvPr/>
          </p:nvGrpSpPr>
          <p:grpSpPr>
            <a:xfrm>
              <a:off x="4415674" y="4462834"/>
              <a:ext cx="2679840" cy="1263240"/>
              <a:chOff x="4415674" y="4462834"/>
              <a:chExt cx="2679840" cy="126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C80C36B0-D4AB-044C-9181-5256E51AEFC1}"/>
                      </a:ext>
                    </a:extLst>
                  </p14:cNvPr>
                  <p14:cNvContentPartPr/>
                  <p14:nvPr/>
                </p14:nvContentPartPr>
                <p14:xfrm>
                  <a:off x="4415674" y="4548514"/>
                  <a:ext cx="196200" cy="31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C80C36B0-D4AB-044C-9181-5256E51AEFC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400554" y="4533394"/>
                    <a:ext cx="22680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3717D40F-2D75-6448-A44C-9E3989ECD7BF}"/>
                      </a:ext>
                    </a:extLst>
                  </p14:cNvPr>
                  <p14:cNvContentPartPr/>
                  <p14:nvPr/>
                </p14:nvContentPartPr>
                <p14:xfrm>
                  <a:off x="4665514" y="4488394"/>
                  <a:ext cx="33840" cy="16956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3717D40F-2D75-6448-A44C-9E3989ECD7B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650034" y="4473274"/>
                    <a:ext cx="6408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4C5CEC8F-FD28-4147-A169-DF9A59E8B76E}"/>
                      </a:ext>
                    </a:extLst>
                  </p14:cNvPr>
                  <p14:cNvContentPartPr/>
                  <p14:nvPr/>
                </p14:nvContentPartPr>
                <p14:xfrm>
                  <a:off x="4770634" y="4552114"/>
                  <a:ext cx="114840" cy="73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4C5CEC8F-FD28-4147-A169-DF9A59E8B76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755514" y="4536994"/>
                    <a:ext cx="1454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3122ED65-CD0C-2448-83A5-4B7F118BA656}"/>
                      </a:ext>
                    </a:extLst>
                  </p14:cNvPr>
                  <p14:cNvContentPartPr/>
                  <p14:nvPr/>
                </p14:nvContentPartPr>
                <p14:xfrm>
                  <a:off x="4931194" y="4462834"/>
                  <a:ext cx="46080" cy="16596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3122ED65-CD0C-2448-83A5-4B7F118BA65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915714" y="4447714"/>
                    <a:ext cx="7668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D86F356-0CB4-2846-88C2-93ABA26A99D5}"/>
                      </a:ext>
                    </a:extLst>
                  </p14:cNvPr>
                  <p14:cNvContentPartPr/>
                  <p14:nvPr/>
                </p14:nvContentPartPr>
                <p14:xfrm>
                  <a:off x="5170594" y="4586674"/>
                  <a:ext cx="1924920" cy="113940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D86F356-0CB4-2846-88C2-93ABA26A99D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155114" y="4571554"/>
                    <a:ext cx="1955520" cy="117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179" name="TextBox 6178">
            <a:extLst>
              <a:ext uri="{FF2B5EF4-FFF2-40B4-BE49-F238E27FC236}">
                <a16:creationId xmlns:a16="http://schemas.microsoft.com/office/drawing/2014/main" id="{27412F5E-B7F3-8C47-8ED4-487BE21775A5}"/>
              </a:ext>
            </a:extLst>
          </p:cNvPr>
          <p:cNvSpPr txBox="1"/>
          <p:nvPr/>
        </p:nvSpPr>
        <p:spPr>
          <a:xfrm>
            <a:off x="579668" y="363062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Consider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80" name="TextBox 6179">
            <a:extLst>
              <a:ext uri="{FF2B5EF4-FFF2-40B4-BE49-F238E27FC236}">
                <a16:creationId xmlns:a16="http://schemas.microsoft.com/office/drawing/2014/main" id="{633CCB3E-3076-0940-9C9C-2767F668C2EB}"/>
              </a:ext>
            </a:extLst>
          </p:cNvPr>
          <p:cNvSpPr txBox="1"/>
          <p:nvPr/>
        </p:nvSpPr>
        <p:spPr>
          <a:xfrm>
            <a:off x="570596" y="5160607"/>
            <a:ext cx="281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What is the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81" name="TextBox 6180">
            <a:extLst>
              <a:ext uri="{FF2B5EF4-FFF2-40B4-BE49-F238E27FC236}">
                <a16:creationId xmlns:a16="http://schemas.microsoft.com/office/drawing/2014/main" id="{A98AF1BC-14BF-0441-9455-2F29839A426C}"/>
              </a:ext>
            </a:extLst>
          </p:cNvPr>
          <p:cNvSpPr txBox="1"/>
          <p:nvPr/>
        </p:nvSpPr>
        <p:spPr>
          <a:xfrm>
            <a:off x="609059" y="2075211"/>
            <a:ext cx="368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Suppose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follows a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282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982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56" y="2074409"/>
            <a:ext cx="460914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Discrete probability distributions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binomial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multinomial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Poisson</a:t>
            </a:r>
          </a:p>
        </p:txBody>
      </p:sp>
    </p:spTree>
    <p:extLst>
      <p:ext uri="{BB962C8B-B14F-4D97-AF65-F5344CB8AC3E}">
        <p14:creationId xmlns:p14="http://schemas.microsoft.com/office/powerpoint/2010/main" val="18338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242887" y="239430"/>
            <a:ext cx="76492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 of a single random variable</a:t>
            </a:r>
          </a:p>
        </p:txBody>
      </p:sp>
      <p:pic>
        <p:nvPicPr>
          <p:cNvPr id="7" name="Picture 52">
            <a:extLst>
              <a:ext uri="{FF2B5EF4-FFF2-40B4-BE49-F238E27FC236}">
                <a16:creationId xmlns:a16="http://schemas.microsoft.com/office/drawing/2014/main" id="{6BEF5339-4D54-204E-A414-74762DCB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2708"/>
            <a:ext cx="3973286" cy="36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6" descr="txp_fig">
            <a:extLst>
              <a:ext uri="{FF2B5EF4-FFF2-40B4-BE49-F238E27FC236}">
                <a16:creationId xmlns:a16="http://schemas.microsoft.com/office/drawing/2014/main" id="{97D131EA-4A1D-5A46-9011-BE4C4E9851D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194228"/>
            <a:ext cx="299823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7">
            <a:extLst>
              <a:ext uri="{FF2B5EF4-FFF2-40B4-BE49-F238E27FC236}">
                <a16:creationId xmlns:a16="http://schemas.microsoft.com/office/drawing/2014/main" id="{8F858A6C-4414-CC4E-8D36-6A8FED7F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289300"/>
            <a:ext cx="4405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one-variable case with unique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inverse this is simply</a:t>
            </a:r>
          </a:p>
        </p:txBody>
      </p:sp>
      <p:pic>
        <p:nvPicPr>
          <p:cNvPr id="11" name="Picture 59" descr="txp_fig">
            <a:extLst>
              <a:ext uri="{FF2B5EF4-FFF2-40B4-BE49-F238E27FC236}">
                <a16:creationId xmlns:a16="http://schemas.microsoft.com/office/drawing/2014/main" id="{FB314508-4CC6-6D4A-A631-534EF879D8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3" y="4540424"/>
            <a:ext cx="2700000" cy="32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 descr="txp_fig">
            <a:extLst>
              <a:ext uri="{FF2B5EF4-FFF2-40B4-BE49-F238E27FC236}">
                <a16:creationId xmlns:a16="http://schemas.microsoft.com/office/drawing/2014/main" id="{F381EE73-7D25-D242-BD21-8730352698F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6" y="5219786"/>
            <a:ext cx="2919177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9E8C59F5-6B36-444C-B768-7E93BE8A6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996" y="531518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09CC0-21A5-AA45-B239-4B710328BB65}"/>
              </a:ext>
            </a:extLst>
          </p:cNvPr>
          <p:cNvSpPr txBox="1"/>
          <p:nvPr/>
        </p:nvSpPr>
        <p:spPr>
          <a:xfrm>
            <a:off x="838200" y="1251857"/>
            <a:ext cx="296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prescription:  </a:t>
            </a: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7A0B8DC6-4410-3449-9461-1A9E4197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63495"/>
            <a:ext cx="7538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= region of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space for which </a:t>
            </a:r>
            <a:r>
              <a:rPr lang="en-US" altLang="en-US" sz="2400" i="1" dirty="0">
                <a:solidFill>
                  <a:srgbClr val="0070C0"/>
                </a:solidFill>
              </a:rPr>
              <a:t>a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in 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</a:rPr>
              <a:t>a</a:t>
            </a:r>
            <a:r>
              <a:rPr lang="en-US" altLang="en-US" sz="2400" dirty="0" err="1">
                <a:solidFill>
                  <a:srgbClr val="0070C0"/>
                </a:solidFill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</a:rPr>
              <a:t>da</a:t>
            </a:r>
            <a:r>
              <a:rPr lang="en-US" altLang="en-US" sz="2400" dirty="0">
                <a:solidFill>
                  <a:srgbClr val="0070C0"/>
                </a:solidFill>
              </a:rPr>
              <a:t>].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7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242887" y="239430"/>
            <a:ext cx="76492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function with unique inverse</a:t>
            </a:r>
          </a:p>
        </p:txBody>
      </p:sp>
      <p:grpSp>
        <p:nvGrpSpPr>
          <p:cNvPr id="6255" name="Group 6254">
            <a:extLst>
              <a:ext uri="{FF2B5EF4-FFF2-40B4-BE49-F238E27FC236}">
                <a16:creationId xmlns:a16="http://schemas.microsoft.com/office/drawing/2014/main" id="{837CA5AF-FFBA-0C41-A0A4-4A3A668F75C6}"/>
              </a:ext>
            </a:extLst>
          </p:cNvPr>
          <p:cNvGrpSpPr/>
          <p:nvPr/>
        </p:nvGrpSpPr>
        <p:grpSpPr>
          <a:xfrm>
            <a:off x="860494" y="1358319"/>
            <a:ext cx="4369680" cy="371880"/>
            <a:chOff x="1258285" y="1392170"/>
            <a:chExt cx="4369680" cy="3718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B5467F-5E7C-AF42-9635-3E9A195F8758}"/>
                </a:ext>
              </a:extLst>
            </p:cNvPr>
            <p:cNvGrpSpPr/>
            <p:nvPr/>
          </p:nvGrpSpPr>
          <p:grpSpPr>
            <a:xfrm>
              <a:off x="1258285" y="1392170"/>
              <a:ext cx="788400" cy="343800"/>
              <a:chOff x="1258285" y="1392170"/>
              <a:chExt cx="788400" cy="34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EC418F5B-7616-5D45-8EAE-6E86EAC6B114}"/>
                      </a:ext>
                    </a:extLst>
                  </p14:cNvPr>
                  <p14:cNvContentPartPr/>
                  <p14:nvPr/>
                </p14:nvContentPartPr>
                <p14:xfrm>
                  <a:off x="1279885" y="1392170"/>
                  <a:ext cx="105120" cy="3438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EC418F5B-7616-5D45-8EAE-6E86EAC6B114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64765" y="1376690"/>
                    <a:ext cx="135720" cy="37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18D9C0FE-E0B6-F84D-B62A-9F29383C1034}"/>
                      </a:ext>
                    </a:extLst>
                  </p14:cNvPr>
                  <p14:cNvContentPartPr/>
                  <p14:nvPr/>
                </p14:nvContentPartPr>
                <p14:xfrm>
                  <a:off x="1258285" y="1590170"/>
                  <a:ext cx="173520" cy="180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18D9C0FE-E0B6-F84D-B62A-9F29383C103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43165" y="1574690"/>
                    <a:ext cx="20376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E2BE6A1-F970-FF4C-9363-E4AED7ED590D}"/>
                      </a:ext>
                    </a:extLst>
                  </p14:cNvPr>
                  <p14:cNvContentPartPr/>
                  <p14:nvPr/>
                </p14:nvContentPartPr>
                <p14:xfrm>
                  <a:off x="1541605" y="1455170"/>
                  <a:ext cx="93600" cy="234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E2BE6A1-F970-FF4C-9363-E4AED7ED590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526125" y="1439690"/>
                    <a:ext cx="123840" cy="26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1780938-2212-ED43-AD26-E52A349BC1ED}"/>
                      </a:ext>
                    </a:extLst>
                  </p14:cNvPr>
                  <p14:cNvContentPartPr/>
                  <p14:nvPr/>
                </p14:nvContentPartPr>
                <p14:xfrm>
                  <a:off x="1710805" y="1553450"/>
                  <a:ext cx="173880" cy="98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1780938-2212-ED43-AD26-E52A349BC1E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95325" y="1537970"/>
                    <a:ext cx="2044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18052BB-ECB3-F745-8D72-72E34923D32F}"/>
                      </a:ext>
                    </a:extLst>
                  </p14:cNvPr>
                  <p14:cNvContentPartPr/>
                  <p14:nvPr/>
                </p14:nvContentPartPr>
                <p14:xfrm>
                  <a:off x="1734925" y="1545530"/>
                  <a:ext cx="133560" cy="1767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18052BB-ECB3-F745-8D72-72E34923D3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19445" y="1530050"/>
                    <a:ext cx="16380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7EE7282-58D5-2648-BE29-ECA81F0D0534}"/>
                      </a:ext>
                    </a:extLst>
                  </p14:cNvPr>
                  <p14:cNvContentPartPr/>
                  <p14:nvPr/>
                </p14:nvContentPartPr>
                <p14:xfrm>
                  <a:off x="1946605" y="1474610"/>
                  <a:ext cx="100080" cy="249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7EE7282-58D5-2648-BE29-ECA81F0D053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931485" y="1459490"/>
                    <a:ext cx="130320" cy="28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7C43B10-7918-084F-A880-ECFF6191073E}"/>
                </a:ext>
              </a:extLst>
            </p:cNvPr>
            <p:cNvGrpSpPr/>
            <p:nvPr/>
          </p:nvGrpSpPr>
          <p:grpSpPr>
            <a:xfrm>
              <a:off x="2281045" y="1555970"/>
              <a:ext cx="173880" cy="96120"/>
              <a:chOff x="2281045" y="1555970"/>
              <a:chExt cx="173880" cy="9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AD07E28B-2057-9544-9095-0D50D488E0FF}"/>
                      </a:ext>
                    </a:extLst>
                  </p14:cNvPr>
                  <p14:cNvContentPartPr/>
                  <p14:nvPr/>
                </p14:nvContentPartPr>
                <p14:xfrm>
                  <a:off x="2281045" y="1555970"/>
                  <a:ext cx="139320" cy="18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D07E28B-2057-9544-9095-0D50D488E0F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65565" y="1540850"/>
                    <a:ext cx="16992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B36BE48-EB39-4D44-83C6-1F82C7CCC9DC}"/>
                      </a:ext>
                    </a:extLst>
                  </p14:cNvPr>
                  <p14:cNvContentPartPr/>
                  <p14:nvPr/>
                </p14:nvContentPartPr>
                <p14:xfrm>
                  <a:off x="2297965" y="1645250"/>
                  <a:ext cx="156960" cy="68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B36BE48-EB39-4D44-83C6-1F82C7CCC9D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282845" y="1629770"/>
                    <a:ext cx="187560" cy="37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C87DB7-7795-A745-A2DD-7CBCCC3FE796}"/>
                </a:ext>
              </a:extLst>
            </p:cNvPr>
            <p:cNvGrpSpPr/>
            <p:nvPr/>
          </p:nvGrpSpPr>
          <p:grpSpPr>
            <a:xfrm>
              <a:off x="2742925" y="1484330"/>
              <a:ext cx="545760" cy="226440"/>
              <a:chOff x="2742925" y="1484330"/>
              <a:chExt cx="545760" cy="226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E92CC0A-5965-D446-9F65-8923A55D23E9}"/>
                      </a:ext>
                    </a:extLst>
                  </p14:cNvPr>
                  <p14:cNvContentPartPr/>
                  <p14:nvPr/>
                </p14:nvContentPartPr>
                <p14:xfrm>
                  <a:off x="2742925" y="1484330"/>
                  <a:ext cx="255960" cy="226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E92CC0A-5965-D446-9F65-8923A55D23E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27805" y="1469210"/>
                    <a:ext cx="286560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7093989E-0ED7-6D4B-9214-00A6E0BA180D}"/>
                      </a:ext>
                    </a:extLst>
                  </p14:cNvPr>
                  <p14:cNvContentPartPr/>
                  <p14:nvPr/>
                </p14:nvContentPartPr>
                <p14:xfrm>
                  <a:off x="3136405" y="1553450"/>
                  <a:ext cx="152280" cy="874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7093989E-0ED7-6D4B-9214-00A6E0BA180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120925" y="1537970"/>
                    <a:ext cx="18288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73D7149-6CB8-8D4C-847A-E80F3D8146DE}"/>
                      </a:ext>
                    </a:extLst>
                  </p14:cNvPr>
                  <p14:cNvContentPartPr/>
                  <p14:nvPr/>
                </p14:nvContentPartPr>
                <p14:xfrm>
                  <a:off x="3135685" y="1545530"/>
                  <a:ext cx="138600" cy="125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73D7149-6CB8-8D4C-847A-E80F3D8146D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20205" y="1530050"/>
                    <a:ext cx="169200" cy="155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6DCB93-3350-DD4E-B7DA-0FA2F565BF43}"/>
                    </a:ext>
                  </a:extLst>
                </p14:cNvPr>
                <p14:cNvContentPartPr/>
                <p14:nvPr/>
              </p14:nvContentPartPr>
              <p14:xfrm>
                <a:off x="3674965" y="1666850"/>
                <a:ext cx="122400" cy="9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6DCB93-3350-DD4E-B7DA-0FA2F565BF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9845" y="1651370"/>
                  <a:ext cx="152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ADEB0D-A4D2-6344-93C5-BAE1BCFB2816}"/>
                    </a:ext>
                  </a:extLst>
                </p14:cNvPr>
                <p14:cNvContentPartPr/>
                <p14:nvPr/>
              </p14:nvContentPartPr>
              <p14:xfrm>
                <a:off x="4149805" y="1476770"/>
                <a:ext cx="124200" cy="12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ADEB0D-A4D2-6344-93C5-BAE1BCFB28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4325" y="1461290"/>
                  <a:ext cx="154800" cy="150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1655080-5671-4643-92C3-E93399115917}"/>
                </a:ext>
              </a:extLst>
            </p:cNvPr>
            <p:cNvGrpSpPr/>
            <p:nvPr/>
          </p:nvGrpSpPr>
          <p:grpSpPr>
            <a:xfrm>
              <a:off x="4580365" y="1435370"/>
              <a:ext cx="453960" cy="151200"/>
              <a:chOff x="4580365" y="1435370"/>
              <a:chExt cx="4539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F93865E-FFE4-F14F-9825-30FB82E2DC34}"/>
                      </a:ext>
                    </a:extLst>
                  </p14:cNvPr>
                  <p14:cNvContentPartPr/>
                  <p14:nvPr/>
                </p14:nvContentPartPr>
                <p14:xfrm>
                  <a:off x="4580365" y="1435370"/>
                  <a:ext cx="154440" cy="151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F93865E-FFE4-F14F-9825-30FB82E2DC3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564885" y="1420250"/>
                    <a:ext cx="18504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7159ED0-33DD-9D44-9F55-23188920E1A5}"/>
                      </a:ext>
                    </a:extLst>
                  </p14:cNvPr>
                  <p14:cNvContentPartPr/>
                  <p14:nvPr/>
                </p14:nvContentPartPr>
                <p14:xfrm>
                  <a:off x="4876645" y="1484330"/>
                  <a:ext cx="157680" cy="86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7159ED0-33DD-9D44-9F55-23188920E1A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861525" y="1469210"/>
                    <a:ext cx="18828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7753027-FAE3-F44E-940A-83ECD70B9266}"/>
                      </a:ext>
                    </a:extLst>
                  </p14:cNvPr>
                  <p14:cNvContentPartPr/>
                  <p14:nvPr/>
                </p14:nvContentPartPr>
                <p14:xfrm>
                  <a:off x="4895365" y="1464890"/>
                  <a:ext cx="121320" cy="1137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7753027-FAE3-F44E-940A-83ECD70B926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879885" y="1449410"/>
                    <a:ext cx="151920" cy="144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E89BDA-37CA-A548-B612-F286F94C5D1F}"/>
                </a:ext>
              </a:extLst>
            </p:cNvPr>
            <p:cNvGrpSpPr/>
            <p:nvPr/>
          </p:nvGrpSpPr>
          <p:grpSpPr>
            <a:xfrm>
              <a:off x="5249605" y="1401890"/>
              <a:ext cx="171360" cy="210960"/>
              <a:chOff x="5249605" y="1401890"/>
              <a:chExt cx="17136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3FC32DD-9A6D-074F-A215-5482EF1BF472}"/>
                      </a:ext>
                    </a:extLst>
                  </p14:cNvPr>
                  <p14:cNvContentPartPr/>
                  <p14:nvPr/>
                </p14:nvContentPartPr>
                <p14:xfrm>
                  <a:off x="5249605" y="1401890"/>
                  <a:ext cx="131400" cy="129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3FC32DD-9A6D-074F-A215-5482EF1BF47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234485" y="1386770"/>
                    <a:ext cx="16200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415E6C5-683F-174E-9F78-FD2B6FF1095D}"/>
                      </a:ext>
                    </a:extLst>
                  </p14:cNvPr>
                  <p14:cNvContentPartPr/>
                  <p14:nvPr/>
                </p14:nvContentPartPr>
                <p14:xfrm>
                  <a:off x="5263285" y="1581530"/>
                  <a:ext cx="157680" cy="313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415E6C5-683F-174E-9F78-FD2B6FF1095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248165" y="1566050"/>
                    <a:ext cx="188280" cy="61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D055E5-A716-BB4B-830E-B0796953F225}"/>
                    </a:ext>
                  </a:extLst>
                </p14:cNvPr>
                <p14:cNvContentPartPr/>
                <p14:nvPr/>
              </p14:nvContentPartPr>
              <p14:xfrm>
                <a:off x="5613925" y="1430690"/>
                <a:ext cx="14040" cy="16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D055E5-A716-BB4B-830E-B0796953F2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98805" y="1415570"/>
                  <a:ext cx="446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4" name="Group 6303">
            <a:extLst>
              <a:ext uri="{FF2B5EF4-FFF2-40B4-BE49-F238E27FC236}">
                <a16:creationId xmlns:a16="http://schemas.microsoft.com/office/drawing/2014/main" id="{3E721B6D-9EF9-1D4D-B544-7C18C7645E4B}"/>
              </a:ext>
            </a:extLst>
          </p:cNvPr>
          <p:cNvGrpSpPr/>
          <p:nvPr/>
        </p:nvGrpSpPr>
        <p:grpSpPr>
          <a:xfrm>
            <a:off x="6109294" y="1065138"/>
            <a:ext cx="1193921" cy="1246602"/>
            <a:chOff x="6569725" y="892354"/>
            <a:chExt cx="1573560" cy="17857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4C8911-D025-3341-9D2D-800798F34360}"/>
                    </a:ext>
                  </a:extLst>
                </p14:cNvPr>
                <p14:cNvContentPartPr/>
                <p14:nvPr/>
              </p14:nvContentPartPr>
              <p14:xfrm>
                <a:off x="6597445" y="1150250"/>
                <a:ext cx="69120" cy="104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4C8911-D025-3341-9D2D-800798F34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77088" y="1128081"/>
                  <a:ext cx="109361" cy="10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9520DE-2D57-574F-AB13-7B5A8225C24D}"/>
                    </a:ext>
                  </a:extLst>
                </p14:cNvPr>
                <p14:cNvContentPartPr/>
                <p14:nvPr/>
              </p14:nvContentPartPr>
              <p14:xfrm>
                <a:off x="6617605" y="2133410"/>
                <a:ext cx="1179720" cy="19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9520DE-2D57-574F-AB13-7B5A8225C2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97200" y="2111759"/>
                  <a:ext cx="1220056" cy="24073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8A3E05A-5D63-F84A-9E2D-C7C11837F692}"/>
                </a:ext>
              </a:extLst>
            </p:cNvPr>
            <p:cNvGrpSpPr/>
            <p:nvPr/>
          </p:nvGrpSpPr>
          <p:grpSpPr>
            <a:xfrm>
              <a:off x="7977685" y="2527250"/>
              <a:ext cx="165600" cy="99000"/>
              <a:chOff x="7977685" y="2527250"/>
              <a:chExt cx="165600" cy="99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083CEC-D973-D343-88B9-5D434D10863F}"/>
                      </a:ext>
                    </a:extLst>
                  </p14:cNvPr>
                  <p14:cNvContentPartPr/>
                  <p14:nvPr/>
                </p14:nvContentPartPr>
                <p14:xfrm>
                  <a:off x="8023045" y="2527250"/>
                  <a:ext cx="102600" cy="86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083CEC-D973-D343-88B9-5D434D10863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002620" y="2505688"/>
                    <a:ext cx="142975" cy="1298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144FF82-06B5-084A-A9ED-21DAC16B9F76}"/>
                      </a:ext>
                    </a:extLst>
                  </p14:cNvPr>
                  <p14:cNvContentPartPr/>
                  <p14:nvPr/>
                </p14:nvContentPartPr>
                <p14:xfrm>
                  <a:off x="7977685" y="2536610"/>
                  <a:ext cx="165600" cy="89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144FF82-06B5-084A-A9ED-21DAC16B9F7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957756" y="2514458"/>
                    <a:ext cx="205932" cy="13343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49BECD-6268-DF4F-913D-30D62AC7A0C0}"/>
                    </a:ext>
                  </a:extLst>
                </p14:cNvPr>
                <p14:cNvContentPartPr/>
                <p14:nvPr/>
              </p14:nvContentPartPr>
              <p14:xfrm>
                <a:off x="6569725" y="2493770"/>
                <a:ext cx="163440" cy="10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49BECD-6268-DF4F-913D-30D62AC7A0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49828" y="2472191"/>
                  <a:ext cx="203708" cy="148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F740CC-90D7-2745-8BA1-BF52F4BC9AEE}"/>
                    </a:ext>
                  </a:extLst>
                </p14:cNvPr>
                <p14:cNvContentPartPr/>
                <p14:nvPr/>
              </p14:nvContentPartPr>
              <p14:xfrm>
                <a:off x="7654405" y="2265530"/>
                <a:ext cx="1728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F740CC-90D7-2745-8BA1-BF52F4BC9A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34790" y="2243351"/>
                  <a:ext cx="56977" cy="16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C1EB76-B1BA-1D42-AFA3-2C06282247C8}"/>
                    </a:ext>
                  </a:extLst>
                </p14:cNvPr>
                <p14:cNvContentPartPr/>
                <p14:nvPr/>
              </p14:nvContentPartPr>
              <p14:xfrm>
                <a:off x="7688605" y="2551010"/>
                <a:ext cx="2664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C1EB76-B1BA-1D42-AFA3-2C06282247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8625" y="2528797"/>
                  <a:ext cx="67076" cy="170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95C3ED-A3EA-9140-8725-093A6E16E05D}"/>
                    </a:ext>
                  </a:extLst>
                </p14:cNvPr>
                <p14:cNvContentPartPr/>
                <p14:nvPr/>
              </p14:nvContentPartPr>
              <p14:xfrm>
                <a:off x="6664045" y="1147730"/>
                <a:ext cx="1082160" cy="116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95C3ED-A3EA-9140-8725-093A6E16E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44119" y="1126074"/>
                  <a:ext cx="1122486" cy="121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4BAB0A-DFDC-2D4B-89A0-664CA934BA81}"/>
                    </a:ext>
                  </a:extLst>
                </p14:cNvPr>
                <p14:cNvContentPartPr/>
                <p14:nvPr/>
              </p14:nvContentPartPr>
              <p14:xfrm>
                <a:off x="7656754" y="1153714"/>
                <a:ext cx="96120" cy="109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4BAB0A-DFDC-2D4B-89A0-664CA934BA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6867" y="1131543"/>
                  <a:ext cx="136367" cy="114002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4" name="Group 6143">
              <a:extLst>
                <a:ext uri="{FF2B5EF4-FFF2-40B4-BE49-F238E27FC236}">
                  <a16:creationId xmlns:a16="http://schemas.microsoft.com/office/drawing/2014/main" id="{7C3142A3-30E3-A142-B88A-717B6BFDE667}"/>
                </a:ext>
              </a:extLst>
            </p:cNvPr>
            <p:cNvGrpSpPr/>
            <p:nvPr/>
          </p:nvGrpSpPr>
          <p:grpSpPr>
            <a:xfrm>
              <a:off x="6659554" y="892354"/>
              <a:ext cx="718200" cy="305280"/>
              <a:chOff x="6659554" y="892354"/>
              <a:chExt cx="718200" cy="305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157924C-233D-4A41-BAC7-505F6641C4FE}"/>
                      </a:ext>
                    </a:extLst>
                  </p14:cNvPr>
                  <p14:cNvContentPartPr/>
                  <p14:nvPr/>
                </p14:nvContentPartPr>
                <p14:xfrm>
                  <a:off x="6659554" y="935914"/>
                  <a:ext cx="16200" cy="242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157924C-233D-4A41-BAC7-505F6641C4F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40114" y="914277"/>
                    <a:ext cx="55080" cy="286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47682A7-662A-6945-BB06-481F0C5919CB}"/>
                      </a:ext>
                    </a:extLst>
                  </p14:cNvPr>
                  <p14:cNvContentPartPr/>
                  <p14:nvPr/>
                </p14:nvContentPartPr>
                <p14:xfrm>
                  <a:off x="6868714" y="892354"/>
                  <a:ext cx="91800" cy="1767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47682A7-662A-6945-BB06-481F0C5919C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848840" y="870710"/>
                    <a:ext cx="131548" cy="220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21753E5-F4CB-8748-8618-3BC23FB894FB}"/>
                      </a:ext>
                    </a:extLst>
                  </p14:cNvPr>
                  <p14:cNvContentPartPr/>
                  <p14:nvPr/>
                </p14:nvContentPartPr>
                <p14:xfrm>
                  <a:off x="6853594" y="1007914"/>
                  <a:ext cx="111960" cy="154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21753E5-F4CB-8748-8618-3BC23FB894F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833281" y="986442"/>
                    <a:ext cx="151642" cy="57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0C2C07A-1EFE-E04A-B77A-E4AFF3046ABC}"/>
                      </a:ext>
                    </a:extLst>
                  </p14:cNvPr>
                  <p14:cNvContentPartPr/>
                  <p14:nvPr/>
                </p14:nvContentPartPr>
                <p14:xfrm>
                  <a:off x="7040074" y="925114"/>
                  <a:ext cx="62640" cy="1209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0C2C07A-1EFE-E04A-B77A-E4AFF3046AB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019822" y="902981"/>
                    <a:ext cx="102202" cy="1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4DF9A0C-64AC-2C4F-89AD-C42064414ED3}"/>
                      </a:ext>
                    </a:extLst>
                  </p14:cNvPr>
                  <p14:cNvContentPartPr/>
                  <p14:nvPr/>
                </p14:nvContentPartPr>
                <p14:xfrm>
                  <a:off x="7184434" y="979474"/>
                  <a:ext cx="96120" cy="698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4DF9A0C-64AC-2C4F-89AD-C42064414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4074" y="957906"/>
                    <a:ext cx="136367" cy="113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33946-8E37-F046-ABCE-30784B4A0E3B}"/>
                      </a:ext>
                    </a:extLst>
                  </p14:cNvPr>
                  <p14:cNvContentPartPr/>
                  <p14:nvPr/>
                </p14:nvContentPartPr>
                <p14:xfrm>
                  <a:off x="7197394" y="978754"/>
                  <a:ext cx="74520" cy="7884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33946-8E37-F046-ABCE-30784B4A0E3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177459" y="957112"/>
                    <a:ext cx="114865" cy="12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B0BB4CA-0A56-B24D-A75C-8A165A4C5B8A}"/>
                      </a:ext>
                    </a:extLst>
                  </p14:cNvPr>
                  <p14:cNvContentPartPr/>
                  <p14:nvPr/>
                </p14:nvContentPartPr>
                <p14:xfrm>
                  <a:off x="7318714" y="935914"/>
                  <a:ext cx="59040" cy="1170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B0BB4CA-0A56-B24D-A75C-8A165A4C5B8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298404" y="914361"/>
                    <a:ext cx="99187" cy="160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9ECA0349-A822-B244-8461-F2117B2DE421}"/>
                      </a:ext>
                    </a:extLst>
                  </p14:cNvPr>
                  <p14:cNvContentPartPr/>
                  <p14:nvPr/>
                </p14:nvContentPartPr>
                <p14:xfrm>
                  <a:off x="6687994" y="1186474"/>
                  <a:ext cx="6840" cy="111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9ECA0349-A822-B244-8461-F2117B2DE42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668842" y="1164661"/>
                    <a:ext cx="45144" cy="5427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51" name="Group 6250">
            <a:extLst>
              <a:ext uri="{FF2B5EF4-FFF2-40B4-BE49-F238E27FC236}">
                <a16:creationId xmlns:a16="http://schemas.microsoft.com/office/drawing/2014/main" id="{EE6CD66E-BD40-6D4C-A458-DDEF7A70446E}"/>
              </a:ext>
            </a:extLst>
          </p:cNvPr>
          <p:cNvGrpSpPr/>
          <p:nvPr/>
        </p:nvGrpSpPr>
        <p:grpSpPr>
          <a:xfrm>
            <a:off x="898275" y="2264753"/>
            <a:ext cx="2068200" cy="413280"/>
            <a:chOff x="1217434" y="2493274"/>
            <a:chExt cx="20682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972A55A5-EEB3-AA48-8D99-C95718E41D96}"/>
                    </a:ext>
                  </a:extLst>
                </p14:cNvPr>
                <p14:cNvContentPartPr/>
                <p14:nvPr/>
              </p14:nvContentPartPr>
              <p14:xfrm>
                <a:off x="1217434" y="2723314"/>
                <a:ext cx="307440" cy="14544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972A55A5-EEB3-AA48-8D99-C95718E41D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02314" y="2708194"/>
                  <a:ext cx="338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3441E8E2-EFC3-2B4B-812F-C2E4F6D85865}"/>
                    </a:ext>
                  </a:extLst>
                </p14:cNvPr>
                <p14:cNvContentPartPr/>
                <p14:nvPr/>
              </p14:nvContentPartPr>
              <p14:xfrm>
                <a:off x="1749514" y="2720434"/>
                <a:ext cx="128880" cy="226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3441E8E2-EFC3-2B4B-812F-C2E4F6D858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34394" y="2705314"/>
                  <a:ext cx="159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EE9717C9-C5A5-964F-A73A-5659F3899BA0}"/>
                    </a:ext>
                  </a:extLst>
                </p14:cNvPr>
                <p14:cNvContentPartPr/>
                <p14:nvPr/>
              </p14:nvContentPartPr>
              <p14:xfrm>
                <a:off x="1763194" y="2819794"/>
                <a:ext cx="171000" cy="1116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EE9717C9-C5A5-964F-A73A-5659F3899B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48074" y="2804674"/>
                  <a:ext cx="20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FECCD119-9356-2A43-A657-D29F66D3F969}"/>
                    </a:ext>
                  </a:extLst>
                </p14:cNvPr>
                <p14:cNvContentPartPr/>
                <p14:nvPr/>
              </p14:nvContentPartPr>
              <p14:xfrm>
                <a:off x="2186194" y="2761114"/>
                <a:ext cx="141840" cy="1476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FECCD119-9356-2A43-A657-D29F66D3F9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1074" y="2745994"/>
                  <a:ext cx="172440" cy="45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6" name="Group 6155">
              <a:extLst>
                <a:ext uri="{FF2B5EF4-FFF2-40B4-BE49-F238E27FC236}">
                  <a16:creationId xmlns:a16="http://schemas.microsoft.com/office/drawing/2014/main" id="{F966DEA4-A664-314D-869C-85AED78715A0}"/>
                </a:ext>
              </a:extLst>
            </p:cNvPr>
            <p:cNvGrpSpPr/>
            <p:nvPr/>
          </p:nvGrpSpPr>
          <p:grpSpPr>
            <a:xfrm>
              <a:off x="2520994" y="2493274"/>
              <a:ext cx="764640" cy="413280"/>
              <a:chOff x="2520994" y="2493274"/>
              <a:chExt cx="764640" cy="41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55361CA3-054B-B34D-9D8D-B5F781063688}"/>
                      </a:ext>
                    </a:extLst>
                  </p14:cNvPr>
                  <p14:cNvContentPartPr/>
                  <p14:nvPr/>
                </p14:nvContentPartPr>
                <p14:xfrm>
                  <a:off x="2520994" y="2493274"/>
                  <a:ext cx="456120" cy="41328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55361CA3-054B-B34D-9D8D-B5F781063688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505514" y="2478154"/>
                    <a:ext cx="486720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4F4E1B9F-5A76-4346-9BF1-FB9DFBF2F70B}"/>
                      </a:ext>
                    </a:extLst>
                  </p14:cNvPr>
                  <p14:cNvContentPartPr/>
                  <p14:nvPr/>
                </p14:nvContentPartPr>
                <p14:xfrm>
                  <a:off x="3113194" y="2710354"/>
                  <a:ext cx="172440" cy="10980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4F4E1B9F-5A76-4346-9BF1-FB9DFBF2F70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097714" y="2695234"/>
                    <a:ext cx="2026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B4898A8F-6047-9D4C-A121-504A5DC84EE5}"/>
                      </a:ext>
                    </a:extLst>
                  </p14:cNvPr>
                  <p14:cNvContentPartPr/>
                  <p14:nvPr/>
                </p14:nvContentPartPr>
                <p14:xfrm>
                  <a:off x="3137674" y="2708914"/>
                  <a:ext cx="95400" cy="14688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B4898A8F-6047-9D4C-A121-504A5DC84EE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122554" y="2693794"/>
                    <a:ext cx="12600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49" name="Group 6248">
            <a:extLst>
              <a:ext uri="{FF2B5EF4-FFF2-40B4-BE49-F238E27FC236}">
                <a16:creationId xmlns:a16="http://schemas.microsoft.com/office/drawing/2014/main" id="{59789790-76EA-474C-98CF-394A09361E9B}"/>
              </a:ext>
            </a:extLst>
          </p:cNvPr>
          <p:cNvGrpSpPr/>
          <p:nvPr/>
        </p:nvGrpSpPr>
        <p:grpSpPr>
          <a:xfrm>
            <a:off x="3559507" y="3138242"/>
            <a:ext cx="2406240" cy="777600"/>
            <a:chOff x="1203034" y="4028314"/>
            <a:chExt cx="2406240" cy="777600"/>
          </a:xfrm>
        </p:grpSpPr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90E4B3B6-EB3F-5948-98F1-E87A0B9E28BA}"/>
                </a:ext>
              </a:extLst>
            </p:cNvPr>
            <p:cNvGrpSpPr/>
            <p:nvPr/>
          </p:nvGrpSpPr>
          <p:grpSpPr>
            <a:xfrm>
              <a:off x="1203034" y="4028314"/>
              <a:ext cx="1012320" cy="777600"/>
              <a:chOff x="1203034" y="4028314"/>
              <a:chExt cx="1012320" cy="77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71FE3CF7-2006-DA4C-939F-A6A13B5201B2}"/>
                      </a:ext>
                    </a:extLst>
                  </p14:cNvPr>
                  <p14:cNvContentPartPr/>
                  <p14:nvPr/>
                </p14:nvContentPartPr>
                <p14:xfrm>
                  <a:off x="1271074" y="4028314"/>
                  <a:ext cx="399600" cy="3384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71FE3CF7-2006-DA4C-939F-A6A13B5201B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255954" y="4012834"/>
                    <a:ext cx="429840" cy="36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F7554B5-F769-A044-A39E-EC8537458535}"/>
                      </a:ext>
                    </a:extLst>
                  </p14:cNvPr>
                  <p14:cNvContentPartPr/>
                  <p14:nvPr/>
                </p14:nvContentPartPr>
                <p14:xfrm>
                  <a:off x="1525954" y="4226314"/>
                  <a:ext cx="117720" cy="14904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F7554B5-F769-A044-A39E-EC853745853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510834" y="4211194"/>
                    <a:ext cx="14832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CEEB620D-BEE8-7B45-95E2-3CCBEDF2CA71}"/>
                      </a:ext>
                    </a:extLst>
                  </p14:cNvPr>
                  <p14:cNvContentPartPr/>
                  <p14:nvPr/>
                </p14:nvContentPartPr>
                <p14:xfrm>
                  <a:off x="1203034" y="4468594"/>
                  <a:ext cx="526320" cy="273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CEEB620D-BEE8-7B45-95E2-3CCBEDF2CA7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187914" y="4453474"/>
                    <a:ext cx="55692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BE428EEF-1350-6249-851A-E2706D10FB8A}"/>
                      </a:ext>
                    </a:extLst>
                  </p14:cNvPr>
                  <p14:cNvContentPartPr/>
                  <p14:nvPr/>
                </p14:nvContentPartPr>
                <p14:xfrm>
                  <a:off x="1266034" y="4566154"/>
                  <a:ext cx="227520" cy="23976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BE428EEF-1350-6249-851A-E2706D10FB8A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250914" y="4550674"/>
                    <a:ext cx="258120" cy="27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AC8C54D4-14DB-0243-A923-246359B46426}"/>
                      </a:ext>
                    </a:extLst>
                  </p14:cNvPr>
                  <p14:cNvContentPartPr/>
                  <p14:nvPr/>
                </p14:nvContentPartPr>
                <p14:xfrm>
                  <a:off x="1555114" y="4695034"/>
                  <a:ext cx="291960" cy="75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AC8C54D4-14DB-0243-A923-246359B46426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539634" y="4679914"/>
                    <a:ext cx="32256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5940142A-F94A-254E-8621-11A799BD5C7F}"/>
                      </a:ext>
                    </a:extLst>
                  </p14:cNvPr>
                  <p14:cNvContentPartPr/>
                  <p14:nvPr/>
                </p14:nvContentPartPr>
                <p14:xfrm>
                  <a:off x="1992514" y="4405594"/>
                  <a:ext cx="186120" cy="46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5940142A-F94A-254E-8621-11A799BD5C7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977394" y="4390474"/>
                    <a:ext cx="21672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327784CC-FAB7-3345-AFD3-567B4373307D}"/>
                      </a:ext>
                    </a:extLst>
                  </p14:cNvPr>
                  <p14:cNvContentPartPr/>
                  <p14:nvPr/>
                </p14:nvContentPartPr>
                <p14:xfrm>
                  <a:off x="2052994" y="4513594"/>
                  <a:ext cx="162360" cy="147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327784CC-FAB7-3345-AFD3-567B4373307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037514" y="4498474"/>
                    <a:ext cx="19260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D9F029FB-E3EE-9B49-A281-CD708E91022A}"/>
                    </a:ext>
                  </a:extLst>
                </p14:cNvPr>
                <p14:cNvContentPartPr/>
                <p14:nvPr/>
              </p14:nvContentPartPr>
              <p14:xfrm>
                <a:off x="2525314" y="4338994"/>
                <a:ext cx="178200" cy="972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D9F029FB-E3EE-9B49-A281-CD708E9102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10194" y="4323514"/>
                  <a:ext cx="20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E0AD1FFD-60D2-D54D-8822-8612091EBBE9}"/>
                    </a:ext>
                  </a:extLst>
                </p14:cNvPr>
                <p14:cNvContentPartPr/>
                <p14:nvPr/>
              </p14:nvContentPartPr>
              <p14:xfrm>
                <a:off x="2917354" y="4337554"/>
                <a:ext cx="262440" cy="14544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E0AD1FFD-60D2-D54D-8822-8612091EBB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01874" y="4322074"/>
                  <a:ext cx="292680" cy="17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8" name="Group 6177">
              <a:extLst>
                <a:ext uri="{FF2B5EF4-FFF2-40B4-BE49-F238E27FC236}">
                  <a16:creationId xmlns:a16="http://schemas.microsoft.com/office/drawing/2014/main" id="{4CED2452-27D0-2748-8A0A-719AD5746F67}"/>
                </a:ext>
              </a:extLst>
            </p:cNvPr>
            <p:cNvGrpSpPr/>
            <p:nvPr/>
          </p:nvGrpSpPr>
          <p:grpSpPr>
            <a:xfrm>
              <a:off x="3099874" y="4097074"/>
              <a:ext cx="509400" cy="107280"/>
              <a:chOff x="3099874" y="4097074"/>
              <a:chExt cx="509400" cy="10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168AFA56-2678-3D4C-A3AC-25A8F6E0F965}"/>
                      </a:ext>
                    </a:extLst>
                  </p14:cNvPr>
                  <p14:cNvContentPartPr/>
                  <p14:nvPr/>
                </p14:nvContentPartPr>
                <p14:xfrm>
                  <a:off x="3099874" y="4150714"/>
                  <a:ext cx="177480" cy="1836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168AFA56-2678-3D4C-A3AC-25A8F6E0F96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084754" y="4135594"/>
                    <a:ext cx="20808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3F882815-6F2D-9045-9EDC-7E15E8F2020F}"/>
                      </a:ext>
                    </a:extLst>
                  </p14:cNvPr>
                  <p14:cNvContentPartPr/>
                  <p14:nvPr/>
                </p14:nvContentPartPr>
                <p14:xfrm>
                  <a:off x="3383914" y="4097074"/>
                  <a:ext cx="225360" cy="10728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3F882815-6F2D-9045-9EDC-7E15E8F2020F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368434" y="4081954"/>
                    <a:ext cx="255960" cy="13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02" name="Group 6301">
            <a:extLst>
              <a:ext uri="{FF2B5EF4-FFF2-40B4-BE49-F238E27FC236}">
                <a16:creationId xmlns:a16="http://schemas.microsoft.com/office/drawing/2014/main" id="{D9249C0C-5980-E94B-8C17-830928325BFE}"/>
              </a:ext>
            </a:extLst>
          </p:cNvPr>
          <p:cNvGrpSpPr/>
          <p:nvPr/>
        </p:nvGrpSpPr>
        <p:grpSpPr>
          <a:xfrm>
            <a:off x="1863091" y="5344535"/>
            <a:ext cx="1814040" cy="421200"/>
            <a:chOff x="1797666" y="5660849"/>
            <a:chExt cx="18140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28" name="Ink 6227">
                  <a:extLst>
                    <a:ext uri="{FF2B5EF4-FFF2-40B4-BE49-F238E27FC236}">
                      <a16:creationId xmlns:a16="http://schemas.microsoft.com/office/drawing/2014/main" id="{54BDEF41-98BE-9143-95AE-326681A2E67A}"/>
                    </a:ext>
                  </a:extLst>
                </p14:cNvPr>
                <p14:cNvContentPartPr/>
                <p14:nvPr/>
              </p14:nvContentPartPr>
              <p14:xfrm>
                <a:off x="1797666" y="5869649"/>
                <a:ext cx="151920" cy="30960"/>
              </p14:xfrm>
            </p:contentPart>
          </mc:Choice>
          <mc:Fallback xmlns="">
            <p:pic>
              <p:nvPicPr>
                <p:cNvPr id="6228" name="Ink 6227">
                  <a:extLst>
                    <a:ext uri="{FF2B5EF4-FFF2-40B4-BE49-F238E27FC236}">
                      <a16:creationId xmlns:a16="http://schemas.microsoft.com/office/drawing/2014/main" id="{54BDEF41-98BE-9143-95AE-326681A2E6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82186" y="5854529"/>
                  <a:ext cx="182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29" name="Ink 6228">
                  <a:extLst>
                    <a:ext uri="{FF2B5EF4-FFF2-40B4-BE49-F238E27FC236}">
                      <a16:creationId xmlns:a16="http://schemas.microsoft.com/office/drawing/2014/main" id="{8355B406-F25E-EC41-8038-A8D685B1D9AF}"/>
                    </a:ext>
                  </a:extLst>
                </p14:cNvPr>
                <p14:cNvContentPartPr/>
                <p14:nvPr/>
              </p14:nvContentPartPr>
              <p14:xfrm>
                <a:off x="1818546" y="5998169"/>
                <a:ext cx="140400" cy="6840"/>
              </p14:xfrm>
            </p:contentPart>
          </mc:Choice>
          <mc:Fallback xmlns="">
            <p:pic>
              <p:nvPicPr>
                <p:cNvPr id="6229" name="Ink 6228">
                  <a:extLst>
                    <a:ext uri="{FF2B5EF4-FFF2-40B4-BE49-F238E27FC236}">
                      <a16:creationId xmlns:a16="http://schemas.microsoft.com/office/drawing/2014/main" id="{8355B406-F25E-EC41-8038-A8D685B1D9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03426" y="5983049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7AF8B9F2-F8DB-2945-A542-21B5C3629304}"/>
                </a:ext>
              </a:extLst>
            </p:cNvPr>
            <p:cNvGrpSpPr/>
            <p:nvPr/>
          </p:nvGrpSpPr>
          <p:grpSpPr>
            <a:xfrm>
              <a:off x="2338386" y="5660849"/>
              <a:ext cx="1273320" cy="421200"/>
              <a:chOff x="2922394" y="5997874"/>
              <a:chExt cx="127332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F81DEFD9-5CA7-5C42-A3A5-68811D1BF326}"/>
                      </a:ext>
                    </a:extLst>
                  </p14:cNvPr>
                  <p14:cNvContentPartPr/>
                  <p14:nvPr/>
                </p14:nvContentPartPr>
                <p14:xfrm>
                  <a:off x="2922394" y="6209914"/>
                  <a:ext cx="71280" cy="3456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F81DEFD9-5CA7-5C42-A3A5-68811D1BF32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906914" y="6194434"/>
                    <a:ext cx="1018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7270AA41-2ED6-7E45-8D4C-8169820C78E3}"/>
                      </a:ext>
                    </a:extLst>
                  </p14:cNvPr>
                  <p14:cNvContentPartPr/>
                  <p14:nvPr/>
                </p14:nvContentPartPr>
                <p14:xfrm>
                  <a:off x="2929594" y="6204514"/>
                  <a:ext cx="210960" cy="2145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7270AA41-2ED6-7E45-8D4C-8169820C78E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914114" y="6189394"/>
                    <a:ext cx="24120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32" name="Ink 6231">
                    <a:extLst>
                      <a:ext uri="{FF2B5EF4-FFF2-40B4-BE49-F238E27FC236}">
                        <a16:creationId xmlns:a16="http://schemas.microsoft.com/office/drawing/2014/main" id="{E5377A9E-6113-2649-88AB-5BAF0FC37824}"/>
                      </a:ext>
                    </a:extLst>
                  </p14:cNvPr>
                  <p14:cNvContentPartPr/>
                  <p14:nvPr/>
                </p14:nvContentPartPr>
                <p14:xfrm>
                  <a:off x="3330994" y="6277234"/>
                  <a:ext cx="236160" cy="100440"/>
                </p14:xfrm>
              </p:contentPart>
            </mc:Choice>
            <mc:Fallback xmlns="">
              <p:pic>
                <p:nvPicPr>
                  <p:cNvPr id="6232" name="Ink 6231">
                    <a:extLst>
                      <a:ext uri="{FF2B5EF4-FFF2-40B4-BE49-F238E27FC236}">
                        <a16:creationId xmlns:a16="http://schemas.microsoft.com/office/drawing/2014/main" id="{E5377A9E-6113-2649-88AB-5BAF0FC37824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15514" y="6262114"/>
                    <a:ext cx="26676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33" name="Ink 6232">
                    <a:extLst>
                      <a:ext uri="{FF2B5EF4-FFF2-40B4-BE49-F238E27FC236}">
                        <a16:creationId xmlns:a16="http://schemas.microsoft.com/office/drawing/2014/main" id="{F9D9F9BF-E507-B04E-9AC7-AEFEE971FDE8}"/>
                      </a:ext>
                    </a:extLst>
                  </p14:cNvPr>
                  <p14:cNvContentPartPr/>
                  <p14:nvPr/>
                </p14:nvContentPartPr>
                <p14:xfrm>
                  <a:off x="3500554" y="6051514"/>
                  <a:ext cx="136800" cy="11880"/>
                </p14:xfrm>
              </p:contentPart>
            </mc:Choice>
            <mc:Fallback xmlns="">
              <p:pic>
                <p:nvPicPr>
                  <p:cNvPr id="6233" name="Ink 6232">
                    <a:extLst>
                      <a:ext uri="{FF2B5EF4-FFF2-40B4-BE49-F238E27FC236}">
                        <a16:creationId xmlns:a16="http://schemas.microsoft.com/office/drawing/2014/main" id="{F9D9F9BF-E507-B04E-9AC7-AEFEE971FDE8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485434" y="6036394"/>
                    <a:ext cx="16740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34" name="Ink 6233">
                    <a:extLst>
                      <a:ext uri="{FF2B5EF4-FFF2-40B4-BE49-F238E27FC236}">
                        <a16:creationId xmlns:a16="http://schemas.microsoft.com/office/drawing/2014/main" id="{FCB1F0E0-A2BA-0147-A578-5A6E69E90DA7}"/>
                      </a:ext>
                    </a:extLst>
                  </p14:cNvPr>
                  <p14:cNvContentPartPr/>
                  <p14:nvPr/>
                </p14:nvContentPartPr>
                <p14:xfrm>
                  <a:off x="3776314" y="5997874"/>
                  <a:ext cx="144000" cy="154080"/>
                </p14:xfrm>
              </p:contentPart>
            </mc:Choice>
            <mc:Fallback xmlns="">
              <p:pic>
                <p:nvPicPr>
                  <p:cNvPr id="6234" name="Ink 6233">
                    <a:extLst>
                      <a:ext uri="{FF2B5EF4-FFF2-40B4-BE49-F238E27FC236}">
                        <a16:creationId xmlns:a16="http://schemas.microsoft.com/office/drawing/2014/main" id="{FCB1F0E0-A2BA-0147-A578-5A6E69E90DA7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761194" y="5982754"/>
                    <a:ext cx="1746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15F68957-0E65-CD46-B53C-D35B95A009A4}"/>
                      </a:ext>
                    </a:extLst>
                  </p14:cNvPr>
                  <p14:cNvContentPartPr/>
                  <p14:nvPr/>
                </p14:nvContentPartPr>
                <p14:xfrm>
                  <a:off x="3976834" y="6046474"/>
                  <a:ext cx="218880" cy="788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15F68957-0E65-CD46-B53C-D35B95A009A4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961354" y="6031354"/>
                    <a:ext cx="249120" cy="10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03" name="Group 6302">
            <a:extLst>
              <a:ext uri="{FF2B5EF4-FFF2-40B4-BE49-F238E27FC236}">
                <a16:creationId xmlns:a16="http://schemas.microsoft.com/office/drawing/2014/main" id="{408EC2A5-4FDB-6649-B3DD-5C9924B3B332}"/>
              </a:ext>
            </a:extLst>
          </p:cNvPr>
          <p:cNvGrpSpPr/>
          <p:nvPr/>
        </p:nvGrpSpPr>
        <p:grpSpPr>
          <a:xfrm>
            <a:off x="1883254" y="6183535"/>
            <a:ext cx="1804680" cy="250560"/>
            <a:chOff x="4561026" y="5791529"/>
            <a:chExt cx="1804680" cy="250560"/>
          </a:xfrm>
        </p:grpSpPr>
        <p:grpSp>
          <p:nvGrpSpPr>
            <p:cNvPr id="6245" name="Group 6244">
              <a:extLst>
                <a:ext uri="{FF2B5EF4-FFF2-40B4-BE49-F238E27FC236}">
                  <a16:creationId xmlns:a16="http://schemas.microsoft.com/office/drawing/2014/main" id="{603F5592-0895-C847-9BB5-67178BCC4D27}"/>
                </a:ext>
              </a:extLst>
            </p:cNvPr>
            <p:cNvGrpSpPr/>
            <p:nvPr/>
          </p:nvGrpSpPr>
          <p:grpSpPr>
            <a:xfrm>
              <a:off x="4561026" y="5791529"/>
              <a:ext cx="1242000" cy="250560"/>
              <a:chOff x="5145034" y="6128554"/>
              <a:chExt cx="124200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151F21F7-0B70-524A-8839-4261C491B01B}"/>
                      </a:ext>
                    </a:extLst>
                  </p14:cNvPr>
                  <p14:cNvContentPartPr/>
                  <p14:nvPr/>
                </p14:nvContentPartPr>
                <p14:xfrm>
                  <a:off x="5145034" y="6162754"/>
                  <a:ext cx="181080" cy="16632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151F21F7-0B70-524A-8839-4261C491B01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129914" y="6147634"/>
                    <a:ext cx="21168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39" name="Ink 6238">
                    <a:extLst>
                      <a:ext uri="{FF2B5EF4-FFF2-40B4-BE49-F238E27FC236}">
                        <a16:creationId xmlns:a16="http://schemas.microsoft.com/office/drawing/2014/main" id="{6B6CD6DB-ADB5-0846-B743-71E3B541260F}"/>
                      </a:ext>
                    </a:extLst>
                  </p14:cNvPr>
                  <p14:cNvContentPartPr/>
                  <p14:nvPr/>
                </p14:nvContentPartPr>
                <p14:xfrm>
                  <a:off x="5536354" y="6128554"/>
                  <a:ext cx="151920" cy="173880"/>
                </p14:xfrm>
              </p:contentPart>
            </mc:Choice>
            <mc:Fallback xmlns="">
              <p:pic>
                <p:nvPicPr>
                  <p:cNvPr id="6239" name="Ink 6238">
                    <a:extLst>
                      <a:ext uri="{FF2B5EF4-FFF2-40B4-BE49-F238E27FC236}">
                        <a16:creationId xmlns:a16="http://schemas.microsoft.com/office/drawing/2014/main" id="{6B6CD6DB-ADB5-0846-B743-71E3B541260F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520874" y="6113074"/>
                    <a:ext cx="182520" cy="20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5DED7559-E770-0948-A800-E263B6A0ABAA}"/>
                      </a:ext>
                    </a:extLst>
                  </p14:cNvPr>
                  <p14:cNvContentPartPr/>
                  <p14:nvPr/>
                </p14:nvContentPartPr>
                <p14:xfrm>
                  <a:off x="5550034" y="6363634"/>
                  <a:ext cx="189720" cy="1548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5DED7559-E770-0948-A800-E263B6A0ABAA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534914" y="6348514"/>
                    <a:ext cx="22032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65FDA34B-734E-6848-ACB0-21FC3A2CDB66}"/>
                      </a:ext>
                    </a:extLst>
                  </p14:cNvPr>
                  <p14:cNvContentPartPr/>
                  <p14:nvPr/>
                </p14:nvContentPartPr>
                <p14:xfrm>
                  <a:off x="5894194" y="6187954"/>
                  <a:ext cx="196920" cy="10620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65FDA34B-734E-6848-ACB0-21FC3A2CDB66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5878714" y="6172834"/>
                    <a:ext cx="22752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40FF2A61-D534-5844-89F2-72BD7A1B879E}"/>
                      </a:ext>
                    </a:extLst>
                  </p14:cNvPr>
                  <p14:cNvContentPartPr/>
                  <p14:nvPr/>
                </p14:nvContentPartPr>
                <p14:xfrm>
                  <a:off x="6248794" y="6128554"/>
                  <a:ext cx="138240" cy="1890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40FF2A61-D534-5844-89F2-72BD7A1B879E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233674" y="6113074"/>
                    <a:ext cx="168840" cy="219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244" name="Ink 6243">
                  <a:extLst>
                    <a:ext uri="{FF2B5EF4-FFF2-40B4-BE49-F238E27FC236}">
                      <a16:creationId xmlns:a16="http://schemas.microsoft.com/office/drawing/2014/main" id="{6D5B5DF8-45AF-9341-8260-986D77895DC6}"/>
                    </a:ext>
                  </a:extLst>
                </p14:cNvPr>
                <p14:cNvContentPartPr/>
                <p14:nvPr/>
              </p14:nvContentPartPr>
              <p14:xfrm>
                <a:off x="6065466" y="5818889"/>
                <a:ext cx="300240" cy="106920"/>
              </p14:xfrm>
            </p:contentPart>
          </mc:Choice>
          <mc:Fallback xmlns="">
            <p:pic>
              <p:nvPicPr>
                <p:cNvPr id="6244" name="Ink 6243">
                  <a:extLst>
                    <a:ext uri="{FF2B5EF4-FFF2-40B4-BE49-F238E27FC236}">
                      <a16:creationId xmlns:a16="http://schemas.microsoft.com/office/drawing/2014/main" id="{6D5B5DF8-45AF-9341-8260-986D77895D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50346" y="5803769"/>
                  <a:ext cx="3304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0" name="Group 6249">
            <a:extLst>
              <a:ext uri="{FF2B5EF4-FFF2-40B4-BE49-F238E27FC236}">
                <a16:creationId xmlns:a16="http://schemas.microsoft.com/office/drawing/2014/main" id="{A2DE97C4-1316-AB48-84A0-849785F9C3F6}"/>
              </a:ext>
            </a:extLst>
          </p:cNvPr>
          <p:cNvGrpSpPr/>
          <p:nvPr/>
        </p:nvGrpSpPr>
        <p:grpSpPr>
          <a:xfrm>
            <a:off x="950502" y="3339712"/>
            <a:ext cx="2067300" cy="467946"/>
            <a:chOff x="1251814" y="3287848"/>
            <a:chExt cx="2067300" cy="467946"/>
          </a:xfrm>
        </p:grpSpPr>
        <p:grpSp>
          <p:nvGrpSpPr>
            <p:cNvPr id="6247" name="Group 6246">
              <a:extLst>
                <a:ext uri="{FF2B5EF4-FFF2-40B4-BE49-F238E27FC236}">
                  <a16:creationId xmlns:a16="http://schemas.microsoft.com/office/drawing/2014/main" id="{2446F21A-188B-4448-B80B-310A2D1634DE}"/>
                </a:ext>
              </a:extLst>
            </p:cNvPr>
            <p:cNvGrpSpPr/>
            <p:nvPr/>
          </p:nvGrpSpPr>
          <p:grpSpPr>
            <a:xfrm>
              <a:off x="1251814" y="3287848"/>
              <a:ext cx="1853640" cy="397800"/>
              <a:chOff x="1338754" y="3207514"/>
              <a:chExt cx="1853640" cy="397800"/>
            </a:xfrm>
          </p:grpSpPr>
          <p:grpSp>
            <p:nvGrpSpPr>
              <p:cNvPr id="6161" name="Group 6160">
                <a:extLst>
                  <a:ext uri="{FF2B5EF4-FFF2-40B4-BE49-F238E27FC236}">
                    <a16:creationId xmlns:a16="http://schemas.microsoft.com/office/drawing/2014/main" id="{4F622049-E144-764F-8E22-2857BA44F4ED}"/>
                  </a:ext>
                </a:extLst>
              </p:cNvPr>
              <p:cNvGrpSpPr/>
              <p:nvPr/>
            </p:nvGrpSpPr>
            <p:grpSpPr>
              <a:xfrm>
                <a:off x="1338754" y="3414874"/>
                <a:ext cx="226800" cy="190440"/>
                <a:chOff x="1338754" y="3414874"/>
                <a:chExt cx="226800" cy="190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157" name="Ink 6156">
                      <a:extLst>
                        <a:ext uri="{FF2B5EF4-FFF2-40B4-BE49-F238E27FC236}">
                          <a16:creationId xmlns:a16="http://schemas.microsoft.com/office/drawing/2014/main" id="{576E01D9-407E-A247-B084-A7C1D4AC66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8754" y="3446914"/>
                    <a:ext cx="226800" cy="138240"/>
                  </p14:xfrm>
                </p:contentPart>
              </mc:Choice>
              <mc:Fallback xmlns="">
                <p:pic>
                  <p:nvPicPr>
                    <p:cNvPr id="6157" name="Ink 6156">
                      <a:extLst>
                        <a:ext uri="{FF2B5EF4-FFF2-40B4-BE49-F238E27FC236}">
                          <a16:creationId xmlns:a16="http://schemas.microsoft.com/office/drawing/2014/main" id="{576E01D9-407E-A247-B084-A7C1D4AC666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323634" y="3431794"/>
                      <a:ext cx="257040" cy="16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158" name="Ink 6157">
                      <a:extLst>
                        <a:ext uri="{FF2B5EF4-FFF2-40B4-BE49-F238E27FC236}">
                          <a16:creationId xmlns:a16="http://schemas.microsoft.com/office/drawing/2014/main" id="{D8ADE8CD-2203-874B-9E55-E3D9F8D80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5114" y="3414874"/>
                    <a:ext cx="149040" cy="190440"/>
                  </p14:xfrm>
                </p:contentPart>
              </mc:Choice>
              <mc:Fallback xmlns="">
                <p:pic>
                  <p:nvPicPr>
                    <p:cNvPr id="6158" name="Ink 6157">
                      <a:extLst>
                        <a:ext uri="{FF2B5EF4-FFF2-40B4-BE49-F238E27FC236}">
                          <a16:creationId xmlns:a16="http://schemas.microsoft.com/office/drawing/2014/main" id="{D8ADE8CD-2203-874B-9E55-E3D9F8D8016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359634" y="3399754"/>
                      <a:ext cx="179640" cy="221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6492993A-B122-5D46-BD35-D788C2DC8536}"/>
                      </a:ext>
                    </a:extLst>
                  </p14:cNvPr>
                  <p14:cNvContentPartPr/>
                  <p14:nvPr/>
                </p14:nvContentPartPr>
                <p14:xfrm>
                  <a:off x="1915114" y="3402634"/>
                  <a:ext cx="138240" cy="756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6492993A-B122-5D46-BD35-D788C2DC853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899634" y="3387514"/>
                    <a:ext cx="16884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8A84EDA0-BC81-6D44-899D-93CFE6A48B47}"/>
                      </a:ext>
                    </a:extLst>
                  </p14:cNvPr>
                  <p14:cNvContentPartPr/>
                  <p14:nvPr/>
                </p14:nvContentPartPr>
                <p14:xfrm>
                  <a:off x="1926634" y="3494074"/>
                  <a:ext cx="172440" cy="828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8A84EDA0-BC81-6D44-899D-93CFE6A48B47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911514" y="3478954"/>
                    <a:ext cx="20268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58A5A965-80D2-BA44-B2EA-253ADF006A49}"/>
                      </a:ext>
                    </a:extLst>
                  </p14:cNvPr>
                  <p14:cNvContentPartPr/>
                  <p14:nvPr/>
                </p14:nvContentPartPr>
                <p14:xfrm>
                  <a:off x="2546914" y="3428914"/>
                  <a:ext cx="266760" cy="13752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58A5A965-80D2-BA44-B2EA-253ADF006A4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531794" y="3413434"/>
                    <a:ext cx="297000" cy="168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165" name="Group 6164">
                <a:extLst>
                  <a:ext uri="{FF2B5EF4-FFF2-40B4-BE49-F238E27FC236}">
                    <a16:creationId xmlns:a16="http://schemas.microsoft.com/office/drawing/2014/main" id="{01418F27-74BF-DB40-8276-EF760DE3CD28}"/>
                  </a:ext>
                </a:extLst>
              </p:cNvPr>
              <p:cNvGrpSpPr/>
              <p:nvPr/>
            </p:nvGrpSpPr>
            <p:grpSpPr>
              <a:xfrm>
                <a:off x="2693074" y="3207514"/>
                <a:ext cx="499320" cy="90360"/>
                <a:chOff x="2693074" y="3207514"/>
                <a:chExt cx="499320" cy="90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6163" name="Ink 6162">
                      <a:extLst>
                        <a:ext uri="{FF2B5EF4-FFF2-40B4-BE49-F238E27FC236}">
                          <a16:creationId xmlns:a16="http://schemas.microsoft.com/office/drawing/2014/main" id="{77A382FC-4F79-A44D-86C3-BB5363EC98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93074" y="3207514"/>
                    <a:ext cx="186840" cy="25920"/>
                  </p14:xfrm>
                </p:contentPart>
              </mc:Choice>
              <mc:Fallback xmlns="">
                <p:pic>
                  <p:nvPicPr>
                    <p:cNvPr id="6163" name="Ink 6162">
                      <a:extLst>
                        <a:ext uri="{FF2B5EF4-FFF2-40B4-BE49-F238E27FC236}">
                          <a16:creationId xmlns:a16="http://schemas.microsoft.com/office/drawing/2014/main" id="{77A382FC-4F79-A44D-86C3-BB5363EC9842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2677594" y="3192034"/>
                      <a:ext cx="217440" cy="56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6164" name="Ink 6163">
                      <a:extLst>
                        <a:ext uri="{FF2B5EF4-FFF2-40B4-BE49-F238E27FC236}">
                          <a16:creationId xmlns:a16="http://schemas.microsoft.com/office/drawing/2014/main" id="{DCDE4C36-E3B3-3846-BD78-934387CD56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09794" y="3211834"/>
                    <a:ext cx="282600" cy="86040"/>
                  </p14:xfrm>
                </p:contentPart>
              </mc:Choice>
              <mc:Fallback xmlns="">
                <p:pic>
                  <p:nvPicPr>
                    <p:cNvPr id="6164" name="Ink 6163">
                      <a:extLst>
                        <a:ext uri="{FF2B5EF4-FFF2-40B4-BE49-F238E27FC236}">
                          <a16:creationId xmlns:a16="http://schemas.microsoft.com/office/drawing/2014/main" id="{DCDE4C36-E3B3-3846-BD78-934387CD56B0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2894674" y="3196714"/>
                      <a:ext cx="313200" cy="116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248" name="Ink 6247">
                  <a:extLst>
                    <a:ext uri="{FF2B5EF4-FFF2-40B4-BE49-F238E27FC236}">
                      <a16:creationId xmlns:a16="http://schemas.microsoft.com/office/drawing/2014/main" id="{27AA8A11-B4C2-0E4E-8511-AD919CC0271C}"/>
                    </a:ext>
                  </a:extLst>
                </p14:cNvPr>
                <p14:cNvContentPartPr/>
                <p14:nvPr/>
              </p14:nvContentPartPr>
              <p14:xfrm>
                <a:off x="3145954" y="3613594"/>
                <a:ext cx="173160" cy="142200"/>
              </p14:xfrm>
            </p:contentPart>
          </mc:Choice>
          <mc:Fallback xmlns="">
            <p:pic>
              <p:nvPicPr>
                <p:cNvPr id="6248" name="Ink 6247">
                  <a:extLst>
                    <a:ext uri="{FF2B5EF4-FFF2-40B4-BE49-F238E27FC236}">
                      <a16:creationId xmlns:a16="http://schemas.microsoft.com/office/drawing/2014/main" id="{27AA8A11-B4C2-0E4E-8511-AD919CC027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30474" y="3598114"/>
                  <a:ext cx="2037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0" name="Group 6259">
            <a:extLst>
              <a:ext uri="{FF2B5EF4-FFF2-40B4-BE49-F238E27FC236}">
                <a16:creationId xmlns:a16="http://schemas.microsoft.com/office/drawing/2014/main" id="{32E14454-A5E5-0646-A522-AD7B3E0C40E1}"/>
              </a:ext>
            </a:extLst>
          </p:cNvPr>
          <p:cNvGrpSpPr/>
          <p:nvPr/>
        </p:nvGrpSpPr>
        <p:grpSpPr>
          <a:xfrm>
            <a:off x="948874" y="4544194"/>
            <a:ext cx="761040" cy="390960"/>
            <a:chOff x="948874" y="4544194"/>
            <a:chExt cx="7610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56" name="Ink 6255">
                  <a:extLst>
                    <a:ext uri="{FF2B5EF4-FFF2-40B4-BE49-F238E27FC236}">
                      <a16:creationId xmlns:a16="http://schemas.microsoft.com/office/drawing/2014/main" id="{D51A2219-FA36-464F-8E71-7975CDB59C74}"/>
                    </a:ext>
                  </a:extLst>
                </p14:cNvPr>
                <p14:cNvContentPartPr/>
                <p14:nvPr/>
              </p14:nvContentPartPr>
              <p14:xfrm>
                <a:off x="948874" y="4619794"/>
                <a:ext cx="242640" cy="315360"/>
              </p14:xfrm>
            </p:contentPart>
          </mc:Choice>
          <mc:Fallback xmlns="">
            <p:pic>
              <p:nvPicPr>
                <p:cNvPr id="6256" name="Ink 6255">
                  <a:extLst>
                    <a:ext uri="{FF2B5EF4-FFF2-40B4-BE49-F238E27FC236}">
                      <a16:creationId xmlns:a16="http://schemas.microsoft.com/office/drawing/2014/main" id="{D51A2219-FA36-464F-8E71-7975CDB59C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3754" y="4604314"/>
                  <a:ext cx="273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57" name="Ink 6256">
                  <a:extLst>
                    <a:ext uri="{FF2B5EF4-FFF2-40B4-BE49-F238E27FC236}">
                      <a16:creationId xmlns:a16="http://schemas.microsoft.com/office/drawing/2014/main" id="{1C4EDF54-4F71-EA49-A788-4C4CD238BFD3}"/>
                    </a:ext>
                  </a:extLst>
                </p14:cNvPr>
                <p14:cNvContentPartPr/>
                <p14:nvPr/>
              </p14:nvContentPartPr>
              <p14:xfrm>
                <a:off x="1276474" y="4544194"/>
                <a:ext cx="69120" cy="234720"/>
              </p14:xfrm>
            </p:contentPart>
          </mc:Choice>
          <mc:Fallback xmlns="">
            <p:pic>
              <p:nvPicPr>
                <p:cNvPr id="6257" name="Ink 6256">
                  <a:extLst>
                    <a:ext uri="{FF2B5EF4-FFF2-40B4-BE49-F238E27FC236}">
                      <a16:creationId xmlns:a16="http://schemas.microsoft.com/office/drawing/2014/main" id="{1C4EDF54-4F71-EA49-A788-4C4CD238BF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60994" y="4529074"/>
                  <a:ext cx="9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58" name="Ink 6257">
                  <a:extLst>
                    <a:ext uri="{FF2B5EF4-FFF2-40B4-BE49-F238E27FC236}">
                      <a16:creationId xmlns:a16="http://schemas.microsoft.com/office/drawing/2014/main" id="{39D2FCAC-11D0-C340-8E22-5D38141117F6}"/>
                    </a:ext>
                  </a:extLst>
                </p14:cNvPr>
                <p14:cNvContentPartPr/>
                <p14:nvPr/>
              </p14:nvContentPartPr>
              <p14:xfrm>
                <a:off x="1405354" y="4659754"/>
                <a:ext cx="159840" cy="64800"/>
              </p14:xfrm>
            </p:contentPart>
          </mc:Choice>
          <mc:Fallback xmlns="">
            <p:pic>
              <p:nvPicPr>
                <p:cNvPr id="6258" name="Ink 6257">
                  <a:extLst>
                    <a:ext uri="{FF2B5EF4-FFF2-40B4-BE49-F238E27FC236}">
                      <a16:creationId xmlns:a16="http://schemas.microsoft.com/office/drawing/2014/main" id="{39D2FCAC-11D0-C340-8E22-5D38141117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90234" y="4644274"/>
                  <a:ext cx="190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259" name="Ink 6258">
                  <a:extLst>
                    <a:ext uri="{FF2B5EF4-FFF2-40B4-BE49-F238E27FC236}">
                      <a16:creationId xmlns:a16="http://schemas.microsoft.com/office/drawing/2014/main" id="{AF1174B2-CAAC-2646-B54F-B0186328DD7F}"/>
                    </a:ext>
                  </a:extLst>
                </p14:cNvPr>
                <p14:cNvContentPartPr/>
                <p14:nvPr/>
              </p14:nvContentPartPr>
              <p14:xfrm>
                <a:off x="1600114" y="4549954"/>
                <a:ext cx="109800" cy="249120"/>
              </p14:xfrm>
            </p:contentPart>
          </mc:Choice>
          <mc:Fallback xmlns="">
            <p:pic>
              <p:nvPicPr>
                <p:cNvPr id="6259" name="Ink 6258">
                  <a:extLst>
                    <a:ext uri="{FF2B5EF4-FFF2-40B4-BE49-F238E27FC236}">
                      <a16:creationId xmlns:a16="http://schemas.microsoft.com/office/drawing/2014/main" id="{AF1174B2-CAAC-2646-B54F-B0186328DD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84634" y="4534834"/>
                  <a:ext cx="14040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261" name="Ink 6260">
                <a:extLst>
                  <a:ext uri="{FF2B5EF4-FFF2-40B4-BE49-F238E27FC236}">
                    <a16:creationId xmlns:a16="http://schemas.microsoft.com/office/drawing/2014/main" id="{F2190B7E-C2AD-6242-8827-31CAAA478334}"/>
                  </a:ext>
                </a:extLst>
              </p14:cNvPr>
              <p14:cNvContentPartPr/>
              <p14:nvPr/>
            </p14:nvContentPartPr>
            <p14:xfrm>
              <a:off x="1916554" y="4637794"/>
              <a:ext cx="174600" cy="10440"/>
            </p14:xfrm>
          </p:contentPart>
        </mc:Choice>
        <mc:Fallback xmlns="">
          <p:pic>
            <p:nvPicPr>
              <p:cNvPr id="6261" name="Ink 6260">
                <a:extLst>
                  <a:ext uri="{FF2B5EF4-FFF2-40B4-BE49-F238E27FC236}">
                    <a16:creationId xmlns:a16="http://schemas.microsoft.com/office/drawing/2014/main" id="{F2190B7E-C2AD-6242-8827-31CAAA47833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901074" y="4622674"/>
                <a:ext cx="205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262" name="Ink 6261">
                <a:extLst>
                  <a:ext uri="{FF2B5EF4-FFF2-40B4-BE49-F238E27FC236}">
                    <a16:creationId xmlns:a16="http://schemas.microsoft.com/office/drawing/2014/main" id="{5151D0F2-3C83-A74F-A32C-CF6A1608FA36}"/>
                  </a:ext>
                </a:extLst>
              </p14:cNvPr>
              <p14:cNvContentPartPr/>
              <p14:nvPr/>
            </p14:nvContentPartPr>
            <p14:xfrm>
              <a:off x="1941754" y="4730674"/>
              <a:ext cx="164520" cy="15480"/>
            </p14:xfrm>
          </p:contentPart>
        </mc:Choice>
        <mc:Fallback xmlns="">
          <p:pic>
            <p:nvPicPr>
              <p:cNvPr id="6262" name="Ink 6261">
                <a:extLst>
                  <a:ext uri="{FF2B5EF4-FFF2-40B4-BE49-F238E27FC236}">
                    <a16:creationId xmlns:a16="http://schemas.microsoft.com/office/drawing/2014/main" id="{5151D0F2-3C83-A74F-A32C-CF6A1608FA3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26634" y="4715554"/>
                <a:ext cx="194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4" name="Group 6283">
            <a:extLst>
              <a:ext uri="{FF2B5EF4-FFF2-40B4-BE49-F238E27FC236}">
                <a16:creationId xmlns:a16="http://schemas.microsoft.com/office/drawing/2014/main" id="{78160F38-AE93-8248-B075-3CB0C879A67C}"/>
              </a:ext>
            </a:extLst>
          </p:cNvPr>
          <p:cNvGrpSpPr/>
          <p:nvPr/>
        </p:nvGrpSpPr>
        <p:grpSpPr>
          <a:xfrm>
            <a:off x="2492554" y="4318474"/>
            <a:ext cx="2211120" cy="679320"/>
            <a:chOff x="2492554" y="4318474"/>
            <a:chExt cx="221112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263" name="Ink 6262">
                  <a:extLst>
                    <a:ext uri="{FF2B5EF4-FFF2-40B4-BE49-F238E27FC236}">
                      <a16:creationId xmlns:a16="http://schemas.microsoft.com/office/drawing/2014/main" id="{48676A47-EE0D-704D-B13F-551A14A63CA3}"/>
                    </a:ext>
                  </a:extLst>
                </p14:cNvPr>
                <p14:cNvContentPartPr/>
                <p14:nvPr/>
              </p14:nvContentPartPr>
              <p14:xfrm>
                <a:off x="2499754" y="4490554"/>
                <a:ext cx="69120" cy="313200"/>
              </p14:xfrm>
            </p:contentPart>
          </mc:Choice>
          <mc:Fallback xmlns="">
            <p:pic>
              <p:nvPicPr>
                <p:cNvPr id="6263" name="Ink 6262">
                  <a:extLst>
                    <a:ext uri="{FF2B5EF4-FFF2-40B4-BE49-F238E27FC236}">
                      <a16:creationId xmlns:a16="http://schemas.microsoft.com/office/drawing/2014/main" id="{48676A47-EE0D-704D-B13F-551A14A63C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84634" y="4475434"/>
                  <a:ext cx="99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64" name="Ink 6263">
                  <a:extLst>
                    <a:ext uri="{FF2B5EF4-FFF2-40B4-BE49-F238E27FC236}">
                      <a16:creationId xmlns:a16="http://schemas.microsoft.com/office/drawing/2014/main" id="{941EA1D4-2634-4941-AD52-40AE8CAA08F5}"/>
                    </a:ext>
                  </a:extLst>
                </p14:cNvPr>
                <p14:cNvContentPartPr/>
                <p14:nvPr/>
              </p14:nvContentPartPr>
              <p14:xfrm>
                <a:off x="2492554" y="4669114"/>
                <a:ext cx="161280" cy="14760"/>
              </p14:xfrm>
            </p:contentPart>
          </mc:Choice>
          <mc:Fallback xmlns="">
            <p:pic>
              <p:nvPicPr>
                <p:cNvPr id="6264" name="Ink 6263">
                  <a:extLst>
                    <a:ext uri="{FF2B5EF4-FFF2-40B4-BE49-F238E27FC236}">
                      <a16:creationId xmlns:a16="http://schemas.microsoft.com/office/drawing/2014/main" id="{941EA1D4-2634-4941-AD52-40AE8CAA08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77434" y="4653634"/>
                  <a:ext cx="19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265" name="Ink 6264">
                  <a:extLst>
                    <a:ext uri="{FF2B5EF4-FFF2-40B4-BE49-F238E27FC236}">
                      <a16:creationId xmlns:a16="http://schemas.microsoft.com/office/drawing/2014/main" id="{B7D0428E-B71A-AC47-9E85-087F6FA71206}"/>
                    </a:ext>
                  </a:extLst>
                </p14:cNvPr>
                <p14:cNvContentPartPr/>
                <p14:nvPr/>
              </p14:nvContentPartPr>
              <p14:xfrm>
                <a:off x="2756794" y="4544194"/>
                <a:ext cx="95400" cy="198360"/>
              </p14:xfrm>
            </p:contentPart>
          </mc:Choice>
          <mc:Fallback xmlns="">
            <p:pic>
              <p:nvPicPr>
                <p:cNvPr id="6265" name="Ink 6264">
                  <a:extLst>
                    <a:ext uri="{FF2B5EF4-FFF2-40B4-BE49-F238E27FC236}">
                      <a16:creationId xmlns:a16="http://schemas.microsoft.com/office/drawing/2014/main" id="{B7D0428E-B71A-AC47-9E85-087F6FA712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41674" y="4529074"/>
                  <a:ext cx="126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266" name="Ink 6265">
                  <a:extLst>
                    <a:ext uri="{FF2B5EF4-FFF2-40B4-BE49-F238E27FC236}">
                      <a16:creationId xmlns:a16="http://schemas.microsoft.com/office/drawing/2014/main" id="{9231DBF5-718B-E744-AABF-C1D953DA805D}"/>
                    </a:ext>
                  </a:extLst>
                </p14:cNvPr>
                <p14:cNvContentPartPr/>
                <p14:nvPr/>
              </p14:nvContentPartPr>
              <p14:xfrm>
                <a:off x="2923114" y="4653634"/>
                <a:ext cx="171000" cy="93240"/>
              </p14:xfrm>
            </p:contentPart>
          </mc:Choice>
          <mc:Fallback xmlns="">
            <p:pic>
              <p:nvPicPr>
                <p:cNvPr id="6266" name="Ink 6265">
                  <a:extLst>
                    <a:ext uri="{FF2B5EF4-FFF2-40B4-BE49-F238E27FC236}">
                      <a16:creationId xmlns:a16="http://schemas.microsoft.com/office/drawing/2014/main" id="{9231DBF5-718B-E744-AABF-C1D953DA805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07634" y="4638514"/>
                  <a:ext cx="20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267" name="Ink 6266">
                  <a:extLst>
                    <a:ext uri="{FF2B5EF4-FFF2-40B4-BE49-F238E27FC236}">
                      <a16:creationId xmlns:a16="http://schemas.microsoft.com/office/drawing/2014/main" id="{9BACDB5A-A66E-6A4F-B1D4-69DA1CE1FB9E}"/>
                    </a:ext>
                  </a:extLst>
                </p14:cNvPr>
                <p14:cNvContentPartPr/>
                <p14:nvPr/>
              </p14:nvContentPartPr>
              <p14:xfrm>
                <a:off x="2933914" y="4659034"/>
                <a:ext cx="126720" cy="116280"/>
              </p14:xfrm>
            </p:contentPart>
          </mc:Choice>
          <mc:Fallback xmlns="">
            <p:pic>
              <p:nvPicPr>
                <p:cNvPr id="6267" name="Ink 6266">
                  <a:extLst>
                    <a:ext uri="{FF2B5EF4-FFF2-40B4-BE49-F238E27FC236}">
                      <a16:creationId xmlns:a16="http://schemas.microsoft.com/office/drawing/2014/main" id="{9BACDB5A-A66E-6A4F-B1D4-69DA1CE1FB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8434" y="4643554"/>
                  <a:ext cx="157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68" name="Ink 6267">
                  <a:extLst>
                    <a:ext uri="{FF2B5EF4-FFF2-40B4-BE49-F238E27FC236}">
                      <a16:creationId xmlns:a16="http://schemas.microsoft.com/office/drawing/2014/main" id="{1DCBC401-8429-C14E-BA1E-50A5CABE5862}"/>
                    </a:ext>
                  </a:extLst>
                </p14:cNvPr>
                <p14:cNvContentPartPr/>
                <p14:nvPr/>
              </p14:nvContentPartPr>
              <p14:xfrm>
                <a:off x="3211114" y="4582714"/>
                <a:ext cx="99000" cy="166680"/>
              </p14:xfrm>
            </p:contentPart>
          </mc:Choice>
          <mc:Fallback xmlns="">
            <p:pic>
              <p:nvPicPr>
                <p:cNvPr id="6268" name="Ink 6267">
                  <a:extLst>
                    <a:ext uri="{FF2B5EF4-FFF2-40B4-BE49-F238E27FC236}">
                      <a16:creationId xmlns:a16="http://schemas.microsoft.com/office/drawing/2014/main" id="{1DCBC401-8429-C14E-BA1E-50A5CABE58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95994" y="4567594"/>
                  <a:ext cx="12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69" name="Ink 6268">
                  <a:extLst>
                    <a:ext uri="{FF2B5EF4-FFF2-40B4-BE49-F238E27FC236}">
                      <a16:creationId xmlns:a16="http://schemas.microsoft.com/office/drawing/2014/main" id="{C082833A-69B5-874E-99E4-1F4416423FFD}"/>
                    </a:ext>
                  </a:extLst>
                </p14:cNvPr>
                <p14:cNvContentPartPr/>
                <p14:nvPr/>
              </p14:nvContentPartPr>
              <p14:xfrm>
                <a:off x="3375274" y="4655794"/>
                <a:ext cx="178200" cy="67680"/>
              </p14:xfrm>
            </p:contentPart>
          </mc:Choice>
          <mc:Fallback xmlns="">
            <p:pic>
              <p:nvPicPr>
                <p:cNvPr id="6269" name="Ink 6268">
                  <a:extLst>
                    <a:ext uri="{FF2B5EF4-FFF2-40B4-BE49-F238E27FC236}">
                      <a16:creationId xmlns:a16="http://schemas.microsoft.com/office/drawing/2014/main" id="{C082833A-69B5-874E-99E4-1F4416423F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59794" y="4640674"/>
                  <a:ext cx="20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270" name="Ink 6269">
                  <a:extLst>
                    <a:ext uri="{FF2B5EF4-FFF2-40B4-BE49-F238E27FC236}">
                      <a16:creationId xmlns:a16="http://schemas.microsoft.com/office/drawing/2014/main" id="{31663D8B-7B0E-8D4A-8111-B83422466277}"/>
                    </a:ext>
                  </a:extLst>
                </p14:cNvPr>
                <p14:cNvContentPartPr/>
                <p14:nvPr/>
              </p14:nvContentPartPr>
              <p14:xfrm>
                <a:off x="3581194" y="4593514"/>
                <a:ext cx="108000" cy="139680"/>
              </p14:xfrm>
            </p:contentPart>
          </mc:Choice>
          <mc:Fallback xmlns="">
            <p:pic>
              <p:nvPicPr>
                <p:cNvPr id="6270" name="Ink 6269">
                  <a:extLst>
                    <a:ext uri="{FF2B5EF4-FFF2-40B4-BE49-F238E27FC236}">
                      <a16:creationId xmlns:a16="http://schemas.microsoft.com/office/drawing/2014/main" id="{31663D8B-7B0E-8D4A-8111-B834224662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66074" y="4578394"/>
                  <a:ext cx="13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71" name="Ink 6270">
                  <a:extLst>
                    <a:ext uri="{FF2B5EF4-FFF2-40B4-BE49-F238E27FC236}">
                      <a16:creationId xmlns:a16="http://schemas.microsoft.com/office/drawing/2014/main" id="{DF7F9EF1-CF8E-E146-9FD7-59328A03D0B5}"/>
                    </a:ext>
                  </a:extLst>
                </p14:cNvPr>
                <p14:cNvContentPartPr/>
                <p14:nvPr/>
              </p14:nvContentPartPr>
              <p14:xfrm>
                <a:off x="3777034" y="4547794"/>
                <a:ext cx="74520" cy="255240"/>
              </p14:xfrm>
            </p:contentPart>
          </mc:Choice>
          <mc:Fallback xmlns="">
            <p:pic>
              <p:nvPicPr>
                <p:cNvPr id="6271" name="Ink 6270">
                  <a:extLst>
                    <a:ext uri="{FF2B5EF4-FFF2-40B4-BE49-F238E27FC236}">
                      <a16:creationId xmlns:a16="http://schemas.microsoft.com/office/drawing/2014/main" id="{DF7F9EF1-CF8E-E146-9FD7-59328A03D0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61914" y="4532674"/>
                  <a:ext cx="104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273" name="Ink 6272">
                  <a:extLst>
                    <a:ext uri="{FF2B5EF4-FFF2-40B4-BE49-F238E27FC236}">
                      <a16:creationId xmlns:a16="http://schemas.microsoft.com/office/drawing/2014/main" id="{D94B48ED-504D-0F41-A8C8-84A569C29D4C}"/>
                    </a:ext>
                  </a:extLst>
                </p14:cNvPr>
                <p14:cNvContentPartPr/>
                <p14:nvPr/>
              </p14:nvContentPartPr>
              <p14:xfrm>
                <a:off x="3990514" y="4397674"/>
                <a:ext cx="11160" cy="551160"/>
              </p14:xfrm>
            </p:contentPart>
          </mc:Choice>
          <mc:Fallback xmlns="">
            <p:pic>
              <p:nvPicPr>
                <p:cNvPr id="6273" name="Ink 6272">
                  <a:extLst>
                    <a:ext uri="{FF2B5EF4-FFF2-40B4-BE49-F238E27FC236}">
                      <a16:creationId xmlns:a16="http://schemas.microsoft.com/office/drawing/2014/main" id="{D94B48ED-504D-0F41-A8C8-84A569C29D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5394" y="4382554"/>
                  <a:ext cx="417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275" name="Ink 6274">
                  <a:extLst>
                    <a:ext uri="{FF2B5EF4-FFF2-40B4-BE49-F238E27FC236}">
                      <a16:creationId xmlns:a16="http://schemas.microsoft.com/office/drawing/2014/main" id="{58546620-D0F3-4343-9DDE-61ED38A4E3B9}"/>
                    </a:ext>
                  </a:extLst>
                </p14:cNvPr>
                <p14:cNvContentPartPr/>
                <p14:nvPr/>
              </p14:nvContentPartPr>
              <p14:xfrm>
                <a:off x="4134154" y="4318474"/>
                <a:ext cx="351720" cy="258120"/>
              </p14:xfrm>
            </p:contentPart>
          </mc:Choice>
          <mc:Fallback xmlns="">
            <p:pic>
              <p:nvPicPr>
                <p:cNvPr id="6275" name="Ink 6274">
                  <a:extLst>
                    <a:ext uri="{FF2B5EF4-FFF2-40B4-BE49-F238E27FC236}">
                      <a16:creationId xmlns:a16="http://schemas.microsoft.com/office/drawing/2014/main" id="{58546620-D0F3-4343-9DDE-61ED38A4E3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19034" y="4303354"/>
                  <a:ext cx="381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276" name="Ink 6275">
                  <a:extLst>
                    <a:ext uri="{FF2B5EF4-FFF2-40B4-BE49-F238E27FC236}">
                      <a16:creationId xmlns:a16="http://schemas.microsoft.com/office/drawing/2014/main" id="{8F18D567-DE8A-F04B-AD38-D54579E2F02B}"/>
                    </a:ext>
                  </a:extLst>
                </p14:cNvPr>
                <p14:cNvContentPartPr/>
                <p14:nvPr/>
              </p14:nvContentPartPr>
              <p14:xfrm>
                <a:off x="4378594" y="4441234"/>
                <a:ext cx="95400" cy="154080"/>
              </p14:xfrm>
            </p:contentPart>
          </mc:Choice>
          <mc:Fallback xmlns="">
            <p:pic>
              <p:nvPicPr>
                <p:cNvPr id="6276" name="Ink 6275">
                  <a:extLst>
                    <a:ext uri="{FF2B5EF4-FFF2-40B4-BE49-F238E27FC236}">
                      <a16:creationId xmlns:a16="http://schemas.microsoft.com/office/drawing/2014/main" id="{8F18D567-DE8A-F04B-AD38-D54579E2F0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63474" y="4426114"/>
                  <a:ext cx="12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3FD18E4C-9F16-F440-AE3F-9C85F9A329F0}"/>
                    </a:ext>
                  </a:extLst>
                </p14:cNvPr>
                <p14:cNvContentPartPr/>
                <p14:nvPr/>
              </p14:nvContentPartPr>
              <p14:xfrm>
                <a:off x="4161154" y="4679194"/>
                <a:ext cx="373320" cy="612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3FD18E4C-9F16-F440-AE3F-9C85F9A329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45674" y="4664074"/>
                  <a:ext cx="40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20D87761-9182-7442-B11F-1FF0E5882686}"/>
                    </a:ext>
                  </a:extLst>
                </p14:cNvPr>
                <p14:cNvContentPartPr/>
                <p14:nvPr/>
              </p14:nvContentPartPr>
              <p14:xfrm>
                <a:off x="4187794" y="4751914"/>
                <a:ext cx="155520" cy="23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20D87761-9182-7442-B11F-1FF0E588268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72674" y="4736434"/>
                  <a:ext cx="186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79" name="Ink 6278">
                  <a:extLst>
                    <a:ext uri="{FF2B5EF4-FFF2-40B4-BE49-F238E27FC236}">
                      <a16:creationId xmlns:a16="http://schemas.microsoft.com/office/drawing/2014/main" id="{225F11CB-A4A4-CC40-8997-BAB3CAEE6825}"/>
                    </a:ext>
                  </a:extLst>
                </p14:cNvPr>
                <p14:cNvContentPartPr/>
                <p14:nvPr/>
              </p14:nvContentPartPr>
              <p14:xfrm>
                <a:off x="4418554" y="4871434"/>
                <a:ext cx="173160" cy="69120"/>
              </p14:xfrm>
            </p:contentPart>
          </mc:Choice>
          <mc:Fallback xmlns="">
            <p:pic>
              <p:nvPicPr>
                <p:cNvPr id="6279" name="Ink 6278">
                  <a:extLst>
                    <a:ext uri="{FF2B5EF4-FFF2-40B4-BE49-F238E27FC236}">
                      <a16:creationId xmlns:a16="http://schemas.microsoft.com/office/drawing/2014/main" id="{225F11CB-A4A4-CC40-8997-BAB3CAEE68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3434" y="4856314"/>
                  <a:ext cx="20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280" name="Ink 6279">
                  <a:extLst>
                    <a:ext uri="{FF2B5EF4-FFF2-40B4-BE49-F238E27FC236}">
                      <a16:creationId xmlns:a16="http://schemas.microsoft.com/office/drawing/2014/main" id="{E45C3735-F8EA-1B44-A85D-52BF3C84FFF2}"/>
                    </a:ext>
                  </a:extLst>
                </p14:cNvPr>
                <p14:cNvContentPartPr/>
                <p14:nvPr/>
              </p14:nvContentPartPr>
              <p14:xfrm>
                <a:off x="4666234" y="4386874"/>
                <a:ext cx="37440" cy="610920"/>
              </p14:xfrm>
            </p:contentPart>
          </mc:Choice>
          <mc:Fallback xmlns="">
            <p:pic>
              <p:nvPicPr>
                <p:cNvPr id="6280" name="Ink 6279">
                  <a:extLst>
                    <a:ext uri="{FF2B5EF4-FFF2-40B4-BE49-F238E27FC236}">
                      <a16:creationId xmlns:a16="http://schemas.microsoft.com/office/drawing/2014/main" id="{E45C3735-F8EA-1B44-A85D-52BF3C84FF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50754" y="4371394"/>
                  <a:ext cx="6804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3" name="Group 6282">
            <a:extLst>
              <a:ext uri="{FF2B5EF4-FFF2-40B4-BE49-F238E27FC236}">
                <a16:creationId xmlns:a16="http://schemas.microsoft.com/office/drawing/2014/main" id="{ECA9FB20-95FC-3648-B470-F872E24BE7EB}"/>
              </a:ext>
            </a:extLst>
          </p:cNvPr>
          <p:cNvGrpSpPr/>
          <p:nvPr/>
        </p:nvGrpSpPr>
        <p:grpSpPr>
          <a:xfrm>
            <a:off x="4961434" y="4661194"/>
            <a:ext cx="201600" cy="99720"/>
            <a:chOff x="4961434" y="4661194"/>
            <a:chExt cx="20160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281" name="Ink 6280">
                  <a:extLst>
                    <a:ext uri="{FF2B5EF4-FFF2-40B4-BE49-F238E27FC236}">
                      <a16:creationId xmlns:a16="http://schemas.microsoft.com/office/drawing/2014/main" id="{CCE14DB0-F750-AE4A-ABDA-68DCA0AC9A4A}"/>
                    </a:ext>
                  </a:extLst>
                </p14:cNvPr>
                <p14:cNvContentPartPr/>
                <p14:nvPr/>
              </p14:nvContentPartPr>
              <p14:xfrm>
                <a:off x="4961434" y="4661194"/>
                <a:ext cx="116640" cy="9000"/>
              </p14:xfrm>
            </p:contentPart>
          </mc:Choice>
          <mc:Fallback xmlns="">
            <p:pic>
              <p:nvPicPr>
                <p:cNvPr id="6281" name="Ink 6280">
                  <a:extLst>
                    <a:ext uri="{FF2B5EF4-FFF2-40B4-BE49-F238E27FC236}">
                      <a16:creationId xmlns:a16="http://schemas.microsoft.com/office/drawing/2014/main" id="{CCE14DB0-F750-AE4A-ABDA-68DCA0AC9A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46314" y="4645714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82" name="Ink 6281">
                  <a:extLst>
                    <a:ext uri="{FF2B5EF4-FFF2-40B4-BE49-F238E27FC236}">
                      <a16:creationId xmlns:a16="http://schemas.microsoft.com/office/drawing/2014/main" id="{F1CD19B1-A0AF-D34F-B943-68C65577D1E8}"/>
                    </a:ext>
                  </a:extLst>
                </p14:cNvPr>
                <p14:cNvContentPartPr/>
                <p14:nvPr/>
              </p14:nvContentPartPr>
              <p14:xfrm>
                <a:off x="4974754" y="4746154"/>
                <a:ext cx="188280" cy="14760"/>
              </p14:xfrm>
            </p:contentPart>
          </mc:Choice>
          <mc:Fallback xmlns="">
            <p:pic>
              <p:nvPicPr>
                <p:cNvPr id="6282" name="Ink 6281">
                  <a:extLst>
                    <a:ext uri="{FF2B5EF4-FFF2-40B4-BE49-F238E27FC236}">
                      <a16:creationId xmlns:a16="http://schemas.microsoft.com/office/drawing/2014/main" id="{F1CD19B1-A0AF-D34F-B943-68C65577D1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59274" y="4730674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1" name="Group 6300">
            <a:extLst>
              <a:ext uri="{FF2B5EF4-FFF2-40B4-BE49-F238E27FC236}">
                <a16:creationId xmlns:a16="http://schemas.microsoft.com/office/drawing/2014/main" id="{D3F60BB5-419E-DC43-ABCF-489400425D77}"/>
              </a:ext>
            </a:extLst>
          </p:cNvPr>
          <p:cNvGrpSpPr/>
          <p:nvPr/>
        </p:nvGrpSpPr>
        <p:grpSpPr>
          <a:xfrm>
            <a:off x="5447794" y="4282834"/>
            <a:ext cx="2252880" cy="643680"/>
            <a:chOff x="5447794" y="4282834"/>
            <a:chExt cx="225288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285" name="Ink 6284">
                  <a:extLst>
                    <a:ext uri="{FF2B5EF4-FFF2-40B4-BE49-F238E27FC236}">
                      <a16:creationId xmlns:a16="http://schemas.microsoft.com/office/drawing/2014/main" id="{473F60E0-30C6-C745-955B-C0D5A9263C51}"/>
                    </a:ext>
                  </a:extLst>
                </p14:cNvPr>
                <p14:cNvContentPartPr/>
                <p14:nvPr/>
              </p14:nvContentPartPr>
              <p14:xfrm>
                <a:off x="5447794" y="4579114"/>
                <a:ext cx="263880" cy="235440"/>
              </p14:xfrm>
            </p:contentPart>
          </mc:Choice>
          <mc:Fallback xmlns="">
            <p:pic>
              <p:nvPicPr>
                <p:cNvPr id="6285" name="Ink 6284">
                  <a:extLst>
                    <a:ext uri="{FF2B5EF4-FFF2-40B4-BE49-F238E27FC236}">
                      <a16:creationId xmlns:a16="http://schemas.microsoft.com/office/drawing/2014/main" id="{473F60E0-30C6-C745-955B-C0D5A9263C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2314" y="4563634"/>
                  <a:ext cx="294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286" name="Ink 6285">
                  <a:extLst>
                    <a:ext uri="{FF2B5EF4-FFF2-40B4-BE49-F238E27FC236}">
                      <a16:creationId xmlns:a16="http://schemas.microsoft.com/office/drawing/2014/main" id="{2728AA78-C20E-C946-A5BC-B215889668A2}"/>
                    </a:ext>
                  </a:extLst>
                </p14:cNvPr>
                <p14:cNvContentPartPr/>
                <p14:nvPr/>
              </p14:nvContentPartPr>
              <p14:xfrm>
                <a:off x="5827954" y="4626274"/>
                <a:ext cx="236160" cy="130320"/>
              </p14:xfrm>
            </p:contentPart>
          </mc:Choice>
          <mc:Fallback xmlns="">
            <p:pic>
              <p:nvPicPr>
                <p:cNvPr id="6286" name="Ink 6285">
                  <a:extLst>
                    <a:ext uri="{FF2B5EF4-FFF2-40B4-BE49-F238E27FC236}">
                      <a16:creationId xmlns:a16="http://schemas.microsoft.com/office/drawing/2014/main" id="{2728AA78-C20E-C946-A5BC-B215889668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12834" y="4611154"/>
                  <a:ext cx="26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287" name="Ink 6286">
                  <a:extLst>
                    <a:ext uri="{FF2B5EF4-FFF2-40B4-BE49-F238E27FC236}">
                      <a16:creationId xmlns:a16="http://schemas.microsoft.com/office/drawing/2014/main" id="{4E728C98-6222-C643-8109-24169249BF7B}"/>
                    </a:ext>
                  </a:extLst>
                </p14:cNvPr>
                <p14:cNvContentPartPr/>
                <p14:nvPr/>
              </p14:nvContentPartPr>
              <p14:xfrm>
                <a:off x="5943514" y="4432594"/>
                <a:ext cx="88920" cy="9000"/>
              </p14:xfrm>
            </p:contentPart>
          </mc:Choice>
          <mc:Fallback xmlns="">
            <p:pic>
              <p:nvPicPr>
                <p:cNvPr id="6287" name="Ink 6286">
                  <a:extLst>
                    <a:ext uri="{FF2B5EF4-FFF2-40B4-BE49-F238E27FC236}">
                      <a16:creationId xmlns:a16="http://schemas.microsoft.com/office/drawing/2014/main" id="{4E728C98-6222-C643-8109-24169249BF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28034" y="4417114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288" name="Ink 6287">
                  <a:extLst>
                    <a:ext uri="{FF2B5EF4-FFF2-40B4-BE49-F238E27FC236}">
                      <a16:creationId xmlns:a16="http://schemas.microsoft.com/office/drawing/2014/main" id="{1DE38049-E37F-9949-B009-DDB672B9E053}"/>
                    </a:ext>
                  </a:extLst>
                </p14:cNvPr>
                <p14:cNvContentPartPr/>
                <p14:nvPr/>
              </p14:nvContentPartPr>
              <p14:xfrm>
                <a:off x="6132874" y="4404874"/>
                <a:ext cx="83160" cy="75240"/>
              </p14:xfrm>
            </p:contentPart>
          </mc:Choice>
          <mc:Fallback xmlns="">
            <p:pic>
              <p:nvPicPr>
                <p:cNvPr id="6288" name="Ink 6287">
                  <a:extLst>
                    <a:ext uri="{FF2B5EF4-FFF2-40B4-BE49-F238E27FC236}">
                      <a16:creationId xmlns:a16="http://schemas.microsoft.com/office/drawing/2014/main" id="{1DE38049-E37F-9949-B009-DDB672B9E0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17394" y="4389754"/>
                  <a:ext cx="113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289" name="Ink 6288">
                  <a:extLst>
                    <a:ext uri="{FF2B5EF4-FFF2-40B4-BE49-F238E27FC236}">
                      <a16:creationId xmlns:a16="http://schemas.microsoft.com/office/drawing/2014/main" id="{51433CDD-71FC-D647-96B1-9B4A60E470D2}"/>
                    </a:ext>
                  </a:extLst>
                </p14:cNvPr>
                <p14:cNvContentPartPr/>
                <p14:nvPr/>
              </p14:nvContentPartPr>
              <p14:xfrm>
                <a:off x="6215674" y="4441234"/>
                <a:ext cx="101160" cy="58320"/>
              </p14:xfrm>
            </p:contentPart>
          </mc:Choice>
          <mc:Fallback xmlns="">
            <p:pic>
              <p:nvPicPr>
                <p:cNvPr id="6289" name="Ink 6288">
                  <a:extLst>
                    <a:ext uri="{FF2B5EF4-FFF2-40B4-BE49-F238E27FC236}">
                      <a16:creationId xmlns:a16="http://schemas.microsoft.com/office/drawing/2014/main" id="{51433CDD-71FC-D647-96B1-9B4A60E470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00194" y="4426114"/>
                  <a:ext cx="131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293" name="Ink 6292">
                  <a:extLst>
                    <a:ext uri="{FF2B5EF4-FFF2-40B4-BE49-F238E27FC236}">
                      <a16:creationId xmlns:a16="http://schemas.microsoft.com/office/drawing/2014/main" id="{157DAC1A-BDFB-104B-AD31-7DF67A3CCE81}"/>
                    </a:ext>
                  </a:extLst>
                </p14:cNvPr>
                <p14:cNvContentPartPr/>
                <p14:nvPr/>
              </p14:nvContentPartPr>
              <p14:xfrm>
                <a:off x="6473794" y="4637074"/>
                <a:ext cx="25920" cy="21960"/>
              </p14:xfrm>
            </p:contentPart>
          </mc:Choice>
          <mc:Fallback xmlns="">
            <p:pic>
              <p:nvPicPr>
                <p:cNvPr id="6293" name="Ink 6292">
                  <a:extLst>
                    <a:ext uri="{FF2B5EF4-FFF2-40B4-BE49-F238E27FC236}">
                      <a16:creationId xmlns:a16="http://schemas.microsoft.com/office/drawing/2014/main" id="{157DAC1A-BDFB-104B-AD31-7DF67A3CC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58674" y="4621954"/>
                  <a:ext cx="5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294" name="Ink 6293">
                  <a:extLst>
                    <a:ext uri="{FF2B5EF4-FFF2-40B4-BE49-F238E27FC236}">
                      <a16:creationId xmlns:a16="http://schemas.microsoft.com/office/drawing/2014/main" id="{97418D2E-09A6-7A43-9671-CDD964229E1E}"/>
                    </a:ext>
                  </a:extLst>
                </p14:cNvPr>
                <p14:cNvContentPartPr/>
                <p14:nvPr/>
              </p14:nvContentPartPr>
              <p14:xfrm>
                <a:off x="6581434" y="4375714"/>
                <a:ext cx="19080" cy="550800"/>
              </p14:xfrm>
            </p:contentPart>
          </mc:Choice>
          <mc:Fallback xmlns="">
            <p:pic>
              <p:nvPicPr>
                <p:cNvPr id="6294" name="Ink 6293">
                  <a:extLst>
                    <a:ext uri="{FF2B5EF4-FFF2-40B4-BE49-F238E27FC236}">
                      <a16:creationId xmlns:a16="http://schemas.microsoft.com/office/drawing/2014/main" id="{97418D2E-09A6-7A43-9671-CDD964229E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65954" y="4360594"/>
                  <a:ext cx="49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95" name="Ink 6294">
                  <a:extLst>
                    <a:ext uri="{FF2B5EF4-FFF2-40B4-BE49-F238E27FC236}">
                      <a16:creationId xmlns:a16="http://schemas.microsoft.com/office/drawing/2014/main" id="{4B163429-B2EB-7041-A8D4-99C1B9C1140A}"/>
                    </a:ext>
                  </a:extLst>
                </p14:cNvPr>
                <p14:cNvContentPartPr/>
                <p14:nvPr/>
              </p14:nvContentPartPr>
              <p14:xfrm>
                <a:off x="6723634" y="4660474"/>
                <a:ext cx="120960" cy="21960"/>
              </p14:xfrm>
            </p:contentPart>
          </mc:Choice>
          <mc:Fallback xmlns="">
            <p:pic>
              <p:nvPicPr>
                <p:cNvPr id="6295" name="Ink 6294">
                  <a:extLst>
                    <a:ext uri="{FF2B5EF4-FFF2-40B4-BE49-F238E27FC236}">
                      <a16:creationId xmlns:a16="http://schemas.microsoft.com/office/drawing/2014/main" id="{4B163429-B2EB-7041-A8D4-99C1B9C114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08154" y="4644994"/>
                  <a:ext cx="15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96" name="Ink 6295">
                  <a:extLst>
                    <a:ext uri="{FF2B5EF4-FFF2-40B4-BE49-F238E27FC236}">
                      <a16:creationId xmlns:a16="http://schemas.microsoft.com/office/drawing/2014/main" id="{62B63FD9-B97B-D940-967F-77EEBBBB6E23}"/>
                    </a:ext>
                  </a:extLst>
                </p14:cNvPr>
                <p14:cNvContentPartPr/>
                <p14:nvPr/>
              </p14:nvContentPartPr>
              <p14:xfrm>
                <a:off x="6954394" y="4576234"/>
                <a:ext cx="202680" cy="111960"/>
              </p14:xfrm>
            </p:contentPart>
          </mc:Choice>
          <mc:Fallback xmlns="">
            <p:pic>
              <p:nvPicPr>
                <p:cNvPr id="6296" name="Ink 6295">
                  <a:extLst>
                    <a:ext uri="{FF2B5EF4-FFF2-40B4-BE49-F238E27FC236}">
                      <a16:creationId xmlns:a16="http://schemas.microsoft.com/office/drawing/2014/main" id="{62B63FD9-B97B-D940-967F-77EEBBBB6E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38914" y="4560754"/>
                  <a:ext cx="233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2D2A762D-79DA-5646-B188-9C60A6B534EF}"/>
                    </a:ext>
                  </a:extLst>
                </p14:cNvPr>
                <p14:cNvContentPartPr/>
                <p14:nvPr/>
              </p14:nvContentPartPr>
              <p14:xfrm>
                <a:off x="7124314" y="4343314"/>
                <a:ext cx="120240" cy="14760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2D2A762D-79DA-5646-B188-9C60A6B534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08834" y="4327834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298" name="Ink 6297">
                  <a:extLst>
                    <a:ext uri="{FF2B5EF4-FFF2-40B4-BE49-F238E27FC236}">
                      <a16:creationId xmlns:a16="http://schemas.microsoft.com/office/drawing/2014/main" id="{E7A947FE-494E-B84D-A407-DD1579F81F86}"/>
                    </a:ext>
                  </a:extLst>
                </p14:cNvPr>
                <p14:cNvContentPartPr/>
                <p14:nvPr/>
              </p14:nvContentPartPr>
              <p14:xfrm>
                <a:off x="7346074" y="4320634"/>
                <a:ext cx="103320" cy="72360"/>
              </p14:xfrm>
            </p:contentPart>
          </mc:Choice>
          <mc:Fallback xmlns="">
            <p:pic>
              <p:nvPicPr>
                <p:cNvPr id="6298" name="Ink 6297">
                  <a:extLst>
                    <a:ext uri="{FF2B5EF4-FFF2-40B4-BE49-F238E27FC236}">
                      <a16:creationId xmlns:a16="http://schemas.microsoft.com/office/drawing/2014/main" id="{E7A947FE-494E-B84D-A407-DD1579F81F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30954" y="4305514"/>
                  <a:ext cx="133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299" name="Ink 6298">
                  <a:extLst>
                    <a:ext uri="{FF2B5EF4-FFF2-40B4-BE49-F238E27FC236}">
                      <a16:creationId xmlns:a16="http://schemas.microsoft.com/office/drawing/2014/main" id="{50167E87-FF05-DA43-A0D7-4B38354B6124}"/>
                    </a:ext>
                  </a:extLst>
                </p14:cNvPr>
                <p14:cNvContentPartPr/>
                <p14:nvPr/>
              </p14:nvContentPartPr>
              <p14:xfrm>
                <a:off x="7445794" y="4386874"/>
                <a:ext cx="92520" cy="30240"/>
              </p14:xfrm>
            </p:contentPart>
          </mc:Choice>
          <mc:Fallback xmlns="">
            <p:pic>
              <p:nvPicPr>
                <p:cNvPr id="6299" name="Ink 6298">
                  <a:extLst>
                    <a:ext uri="{FF2B5EF4-FFF2-40B4-BE49-F238E27FC236}">
                      <a16:creationId xmlns:a16="http://schemas.microsoft.com/office/drawing/2014/main" id="{50167E87-FF05-DA43-A0D7-4B38354B61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30674" y="4371394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300" name="Ink 6299">
                  <a:extLst>
                    <a:ext uri="{FF2B5EF4-FFF2-40B4-BE49-F238E27FC236}">
                      <a16:creationId xmlns:a16="http://schemas.microsoft.com/office/drawing/2014/main" id="{EE00E9B5-CCB6-3F4C-8E4D-907D61061244}"/>
                    </a:ext>
                  </a:extLst>
                </p14:cNvPr>
                <p14:cNvContentPartPr/>
                <p14:nvPr/>
              </p14:nvContentPartPr>
              <p14:xfrm>
                <a:off x="7662514" y="4282834"/>
                <a:ext cx="38160" cy="572400"/>
              </p14:xfrm>
            </p:contentPart>
          </mc:Choice>
          <mc:Fallback xmlns="">
            <p:pic>
              <p:nvPicPr>
                <p:cNvPr id="6300" name="Ink 6299">
                  <a:extLst>
                    <a:ext uri="{FF2B5EF4-FFF2-40B4-BE49-F238E27FC236}">
                      <a16:creationId xmlns:a16="http://schemas.microsoft.com/office/drawing/2014/main" id="{EE00E9B5-CCB6-3F4C-8E4D-907D610612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7394" y="4267714"/>
                  <a:ext cx="6876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16" name="Group 6315">
            <a:extLst>
              <a:ext uri="{FF2B5EF4-FFF2-40B4-BE49-F238E27FC236}">
                <a16:creationId xmlns:a16="http://schemas.microsoft.com/office/drawing/2014/main" id="{C2342288-E502-D84E-8D56-90F8F978EC17}"/>
              </a:ext>
            </a:extLst>
          </p:cNvPr>
          <p:cNvGrpSpPr/>
          <p:nvPr/>
        </p:nvGrpSpPr>
        <p:grpSpPr>
          <a:xfrm>
            <a:off x="4649826" y="5432976"/>
            <a:ext cx="2587376" cy="952879"/>
            <a:chOff x="4939729" y="5333674"/>
            <a:chExt cx="3348242" cy="12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05" name="Ink 6304">
                  <a:extLst>
                    <a:ext uri="{FF2B5EF4-FFF2-40B4-BE49-F238E27FC236}">
                      <a16:creationId xmlns:a16="http://schemas.microsoft.com/office/drawing/2014/main" id="{A643E7AA-21A2-6A44-ABB9-931A558FFAE8}"/>
                    </a:ext>
                  </a:extLst>
                </p14:cNvPr>
                <p14:cNvContentPartPr/>
                <p14:nvPr/>
              </p14:nvContentPartPr>
              <p14:xfrm>
                <a:off x="5598051" y="5390194"/>
                <a:ext cx="43200" cy="909360"/>
              </p14:xfrm>
            </p:contentPart>
          </mc:Choice>
          <mc:Fallback xmlns="">
            <p:pic>
              <p:nvPicPr>
                <p:cNvPr id="6305" name="Ink 6304">
                  <a:extLst>
                    <a:ext uri="{FF2B5EF4-FFF2-40B4-BE49-F238E27FC236}">
                      <a16:creationId xmlns:a16="http://schemas.microsoft.com/office/drawing/2014/main" id="{A643E7AA-21A2-6A44-ABB9-931A558FFA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78077" y="5369944"/>
                  <a:ext cx="82684" cy="949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306" name="Ink 6305">
                  <a:extLst>
                    <a:ext uri="{FF2B5EF4-FFF2-40B4-BE49-F238E27FC236}">
                      <a16:creationId xmlns:a16="http://schemas.microsoft.com/office/drawing/2014/main" id="{A7B9A549-3FE9-264E-A62F-4CE3D97D5F09}"/>
                    </a:ext>
                  </a:extLst>
                </p14:cNvPr>
                <p14:cNvContentPartPr/>
                <p14:nvPr/>
              </p14:nvContentPartPr>
              <p14:xfrm>
                <a:off x="5693091" y="6341674"/>
                <a:ext cx="2063520" cy="38880"/>
              </p14:xfrm>
            </p:contentPart>
          </mc:Choice>
          <mc:Fallback xmlns="">
            <p:pic>
              <p:nvPicPr>
                <p:cNvPr id="6306" name="Ink 6305">
                  <a:extLst>
                    <a:ext uri="{FF2B5EF4-FFF2-40B4-BE49-F238E27FC236}">
                      <a16:creationId xmlns:a16="http://schemas.microsoft.com/office/drawing/2014/main" id="{A7B9A549-3FE9-264E-A62F-4CE3D97D5F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3061" y="6322000"/>
                  <a:ext cx="2102648" cy="78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307" name="Ink 6306">
                  <a:extLst>
                    <a:ext uri="{FF2B5EF4-FFF2-40B4-BE49-F238E27FC236}">
                      <a16:creationId xmlns:a16="http://schemas.microsoft.com/office/drawing/2014/main" id="{8FD09E13-A3B5-4143-AA62-208FA984E4FE}"/>
                    </a:ext>
                  </a:extLst>
                </p14:cNvPr>
                <p14:cNvContentPartPr/>
                <p14:nvPr/>
              </p14:nvContentPartPr>
              <p14:xfrm>
                <a:off x="7987011" y="6489994"/>
                <a:ext cx="300960" cy="90000"/>
              </p14:xfrm>
            </p:contentPart>
          </mc:Choice>
          <mc:Fallback xmlns="">
            <p:pic>
              <p:nvPicPr>
                <p:cNvPr id="6307" name="Ink 6306">
                  <a:extLst>
                    <a:ext uri="{FF2B5EF4-FFF2-40B4-BE49-F238E27FC236}">
                      <a16:creationId xmlns:a16="http://schemas.microsoft.com/office/drawing/2014/main" id="{8FD09E13-A3B5-4143-AA62-208FA984E4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67444" y="6469732"/>
                  <a:ext cx="340560" cy="130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308" name="Ink 6307">
                  <a:extLst>
                    <a:ext uri="{FF2B5EF4-FFF2-40B4-BE49-F238E27FC236}">
                      <a16:creationId xmlns:a16="http://schemas.microsoft.com/office/drawing/2014/main" id="{C92DC31D-9867-D04F-AA8A-BC505D22D2F7}"/>
                    </a:ext>
                  </a:extLst>
                </p14:cNvPr>
                <p14:cNvContentPartPr/>
                <p14:nvPr/>
              </p14:nvContentPartPr>
              <p14:xfrm>
                <a:off x="5645211" y="5475514"/>
                <a:ext cx="2000160" cy="802800"/>
              </p14:xfrm>
            </p:contentPart>
          </mc:Choice>
          <mc:Fallback xmlns="">
            <p:pic>
              <p:nvPicPr>
                <p:cNvPr id="6308" name="Ink 6307">
                  <a:extLst>
                    <a:ext uri="{FF2B5EF4-FFF2-40B4-BE49-F238E27FC236}">
                      <a16:creationId xmlns:a16="http://schemas.microsoft.com/office/drawing/2014/main" id="{C92DC31D-9867-D04F-AA8A-BC505D22D2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5181" y="5455279"/>
                  <a:ext cx="2039287" cy="84232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15" name="Group 6314">
              <a:extLst>
                <a:ext uri="{FF2B5EF4-FFF2-40B4-BE49-F238E27FC236}">
                  <a16:creationId xmlns:a16="http://schemas.microsoft.com/office/drawing/2014/main" id="{16AA14AF-2C7D-C64F-851F-9AC38B8DA9CF}"/>
                </a:ext>
              </a:extLst>
            </p:cNvPr>
            <p:cNvGrpSpPr/>
            <p:nvPr/>
          </p:nvGrpSpPr>
          <p:grpSpPr>
            <a:xfrm>
              <a:off x="4939729" y="5333674"/>
              <a:ext cx="551880" cy="361080"/>
              <a:chOff x="4678474" y="5333674"/>
              <a:chExt cx="551880" cy="36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311" name="Ink 6310">
                    <a:extLst>
                      <a:ext uri="{FF2B5EF4-FFF2-40B4-BE49-F238E27FC236}">
                        <a16:creationId xmlns:a16="http://schemas.microsoft.com/office/drawing/2014/main" id="{58618A77-3724-F14E-9ECA-F07A96C79194}"/>
                      </a:ext>
                    </a:extLst>
                  </p14:cNvPr>
                  <p14:cNvContentPartPr/>
                  <p14:nvPr/>
                </p14:nvContentPartPr>
                <p14:xfrm>
                  <a:off x="4678474" y="5402074"/>
                  <a:ext cx="229680" cy="292680"/>
                </p14:xfrm>
              </p:contentPart>
            </mc:Choice>
            <mc:Fallback xmlns="">
              <p:pic>
                <p:nvPicPr>
                  <p:cNvPr id="6311" name="Ink 6310">
                    <a:extLst>
                      <a:ext uri="{FF2B5EF4-FFF2-40B4-BE49-F238E27FC236}">
                        <a16:creationId xmlns:a16="http://schemas.microsoft.com/office/drawing/2014/main" id="{58618A77-3724-F14E-9ECA-F07A96C791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4658907" y="5381840"/>
                    <a:ext cx="269280" cy="3326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4C778A0F-EDB3-D34A-856F-917D06312745}"/>
                      </a:ext>
                    </a:extLst>
                  </p14:cNvPr>
                  <p14:cNvContentPartPr/>
                  <p14:nvPr/>
                </p14:nvContentPartPr>
                <p14:xfrm>
                  <a:off x="4959994" y="5333674"/>
                  <a:ext cx="69480" cy="18540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4C778A0F-EDB3-D34A-856F-917D06312745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940409" y="5313911"/>
                    <a:ext cx="109116" cy="225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69946B47-2D63-D342-9DC9-90870B643BC0}"/>
                      </a:ext>
                    </a:extLst>
                  </p14:cNvPr>
                  <p14:cNvContentPartPr/>
                  <p14:nvPr/>
                </p14:nvContentPartPr>
                <p14:xfrm>
                  <a:off x="5052154" y="5426554"/>
                  <a:ext cx="124560" cy="5760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69946B47-2D63-D342-9DC9-90870B643BC0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032560" y="5406886"/>
                    <a:ext cx="164214" cy="969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A9D66E78-F1F6-AD4E-963E-FE83645ADC7C}"/>
                      </a:ext>
                    </a:extLst>
                  </p14:cNvPr>
                  <p14:cNvContentPartPr/>
                  <p14:nvPr/>
                </p14:nvContentPartPr>
                <p14:xfrm>
                  <a:off x="5158714" y="5338714"/>
                  <a:ext cx="71640" cy="24984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A9D66E78-F1F6-AD4E-963E-FE83645ADC7C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5139176" y="5318953"/>
                    <a:ext cx="110716" cy="28983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63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1" descr="parabola.jpg">
            <a:extLst>
              <a:ext uri="{FF2B5EF4-FFF2-40B4-BE49-F238E27FC236}">
                <a16:creationId xmlns:a16="http://schemas.microsoft.com/office/drawing/2014/main" id="{EE35B47F-FBC0-2046-BCAB-005585C2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77" y="781894"/>
            <a:ext cx="3190710" cy="30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6AEE032-D4C4-4C40-8084-F75A7F95854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2400"/>
            <a:ext cx="5997575" cy="533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without unique inverse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750DBB6-0EC4-1C40-B231-003B5AA2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65" y="1328899"/>
            <a:ext cx="37978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inverse of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 unique,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include all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dx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intervals in </a:t>
            </a: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which correspond to </a:t>
            </a:r>
            <a:r>
              <a:rPr lang="en-US" altLang="en-US" sz="2400" i="1" dirty="0">
                <a:solidFill>
                  <a:srgbClr val="0070C0"/>
                </a:solidFill>
              </a:rPr>
              <a:t>da</a:t>
            </a:r>
            <a:r>
              <a:rPr lang="en-US" altLang="en-US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3B242D7-C0E4-B847-B665-6B7189A7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5" y="4063774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A7901-2692-A64D-9D84-DB4230759449}"/>
              </a:ext>
            </a:extLst>
          </p:cNvPr>
          <p:cNvSpPr txBox="1"/>
          <p:nvPr/>
        </p:nvSpPr>
        <p:spPr>
          <a:xfrm>
            <a:off x="6087618" y="351286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88FA1-3BCA-3548-BEB1-A3801DFF6A05}"/>
              </a:ext>
            </a:extLst>
          </p:cNvPr>
          <p:cNvSpPr txBox="1"/>
          <p:nvPr/>
        </p:nvSpPr>
        <p:spPr>
          <a:xfrm>
            <a:off x="7593256" y="35005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0F546B-D8D7-FF46-90F2-118DF8B9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18" y="3967719"/>
            <a:ext cx="6640940" cy="75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FCBA8-921A-A644-8FFD-7A390D823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66" y="4712089"/>
            <a:ext cx="3993492" cy="64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17BE66-8095-4E49-90AF-0586B2D6B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88" y="2770019"/>
            <a:ext cx="3446798" cy="804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0BB39D-5DEA-D246-ADAF-128338A61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12" y="5538507"/>
            <a:ext cx="715292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B659CB-E7B6-2347-B233-C8E2412F041E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85057"/>
            <a:ext cx="5997575" cy="533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Change of variable example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213DB-40D1-9F40-B4C9-B08D83E3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34" y="1125275"/>
            <a:ext cx="4127500" cy="74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5571E-4859-D24F-B4DE-51E6D4142CB6}"/>
              </a:ext>
            </a:extLst>
          </p:cNvPr>
          <p:cNvSpPr txBox="1"/>
          <p:nvPr/>
        </p:nvSpPr>
        <p:spPr>
          <a:xfrm>
            <a:off x="554463" y="1269093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FB3B2-DFD9-AC48-91D5-0B6303DD50D4}"/>
              </a:ext>
            </a:extLst>
          </p:cNvPr>
          <p:cNvSpPr txBox="1"/>
          <p:nvPr/>
        </p:nvSpPr>
        <p:spPr>
          <a:xfrm>
            <a:off x="554463" y="2268204"/>
            <a:ext cx="383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consider the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9D24C-6467-434F-9C5C-1FF858EF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85" y="2221869"/>
            <a:ext cx="14478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75CA1-AF60-774C-990E-F0C80944B628}"/>
              </a:ext>
            </a:extLst>
          </p:cNvPr>
          <p:cNvSpPr txBox="1"/>
          <p:nvPr/>
        </p:nvSpPr>
        <p:spPr>
          <a:xfrm>
            <a:off x="6235271" y="2255015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8270C-9021-C24D-B48E-89C6793EB5F2}"/>
              </a:ext>
            </a:extLst>
          </p:cNvPr>
          <p:cNvSpPr txBox="1"/>
          <p:nvPr/>
        </p:nvSpPr>
        <p:spPr>
          <a:xfrm>
            <a:off x="554463" y="3193489"/>
            <a:ext cx="408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inverse has two parts: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53C8D-1691-2240-A191-547EFFAE1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85" y="3137682"/>
            <a:ext cx="1473200" cy="50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DC8B4-1B71-E945-A647-BA8B3111BD11}"/>
              </a:ext>
            </a:extLst>
          </p:cNvPr>
          <p:cNvSpPr txBox="1"/>
          <p:nvPr/>
        </p:nvSpPr>
        <p:spPr>
          <a:xfrm>
            <a:off x="543576" y="4075656"/>
            <a:ext cx="821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include the contributions from both parts: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5C881-DAC5-274C-A6CE-F1AE4602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27" y="4774485"/>
            <a:ext cx="4991100" cy="901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79892-B730-4A4A-A56F-35605AC5D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176" y="4967295"/>
            <a:ext cx="1828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075C4A4-7D3B-1C4C-A0DF-BD50E94559F0}"/>
              </a:ext>
            </a:extLst>
          </p:cNvPr>
          <p:cNvSpPr txBox="1">
            <a:spLocks noChangeArrowheads="1"/>
          </p:cNvSpPr>
          <p:nvPr/>
        </p:nvSpPr>
        <p:spPr>
          <a:xfrm>
            <a:off x="542571" y="361687"/>
            <a:ext cx="78154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more than one random variable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376528B-47DD-8241-9257-2C83CBB0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267278"/>
            <a:ext cx="74730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vector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that follows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consider a scalar function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The pdf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is found from</a:t>
            </a:r>
          </a:p>
        </p:txBody>
      </p:sp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1DA61696-DFE8-8E4F-93EE-EB0A4E0CCEF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2974974"/>
            <a:ext cx="576880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txp_fig">
            <a:extLst>
              <a:ext uri="{FF2B5EF4-FFF2-40B4-BE49-F238E27FC236}">
                <a16:creationId xmlns:a16="http://schemas.microsoft.com/office/drawing/2014/main" id="{F2519061-86FD-7348-B92B-EEE784249E8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713288"/>
            <a:ext cx="367324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BF97CA91-630A-DF4A-8515-BEFBD4EA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838575"/>
            <a:ext cx="753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region of </a:t>
            </a:r>
            <a:r>
              <a:rPr lang="en-US" altLang="en-US" sz="2400" b="1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-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space between (hyper)surfaces defined by</a:t>
            </a:r>
          </a:p>
        </p:txBody>
      </p:sp>
    </p:spTree>
    <p:extLst>
      <p:ext uri="{BB962C8B-B14F-4D97-AF65-F5344CB8AC3E}">
        <p14:creationId xmlns:p14="http://schemas.microsoft.com/office/powerpoint/2010/main" val="17964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BDDDE6-3AB9-1A43-813F-F5502A191218}"/>
              </a:ext>
            </a:extLst>
          </p:cNvPr>
          <p:cNvSpPr txBox="1">
            <a:spLocks noChangeArrowheads="1"/>
          </p:cNvSpPr>
          <p:nvPr/>
        </p:nvSpPr>
        <p:spPr>
          <a:xfrm>
            <a:off x="947510" y="309562"/>
            <a:ext cx="68248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more than one </a:t>
            </a:r>
            <a:r>
              <a:rPr lang="en-GB" altLang="en-US" sz="36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r.v.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D6B1B88-77EB-4746-B37D-ACF855C9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58827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&gt; 0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 joint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the function </a:t>
            </a:r>
            <a:r>
              <a:rPr lang="en-US" altLang="en-US" sz="2400" i="1" dirty="0">
                <a:solidFill>
                  <a:srgbClr val="0070C0"/>
                </a:solidFill>
              </a:rPr>
              <a:t>z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What is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z</a:t>
            </a:r>
            <a:r>
              <a:rPr lang="en-US" altLang="en-US" sz="2400" dirty="0">
                <a:solidFill>
                  <a:srgbClr val="0070C0"/>
                </a:solidFill>
              </a:rPr>
              <a:t>)?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7ADA62C5-75D0-F64F-9B1A-01EE93C7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3962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590291D9-1D51-FB4E-A80D-5F341DC736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343400"/>
            <a:ext cx="28463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96344D79-587E-6548-8285-19665708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35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66C523C-AD74-7841-B72B-FEB2ABF7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05488"/>
            <a:ext cx="272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Mellin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convolution)</a:t>
            </a:r>
          </a:p>
        </p:txBody>
      </p:sp>
      <p:pic>
        <p:nvPicPr>
          <p:cNvPr id="12" name="Picture 20" descr="txp_fig">
            <a:extLst>
              <a:ext uri="{FF2B5EF4-FFF2-40B4-BE49-F238E27FC236}">
                <a16:creationId xmlns:a16="http://schemas.microsoft.com/office/drawing/2014/main" id="{B1C42F62-0B0A-EB46-B477-6349B52308E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14625"/>
            <a:ext cx="46799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\, da = \int_{dS}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1"/>
  <p:tag name="PICTUREFILESIZE" val="204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 y_n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3"/>
  <p:tag name="PICTUREFILESIZE" val="196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x_1(\vec{y}), \ldots, x_n(\vec{y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2"/>
  <p:tag name="PICTUREFILESIZE" val="12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\vec{y}) = | J | 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9"/>
  <p:tag name="PICTUREFILESIZE" val="138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_1(y_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7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\vec{y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"/>
  <p:tag name="PICTUREFILESIZE" val="53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J = &#13;&#10;\left|&#13;&#10;\begin{array}{cccc}&#13;&#10;\frac{\partial x_1}{\partial y_1} &amp;&#13;&#10;\frac{\partial x_1}{\partial y_2} &amp;&#13;&#10;\quad \ldots \quad &amp;&#13;&#10;\frac{\partial x_1}{\partial y_n} \\*[0.5 cm]&#13;&#10;\frac{\partial x_2}{\partial y_1} &amp;&#13;&#10;\frac{\partial x_2}{\partial y_2} &amp;&#13;&#10;\quad \ldots \quad &amp;&#13;&#10;\frac{\partial x_2}{\partial y_n} \\*[0.5 cm]&#13;&#10;\vdots &amp; &amp; &amp; \vdots \\*[0.5 cm]&#13;&#10;&amp; &amp; \quad \ldots \quad &amp;&#13;&#10;\frac{\partial x_n}{\partial y_n} &#13;&#10;\end{array}&#13;&#10;\right|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607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\, da =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36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= f(x(a)) \, \left| \frac{dx}{da} \right|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8"/>
  <p:tag name="PICTUREFILESIZE" val="231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V_{ij} = \mbox{cov}[x_i, x_j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26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59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; \mbox{?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9"/>
  <p:tag name="PICTUREFILESIZE" val="65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9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g(y)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1"/>
  <p:tag name="PICTUREFILESIZE" val="58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9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') da' = \int \ldots \int_{dS}&#13;&#10;f(x_1, \ldots, x_n) dx_1 \ldots dx_n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1"/>
  <p:tag name="PICTUREFILESIZE" val="322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3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7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approx y(\vec{\mu}) + \sum_{i=1}^n&#13;&#10;\left[ \frac{ \partial y}{\partial x_i} &#13;&#10;\right]_{\vec{x} = \vec{\mu}}&#13;&#10;\, (x_i - \mu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42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(\vec{x})] \approx y(\vec{\mu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2"/>
  <p:tag name="PICTUREFILESIZE" val="1439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 - \mu_i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6"/>
  <p:tag name="PICTUREFILESIZE" val="101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\mu} = E[\vec{x}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&amp; &amp; E[y^2(\vec{x})] \approx y^2(\vec{\mu})&#13;&#10;\; + \; 2 y(\vec{\mu}) &#13;&#10;\sum_{i=1}^n \left[ \frac{ \partial y}&#13;&#10;{\partial x_i} \right]_{\vec{x} = \vec{\mu}}&#13;&#10;E[x_i - \mu_i] \\*[0.3 cm]&#13;&#10;&amp; &amp; \quad + E \left[ \left( &#13;&#10;\sum_{i=1}^n \left[ \frac{ \partial y}&#13;&#10;{\partial x_i} \right]_{\vec{x} = \vec{\mu}}&#13;&#10;(x_i - \mu_i) \right)    &#13;&#10;\left( &#13;&#10;\sum_{j=1}^n \left[ \frac{ \partial y}&#13;&#10;{\partial x_j} \right]_{\vec{x} = \vec{\mu}}&#13;&#10;(x_j - \mu_j) \right)  \right] \\*[0.3 cm]&#13;&#10;&amp; &amp; \quad = y^2(\vec{\mu}) +&#13;&#10;\sum_{i,j=1}^n \left[&#13;&#10;\frac{ \partial y}{\partial x_i}&#13;&#10;\frac{ \partial y}{\partial x_j} &#13;&#10;\right]_{\vec{x} = \vec{\mu}} V_{ij}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77"/>
  <p:tag name="PICTUREFILESIZE" val="1912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3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^2_y \approx \sum_{i,j=1}^n \left[&#13;&#10;\frac{ \partial y}{ \partial x_i}&#13;&#10;\frac{ \partial y}{ \partial x_j}&#13;&#10;\right]_{\vec{x} = \vec{\mu}} V_{ij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371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a(\vec{x}) = a', \: a(\vec{x}) = a' + da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9"/>
  <p:tag name="PICTUREFILESIZE" val="167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V_{ij} = \sigma_i^2 \delta_{ij}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5"/>
  <p:tag name="PICTUREFILESIZE" val="101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&#13;&#10;y_m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1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U_{kl} = \mbox{cov}[y_k, y_l] \approx &#13;&#10;\sum_{i,j=1}^n \left[&#13;&#10;\frac{ \partial y_k}{ \partial x_i}&#13;&#10;\frac{ \partial y_l}{ \partial x_j}&#13;&#10;\right]_{\vec{x} = \vec{\mu}} V_{ij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8"/>
  <p:tag name="PICTUREFILESIZE" val="503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U = A V A^{T}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5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A_{ij} = \left[&#13;&#10;\frac{ \partial y_i}{\partial x_j} &#13;&#10;\right]_{\vec{x} = \vec{\mu}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226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^2_y \approx \sum_{i=1}^n \left[&#13;&#10;\frac{ \partial y}{ \partial x_i}&#13;&#10;\right]^2_{\vec{x} = \vec{\mu}}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3"/>
  <p:tag name="PICTUREFILESIZE" val="31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&#13;&#10;y_m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1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y}(\vec{x})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4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x_1 +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5"/>
  <p:tag name="PICTUREFILESIZE" val="73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_y^2 = \sigma_1^2 + \sigma_2^2&#13;&#10;+ 2 \mbox{cov}[x_1, x_2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2"/>
  <p:tag name="PICTUREFILESIZE" val="21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g(z) &amp; =&amp; \int_0^{\infty} f(x, \frac{z}{x}) \, &#13;&#10;\frac{dx}{x} \\*[0.4 cm]&#13;&#10;&amp; = &amp; \int_0^{\infty} f(\frac{z}{y}, y) \, &#13;&#10;\frac{dy}{y} 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5"/>
  <p:tag name="PICTUREFILESIZE" val="452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x_1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7"/>
  <p:tag name="PICTUREFILESIZE" val="59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\sigma_y^2}{y^2} =&#13;&#10;\frac{\sigma_1^2}{x_1^2} + &#13;&#10; \frac{\sigma_2^2}{x_2^2} +&#13;&#10;2 \frac{ \mbox{cov}[x_1, x_2]}{x_1 x_2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345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 = x_1 -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3"/>
  <p:tag name="PICTUREFILESIZE" val="62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mu_1 = \mu_2 = 10, \quad&#13;&#10;\sigma_1 = \sigma_2 = 1, \quad&#13;&#10;\rho = \frac{\mbox{cov}[x_1, x_2]}{\sigma_1 \sigma_2} = 0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23"/>
  <p:tag name="PICTUREFILESIZE" val="35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1^2 + 1^2 -2 = 0, \,&#13;&#10;\color{red} \rightarrow \color{black} \,&#13;&#10;\sigma_y = 0&#13;&#10;\]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6"/>
  <p:tag name="PICTUREFILESIZE" val="1947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1^2 + 1^2 = 2, \,&#13;&#10;\color{red} \rightarrow \color{black} \,&#13;&#10;\sigma_y = 1.4&#13;&#10;\]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7"/>
  <p:tag name="PICTUREFILESIZE" val="187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g(z) \, dz &amp; =&amp; \int \ldots \int_{dS} f(x,y) \, dx \, dy&#13;&#10;\\*[0.3 cm]&#13;&#10;&amp; = &amp; \int_{0}^{\infty} dx \int_{z/x}^{(z+dz)/x} &#13;&#10;f(x, y) \, dy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0"/>
  <p:tag name="PICTUREFILESIZE" val="637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5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2305</Words>
  <Application>Microsoft Macintosh PowerPoint</Application>
  <PresentationFormat>On-screen Show (4:3)</PresentationFormat>
  <Paragraphs>367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183</cp:revision>
  <dcterms:created xsi:type="dcterms:W3CDTF">2020-05-18T17:44:39Z</dcterms:created>
  <dcterms:modified xsi:type="dcterms:W3CDTF">2020-10-21T12:31:28Z</dcterms:modified>
</cp:coreProperties>
</file>