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27" r:id="rId2"/>
    <p:sldId id="1265" r:id="rId3"/>
    <p:sldId id="1266" r:id="rId4"/>
    <p:sldId id="1267" r:id="rId5"/>
    <p:sldId id="1294" r:id="rId6"/>
    <p:sldId id="1295" r:id="rId7"/>
    <p:sldId id="1296" r:id="rId8"/>
    <p:sldId id="1269" r:id="rId9"/>
    <p:sldId id="1297" r:id="rId10"/>
    <p:sldId id="1270" r:id="rId11"/>
    <p:sldId id="1298" r:id="rId12"/>
    <p:sldId id="1271" r:id="rId13"/>
    <p:sldId id="1348" r:id="rId14"/>
    <p:sldId id="1272" r:id="rId15"/>
    <p:sldId id="1273" r:id="rId16"/>
    <p:sldId id="1275" r:id="rId17"/>
    <p:sldId id="1274" r:id="rId18"/>
    <p:sldId id="1347" r:id="rId19"/>
    <p:sldId id="1344" r:id="rId20"/>
    <p:sldId id="1349" r:id="rId21"/>
    <p:sldId id="1345" r:id="rId22"/>
    <p:sldId id="1278" r:id="rId23"/>
    <p:sldId id="1302" r:id="rId24"/>
    <p:sldId id="1303" r:id="rId25"/>
    <p:sldId id="1304" r:id="rId26"/>
    <p:sldId id="1301" r:id="rId27"/>
    <p:sldId id="1305" r:id="rId28"/>
    <p:sldId id="1339" r:id="rId29"/>
    <p:sldId id="1346" r:id="rId30"/>
    <p:sldId id="1333" r:id="rId31"/>
    <p:sldId id="1334" r:id="rId32"/>
    <p:sldId id="1335" r:id="rId33"/>
    <p:sldId id="1336" r:id="rId34"/>
    <p:sldId id="1350" r:id="rId35"/>
    <p:sldId id="1338" r:id="rId36"/>
    <p:sldId id="1340" r:id="rId37"/>
    <p:sldId id="1341" r:id="rId38"/>
    <p:sldId id="1300" r:id="rId39"/>
    <p:sldId id="307" r:id="rId40"/>
    <p:sldId id="314" r:id="rId41"/>
    <p:sldId id="308" r:id="rId42"/>
    <p:sldId id="316" r:id="rId43"/>
    <p:sldId id="323" r:id="rId44"/>
    <p:sldId id="1342" r:id="rId45"/>
    <p:sldId id="1343" r:id="rId46"/>
    <p:sldId id="1299" r:id="rId47"/>
    <p:sldId id="1276" r:id="rId4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6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6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11/11/20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04.9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 8282,'4'10'1994,"0"-2"-1557,-4-8-56,0 0-292,-1-5 130,1 3 16,-1-2-73,1 2 2359,0 2-2555,-1-2 34,0 2 39,-1-1-89,1 1 140,0 1-79,1 2-11,0 2 5,0-1 85,0 2-51,-1-2-39,1 2 0,-1-1 95,1 0-95,0 1 0,0-1 68,0 2-35,0 0 34,0 1-67,0 0 0,0 1 6,0 0-6,0 1 0,0 1 73,0-2-62,0 1-11,0-1 0,0 1 0,0 0 22,0 3-22,0-4 0,0 3 157,1-4-157,0 0 0,0 0-5,1 1 77,-1 0-10,0 2-62,1-1 157,-2 4-68,2-2-89,-2 3 0,2-4 51,-1-2-34,2 1 22,0 1 57,0-1-46,0 0-50,-1-3 0,0 1 84,-1 1-84,1-1 39,-2 2 0,2-1 45,-2 2-28,2 0-56,-1 1 101,3 6 6,-1-5-46,0 5-50,-1-7 113,0 0-85,0-1-39,-1-1 0,1 0 140,0 3-140,0-4 0,-1 3 73,0-4-6,0 0-67,-1 1 0,1-1-23,0 2 23,-1 0 56,0 0 135,0 6-118,0-4-73,0 6 0,0-7 5,0 1 6,0-1-11,0-1 0,0 1 129,0 4-129,0-2-33,0 3 156,0-3-123,0-1 0,0 1 5,0 0-38,0 1 134,0 0-107,0 1 6,-1 0-34,0-1 79,-1 5-45,0-4 0,1 4 34,0-6-34,0 0 0,0 0 11,-1-1-56,1 1 45,-1 6 45,0-5 28,-1 6-73,1-6 0,0-1 0,0 2 11,1-2-11,-1 1 6,1 4 78,0-5-96,0 4 12,1-6-39,0 0 34,0 0 5,0 1 0,0 0 100,0 1-94,-1 1-6,1 7-22,-1-5 22,1 7 89,0-8-83,0 1 44,0-1 6,0 0-56,0-1 28,0 7-28,0-6 0,0 6 6,0-5 33,0 0-33,0 2-6,0 9 67,0-5-67,0 7 0,0-8 5,0-2 102,0 2-57,-1-1-50,1 2 0,-2 0 11,2 0 29,-2-2-40,2 0 100,-1 5-16,1-8-84,-1 5 0,1-8 40,-1 0 44,0 0-84,1 4 78,-1-1-5,1 1-73,0-4 0,0 0 11,0 1 45,0 0-56,0 1 34,0 0 50,0 2-17,0 0-67,0 1-39,0 8 5,0-6 34,0 6 0,0-6 152,0-2-79,-1 2-84,1-1 11,-2 2-6,2-1-33,-1 0 39,0 11 89,1-6-55,-2 8-34,2-9 0,-1 1 50,0 0-22,1 1-28,-2 0 84,1 8-78,0-8-6,0 5 0,1-10-67,0-2 16,0 0 85,0 7-23,0-5 96,0 6-107,0-9 0,0 0-17,0-2 6,0 0 11,0 0 0,0-2-6,0 1 73,1-1-67,-1 0 0,2 0 6,-2 0-68,3 8 62,-2-4 62,2 5-12,-1-7-50,0 1 0,0 0 17,0-1-56,0 0 39,0-1 0,0 0 151,0 9-151,0-6 0,-1 8 34,1-9-51,-1 0 17,0-1 0,0 0 129,0 0-79,-1 0-56,1 1 6,-1 1-5,1-1-90,-1 0 95,2-1 78,0 5-67,0-6-11,1 4 0,-1-6 39,0 0 29,0 0-68,0 0 0,-1 0 156,0 5-156,1-3 0,0 3-16,-1-3-35,-1-1 102,1 0-46,0 1 74,-1-1 27,1 0-106,0 0 0,-1 2-56,0-3 56,0 2 0,0-5 56,0 0-17,0 0-39,0-1 0,0 1-39,0 2 89,0-2-50,0 1 17,0-2 67,0 0-84,0 1 0,0-1 0,0 0-33,0-1 38,0 0-5,0-1 0,0 0 17,0 2-17,0-4 0,0 2-6,0-4 6,0 0 0,0-1 68,0 2-80,0-2 12,0 2 0,0-2-16,0-1-410,0 1-2257,0-11-5142,0-2 7825,0-10 0,0 9 0,0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3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347 0 8326,'3'14'1216,"0"-4"-863,-3-10 4049,0 0-4407,4 0-29,-3-1-55,5-2-91,-4 0-66,0 0 84,0 2-230,-2 0 397,1 5 85,-1 0-51,0 4-33,-2 2-1,0 1 62,-4 4-61,0 3-6,-3 3-17,0 2-112,-1 2-11,-1 2 51,1-1 33,-1 0-39,0 0 5,1 0-33,0 0 67,1 0-11,0 0 61,1 1-207,-4 16 84,4-10 95,-3 11-5,3-12-34,1-1 23,0-1-12,-1-1 17,-2 10 45,1-9-5,-2 7-40,4-12 39,-1-2-117,2-2-174,-1-2-11,0-2-274,0 0-308,-3 0 290,0 1-336,-3 1-783,-7 11 1344,7-10 280,-6 6 0,11-12 95,1-3 0,4-4 0,1-4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0.9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42 8763,'0'5'2930,"0"-2"2217,0-3-4687,0-5-304,0 1 108,0-4 290,0 3-280,1 1 293,0 1-276,1-1-129,0 2 449,-1-2-298,1 2 57,-2 0 100,1 0 29,-1 2-259,2-1-240,0 1 80,3-1 37,0 0-78,1 0-11,0 0-28,0 1 84,-1 0-128,0 0 44,-1 0 0,2 0-17,1 0 78,1 0-61,0 0 0,0 0-560,-1 1-135,0 1-1158,0 2-1396,3 1-1316,0 2 4565,5-2 0,-8-1 0,0-2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1.6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5 8987,'8'13'533,"-2"-2"-46,-6-11 622,0 0-258,-2-5-234,2 4 340,-2-3 2079,2 4-2252,0-1-358,0-1-124,0 0 409,2 1-340,0 0 144,2 1 174,1-2-583,1 1 62,1-1-168,2 0 0,1 0-145,1 0 122,2 2-554,0 0-823,1 0-2291,7 0-1675,1 0 5366,6 0 0,-13 0 0,-3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2.2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 41 8982,'-16'-9'2840,"4"2"-2387,12 7 500,0 0-304,3-1-16,0 0-39,3 0 146,-1-1-208,0 2-23,2-1 113,1 0-415,1 1 347,2-2-117,1 1-319,3-2 95,2 0-213,2 0-72,0 0-573,1 1-789,0 2-1546,4 0-2565,-1 0 5545,2 0 0,-12 0 0,-3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2.80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27 14163,'10'0'2117,"-1"0"-1831,-7 0 224,2 0-163,2 0-134,1 0 151,2 0-191,1 0 152,0 0 185,2 0-409,-1-1 157,2 0-258,2-3 50,3 1-89,1-2 39,2 2-342,-2 0-767,-2 2-890,-2-1-2595,-4 2 4594,-1-2 0,-6 2 0,0-1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3.3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9834,'0'16'1881,"0"-4"-1264,0-12 2615,0 0-2667,4 0-206,0 0 307,6 0-364,0 0-128,3 0-174,1 0-213,4 0-666,12 0-5582,4-1 6461,10-2 0,-20 2 0,-5-2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4.5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0 180 10371,'6'11'4548,"-2"-2"-3125,-4-9 1770,0 0-2426,-4-7-263,3 4 263,-4-5-269,5 6 808,0 1-1295,0-1 40,2 1 173,3 0-191,4 0 18,6 1-18,6 0 102,6 0-135,7 0 0,4 6 0,3 3 190,0 7-190,-1 2 112,-5 2-112,-5 1 34,-6 1-135,-6 0 101,-6-1-34,-5-2-145,-4-1 179,-2-1 0,-1-2-73,-5 1-72,-4-2 77,-8 0 68,-12 2-106,8-4 112,-5-1-6,14-7 0,3-2 50,3-1-56,1-1 6,3 0 34,0 0-135,9-4 96,2-2 5,11-6 0,3-3 39,8-3 39,4-3-55,4-1-23,3-3 100,1 2-156,-2-1 56,-2 0 0,-5 2-78,-6 0 84,1-6-6,-13 6-17,2-6-62,-12 7 40,0 1-73,-4 2-22,0 0 151,-2 2-17,0 1 0,-6 1-157,-11-5-106,-2 8-449,-6-3-638,9 10 1350,3 2 0,7 2 0,1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5.3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21 160 11654,'-4'-8'4442,"0"2"-3076,4 6 1709,0 0-2364,-5-1 337,3 0-505,-3 0 45,5-1-95,0 0-431,3-3-124,4-3 12,7-4 50,7-3-151,3-2 145,4-1 6,-2 1 0,-3 3 6,-4 1-74,-7 5 68,-5 1-302,-4 5 296,-3 0-178,0 2 200,-1 3 113,-4 4-129,-3 4 0,-2 5 0,-1 2 325,1 2-314,0 2 230,1-1 73,1 0-264,2-3 146,1 0-196,2-4 11,2-2-145,0-2 134,1-3-303,0-1-2201,10-2-2239,1-2 4743,10-3 0,-11 0 0,-2-1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5.5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18369,'3'12'1619,"0"-2"-6481,-3-10 4862,0 0 0,0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2:43.3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0 10114,'1'4'1999,"0"-2"-22,-1-2-1943,-2 1-79,2 3 45,-2 0 34,2 3 27,0 6-5,0 3 157,-1 11-101,-1-4 515,0 47-520,1-37 83,-1 34 135,2-29-2693,-1 4 2474,1 0-33,-1 0-2464,0 3 2525,0 7-101,0 18 67,1-14 124,0 8 0,0-1-106,1-10-90,-1-2 0,2 1 543,5 18-498,-4-35-794,2 7 1,-1 1 1123,0 3 831,0 2-858,-1 24 1394,-3-42-1692,1 23 247,-1-30-129,3 35-157,-2-28 190,2 15 1,-1 0-196,-2-17 3166,1 24-3082,-1-16-1462,0-12 1389,0 12 16,0-17 621,0 48-621,0-34-1320,-1 26 0,-1-1 1259,2-23 67,-2 34-1777,1-20 1721,1-21 648,-2 21-592,1-3 71,0-14-87,1 12 173,-1 20-213,0-36 28,-1 32 107,-4-8-107,3-21 17,-4 21 247,5 15-253,1-35-716,0 22 0,0 0 672,1-21 1578,-1 32-1551,1-30 1511,0 13-1505,0-7-27,0 7 150,2 5-67,1-7-56,-1 10 112,1-11 1,1-2-119,-2-4-16,1-2 0,-1 3 58,0 0 1,0-3-42,2 2-1,-2 3 1,1 2 112,3 11-57,-3-14-2085,4 30 2001,-4-48 521,1 14-526,-2-24 17,1 25-12,-1-17 1,1 21-1,-3-17-814,0-6 826,1 14 1860,0-15-1838,1 18-28,-1-12 2750,-1 3-2716,0-7 5,0 16-50,0-17-1437,0 24 1443,0-27 28,0 6-34,0-7 50,0 7-44,-1-2 5,-1 6 0,0-2-5,1-6-2258,-2 14 2263,2-18 2258,0 10-2264,1-13 40,0-4-51,-1 5 6,0-3 0,0-1 6,0 0 28,1-2-23,-2 12 73,1-6-6,-2 10 3320,1-10-3320,0 6-44,0-7-29,-1 4 1,2-10 112,1 1-85,0-3-27,0-1 55,0-2-559,-3 0-350,-11-25 0,8 19 0,-8-19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3:07.8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0 177 9162,'2'8'2548,"0"-2"-2061,-2-6 454,0 0-207,0-2-555,0 1 291,1-1 1485,-1 1-1848,2 1-68,0 0 28,2 0 297,17-1-319,-9 1-34,18 0-5,-11 0-45,-1 0 39,-1 0 56,2 0-45,-2 0-6,3 1 7,-5 0-7,-5 0-5,0-1 11,14 0-5,4 0 0,-1 0-6,-4 1 5,-5 0-5,-8-1 0,6 1 0,-10-1 0,0 1 0,2-1 0,-2 0 34,10 0-34,-8 0 5,5 0-5,-7 1-16,8 2 16,-7 0 5,6 1 51,-3-2-22,-2 0 117,4-1 51,-3 0-34,6 0 140,0-1-252,2 1-6,4-1-39,-8 0-5,4 0 67,10-5-73,-14 3 16,32-10-16,-30 7 0,33-10 0,-33 12 51,21-6-40,-14 5-5,-3 1 5,1 0-3011,2 1 3045,-10 1-39,10-1 5,-11 2-11,-1 0-28,0 0 28,-2 0 17,4 0 235,-1 0-123,12 0-124,-1 0 3410,18 0-3410,-17 0-5,7 0 0,-19 0 6,-1 0 44,5 0-44,-4 1 39,25 0 11,-19 0-51,16-1 1,-13 0 0,-9 0-1,9 0 1,-11 0-1,6 0-5,6 0 6,-2 0 50,28 0-50,-28 0 22,19 0-12,-21 0-10,-1 1 28,6 1-29,-4 1 118,6 0-83,-9-1 77,15 1-3458,-5-2 3346,-3 1 1,-4-2 5,-11 0 28,2 0 28,7 1 6,-3-1-11,5 0-57,-4 0 1,-3 0 28,6 0-34,-6 0 5,6 2 1,0 0 3386,-4 1-3213,21 5-134,-19-4-12,14 3 34,-16-5 34,5 0-56,5 0-39,-4 1 50,2 0 39,-5-1-90,-3 0-5,2 0 40,-2-1-12,4-1-28,-4 1 5,1 0-5,-6 0 6,-4-1-34,1 1 112,4-1-84,-4 0-6,7 0-22,6 0 28,-8 0 11,13 0-5,-12 0 39,4 0-40,-4 0 79,23-1-84,-18 1 6,17-2-6,-21 1 0,-2 0 6,0 1-6,-2-2 0,3 2 0,-4 0 16,3 0-16,-2-1 0,-1 1 34,2-2 39,3 1-3460,-3 1 3449,4-1-62,-4 0 6,1 1-6,0-1 5,1-1 40,13-1-39,-11 1-12,11 0 12,-15 1-1,8-1 40,-5 1-45,4 0 3398,-7 1-3438,5-2 80,-1 2-35,2-2-5,0 1 0,-7 0 0,3 1 6,-4-1-6,2 1 11,9-1-5,5-1-6,1 0 5,-2 0-5,-12 2 0,1-1 6,5-1-29,-2 0 23,1 0 34,-4 1-40,-3-1 6,-1 1 0,-1 1 0,1 0 0,-1 0 0,1 0 0,-2 0 0,-2 0 0,3 0 0,3-1 0,1 1-11,3-2 6,4 2 5,-3-1 11,17 1 6,-3-2-17,-3 2 0,-4 0 11,-10-1-11,-6 1-6,5-1-5,-3 1 17,9-1-12,-4 0 6,5 1-3386,8-1 3386,-10 1 0,13-1 0,1 0 5,-10 0-5,12 0 11,-3 0-2273,25-2 2267,-17 2-5,16-3 2274,-32 2-2257,26-2-11,-23 2-1,27-4-5,-32 4 6,0-1-40,-8 1 45,-8 1-11,-1 1 3409,0 0-3403,2 0-1,1-1-27,3 0 28,5 0-6,-1 0 33,4-1-33,-3 2 45,16-1-51,-14 1 6,12-2-5,-9 2 33,13-3-28,-5 2-3381,24 0 3381,-17 0 6,6 1-6,-11-1 0,-9 1 5,-1-1-5,7 1 0,4 0 6,13-1-6,-14 1 0,6-1 22,-15 1-22,-4 0 0,3 0 6,6 0-1,-3 0-5,8-1 0,-8 1-22,-5 0 39,23 0-12,-18 0 1,23 0 3386,-16 0-3375,-3 0-40,23 0 23,-30 0 6,13 0 11,-22 0-1155,-3 0 1144,2 0-1,1 0 7,0 0-1,7 0 34,0 0-12,6 0 12,14 0-45,-14 0 0,9 0 0,-17 0-550,-2 0 550,2 0 1068,3 0-1062,-1 0-6,13 0-1926,-9 0 1954,7 0-28,3 0-5,27 0 5,-19 0-40,15 1 85,-30 0 454,-7 1-499,14 1 0,-16-2 12,10 2-1,-7-2-11,-3 0 22,8 0-22,-14-1 2063,5 0-2058,-7 0 35,26 0-35,-13 0-3362,32 0 3368,-13 0 0,17-2 23,-10 0-2303,33-2 2269,-43 3 11,23-1-5,-38 2-6,6 0 6,-7 0 16,6 0-22,-9 0 0,0 0 0,-1 0 6,-1 0 2273,0 0-2228,16 0 10,19 1-55,-9 0 44,10 0 73,23-1-117,-34 0 0,41 0 5,-20 0-17,-6 0 12,8 0-6,-8 0 0,-25 0-11,13 0 16,-13 0 68,10 0-67,-17 0-6,0 0 5,-15 0 29,0 0-34,0 0 0,-1 0 3397,0 0-3385,21 0-12,-10 1 0,16 0 11,17 6-11,-23-5 5,26 4 1,-17-4 0,-6 0-6,6 1 11,-2 0-11,-18-2 0,8 1 0,-8-1 0,-5 0 5,4 0-5,-5 0 0,1 0 0,2 1-5,13 1-29,-8 0 34,7-1 0,-12-1 51,20 2-46,-13-1-5,14 0-3381,8-1 3381,-21 0 6,21 0 61,3 2-67,-21-2 0,22 2 23,-3-3-18,-22 0-27,48 0 61,-48 0-39,32 0 0,-39 0-6,9 0 6,-11 0 45,28 0-39,-20 0 83,41-2-89,-41 2 0,14-1 12,-6 0 21,-7 0 3359,7 0-3392,-12 0-17,3 0 79,-1-1-62,2 0 6,-4 0 5,7 0-6,-3-1-5,3 1 6,2-1-6,-11 1 0,16-1 0,-13 2 45,30-4-45,-26 3 0,21-2 5,-26 3-5,1-1 0,-7 1 28,5-1-28,-7 0 0,5 0 0,-3 1 12,-1 0 38,12-3-44,-2 2 5,6-3 50,44-7-61,-37 6 31,28-3 0,1 0-31,-24 5 0,36-6 0,-29 7-3386,-14 0 3386,16 0 0,-20 2-852,0 0 841,-1 0-22,9-2 94,6 0-72,20-1 17,-20 1 22,0 1-17,-25 1-6,-5 1 1,-1-1 2964,-4 1-2970,-2 0 1273,2 0-1222,0 0-18,3 0 29,3 0-57,-5 0-5,1 0 0,-6 0-2800,1 0-7031,-1-5 9349,0 0 1,0-2 0,0 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4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626 0 2878,'9'3'1848,"-1"0"771,-8-3-1281,0 0-1064,-17 38-128,8-17-68,-17 33 852,12-23-879,-4 5 473,0 7-490,-3 6 55,-1 6 18,-2 8-102,1 5 6,-3 5 57,0 4-1848,-2 1 1780,0 0 22,0-1-50,1-7 22,1-6 0,3-7 6,3-6-5,1-4-34,1-3 33,-1 0 0,0-2 1,-2 0 5,1 0 0,2-1 0,0-2 3372,4 0-3377,1-4-3345,3-1 3345,1-4-702,3-2 707,0-6-169,2-3 129,1-5-212,2 0-661,0-5 3104,1-2-2191,0-5 0,0-2 0,0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3:30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0 12236,'8'0'3691,"-1"0"-3046,-7 0-533,0 0 608,-11 6-356,6 3 50,-10 8-33,8 3-3388,0 3 3612,1 17-125,3 6-206,9 4 1,4 0-213,1 7-46,1-16 1,3-4 56,5-8 201,10-4-207,-4-5 45,46-14-78,-41-9-28,28-7 44,-7-16-50,-25 12 3403,22-15-3358,-6-15-51,-22 20-33,19-33-62,-33 26-3341,-1 0 3341,-6 3 28,0 10-5,-4 1-84,-2 1-73,-6 0-185,-19-7-1955,-13 3 2235,-23-3 56,17 9-23,-27 8 113,39 5 0,-14 4 16,1 10-28,31-5 1,-19 10-1,27 0 12,4-4 39,-3 18-1,9-16 2230,-2 6-2268,3-10 5,1-1 90,0-1-67,0 2 352,5 4-296,-1-8-18,4 6 113,7-4-118,-6-4 51,5 2 391,10-5-509,-12-3 6,15 1 44,1-1-38,-12 0-7,11 0 40,-4 0-34,-6-1-11,8 1 0,5-5 11,-16 2 1,15-4 21,-16 2 1,3-1-34,-5 0 5,1-1-5,-4 3 3392,4 0-3392,-4 0 17,4 0-17,-1 0 6,0 0 33,3-1-33,-7 4 55,2-2-50,-3 1 40,-4 1-51,1 1-1406,-2 0 1406,-18 1 0,13-1 0,-12 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15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3316 7823,'-4'-9'1949,"0"2"-1283,4 7 471,-2 0-778,1 0 2576,-1 0-1661,2-2-887,0 1 259,0-2-242,0 1-298,0-1-5,0-1 414,0-2-73,0 0-217,0-2-113,0 3 34,0 0-51,1 0-39,0-1-56,3-4 6,-2 3 184,8-14-156,-5 12 106,13-25-135,-13 22 6,19-33-5,-17 30-6,7-14 22,-4 7-22,-6 11 6,6-13-6,-5 11-6,2-4 1,-1 3-6,9-20 11,-8 18 0,21-41 0,-19 40 0,13-24-12,-11 21-32,-1 3-7,0-3-50,-2 5 85,4-8-52,-3 3-4,12-25 83,-14 29-6,10-33-3397,-12 34 3392,3-13 0,-3 13-50,9-20-268,-6 14 318,5-14-2215,2-1 2215,-7 17 2154,8-17-2193,-2 6 5,-3 7 28,5-8-27,2-7 0,-8 19 33,7-14 3221,2-5-3221,-9 19 5,8-24-5,-9 23-1863,-1 0 1835,2 1 28,-3 6 5,4-9-27,-2 2 399,2-3-371,-3 6-6,-3 6 0,1-1-17,4-12 17,0-3 6,4-13 1946,-4 12-1941,8-26-11,-10 33-3387,16-45 3387,-16 47 0,6-16 0,-6 18-11,2-3-1749,0 0 1755,1-1-7,-3 7 40,3-9-50,7-8 2542,-3 5-2514,11-18-12,-6 13 29,-1 0-18,1-1-33,-7 12 23,2-4-29,-3 6 90,4-11-62,-7 16 6,4-10-11,3 0 2643,-1 1-2638,4-6 62,4-4 6,-13 17 5,8-12-67,-11 16 56,9-19-61,-8 17 10,6-14-5,-1 7-1826,-5 8 1826,7-8 0,-8 11-6,6-9 46,-4 5-40,2-3 0,-5 8 16,11-13-16,-7 10 1827,28-30-1827,-26 28 5,20-21 1,-24 26-6,7-6-11,7-8 11,-11 11 0,11-12-6,-13 14 0,-2 1 1,13-11 38,0-2-33,4-2-5,-6 5 5,-9 8 0,-5 5 0,0 0 0,-1 3 11,1-2-5,7-8-6,-3 3 0,6-8-6,0 4 0,-4 3 1,3-2 5,-6 6 0,0-2 0,-3 5 5,1-2 1,-4 3 0,2 0-12,2-3 6,0 0 0,2-1 6,-2 1-6,0 1 5,3-4 1,-3 4-6,3-3 0,-4 3-11,4-3 16,-2 3-5,3-4-45,-3 4 40,7-6 5,-4 5-11,6-6 11,-7 7-34,7-6 40,-3 4 27,3-2-33,-4 2-5,9-6 5,-10 6-12,16-8 7,-20 10 5,9-3 0,-10 5 0,3-3 0,11-4 0,-8 4 0,10-5-17,-5 3 23,-9 3-1,6-1 6,9-4-11,-10 3-3397,36-12 3391,-32 12 6,16-6-11,-16 7 11,-6 2 6,5-2 145,11-4-146,-12 4-2239,29-11 2239,-26 10 2269,7-1-2279,-15 5 5,-4 2 5,1-1 6,1-1 96,12-4-74,-9 3 3354,14-3-3387,-19 5 179,10-2-129,-9 3-44,8-3 56,8 1-62,-10 0 5,11 0 90,2 0-95,-12 2 12,24 0-12,-24 0 0,6 0 67,7 0-34,-14 0-49,16 0-35,-16 0 46,2 0 5,-6 0 50,7 0-39,-5 0-5,4 0-57,-1 1 51,-8 0 0,5 1 6,0 1 0,-3-1 27,5 1-27,-4-2 5,10 4-11,0 0 0,1 1 22,8 3-27,-18-6 10,10 2 1,-10-2-6,-1 0 6,1 0 195,4 0-162,-4-1 6,7 2-39,-3 0 100,10 3-106,-7-3 22,16 6-16,-24-8-6,9 4 17,-8-3 11,-2 0-34,3 1 6,-3-2 280,14 6-213,-9-4-55,10 5 88,-8-6-420,-5 1 325,7 0 23,-7-1-78,9 6 78,-10-5-28,7 4 0,-9-4 0,1-1 0,1 1 6,0 0-1,5 3 6,-3-1-50,11 6 39,-11-3 332,7 2-326,-10-4 100,8 3-106,-3-3 6,3 2 44,-7-3-3448,5 3 3421,-6-4-23,4 3-17,15 13 17,-13-12 11,21 16 12,-13-11-12,-5-2-11,4 1 112,-1 1-112,-7-5 0,6 5 5,12 14 23,-16-14 34,34 31-591,-33-31 529,12 11 3127,-17-17-3082,-1 0-45,-1-1 5,-2-2 35,4 3-40,-5-3 39,9 6-1429,-8-5 1390,6 4 732,-4-3-670,20 15-56,-13-10-6,14 12 16,-12-12-10,0 2 0,1 0 111,-2-1 29,9 7-95,-8-7 1456,6 6-1417,6 5-56,-16-14-1,12 11 23,-12-11 0,4 4-5,-3-4 10,10 8-22,-8-5-33,1 1 22,2 6-17,-6-4-5,2 4 83,12 14-49,-11-14-40,7 9 0,-7-10 5,-6-8 29,1 3-23,3 5 0,-2-1 12,3 1 10,-6-6 6,0-5-33,-4-1-6,2 0 101,8 8-40,-3-2-55,7 4 67,11 9-739,-15-14 666,12 10-5,-5-4 16,2 2-5,2 1 33,12 9-34,-17-12-5,8 5 23,7 14-23,-19-21 11,27 29 6,-16-17-12,0-1 91,23 17-96,-19-21 39,13 10-11,13-1 11,-32-18-28,28 16 40,-19-9 670,-9-4-676,18 12-34,-13-8-5,-3-2 16,27 22-16,-35-25-1691,12 11 0,0 0 1691,-14-10-1,18 17 34,-9-7-39,-7-5 0,6 7 6,-7-6 0,0-3-1,-3-3 29,12 10 3363,-18-18-3335,14 14-45,-17-15-12,3 3 91,-1 1-96,-4-7 0,2 4 5,-4-7 6,0 2 23,-1-2 11,2 4 28,0-1-62,0 0 28,-1-1 11,-2-2-38,1-1-9843,-2 0 8785,0-8 0,0 6 0,-1-7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19.5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6663,'5'3'1238,"0"0"-835,-5-3 527,1 0-577,0 0 168,2 0-230,0 0-190,0 0-101,-2 0-90,0 0 454,0 0 639,0 0-527,2 0-408,-1 0-63,-1 0-10,0 0 5,0 0 5,1 1 74,-1-1 139,2 1-212,-1 0 38,1 0 343,-1 0 212,0 0-196,1 0-145,-1 0-129,0-1-96,0 0 34,-1 0 264,3 0-236,1 2-89,-1 0-6,0-1 61,-3 1 46,0-2-51,0 1 39,5 1 17,2 3-107,-1-2 113,5 6 11,-9-6-67,2 3 16,0-3-10,-3 1 77,4 1-22,-3-3 68,1 1 145,-1 0-230,0-2 40,5 5-141,-5-4-5,5 5 0,-7-4 34,3 1-34,-2 0 6,2 0 22,-2 0-23,1-2 130,0 2-40,-1-3-39,-1 0-62,0-1 12,0 1-1,0 0-5,1 0 0,-1 1 28,2 1-39,-1-1 50,2 2-39,-2-2 196,2 3-196,-2-3 34,1 1 11,0-1 0,-1-1-1,1 1 7,-1 0-18,1 3-33,0-1 0,0 1 0,1-1 12,-1 0 200,4 3-167,-2-1 101,5 5-96,-4-5 34,1 1-45,-2-2 353,2 2-60,2-2-142,1 3 146,7 4-330,-8-5 44,6 6 12,-9-7 38,11 11-38,-7-9 84,11 13-68,-11-12-28,1 2-50,-3-3 45,-1 1 56,0 0-95,1 0 78,4 4-23,-4-4-61,2 3 0,-3-4 123,2 4-112,0-2 90,0 2 146,8 10-247,-11-13 319,19 25-235,-18-24 56,16 20-79,-15-18-55,4 4 39,-4-3-40,-1-3 40,0 3 6,2 0-12,2 6-6,-4-7 12,1 3 50,-2-5-1369,-3-5 1319,2 4-757,0 0 746,-1-3-34,1 3 95,3 1-50,-5-5-39,4 4 39,-3-4-1,-2-2 1194,2 2-1205,-3-3 884,0 0-911,-1-1-4168,1-1-2918,-5-2 7080,-9-8 0,6 5 0,-4-5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2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7096,'4'13'2397,"0"-3"-1439,-4-10 8872,0 0-13659,8 35-708,-5-16 4580,6 27 1,-8-33 0,0-5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2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6819,'10'0'3389,"-3"0"-1417,-7 0 1949,-1 0-3515,0 2-412,-1 1-2996,1 17 2481,1-6-1098,0 15 1732,0-8 1,0-9-1,0 1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3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9526,'11'12'2542,"-2"-3"-1360,-9-9-67,0 0-247,0 4-863,0-2-5,-8 44 0,6-34 0,-5 30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3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6732,'11'5'2700,"-2"-1"-784,-9-4 1803,0 0-2918,-1 5-454,0 0-269,0 4 166,1 0-244,-6 45 0,4-38 0,-4 33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4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9597,'10'10'3686,"-2"-3"-2941,-8-1-572,0-1 252,0 5-419,1-3-6,2 6-4439,4 1 4439,1 3 0,-1-5 0,-3-6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4.7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11 8724,'-2'-6'2946,"1"2"-2256,1 4-164,0 0 275,-3 17-790,1-8-11,-2 14-952,2-3 952,0 0 0,1-3 0,1-6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5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9217,'13'18'3092,"-3"-4"745,-10-14-1003,1 0-2318,0 3-505,0-1 40,1 11-3821,0 11-1002,0-1 4772,1 6 0,-3-19 0,0-2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4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674 9 9341,'-8'-8'2150,"-31"69"-7357,15-12 5327,-2 3 1,-1 4 132,-8 21 992,-2 1-909,1 6 118,0 2 50,-1 3 89,2 3-377,17-42 0,0 0-127,0 4 1,1 2 45,-2 6 1,0 2-63,2 0 0,0 1-48,0-3 0,1-1 3,3-9 0,1-4-28,-8 28-28,4-14 2710,0-9-4037,-6 25 325,4-21-1189,-3 9 2219,10-34 0,6-17 0,1-6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5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8 10310,'-7'-4'4088,"1"1"-3069,5 3 1564,1 0-2410,-1 7-167,1-1-163,0 11-515,0-7-1603,0 4-3673,0 5 5948,0-6 0,0 1 0,0-9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6.2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9638,'13'6'5102,"-2"-2"-4239,-11-4 3030,0 0-3272,0 2-453,0 0-67,0 4-151,0 9-1872,0-1 376,0 3-1148,0-5 2694,-1-2 0,1-4 0,-1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6.7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7080,'3'11'4066,"-1"-2"-1965,-2-9 1792,0 0-2414,2 9-1294,-2-2 418,2 8-10434,-2 21 9783,1-22 1,0 16 0,0-29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41.3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56 231 1386,'-25'-3'1479,"6"0"1272,19 3-2589,-5 5 912,4-3-945,-5 3 383,6-5-383,0 0 1551,6 0-1753,-4 0 11,5 0-426,0 0 393,-5 0 61,5-2 365,-6 0-179,3-3 609,1-8-481,-3 7-28,4-7 532,-5 4-677,0 4 50,-1-3 481,-3-10-420,2 7 18,-3-9 419,4-2-615,-1 11 66,-1-14-106,1 19-6,-2-3-83,3 6 50,-1 1-29,0-1 264,-1 2 398,1-1-269,0 0 2016,1-8-1966,0 5 454,-1-8 84,1 9-683,0-1-22,0 3 206,0 2-414,-2 5 62,2 1-3454,-5 26 3442,4-13-5,-3 16-12,2-17 74,1 10-62,1-6-1,0 3-38,0-9 112,0 3-57,0-1 6,0 4 129,6 13-123,-3-21 3370,4 13-3343,-4-19-49,0-2-1,2 3-16,-1-5 33,6 12 0,-5-9-22,6 12-6,-7-12-5,2 0 10,-4-2 539,10 0-499,-6-3 145,18 4-223,-13-4 33,7 0 96,7-1-96,-6 0-34,8-1 114,-4 0 15,-6-1-89,1-2 101,8-11-102,-17 5-38,10-7 22,-10 1-11,-2 2 28,1-3-23,0-8-22,-4 14 11,6-18-11,-7 18 0,2-7-17,-2 5 12,-1-8-12,0 2 11,-1-1-33,-7-8 39,1 15 6,-8-15 5,-4 11 0,3 2-11,-4 0-3369,-15-2 3374,16 7-5,-15-7-11,12 6 45,4 2-34,-3-2-208,-11 4 197,18 3-67,-18 0 27,17 3 3404,-1 2-3409,0 5-17,1 7 62,4-2-85,-3 10 63,9-11 33,0 5 0,3 4 11,0-7-6,0 5-49,0-1 44,0-10 5,0 14-10,0-15-7,2 10 12,1-9-11,1 0-67,3 2 78,-5-6 0,7 5-39,-5-4 39,0 0-6,-1-2-11,2-1 23,-1 0 67,2-1-40,-1 0 79,7 1-112,-7-1 29,12 1 5,-12-1-6,11 0-23,-10 0-5,5 0 0,-8 0 0,0 0 0,0 0 0,0 0 0,2 0 11,2 0 29,2 0-35,-2 0 1,-1 0 173,4 0-89,-2 0-85,2 0-5,-4 0 17,1 0-11,-3 0-1,4 0-5,-5 0 11,4 0 1,-2 0-1,5 0-6,-4 0-5,1 0 12,0 0-12,-5 0 0,4 0 0,-2 0 5,-2 0-5,2 0 6,-1 0-1,-1 0-5,-1 0 0,2 0-44,0 0-433,0 0-996,-1 0-8358,4-10 8688,-2-1 1,2-1 0,-3 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42.7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6 195 7828,'0'4'1770,"0"-1"230,0-3-57,-2 2-1170,2-2 863,-2 1-1401,1-1 5714,0 0-5680,10-9-135,14-15-95,0 1-22,7-9-885,-14 13 901,-1 2-100,9-10 67,-10 12 0,4-6 0,-11 15 11,-2 1-11,-1 1-5,-2 3-1,0-1 757,-2 2-746,1 0 1,0 0-6,2 0 6,-1 0 44,2 0-16,-1 2 5,3 0 6,-1 2 235,14 13-185,-4-4-6,12 12 175,3 3-1453,-6-6 1239,7 6-5,-5-4-3014,-10-9 2745,2 5-644,-11-8-6877,-3 17 10,-3-5 7735,0 13 0,-1-21 0,0-5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6:31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1 815 3868,'12'0'2353,"-3"0"591,-9 0 4186,0 0-6042,0-2-954,3-2-78,2-6-5,4-3-18,2-5 432,2-4-465,2-6-359,9-22 70,-8 9 0,1-2-75,8-28-1716,-8 9 0,-5-2 1643,-6-7 354,-3 28 0,-1 1 16,-2-12 44,0-10 29,0 33 56,-1-19 100,0 37 12,-1 6-29,-1-1 18,1 6-12,0 1 280,-6 0-403,2 11 3314,-4-1-3325,-7 50 44,9-26-3300,-5 32 3412,10-18-323,2 22 256,-1-11-1114,4-8 1,1-1 1125,5 6-46,1 10 12,2-23 84,8 17-123,-9-31-39,8 21 39,-11-36 2132,-2-5-2182,0-1 278,-2-6-239,-1 0 683,15-12-672,-6 1-45,12-11-17,-3-6 434,-6 5-607,6-6 89,-8 9-67,0 2-6,-2 0 12,3-3 117,-2 4 6,1 1-118,9 12 364,-9 6 56,9 9 247,0 20 2398,-11-15-2875,7 11 12,-9-22 230,9-9-364,-3-3-41,7-7-296,-3-10 398,-6 14 28,4-6 964,4 32-224,-1 3-567,6 10-139,-9-5-701,0 1-5600,-1-13 6267,5-6 0,-9-7 0,-3-10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6:32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17 11200,'-7'-9'2571,"2"1"403,5 8-2240,0 0-152,12 47 790,1 6 1,2 5-1245,-5-16 1,1 3-1069,3 14 0,1 8 0,-3-14 973,-3-6-8,0-1 1,-1-3-1484,-3-13 1469,-2-12-5,1 2-6,-1-11 28,0-3 5,7 2 315,14-5-230,0 2 67,35-11-135,-19-1 17,10-2 1402,-17 3-1430,3 4-39,-17 1-11,9 0 6,-15 2 5,-2 2-297,1 0-589,-3 1-2514,-3-3 3400,1-14 0,-4 9 0,0-9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5.1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331 1 9884,'1'4'2072,"0"0"-83,-1-4-1575,-2 19 34,-3-2-62,-3 19-44,-4-2-89,-4 6-69,-2 7-77,-4 7-1,-4 5-11,1 6-22,-3 2-62,2 3-11,0-1-117,3-2-387,1-5-566,3-7-672,1-5-2007,4-11 3749,2-6 0,6-17 0,1-6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5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0 11077,'12'2'2196,"-2"0"-1295,-10-2 657,0 0-1206,3 45 24,-3-19 4,3 39-21,-3-28-46,0 5-38,-3 2-152,0 2-67,-4-1-56,1-1-34,-1 0-722,1-4-1137,0 2-2100,0-6 3993,1-3 0,2-16 0,1-6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5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0 539 10763,'9'4'2431,"-2"0"-1860,-7-4 4723,0 0-5221,0-6-73,5-4 0,5-9-185,9-6-96,10-6-161,9-7 106,11-5 72,7-4-10,6-2 61,1 1-16,-2 5-57,-10 9 112,-10 10-173,-12 11 22,-11 7 185,-5 4 79,-4 2 55,-1 4-45,7 10 51,-3-1 34,9 10-22,-5-5 38,2 1 17,1 0 6,1 1 123,1-2 280,12 2-252,-4-8 11,11-2 168,-8-8-83,2-8-147,4-8-72,5-9 5,5-9-55,5-6 5,4-2 61,22-14-117,-25 17-151,5-1-543,-38 25-684,-11 7-857,-12 9 2235,-22 18 0,13-12 0,-13 11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6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0 138 8063,'2'12'1664,"0"-2"-1149,-2-10 829,0 0-728,-1 2 180,1-1 1982,-1 2-2374,6-9 55,3-1 95,7-8-27,6-3-74,5-2-167,3 0-90,2-1-3465,0 3 3280,-4 3 57,-5 4-68,-5 5-34,-6 1-50,-4 4-23,-3 0-49,-3 1-1230,1 0 137,-7 0-459,-5 0-2605,-5 0 4313,-4 0 0,9-1 0,2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6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63 8214,'8'15'2420,"-2"-3"-1602,-6-12 543,0 0-980,2-26 95,-1 16-213,2-19-5,-1 24-12,0 0-122,0 1-63,-1 0 62,0 1-22,0 1 1546,-1 1-1456,1 7 217,-1 4 29,-3 9 90,-3 5-130,-5 5-122,-4 6 17,-2 1-29,-2 2-162,1-4 33,2-4-67,4-6-67,3-5 34,3-6-29,1-3-5,2-2-134,-1 0-180,1 1-459,-1-1-1002,2 1-1608,0-2 3383,3-3 0,-1-1 0,1-3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8.0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345 0 8972,'14'9'2762,"-2"-2"-1085,-12-7 345,0 0-1457,3 0-274,-3 0 596,3 0-680,-3 6 410,0 2-416,0 8-27,0 5-40,-4 5 6,-3 6-67,-5 3 17,-2 3-85,-1 1 1,-2 1 73,-1-2-79,-2-1-6,-1-4 6,0-2 0,0-5-3504,0-3 3313,0-6-570,2-4 318,1-2-442,0-5 841,2 0-169,-1-4-123,2 0-236,0-2 3018,2 0-4306,-1-4 303,6-2 230,-1-8-2269,7 2 3596,1-4 0,1 8 0,0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8.3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65 7778,'6'13'5343,"-2"-2"-10309,49-50 5538,-32 29 1464,44-30-1397,-43 40 730,3 3-921,2 4 50,0 5 113,1 6-96,0 3-95,-3 1 3337,2 1-3466,-3 0-34,1-3-49,1-3-12,-2-1-146,0-4 79,5 2-129,-9-5-179,1-1-415,-13-2-1064,-4 3-2291,-5 0 3949,-7 3 0,4-6 0,-4-1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08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0 110 7755,'7'2'1687,"-2"0"-1055,-5-2 3569,0 0-3708,3 0-420,-1 0 128,3 0-38,0 0-130,-1 0 293,2 0-153,0 0-89,1 0 163,0 0-175,0 0-72,1 0 0,0 0 73,3 0-6,-1 0-22,2 0-34,1 0 236,0 0-141,1 0-100,1 0-6,0 0 95,1 0-67,-2 0-22,1 0-1,-1 0 314,0 0-117,10 0-96,-5 0-33,9 0 185,-8-1-152,1 0-67,0-3 225,11-1-264,-8-1 0,6 2 33,-12 1-106,-1 2 73,-2 0 0,0 1 112,-2-1-61,0 1-51,1-2 5,5-1-44,-2 0 39,3-1 0,-5 1 79,-2 0-68,0 0-17,-1 1 6,0 1-22,4 1 22,-2-2 0,5 0 140,-5 0-79,1 0-61,0 0 0,2 1 45,0 0-78,0 1 33,1 0 44,8 0-38,-7 0-6,7 0 0,-9 0 67,1 0-61,0 0-6,1 0 0,1 0 157,9 0-157,-6 0 0,6 0 34,-10 0-34,0 0 0,-2 0 0,1 1 50,-1 0 6,0 0-56,-1 0 12,6 1-46,-4 0 34,3 0 0,-6 0 50,0 0 6,-1 0-56,-1 0 0,0-1-39,3 0 39,-4 0 0,3 0 112,-5-1-78,0 1-34,2 0 0,-2-1-11,0 1-40,-2 0 51,0-1 0,0 1 51,0 0-29,6 1-22,-2-2 0,4 2 0,-4-2 0,-1 2 0,1-1 101,4 1-101,-3-1 0,4 1-28,-5-2-11,0 1 39,1-1 0,1 0 56,1 0 0,1 0-56,0 1 0,-1-1-62,0 2-33,6 0 95,-5 1 56,3 1-56,-5-2 0,-1 0 0,3-1 28,7 1-28,-5-2 0,7 1 50,-9-1 1,1 1-51,0-1 0,-2 1-17,0-1-34,-1 1 51,1-1 0,-1 1 28,1-1-22,4 0-6,-5 0 22,4 0-61,-7 0 39,1 0 0,-2 0 95,7 0-100,-4 0 5,3 0-34,-4 0-22,-1 0 56,-1 0 0,1 0 45,-1 0 5,0 0-50,0 0 0,-1 0-50,1 0 16,3 0 34,-1 0 40,3 0 10,-5 0-50,2 0 0,0 0-62,5 0 62,-4 0 0,4-1 0,-5 0 68,-1-1-68,1 1 0,1-1-12,0 2-44,1-2 56,-1 2 0,0-1 17,-2 1 39,6 0-56,-6 0-33,4 0 27,-6-1 6,2 0 0,0-1 22,1-1 23,1 1-45,10-4 0,-4 3-67,8-2 67,-6 2 0,1-1 39,2 0 17,-1 1-56,1 0 0,0 0-17,0 1-39,9 0 56,-10 1 17,6 0 45,-12-1-62,0 1 0,-1 0-23,-1 1-38,-2 0 61,6 0 28,-4-1 28,5-1-56,-6 2 0,1-2-17,0 2-50,0-2 72,0 2-5,0-2 56,-1 2 23,8-3-79,-6 2-34,5-1-33,-6 1 67,1 1 0,0-1 106,10 1-106,-7-1 0,8 0-22,-8 1-28,-1-1 50,0 1 0,1 0 44,-1 0 7,2 0-57,-2 0 6,1 0-22,-3 0-12,0 0 34,-2 0 23,10 0 49,-6 0-72,7 0 0,-9 0-61,5 0 61,-6 0 0,1 0 5,-6 0 63,-1-1-68,1 1 0,0-1 5,1 0-5,0 1 0,2-2 11,1 1 62,0-1-6,5 0-67,-3 0-5,2 0-1,-5 0 6,0 1 0,0-1 51,7 1-85,-5 0 34,4 0-6,-7 0-33,1 1 39,-1-2 0,-1 2 34,-1-1 33,0 1-73,-1 0 6,0 0-5,1 0-51,4 0 56,-3 0 22,5 0 40,-6 0-68,3 0 6,-1 0-28,2 0-50,0 0 78,1 0 0,0 0 101,4 0-101,-5 0 0,1 0-12,-7 0-55,-2 0 73,-2 0-6,-1 0-2521,-2 0 2521,-9-3 0,6 3 0,-7-3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1.6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49 7503,'4'7'1383,"-1"-2"-1130,-3-5 7320,1 0-7573,0-2 0,-1-1 0,0-3 0,0 1 0,0 0 5,0 1-5,0 0 34,0 1-34,0-2 0,0 3 5,0-1 1,0 1-6,-2-1 0,0 2 0,0-2 0,1 2 0,0 0 6,-1-1-6,-1 1-6,0-1-56,-2 1-66,2 0-35,-2 1-223,-8 0 263,3 0 67,-7 1 22,7 1-33,-1 2 72,-3 4 1,4-2-6,-3 1 0,6-3 0,1-1 39,1 0-44,-1 1 5,0-1 0,-2 2-68,2 0 68,0 0-5,0 2-57,0 0 62,0 0-22,-5 8 33,5-6-11,-4 8 0,6-11-50,2 3 38,1-3 12,1 1-5,0 0-41,0 15-66,0-8 107,3 12 5,3-12 22,14 11-22,-7-11 6,7 5-12,-11-13-39,0-1 152,1-2-57,-2-2-50,1-1 0,-2 0 0,1 0-67,-1-2-17,1-3-521,5-9 157,-3 2-224,3-8 45,-7 6-4686,2-7 4529,-5 6 330,2-3 308,-4 6 90,1 3-61,-2 1 78,2 2 39,-1 2 3453,0 2-3408,0 0 717,-1 2-718,-1 3 46,0-1-23,0 5 6,-1-1 151,2 2 62,-1 2-118,1 1-3219,0 10 3141,0-5-85,0 6 35,0-6-24,0 0-10,0-1 61,2 8-67,-1-6 3426,3 7-3421,-2-8-5,2 0 107,1 15-68,0-11 23,0 13-51,-3-14 45,0 1 23,-2 0-12,0 0 0,0 0-22,0-3 22,0-1-33,0-3 5,0-1 0,0-2 0,0 0 12,-3-2-34,-2 1-17,-4-1 28,-1 0-118,-5 1 6,2-3-6,-1-1 29,5-5-40,2 0-124,1 0-178,0 0 190,2-3 90,-1-2-431,1-2 11,-1-2 431,1 2 11,1-2-50,3 3-29,0 0 180,0 1 0,0-1 180,0 1-298,2-8 112,1 4-22,1-5 23,-2 6-62,-1 0 67,0 1 72,0 1 197,2-3 437,3-2-393,1 0 718,5-3-678,-4 5-134,5-2-63,-4 1-105,2 1 173,4-4-84,-3 3-62,2-1 23,-6 5-28,-2 0-34,0 1 28,-1 0 40,0 2 55,-1 0-28,-1 1 29,-1 1 44,0-1-45,0 0-106,1-1 40,-1 0 150,3-3-89,-2 1-34,2-5-78,-1 3-12,0-2-27,0 0 5,0 2 28,0-2-11,2-7-39,-2 6-28,0-4 39,-3 8-174,1 2 6,-1-3-100,2 0-320,3-5 588,4-8 0,-4 8 0,1-1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3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 8970,'11'-1'2443,"-2"0"-1665,-9 1 3412,0 0-4156,1 5 61,-2 4-11,-1 2 28,-2 4-67,0-5 16,1 0 18,-1 0-1,0 4-78,0-4 0,0 4 45,0-4-45,2 1-6,-1 2 6,0 0 0,1 1 51,-1 0-6,1 8-12,1-6 6,0 12-33,1-11 0,0 6 33,0-6-6,0 1-33,0 0 0,0 0 0,0-1 51,0-1-46,0 0 29,0 3-23,0-5 28,0 1-5,0-2-17,0-4 16,0 2-33,0-3 0,0 3 45,0-3 6,0 2-46,0-3 1,0 1 33,0-2-33,0 1 55,1-1-27,0 1-1,2-1-27,-1 2 0,2-2 5,0 4 28,-1-4-33,1 2-1,-2-5-5,0 2 6,0-2-6,3 3 5,-1-1 1,2 0 78,-1 0-22,1-1 5,1 0 118,5 1-96,-3 1-44,4 0-39,-6-1 50,-1-1-17,2 0-39,-4 0 5,3-1 1,-3 0-6,-1-1 11,1 0 28,-1-1-33,-1 1-6,1-2 11,-2 1-11,1-1 45,-1 1-392,1-1-443,-1 1-223,2-1 1013,6 0 0,-6 0 0,4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5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1 198 8181,'5'7'2263,"0"-2"-1972,-5-5 2583,0 0-2488,2 0 45,2 0-84,3 0-78,-1 0-28,2 0-84,-2 0 51,4-2-169,-3-1 0,2-3-39,-2 1-56,-1-1 50,0 0-27,0-1 33,0 1 89,-2-1-83,-2 2 0,1 0-1,-2 1 51,0 0-5,0 2-892,0 0 975,-1 6-38,0 2-24,2 6-60,2 1 66,2 12-78,-1-4 6,3 11-1,-4-7 1,2 3 33,0 14-39,-1-10 11,0 10-5,-3-15 22,-1-2-28,-1-1-3392,0 7 3397,0-10 1,0 6 5,0-12-5,0-1-1,0-3 1,0-1 0,0-1 3386,0-2-3387,0-1 13,0 0-18,0-3 0,0 2-18,0-3 18,0 0 583,0-1-516,0-5-67,0-1-11,0-4-168,-3-8 89,1 5-44,-2-7 39,1 4-12,2-1 23,0-1 39,1 0-17,-1-1-50,1 0-61,-1-9 50,0 5-135,1-14 258,-1 16 28,1-7-22,0 10-6,0 0 0,0 1-6,0 0 6,0 0 0,0 0-6,0 1 1,0 1 5,0 1 5,0 1-5,0 2 6,0 0-6,0 1 0,0-5 6,0 2-12,0-4 6,1 4-90,1-5 85,1 5-1,0-3 1,0 6-29,0 0 28,2-5-5,-1 4-22,3-4 33,-2 6-34,3-2-5,-2 4 33,-1 0-100,1 4 33,-2 1-129,6 1 79,-5 2 34,4 2 55,-4 3 34,1 2-6,-2 1-44,3 4 72,-2-3-10,1 2 38,-2-2-11,0 4-44,-1-3 5,1 3 5,-2-1-10,-1-3 10,0 9 1,-1-9 27,0 2-27,0-4 5,0 0 45,0-1 252,-5 7-196,2-7-39,-5 6-39,2-7 22,-2 1 5,1-1-22,-2 1-5,-1-1-34,-1-1-549,-2 0-666,-4 0-1664,1-1 2879,-2 0 0,9-2 0,2-2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7.2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3 102 6012,'1'8'2123,"0"-2"-301,-1-6-1060,0 0 599,-1-5-846,1 4 296,-2-3-279,2 3 1519,-1 1-1793,1-3-57,0 3 197,0-3-415,0 8 17,0-2 0,0 6 0,0-3-5,0-1-51,1 4 67,3-5-6,0 3 63,2-4-35,-1 0 29,3 2-51,-3-3 45,3 2 50,-3-2 34,0 0 90,3 0-157,-3-1 28,2 0 55,3-1-122,-3 0 28,8 0-57,-7 0 6,5-1 51,-7 0-28,2-2-18,2-1 18,-1 0-23,2-2-5,-3 2 27,-2-1-33,0 0 6,-1 1 0,-1-1 50,-1 2 11,0-1-62,-2 2 35,0-1-35,-1-2 1,1 2-1,-1-4 7,1 2 32,-1-1-100,0-4 68,0 4-12,0-3-51,0 5 46,0 0-1,-1-1 0,-2 0-55,-1 0 61,-1 0-118,1 0 29,-2 1-119,-1-4 136,2 4-1,-2-3-56,3 4 6,0 0-6,-5 1 95,4 1-10,-4 0 32,4 1 7,0 0-57,-2 0-27,2 0 83,0 0 0,1 0-134,0 0 84,-1 0-44,0 0 27,0 0-22,-2 0 50,4 0 11,-3 3-5,3-2-56,-2 4 16,2-3-94,0 1-292,-2 1 330,2-2 62,-1 2 12,2-2-1,1-1 0,0 1-27,1-1 89,0 1-6,0 0-11,0 4 17,0-2 0,0 3 6,0 1-6,0-1 0,0 3 0,0-4 0,0 1-6,0-2 6,0-1-39,0 1 39,1 1 0,2-1 0,1 1-1041,6-2-1861,-1-1 2902,5-2 0,-7 0 0,-1-1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9.1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42 8192,'7'-1'2442,"-2"0"-1770,-5 1 1989,0 0-2174,1-3 0,-1 3 438,2-5-555,-2 4-68,2-2-128,-1 0-90,1 1 117,1-4-89,-2 2-78,2-1 100,-3 2 57,2 0-18,-2 3-72,1-1-39,-1 6-1,0 1 146,3 15-156,-1-4 5,2 9 39,-1-6-45,-1 3 29,0 1-12,-2 0-33,1-2 22,0 0-6,0 4-16,0-7-1,0 3-22,2-2-11,0-5 6,1 5 61,-2-7-28,0 2-3419,0 8 3380,-1-4 45,0 5-39,-1-7 11,0-1-6,0-2-6,0-1 1,0-2 3386,0-1-3330,0-4-57,0 1-5,0-3 0,0 1 39,0 0-44,0-2 5,1 1-6,0-2 6,-1 0 23,0 1-23,0-1 44,0 1-38,0-1-6,0-1 17,1 1-17,-1-1 39,1 0-39,-1 1 0,0-1 0,0 1-39,0-1 106,0 1-39,0-1-11,0 1 16,1 0-27,-1 0-6,1 0 0,-1 0 0,0 1 39,1 0-39,-1 1 0,2 0 79,-2 0-29,2 0-44,-1 1-1,0 0 34,0 1-33,0-1 5,-1-1 45,1 0-50,-1-1 11,1 0-17,-1 0 0,1 0-28,-1-2 28,0 1 5,0-1 1,0 1 61,0 0-1104,0-1 1037,0-13 0,0 9 0,0-9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1.2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41 8472,'14'4'3450,"-3"-2"-3455,-5-4 5,-4 1-6,6-2 6,-6 3 6,0 0 27,-1 0 5686,1 0-5596,-2 6 247,2 7-252,-1 3 72,1 6-89,0-3-28,1 0-23,-1 2 186,3 9-197,-3-6 6,2 6-39,-2-10 89,-1-1-45,1 6-5,-1-7-6,0 4-33,1-8-6,-2-2 5,2 1 29,-1 2-28,0-5-1,0 0 1,-1-5-6,0-2 0,1 0 5,-1-1 107,1-1-688,0 0 76,0-1-76,0-2-477,1-7 224,-2 0-107,1-5-173,-1 3 208,0 1-97,0-2-413,0-9 1411,0 7 34,0-6 162,0 11 532,0-2-219,0 4-54,0-2 105,0 6 106,0-1-39,0 2 269,3-1-531,-2 1-108,3-1-72,-1 2-34,0-1 17,1 1 112,5-1-123,-1 0 73,4-1-34,1 0 50,0-1 51,6-4-163,-3 3-22,1-3-50,-5 2 5,-3 1-67,-1 0 56,-2 2-50,-3 0-1,0 1-5,-2 0-156,-1-1-74,1 0-380,0-5 274,-1 2-135,1-6-78,0 5 0,-1-2 28,0 0-162,0-4 409,0 3 100,0-2 34,0 4 22,0 0-5,-2 1 39,1 2 51,-1-2 72,0 1 6,0-4-40,1 3 68,1-2 50,0 3 163,0 0-17,0 2 61,0 0 12,0 3 425,0-1-644,0 1 34,0 0-101,0-1 168,0 0 51,0 0-62,0 0 341,0 1-453,-1 6 196,0 10-107,1 2 40,0 7-57,0-3-22,1 1-27,0 2-40,2 0 145,0 0-111,1 1-29,1 0 103,-1 0-114,0-1 112,1 13-66,-1-11-80,0 9 68,0-15-78,-2-1 84,1-3-40,-1 2-72,-1-7-6,0 1 78,-1-7-44,0-2-1,0-1-61,0-1-145,0 1-600,0 0-662,0 4-1914,-1 4 3349,-5 10 0,4-9 0,-3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2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 9066,'12'13'3479,"-2"-2"-2578,-10-11 807,0 0-1316,-1-3-145,1 3 0,-2-3-119,1 3-128,0 0 0,-1 0 56,1 0 62,-1 0-34,1 1-84,-1 0 50,2 1-44,-1 1 5,1 0 45,0 1-50,0 1 5,0 1 45,0 3-50,0-1 94,0 1 108,4-3-80,0 0 57,4-1 22,-1-2 6,0-1 45,1 0 5,1-1 62,5 0-208,-3-1-77,3 0 32,-5 0-32,2 0 10,-4 0-38,2-2 38,-5 1-10,-1-3-18,2-2-16,-1 1 55,0-1-61,-1 2 45,-1-1-39,0 0 44,0-2-50,-1 1-6,0-2-38,-1 2-29,0 0 78,0-3 7,0 2-12,0-2 0,0 2-51,-3 1-33,1 1-141,-8-2 153,4 3-68,-6 1-17,3 2 73,-1 1 50,0 0 29,0 0 5,1 0 0,3 0-6,0 0-39,2 0-84,1 0-711,1 2 219,1 1-517,1 4-564,0 4 1702,6 9 0,-5-8 0,4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3.5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7962,'13'15'2919,"-4"-4"-1911,-9-11 6263,0 0-7143,4 0 40,0 4-16,7 1 105,9 14-532,-2-2 297,8 11-22,-7-5-84,1 5 45,-2 2 39,9 38 11,-12-23 45,7 28-56,-14-32 34,-1 2-3100,-1-1 3066,-1-1 0,-3-2 33,0-3-33,-2-2 34,0-4 11,-12 15-51,5-20 6,-9 10-34,9-22 3421,2-2-3387,-4 3 0,2-3 0,-2 6-297,0-6-678,0 3-1036,-2 0-4581,1-1 6592,-2-2 0,7-5 0,0-3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4:21.6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10601,'10'12'1545,"-2"-2"-838,-8-10 3090,0 0-3859,2 1 62,-2 0-61,2 1 66,-2 0-5,0 1 12,1 2 44,0-1-107,1 1 51,-1 0 0,1 2-84,-2 0 90,1 1-6,0 1 0,-1 1 17,2 1-29,-1 1 12,1 1 0,0-1-39,-1 1 90,0-2-29,1 0-22,0 0 34,1 4-34,0-2 0,-1 3-17,0-4 67,0 0-50,1-1 34,-1 5-45,-1-3 11,0 4 0,-1-4-34,0 0 68,0 1-34,0-1 28,0 0 84,0-2-118,0-1 6,0 1 0,0-1 17,0 6-6,0-4 11,0 4 46,0-6-119,1 1 51,-1 0 0,2 0-22,-1 1 78,1 0-51,0-2 147,1 4-152,0-3 0,0 2 0,-1-3 128,-1-1-94,1 2 72,0 0-55,0 1 5,0 7-56,-1-6 0,0 7 67,-1-9-61,0 2 78,1-3 16,-1 1-32,2-1-24,-1 7-44,0-4 34,0 7 0,-1-5-1,0 2 1,0 0 55,0 0-55,0 0-34,0-1 0,1-2 207,1 5-72,1-6-29,0 5-28,0-7-38,-1 0-40,0 1 0,0-2 0,0 1 84,0 3-84,0-4 50,0 3-56,0-5 6,-1 1 0,0 1 101,0 1-50,-1 0 140,1 1-90,-1-2-45,0 5-56,0-4 0,0 3 67,0-2-62,0 0 102,0 0 38,0-1-133,0-1 38,0 3-50,0-3-11,0 1 61,0-1-22,0-1-5,0 0 61,0 1-124,0 0 40,0 1 0,0 0 45,0 8-11,0-2 83,0 4-55,0-3 33,0 0-95,0 0 62,0 0 95,0-1-68,0 6-38,0-7 16,0 4-129,0-10 62,0-1 0,0 0-28,0 0 90,0 2-51,0 1 23,0 2 55,0 9-89,0-5 6,0 7 89,1-11-90,1 0 74,1-2-40,0-1 51,0-1-141,0 4 51,-1-2-39,1 3 106,-2-3-67,0 1 51,0 2 33,-1 0-152,1 1 68,-1 0 0,0 0 23,0 7-23,0-6 45,0 7 61,0-10-145,0 0 39,0 0 0,0-2 5,0 1 40,0 0 6,0 1 105,0 10-206,0-3 50,0 7 0,0-6-6,0 3 68,0 2-62,0 0 17,0 1 78,0-2-106,0 1 11,0 11 45,0-10-40,0 9 46,0-13-1,0-1 45,0-1-156,0-3 61,0 0 16,0 10 29,0-6-45,0 9 17,0-9 67,0 1-146,0 1 62,0-1 0,0 1 17,0-4 34,0 0-18,0 3 57,0-8-152,0 3 62,1-6 0,-1-1-50,1 0 134,-1 7-84,0-3 56,0 5-112,0-4 56,0 1 0,0 0 22,0 1 12,0 1 33,0-2 6,-1 3 28,-3-2-151,0 3 50,-2 6-22,3-8 78,-1 5-56,3-10 16,0-1 80,1 0-158,0 2 62,0-2-34,0 9 79,0-7-45,0 6 23,0-9 44,0 1-118,0-1 51,0 3 0,0-1-56,0 1 112,0 0-56,0 7 84,0-5-134,0 6 50,0-8 0,0 1-34,0 0 96,0 1-56,0 1 145,0 12-218,0-6 67,0 8 0,0-10 11,0-2 22,0 0 23,0-2 40,0 0 10,0 0-140,0 2 34,2 12 34,-2-6 16,3 10-27,-3-11 38,2 1 29,-2-1-140,2 1 50,-1-2-23,0 7 79,1-9-56,-2 3 34,2-10 33,-1-2-117,1 0 50,0-2 0,-1 1 11,2 4-11,-2-3 22,0 4 57,0-5-124,-1 0 45,1 1-6,0 1-5,-1 0 22,2 0 28,-2 1 6,2 4-112,-1-4 67,1 4 0,-2-5-45,1-1 96,0 0-23,0 0-28,0-2-12,0 6 12,0-7-5,-1 3-57,1-5 124,0-1-62,-1-1 17,1 0 50,0-2-129,-1 1 62,1-2-56,0 4 90,0-3-34,-1 1 22,0-1 45,0-2-134,1 1 67,0 1 0,-1 0-39,1 2 78,0 0-39,-1 1 28,0 1-11,0 4-17,0-1 0,0 2-28,0-2 62,0-1 10,0 1 12,0 5-95,0-3 39,-1 4 0,0-4-17,0 0 68,0 0-46,-2 0 46,1-1 10,0 1-111,0-1 50,0 0 0,0 0 17,0 4-17,-2-5 73,1 4-6,1-6-123,0 0 56,2-1 0,-2 0-28,2-2 95,-2 2-22,2-3 11,-2 1-112,2-1 45,-2 0-12,2 0-38,-2 2 111,1-1 12,-1 3 5,1-4-134,0 3 55,1-5 12,0-1-16,0 0 66,0-2-1563,0 1-3387,8-24-4718,3 1 9618,7-24 0,-8 24 0,-2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4:32.3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0 230 10270,'6'5'1736,"-2"-2"-873,-4-3 812,0 0-1356,0-7 135,0 5 22,0-5-151,0 7 1551,0 0-1406,2-3-229,-1 2-174,2-4 18,-1 2-85,0 0 0,-1 0 39,1 1 135,-2 1-107,2 0 129,-2 0-173,2 1-23,-1-1 151,2 1-146,2-1 107,3-1-112,3 0 90,3-2-140,-1 2 50,2-1 0,-1 2-6,0 0 6,1 1 0,0 0 11,-1 0 101,0 0-112,-3 0 0,2 0 0,-2 0 101,1 0-95,1 0 55,1 0-5,11-3-145,-4 2 89,8-4 0,-8 3 33,1-1 23,0 1-56,1 1 0,0 0 39,-1 1-95,-2 0 56,6 0 17,-5 0-6,7 0-11,-6 0 28,3 0 40,2 1-68,2 1 0,2 1 196,10 0-191,-10 0 146,7-2-117,-14 0 50,0-1-90,-1 0 6,2 1-17,1 1 17,8 0 107,-8 0-57,6-1 34,-10-1-117,1 0 33,-1 0 0,-2 0-40,-2 0 108,-2-1-68,-3 1 56,6-2-90,-5 1 34,7-2 0,-4 1 34,3-2 16,1 2-28,2-1-22,-1 2 68,1 0-119,-3 1 51,2 0 0,-1 0 62,14 0 11,-8 0-29,12-2 40,-11-1-151,3-2 67,0 1 6,11 0 39,-12 1-45,8 2 0,-15 0 89,0 0-128,-2-2 39,0 0 0,-1-1-50,-2 1 122,0-1-72,7-1 28,-4 3-72,8-2 44,-5 4 0,5-2-23,5 0 23,4-1 0,3-1 90,22-2-157,-12 3 67,17-2 0,-19 3-23,2-1 74,-2 0-51,2-1 0,-3-1 72,2 1-139,1-2 67,21-2-5,-18 2 66,13-1-61,-27 4 28,-3 0 62,-4 1-146,0 1 56,-1-1 0,18 1 50,-10-1-33,16 0 17,-12 0 55,2 0-122,7 2 33,1 0 0,6 0-34,2 0 45,2 0-11,25 0 135,-22 0-186,17-1 51,-28 0 0,0-2-33,2 0 83,1 0-44,-2 0-6,-1 0 50,-4 1-89,15 1 5,-18 0 29,10 1 5,-21 0 0,-4 0 44,-4 0 12,-2 0-95,-5 0 39,-3 0-17,-6 0 17,1 0 23,-6 0-23,2 0 78,-4 0-139,4 0 61,6 0-6,7 0 0,11 0 46,38 1-29,-8 1 62,24 1-113,-23 1 40,-4-1-16,-2 0-52,-3 1 68,0-1-5,27 1 106,-16 0-174,23-1 73,-24-1 0,3-1-11,1 1 55,4 0-44,-2 1 0,1-1 68,-4 1-80,23 0-10,-27-2-28,15 2 83,-31-2-33,-2 0 23,-3 1 38,-5-1-94,-1 1 33,12 1-28,-13-1 61,10 0-5,-18-1 62,-2-1-1,-3 0-173,-2 0 84,-1 0-5,2 0-1,5 0 51,24 0-45,-8-1 34,18 1-40,-15-2 6,3 2 0,1-2-34,3 1 74,1-2-24,0 0 1,-1-1 28,18-3-45,-18 2 0,14 0-50,-22 3 83,1 1-33,-2 1 23,0 0 89,-2 0-123,0 0 11,-3 0 0,-1 0 62,-6 0-57,-3 0-5,-5 0 101,-2 0-6,-2 0-100,0 0 5,-2 0 0,1 0-34,-3 0 40,-1-1-6,-4 1 213,7-1-225,-5 1 12,7 0-16,-7 0-35,-1 0 102,-1 0-40,-1 0 6,1 0 67,1 0-152,4 0 68,19 0 124,-4 0-119,15 0 85,-9 0-90,0 0 89,0 0-122,-3 0 33,-3 0 0,-3 0-34,-2 0 85,-1 0 33,-9 0 0,-2 0-168,-11 0 84,-1 0 0,-1 0-23,2 0 57,2 0-34,7 0 89,-2 0-94,5 0 5,-6 0 0,-1 0-62,-2 0 96,-1 0-34,-3 0 84,1 0-135,-3 0 51,2 0-39,-2 0-28,1 0 67,-1 0-157,-1 0-1283,0 1-3024,-6 3 4464,-2-1 0,1 1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27.9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0 115 7251,'12'7'1782,"-3"-2"-1485,-9-5 50,0 0-218,-3 0-12,2 0 8654,-2 0-8715,7-1-50,-1 1 61,3-1 18,-1 1-13,-1 0-72,2 0 0,-2 0 0,1 0 0,0 0 0,-1 0 0,2 0 0,-1 0 62,1 0-73,1 0 11,0 0 0,2-1-39,0 1 44,1-2-5,0 1 34,0 0-1,0-1-33,-1 1 0,0 0 0,1-1-5,-1 1 10,2-1-5,0 0 79,1-1-79,1 1 0,-1 0-6,5-1 6,-6 3 0,6-3 0,-7 2 28,2 0-22,-2-1-6,6 2-28,-4-1 28,3 1 0,-4 0 0,0 0 5,2 0 51,0 0-106,0 0 50,0 0 0,-2-1-22,6 1 22,-5-1 16,3 1-10,-6 0-12,0 0 1,0 0-12,0 0 11,1 0 6,-1 0 0,0 0 34,4 0-40,-4 0 6,4 0 0,-4 1 34,0-1-34,0 1 0,1 0 28,-1-1 17,-1 1-90,1-1 23,3 0 22,-1 0 0,2 0 11,-3 1-6,-1-1 46,0 1-57,4 0-39,-4-1 45,4 2 12,-4-2-7,2 2 18,1-1-18,1 1-5,0 0 0,2 0-28,1 0-11,1-1 56,0 1 0,6-1 16,-7 0-38,5 1 5,-8-2-17,1 2-22,-2-2 89,6 2-44,-6-2 5,3 1-17,-7-1 6,1 0 0,0 0-39,1 1 39,-1-1 0,3 1 28,0-1-17,3 0-11,-1 0 0,8 0 17,-6 0-17,6 0 0,-8 1 45,-1-1-40,1 1-10,5 0 5,-2-1-6,4 1 12,-4-1-6,1 1 61,0-1-55,0 1-12,1-1 6,-1 0 0,2 0 0,0 0 6,-1 0 22,8 0-22,-8 0-6,6 0 0,-9 0 0,1 0 11,-1 0-11,8 0 0,-6 0 45,5 0-51,-8 0 6,-1 0-62,0 0 57,-1 0 10,-1 0 29,2 0-12,0 0 23,2 0-45,1 0 0,6 0 6,-6 0-1,4 0-5,-9 0 56,4 0-56,-4 0 0,4 0 0,-6 0 0,2 0 51,-1 0-51,1 0 78,1 0-33,0 0-23,0 0-22,1 0 0,-1 0-5,0 0 5,-2 0 33,5 0 12,-5 0-45,4 0 0,-5 0 0,1 0-5,0 0 5,1 0 0,1 0 33,8-1-33,-3-1 0,6-1 0,-5 1 11,-2 0-5,1 0-6,-2 1 62,1 0-62,-1 1-6,0 0-39,3 0 40,-6 0 55,4-1-50,-7 1 0,-1-1 50,1 0-50,4 1 0,-1-2 0,2 1 34,-4-1 22,-1 1-56,0-1-28,-3 2-22,2-1 50,-3 1 0,0-1-6,-1 1 6,-1-1 6,3 0 44,-1 0-89,3-1 39,-1 0-11,1-1 5,1 1 6,1-2 0,1 2 28,7-4-28,-5 4 0,5-4 6,-6 4-12,0-2 12,1 2-6,-1-2 0,0 2 22,0-1-22,-3 2 0,-1-1-34,-3 2 34,2-1 0,-5 1 12,3-1-7,-3 1-5,3-1 0,0 0-22,7-1 72,-1 0-44,3-1-6,-3 1 33,0 0-38,0 0 5,-1 0-90,-2 0 90,0 2 0,-2 0 39,2-1-5,-4 0-84,3 0 50,-3 0 0,0 1 0,1-1 16,1 0 1,-1 0 17,3 0-45,-3 0 11,2 0 0,-1 0-34,0 1 84,0 0-50,1 0 0,1-1 6,1 0-12,1 0-22,4-1 23,-4 0 27,3 0-22,-6 0 0,0 2-45,-1-2 45,-1 2-44,-2-2 27,1 2 17,-3-1 0,0 1 28,0 0-23,1 0-5,0-1 0,0 1 0,0-1-33,-1 1 27,-1 0-55,1 0 61,0 0 22,1 0-22,2 0 0,-1 0 11,0 0-5,-1 0-6,-2 0 851,1 0-851,-2 2 0,1 0-17,-1 1-17,0 0 68,0-1-17,0 0-17,0 0 39,0 0-39,0 0 0,0 0-28,0 1 11,0-1 23,0 0-6,0 0 0,0-1-34,0 0 23,0 1 11,0 0-22,0 0 16,0 0 6,0 0 0,0 0 6,0-1-6,0 1-6,0-1-5,0 1 16,0 0-5,0 0 34,0 0 0,0 0-68,0 0 34,0 0-6,0-1 1,0 1 5,0-1 0,0 2 45,0-1-45,0 1 0,0-1-45,0 1 45,0-1 0,0 2 5,0-1 18,0 1 16,0 0-78,0 0 39,0 0 0,0-1 0,1 1 0,-1-1 17,1 3-12,-1-2-5,0 1 0,0-2-17,1 0 17,-1 0 0,1 0 0,-1 0 17,1 0-17,-1 1 0,1 0-5,-1 0-63,0 1 74,0 0-6,0 1 34,0-1 5,0-1-39,0 1 0,1 1-28,-1-1 39,1 1-11,-1 1 17,0-2 22,0 1-78,0 0 28,0-1 11,0 1 5,0-1-5,0 1 0,0-2 34,0 4-34,0-2 0,0 1 0,0-2-56,0-1 61,0 1-5,0 0 23,0 0 27,0 2-50,0-1-61,0 2 55,0-2 12,0 0-6,0 1 0,0 0 50,0 1-89,0 1 39,0-1-45,0 5 45,0-5 0,0 3-6,0-4-10,0 0 16,0 0 0,0 0 0,0 1 22,1 3-16,-1-3-6,1 2-73,0-3 73,-1 0 0,2-1-6,-1 2-55,0-2 94,1 1-33,-2-1 11,3 4-11,-3-3 0,3 3-22,-2-4 16,1 0 6,0 1 0,1 0-5,-1 1 10,3 4-5,-3-2 0,2 2 40,-3-4-40,1-1 0,-1 1 0,0-1 44,1 1-88,-2 1 44,2-1-23,-1 5 57,0-2-34,1 3 0,-1-3-23,2 4 23,-1-2 0,1 2-5,-1-3 5,1-1 0,0 1 0,-1 0 5,0 1-5,0-1 0,1 2 6,-2-2-6,0 2 0,1-2 0,0 1 11,0 5-11,1-4 0,-1 5 0,0-5-5,-2 0 10,2-1 57,-2 0-62,1-2 0,0 3-6,-1-5-5,2 2 5,-2-5 12,1 0-6,0-1 0,-1 1-11,2-2 11,-2 2 0,1-2 78,0 4-72,-1-4-12,1 4 6,-1-4 0,0 2-73,0-1 79,0 1-6,0 1 6,0 3-6,1-2 44,-1 1-44,1-2 0,-1 0 0,0 1 12,0-2-12,0 2 5,0 0-5,0 0 0,0 5 51,0-3-51,1 3-12,-1-5-44,2 1 56,-2 0-5,2 0 5,-2-1 0,2-1 39,-2 0-50,2 2 11,-2-2 0,1 2 0,-1-4-6,1 1-27,-1 0 33,1 1 0,0 1-40,-1 6 102,1-4-96,-1 5 34,0-4 0,0 2-5,0 0 5,0 1 0,0-1 73,1 1-73,-1-1 33,1 6-50,0-6 12,-1 5 10,1-5-5,0 0 0,-1-1-44,1 0 44,0-1 50,-1 6-106,1-5 95,-1 5-39,1-7 17,-1 2 17,1 0-40,-1 0 6,0 1-78,0 0 78,0 2 44,1 6-44,-1-4 0,1 4-61,-1-8 61,0 0 0,1 0 0,-1-1 0,2 0 22,-2 5 29,1-2-63,-1 2 12,0-3-16,0-1 10,0 0 12,1-2-6,-1 0 16,1 0 35,-1-1-57,1 6-44,-1-3 44,1 3 6,-1-4 0,1-1 0,-1 1-5,2-1 5,-1 1 0,1 3-6,0-2 6,0 2 0,0-4 17,0-1-12,0 2-5,0-1 0,-1 0 6,1-1 22,-2 0-22,3 4 16,-3-2-11,3 4-11,-2-3 0,1 0 0,0 0 11,-1 1-11,0 0 51,0 9-46,-1-5-10,2 5 5,-2-7-23,2 1 18,-2 0 10,2 0 23,-1 0-11,2 0-11,0-1-6,0 7 5,-1-5 7,-1 5 55,0-8-62,0-2 29,0 0-56,0 3 10,1-4 24,0 1-74,0-4 129,-1-2-67,1 0 0,0-1 28,-1 0-78,1 0 50,-1 0 0,0-1 45,0 1-45,0 1 0,-1-1 33,1 4-44,-1-3-23,0 3 34,0-4-16,0 1 60,0-1-16,0 5-22,0-3-6,0 2 0,0-2 0,1 0 11,-1 1-11,1-1 0,-1-1 0,0 1 11,0-2-55,0 0 44,1-1 0,-1 0 5,1-2-5,0 1 95,-1-2-95,1-1-5,-1 1-46,0-1 46,1 1 16,-1-1 39,1 1-16,-1-1-23,0 1 12,0 0-23,0 0-17,0 0-56,0 1 79,0-1-6,0 2 5,0-2 1,0 1-6,0-2-6,0 1-5,0-1 22,0 1 28,0 0-22,0 1-11,0-1-12,0 2-44,0-2 50,0 1-6,0-2-783,0 1-2107,-3-11 2896,-9-6 0,6 1 0,-6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4:45.3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3575 7375,'4'15'1826,"-2"-4"-1541,-2-11 382,0 0-902,-2 0-409,-1 2 380,-1 0 17,0 3 219,1-1-73,-1 0 157,0 0-56,1-2 112,1 0 9718,1-1-7746,6-2-2078,-3 0-12,6-1 1,-4 2-1,3 0-5,-1 0 22,2-1-11,2 1 67,0-1-5,1 0-124,1 0 51,2-1-6,0 0-50,3 1 134,1 0-67,1 1 11,3 0 51,11 0-62,-4 0 11,8 0 6,-8 0-11,-1-1 27,0 0 118,0-1-16,0-1-135,13-1 0,-9 0 22,11-1-11,-11 2-11,-2-1 40,-2 2 10,-2 0-50,-3 1-50,6 1-12,-7 0 73,6 0-11,-5 3 73,3-1 0,3 3-107,1-3 34,0 0-11,-1-2 5,-2 0 12,7 0 61,-10 0-61,6 0-12,-12 0-33,-1 0 39,-3 0-56,-1 0 112,-2 0-39,7 0 28,-2 0-45,5-1 0,-2 0-45,1-1-17,1 0 68,-1 1-6,1-1 61,0 2 40,-1-1-106,2 0 5,-1 1-112,15-2 123,-5 1-11,10-1 101,-9 1-68,-2 0-38,0 1 5,-1 0-28,-2 0 33,11 0 163,-10-1 34,7 0-141,-13-1-94,-2 0 33,-2 0-11,-2-1-29,-2 1 96,5 0-28,-6 1 28,6 1-106,-4-1 50,1 1 0,4-2-39,1 0 72,2 0-33,2-2 23,1 1-23,11-2-6,-11 2-27,7 1-12,-15 2 56,-2 0-11,-2 0 67,-1-1-5,-1 1-118,1-1 56,-1 1-73,3-1 129,-6 1-45,2-1-11,-7 1 95,-2 0 584,-1 0-629,-1-3 191,0 1-207,-1-2 22,0 1-28,-1-2 22,0-1-50,-1 0 0,0 0 0,0-1-56,0-2 90,0-2-34,1-1 67,-1-1 22,1-3-156,1-1 67,0-2-22,0-14 22,1 8 0,0-11-6,0 12 45,1-2-39,1 3 0,1 1-44,1 1 27,1-6 17,-1 6 50,-1-5 17,-2 9-111,0 1 44,0 0-6,-1 0-61,0-1 106,0-7 11,0 5 1,0-3-102,0 8 18,0 1-1,0 1-22,0 0 62,0 0-6,0 0 61,3 1-55,1-5-6,-1 3-22,2-4-23,-3 5 78,1 1-33,-1-1 17,1 1 62,-1 0-124,3-7 28,-2 6-50,1-5 72,-1 7-5,-2 1 84,1 2-33,-2 0-102,1 1 51,-1-2-5,0 0-57,0-2 73,0-1 45,0-3 6,1 3-96,-1 0 34,1 4-11,-1 4-73,0-2 118,0 3-34,0-1 129,0-1-191,0 1 62,0-3-22,1 4-40,-1-1 62,1 2-370,-1 0 365,2 1-6,-1 0-23,2 0 34,0 0-56,0 0 112,2 0-28,1 0 34,1 0 5,2 0-123,0 0 56,3 1 0,2-1-67,4 1 78,3 0-11,3-1 95,3 1-33,3-1-124,3 0 62,-1 0 0,1 0-56,-2 0 56,-4 0 0,-2 0 62,-5 0 10,0 0-128,7 0 40,-5 0-46,7 0 124,-8 0-62,2 1 16,0-1 68,-1 2-162,0-1 61,8 2-50,-4-1 78,7 1-11,-5-1 67,-1 0 1,3 0-113,0 0 45,4-1-6,20 0 6,-12-1 0,13 0 45,-20 0 56,-2 0-152,-3 0 51,0 0-67,1 0 0,0 0 73,2 0 66,10 0 7,-9 0-146,7 0 67,-15 0-12,0 0-44,-2 0 62,0 0-6,-1 0 73,-2 0-12,-2 0-105,2 0 21,-4 0-44,0-1 101,-4 0-34,-2-1 50,0 1-28,4-2-22,-3 2-33,3-2-18,-6 1 102,2 0-51,0-1 67,3 1-61,5-3-6,3 2 0,7-2-107,23-1 141,-12 3-34,12-2 50,-21 4 17,-5-1-128,-5 2 61,-4-1-6,-4 0-44,-1 1 55,0-2-5,0 1 68,4-1-12,9-2-56,-4 2-28,7-2-62,-10 2 140,-1 0-50,-3-1 23,0 1 72,-3 0-129,4-1 6,-4 3-22,4-3 56,-1 2-6,2-1 61,1 0-61,0 2 0,-2 0-50,1 0-1,-8 0 63,1 0-12,-8 0 123,0 0-190,1 0 50,0 0-17,0 0-16,0 0 55,0 0-5,-1 0 605,0 0-605,0-2 6,0 0 78,-1-4-45,0-3-22,0-4 11,0-3 22,1-2-100,2-1 39,1-2-6,-1 0-22,1-3 44,-2-2-5,1-4 51,-1-2-1,-1-5-100,0-2 33,-1-2-45,0 0 23,0 0 45,0-10 50,0 15-23,0-5-66,0 20 16,0 1-17,-1 2-22,-1 0 62,0-1 44,-2-7 6,3 5-112,-1-5 45,2 7-28,0 1-28,0 0 117,0 1-50,0 1 34,0 1-29,0-1-72,0-5 17,2 5-6,0-5 56,2 8 0,-1-1 78,1 1-39,-2-1-78,2 0 22,-2 1 0,1 0 6,1-2 11,-2 4 62,2-2-62,-2 6 0,0 0 0,-1 1-84,1 1 78,-2 0 12,2 1-6,-2 2-336,1 0 297,0 2-45,0 0 117,1 0-33,0 0 84,2 0-33,1 0-85,5 0 34,1 0-34,5 0-27,1 0 66,0 0-5,0 0 79,-3 0-23,0 0-107,-3 0 29,4 0-40,-4 0 74,3 0-12,-2 0 72,3 0-4,3 0-124,4 0 56,1 0-28,4 0-28,2 0 95,15 1 22,-8 0-55,13 1-12,-15 1-55,1-1 50,-2 1-79,-4-1 129,-4-1-5,2 1 16,-8-2-50,4 2 0,-9-2-84,1 1 23,-3-1 66,3 0-5,0 0 112,5 0-56,5 0-95,6 0 39,7 0-101,27-2 107,-12-1-6,22-2 84,-21 1-23,0 1-105,-1 0 44,-5 1-73,-3 0 73,2-1 0,-17 2 56,1-2-6,-19 3-83,-3-1 33,-3 1-23,-2 0-44,-1 0 73,1 0-6,1 0 134,4 0-190,2 0 39,5 0-16,2-1-1,4 0 40,7-1-6,5-1 100,6 1-100,19-2-16,-12 3-1,15-1-50,-16 2 72,4 0-5,1 0 73,-1 0-6,-4 0-134,-7 0 61,-8 0-111,-5 0 122,-13 0-5,-3 0 84,-9 0 992,-1 0-1076,-3 0-51,2 1 51,-3 0-17,2 0 23,1 1 89,-1-2-106,2 2-79,-1-1 107,1 0 45,-3 0-12,2-1-100,-4 1 16,3 0-11,-2 0 40,2 1 10,-1-2 1,2 1-62,0 0 56,-1-1 34,2 1 44,-3-1-28,2 0-100,-1 0 50,0 0-17,0-1-44,0 0 72,0-2-11,-1 1 89,1-1-44,-1 0-50,1 1 5,0-1-34,0 1-16,0-1 50,0 0 0,0 0 39,0-1 0,0 1-39,0 0 0,0-1-62,0 2-10,1-1 72,0 1 0,0 0 84,0 1-68,0 0-16,0-1-22,0 2-79,0-1 101,0 0 73,0-1 5,0 0-162,1 1 56,-1-1 23,0 1 5,1 0 0,-2-1 61,0-1-61,0-1 0,0 0-78,-1-2 56,0 1-57,0-1 79,1-1 0,-1 0 84,1-1-78,0 0-12,0-1-39,0 1-5,0-2-6,-1 0 62,1-1-6,-1-1 56,0-6-62,1 5-39,0-5 45,0 6-45,1-1 45,-1 1 0,0-2 62,0 1-62,-2-9-45,2 5 12,-3-6-40,3 6 78,-1 1-5,1 1 51,0 0 10,1 1-122,-1 1 10,1 0-89,-1-4 140,0 2 0,1-5 34,0 5 0,1-1-68,0-1-28,0-1 12,0 1-34,0-6 84,0 6-6,0-3-22,0 5 23,1 1-34,1-3-45,1 2 44,1-1 46,0 3-6,-1-2 151,0-3-156,-2 2 5,1-3-28,-2 4-73,2 0 151,-2-1-50,1 1 28,0 0-28,-1-1-134,4-18 134,-4 16-1794,9-64 0,1-8 1766,-6 49 0,5-32 0,-2 1-824,-8 33 857,1 29-5,15-33 0,-11 42 0,13-3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05.8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35 106 7946,'0'10'1456,"0"-2"-1092,0-8 202,0 0-258,0-8 151,0 4-341,1-5 307,0 6-189,-1 1 144,0 0 181,0 0-477,0 0 118,0 0-202,0 0 123,0 0-62,0-1-61,0 0 0,0-2 56,0 1 51,0 0-107,0 0 17,0 0 55,-1 0 124,-1-1-190,-1 1 0,0-1 173,0-1-179,0 3 0,-1-2 11,2 2-22,1 1 11,-1-1 0,2 1 0,-1 0 67,0 1-67,1-1-56,-2 2 6,2-2 50,-2 1 0,1-1 33,-1 0-27,1 0-79,0 1-162,0 0 235,1 4-51,-1 2-5,1 4 56,0 0 0,0 2 12,0 1 83,0 0-95,0 0 0,0-2 0,0 0-6,0-1 6,0 0 0,0 0 140,0-1-61,0 2-79,0-2 0,0 1 50,0-1-11,0 0-28,0-1-11,0 0 196,0-1-89,0-1-96,0 0 34,0 0 50,0 0 135,1 0-12,1 0 118,0-3-230,0 1-83,-1-2-23,0-1 179,1 2-157,-1-1-22,0 1 113,1-1 688,-2 1 431,2-2-902,-1 1-134,1-1 73,-1 0-280,0 0 184,1 0 69,1 0 60,0-2-212,1 1-90,0-3 0,1 1-17,0 0-33,1 0 50,-1 1 0,2 1 33,-1 0 29,1 1-62,0 0 0,-1 0-34,3-1-72,-2 0 140,4 1-34,-1-1 78,3 0-33,0-1-56,0 0 11,-3 2-68,0 0 7,-2 0 61,-2 0 84,3 0 78,-5 0-162,3 0 0,-2 0 73,0-1-146,2 0 107,0-2-34,1 0 123,7 0-185,-5 0 57,5 0-51,-8 2-23,-1 0 79,-3 1-33,1 0-331,1 0-9467,15-2 9829,-2-5 1,2 3 0,-10-3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4:54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51 8528,'9'8'2734,"-2"-2"-1502,-7-6 840,0 0-1573,2 0-231,0-1 69,1-1 324,-2 0-661,-1 0 1904,0 1-1630,2 0-44,0 1-163,3-2 309,0 1-298,3-2-16,3 1 263,3-2-275,1 1 107,1 0-157,0-1 67,1 2 56,-2-1-123,-2 1 0,-1 1 6,-3 0 56,-1 1-74,0 0 12,-2 0-89,2 0 89,-1 0 0,9 0 73,-3 0-73,8 0 0,-5 0-56,1 0 56,-2 0-17,-1 0 62,-2 0-45,-1 0 78,-1 0-78,2 0 0,-4 0-34,3 0 34,-4 0 0,1 0 0,2 0 107,9 0-107,-3 0 0,6 0-84,-6 0 73,0 0 11,-2 0 0,-2 0 0,-1 0 72,-2 0-72,0 0 0,6 0-5,-1 0 5,5 0 0,-2 0-6,-1 0-11,-2 0 17,-1 0-5,-2 0-79,6 0 84,-3 0 0,7 2 106,-4-1-39,4 1-78,2-1 11,2-1-33,2 0-1,1 0 34,-1 0 73,6 0-73,-9 0 0,2 0-11,-11 0-40,-2 0 46,-1 0 5,1 0 0,2 0 72,1 0-38,3 0-45,8 0-62,-7 0 28,4 0 45,-12 0 0,-2 0 62,-1 0-57,-1 0-5,1 0-22,6 1-23,-2-1 56,5 1-11,-4-1 84,1 0-16,0 0-74,-2 0 6,0 0-34,-3 0-27,-1 0 66,0 0 63,-2 0-35,-1 0-44,0 0 11,0 0-50,2 0 10,2 0 40,3 0 40,3 0-29,-3-1-11,0 1 0,-6-2 17,-1 2-62,0-2 45,0 1 0,1-1 33,1 0 23,3-1-56,10-1-50,-3 1-45,7-1 95,-7 2 0,-3 0 56,-2 1-56,-5 0 0,-4 1-34,-3 0 101,-1 0-67,2-1 0,0 1-84,0-1 51,0 1 1113,-1 0 377,0 0-1457,1 2 56,-1 4-5,-1 3-51,0 3 0,0 2-12,0 2-60,0 2 72,0 1 0,0 2 39,0 0 28,0 0-123,0 2 56,0-1-17,-1 2-50,0 1 73,0 1-6,-1 1 50,0 2 0,0 0-94,0 1 44,-1 0-73,-1 15 73,1-9 0,-2 9 56,3-12-6,-1-1-55,2-1 5,-1 0 0,1-3-34,-2 10 34,1-13 50,-1 6 23,1-15-106,0-1 33,0-1-40,1 1-10,-1-1 50,1 2 0,0 0 123,-1 11-128,1-6 5,0 10-56,-1-7 5,1-1 51,-1-1 0,0-2 51,1-2-12,-2 3-39,2-8-28,-2 6-51,2-8 85,-1 1-6,1 2 73,0 0-6,0 2-73,1 1 6,0 1-50,0 7 56,0-6-6,0 3 78,0-8-5,0-3-79,0 1 6,0-1-28,0 2-5,0 5 33,2-4 84,-1 7-34,2-6-100,-2 2 33,1-1 17,-2 2-6,1-3 12,-1 0-6,0-3 95,0 5-129,1-5 34,-1 3-44,2-6 4,-2 1 46,2-1-6,-1 1 22,0 1 74,1 6-96,-1-4-51,1 6-50,0-6 101,0 3 0,0 0 118,1 3-112,0 1-12,0 1 6,1 1-84,1 11 90,0-7-6,2 8 112,-1-12-23,0 0-94,0 0 5,-1-2-28,1 2 28,1 6 0,-1-6 61,1 5 6,-3-8-72,0-2 5,-1 0-45,0-2-5,-1-2 55,0-1-5,0-1 129,1 3-174,-1-4 45,1 1-33,-1-3-18,-1-2 57,1 2-6,-1-1 73,0 2-29,1-1-88,-1 1 38,1 6-28,0-2 40,0 7-6,1-5 78,-1 1-22,1 1-106,-1 1 50,0 0-6,0-1-44,0 1 56,1 4 78,-2-3-34,1 2-56,-1-7 6,-1-1-44,1-1 21,0 2 23,-1-5 84,1 1 0,-1-8 1333,0 0-1428,2-2 5,0 0 12,2 0 22,2 0 33,2 0-10,3-1-102,4-2 35,1 0 16,2-3-51,-1 1 57,0 0-6,0-1 67,-2 2-5,1-1-124,-1 1 45,2 0-33,-2 0-6,4 1 56,1 0 0,2 0 0,18-2 0,-9-1-84,10-1 0,-14 2 5,-2-1 79,-1 3 0,-2-1 17,0 2-11,1 0-12,1 0-67,17-2 23,-7-1 50,12-3 0,-11 1 50,-1 0-16,1 0-68,-2 2 34,-2 0-100,8 0 105,-11 2-5,6-1 67,-13 3-16,-1-1-102,0 2 35,0-1-7,2 1-27,2 0 55,2 0 91,17 0-46,-9 0-100,13 0 38,-16 0-10,-1 0-40,-2-1 74,-5 1-12,-4-1 123,-3 1-179,-5 0 56,-3-1-11,-2 1-40,-1-1 62,3 0-11,-1 0 73,4-1-11,0 0-107,1 0 11,4-1-22,-3 0 62,3 1-6,-4 0 67,-1 0-16,1 0-102,-1 0 51,0 1-28,-3 0-11,-2 1 39,-1 0 50,-1-1 12,0 0-124,1 1 57,2 0-6,0-1-40,3 0 62,-3 1-11,0 0 51,-3 0-46,-2 0 337,-1 0-392,2 0 100,-1 0-50,4 0 78,1 0-27,1 0-62,4 0 11,0 1-34,3 0-5,2 0 44,0 0-5,-1-1 73,-1 1-28,-4 0-90,-2-1 40,-3 0-12,-2 0-34,-2 0 51,-1 1 68,1 0-18,0-1-95,0 0 45,1 0-33,0 0-23,0 0 56,0 0 0,1 0 134,-1 0-173,1 0 39,-1 0-17,0 0-50,1 0 67,1 0 0,1 0 78,0 0-78,3 0-28,-4 0-28,0 0-45,-3 0-156,-2 0 290,0 2 23,0 2-56,0 5 0,0 1-78,-1 2 44,-1 3 40,-1 1-6,-2 3 73,-1 0 5,0 2-111,-1-1 33,1 0-45,0-1-11,2 0 56,0-2 0,0 0 78,0 0-16,2-1-68,1 1 6,1-3-17,0 2-61,0 5 78,0-2 67,0 5-5,0-4-68,0 0 6,0 3-39,0 0-23,0 1 62,0 0 0,0-1 56,0-3 0,0 0-56,-1 5-33,-1-8-46,-1 6 79,1-10 0,0 0 84,0-2-22,1 0-96,-1-1-10,1 4-57,-1-2 101,0 2 0,-1-2 33,1 1 79,-1-2-112,1-1 0,0-1-78,0-2 44,0 1 34,-1 3 56,1-2-50,-1 5-6,0-1 0,0 2-22,-1 3 16,-1 4 6,-1 2 112,-2 16-50,1-11-62,2 9 0,2-15 33,2-3-100,0-2 67,0-1 0,1-2 11,-1-1 90,1 0-101,0 7-6,0-3-100,0 4 112,0-4-6,0 0 123,0 1-78,0-1-45,0-1 50,0 4-112,0-5 62,0 3 0,0-7 51,0 1 16,0-2-67,0 0 0,0-2-17,0 0-39,0-2 56,0 3-17,0-5 101,0 4-89,0-4 5,0 2-11,0 0-45,0 3 56,0 0 33,0 12 34,0-3-67,0 6 0,2-5 0,-1-2-67,2 0 67,0 0 0,-1-3-17,1 0 101,-1-2-84,1 5 6,-1-4-73,1 2 67,-1-5 0,0 0 28,0 0 28,0 1-56,0-2 0,2 7-56,-2-5 56,2 4 0,-3-7 17,1 0 39,-1-1-56,0 0 0,1-1 0,-1 1-73,0-1 73,2 4 17,-2-3 39,2 4-56,-1-3 0,0 1 11,0 0-78,1 2 67,-1-2 5,2 6 79,-2-5-84,1 3 0,-1-4-5,0 0-107,0-2 112,1 1 0,0 0 33,-1-1 1,1 1-34,-1 2 50,-1-3-156,0 1 106,0-4 0,0 0 22,-1-2 57,1-1-79,0 0 0,-1-1-34,0 1-50,1 1 84,0-1 6,0 1 61,0-1-67,-1-1 0,1 0 67,0 1-140,-1 0 73,0 3-45,0 0 146,2 1-101,-1 0 0,0-2 34,0 1-90,0 0 56,1-1 0,0 1 5,0-1 91,0 3-96,-1-2 50,1 5-117,0-1 67,0 3 0,1 1 33,-1 1 18,0-1-51,0 1 56,0-6-140,-1 3 84,0-7 0,-1 1 0,0-1 101,1 1-101,-1 0 0,1 2 16,0 0-55,-1 4 39,1-2-33,0 0 100,-1-2-67,1-2 0,-1 0 56,0-1-140,0 0 84,0-1-6,0 0 63,0 0-57,0-1 179,0-1-196,3 0 17,1-4-387,7-6-593,3-7-1893,8-18-6958,-1-3 9306,-2-10 1,-9 23 0,-5 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4:57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85 6865,'2'14'1142,"-1"-4"-1024,-1-10 391,0 0-273,3-3 425,-2 1-28,2-2-45,-1 2 11,0 1 40,0-2 229,2 0-442,1 0-129,-2-1 179,2 2-331,-2-1 146,0 1-162,1 0-118,-2 1 152,2-1-163,-2 2 0,2-1 22,-1 1 101,1 0 23,1 0 218,4 0 135,0 0-230,2 0-140,-3 0 151,-1-1-280,1 1 128,-1-2-128,1 2-61,4-1 122,-2 1-44,4 0 28,-3 0-34,2 0-11,1 0 0,0 0 0,2 2 174,8 0-6,-2 0 179,8 1-341,-6-3 128,-2 2-134,0-1 0,-6 2-22,-2 0 22,-4 1 0,-2 0 61,1 1-61,-4-1 28,3-1 28,-3-1 303,3-1-63,2 0-55,2-1-27,2 0-125,6 0-38,-5 0-6,4 0 341,-6 0-252,-1 0 85,0 0-34,-2 0-141,0 0-55,-2 0 11,0 1 45,4 0-39,-2-1-6,4 1 128,-2 0-77,2 0-51,1 1 17,2 0 39,0 0 128,2 1-184,1 0 84,10 0 23,-8-1-107,6 0 0,-10 0 44,1-2-72,1 1 62,-1-1-34,1 0 218,6 1-218,-6 0 0,6 2 73,-10-2 39,0 0-106,0 1-6,1-2 89,0 2 29,3-1-118,1 1 34,16 0 117,-8-1-118,10 0 23,-15-1 40,-3 0 27,-3 0-95,0 0-28,-1 0 173,11 0-167,-6 0 45,8 0 0,-9 0 66,0 0-117,0 0 0,-2 0 34,1 0 72,-3 0-100,1 0 61,4 0 51,-3 0-152,3 0 34,-6 0 0,1 0-34,-1 0 85,1 0-51,-2 0 78,7 0-139,-8 0 61,4 0 0,-8 0-17,-1 0 50,1 0 35,3 0 10,2 0 28,3 0-139,2 0 33,15-3-73,-10 1 79,8-2-6,-15 1 44,-3 2 24,-3 0-102,-1 1 34,-2 0 11,7 0-5,-3 0 83,8 0 46,-1 0-18,3-2-122,4 0 5,2-2 0,2-1 33,-1 0-33,-3-1 0,-3 2 73,-4 1-22,-5 2-85,-2 0 34,-1 0 0,-1 0 6,1 1 38,1-2-21,0 0 72,2-1-22,1 0-107,2-2 34,11-1-67,-5 1 78,9-1-11,-8 2 51,1 1 49,3-1-133,1 2 33,5-2 33,21 0-27,-13 0 0,15-1 61,-20 2 17,3 0-123,1 1 39,3 1 0,1 0-62,3 1 96,-2 0-34,0 0 50,-1 0 34,16-1-84,-17 0 0,9-1-39,-21-1 44,-6 1-5,-1-2 45,-1 2 56,2-1-107,21 1 6,-6 1 51,17 0-46,-10 1 23,3 0 12,3 0 72,2 0-124,0 0 12,-2 0-16,-2 0-18,15 0 34,-20 0 34,11 0 44,-24 0-123,-4 0 45,-3 0-5,-5 0-63,-2 0 102,5 0 33,-7 0 23,4 0-129,-8 0 39,1 0 0,-1 0-51,3 0 57,1 0-6,5 0 33,4 0-5,23 0-28,-9 0 0,14 0-78,-20 0 123,-6 0-45,-7 0 50,-8 0-111,-8 0-7,-4 0-570,-3 0-1256,-17 0-7937,-5-1 8968,-18-3 0,18 2 0,4-1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19.2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7789,'7'9'1389,"0"-2"-896,-7-7 106,0 0-100,6 0-23,-5 0 157,7 0 0,-8 0 1708,1 0-2005,-1-3-230,0 2-89,1-4 89,-1 3-44,1 0 359,0 0 979,-1 2-493,1-2-622,-1 1 131,0 0-209,0-1 224,0 1-504,0 4 23,1 2 55,1 6-5,0 1 17,1 1 56,-1 1-146,-1 0 56,1-1 17,-2-1-33,2-2 38,-2-1-5,1-3 0,0-1 124,-1-3-147,1 0-134,-1-1-274,1 2-2683,1 3-5932,2 2 9046,1 0 0,-2-3 0,0-2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0.0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19 8332,'2'12'1972,"0"-2"-1244,-2-10 617,0 0-1077,-1-5 40,0 2 163,0-4-270,0 3 208,1 1-6,0-1-44,0 0 290,0 0-211,0 1-91,0 1 734,0 1-1193,-2 1 140,1 2-28,-2 3 0,2 3 0,0 0 168,1 2-163,0-1 74,0 0 139,0 0-123,0-1 12,0-1-1,0-2-100,0 0 319,0-3-185,0 0 0,0-1-56,0 0-90,0 1 6,0 0-174,0 1 118,0 3-1607,0 4-4011,0 3 5674,0 2 0,0-6 0,0-3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0.8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78 8343,'14'4'1737,"-4"0"-1737,-10-4-1350,0 0 1170,10-12 35,-7 8 139,8-9 6,-8 10 0,0-1 135,2 0 27,1-1-16,1 1-23,0 0-123,-1 0-6,-1 1-78,0-1-397,-1 2 441,-1-2-60,0 2 100,-1-2 364,-1 2-23,1-1 522,-2 2-140,1-1 4032,0 2-509,-1-2-4246,1 8-28,-1 1-11,0 7 44,0 0-5,0-1 51,0-1 27,0-1-78,0-3 0,0-1-235,0-2 229,0 2-1585,0 1-2492,0 2 4083,1 0 0,-1-3 0,1-4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1.6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90 8069,'16'11'2952,"-4"-2"-2532,-12-9 544,0 0-231,-4-16-419,4 10-191,-4-13 493,4 13-403,0 0-73,0 0-45,2 0-50,0 1-90,2 0-61,-1 1-370,0 1 352,-1 1-105,-1 0 117,1 2 173,-1-2-61,0 1 152,0 0 660,0-1-275,-1 1 209,2-1 49,-2 0-442,2 0 296,-1 0-218,2 0-268,-1 0 454,2 0-421,-2 1-96,1 0-60,-1 1-35,0 0-72,-1 0 0,0 0 117,1 3-50,0 1 235,0 3-139,0 3 4,1 0 85,0 3-179,0 1 268,0 2-195,0 2-46,1 0 40,-1 1-11,0-2-68,-2 1 6,1-3 0,-2-1-218,2-3-253,0-2-2218,4-3 2689,8-2 0,-6-2 0,3-2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2.3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6 117 8259,'-3'-8'1642,"0"2"-1497,3 6-240,0 0-123,6-20-51,-3 14 269,4-15 0,-5 18 274,-1 1-22,0-1 96,0 0 492,-1 0-577,1 0-62,-1 0 668,0-1-141,1 0 286,-1-1-236,2 0 102,-1 0 105,0 0-425,0 1 0,0 2-95,-1 0-426,2 2-16,-1 0 347,2 5-275,0 0-50,1 7-45,0 0 90,1 1-34,0 0-51,-1 0-5,1-1 107,-1-1-107,3 1-774,1-1-2430,2 4-4894,1-1 8098,-1 2 0,-4-8 0,-2-2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2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38 9890,'-2'-13'2873,"0"4"-2235,2 9 309,0 0-354,0-5 472,0 4-399,0-5-150,0 6 452,0-2 484,0 1-1424,1 0-28,2 7 117,0 1-27,2 9-90,-1 0 0,1 1 67,0 1 11,-1-1-78,-1 0 0,-1-1 0,0 0-235,-1-1-1160,0 0-1809,0 3-1831,-1 0 5035,1 1 0,-1-8 0,0-4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38.9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0 248 8982,'16'6'1624,"-4"-2"-1041,-12-4-46,0 0-83,0-7 17,0 5-1,0-7 124,0 7-28,0 0-135,0-1-22,0 0 11,0-1-168,0 0-17,0-1-223,0 0-12,-1-1 106,0 0-100,0 1-6,-1 0 89,2 1-89,-2 1 0,2 0 112,-2 1-112,2 0-11,-2 0 11,2 0 17,-1 0 212,0 0-229,1-1 124,-1 2-124,1-2 1960,0 3-1792,0-2-168,0 6 34,0 3-23,0 10 45,2 4-56,1 6 39,3 2 29,0 5-57,0-2 34,-1 2-45,-2-1-28,0 0 28,-2-1 33,1-1-33,-2-3 118,1-4-118,-1-3-17,0-4-22,1 1 39,-1-8-6,1 0 6,-1-7-95,0-2 11,1-9-68,-1 0-145,1-9 84,-1 1-78,0-2-179,0-2 55,0-2-89,0-3 168,0 0 152,0-1-29,2 1 45,0-1-6,3 0-6,-1 1 91,-1 0-107,0 1 39,1 0 151,-1 2-66,1 1-1,-2 1-67,2 1 45,-1-8 95,1 7 33,-1-6-33,1 8 11,-1 2-5,1 0-6,0 2 0,1 1 157,4 0-101,-2 4 0,4 1-51,-3 6 46,1 1-1,1 1 113,1 0-35,2 5 40,-2 1-89,1 6-68,1 5-145,-4-4 100,1 4-39,-6-6 68,-2-1-1,-1 0 6,-1-1 45,0 0-45,0 4 45,-3-3 33,-3 5 68,-5-4-67,-5 0-1,-3 1-39,-3-2-39,-1 1-5,0-1-74,1 0-403,-8 5 79,9-3-124,-3 3-391,10-3-107,4-3-157,3 1 1182,3-2 0,3-4 0,1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4.7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 9050,'1'7'2990,"-1"0"-2054,0-7 5203,0 0-6139,0 5 145,0 0-133,0 5 88,0-1-60,0 0 116,0 3-139,0 2-17,0 3-229,0 4-948,0 3-2570,-2 9-2711,0 1 6458,-1 4 0,2-18 0,-1-5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5.3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7834,'10'13'3226,"-2"-2"-1999,-8-11 5,0 0-885,0-13 34,0 9 112,0-9-432,0 12 2874,0 1-2867,0 3 419,0 2-297,0 3-72,2 2 22,1-1-73,3 2-134,0 0-432,2 3-1332,-2 1-12,1 9-3657,-2 1 5500,0 5 0,-3-15 0,0-3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5.9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11 9402,'-3'-6'3014,"2"2"-729,1 4-1709,1 0 97,2 0-236,0 0-280,0 0 341,-1 0-330,-1 0 39,1 0 146,-1 0-347,2 0 145,0 0-151,0 1 50,1 4 62,-1 2-28,0 2 123,0 2 298,0 0-471,0 1 123,5 7-337,-3-5-285,4 6-1322,-3-5-1579,0 3-762,0-1 4128,0 1 0,-3-8 0,-2-4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6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8489,'6'9'2095,"-2"-2"-1361,-4-7 4363,0 0-4980,3 0 152,-2 0-258,2 0-5,-1 0 0,-2 0-18,2 2-32,-1-1 88,1 2 18,-1-1 336,1 0-208,-1 1 101,1-1-285,0 2 111,0-1-44,0 1-34,1 1-39,0 1 62,2 1 22,0 1-168,2 2 84,0 1-1070,2 3-683,2 4 1753,4 8 0,-6-11 0,0 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8.0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9 12802,'-4'-4'4548,"0"0"-3018,4 4 956,0 0-1965,3 0-387,5 0 326,6 0-382,8 0 29,5 0 145,4 0-151,2 2-129,-1 4 28,1 4 0,-1 6-90,-3 4 90,0 4 0,-4 4 17,-4 1 100,-2 0-167,-3-1 50,-1-4 0,-1-5 22,1-3-16,0-5-6,0-3 0,2-2-118,0-3-767,10 1-11,-8-1 174,5 0-836,-12 0-441,-2-1-774,-2-1 2773,4 0 0,-5-1 0,1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9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311 64 7923,'11'7'3131,"-2"-2"-1966,-9-5 1109,0 0-1876,4-12 56,-3 9-258,2-10 179,-3 13 1053,0 0-828,0-4-600,2 1 151,0-5-134,3 1-12,-2 0-5,0 0 275,-1 3-225,-1 0-56,0 3 6,0 0 1709,0 0-1709,-2 4-22,-1-1-29,-2 6 57,-1-1-6,-3 4 213,0 2-107,-2 3-5,0 3-84,-1 2 106,-3 4 17,0 1-135,-3 2 29,0 2 128,-3 2-61,-1 3-101,-2 0 0,-1 0 51,0 0-29,-1-5 23,1-3-45,3-5 106,3-3-33,4-5-73,3-4 0,4-4 6,3-2 100,3-3-2206,0 0-3126,4-1 5226,2 0 0,-1 0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33.7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7610,'14'1'201,"-4"0"-817,-10-1 248,0 0 1,0 0-1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34.6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0 153 23159,'24'-3'-84,"-3"-3"84,1-12 0,-4 1 84,0 2-163,-2 0 79,-2 1-123,-1 1 5,-1 2 118,-2 0 0,0 2 17,-3 1 17,-1 2-68,-3 3-39,-1 0-425,-2 3 498,-3 7 17,-2 1 39,-4 10-62,-2-2 6,-3 4-5,0 1-96,-3 1 101,1 0 0,2-2 78,2-1 57,4-3-135,3-3 0,3-3 56,1-2 179,1-2-112,0-1 163,3-1 234,4-2-486,6 0 123,7-2-476,21-4 145,-7-1-772,12-5-573,-16-1-2194,-7-4 3713,-7-4 0,-9 8 0,-3-1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35.3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55 9408,'9'0'4441,"-2"0"-3113,-7 0 688,0 0-1971,-4 1 425,1 0 34,-3 0-201,2 0 370,2 0 4,2-1-593,-1 2-84,1 0 207,1 1 152,5 3 486,4 0-374,6 1-28,0 1 122,1-3-553,-2 1 206,-5-4-218,-4 0 101,-5-2 22,-1 0-549,-7-6-1204,-1-11-8201,-7-7 9436,5-8 1,3 16-1,4 2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37.3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65 8746,'-7'-9'2941,"0"2"-1837,7 7-275,0 0-762,0-8 39,-1 5-106,1-5 0,-1 6 90,1 2-40,-1-2-50,1 1 34,-2 0 106,1 0 6620,0 1-6508,7 0-224,2 0 146,7-2-6,1 0-151,1-2 22,1 0-56,-1 0 17,-1 1-610,-1 1-1070,0 1-2768,4 1-1730,1 0 6178,2 0 0,-10 0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51.3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13 8310,'-4'-7'1932,"2"2"-1439,2 5 4156,0 0-4649,-3 0 5,2 0 18,-2 0-23,2 0 0,-1 0-6,0 0 96,0 0-96,0 0 6,0 2 0,0 0-11,1 2 17,-1 0-6,2 0 0,-1 1 101,1 0-101,0 0 0,0 1 0,0-2-6,0 2 40,0 0-28,0 1 66,0-1-72,0 1 0,0-1-11,1 0 11,1 0 34,1-1-29,1 1-5,0-2 34,0 1 33,0-1 129,1-1-157,0 1 202,4 0-235,-3-1 33,3 1-39,-3-2 11,0-1 23,-1 1-34,4-2 89,-3 1-21,2-1 21,-2 0-22,-1 0-61,1 0 128,1 0-128,0 0-6,-1-1 17,-1 0-12,2-3-5,-3 2 0,2-3 62,-2 3-62,-1-2 0,0 1 106,0-2-117,-1 1 11,0-1 0,0 1-39,-2 1 106,1 0-61,0 1-6,-1 0 95,1 1-95,-1-1 84,0 1-84,0-1 0,0 0 302,0 1-268,0 0-6,-1-2-28,0 0 0,-2 0 6,1 0-6,-2 0 0,2 0 22,-2 0-22,1 1 0,-1 0-34,0 0 6,0 0 23,0 0 10,-1 1-5,1-1 56,0 1 0,0 0-61,1-1-12,1 2-67,-1-1 84,1 1 0,0 0-6,-2 0-66,0 0 38,-3 0-156,1 0 156,-3 0-84,3 0 118,0 1-33,0 1-51,0 0 84,1 1-90,0-2-156,1 1 235,1-2-62,0 1 6,0-1 100,2 0-66,-2 0-965,3 0 253,-1 2-347,1 1-902,0 2 1994,0-1 0,0-2 0,0-2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37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8780,'4'4'3916,"0"-2"-1312,-4-2 1037,0 2-3305,2-2-336,4 2-112,4-1-432,2 0-1175,7 1-3434,0 1 5153,6-1 0,-11-1 0,-4-1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38.1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11278,'7'6'3809,"-2"0"-2761,-5-6-141,0 0-532,3 1 415,-1-1 56,4 1-487,0-1 257,2 0-532,2 0 5,3 0-178,2 0-46,3 0-1327,11-2-6316,-1 1 7778,10-4 0,-18 3 0,-4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40.0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9738,'2'11'2762,"0"-2"-2023,-2-9 84,0 0-761,9 3 296,-4 1-302,6 4 123,-7 2 320,-1 2-376,0 3 253,1 1-7,-1 3-369,0 1 342,0 1-152,-1 0 113,0 0 22,1 1-208,-1-1-117,1 1 0,-1-1 84,0 0 6,0-1-85,0-1 46,-1-2 50,1-2-12,-2-4-89,1-2 0,-1-2 51,0-3 83,0-1 2482,0-2-2610,1-8-6,-1 0 111,1-6-60,-1 0-62,0-2 11,2-4-286,0-1 208,3-1-348,0-1 40,1 1 179,1-1-297,0 2 195,2 1 1,1 0-179,0 1 330,1 0-269,1 1 264,1 1 78,1 4-112,-1 1 190,-2 3 6,-1 2-106,-3 3 72,1 1 34,-1 2 23,2 0 66,0 0-89,1 0 0,1 0 129,8 1-129,-6 2 0,5 2 17,-9 1 39,0 2-56,-2-2 0,0 0 0,-1-1 45,-1 0-34,0-1 78,-1 0-10,-1 0-29,1 3-50,-1 0 6,-1 4 5,-1-2-5,-1 1 50,0 1-23,0 1 102,0 1-135,-2 6 0,1-5 156,-3 4-156,1-6 6,0-1 190,0 0-78,1-2-118,1-1 5,0 3 135,1-4-101,0 2 6,0-4 50,0 1 73,0-2-168,0 0 135,0-1-96,0 0 410,0 0 72,0-1 123,0 0-454,1-1 146,4 0-336,4-1-62,5 0-38,3 0-1688,6 0 1788,12 0 0,-15 0 0,3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40.8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13 135 10567,'-7'-1'5366,"2"0"-3915,5 1 3136,0 0-4038,5 0 0,1 0-499,7-3 62,2-4-112,3-5-263,5-4 263,1 0-358,2-2 100,-3 1 208,-3 1-79,-4 4 90,-4 4 39,-5 3-135,-4 3-5,-2 1-196,0 1 336,-1 4-28,-1 1 22,-3 6 6,-1 3 0,-2 2 202,1 2-85,-1 1 68,1 2-101,1 0 34,0-1 84,2-2-152,0-1 40,2-3 44,0-1-55,1-3-79,0-1 0,0-2 0,0-3 145,0-2-145,0-1-677,8-1-2477,7-9 3154,16-13 0,-13 9 0,3-7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41.0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18728,'0'14'3321,"0"-2"-3321,0-12-3277,0 0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5.2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53 45 6591,'-9'-2'1674,"2"0"-1254,7 2-11,0 0 174,-3 1-382,2-1-61,-2 1 191,2-1-202,0 0-90,-1 1-151,-1 1 56,-1 0-34,-1 2-5,1-2-11,0 1 106,1-1 145,2-1 8044,0 0-7668,4-2-224,0 1 73,3-3 201,0 2-571,0-3 201,3 0-201,0 0 135,2-1-34,0 1-68,1 0-33,-1 0 50,0 0 23,-1 1-73,-1-1 0,-1 2 34,0-1-6,0 1 17,-1 0-29,-1 0 80,-1 0-29,-1 1-118,-2 0 51,1 1-285,-3 0 285,2 0-851,0 0-914,3 0-212,8 0-1719,2 0 3696,5 1 0,-9-1 0,-3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5.8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25 8086,'2'6'2134,"0"-2"7606,-2-4-9605,4 0-141,3-1 6,7-2 0,1-2 67,1-1-67,-2-1 0,-1 2 12,-3 1-7,-4 2-10,-2 1-824,-3 1-365,0 0-122,1 0-952,4 0-1031,2 2 3299,3 0 0,-6 0 0,1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6.3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17 9419,'3'9'2313,"0"-2"-1685,-3-7 7163,0 0-7679,3 0-23,2 0 118,4-2-207,4-1 6,1-2 100,2-1-55,-3 1-57,-2 0 6,-5 2-162,-1 1 44,-4 1-1410,0 1 384,1 0-1634,4 0-1842,3 0 4620,6 0 0,-8 0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6.83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 41 8326,'-12'-12'1872,"2"2"-1581,10 10 7360,0 0-6749,5 0-611,0 0 241,7 0-397,0-3-74,2 1 18,-2-3-74,-3 2-5,-2 0 0,-2 2-269,-3 0 45,2 1-846,-1 0-610,5 0-2224,3 0 3904,2 0 0,-5 0 0,-3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7.3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18 8954,'8'4'3271,"-2"-2"-2453,-6-2 5612,0 0-6071,3 0-124,0 0 0,3-1-145,1-1-90,0-2 0,1 1 0,0 0-140,1-1 140,-1 2-342,1-1-397,0 2-1194,1 0-1220,4 1-2068,1 0 5221,2 0 0,-7 0 0,-4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37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34 6383,'4'0'1299,"0"0"158,-4 0-1446,0-2 23,0 0-34,0-2 11,0 3 45,0-1 151,0 1-117,0-1 39,0 0-17,0 1 196,0-1 0,0 1-185,0-1-84,0 1 51,0-1-40,0 1 23,0-1-11,0 0 279,0 1 1497,0-1-1682,1 2-94,1-1 196,0 1 44,-1 0-145,0 1-62,0-1-22,0 2-6,0-1 28,0 0-5,0 1-17,-1-1-23,0 0 79,1 1-28,1-1-96,-2 0 40,1 1 106,0-2-44,-1 2-102,1-1 51,-1 0 45,0 1-11,1-1-85,-1 0 29,1 1 582,0-2-610,-1 2 0,2-1-1,-1 1 51,0 0-56,1 0-39,-2 0 39,1 0 11,0 1-11,-1-1-33,1 1 33,-1 0 50,0 0-50,0 0 34,1-1-23,-1-1 50,1 0-61,-1 1 12,1-1 27,-1 1-39,1-1 0,-1 1 50,0-1-50,1 1 6,-1-1-1,1 0 46,-1 1 10,1-1-61,-1 0 0,2 1 6,-2-1 5,1 1-5,-1 0 33,0 0-39,0 0 0,1 0 0,-1 0 0,1 0 6,0 0-1,-1 0 1,1-1-1,-1 1-5,0-1 6,0 1 0,1-1-6,-1 1 16,1 0 7,-1 0-18,0 1-10,1-1 5,-1 0 0,1 0 17,-1 0-17,0 0 0,0 0-6,0 0 6,1 2-28,-1-1-6,1 2 34,-1-1 0,0 0 40,0 0-35,0 2 6,0-2 34,0 1-45,0-2 0,0 1-5,0-1 5,0 1 0,0 0 0,0-1 5,0 1 1,0-1-6,0 0 11,0 2-5,0-1-6,0 2 0,0-2 0,0-1 5,0 1 12,0 1-17,0-1 0,0 2 0,0-3 0,0 1 6,0-1-1,0 2 1,0-1 27,0 1 1,0-1-62,0-1 28,0 0-11,0 1 11,0-1 45,0 0-45,0-1 0,0 1-34,0 0 28,0-1 6,0 1 23,0 2-23,0 0 5,0 1-5,0-2 0,0 0-5,0-1 5,0 1 0,0-1 0,0 0 0,0 0 22,0 1-22,0-2 0,0 3 11,0-2 6,0 1-11,0 0-12,0-1 12,0 1-6,0 1 0,0-2 0,0 3-6,0-4 1,0 1-7,0 0 12,0-1 17,0 1-22,0 1-7,0-1 12,0 1 0,0 0 12,0-1 16,0 1-28,0-1-51,0 0 51,0 1 6,0-1-12,0 2 6,0 0 0,0 1 0,0-2 0,0 0 0,1 0 0,0 2 0,0-1 0,1 2 23,-2-3-23,2 0 0,-2 1 44,2-1-44,-2 2-33,2-1 33,-2 2 39,2-1-33,-2 1-18,2 2 7,-2-3-29,2 2 34,-2-3 6,2 2 50,-1-1-23,1 1-33,0 0 0,0 0-28,1 0 34,0 4 28,0-3 27,0 3-55,-1-3 22,0 1-28,0 1-39,0 0 39,-1 1 72,1 2-66,-2-3 28,2 1-34,-2-4 0,2-1 0,-2 0 5,2 3 1,-2-3 11,2 3-17,-2-3 0,1 1 0,0-1 61,-1 2-55,1-1 67,0 2-12,0 0-55,-1-1 33,0 1 11,0 3-44,1-3 33,0 4-33,-1-5-1,0-1 79,0 1-44,0 1-29,0-2-11,0 2-28,0-3 28,0 0 56,0 0-56,0 0 33,0-1-33,0 1 0,0 1-5,0 0 5,0 0 0,0 1 45,0-1 5,0 1-11,0 0-33,0 0 50,0-1-56,0 0 0,0-2 67,0 1-17,0 2-50,0-1 0,0 2 62,0-2-62,0-1 6,0 0 16,0 1 12,0 1-12,0 0 17,0 1-5,0 4 27,0-1-21,0 2 21,0-4-22,0 0 12,0 0 5,0 5 22,1-4-27,0 4-7,0-5 12,0 0-50,0 0 56,-1-1-62,1 0 50,0-1 23,-1-1-73,1 1 11,0-1 40,0 5-17,0-3-29,0 2 1,0-3-6,0-1-22,0 1 117,-1 2-90,1-1 51,0 1-50,-1-2 0,0-2-1,1 2 29,0-1-23,-1 0 23,1 1-34,0-1 5,-1 1 1,0 0-45,0 5 39,0-5 5,0 5 6,1-7-11,0 1 40,0-1-46,0 1 12,0-1-6,1 2 5,-2 0 12,2 5 45,-2-1-57,2 2-5,-2-2 0,2 1 0,-2-1 0,2 1 0,-2 0 39,3 3-39,-2-1 34,2 1-23,-1-1 62,0-1-67,0 3-1,0 0 79,0-2-84,0 2 34,-1-3 11,2 6-12,-3-6 18,3 3-1,-3-6-50,2 0 6,-2 0 38,1-1-44,0-1 40,-1 6-40,1-4 5,0 5 34,-1-6-33,2 2 61,-2-1-67,1 0-28,0 0 28,-1-1 6,2 1 39,-1 3-40,0-2-5,1 2 0,-2-4 34,2 0-29,-1-1 1,1 1 0,0 0 27,0 6-33,0-4 0,-1 7 11,1-5-5,-2 1-6,2 0 34,-2 1-18,1 0-10,0-1-6,-1 0 0,2 5 34,-1-3-34,1 3 5,0-4 90,-1-1-89,1 0-6,-2 0-28,1 0 22,0 4 68,-1-4-56,1 3 33,-1-7-39,0 0 0,0-1 0,0-2 0,0 1 0,0-1-34,0 0 34,0 3 0,0-2 0,0 3 0,0-5 34,0-1-1,0-1-33,0-2 6,0 0-12,0 0 1,0-1 5,0 1-17,0-1-22,0 0 39,0 0 0,0 0 0,0 0 45,0 0-40,0 0-78,1 1 73,-1-1 40,1 2-7,-1-1-33,0 0-17,1 0-33,-1 0 33,2-1 84,-1 0-61,1 1-6,-1 0 0,0-1 6,0 0-6,0 2 11,0-1-11,0 1 5,0-1-5,0 0 6,0 0-12,0-1-44,1 0 95,-1 0-56,0 0 16,-1 0-5,0-1 11,0 1-33,1 0 22,0 0 0,0 1 0,0-1 0,0-1 0,0 1 6,0-1-1,-1 1 1,1 0-6,0 0 0,-1 1-6,0 0 57,2 3-46,0-3 6,-1 3-5,0-3 0,-1 0-6,1 0-40,0 0 40,0 0-5,0 1 5,0 0 0,-1-1 50,1 1-44,-1-1-6,0-1 5,0 0 1,0 0-6,0 0-11,1 0 11,-1 1-6,1 0-27,-1 0 33,0-1 22,0 0-22,1-1 6,-1 1 50,2-2-96,-2 2 80,1-1-858,-1 0-3215,1-11-3742,-1-3 7775,1-11 0,-1 12 0,0 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7.8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4 100 9649,'-2'-13'3148,"0"4"-2605,2 9 1681,0 0-1289,3 0-314,-1 0 180,2 0-106,0-1-420,1-1 391,2-1-526,2-2-134,3 1 50,3-2-56,3-2-207,5-1-1105,10 0-6555,1-1 7867,6 0 0,-19 4 0,-5 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8.6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8237,'16'6'4604,"-4"0"-3405,-12-6 1753,0 0-2952,2 4 145,-1 0 482,3 5-436,-1 0 218,0 2 84,1 1-487,-1 1 363,1 2-363,0 0 0,0 1 72,1-1-78,1 0-1289,1 0-1355,3 1-2570,0-1 5214,0-1 0,-5-5 0,-1-5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9.1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27 9934,'-3'-15'1804,"0"4"-695,3 11 2644,0 0-3703,-1 2 269,1-1-313,-1 3-1,1-2 499,0 1-498,0 2 319,0 1-135,0 1-123,0 2 230,0-1-258,2 1-39,0 0 0,2-1-229,0 1-1098,1 0-2538,-1-1 3865,1 1 0,-3-5 0,0-2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9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21 10909,'-4'-11'4357,"1"2"-3135,3 9 3443,0 0-4721,-1 2 50,0 1-66,-1 3 66,0 2 6,0 2 0,-1 2 84,0 0-78,2 1-12,0-1-257,1 0-1115,0 2-795,0-1-2521,3 0 4694,1-1 0,0-5 0,-1-3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09.9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71 6915,'11'0'2179,"-2"0"-997,-9 0 621,0 0-1007,1-3-135,-1 2 5,1-2 1284,-1 2 2385,0 0-4117,1 0-72,2-1 251,2 0-397,1-1 140,1 1-123,3-2 134,-1 1-156,1-1 5,0 0 0,-2 1 22,1 0 23,-2 1-45,1 1 0,-1-1 39,-1 2-45,-1-1 6,1 0 0,0 0 241,1-1-202,1-1 73,1 0-112,-1-1-11,0 1-28,-4 0 28,-1 3-1697,-2 0-3059,2 0-2694,-1 0 7461,4-2 0,-4 1 0,1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0.8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83 10097,'-6'-13'2397,"0"2"-2397,6 11-482,0 0 482,-14 0 611,9 0-17,-9 0-90,13 0 1999,1 0-2508,-4 0 5,3-1 0,-5 0 509,5-1-66,-1 0 117,2 0-112,0 1 1115,0-1-1378,0 1 179,3 0-263,0-1 139,4 2-77,0-1-51,1 1-62,0 0-50,0 0 50,-1-1 214,1 1-152,-1-2 84,2 1-6,1-2-72,0 1-74,0-2-44,-1 2 0,-1 0-84,-3 1 90,-2 1-947,-2 0-632,-1-2-2304,6-1-3959,2-2 7836,7-2 0,-7 3 0,-1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1.3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39 8035,'-8'-10'2185,"2"2"-1670,6 8 8262,0 0-8463,2 1-96,3-1-212,3 1 587,3-1-262,3 0 10,-1-1-21,3-2-203,-2 0-100,0-3-17,-1 2-90,-4 1 12,-3 1 89,-2 2-11,-3 0-1814,0 0-852,0 0-1109,3 0 3775,1 1 0,-2 0 0,0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1.9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 63 10763,'-2'-8'2588,"0"2"-2336,2 6 6844,0 0-6603,6 0 123,1 0-537,7-2 229,0-1-308,0-2 68,2-1 21,-1 0-55,-1 1-34,-1 0 28,-3 1 5,0 1-66,-2-1-34,-1 2-673,-1 0-335,0 1-1872,-2 1-817,2 0-3942,-1 0 7706,1 1 0,-2-1 0,-2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2.4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10192,'16'14'2358,"-4"-4"-1596,-12-10 1641,0 0-1647,-4 2-347,2-1 431,-2 0 3119,4-1-3684,4 0-34,4 0-112,5-1-22,3-1-141,1-3 34,0 0-252,-2 1 44,-4 2-772,-4 1-1109,-3 1-2017,-3 2 4106,-1 1 0,0 0 0,0-1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3.2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30 9694,'7'0'1629,"-2"0"-822,-5 0 6346,0 0-6487,3 0-190,0 0-353,3-1 236,0 1-359,0-1 5,1 1 79,0 0-84,3 0-420,1 0-2632,10-3-5983,0-3 9035,7-3 0,-14 4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02.4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2 10914,'0'15'2342,"0"-4"-1603,0-11 5859,0 0-7191,0 5 10,-1 0-190,-1 4-224,-2 0 414,0-3 343,1-1 172,1-1 68,0-2 68,1-1 5964,0 0-6026,1-5-1,0 2 1,0-5 0,0 3-1,0 1-5,0 1 235,0 0-201,0 0-28,0 0-6,0-2 0,0 2 0,0-1 0,0 1-6,0 1 0,0-1 6,0 1-5,0 0-6,0-1-29,0 1 35,0-1-57,0 0 6,0 0 56,0 0 0,0 0 0,0 0 0,0 1-5,0-1-12,0 1 17,0-1 33,0 0-33,0 0-39,0 0-22,0 0-567,0 1 623,0 6 5,1 3 50,1 7-50,2 2 51,1 4-18,1 3-22,0 4 40,0 0-1,-1 1-11,1 1 23,-2-4-56,1-1 61,-1-3-67,-1-2 0,0-2 45,-1-3-40,0-4 46,-1-3-51,1-2 39,-2-4-5517,1 0-3602,-1-11 9080,0 0 0,0-1 0,0 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4.9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83 8063,'8'9'1502,"-2"-2"-1435,-6-7 392,0 0-89,4-4-230,-3 2 425,3-3 287,-3 5 1747,0-1-1827,0-1 80,0 2-297,1-2-292,0 1-258,0 1 483,0-2-96,0 2 33,1-2 360,0 1-466,2-1 152,-1 0-169,2 0-296,-2 0 503,1 0-285,-1 1 45,-1-1 240,0 1-503,0-1 319,1 0-268,1 0 43,2-1 253,0 0-241,1-1 280,7-1-291,-5-1-107,6 0 6,-7 3-16,0 0-40,-1 1 56,0 0 0,2 0 151,4-1-162,-2 0 11,0-1-51,-4 2-33,-3 1 84,0 0-33,-1 1-119,2 0-2704,7 0-1093,1 0 3949,12-2 0,-14 2 0,2-2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5.4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 8046,'6'4'2045,"-2"0"-1244,-4-4 5181,0 0-5276,2 1 195,4 0-178,2 1-459,7-2 335,1 0-286,2-3-22,0 1 51,-2-2-236,-1 1-89,-3 1-17,-3 2-5,-4 0-1,-2 0-1483,-2 0 65,1 0-2093,2 0 3517,2 1 0,-2 0 0,0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7.6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8069,'10'10'3557,"-2"-2"-2515,-8-8 3763,0 0-4805,-1 5 112,1 0-28,-1 6 95,1-1 286,0-1-168,0 0 230,0-2-364,0 0-85,0-2 96,0 0-118,0-1-56,0 0 0,0 0-23,0 0-162,0 0-465,2 0-845,0 0-606,5-1-2654,0 0 4755,3-2 0,-5 0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8.0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1 9979,'0'3'3523,"0"0"-140,0-3-2851,-1 0 0,0 3-89,-1 2-68,0-1 214,1 1-556,0-3 141,1 1-174,0-2-1362,0 1-1696,4-2 3058,3 1 0,-2-1 0,1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8.4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33 8248,'0'3'3170,"0"0"6173,0-3-8934,59 5-364,-44-4 464,45 5-296,-58-6-62,-1 0 136,2 0-209,1 0-78,3 0 0,1 0-11,4-1-40,2-1 51,3-2 0,3-1-5,3-2-875,2 1-1063,3 1-2471,6-1 4414,15-1 0,-22 4 0,4-2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8.8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8254,'2'16'3248,"-2"-4"-1533,0-12 5795,0 0-7179,3 0-40,1 0 297,2 0-487,2 0 140,1 0-241,1 0 168,2 0-224,-2 0 56,0 0-134,-1 0-270,1 0-1125,1 0-1680,7 0-2482,2 0 5691,2 0 0,-9 0 0,-4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9.2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9822,'13'3'4067,"-2"0"-2550,-11-3 2679,0 0-3283,2 0-510,1 0 39,4 0-190,-2 0-185,2 0 146,-1 0-213,1 0 0,0 0 67,3 0-67,1 0-319,3 0-549,4 0-1210,2 0-1154,6 0-1495,0 0 4727,2 0 0,-13 0 0,-5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9.6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11026,'9'8'4061,"-1"-2"-3052,-8-6 3124,0 0-3803,3 0-201,2 0 213,4 0-303,-2 0 45,2-1-84,-3 1 67,1-2-140,0 2 73,0-1-688,3 1-1312,6 0-2229,1 0 4229,5 0 0,-11 0 0,-2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0.0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25 9901,'8'5'4402,"-2"0"-2693,-6-5 3062,0 0-4547,3-1 202,-2 0-348,4 1 130,-2-1-74,1 0-33,2-1 16,0 0-117,3-1 40,1 1 39,1-1-40,1-1-78,2 2-248,3-2-1073,1 2-1732,6-1-1221,-2 2 4313,2-1 0,-12 2 0,-3-1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0.42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10136,'15'4'3193,"-4"-2"-2090,-11-2 3921,0 0-4391,3 0-465,0 0 151,2 0-212,-1 0-57,1 0 17,0 0-28,1 0-39,1 0 0,0-1 68,2 0-180,1-1-90,2 1-1321,-1 0-2650,0 1 4173,-4 0 0,-4 0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10.6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40 9380,'0'13'2442,"0"-3"-2011,0-10 40,0 0-303,1-15 45,1 10-29,0-12 264,1 14-285,-2 0-51,0 2 420,-1 0-426,1-1-11,0 0 157,0-3-151,0 2 84,0 0-79,-1 1 4393,1 1-4466,3 9-27,-1 0 39,3 9 5,-1-2-5,0 2 0,-1-1 11,0 0-23,-1-1-27,1-1-1,-2-1 1,0-1 5,-1 0 23,0 1 5,0-1 6,-1 1-12,0-3-27,0 0 33,0-2-33,0-2 27,0-1 18,0-2-40,0-1 28,0-1-45,0 1 12,0-1-6,0 2 6,0-1-1,0 0-357,0-1-91,0-4-1002,0-5-2470,0-3 3915,0-4 0,0 8 0,0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1.6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70 7279,'-5'-11'96,"1"2"-152,4 9 526,0 0 51,-1-6-12,-1 3 567,0-4-409,1 5-12,1-1 224,0 0-268,0 1-157,0 0-258,0 0-163,0 0 981,0 1-622,0 0-84,0-2 241,0 2 330,0 0 73,0-1-95,0 1 1014,0-1-1031,0 1-549,0-1-240,0 1 1260,0-1-1311,0 7 101,1-1-68,1 7 68,1 1-11,1 0 44,-1 0-134,-1-1 0,2 0 0,0-1-89,0 0 161,-1 0-72,1-1 0,-2 0-464,1-1-612,-2-2-2156,1 1-1562,-1 1 4794,1-2 0,-1-2 0,0-2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2.0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 1 9598,'9'0'4414,"-2"0"-2795,-7 0 3461,0 0-4946,0 3 0,0-2-50,0 5 157,0 0-168,0 2 341,-1 4-274,-1 1 46,0 1 32,-2 2-100,1-2-124,-1-1 6,1-1 0,-1-1-50,2-1 50,-2 0-303,2 0-257,0 0-1159,1-1-1390,1-1-924,0-2 4033,3-4 0,-3-1 0,3-1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2.5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7996,'12'8'4465,"-2"-2"-2455,-10-6 2000,0 0-3578,0 3-163,0-2 213,0 2-477,0-2 270,0 1 49,0 1-240,0 1 437,0 2-370,0 2 28,0 0 213,-1 0-336,1-1 28,-1 1-84,1-1 45,0 0-241,0 1 163,0-1-768,0 1-941,0 0-7796,8 4 9538,-2-5 0,3 1 0,-6-7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2.9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9083,'3'7'3798,"-2"-2"-2382,-1-5 1967,0 0-2845,-1 3 33,1-2-111,-1 2-393,1-3 129,0 2-16,0-1-108,0 2 113,0 0-179,0-1-6,0 0 61,0-1-61,-1 1-420,1 2-1255,-1 2 1675,1 4 0,0-3 0,0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3.5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14 9878,'2'12'3350,"0"-2"-2297,-2-10 8485,0 0-9487,7 0 5,2-2 22,9 0 6,0-3-129,2 1 45,0-1-470,-3 2 235,-1 1-885,-1 1-1619,7-1-7092,2 0 9813,8-2 1,-16 2 0,-2 0-1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4.0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0 11357,'1'7'4397,"0"-2"-3355,-1-5-124,0 0-868,-3 0 107,2 1 280,-2-1 4940,3 1-5220,6-1 6,-2 0-74,8 0-128,-6 0 39,2 0-465,-1-1-196,1 1-2066,6-3-4275,-1 2 7002,6-3 0,-9 3 0,-3-1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4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10074,'16'4'3787,"-4"-2"-2427,-12-2 4925,0 0-5832,4 1-313,1-1 466,5 1-399,3-1-5,4 0 111,1 0-206,2 0-107,-1 0 0,-2 0-45,-4 0-56,-2 0 101,-2 0-554,0 0-869,3 0-4873,3 0 6296,2 0 0,-7 0 0,-3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4.8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9 11295,'4'6'3943,"-2"0"-2626,-2-6 1316,0 0-1984,11 0 202,-5 0-425,7 0 55,-8 0 293,0 0-684,0 0 206,2-1-296,0 0 107,1-1 134,1 0-236,0 0-5,1 0 0,-1 0-22,1 0-449,0 0-885,2 2-2749,6-1-2230,0 0 6335,3 0 0,-10 0 0,-3 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5.1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 11239,'16'6'4694,"-4"-2"-3187,-12-4 1557,0 0-2622,5 0-224,1 0-179,5 0 370,1 0-84,-1 0-123,1 0 213,1 0-331,0 0-11,1 0-73,1-1-252,1-1 190,1-1-1064,1 0 1126,0 0 0,-8 1 0,-1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35.5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 6 9890,'14'5'3735,"-3"-2"-2290,-11-3-520,0 0-488,2-5-275,-1 3 286,2-3-179,-3 4 6430,0 1-6778,0 4 113,0 2-34,0 5 28,0 2 62,-1 0-96,-1 2 6,-1-1-17,0 0-39,0 0 90,-1-1-34,0-1 84,0-3 17,2-2-101,1-3 0,1-1 5,0-1-72,0-1 73,0 1-6,-1 0 78,0 1 40,-1 0-124,1 1 6,-1-2 0,2 0-1518,-1-1-330,0-1-1967,-3 0-55,-2 3-566,-3 0 4436,1 2 0,3-2 0,2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36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623 10 8881,'-9'-5'2241,"2"0"-1732,7 5 3266,0 0-3528,-3 0-28,3 0-40,-3 0 280,2 0-358,0 0-12,-1 0 12,-1 0-56,2 0 756,-1 0 549,1 0-1350,0 0 51,-2 0-46,1 0-5,-3 0 0,3 1 0,-4 1-5,3 1 10,-3 2 29,0 1-23,-1 0-11,-1 2 34,-6 3 5,4-1-39,-5 3 0,4-2 17,0-1-17,-1 2 0,1-2-6,-1 0 12,2-1-6,-1-1 11,-5 3 0,4-2-11,-5 1 39,4-2-39,0-2-5,0 1 5,-1-1 5,2 0 29,-8 2-29,6-2-10,-6 1-23,6-2-6,0 0 29,1-1-63,-1 1-16,2-2 45,-1 1-45,0-2-107,-6 2-11,4-1 96,-5 1-17,6-2 0,-4 0 67,5 0 44,-1-2-111,6 0 123,1 0 6,1 0-6,0 0-56,2 0 5,-1 0-16,1 0 0,1 0 17,-1-1-62,2-2-45,-1-2-185,2-2 247,0 2-28,1-3 117,0 3-44,0 0 44,0-1 6,0 2 6,0-1 83,4-1-21,1 0-63,2 0 1,0 1 27,-3 1-27,0 1-6,0-1 0,2 0 0,0 0 6,1 1-6,0-1 0,2 0 5,0-1-5,1 0 0,0 1 0,-1 0 6,0 0-12,-2 0 1,2 0 5,-2 0 0,0 2 5,-3-1-5,-1 2 6,-1 0-6,2-1 0,0 1 0,0-1 0,0 1-6,0 0 1,-1 1 5,0 0 0,0 0 0,0 0 5,1 0 113,1 0-34,0 0 95,4 0-140,1 0 79,0 0-113,0 0 40,-3 0-39,-2 0 72,1 1-33,-2 0-39,0 1-1,-1 0-5,1 0 0,-1 0 56,1 1-45,0 0 62,1 1 45,1 0-79,0 0 196,0-1 129,5 1-16,1 2-247,0-1-51,1 0 62,-5-3-50,0 0 5,6 2-67,-7 0-84,6 2 84,-7-2 56,0 1-22,1 0-1,0 1-27,1 1 106,-1-1-78,1 1-34,-2-1 67,1-1-34,-1 0-33,-1-1 40,0-1-35,-1 1 191,2-1-196,-2 0 45,3 1 17,-3-1-62,0-1 11,0 0-11,-1 0 73,0 0-29,0 1-10,2 0-34,1 1 50,0 1-16,0-1 22,-1-1 50,2 1-5,-3-1-17,1 1-78,-2-2 44,0 0-44,0 0 78,3 2 22,-2-1 28,3 3 62,-3-4-84,1 1 51,0-2-158,-3 1 35,2-2-5602,-4 1-1865,-4-1 7427,0-1 0,-2 1 0,3-1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36.2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53 1 11547,'4'12'2039,"0"-2"-1871,-4-10 4834,0 0-4969,0 3 102,0-2 521,0 4-589,0-2 258,0 1-135,0 0-140,0 0 303,0 0-196,0 2 117,0 1 320,-1 3-477,-1 4 310,-1 2-214,-2 5-174,1 1 364,-1 1-330,1 0 145,1 0 29,0-5-113,1-2-134,0-4 67,0-2 90,1-5-146,0-1-795,1-4-2537,-5-3-6459,1-1 9780,-3-3 0,3 2 0,2 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37.3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 89 9134,'-2'-6'3243,"2"2"-567,0 4-1729,0-6-487,0 5-40,0-5 341,0 6 2421,0-1-1490,0-1-1575,0 1 309,0-1-275,1 0 84,1 1-134,2-1 33,3 0 135,1 0-112,5-1-112,1-1-45,5 0 50,3 0 23,3-2-67,3-1-6,-2 0 56,-2 0-56,-5 2-51,-6 2-828,-4 2-981,-3 1-1669,3 0-4967,2 3 8496,3-2 0,-6 2 0,-2-2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37.8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 36 11900,'-10'-2'3692,"2"0"-2864,8 2 3418,0 0-3770,3 0 67,-1-1 247,2 1-616,-1-2 330,1 1-146,1-1-279,2 0 330,3 0-331,4 0 23,2 0 39,1-1-17,0 1-123,1-1 0,-1 0-302,-1 1 229,-1-1-935,-3 2-925,2 0-2962,-2 1 4895,1 1 0,-5-1 0,-3 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38.3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14 11211,'-4'-4'4549,"2"0"1471,2 4-5672,7 0 341,-1 0-448,9 0-62,-2 0 45,3 0-73,1 0-151,1 0 0,-1 0-95,-2-2-146,0 1-112,-1-1-1036,1 1-1882,6 1-4839,0 0 8110,4 0 0,-12 0 0,-3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38.7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51 11575,'-3'-11'4661,"0"2"-3172,3 9 3390,0 0-4879,4 0 443,-2 0-281,5 0 79,-2 0 56,2 0-197,1-2-100,2 1 0,3-3-330,3 2 11,5-2-1356,9 1-2974,3-1 4649,5-1 0,-17 3 0,-6-1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39.8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10931,'5'16'4683,"-2"-3"-3513,-3-13 4729,0 0-5860,0 6-6,0 0 57,0 6 56,0-1-146,0-2 0,0 2 0,1-3-51,0 0 51,2 0-101,-1-1-274,2 0-1132,-1 1-1193,0 0-823,1 2-1344,-1 0 4867,-1-1 0,0-4 0,-1-1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40.8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8158,'12'2'1138,"-3"0"-1088,-9-2 118,0 0 84,-7 1 168,6 0 180,-5 0 744,6 0 7735,0-1-9001,0 4-16,0 2 476,0 5-449,0 2 343,0 1-309,0 3-5,0-1 56,0 1-130,0-3-44,0-2 90,0-2 22,0-2-118,0-1 6,0-1-509,2 0-343,2 1-2139,5 1-2582,1 0 5573,2 1 0,-6-4 0,-1-2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41.3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20 11838,'-17'-11'3961,"4"2"-2964,13 9 4155,0 0-4995,0 3 12,0-1-169,0 4 11,0-1 62,0 2 179,0 1-185,0 1 45,0 1 0,0 1-11,0-1-101,0 0 0,1-1-213,0 1 213,2-2-953,2 1-659,1-1-1917,4 0-3271,0 0 6800,0-2 0,-4-3 0,-2-2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41.7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11138,'4'1'4162,"-2"0"-2398,-2-1-828,0 2 364,0-1-584,0 2 253,0-1-252,0 1-308,0 0 241,0 2-488,0 0 174,0 2 252,0 0-504,0 2 0,0 0-84,0 3-50,0 1-23,0 1 73,1 3-61,3 0-600,6 1 661,11 0 0,-8-8 0,3-2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0.1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43 7375,'-15'-14'1383,"2"2"-1108,13 12-270,0 0 74,-1-4-79,1 3 0,-2-3 0,2 4-236,-1-2-1539,1 1 1775,0-1 0,0 1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11/11/20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6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30.png"/><Relationship Id="rId42" Type="http://schemas.openxmlformats.org/officeDocument/2006/relationships/image" Target="../media/image34.png"/><Relationship Id="rId47" Type="http://schemas.openxmlformats.org/officeDocument/2006/relationships/customXml" Target="../ink/ink23.xml"/><Relationship Id="rId50" Type="http://schemas.openxmlformats.org/officeDocument/2006/relationships/image" Target="../media/image38.png"/><Relationship Id="rId55" Type="http://schemas.openxmlformats.org/officeDocument/2006/relationships/customXml" Target="../ink/ink27.xml"/><Relationship Id="rId7" Type="http://schemas.openxmlformats.org/officeDocument/2006/relationships/customXml" Target="../ink/ink3.xml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25.png"/><Relationship Id="rId32" Type="http://schemas.openxmlformats.org/officeDocument/2006/relationships/image" Target="../media/image29.png"/><Relationship Id="rId37" Type="http://schemas.openxmlformats.org/officeDocument/2006/relationships/customXml" Target="../ink/ink18.xml"/><Relationship Id="rId40" Type="http://schemas.openxmlformats.org/officeDocument/2006/relationships/image" Target="../media/image33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" Type="http://schemas.openxmlformats.org/officeDocument/2006/relationships/customXml" Target="../ink/ink2.xml"/><Relationship Id="rId10" Type="http://schemas.openxmlformats.org/officeDocument/2006/relationships/image" Target="../media/image18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35.png"/><Relationship Id="rId52" Type="http://schemas.openxmlformats.org/officeDocument/2006/relationships/image" Target="../media/image39.png"/><Relationship Id="rId4" Type="http://schemas.openxmlformats.org/officeDocument/2006/relationships/image" Target="../media/image15.png"/><Relationship Id="rId9" Type="http://schemas.openxmlformats.org/officeDocument/2006/relationships/customXml" Target="../ink/ink4.xml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customXml" Target="../ink/ink13.xml"/><Relationship Id="rId30" Type="http://schemas.openxmlformats.org/officeDocument/2006/relationships/image" Target="../media/image28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37.png"/><Relationship Id="rId56" Type="http://schemas.openxmlformats.org/officeDocument/2006/relationships/image" Target="../media/image41.png"/><Relationship Id="rId8" Type="http://schemas.openxmlformats.org/officeDocument/2006/relationships/image" Target="../media/image17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19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32.png"/><Relationship Id="rId46" Type="http://schemas.openxmlformats.org/officeDocument/2006/relationships/image" Target="../media/image36.png"/><Relationship Id="rId20" Type="http://schemas.openxmlformats.org/officeDocument/2006/relationships/image" Target="../media/image23.png"/><Relationship Id="rId41" Type="http://schemas.openxmlformats.org/officeDocument/2006/relationships/customXml" Target="../ink/ink20.xml"/><Relationship Id="rId54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7.png"/><Relationship Id="rId36" Type="http://schemas.openxmlformats.org/officeDocument/2006/relationships/image" Target="../media/image31.png"/><Relationship Id="rId49" Type="http://schemas.openxmlformats.org/officeDocument/2006/relationships/customXml" Target="../ink/ink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6.xml"/><Relationship Id="rId21" Type="http://schemas.openxmlformats.org/officeDocument/2006/relationships/image" Target="../media/image61.png"/><Relationship Id="rId42" Type="http://schemas.openxmlformats.org/officeDocument/2006/relationships/customXml" Target="../ink/ink48.xml"/><Relationship Id="rId63" Type="http://schemas.openxmlformats.org/officeDocument/2006/relationships/customXml" Target="../ink/ink59.xml"/><Relationship Id="rId84" Type="http://schemas.openxmlformats.org/officeDocument/2006/relationships/image" Target="../media/image92.png"/><Relationship Id="rId138" Type="http://schemas.openxmlformats.org/officeDocument/2006/relationships/image" Target="../media/image119.png"/><Relationship Id="rId159" Type="http://schemas.openxmlformats.org/officeDocument/2006/relationships/customXml" Target="../ink/ink107.xml"/><Relationship Id="rId107" Type="http://schemas.openxmlformats.org/officeDocument/2006/relationships/customXml" Target="../ink/ink81.xml"/><Relationship Id="rId11" Type="http://schemas.openxmlformats.org/officeDocument/2006/relationships/image" Target="../media/image56.png"/><Relationship Id="rId32" Type="http://schemas.openxmlformats.org/officeDocument/2006/relationships/customXml" Target="../ink/ink43.xml"/><Relationship Id="rId53" Type="http://schemas.openxmlformats.org/officeDocument/2006/relationships/image" Target="../media/image77.png"/><Relationship Id="rId74" Type="http://schemas.openxmlformats.org/officeDocument/2006/relationships/image" Target="../media/image87.png"/><Relationship Id="rId128" Type="http://schemas.openxmlformats.org/officeDocument/2006/relationships/image" Target="../media/image114.png"/><Relationship Id="rId149" Type="http://schemas.openxmlformats.org/officeDocument/2006/relationships/customXml" Target="../ink/ink102.xml"/><Relationship Id="rId5" Type="http://schemas.openxmlformats.org/officeDocument/2006/relationships/image" Target="../media/image53.png"/><Relationship Id="rId95" Type="http://schemas.openxmlformats.org/officeDocument/2006/relationships/customXml" Target="../ink/ink75.xml"/><Relationship Id="rId160" Type="http://schemas.openxmlformats.org/officeDocument/2006/relationships/image" Target="../media/image130.png"/><Relationship Id="rId22" Type="http://schemas.openxmlformats.org/officeDocument/2006/relationships/customXml" Target="../ink/ink38.xml"/><Relationship Id="rId43" Type="http://schemas.openxmlformats.org/officeDocument/2006/relationships/image" Target="../media/image72.png"/><Relationship Id="rId64" Type="http://schemas.openxmlformats.org/officeDocument/2006/relationships/image" Target="../media/image82.png"/><Relationship Id="rId118" Type="http://schemas.openxmlformats.org/officeDocument/2006/relationships/image" Target="../media/image109.png"/><Relationship Id="rId139" Type="http://schemas.openxmlformats.org/officeDocument/2006/relationships/customXml" Target="../ink/ink97.xml"/><Relationship Id="rId80" Type="http://schemas.openxmlformats.org/officeDocument/2006/relationships/image" Target="../media/image90.png"/><Relationship Id="rId85" Type="http://schemas.openxmlformats.org/officeDocument/2006/relationships/customXml" Target="../ink/ink70.xml"/><Relationship Id="rId150" Type="http://schemas.openxmlformats.org/officeDocument/2006/relationships/image" Target="../media/image125.png"/><Relationship Id="rId155" Type="http://schemas.openxmlformats.org/officeDocument/2006/relationships/customXml" Target="../ink/ink105.xml"/><Relationship Id="rId12" Type="http://schemas.openxmlformats.org/officeDocument/2006/relationships/customXml" Target="../ink/ink33.xml"/><Relationship Id="rId17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customXml" Target="../ink/ink46.xml"/><Relationship Id="rId59" Type="http://schemas.openxmlformats.org/officeDocument/2006/relationships/customXml" Target="../ink/ink57.xml"/><Relationship Id="rId103" Type="http://schemas.openxmlformats.org/officeDocument/2006/relationships/customXml" Target="../ink/ink79.xml"/><Relationship Id="rId108" Type="http://schemas.openxmlformats.org/officeDocument/2006/relationships/image" Target="../media/image104.png"/><Relationship Id="rId124" Type="http://schemas.openxmlformats.org/officeDocument/2006/relationships/image" Target="../media/image112.png"/><Relationship Id="rId129" Type="http://schemas.openxmlformats.org/officeDocument/2006/relationships/customXml" Target="../ink/ink92.xml"/><Relationship Id="rId54" Type="http://schemas.openxmlformats.org/officeDocument/2006/relationships/customXml" Target="../ink/ink54.xml"/><Relationship Id="rId70" Type="http://schemas.openxmlformats.org/officeDocument/2006/relationships/image" Target="../media/image85.png"/><Relationship Id="rId75" Type="http://schemas.openxmlformats.org/officeDocument/2006/relationships/customXml" Target="../ink/ink65.xml"/><Relationship Id="rId91" Type="http://schemas.openxmlformats.org/officeDocument/2006/relationships/customXml" Target="../ink/ink73.xml"/><Relationship Id="rId96" Type="http://schemas.openxmlformats.org/officeDocument/2006/relationships/image" Target="../media/image98.png"/><Relationship Id="rId140" Type="http://schemas.openxmlformats.org/officeDocument/2006/relationships/image" Target="../media/image120.png"/><Relationship Id="rId145" Type="http://schemas.openxmlformats.org/officeDocument/2006/relationships/customXml" Target="../ink/ink10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0.xml"/><Relationship Id="rId23" Type="http://schemas.openxmlformats.org/officeDocument/2006/relationships/image" Target="../media/image62.png"/><Relationship Id="rId28" Type="http://schemas.openxmlformats.org/officeDocument/2006/relationships/customXml" Target="../ink/ink41.xml"/><Relationship Id="rId49" Type="http://schemas.openxmlformats.org/officeDocument/2006/relationships/image" Target="../media/image75.png"/><Relationship Id="rId114" Type="http://schemas.openxmlformats.org/officeDocument/2006/relationships/image" Target="../media/image107.png"/><Relationship Id="rId119" Type="http://schemas.openxmlformats.org/officeDocument/2006/relationships/customXml" Target="../ink/ink87.xml"/><Relationship Id="rId44" Type="http://schemas.openxmlformats.org/officeDocument/2006/relationships/customXml" Target="../ink/ink49.xml"/><Relationship Id="rId60" Type="http://schemas.openxmlformats.org/officeDocument/2006/relationships/image" Target="../media/image80.png"/><Relationship Id="rId65" Type="http://schemas.openxmlformats.org/officeDocument/2006/relationships/customXml" Target="../ink/ink60.xml"/><Relationship Id="rId81" Type="http://schemas.openxmlformats.org/officeDocument/2006/relationships/customXml" Target="../ink/ink68.xml"/><Relationship Id="rId86" Type="http://schemas.openxmlformats.org/officeDocument/2006/relationships/image" Target="../media/image93.png"/><Relationship Id="rId130" Type="http://schemas.openxmlformats.org/officeDocument/2006/relationships/image" Target="../media/image115.png"/><Relationship Id="rId135" Type="http://schemas.openxmlformats.org/officeDocument/2006/relationships/customXml" Target="../ink/ink95.xml"/><Relationship Id="rId151" Type="http://schemas.openxmlformats.org/officeDocument/2006/relationships/customXml" Target="../ink/ink103.xml"/><Relationship Id="rId156" Type="http://schemas.openxmlformats.org/officeDocument/2006/relationships/image" Target="../media/image128.png"/><Relationship Id="rId13" Type="http://schemas.openxmlformats.org/officeDocument/2006/relationships/image" Target="../media/image57.png"/><Relationship Id="rId18" Type="http://schemas.openxmlformats.org/officeDocument/2006/relationships/customXml" Target="../ink/ink36.xml"/><Relationship Id="rId39" Type="http://schemas.openxmlformats.org/officeDocument/2006/relationships/image" Target="../media/image70.png"/><Relationship Id="rId109" Type="http://schemas.openxmlformats.org/officeDocument/2006/relationships/customXml" Target="../ink/ink82.xml"/><Relationship Id="rId34" Type="http://schemas.openxmlformats.org/officeDocument/2006/relationships/customXml" Target="../ink/ink44.xml"/><Relationship Id="rId50" Type="http://schemas.openxmlformats.org/officeDocument/2006/relationships/customXml" Target="../ink/ink52.xml"/><Relationship Id="rId55" Type="http://schemas.openxmlformats.org/officeDocument/2006/relationships/customXml" Target="../ink/ink55.xml"/><Relationship Id="rId76" Type="http://schemas.openxmlformats.org/officeDocument/2006/relationships/image" Target="../media/image88.png"/><Relationship Id="rId97" Type="http://schemas.openxmlformats.org/officeDocument/2006/relationships/customXml" Target="../ink/ink76.xml"/><Relationship Id="rId104" Type="http://schemas.openxmlformats.org/officeDocument/2006/relationships/image" Target="../media/image102.png"/><Relationship Id="rId120" Type="http://schemas.openxmlformats.org/officeDocument/2006/relationships/image" Target="../media/image110.png"/><Relationship Id="rId125" Type="http://schemas.openxmlformats.org/officeDocument/2006/relationships/customXml" Target="../ink/ink90.xml"/><Relationship Id="rId141" Type="http://schemas.openxmlformats.org/officeDocument/2006/relationships/customXml" Target="../ink/ink98.xml"/><Relationship Id="rId146" Type="http://schemas.openxmlformats.org/officeDocument/2006/relationships/image" Target="../media/image123.png"/><Relationship Id="rId7" Type="http://schemas.openxmlformats.org/officeDocument/2006/relationships/image" Target="../media/image54.png"/><Relationship Id="rId71" Type="http://schemas.openxmlformats.org/officeDocument/2006/relationships/customXml" Target="../ink/ink63.xml"/><Relationship Id="rId92" Type="http://schemas.openxmlformats.org/officeDocument/2006/relationships/image" Target="../media/image96.png"/><Relationship Id="rId2" Type="http://schemas.openxmlformats.org/officeDocument/2006/relationships/customXml" Target="../ink/ink28.xml"/><Relationship Id="rId29" Type="http://schemas.openxmlformats.org/officeDocument/2006/relationships/image" Target="../media/image65.png"/><Relationship Id="rId24" Type="http://schemas.openxmlformats.org/officeDocument/2006/relationships/customXml" Target="../ink/ink39.xml"/><Relationship Id="rId40" Type="http://schemas.openxmlformats.org/officeDocument/2006/relationships/customXml" Target="../ink/ink47.xml"/><Relationship Id="rId45" Type="http://schemas.openxmlformats.org/officeDocument/2006/relationships/image" Target="../media/image73.png"/><Relationship Id="rId66" Type="http://schemas.openxmlformats.org/officeDocument/2006/relationships/image" Target="../media/image83.png"/><Relationship Id="rId87" Type="http://schemas.openxmlformats.org/officeDocument/2006/relationships/customXml" Target="../ink/ink71.xml"/><Relationship Id="rId110" Type="http://schemas.openxmlformats.org/officeDocument/2006/relationships/image" Target="../media/image105.png"/><Relationship Id="rId115" Type="http://schemas.openxmlformats.org/officeDocument/2006/relationships/customXml" Target="../ink/ink85.xml"/><Relationship Id="rId131" Type="http://schemas.openxmlformats.org/officeDocument/2006/relationships/customXml" Target="../ink/ink93.xml"/><Relationship Id="rId136" Type="http://schemas.openxmlformats.org/officeDocument/2006/relationships/image" Target="../media/image118.png"/><Relationship Id="rId157" Type="http://schemas.openxmlformats.org/officeDocument/2006/relationships/customXml" Target="../ink/ink106.xml"/><Relationship Id="rId61" Type="http://schemas.openxmlformats.org/officeDocument/2006/relationships/customXml" Target="../ink/ink58.xml"/><Relationship Id="rId82" Type="http://schemas.openxmlformats.org/officeDocument/2006/relationships/image" Target="../media/image91.png"/><Relationship Id="rId152" Type="http://schemas.openxmlformats.org/officeDocument/2006/relationships/image" Target="../media/image126.png"/><Relationship Id="rId19" Type="http://schemas.openxmlformats.org/officeDocument/2006/relationships/image" Target="../media/image60.png"/><Relationship Id="rId14" Type="http://schemas.openxmlformats.org/officeDocument/2006/relationships/customXml" Target="../ink/ink34.xml"/><Relationship Id="rId30" Type="http://schemas.openxmlformats.org/officeDocument/2006/relationships/customXml" Target="../ink/ink42.xml"/><Relationship Id="rId35" Type="http://schemas.openxmlformats.org/officeDocument/2006/relationships/image" Target="../media/image68.png"/><Relationship Id="rId56" Type="http://schemas.openxmlformats.org/officeDocument/2006/relationships/image" Target="../media/image78.png"/><Relationship Id="rId77" Type="http://schemas.openxmlformats.org/officeDocument/2006/relationships/customXml" Target="../ink/ink66.xml"/><Relationship Id="rId100" Type="http://schemas.openxmlformats.org/officeDocument/2006/relationships/image" Target="../media/image100.png"/><Relationship Id="rId105" Type="http://schemas.openxmlformats.org/officeDocument/2006/relationships/customXml" Target="../ink/ink80.xml"/><Relationship Id="rId126" Type="http://schemas.openxmlformats.org/officeDocument/2006/relationships/image" Target="../media/image113.png"/><Relationship Id="rId147" Type="http://schemas.openxmlformats.org/officeDocument/2006/relationships/customXml" Target="../ink/ink101.xml"/><Relationship Id="rId8" Type="http://schemas.openxmlformats.org/officeDocument/2006/relationships/customXml" Target="../ink/ink31.xml"/><Relationship Id="rId51" Type="http://schemas.openxmlformats.org/officeDocument/2006/relationships/image" Target="../media/image76.png"/><Relationship Id="rId72" Type="http://schemas.openxmlformats.org/officeDocument/2006/relationships/image" Target="../media/image86.png"/><Relationship Id="rId93" Type="http://schemas.openxmlformats.org/officeDocument/2006/relationships/customXml" Target="../ink/ink74.xml"/><Relationship Id="rId98" Type="http://schemas.openxmlformats.org/officeDocument/2006/relationships/image" Target="../media/image99.png"/><Relationship Id="rId121" Type="http://schemas.openxmlformats.org/officeDocument/2006/relationships/customXml" Target="../ink/ink88.xml"/><Relationship Id="rId142" Type="http://schemas.openxmlformats.org/officeDocument/2006/relationships/image" Target="../media/image121.png"/><Relationship Id="rId3" Type="http://schemas.openxmlformats.org/officeDocument/2006/relationships/image" Target="../media/image52.png"/><Relationship Id="rId25" Type="http://schemas.openxmlformats.org/officeDocument/2006/relationships/image" Target="../media/image63.png"/><Relationship Id="rId46" Type="http://schemas.openxmlformats.org/officeDocument/2006/relationships/customXml" Target="../ink/ink50.xml"/><Relationship Id="rId67" Type="http://schemas.openxmlformats.org/officeDocument/2006/relationships/customXml" Target="../ink/ink61.xml"/><Relationship Id="rId116" Type="http://schemas.openxmlformats.org/officeDocument/2006/relationships/image" Target="../media/image108.png"/><Relationship Id="rId137" Type="http://schemas.openxmlformats.org/officeDocument/2006/relationships/customXml" Target="../ink/ink96.xml"/><Relationship Id="rId158" Type="http://schemas.openxmlformats.org/officeDocument/2006/relationships/image" Target="../media/image129.png"/><Relationship Id="rId20" Type="http://schemas.openxmlformats.org/officeDocument/2006/relationships/customXml" Target="../ink/ink37.xml"/><Relationship Id="rId41" Type="http://schemas.openxmlformats.org/officeDocument/2006/relationships/image" Target="../media/image71.png"/><Relationship Id="rId62" Type="http://schemas.openxmlformats.org/officeDocument/2006/relationships/image" Target="../media/image81.png"/><Relationship Id="rId83" Type="http://schemas.openxmlformats.org/officeDocument/2006/relationships/customXml" Target="../ink/ink69.xml"/><Relationship Id="rId88" Type="http://schemas.openxmlformats.org/officeDocument/2006/relationships/image" Target="../media/image94.png"/><Relationship Id="rId111" Type="http://schemas.openxmlformats.org/officeDocument/2006/relationships/customXml" Target="../ink/ink83.xml"/><Relationship Id="rId132" Type="http://schemas.openxmlformats.org/officeDocument/2006/relationships/image" Target="../media/image116.png"/><Relationship Id="rId153" Type="http://schemas.openxmlformats.org/officeDocument/2006/relationships/customXml" Target="../ink/ink104.xml"/><Relationship Id="rId15" Type="http://schemas.openxmlformats.org/officeDocument/2006/relationships/image" Target="../media/image58.png"/><Relationship Id="rId36" Type="http://schemas.openxmlformats.org/officeDocument/2006/relationships/customXml" Target="../ink/ink45.xml"/><Relationship Id="rId57" Type="http://schemas.openxmlformats.org/officeDocument/2006/relationships/customXml" Target="../ink/ink56.xml"/><Relationship Id="rId106" Type="http://schemas.openxmlformats.org/officeDocument/2006/relationships/image" Target="../media/image103.png"/><Relationship Id="rId127" Type="http://schemas.openxmlformats.org/officeDocument/2006/relationships/customXml" Target="../ink/ink91.xml"/><Relationship Id="rId10" Type="http://schemas.openxmlformats.org/officeDocument/2006/relationships/customXml" Target="../ink/ink32.xml"/><Relationship Id="rId31" Type="http://schemas.openxmlformats.org/officeDocument/2006/relationships/image" Target="../media/image66.png"/><Relationship Id="rId52" Type="http://schemas.openxmlformats.org/officeDocument/2006/relationships/customXml" Target="../ink/ink53.xml"/><Relationship Id="rId73" Type="http://schemas.openxmlformats.org/officeDocument/2006/relationships/customXml" Target="../ink/ink64.xml"/><Relationship Id="rId78" Type="http://schemas.openxmlformats.org/officeDocument/2006/relationships/image" Target="../media/image89.png"/><Relationship Id="rId94" Type="http://schemas.openxmlformats.org/officeDocument/2006/relationships/image" Target="../media/image97.png"/><Relationship Id="rId99" Type="http://schemas.openxmlformats.org/officeDocument/2006/relationships/customXml" Target="../ink/ink77.xml"/><Relationship Id="rId101" Type="http://schemas.openxmlformats.org/officeDocument/2006/relationships/customXml" Target="../ink/ink78.xml"/><Relationship Id="rId122" Type="http://schemas.openxmlformats.org/officeDocument/2006/relationships/image" Target="../media/image111.png"/><Relationship Id="rId143" Type="http://schemas.openxmlformats.org/officeDocument/2006/relationships/customXml" Target="../ink/ink99.xml"/><Relationship Id="rId148" Type="http://schemas.openxmlformats.org/officeDocument/2006/relationships/image" Target="../media/image124.png"/><Relationship Id="rId4" Type="http://schemas.openxmlformats.org/officeDocument/2006/relationships/customXml" Target="../ink/ink29.xml"/><Relationship Id="rId9" Type="http://schemas.openxmlformats.org/officeDocument/2006/relationships/image" Target="../media/image55.png"/><Relationship Id="rId26" Type="http://schemas.openxmlformats.org/officeDocument/2006/relationships/customXml" Target="../ink/ink40.xml"/><Relationship Id="rId47" Type="http://schemas.openxmlformats.org/officeDocument/2006/relationships/image" Target="../media/image74.png"/><Relationship Id="rId68" Type="http://schemas.openxmlformats.org/officeDocument/2006/relationships/image" Target="../media/image84.png"/><Relationship Id="rId89" Type="http://schemas.openxmlformats.org/officeDocument/2006/relationships/customXml" Target="../ink/ink72.xml"/><Relationship Id="rId112" Type="http://schemas.openxmlformats.org/officeDocument/2006/relationships/image" Target="../media/image106.png"/><Relationship Id="rId133" Type="http://schemas.openxmlformats.org/officeDocument/2006/relationships/customXml" Target="../ink/ink94.xml"/><Relationship Id="rId154" Type="http://schemas.openxmlformats.org/officeDocument/2006/relationships/image" Target="../media/image127.png"/><Relationship Id="rId16" Type="http://schemas.openxmlformats.org/officeDocument/2006/relationships/customXml" Target="../ink/ink35.xml"/><Relationship Id="rId37" Type="http://schemas.openxmlformats.org/officeDocument/2006/relationships/image" Target="../media/image69.png"/><Relationship Id="rId58" Type="http://schemas.openxmlformats.org/officeDocument/2006/relationships/image" Target="../media/image79.png"/><Relationship Id="rId79" Type="http://schemas.openxmlformats.org/officeDocument/2006/relationships/customXml" Target="../ink/ink67.xml"/><Relationship Id="rId102" Type="http://schemas.openxmlformats.org/officeDocument/2006/relationships/image" Target="../media/image101.png"/><Relationship Id="rId123" Type="http://schemas.openxmlformats.org/officeDocument/2006/relationships/customXml" Target="../ink/ink89.xml"/><Relationship Id="rId144" Type="http://schemas.openxmlformats.org/officeDocument/2006/relationships/image" Target="../media/image122.png"/><Relationship Id="rId90" Type="http://schemas.openxmlformats.org/officeDocument/2006/relationships/image" Target="../media/image95.png"/><Relationship Id="rId27" Type="http://schemas.openxmlformats.org/officeDocument/2006/relationships/image" Target="../media/image64.png"/><Relationship Id="rId48" Type="http://schemas.openxmlformats.org/officeDocument/2006/relationships/customXml" Target="../ink/ink51.xml"/><Relationship Id="rId69" Type="http://schemas.openxmlformats.org/officeDocument/2006/relationships/customXml" Target="../ink/ink62.xml"/><Relationship Id="rId113" Type="http://schemas.openxmlformats.org/officeDocument/2006/relationships/customXml" Target="../ink/ink84.xml"/><Relationship Id="rId134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32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tags" Target="../tags/tag16.xml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47.png"/><Relationship Id="rId5" Type="http://schemas.openxmlformats.org/officeDocument/2006/relationships/tags" Target="../tags/tag18.xml"/><Relationship Id="rId10" Type="http://schemas.openxmlformats.org/officeDocument/2006/relationships/image" Target="../media/image146.png"/><Relationship Id="rId4" Type="http://schemas.openxmlformats.org/officeDocument/2006/relationships/tags" Target="../tags/tag17.xml"/><Relationship Id="rId9" Type="http://schemas.openxmlformats.org/officeDocument/2006/relationships/image" Target="../media/image1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tags" Target="../tags/tag21.xml"/><Relationship Id="rId7" Type="http://schemas.openxmlformats.org/officeDocument/2006/relationships/image" Target="../media/image15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tags" Target="../tags/tag24.xml"/><Relationship Id="rId7" Type="http://schemas.openxmlformats.org/officeDocument/2006/relationships/image" Target="../media/image15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5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57.png"/><Relationship Id="rId4" Type="http://schemas.openxmlformats.org/officeDocument/2006/relationships/tags" Target="../tags/tag25.xml"/><Relationship Id="rId9" Type="http://schemas.openxmlformats.org/officeDocument/2006/relationships/image" Target="../media/image1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png"/><Relationship Id="rId18" Type="http://schemas.openxmlformats.org/officeDocument/2006/relationships/customXml" Target="../ink/ink116.xml"/><Relationship Id="rId26" Type="http://schemas.openxmlformats.org/officeDocument/2006/relationships/customXml" Target="../ink/ink120.xml"/><Relationship Id="rId39" Type="http://schemas.openxmlformats.org/officeDocument/2006/relationships/image" Target="../media/image183.png"/><Relationship Id="rId21" Type="http://schemas.openxmlformats.org/officeDocument/2006/relationships/image" Target="../media/image174.png"/><Relationship Id="rId34" Type="http://schemas.openxmlformats.org/officeDocument/2006/relationships/customXml" Target="../ink/ink124.xml"/><Relationship Id="rId7" Type="http://schemas.openxmlformats.org/officeDocument/2006/relationships/image" Target="../media/image167.png"/><Relationship Id="rId12" Type="http://schemas.openxmlformats.org/officeDocument/2006/relationships/customXml" Target="../ink/ink113.xml"/><Relationship Id="rId17" Type="http://schemas.openxmlformats.org/officeDocument/2006/relationships/image" Target="../media/image172.png"/><Relationship Id="rId25" Type="http://schemas.openxmlformats.org/officeDocument/2006/relationships/image" Target="../media/image176.png"/><Relationship Id="rId33" Type="http://schemas.openxmlformats.org/officeDocument/2006/relationships/image" Target="../media/image180.png"/><Relationship Id="rId38" Type="http://schemas.openxmlformats.org/officeDocument/2006/relationships/customXml" Target="../ink/ink126.xml"/><Relationship Id="rId2" Type="http://schemas.openxmlformats.org/officeDocument/2006/relationships/customXml" Target="../ink/ink108.xml"/><Relationship Id="rId16" Type="http://schemas.openxmlformats.org/officeDocument/2006/relationships/customXml" Target="../ink/ink115.xml"/><Relationship Id="rId20" Type="http://schemas.openxmlformats.org/officeDocument/2006/relationships/customXml" Target="../ink/ink117.xml"/><Relationship Id="rId29" Type="http://schemas.openxmlformats.org/officeDocument/2006/relationships/image" Target="../media/image17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0.xml"/><Relationship Id="rId11" Type="http://schemas.openxmlformats.org/officeDocument/2006/relationships/image" Target="../media/image169.png"/><Relationship Id="rId24" Type="http://schemas.openxmlformats.org/officeDocument/2006/relationships/customXml" Target="../ink/ink119.xml"/><Relationship Id="rId32" Type="http://schemas.openxmlformats.org/officeDocument/2006/relationships/customXml" Target="../ink/ink123.xml"/><Relationship Id="rId37" Type="http://schemas.openxmlformats.org/officeDocument/2006/relationships/image" Target="../media/image182.png"/><Relationship Id="rId5" Type="http://schemas.openxmlformats.org/officeDocument/2006/relationships/image" Target="../media/image166.png"/><Relationship Id="rId15" Type="http://schemas.openxmlformats.org/officeDocument/2006/relationships/image" Target="../media/image171.png"/><Relationship Id="rId23" Type="http://schemas.openxmlformats.org/officeDocument/2006/relationships/image" Target="../media/image175.png"/><Relationship Id="rId28" Type="http://schemas.openxmlformats.org/officeDocument/2006/relationships/customXml" Target="../ink/ink121.xml"/><Relationship Id="rId36" Type="http://schemas.openxmlformats.org/officeDocument/2006/relationships/customXml" Target="../ink/ink125.xml"/><Relationship Id="rId10" Type="http://schemas.openxmlformats.org/officeDocument/2006/relationships/customXml" Target="../ink/ink112.xml"/><Relationship Id="rId19" Type="http://schemas.openxmlformats.org/officeDocument/2006/relationships/image" Target="../media/image173.png"/><Relationship Id="rId31" Type="http://schemas.openxmlformats.org/officeDocument/2006/relationships/image" Target="../media/image179.png"/><Relationship Id="rId4" Type="http://schemas.openxmlformats.org/officeDocument/2006/relationships/customXml" Target="../ink/ink109.xml"/><Relationship Id="rId9" Type="http://schemas.openxmlformats.org/officeDocument/2006/relationships/image" Target="../media/image168.png"/><Relationship Id="rId14" Type="http://schemas.openxmlformats.org/officeDocument/2006/relationships/customXml" Target="../ink/ink114.xml"/><Relationship Id="rId22" Type="http://schemas.openxmlformats.org/officeDocument/2006/relationships/customXml" Target="../ink/ink118.xml"/><Relationship Id="rId27" Type="http://schemas.openxmlformats.org/officeDocument/2006/relationships/image" Target="../media/image177.png"/><Relationship Id="rId30" Type="http://schemas.openxmlformats.org/officeDocument/2006/relationships/customXml" Target="../ink/ink122.xml"/><Relationship Id="rId35" Type="http://schemas.openxmlformats.org/officeDocument/2006/relationships/image" Target="../media/image181.png"/><Relationship Id="rId8" Type="http://schemas.openxmlformats.org/officeDocument/2006/relationships/customXml" Target="../ink/ink111.xml"/><Relationship Id="rId3" Type="http://schemas.openxmlformats.org/officeDocument/2006/relationships/image" Target="../media/image16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tags" Target="../tags/tag30.xml"/><Relationship Id="rId7" Type="http://schemas.openxmlformats.org/officeDocument/2006/relationships/image" Target="../media/image16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6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1.xml"/><Relationship Id="rId9" Type="http://schemas.openxmlformats.org/officeDocument/2006/relationships/image" Target="../media/image18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tags" Target="../tags/tag34.xml"/><Relationship Id="rId7" Type="http://schemas.openxmlformats.org/officeDocument/2006/relationships/image" Target="../media/image187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86.png"/><Relationship Id="rId7" Type="http://schemas.openxmlformats.org/officeDocument/2006/relationships/image" Target="../media/image19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tiff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tif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3.tiff"/><Relationship Id="rId4" Type="http://schemas.openxmlformats.org/officeDocument/2006/relationships/image" Target="../media/image202.tif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2020/21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6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32D37AB-8287-954E-8DF7-7E92773B2B2A}"/>
              </a:ext>
            </a:extLst>
          </p:cNvPr>
          <p:cNvSpPr txBox="1">
            <a:spLocks noChangeArrowheads="1"/>
          </p:cNvSpPr>
          <p:nvPr/>
        </p:nvSpPr>
        <p:spPr>
          <a:xfrm>
            <a:off x="1331913" y="213629"/>
            <a:ext cx="6408737" cy="5746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Using a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to define test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E787756-33AE-EA42-9D77-A6BBD056F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899429"/>
            <a:ext cx="7799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probability to find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less than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A40BAD9-5E73-1E4A-B839-DB54E8B89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52" y="2189067"/>
            <a:ext cx="27146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1">
            <a:extLst>
              <a:ext uri="{FF2B5EF4-FFF2-40B4-BE49-F238E27FC236}">
                <a16:creationId xmlns:a16="http://schemas.microsoft.com/office/drawing/2014/main" id="{C74B1F42-F6F2-D645-92D1-F8B1581F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92" y="3691079"/>
            <a:ext cx="859313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started by defining critical region in the original data space 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then reformulated this in terms of a scalar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take this one step further and 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critical region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test of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C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size</a:t>
            </a:r>
            <a:r>
              <a:rPr lang="el-GR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set of data space where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C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Formally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relates only to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the resulting test will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given power with respect to a given 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6160" name="Group 6159">
            <a:extLst>
              <a:ext uri="{FF2B5EF4-FFF2-40B4-BE49-F238E27FC236}">
                <a16:creationId xmlns:a16="http://schemas.microsoft.com/office/drawing/2014/main" id="{060C4120-7F9F-7B41-947E-EFA3E7E596E6}"/>
              </a:ext>
            </a:extLst>
          </p:cNvPr>
          <p:cNvGrpSpPr/>
          <p:nvPr/>
        </p:nvGrpSpPr>
        <p:grpSpPr>
          <a:xfrm>
            <a:off x="4536281" y="1612052"/>
            <a:ext cx="3125880" cy="1769040"/>
            <a:chOff x="4133417" y="1556554"/>
            <a:chExt cx="3125880" cy="176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90EE008-8367-B547-9505-CD79E100CC0A}"/>
                    </a:ext>
                  </a:extLst>
                </p14:cNvPr>
                <p14:cNvContentPartPr/>
                <p14:nvPr/>
              </p14:nvContentPartPr>
              <p14:xfrm>
                <a:off x="5289377" y="1708834"/>
                <a:ext cx="26640" cy="1353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90EE008-8367-B547-9505-CD79E100CC0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74257" y="1693714"/>
                  <a:ext cx="56880" cy="13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8D962A-BB34-964B-9545-139FE6C3B20F}"/>
                    </a:ext>
                  </a:extLst>
                </p14:cNvPr>
                <p14:cNvContentPartPr/>
                <p14:nvPr/>
              </p14:nvContentPartPr>
              <p14:xfrm>
                <a:off x="5344817" y="3051994"/>
                <a:ext cx="1513800" cy="41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8D962A-BB34-964B-9545-139FE6C3B20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29337" y="3036874"/>
                  <a:ext cx="1544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0FE843-E09B-7249-BED1-808D947DA284}"/>
                    </a:ext>
                  </a:extLst>
                </p14:cNvPr>
                <p14:cNvContentPartPr/>
                <p14:nvPr/>
              </p14:nvContentPartPr>
              <p14:xfrm>
                <a:off x="5355617" y="1972354"/>
                <a:ext cx="1203480" cy="1054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0FE843-E09B-7249-BED1-808D947DA2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40497" y="1957234"/>
                  <a:ext cx="1234080" cy="10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64D574-4C60-9A4A-BF3E-31CD3ACABD60}"/>
                    </a:ext>
                  </a:extLst>
                </p14:cNvPr>
                <p14:cNvContentPartPr/>
                <p14:nvPr/>
              </p14:nvContentPartPr>
              <p14:xfrm>
                <a:off x="7075697" y="2936794"/>
                <a:ext cx="94680" cy="225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64D574-4C60-9A4A-BF3E-31CD3ACABD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60217" y="2921674"/>
                  <a:ext cx="125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D1DAB7A-59D9-164B-9646-4FDF35711FAF}"/>
                    </a:ext>
                  </a:extLst>
                </p14:cNvPr>
                <p14:cNvContentPartPr/>
                <p14:nvPr/>
              </p14:nvContentPartPr>
              <p14:xfrm>
                <a:off x="7195217" y="3097714"/>
                <a:ext cx="64080" cy="50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D1DAB7A-59D9-164B-9646-4FDF35711F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80097" y="3082594"/>
                  <a:ext cx="94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F920E13-D70A-7547-8FBA-F11E16757A15}"/>
                    </a:ext>
                  </a:extLst>
                </p14:cNvPr>
                <p14:cNvContentPartPr/>
                <p14:nvPr/>
              </p14:nvContentPartPr>
              <p14:xfrm>
                <a:off x="5725697" y="2055874"/>
                <a:ext cx="101880" cy="983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F920E13-D70A-7547-8FBA-F11E16757A1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10577" y="2040394"/>
                  <a:ext cx="13248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117FFB-D753-CA46-9183-8A50BD38CFD1}"/>
                    </a:ext>
                  </a:extLst>
                </p14:cNvPr>
                <p14:cNvContentPartPr/>
                <p14:nvPr/>
              </p14:nvContentPartPr>
              <p14:xfrm>
                <a:off x="4999937" y="2002234"/>
                <a:ext cx="25200" cy="12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117FFB-D753-CA46-9183-8A50BD38CFD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84817" y="1987114"/>
                  <a:ext cx="55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423EE64-AEA6-7D46-966D-62D4399D8FBD}"/>
                    </a:ext>
                  </a:extLst>
                </p14:cNvPr>
                <p14:cNvContentPartPr/>
                <p14:nvPr/>
              </p14:nvContentPartPr>
              <p14:xfrm>
                <a:off x="6574937" y="3196714"/>
                <a:ext cx="21960" cy="92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423EE64-AEA6-7D46-966D-62D4399D8F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59457" y="3181234"/>
                  <a:ext cx="52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0B0A8CA-0F23-1643-85CF-55C9B8F44CF8}"/>
                    </a:ext>
                  </a:extLst>
                </p14:cNvPr>
                <p14:cNvContentPartPr/>
                <p14:nvPr/>
              </p14:nvContentPartPr>
              <p14:xfrm>
                <a:off x="5719217" y="3207514"/>
                <a:ext cx="224640" cy="118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0B0A8CA-0F23-1643-85CF-55C9B8F44CF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03737" y="3192034"/>
                  <a:ext cx="255240" cy="148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59" name="Group 6158">
              <a:extLst>
                <a:ext uri="{FF2B5EF4-FFF2-40B4-BE49-F238E27FC236}">
                  <a16:creationId xmlns:a16="http://schemas.microsoft.com/office/drawing/2014/main" id="{C765412B-1CF4-7E4D-A26E-42A6C1A7F674}"/>
                </a:ext>
              </a:extLst>
            </p:cNvPr>
            <p:cNvGrpSpPr/>
            <p:nvPr/>
          </p:nvGrpSpPr>
          <p:grpSpPr>
            <a:xfrm>
              <a:off x="4133417" y="1556554"/>
              <a:ext cx="2241720" cy="1461600"/>
              <a:chOff x="4133417" y="1556554"/>
              <a:chExt cx="2241720" cy="1461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DFB2CE0-8D16-214F-AD3E-5CEF4B6CAE93}"/>
                      </a:ext>
                    </a:extLst>
                  </p14:cNvPr>
                  <p14:cNvContentPartPr/>
                  <p14:nvPr/>
                </p14:nvContentPartPr>
                <p14:xfrm>
                  <a:off x="5350577" y="2057314"/>
                  <a:ext cx="133920" cy="3682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DFB2CE0-8D16-214F-AD3E-5CEF4B6CAE9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335097" y="2041834"/>
                    <a:ext cx="164520" cy="39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ADCECC91-F118-2E41-8227-3A0FE7CB2B43}"/>
                      </a:ext>
                    </a:extLst>
                  </p14:cNvPr>
                  <p14:cNvContentPartPr/>
                  <p14:nvPr/>
                </p14:nvContentPartPr>
                <p14:xfrm>
                  <a:off x="5402777" y="2002954"/>
                  <a:ext cx="231840" cy="6062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ADCECC91-F118-2E41-8227-3A0FE7CB2B43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387657" y="1987474"/>
                    <a:ext cx="262440" cy="63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27FFB9D8-26DE-4748-9C03-2932752200A0}"/>
                      </a:ext>
                    </a:extLst>
                  </p14:cNvPr>
                  <p14:cNvContentPartPr/>
                  <p14:nvPr/>
                </p14:nvContentPartPr>
                <p14:xfrm>
                  <a:off x="5407097" y="2348194"/>
                  <a:ext cx="242640" cy="669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27FFB9D8-26DE-4748-9C03-2932752200A0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391977" y="2333074"/>
                    <a:ext cx="273240" cy="70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1C630CF-694D-B144-96CD-277DB32706B5}"/>
                      </a:ext>
                    </a:extLst>
                  </p14:cNvPr>
                  <p14:cNvContentPartPr/>
                  <p14:nvPr/>
                </p14:nvContentPartPr>
                <p14:xfrm>
                  <a:off x="5541377" y="2590474"/>
                  <a:ext cx="120240" cy="3304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1C630CF-694D-B144-96CD-277DB32706B5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526257" y="2575354"/>
                    <a:ext cx="150480" cy="36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35CEB5B-0C94-844C-9886-D75086EF70C6}"/>
                      </a:ext>
                    </a:extLst>
                  </p14:cNvPr>
                  <p14:cNvContentPartPr/>
                  <p14:nvPr/>
                </p14:nvContentPartPr>
                <p14:xfrm>
                  <a:off x="5694377" y="2786674"/>
                  <a:ext cx="19800" cy="2239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35CEB5B-0C94-844C-9886-D75086EF70C6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679257" y="2771194"/>
                    <a:ext cx="50400" cy="25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708D1B8-F625-4C4D-B6D2-C9EF3EC77C56}"/>
                      </a:ext>
                    </a:extLst>
                  </p14:cNvPr>
                  <p14:cNvContentPartPr/>
                  <p14:nvPr/>
                </p14:nvContentPartPr>
                <p14:xfrm>
                  <a:off x="5616977" y="2396794"/>
                  <a:ext cx="486000" cy="1972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708D1B8-F625-4C4D-B6D2-C9EF3EC77C56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601497" y="2381674"/>
                    <a:ext cx="516600" cy="22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AFCB29AB-21A0-5542-B3ED-555D3E39C772}"/>
                      </a:ext>
                    </a:extLst>
                  </p14:cNvPr>
                  <p14:cNvContentPartPr/>
                  <p14:nvPr/>
                </p14:nvContentPartPr>
                <p14:xfrm>
                  <a:off x="5573417" y="2617474"/>
                  <a:ext cx="93600" cy="597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FCB29AB-21A0-5542-B3ED-555D3E39C77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557937" y="2602354"/>
                    <a:ext cx="124200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0DE7AF4-008B-0A49-9A1B-7391D66F3262}"/>
                      </a:ext>
                    </a:extLst>
                  </p14:cNvPr>
                  <p14:cNvContentPartPr/>
                  <p14:nvPr/>
                </p14:nvContentPartPr>
                <p14:xfrm>
                  <a:off x="5560817" y="2546194"/>
                  <a:ext cx="56160" cy="1382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0DE7AF4-008B-0A49-9A1B-7391D66F3262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545697" y="2531074"/>
                    <a:ext cx="8676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F660307E-3C00-AE45-A3D4-B30F4E3BE45A}"/>
                      </a:ext>
                    </a:extLst>
                  </p14:cNvPr>
                  <p14:cNvContentPartPr/>
                  <p14:nvPr/>
                </p14:nvContentPartPr>
                <p14:xfrm>
                  <a:off x="6167777" y="2187994"/>
                  <a:ext cx="136080" cy="1882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F660307E-3C00-AE45-A3D4-B30F4E3BE45A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152297" y="2172514"/>
                    <a:ext cx="166680" cy="21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59575EFD-C617-E34A-BFAC-D890213A26EC}"/>
                      </a:ext>
                    </a:extLst>
                  </p14:cNvPr>
                  <p14:cNvContentPartPr/>
                  <p14:nvPr/>
                </p14:nvContentPartPr>
                <p14:xfrm>
                  <a:off x="6172097" y="2295274"/>
                  <a:ext cx="203040" cy="982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59575EFD-C617-E34A-BFAC-D890213A26E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156617" y="2279794"/>
                    <a:ext cx="23328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9EF06F4B-C200-834B-924A-DA1DBFE65B43}"/>
                      </a:ext>
                    </a:extLst>
                  </p14:cNvPr>
                  <p14:cNvContentPartPr/>
                  <p14:nvPr/>
                </p14:nvContentPartPr>
                <p14:xfrm>
                  <a:off x="4133417" y="1680394"/>
                  <a:ext cx="131040" cy="25452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9EF06F4B-C200-834B-924A-DA1DBFE65B43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118297" y="1665274"/>
                    <a:ext cx="161640" cy="28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FBB9C19A-CCE8-CF4F-8B50-F4CB507805E4}"/>
                      </a:ext>
                    </a:extLst>
                  </p14:cNvPr>
                  <p14:cNvContentPartPr/>
                  <p14:nvPr/>
                </p14:nvContentPartPr>
                <p14:xfrm>
                  <a:off x="4332497" y="1610194"/>
                  <a:ext cx="63360" cy="25308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FBB9C19A-CCE8-CF4F-8B50-F4CB507805E4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317017" y="1594714"/>
                    <a:ext cx="93960" cy="28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40C2278F-463D-BC4D-A182-E507D5E12DDD}"/>
                      </a:ext>
                    </a:extLst>
                  </p14:cNvPr>
                  <p14:cNvContentPartPr/>
                  <p14:nvPr/>
                </p14:nvContentPartPr>
                <p14:xfrm>
                  <a:off x="4408457" y="1626754"/>
                  <a:ext cx="104760" cy="24048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40C2278F-463D-BC4D-A182-E507D5E12DD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393337" y="1611634"/>
                    <a:ext cx="13536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CA5C181B-E17D-A246-AE4D-04782BA55358}"/>
                      </a:ext>
                    </a:extLst>
                  </p14:cNvPr>
                  <p14:cNvContentPartPr/>
                  <p14:nvPr/>
                </p14:nvContentPartPr>
                <p14:xfrm>
                  <a:off x="4592777" y="1726834"/>
                  <a:ext cx="75240" cy="6192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CA5C181B-E17D-A246-AE4D-04782BA55358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577657" y="1711714"/>
                    <a:ext cx="10548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04ECE6AC-C30D-A44A-88BB-820915BA46DA}"/>
                      </a:ext>
                    </a:extLst>
                  </p14:cNvPr>
                  <p14:cNvContentPartPr/>
                  <p14:nvPr/>
                </p14:nvContentPartPr>
                <p14:xfrm>
                  <a:off x="4746137" y="1574194"/>
                  <a:ext cx="31680" cy="23472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04ECE6AC-C30D-A44A-88BB-820915BA46DA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730657" y="1559074"/>
                    <a:ext cx="61920" cy="26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6156" name="Ink 6155">
                    <a:extLst>
                      <a:ext uri="{FF2B5EF4-FFF2-40B4-BE49-F238E27FC236}">
                        <a16:creationId xmlns:a16="http://schemas.microsoft.com/office/drawing/2014/main" id="{8EFE3E89-A8E7-D649-9F03-040D238CD675}"/>
                      </a:ext>
                    </a:extLst>
                  </p14:cNvPr>
                  <p14:cNvContentPartPr/>
                  <p14:nvPr/>
                </p14:nvContentPartPr>
                <p14:xfrm>
                  <a:off x="4854857" y="1628914"/>
                  <a:ext cx="109080" cy="196200"/>
                </p14:xfrm>
              </p:contentPart>
            </mc:Choice>
            <mc:Fallback xmlns="">
              <p:pic>
                <p:nvPicPr>
                  <p:cNvPr id="6156" name="Ink 6155">
                    <a:extLst>
                      <a:ext uri="{FF2B5EF4-FFF2-40B4-BE49-F238E27FC236}">
                        <a16:creationId xmlns:a16="http://schemas.microsoft.com/office/drawing/2014/main" id="{8EFE3E89-A8E7-D649-9F03-040D238CD675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839737" y="1613794"/>
                    <a:ext cx="139680" cy="22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35E17678-10E3-2549-8E2F-315EBE595162}"/>
                      </a:ext>
                    </a:extLst>
                  </p14:cNvPr>
                  <p14:cNvContentPartPr/>
                  <p14:nvPr/>
                </p14:nvContentPartPr>
                <p14:xfrm>
                  <a:off x="5007137" y="1761754"/>
                  <a:ext cx="58320" cy="4680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35E17678-10E3-2549-8E2F-315EBE595162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992017" y="1746634"/>
                    <a:ext cx="8892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158" name="Ink 6157">
                    <a:extLst>
                      <a:ext uri="{FF2B5EF4-FFF2-40B4-BE49-F238E27FC236}">
                        <a16:creationId xmlns:a16="http://schemas.microsoft.com/office/drawing/2014/main" id="{0422BB0D-88A6-8E44-AFBB-47AD085F7D76}"/>
                      </a:ext>
                    </a:extLst>
                  </p14:cNvPr>
                  <p14:cNvContentPartPr/>
                  <p14:nvPr/>
                </p14:nvContentPartPr>
                <p14:xfrm>
                  <a:off x="5072657" y="1556554"/>
                  <a:ext cx="92520" cy="32976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0422BB0D-88A6-8E44-AFBB-47AD085F7D76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5057177" y="1541074"/>
                    <a:ext cx="123120" cy="360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3529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6-2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4554452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More examples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-values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Coin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Poisson counting experiment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Equivalent Gaussian significance</a:t>
            </a:r>
            <a:endParaRPr lang="el-GR" altLang="en-US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950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313C7F5-E4F1-0441-B839-D551807F57CE}"/>
              </a:ext>
            </a:extLst>
          </p:cNvPr>
          <p:cNvSpPr txBox="1">
            <a:spLocks noChangeArrowheads="1"/>
          </p:cNvSpPr>
          <p:nvPr/>
        </p:nvSpPr>
        <p:spPr>
          <a:xfrm>
            <a:off x="412750" y="333375"/>
            <a:ext cx="85121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example:  testing whether a coin is </a:t>
            </a:r>
            <a:r>
              <a:rPr lang="ja-JP" altLang="en-GB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‘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fair</a:t>
            </a:r>
            <a:r>
              <a:rPr lang="ja-JP" altLang="en-GB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’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942ECFD-92EA-2649-BBE6-8297B6750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273675"/>
            <a:ext cx="7486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0.0026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probability of obtaining such a bizarre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(or more so) ‘by chance’, under the 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DAFB16C2-D1CF-F546-8DDA-DCC240A37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930275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to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heads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coin tosses is binomial: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2AAA3A9D-DE08-D242-AF0F-C5FE2BF2A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2289175"/>
            <a:ext cx="510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the coin is fair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0.5).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0F8BC2C-FC01-D94A-A0BD-7E7ADC8E4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2835275"/>
            <a:ext cx="7741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toss the coin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get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17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heads.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B8C0C71C-79A6-884D-AF5E-C93ED621E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3394075"/>
            <a:ext cx="7864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 of data space with equal or lesser compatibility with 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17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is: 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17, 18, 19, 20, 0, 1, 2, 3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Adding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the probabilities for these values gives: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A2FF7F96-26DC-F24F-93AA-D411EF4687B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806950"/>
            <a:ext cx="6080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98F2CD38-B18A-5447-AA26-A661691B227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520825"/>
            <a:ext cx="50419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313C7F5-E4F1-0441-B839-D551807F57CE}"/>
              </a:ext>
            </a:extLst>
          </p:cNvPr>
          <p:cNvSpPr txBox="1">
            <a:spLocks noChangeArrowheads="1"/>
          </p:cNvSpPr>
          <p:nvPr/>
        </p:nvSpPr>
        <p:spPr>
          <a:xfrm>
            <a:off x="412750" y="104770"/>
            <a:ext cx="85121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example</a:t>
            </a: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for coin (2)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DAFB16C2-D1CF-F546-8DDA-DCC240A37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17" y="672870"/>
            <a:ext cx="8347622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the region of equal or lesser compatibility seems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“obvious” but could be different.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suppose the person tossing the coin works for the “Mostly-Heads-Trick-Coin Company”, then maybe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ω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≤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{17,18,19,20},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fair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0.0013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as well the clear distinction between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a fair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coin and the probability (degree of belief) that the coin is fair: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you get the coin as change at a cafe.  You then flip the coin 20 times and get 17 heads: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</a:t>
            </a:r>
            <a:r>
              <a:rPr lang="en-US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fair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0.0026, </a:t>
            </a:r>
            <a:endParaRPr lang="el-G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(fair) = probably still close to 1, depending on prior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(fair).</a:t>
            </a:r>
            <a:endParaRPr lang="el-G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 representative of the MHTC Co. proposes a betting game in which they win money from you if there is an excess of heads.  The result is 17 heads out of 20.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(fair) = low.</a:t>
            </a:r>
          </a:p>
        </p:txBody>
      </p:sp>
    </p:spTree>
    <p:extLst>
      <p:ext uri="{BB962C8B-B14F-4D97-AF65-F5344CB8AC3E}">
        <p14:creationId xmlns:p14="http://schemas.microsoft.com/office/powerpoint/2010/main" val="13973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944216-5AAC-0642-8D58-DC0C5D3570EA}"/>
              </a:ext>
            </a:extLst>
          </p:cNvPr>
          <p:cNvSpPr txBox="1">
            <a:spLocks noChangeArrowheads="1"/>
          </p:cNvSpPr>
          <p:nvPr/>
        </p:nvSpPr>
        <p:spPr>
          <a:xfrm>
            <a:off x="338138" y="228600"/>
            <a:ext cx="65944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Poisson counting experiment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A7A3BC3-678C-9040-947D-C9C2CC0C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776288"/>
            <a:ext cx="79654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 a counting experiment and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could be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or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only count the total number.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model: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1056FB-D861-2A49-966A-945B5DB2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638425"/>
            <a:ext cx="373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39F7443-47D9-B54F-9BC3-E450D584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511550"/>
            <a:ext cx="54657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(i.e., expected) # of signal events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# of background events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D937CCC-4B42-A244-9029-4AD0C6A0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527550"/>
            <a:ext cx="8288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inference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≈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“discovery of signal process”)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test all non-zero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(values not rejected =  confidence interval)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 need to ask what is relevant alternative hypothesis.</a:t>
            </a:r>
          </a:p>
        </p:txBody>
      </p:sp>
    </p:spTree>
    <p:extLst>
      <p:ext uri="{BB962C8B-B14F-4D97-AF65-F5344CB8AC3E}">
        <p14:creationId xmlns:p14="http://schemas.microsoft.com/office/powerpoint/2010/main" val="942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55E1DA-4719-0446-A516-E5B647C74385}"/>
              </a:ext>
            </a:extLst>
          </p:cNvPr>
          <p:cNvSpPr txBox="1">
            <a:spLocks noChangeArrowheads="1"/>
          </p:cNvSpPr>
          <p:nvPr/>
        </p:nvSpPr>
        <p:spPr>
          <a:xfrm>
            <a:off x="366713" y="223838"/>
            <a:ext cx="824071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6198C3C-BF0F-1E44-A4B7-90B81BD4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42950"/>
            <a:ext cx="658706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(known), 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claim evidence for a new discovery?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10" descr="txp_fig">
            <a:extLst>
              <a:ext uri="{FF2B5EF4-FFF2-40B4-BE49-F238E27FC236}">
                <a16:creationId xmlns:a16="http://schemas.microsoft.com/office/drawing/2014/main" id="{C4316487-9BC2-4D4F-B36C-55CACF7B59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444750"/>
            <a:ext cx="4972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528C309-5485-DE46-BF0F-3503BEB88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355975"/>
            <a:ext cx="663733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8A8B6E2A-4E14-6C42-8F05-F0D7F355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9" y="2267540"/>
            <a:ext cx="3556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1D714C-2729-3C42-A5E9-86FA7EEC5326}"/>
              </a:ext>
            </a:extLst>
          </p:cNvPr>
          <p:cNvSpPr txBox="1">
            <a:spLocks noChangeArrowheads="1"/>
          </p:cNvSpPr>
          <p:nvPr/>
        </p:nvSpPr>
        <p:spPr>
          <a:xfrm>
            <a:off x="2332907" y="190531"/>
            <a:ext cx="4725988" cy="360362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Significance from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AF98A2A-34BC-3344-A80E-15E1D215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5" y="809052"/>
            <a:ext cx="82297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define significance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number of standard deviations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 Gaussian variable would fluctuate in one direction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the same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96F9BF3-0F18-1F4F-A866-A3AEE428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2118762"/>
            <a:ext cx="4400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1846AA8-C166-AE43-BFD4-6E68DAC0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29" y="3441677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81BD02DD-6385-9F48-B61A-105E2797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6" y="4347829"/>
            <a:ext cx="4044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ROOT: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::Freq(Z)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NormQuantile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A95C43F-5812-4849-84A7-35DE7B41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70" y="4350180"/>
            <a:ext cx="4596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python (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scipy.stats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norm.cdf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norm.sf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norm.ppf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C7F81-9125-5F4E-BD86-9B461B814231}"/>
              </a:ext>
            </a:extLst>
          </p:cNvPr>
          <p:cNvSpPr txBox="1"/>
          <p:nvPr/>
        </p:nvSpPr>
        <p:spPr>
          <a:xfrm>
            <a:off x="362746" y="5587092"/>
            <a:ext cx="8117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“number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 Note this does not mean that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original data was Gaussian distributed.</a:t>
            </a:r>
          </a:p>
        </p:txBody>
      </p:sp>
    </p:spTree>
    <p:extLst>
      <p:ext uri="{BB962C8B-B14F-4D97-AF65-F5344CB8AC3E}">
        <p14:creationId xmlns:p14="http://schemas.microsoft.com/office/powerpoint/2010/main" val="11722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38805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significance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5BEDB0D-E102-464C-8672-A930AE36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366963"/>
            <a:ext cx="42846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fact this tradition should be revisited: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intended to quantify probability of a signal-like fluctuation assuming background only; not intended to cover, e.g., hidden systematics, plausibility signal model, compatibility of data with signal, “look-elsewhere effect”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testing), etc.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34AAFC7-F2BC-2D47-87D6-29563079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45" y="896938"/>
            <a:ext cx="567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1.7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40508-12DC-DA4B-B501-C7925A05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5" y="866094"/>
            <a:ext cx="308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E62FD4F-579C-A746-B92C-964B3073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304370"/>
            <a:ext cx="424021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748F170C-8629-0840-9A18-80A67434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08" y="1504950"/>
            <a:ext cx="8819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claim discovery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a “5-sigma effect”)</a:t>
            </a:r>
          </a:p>
        </p:txBody>
      </p:sp>
    </p:spTree>
    <p:extLst>
      <p:ext uri="{BB962C8B-B14F-4D97-AF65-F5344CB8AC3E}">
        <p14:creationId xmlns:p14="http://schemas.microsoft.com/office/powerpoint/2010/main" val="18468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6-3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364324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Test based on histogram</a:t>
            </a:r>
            <a:endParaRPr lang="el-GR" alt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Pearson’s chi-squared</a:t>
            </a:r>
          </a:p>
        </p:txBody>
      </p:sp>
    </p:spTree>
    <p:extLst>
      <p:ext uri="{BB962C8B-B14F-4D97-AF65-F5344CB8AC3E}">
        <p14:creationId xmlns:p14="http://schemas.microsoft.com/office/powerpoint/2010/main" val="29792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D24A1A-FF4E-A346-B2F2-422C7A4041C1}"/>
              </a:ext>
            </a:extLst>
          </p:cNvPr>
          <p:cNvSpPr txBox="1">
            <a:spLocks noChangeArrowheads="1"/>
          </p:cNvSpPr>
          <p:nvPr/>
        </p:nvSpPr>
        <p:spPr>
          <a:xfrm>
            <a:off x="2030849" y="246990"/>
            <a:ext cx="5049631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Test using histogram of data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CD55F2B-6772-2947-8D1C-2D0FF4288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99" y="1143713"/>
            <a:ext cx="8434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data are a histogram </a:t>
            </a:r>
            <a:r>
              <a:rPr lang="en-US" altLang="en-US" b="1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(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,...,</a:t>
            </a:r>
            <a:r>
              <a:rPr lang="en-US" altLang="en-US" i="1" dirty="0" err="1">
                <a:solidFill>
                  <a:srgbClr val="0070C0"/>
                </a:solidFill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values and a hypothesis predicts mean values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b="1" i="1" dirty="0">
                <a:solidFill>
                  <a:srgbClr val="0070C0"/>
                </a:solidFill>
              </a:rPr>
              <a:t>ν</a:t>
            </a:r>
            <a:r>
              <a:rPr lang="en-US" altLang="en-US" dirty="0">
                <a:solidFill>
                  <a:srgbClr val="0070C0"/>
                </a:solidFill>
              </a:rPr>
              <a:t> = </a:t>
            </a:r>
            <a:r>
              <a:rPr lang="en-US" altLang="en-US" i="1" dirty="0">
                <a:solidFill>
                  <a:srgbClr val="0070C0"/>
                </a:solidFill>
              </a:rPr>
              <a:t>E</a:t>
            </a:r>
            <a:r>
              <a:rPr lang="en-US" altLang="en-US" dirty="0">
                <a:solidFill>
                  <a:srgbClr val="0070C0"/>
                </a:solidFill>
              </a:rPr>
              <a:t>[</a:t>
            </a:r>
            <a:r>
              <a:rPr lang="en-US" altLang="en-US" b="1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] = (</a:t>
            </a:r>
            <a:r>
              <a:rPr lang="el-GR" altLang="en-US" i="1" dirty="0">
                <a:solidFill>
                  <a:srgbClr val="0070C0"/>
                </a:solidFill>
              </a:rPr>
              <a:t>ν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,...,</a:t>
            </a:r>
            <a:r>
              <a:rPr lang="el-GR" altLang="en-US" i="1" dirty="0">
                <a:solidFill>
                  <a:srgbClr val="0070C0"/>
                </a:solidFill>
              </a:rPr>
              <a:t>ν</a:t>
            </a:r>
            <a:r>
              <a:rPr lang="en-US" altLang="en-US" i="1" baseline="-25000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).</a:t>
            </a:r>
          </a:p>
        </p:txBody>
      </p:sp>
      <p:grpSp>
        <p:nvGrpSpPr>
          <p:cNvPr id="6199" name="Group 6198">
            <a:extLst>
              <a:ext uri="{FF2B5EF4-FFF2-40B4-BE49-F238E27FC236}">
                <a16:creationId xmlns:a16="http://schemas.microsoft.com/office/drawing/2014/main" id="{257D3BCE-C8D8-954D-A6B4-D193A1F4EC6B}"/>
              </a:ext>
            </a:extLst>
          </p:cNvPr>
          <p:cNvGrpSpPr/>
          <p:nvPr/>
        </p:nvGrpSpPr>
        <p:grpSpPr>
          <a:xfrm>
            <a:off x="1877553" y="2710353"/>
            <a:ext cx="5016960" cy="2165760"/>
            <a:chOff x="2830234" y="2024554"/>
            <a:chExt cx="5016960" cy="21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A6B7AB2-6105-6F4D-8FE1-45C7AA131B3E}"/>
                    </a:ext>
                  </a:extLst>
                </p14:cNvPr>
                <p14:cNvContentPartPr/>
                <p14:nvPr/>
              </p14:nvContentPartPr>
              <p14:xfrm>
                <a:off x="2830234" y="2024554"/>
                <a:ext cx="70560" cy="1798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A6B7AB2-6105-6F4D-8FE1-45C7AA131B3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4754" y="2009434"/>
                  <a:ext cx="101160" cy="18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036FE79-D85D-7B4B-A7BD-1C49459CB9DB}"/>
                    </a:ext>
                  </a:extLst>
                </p14:cNvPr>
                <p14:cNvContentPartPr/>
                <p14:nvPr/>
              </p14:nvContentPartPr>
              <p14:xfrm>
                <a:off x="2928154" y="3803314"/>
                <a:ext cx="3142080" cy="86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036FE79-D85D-7B4B-A7BD-1C49459CB9D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12674" y="3788194"/>
                  <a:ext cx="3172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0BF415-7583-2C40-9982-212042E587F1}"/>
                    </a:ext>
                  </a:extLst>
                </p14:cNvPr>
                <p14:cNvContentPartPr/>
                <p14:nvPr/>
              </p14:nvContentPartPr>
              <p14:xfrm>
                <a:off x="2919514" y="2087554"/>
                <a:ext cx="2476440" cy="1306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0BF415-7583-2C40-9982-212042E587F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04034" y="2072434"/>
                  <a:ext cx="2507040" cy="13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45D1C47-1D3C-7A4E-84D1-B63A3891C284}"/>
                    </a:ext>
                  </a:extLst>
                </p14:cNvPr>
                <p14:cNvContentPartPr/>
                <p14:nvPr/>
              </p14:nvContentPartPr>
              <p14:xfrm>
                <a:off x="2883154" y="3826354"/>
                <a:ext cx="139680" cy="85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45D1C47-1D3C-7A4E-84D1-B63A3891C28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67674" y="3811234"/>
                  <a:ext cx="170280" cy="115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433F108-0229-164C-A4D2-1A165309398B}"/>
                </a:ext>
              </a:extLst>
            </p:cNvPr>
            <p:cNvGrpSpPr/>
            <p:nvPr/>
          </p:nvGrpSpPr>
          <p:grpSpPr>
            <a:xfrm>
              <a:off x="5333674" y="2082514"/>
              <a:ext cx="2513520" cy="2107800"/>
              <a:chOff x="5333674" y="2082514"/>
              <a:chExt cx="2513520" cy="2107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E2E52656-04EA-C941-885F-A8403754F45D}"/>
                      </a:ext>
                    </a:extLst>
                  </p14:cNvPr>
                  <p14:cNvContentPartPr/>
                  <p14:nvPr/>
                </p14:nvContentPartPr>
                <p14:xfrm>
                  <a:off x="5366434" y="2082514"/>
                  <a:ext cx="1334880" cy="172980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E2E52656-04EA-C941-885F-A8403754F45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351314" y="2067394"/>
                    <a:ext cx="1365480" cy="176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4A094927-093B-3440-88A4-5A531D25A6AC}"/>
                      </a:ext>
                    </a:extLst>
                  </p14:cNvPr>
                  <p14:cNvContentPartPr/>
                  <p14:nvPr/>
                </p14:nvContentPartPr>
                <p14:xfrm>
                  <a:off x="5954314" y="3768394"/>
                  <a:ext cx="1740600" cy="554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4A094927-093B-3440-88A4-5A531D25A6A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939194" y="3753274"/>
                    <a:ext cx="17712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939D2053-2174-7945-85B3-8C08F5ECED05}"/>
                      </a:ext>
                    </a:extLst>
                  </p14:cNvPr>
                  <p14:cNvContentPartPr/>
                  <p14:nvPr/>
                </p14:nvContentPartPr>
                <p14:xfrm>
                  <a:off x="5366434" y="2773354"/>
                  <a:ext cx="25920" cy="597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939D2053-2174-7945-85B3-8C08F5ECED05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351314" y="2758234"/>
                    <a:ext cx="56160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64FE0D53-60CB-924A-9104-57DD8F84DB24}"/>
                      </a:ext>
                    </a:extLst>
                  </p14:cNvPr>
                  <p14:cNvContentPartPr/>
                  <p14:nvPr/>
                </p14:nvContentPartPr>
                <p14:xfrm>
                  <a:off x="5374354" y="2954074"/>
                  <a:ext cx="4680" cy="568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64FE0D53-60CB-924A-9104-57DD8F84DB24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359234" y="2938954"/>
                    <a:ext cx="35280" cy="8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BDE22D74-1C1A-AD47-BEF5-BC92DF16FD8F}"/>
                      </a:ext>
                    </a:extLst>
                  </p14:cNvPr>
                  <p14:cNvContentPartPr/>
                  <p14:nvPr/>
                </p14:nvContentPartPr>
                <p14:xfrm>
                  <a:off x="5344834" y="3107074"/>
                  <a:ext cx="41760" cy="514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BDE22D74-1C1A-AD47-BEF5-BC92DF16FD8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329354" y="3091594"/>
                    <a:ext cx="72000" cy="8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3D98C51F-53FD-8D47-9819-D7EADF5A3DDD}"/>
                      </a:ext>
                    </a:extLst>
                  </p14:cNvPr>
                  <p14:cNvContentPartPr/>
                  <p14:nvPr/>
                </p14:nvContentPartPr>
                <p14:xfrm>
                  <a:off x="5333674" y="3276994"/>
                  <a:ext cx="53280" cy="824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3D98C51F-53FD-8D47-9819-D7EADF5A3DDD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318554" y="3261874"/>
                    <a:ext cx="8388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9C798575-DBB5-CB45-9A5B-A23173D963A4}"/>
                      </a:ext>
                    </a:extLst>
                  </p14:cNvPr>
                  <p14:cNvContentPartPr/>
                  <p14:nvPr/>
                </p14:nvContentPartPr>
                <p14:xfrm>
                  <a:off x="5342674" y="3473914"/>
                  <a:ext cx="45360" cy="6408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9C798575-DBB5-CB45-9A5B-A23173D963A4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327194" y="3458434"/>
                    <a:ext cx="75960" cy="9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FBE34E25-E890-7D44-BB6B-89A5F2718DDB}"/>
                      </a:ext>
                    </a:extLst>
                  </p14:cNvPr>
                  <p14:cNvContentPartPr/>
                  <p14:nvPr/>
                </p14:nvContentPartPr>
                <p14:xfrm>
                  <a:off x="5354194" y="3665794"/>
                  <a:ext cx="14760" cy="900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FBE34E25-E890-7D44-BB6B-89A5F2718DD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338714" y="3650314"/>
                    <a:ext cx="45360" cy="12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EA0A594F-6DA0-CA45-A6A6-663DA4F9666A}"/>
                      </a:ext>
                    </a:extLst>
                  </p14:cNvPr>
                  <p14:cNvContentPartPr/>
                  <p14:nvPr/>
                </p14:nvContentPartPr>
                <p14:xfrm>
                  <a:off x="5951434" y="3123994"/>
                  <a:ext cx="3960" cy="1011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EA0A594F-6DA0-CA45-A6A6-663DA4F9666A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935954" y="3108874"/>
                    <a:ext cx="34560" cy="13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72B11834-7564-674A-91FD-2E69818E91A7}"/>
                      </a:ext>
                    </a:extLst>
                  </p14:cNvPr>
                  <p14:cNvContentPartPr/>
                  <p14:nvPr/>
                </p14:nvContentPartPr>
                <p14:xfrm>
                  <a:off x="5921554" y="3350434"/>
                  <a:ext cx="25920" cy="69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72B11834-7564-674A-91FD-2E69818E91A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906434" y="3335314"/>
                    <a:ext cx="56160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C184FA84-520A-A041-98E5-67BFFB176D89}"/>
                      </a:ext>
                    </a:extLst>
                  </p14:cNvPr>
                  <p14:cNvContentPartPr/>
                  <p14:nvPr/>
                </p14:nvContentPartPr>
                <p14:xfrm>
                  <a:off x="5920114" y="3544834"/>
                  <a:ext cx="34560" cy="7020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C184FA84-520A-A041-98E5-67BFFB176D8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904994" y="3529714"/>
                    <a:ext cx="65160" cy="10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3A948760-FF9B-5044-A296-16915BC4525E}"/>
                      </a:ext>
                    </a:extLst>
                  </p14:cNvPr>
                  <p14:cNvContentPartPr/>
                  <p14:nvPr/>
                </p14:nvContentPartPr>
                <p14:xfrm>
                  <a:off x="5932714" y="3689914"/>
                  <a:ext cx="43200" cy="648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3A948760-FF9B-5044-A296-16915BC4525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917234" y="3674794"/>
                    <a:ext cx="73800" cy="9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5B92BBF7-F487-3D4C-9DDA-0B1E2F9BADFC}"/>
                      </a:ext>
                    </a:extLst>
                  </p14:cNvPr>
                  <p14:cNvContentPartPr/>
                  <p14:nvPr/>
                </p14:nvContentPartPr>
                <p14:xfrm>
                  <a:off x="7627594" y="3969994"/>
                  <a:ext cx="219600" cy="106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5B92BBF7-F487-3D4C-9DDA-0B1E2F9BADF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7612474" y="3954874"/>
                    <a:ext cx="249840" cy="13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DD3EA2C7-CDB8-C14F-9ED5-EB0D8F5D9416}"/>
                      </a:ext>
                    </a:extLst>
                  </p14:cNvPr>
                  <p14:cNvContentPartPr/>
                  <p14:nvPr/>
                </p14:nvContentPartPr>
                <p14:xfrm>
                  <a:off x="7660354" y="3906634"/>
                  <a:ext cx="129600" cy="18576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DD3EA2C7-CDB8-C14F-9ED5-EB0D8F5D9416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7645234" y="3891514"/>
                    <a:ext cx="160200" cy="21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9243517F-15F8-C34A-8F16-358A48CC9E64}"/>
                      </a:ext>
                    </a:extLst>
                  </p14:cNvPr>
                  <p14:cNvContentPartPr/>
                  <p14:nvPr/>
                </p14:nvContentPartPr>
                <p14:xfrm>
                  <a:off x="5584234" y="4158274"/>
                  <a:ext cx="9000" cy="108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9243517F-15F8-C34A-8F16-358A48CC9E64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569114" y="4142794"/>
                    <a:ext cx="39600" cy="3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D9A25209-742D-4A4B-ADB9-034B446CEDBC}"/>
                      </a:ext>
                    </a:extLst>
                  </p14:cNvPr>
                  <p14:cNvContentPartPr/>
                  <p14:nvPr/>
                </p14:nvContentPartPr>
                <p14:xfrm>
                  <a:off x="5592874" y="4103914"/>
                  <a:ext cx="111600" cy="864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D9A25209-742D-4A4B-ADB9-034B446CEDBC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577754" y="4088794"/>
                    <a:ext cx="141840" cy="11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B189399D-D5CF-5543-A4D1-03399FCAB73E}"/>
                      </a:ext>
                    </a:extLst>
                  </p14:cNvPr>
                  <p14:cNvContentPartPr/>
                  <p14:nvPr/>
                </p14:nvContentPartPr>
                <p14:xfrm>
                  <a:off x="5691514" y="3931834"/>
                  <a:ext cx="36000" cy="396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B189399D-D5CF-5543-A4D1-03399FCAB73E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676394" y="3916354"/>
                    <a:ext cx="66600" cy="70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A9F96B1-1078-EC45-97E1-E2B672E82B42}"/>
                </a:ext>
              </a:extLst>
            </p:cNvPr>
            <p:cNvGrpSpPr/>
            <p:nvPr/>
          </p:nvGrpSpPr>
          <p:grpSpPr>
            <a:xfrm>
              <a:off x="6131794" y="2024554"/>
              <a:ext cx="975960" cy="268200"/>
              <a:chOff x="6131794" y="2024554"/>
              <a:chExt cx="975960" cy="268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B7F02770-14FD-7C4E-8116-4F9666E8B06D}"/>
                      </a:ext>
                    </a:extLst>
                  </p14:cNvPr>
                  <p14:cNvContentPartPr/>
                  <p14:nvPr/>
                </p14:nvContentPartPr>
                <p14:xfrm>
                  <a:off x="6131794" y="2044714"/>
                  <a:ext cx="81360" cy="23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B7F02770-14FD-7C4E-8116-4F9666E8B06D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116314" y="2029594"/>
                    <a:ext cx="111960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82B6930-4725-7142-8999-17EAB13834B1}"/>
                      </a:ext>
                    </a:extLst>
                  </p14:cNvPr>
                  <p14:cNvContentPartPr/>
                  <p14:nvPr/>
                </p14:nvContentPartPr>
                <p14:xfrm>
                  <a:off x="6324394" y="2057314"/>
                  <a:ext cx="45360" cy="75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82B6930-4725-7142-8999-17EAB13834B1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309274" y="2041834"/>
                    <a:ext cx="7596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F93AACBF-6763-7E48-94A7-237F46488AC7}"/>
                      </a:ext>
                    </a:extLst>
                  </p14:cNvPr>
                  <p14:cNvContentPartPr/>
                  <p14:nvPr/>
                </p14:nvContentPartPr>
                <p14:xfrm>
                  <a:off x="6476674" y="2078914"/>
                  <a:ext cx="81000" cy="540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F93AACBF-6763-7E48-94A7-237F46488AC7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461554" y="2063794"/>
                    <a:ext cx="1112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0BFDF7CB-F926-F544-8505-1B739474D826}"/>
                      </a:ext>
                    </a:extLst>
                  </p14:cNvPr>
                  <p14:cNvContentPartPr/>
                  <p14:nvPr/>
                </p14:nvContentPartPr>
                <p14:xfrm>
                  <a:off x="6781594" y="2035354"/>
                  <a:ext cx="190440" cy="1454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0BFDF7CB-F926-F544-8505-1B739474D82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766474" y="2020234"/>
                    <a:ext cx="221040" cy="17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57A9EE5-F888-8447-83CE-EB29244CA6CA}"/>
                      </a:ext>
                    </a:extLst>
                  </p14:cNvPr>
                  <p14:cNvContentPartPr/>
                  <p14:nvPr/>
                </p14:nvContentPartPr>
                <p14:xfrm>
                  <a:off x="7016674" y="2204554"/>
                  <a:ext cx="91080" cy="882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57A9EE5-F888-8447-83CE-EB29244CA6CA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7001554" y="2189434"/>
                    <a:ext cx="121680" cy="11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83037FCB-4D7E-3F48-9C83-BF7A84076192}"/>
                      </a:ext>
                    </a:extLst>
                  </p14:cNvPr>
                  <p14:cNvContentPartPr/>
                  <p14:nvPr/>
                </p14:nvContentPartPr>
                <p14:xfrm>
                  <a:off x="7086514" y="2024554"/>
                  <a:ext cx="360" cy="97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3037FCB-4D7E-3F48-9C83-BF7A84076192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7071034" y="2009434"/>
                    <a:ext cx="30960" cy="40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669822D-6AC9-0047-A7F3-66AA57189F6E}"/>
                    </a:ext>
                  </a:extLst>
                </p14:cNvPr>
                <p14:cNvContentPartPr/>
                <p14:nvPr/>
              </p14:nvContentPartPr>
              <p14:xfrm>
                <a:off x="2909074" y="2400394"/>
                <a:ext cx="88200" cy="21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669822D-6AC9-0047-A7F3-66AA57189F6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93954" y="2385274"/>
                  <a:ext cx="118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5D500B3-0371-C146-968D-38C86497DB96}"/>
                    </a:ext>
                  </a:extLst>
                </p14:cNvPr>
                <p14:cNvContentPartPr/>
                <p14:nvPr/>
              </p14:nvContentPartPr>
              <p14:xfrm>
                <a:off x="3080434" y="2407594"/>
                <a:ext cx="53280" cy="12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5D500B3-0371-C146-968D-38C86497DB9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65314" y="2392474"/>
                  <a:ext cx="83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9FFAB96-03AF-1E48-886C-280BE31E07FF}"/>
                    </a:ext>
                  </a:extLst>
                </p14:cNvPr>
                <p14:cNvContentPartPr/>
                <p14:nvPr/>
              </p14:nvContentPartPr>
              <p14:xfrm>
                <a:off x="3233074" y="2410474"/>
                <a:ext cx="54000" cy="11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9FFAB96-03AF-1E48-886C-280BE31E07F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17594" y="2395354"/>
                  <a:ext cx="84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2C6FAE5-65FD-A743-A2AF-47C6C7E91456}"/>
                    </a:ext>
                  </a:extLst>
                </p14:cNvPr>
                <p14:cNvContentPartPr/>
                <p14:nvPr/>
              </p14:nvContentPartPr>
              <p14:xfrm>
                <a:off x="3377434" y="2412634"/>
                <a:ext cx="48960" cy="14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2C6FAE5-65FD-A743-A2AF-47C6C7E9145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361954" y="2397514"/>
                  <a:ext cx="79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51BE597-8082-3F4C-BB2A-B877250ACE26}"/>
                    </a:ext>
                  </a:extLst>
                </p14:cNvPr>
                <p14:cNvContentPartPr/>
                <p14:nvPr/>
              </p14:nvContentPartPr>
              <p14:xfrm>
                <a:off x="3548434" y="2420914"/>
                <a:ext cx="59040" cy="9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51BE597-8082-3F4C-BB2A-B877250ACE2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33314" y="2405434"/>
                  <a:ext cx="89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F23FC83-F747-BC41-930C-6BE3B960F967}"/>
                    </a:ext>
                  </a:extLst>
                </p14:cNvPr>
                <p14:cNvContentPartPr/>
                <p14:nvPr/>
              </p14:nvContentPartPr>
              <p14:xfrm>
                <a:off x="3666874" y="2413354"/>
                <a:ext cx="88920" cy="36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F23FC83-F747-BC41-930C-6BE3B960F96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51394" y="2398234"/>
                  <a:ext cx="119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4FFD712-50E1-3248-9967-D8B481BECAE4}"/>
                    </a:ext>
                  </a:extLst>
                </p14:cNvPr>
                <p14:cNvContentPartPr/>
                <p14:nvPr/>
              </p14:nvContentPartPr>
              <p14:xfrm>
                <a:off x="3733834" y="2481754"/>
                <a:ext cx="42480" cy="81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4FFD712-50E1-3248-9967-D8B481BECAE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18354" y="2466634"/>
                  <a:ext cx="72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6E22782-B7E4-0748-ACAA-B26B2210347C}"/>
                    </a:ext>
                  </a:extLst>
                </p14:cNvPr>
                <p14:cNvContentPartPr/>
                <p14:nvPr/>
              </p14:nvContentPartPr>
              <p14:xfrm>
                <a:off x="3741394" y="2624674"/>
                <a:ext cx="11160" cy="41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6E22782-B7E4-0748-ACAA-B26B2210347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726274" y="2609554"/>
                  <a:ext cx="41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4E17BF9-5522-534C-A5D0-20BE7E4F0E90}"/>
                    </a:ext>
                  </a:extLst>
                </p14:cNvPr>
                <p14:cNvContentPartPr/>
                <p14:nvPr/>
              </p14:nvContentPartPr>
              <p14:xfrm>
                <a:off x="3758314" y="2724754"/>
                <a:ext cx="8280" cy="55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4E17BF9-5522-534C-A5D0-20BE7E4F0E9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43194" y="2709634"/>
                  <a:ext cx="38880" cy="86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98" name="Group 6197">
              <a:extLst>
                <a:ext uri="{FF2B5EF4-FFF2-40B4-BE49-F238E27FC236}">
                  <a16:creationId xmlns:a16="http://schemas.microsoft.com/office/drawing/2014/main" id="{BC1421B8-81E7-1443-812C-C46E8EFA0580}"/>
                </a:ext>
              </a:extLst>
            </p:cNvPr>
            <p:cNvGrpSpPr/>
            <p:nvPr/>
          </p:nvGrpSpPr>
          <p:grpSpPr>
            <a:xfrm>
              <a:off x="3809794" y="2756794"/>
              <a:ext cx="3910680" cy="1043640"/>
              <a:chOff x="3809794" y="2756794"/>
              <a:chExt cx="3910680" cy="1043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18EA2C02-009E-FC4B-A8B9-6F39FA1AB9E2}"/>
                      </a:ext>
                    </a:extLst>
                  </p14:cNvPr>
                  <p14:cNvContentPartPr/>
                  <p14:nvPr/>
                </p14:nvContentPartPr>
                <p14:xfrm>
                  <a:off x="3809794" y="2761114"/>
                  <a:ext cx="75960" cy="2592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18EA2C02-009E-FC4B-A8B9-6F39FA1AB9E2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3794674" y="2745994"/>
                    <a:ext cx="106200" cy="5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6144" name="Ink 6143">
                    <a:extLst>
                      <a:ext uri="{FF2B5EF4-FFF2-40B4-BE49-F238E27FC236}">
                        <a16:creationId xmlns:a16="http://schemas.microsoft.com/office/drawing/2014/main" id="{23C09459-B370-A747-A635-A2D80A9AEB77}"/>
                      </a:ext>
                    </a:extLst>
                  </p14:cNvPr>
                  <p14:cNvContentPartPr/>
                  <p14:nvPr/>
                </p14:nvContentPartPr>
                <p14:xfrm>
                  <a:off x="3962074" y="2756794"/>
                  <a:ext cx="63360" cy="30240"/>
                </p14:xfrm>
              </p:contentPart>
            </mc:Choice>
            <mc:Fallback xmlns="">
              <p:pic>
                <p:nvPicPr>
                  <p:cNvPr id="6144" name="Ink 6143">
                    <a:extLst>
                      <a:ext uri="{FF2B5EF4-FFF2-40B4-BE49-F238E27FC236}">
                        <a16:creationId xmlns:a16="http://schemas.microsoft.com/office/drawing/2014/main" id="{23C09459-B370-A747-A635-A2D80A9AEB77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3946954" y="2741674"/>
                    <a:ext cx="93960" cy="6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85F829CA-EE88-4B41-AA86-92C9F59EDD08}"/>
                      </a:ext>
                    </a:extLst>
                  </p14:cNvPr>
                  <p14:cNvContentPartPr/>
                  <p14:nvPr/>
                </p14:nvContentPartPr>
                <p14:xfrm>
                  <a:off x="4087714" y="2761834"/>
                  <a:ext cx="53280" cy="1404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85F829CA-EE88-4B41-AA86-92C9F59EDD08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4072594" y="2746714"/>
                    <a:ext cx="83880" cy="4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61BE49EE-60A9-A74B-B389-55676D31F432}"/>
                      </a:ext>
                    </a:extLst>
                  </p14:cNvPr>
                  <p14:cNvContentPartPr/>
                  <p14:nvPr/>
                </p14:nvContentPartPr>
                <p14:xfrm>
                  <a:off x="4232794" y="2763994"/>
                  <a:ext cx="68040" cy="2268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61BE49EE-60A9-A74B-B389-55676D31F432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4217674" y="2748874"/>
                    <a:ext cx="9828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43050ABD-033F-AC4C-9466-42D9F4E2CEB8}"/>
                      </a:ext>
                    </a:extLst>
                  </p14:cNvPr>
                  <p14:cNvContentPartPr/>
                  <p14:nvPr/>
                </p14:nvContentPartPr>
                <p14:xfrm>
                  <a:off x="4376074" y="2786674"/>
                  <a:ext cx="47520" cy="1044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43050ABD-033F-AC4C-9466-42D9F4E2CEB8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4360594" y="2771194"/>
                    <a:ext cx="78120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E727F1A8-CDBD-4746-9CF3-E03B027AC266}"/>
                      </a:ext>
                    </a:extLst>
                  </p14:cNvPr>
                  <p14:cNvContentPartPr/>
                  <p14:nvPr/>
                </p14:nvContentPartPr>
                <p14:xfrm>
                  <a:off x="4462834" y="2830234"/>
                  <a:ext cx="60480" cy="1116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E727F1A8-CDBD-4746-9CF3-E03B027AC266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4447714" y="2814754"/>
                    <a:ext cx="91080" cy="4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EAAAB7C9-BE14-3B49-9DBD-7A800F00F194}"/>
                      </a:ext>
                    </a:extLst>
                  </p14:cNvPr>
                  <p14:cNvContentPartPr/>
                  <p14:nvPr/>
                </p14:nvContentPartPr>
                <p14:xfrm>
                  <a:off x="4397674" y="2789554"/>
                  <a:ext cx="123120" cy="3600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EAAAB7C9-BE14-3B49-9DBD-7A800F00F194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4382554" y="2774074"/>
                    <a:ext cx="153360" cy="6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9B891CF4-D926-8D48-BBDE-A27B860124E6}"/>
                      </a:ext>
                    </a:extLst>
                  </p14:cNvPr>
                  <p14:cNvContentPartPr/>
                  <p14:nvPr/>
                </p14:nvContentPartPr>
                <p14:xfrm>
                  <a:off x="4484794" y="2807554"/>
                  <a:ext cx="62640" cy="540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9B891CF4-D926-8D48-BBDE-A27B860124E6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4469314" y="2792434"/>
                    <a:ext cx="932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6155" name="Ink 6154">
                    <a:extLst>
                      <a:ext uri="{FF2B5EF4-FFF2-40B4-BE49-F238E27FC236}">
                        <a16:creationId xmlns:a16="http://schemas.microsoft.com/office/drawing/2014/main" id="{97BC820C-C81F-5543-B9CF-FCED323C6444}"/>
                      </a:ext>
                    </a:extLst>
                  </p14:cNvPr>
                  <p14:cNvContentPartPr/>
                  <p14:nvPr/>
                </p14:nvContentPartPr>
                <p14:xfrm>
                  <a:off x="4615474" y="2884594"/>
                  <a:ext cx="19080" cy="46080"/>
                </p14:xfrm>
              </p:contentPart>
            </mc:Choice>
            <mc:Fallback xmlns="">
              <p:pic>
                <p:nvPicPr>
                  <p:cNvPr id="6155" name="Ink 6154">
                    <a:extLst>
                      <a:ext uri="{FF2B5EF4-FFF2-40B4-BE49-F238E27FC236}">
                        <a16:creationId xmlns:a16="http://schemas.microsoft.com/office/drawing/2014/main" id="{97BC820C-C81F-5543-B9CF-FCED323C6444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4599994" y="2869114"/>
                    <a:ext cx="49680" cy="7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6156" name="Ink 6155">
                    <a:extLst>
                      <a:ext uri="{FF2B5EF4-FFF2-40B4-BE49-F238E27FC236}">
                        <a16:creationId xmlns:a16="http://schemas.microsoft.com/office/drawing/2014/main" id="{CE5D6632-3885-2749-B650-01151D9FEFFC}"/>
                      </a:ext>
                    </a:extLst>
                  </p14:cNvPr>
                  <p14:cNvContentPartPr/>
                  <p14:nvPr/>
                </p14:nvContentPartPr>
                <p14:xfrm>
                  <a:off x="4634194" y="2938954"/>
                  <a:ext cx="8280" cy="11880"/>
                </p14:xfrm>
              </p:contentPart>
            </mc:Choice>
            <mc:Fallback xmlns="">
              <p:pic>
                <p:nvPicPr>
                  <p:cNvPr id="6156" name="Ink 6155">
                    <a:extLst>
                      <a:ext uri="{FF2B5EF4-FFF2-40B4-BE49-F238E27FC236}">
                        <a16:creationId xmlns:a16="http://schemas.microsoft.com/office/drawing/2014/main" id="{CE5D6632-3885-2749-B650-01151D9FEFFC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619074" y="2923834"/>
                    <a:ext cx="38880" cy="4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0CB3DE01-D65B-AB4E-9EA0-9CD8DCAEB141}"/>
                      </a:ext>
                    </a:extLst>
                  </p14:cNvPr>
                  <p14:cNvContentPartPr/>
                  <p14:nvPr/>
                </p14:nvContentPartPr>
                <p14:xfrm>
                  <a:off x="4637074" y="2927434"/>
                  <a:ext cx="158400" cy="1836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0CB3DE01-D65B-AB4E-9EA0-9CD8DCAEB14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4621954" y="2911954"/>
                    <a:ext cx="189000" cy="4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6158" name="Ink 6157">
                    <a:extLst>
                      <a:ext uri="{FF2B5EF4-FFF2-40B4-BE49-F238E27FC236}">
                        <a16:creationId xmlns:a16="http://schemas.microsoft.com/office/drawing/2014/main" id="{81D50D7B-FC8C-B24C-9D92-734DD4D20557}"/>
                      </a:ext>
                    </a:extLst>
                  </p14:cNvPr>
                  <p14:cNvContentPartPr/>
                  <p14:nvPr/>
                </p14:nvContentPartPr>
                <p14:xfrm>
                  <a:off x="4811314" y="2928154"/>
                  <a:ext cx="66960" cy="1044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81D50D7B-FC8C-B24C-9D92-734DD4D20557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4796194" y="2912674"/>
                    <a:ext cx="97560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6159" name="Ink 6158">
                    <a:extLst>
                      <a:ext uri="{FF2B5EF4-FFF2-40B4-BE49-F238E27FC236}">
                        <a16:creationId xmlns:a16="http://schemas.microsoft.com/office/drawing/2014/main" id="{0AD17ABC-4898-9C4A-9FF7-D5E20042D883}"/>
                      </a:ext>
                    </a:extLst>
                  </p14:cNvPr>
                  <p14:cNvContentPartPr/>
                  <p14:nvPr/>
                </p14:nvContentPartPr>
                <p14:xfrm>
                  <a:off x="4909234" y="2938954"/>
                  <a:ext cx="88920" cy="2520"/>
                </p14:xfrm>
              </p:contentPart>
            </mc:Choice>
            <mc:Fallback xmlns="">
              <p:pic>
                <p:nvPicPr>
                  <p:cNvPr id="6159" name="Ink 6158">
                    <a:extLst>
                      <a:ext uri="{FF2B5EF4-FFF2-40B4-BE49-F238E27FC236}">
                        <a16:creationId xmlns:a16="http://schemas.microsoft.com/office/drawing/2014/main" id="{0AD17ABC-4898-9C4A-9FF7-D5E20042D883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4894114" y="2923834"/>
                    <a:ext cx="119520" cy="3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6160" name="Ink 6159">
                    <a:extLst>
                      <a:ext uri="{FF2B5EF4-FFF2-40B4-BE49-F238E27FC236}">
                        <a16:creationId xmlns:a16="http://schemas.microsoft.com/office/drawing/2014/main" id="{C285C9D6-65D3-1E42-98DA-338583823DBC}"/>
                      </a:ext>
                    </a:extLst>
                  </p14:cNvPr>
                  <p14:cNvContentPartPr/>
                  <p14:nvPr/>
                </p14:nvContentPartPr>
                <p14:xfrm>
                  <a:off x="5039914" y="2949754"/>
                  <a:ext cx="58320" cy="5400"/>
                </p14:xfrm>
              </p:contentPart>
            </mc:Choice>
            <mc:Fallback xmlns="">
              <p:pic>
                <p:nvPicPr>
                  <p:cNvPr id="6160" name="Ink 6159">
                    <a:extLst>
                      <a:ext uri="{FF2B5EF4-FFF2-40B4-BE49-F238E27FC236}">
                        <a16:creationId xmlns:a16="http://schemas.microsoft.com/office/drawing/2014/main" id="{C285C9D6-65D3-1E42-98DA-338583823DBC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5024794" y="2934634"/>
                    <a:ext cx="8892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6161" name="Ink 6160">
                    <a:extLst>
                      <a:ext uri="{FF2B5EF4-FFF2-40B4-BE49-F238E27FC236}">
                        <a16:creationId xmlns:a16="http://schemas.microsoft.com/office/drawing/2014/main" id="{76C9220C-10EA-E541-9DA6-3F912A75422F}"/>
                      </a:ext>
                    </a:extLst>
                  </p14:cNvPr>
                  <p14:cNvContentPartPr/>
                  <p14:nvPr/>
                </p14:nvContentPartPr>
                <p14:xfrm>
                  <a:off x="5159794" y="2930314"/>
                  <a:ext cx="81000" cy="12600"/>
                </p14:xfrm>
              </p:contentPart>
            </mc:Choice>
            <mc:Fallback xmlns="">
              <p:pic>
                <p:nvPicPr>
                  <p:cNvPr id="6161" name="Ink 6160">
                    <a:extLst>
                      <a:ext uri="{FF2B5EF4-FFF2-40B4-BE49-F238E27FC236}">
                        <a16:creationId xmlns:a16="http://schemas.microsoft.com/office/drawing/2014/main" id="{76C9220C-10EA-E541-9DA6-3F912A75422F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5144314" y="2914834"/>
                    <a:ext cx="111240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AFA4ACAF-16FA-7843-A374-E142BB8C501D}"/>
                      </a:ext>
                    </a:extLst>
                  </p14:cNvPr>
                  <p14:cNvContentPartPr/>
                  <p14:nvPr/>
                </p14:nvContentPartPr>
                <p14:xfrm>
                  <a:off x="5257714" y="2928154"/>
                  <a:ext cx="48960" cy="252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AFA4ACAF-16FA-7843-A374-E142BB8C501D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5242234" y="2912674"/>
                    <a:ext cx="79560" cy="3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6163" name="Ink 6162">
                    <a:extLst>
                      <a:ext uri="{FF2B5EF4-FFF2-40B4-BE49-F238E27FC236}">
                        <a16:creationId xmlns:a16="http://schemas.microsoft.com/office/drawing/2014/main" id="{74CBD979-A750-6946-8384-F040A775A373}"/>
                      </a:ext>
                    </a:extLst>
                  </p14:cNvPr>
                  <p14:cNvContentPartPr/>
                  <p14:nvPr/>
                </p14:nvContentPartPr>
                <p14:xfrm>
                  <a:off x="5361394" y="2979274"/>
                  <a:ext cx="16920" cy="60120"/>
                </p14:xfrm>
              </p:contentPart>
            </mc:Choice>
            <mc:Fallback xmlns="">
              <p:pic>
                <p:nvPicPr>
                  <p:cNvPr id="6163" name="Ink 6162">
                    <a:extLst>
                      <a:ext uri="{FF2B5EF4-FFF2-40B4-BE49-F238E27FC236}">
                        <a16:creationId xmlns:a16="http://schemas.microsoft.com/office/drawing/2014/main" id="{74CBD979-A750-6946-8384-F040A775A373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5346274" y="2964154"/>
                    <a:ext cx="47520" cy="9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6164" name="Ink 6163">
                    <a:extLst>
                      <a:ext uri="{FF2B5EF4-FFF2-40B4-BE49-F238E27FC236}">
                        <a16:creationId xmlns:a16="http://schemas.microsoft.com/office/drawing/2014/main" id="{EB43E47D-C6EC-1C40-AC49-CBB96690DC01}"/>
                      </a:ext>
                    </a:extLst>
                  </p14:cNvPr>
                  <p14:cNvContentPartPr/>
                  <p14:nvPr/>
                </p14:nvContentPartPr>
                <p14:xfrm>
                  <a:off x="5381554" y="3047674"/>
                  <a:ext cx="12600" cy="70560"/>
                </p14:xfrm>
              </p:contentPart>
            </mc:Choice>
            <mc:Fallback xmlns="">
              <p:pic>
                <p:nvPicPr>
                  <p:cNvPr id="6164" name="Ink 6163">
                    <a:extLst>
                      <a:ext uri="{FF2B5EF4-FFF2-40B4-BE49-F238E27FC236}">
                        <a16:creationId xmlns:a16="http://schemas.microsoft.com/office/drawing/2014/main" id="{EB43E47D-C6EC-1C40-AC49-CBB96690DC01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5366434" y="3032554"/>
                    <a:ext cx="43200" cy="10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6165" name="Ink 6164">
                    <a:extLst>
                      <a:ext uri="{FF2B5EF4-FFF2-40B4-BE49-F238E27FC236}">
                        <a16:creationId xmlns:a16="http://schemas.microsoft.com/office/drawing/2014/main" id="{5A7152A1-F4C7-F74E-BC86-B57D3C4269A6}"/>
                      </a:ext>
                    </a:extLst>
                  </p14:cNvPr>
                  <p14:cNvContentPartPr/>
                  <p14:nvPr/>
                </p14:nvContentPartPr>
                <p14:xfrm>
                  <a:off x="5388394" y="3113194"/>
                  <a:ext cx="16920" cy="54000"/>
                </p14:xfrm>
              </p:contentPart>
            </mc:Choice>
            <mc:Fallback xmlns="">
              <p:pic>
                <p:nvPicPr>
                  <p:cNvPr id="6165" name="Ink 6164">
                    <a:extLst>
                      <a:ext uri="{FF2B5EF4-FFF2-40B4-BE49-F238E27FC236}">
                        <a16:creationId xmlns:a16="http://schemas.microsoft.com/office/drawing/2014/main" id="{5A7152A1-F4C7-F74E-BC86-B57D3C4269A6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5372914" y="3097714"/>
                    <a:ext cx="47520" cy="8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6166" name="Ink 6165">
                    <a:extLst>
                      <a:ext uri="{FF2B5EF4-FFF2-40B4-BE49-F238E27FC236}">
                        <a16:creationId xmlns:a16="http://schemas.microsoft.com/office/drawing/2014/main" id="{58F86448-1A17-204B-B154-E9111704E526}"/>
                      </a:ext>
                    </a:extLst>
                  </p14:cNvPr>
                  <p14:cNvContentPartPr/>
                  <p14:nvPr/>
                </p14:nvContentPartPr>
                <p14:xfrm>
                  <a:off x="5399194" y="3200314"/>
                  <a:ext cx="1800" cy="25200"/>
                </p14:xfrm>
              </p:contentPart>
            </mc:Choice>
            <mc:Fallback xmlns="">
              <p:pic>
                <p:nvPicPr>
                  <p:cNvPr id="6166" name="Ink 6165">
                    <a:extLst>
                      <a:ext uri="{FF2B5EF4-FFF2-40B4-BE49-F238E27FC236}">
                        <a16:creationId xmlns:a16="http://schemas.microsoft.com/office/drawing/2014/main" id="{58F86448-1A17-204B-B154-E9111704E526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5383714" y="3184834"/>
                    <a:ext cx="32400" cy="5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6167" name="Ink 6166">
                    <a:extLst>
                      <a:ext uri="{FF2B5EF4-FFF2-40B4-BE49-F238E27FC236}">
                        <a16:creationId xmlns:a16="http://schemas.microsoft.com/office/drawing/2014/main" id="{C6976913-12E6-2045-8078-6337971575FF}"/>
                      </a:ext>
                    </a:extLst>
                  </p14:cNvPr>
                  <p14:cNvContentPartPr/>
                  <p14:nvPr/>
                </p14:nvContentPartPr>
                <p14:xfrm>
                  <a:off x="5421154" y="3238834"/>
                  <a:ext cx="91080" cy="13320"/>
                </p14:xfrm>
              </p:contentPart>
            </mc:Choice>
            <mc:Fallback xmlns="">
              <p:pic>
                <p:nvPicPr>
                  <p:cNvPr id="6167" name="Ink 6166">
                    <a:extLst>
                      <a:ext uri="{FF2B5EF4-FFF2-40B4-BE49-F238E27FC236}">
                        <a16:creationId xmlns:a16="http://schemas.microsoft.com/office/drawing/2014/main" id="{C6976913-12E6-2045-8078-6337971575F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5405674" y="3223354"/>
                    <a:ext cx="121320" cy="4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6F62DAF2-1C75-E642-A43D-6071A39FD576}"/>
                      </a:ext>
                    </a:extLst>
                  </p14:cNvPr>
                  <p14:cNvContentPartPr/>
                  <p14:nvPr/>
                </p14:nvContentPartPr>
                <p14:xfrm>
                  <a:off x="5604034" y="3243874"/>
                  <a:ext cx="41400" cy="540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6F62DAF2-1C75-E642-A43D-6071A39FD576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5588914" y="3228394"/>
                    <a:ext cx="72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ADAF4E36-F759-2F4F-A833-534FECD3DFD4}"/>
                      </a:ext>
                    </a:extLst>
                  </p14:cNvPr>
                  <p14:cNvContentPartPr/>
                  <p14:nvPr/>
                </p14:nvContentPartPr>
                <p14:xfrm>
                  <a:off x="5671354" y="3243874"/>
                  <a:ext cx="91800" cy="324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ADAF4E36-F759-2F4F-A833-534FECD3DFD4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5655874" y="3228394"/>
                    <a:ext cx="122400" cy="3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CD09BD39-AFFA-5147-8490-53089794F237}"/>
                      </a:ext>
                    </a:extLst>
                  </p14:cNvPr>
                  <p14:cNvContentPartPr/>
                  <p14:nvPr/>
                </p14:nvContentPartPr>
                <p14:xfrm>
                  <a:off x="5812834" y="3262594"/>
                  <a:ext cx="78840" cy="756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CD09BD39-AFFA-5147-8490-53089794F237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5797714" y="3247474"/>
                    <a:ext cx="10908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6171" name="Ink 6170">
                    <a:extLst>
                      <a:ext uri="{FF2B5EF4-FFF2-40B4-BE49-F238E27FC236}">
                        <a16:creationId xmlns:a16="http://schemas.microsoft.com/office/drawing/2014/main" id="{91D2E7DC-6FB3-2F43-84F3-9EEA5C40543F}"/>
                      </a:ext>
                    </a:extLst>
                  </p14:cNvPr>
                  <p14:cNvContentPartPr/>
                  <p14:nvPr/>
                </p14:nvContentPartPr>
                <p14:xfrm>
                  <a:off x="5899954" y="3252514"/>
                  <a:ext cx="82440" cy="6120"/>
                </p14:xfrm>
              </p:contentPart>
            </mc:Choice>
            <mc:Fallback xmlns="">
              <p:pic>
                <p:nvPicPr>
                  <p:cNvPr id="6171" name="Ink 6170">
                    <a:extLst>
                      <a:ext uri="{FF2B5EF4-FFF2-40B4-BE49-F238E27FC236}">
                        <a16:creationId xmlns:a16="http://schemas.microsoft.com/office/drawing/2014/main" id="{91D2E7DC-6FB3-2F43-84F3-9EEA5C40543F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5884834" y="3237034"/>
                    <a:ext cx="112680" cy="3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BFEC6194-6719-7040-998C-569EF864C693}"/>
                      </a:ext>
                    </a:extLst>
                  </p14:cNvPr>
                  <p14:cNvContentPartPr/>
                  <p14:nvPr/>
                </p14:nvContentPartPr>
                <p14:xfrm>
                  <a:off x="5939914" y="3285274"/>
                  <a:ext cx="25920" cy="6912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BFEC6194-6719-7040-998C-569EF864C693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5924434" y="3270154"/>
                    <a:ext cx="5616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6179" name="Ink 6178">
                    <a:extLst>
                      <a:ext uri="{FF2B5EF4-FFF2-40B4-BE49-F238E27FC236}">
                        <a16:creationId xmlns:a16="http://schemas.microsoft.com/office/drawing/2014/main" id="{A93E059E-5260-E745-8221-7430836C80F8}"/>
                      </a:ext>
                    </a:extLst>
                  </p14:cNvPr>
                  <p14:cNvContentPartPr/>
                  <p14:nvPr/>
                </p14:nvContentPartPr>
                <p14:xfrm>
                  <a:off x="5913634" y="3363394"/>
                  <a:ext cx="21960" cy="101160"/>
                </p14:xfrm>
              </p:contentPart>
            </mc:Choice>
            <mc:Fallback xmlns="">
              <p:pic>
                <p:nvPicPr>
                  <p:cNvPr id="6179" name="Ink 6178">
                    <a:extLst>
                      <a:ext uri="{FF2B5EF4-FFF2-40B4-BE49-F238E27FC236}">
                        <a16:creationId xmlns:a16="http://schemas.microsoft.com/office/drawing/2014/main" id="{A93E059E-5260-E745-8221-7430836C80F8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5898514" y="3348274"/>
                    <a:ext cx="52560" cy="13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8F110CC6-BB2F-7D4E-AB92-DFB531DCAA40}"/>
                      </a:ext>
                    </a:extLst>
                  </p14:cNvPr>
                  <p14:cNvContentPartPr/>
                  <p14:nvPr/>
                </p14:nvContentPartPr>
                <p14:xfrm>
                  <a:off x="5964394" y="3473194"/>
                  <a:ext cx="104040" cy="3240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8F110CC6-BB2F-7D4E-AB92-DFB531DCAA40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5949274" y="3457714"/>
                    <a:ext cx="134640" cy="62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6181" name="Ink 6180">
                    <a:extLst>
                      <a:ext uri="{FF2B5EF4-FFF2-40B4-BE49-F238E27FC236}">
                        <a16:creationId xmlns:a16="http://schemas.microsoft.com/office/drawing/2014/main" id="{9DEB7000-3C8A-B947-BD31-FA850B572A55}"/>
                      </a:ext>
                    </a:extLst>
                  </p14:cNvPr>
                  <p14:cNvContentPartPr/>
                  <p14:nvPr/>
                </p14:nvContentPartPr>
                <p14:xfrm>
                  <a:off x="6132874" y="3470314"/>
                  <a:ext cx="83880" cy="13320"/>
                </p14:xfrm>
              </p:contentPart>
            </mc:Choice>
            <mc:Fallback xmlns="">
              <p:pic>
                <p:nvPicPr>
                  <p:cNvPr id="6181" name="Ink 6180">
                    <a:extLst>
                      <a:ext uri="{FF2B5EF4-FFF2-40B4-BE49-F238E27FC236}">
                        <a16:creationId xmlns:a16="http://schemas.microsoft.com/office/drawing/2014/main" id="{9DEB7000-3C8A-B947-BD31-FA850B572A55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6117394" y="3454834"/>
                    <a:ext cx="114480" cy="4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6182" name="Ink 6181">
                    <a:extLst>
                      <a:ext uri="{FF2B5EF4-FFF2-40B4-BE49-F238E27FC236}">
                        <a16:creationId xmlns:a16="http://schemas.microsoft.com/office/drawing/2014/main" id="{ECDD240B-68EC-9242-94B8-B0E08B69A8F0}"/>
                      </a:ext>
                    </a:extLst>
                  </p14:cNvPr>
                  <p14:cNvContentPartPr/>
                  <p14:nvPr/>
                </p14:nvContentPartPr>
                <p14:xfrm>
                  <a:off x="6289474" y="3478234"/>
                  <a:ext cx="93240" cy="5400"/>
                </p14:xfrm>
              </p:contentPart>
            </mc:Choice>
            <mc:Fallback xmlns="">
              <p:pic>
                <p:nvPicPr>
                  <p:cNvPr id="6182" name="Ink 6181">
                    <a:extLst>
                      <a:ext uri="{FF2B5EF4-FFF2-40B4-BE49-F238E27FC236}">
                        <a16:creationId xmlns:a16="http://schemas.microsoft.com/office/drawing/2014/main" id="{ECDD240B-68EC-9242-94B8-B0E08B69A8F0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6274354" y="3462754"/>
                    <a:ext cx="1238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D4423240-8EAE-E941-8D9E-8221BD082D5F}"/>
                      </a:ext>
                    </a:extLst>
                  </p14:cNvPr>
                  <p14:cNvContentPartPr/>
                  <p14:nvPr/>
                </p14:nvContentPartPr>
                <p14:xfrm>
                  <a:off x="6485674" y="3464914"/>
                  <a:ext cx="83160" cy="1836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D4423240-8EAE-E941-8D9E-8221BD082D5F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6470194" y="3449794"/>
                    <a:ext cx="113760" cy="4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6184" name="Ink 6183">
                    <a:extLst>
                      <a:ext uri="{FF2B5EF4-FFF2-40B4-BE49-F238E27FC236}">
                        <a16:creationId xmlns:a16="http://schemas.microsoft.com/office/drawing/2014/main" id="{CAF5014B-C1CF-774C-BD64-D575B67DA304}"/>
                      </a:ext>
                    </a:extLst>
                  </p14:cNvPr>
                  <p14:cNvContentPartPr/>
                  <p14:nvPr/>
                </p14:nvContentPartPr>
                <p14:xfrm>
                  <a:off x="6629314" y="3483274"/>
                  <a:ext cx="13320" cy="63360"/>
                </p14:xfrm>
              </p:contentPart>
            </mc:Choice>
            <mc:Fallback xmlns="">
              <p:pic>
                <p:nvPicPr>
                  <p:cNvPr id="6184" name="Ink 6183">
                    <a:extLst>
                      <a:ext uri="{FF2B5EF4-FFF2-40B4-BE49-F238E27FC236}">
                        <a16:creationId xmlns:a16="http://schemas.microsoft.com/office/drawing/2014/main" id="{CAF5014B-C1CF-774C-BD64-D575B67DA304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6613834" y="3468154"/>
                    <a:ext cx="43920" cy="9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6AEE3542-DDEF-4746-A2D0-A1655D20D3EE}"/>
                      </a:ext>
                    </a:extLst>
                  </p14:cNvPr>
                  <p14:cNvContentPartPr/>
                  <p14:nvPr/>
                </p14:nvContentPartPr>
                <p14:xfrm>
                  <a:off x="6640114" y="3537634"/>
                  <a:ext cx="19800" cy="7596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6AEE3542-DDEF-4746-A2D0-A1655D20D3EE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6624994" y="3522514"/>
                    <a:ext cx="50400" cy="10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7F144A68-9595-8141-B47E-F4BA6B84E0AF}"/>
                      </a:ext>
                    </a:extLst>
                  </p14:cNvPr>
                  <p14:cNvContentPartPr/>
                  <p14:nvPr/>
                </p14:nvContentPartPr>
                <p14:xfrm>
                  <a:off x="6650914" y="3650314"/>
                  <a:ext cx="20520" cy="5472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7F144A68-9595-8141-B47E-F4BA6B84E0AF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6635794" y="3634834"/>
                    <a:ext cx="51120" cy="8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384D20B8-93C4-E249-A292-29AA03236594}"/>
                      </a:ext>
                    </a:extLst>
                  </p14:cNvPr>
                  <p14:cNvContentPartPr/>
                  <p14:nvPr/>
                </p14:nvContentPartPr>
                <p14:xfrm>
                  <a:off x="6672874" y="3733474"/>
                  <a:ext cx="25920" cy="6696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384D20B8-93C4-E249-A292-29AA03236594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6657394" y="3718354"/>
                    <a:ext cx="56160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0F5B2E3E-F2FF-954C-BC3E-3D49503B6453}"/>
                      </a:ext>
                    </a:extLst>
                  </p14:cNvPr>
                  <p14:cNvContentPartPr/>
                  <p14:nvPr/>
                </p14:nvContentPartPr>
                <p14:xfrm>
                  <a:off x="6127834" y="3271954"/>
                  <a:ext cx="11880" cy="1548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0F5B2E3E-F2FF-954C-BC3E-3D49503B6453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6112354" y="3256834"/>
                    <a:ext cx="42480" cy="4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6190" name="Ink 6189">
                    <a:extLst>
                      <a:ext uri="{FF2B5EF4-FFF2-40B4-BE49-F238E27FC236}">
                        <a16:creationId xmlns:a16="http://schemas.microsoft.com/office/drawing/2014/main" id="{FD286BAE-881D-B340-92FB-B6CD43C963B5}"/>
                      </a:ext>
                    </a:extLst>
                  </p14:cNvPr>
                  <p14:cNvContentPartPr/>
                  <p14:nvPr/>
                </p14:nvContentPartPr>
                <p14:xfrm>
                  <a:off x="6161314" y="3239554"/>
                  <a:ext cx="59040" cy="18360"/>
                </p14:xfrm>
              </p:contentPart>
            </mc:Choice>
            <mc:Fallback xmlns="">
              <p:pic>
                <p:nvPicPr>
                  <p:cNvPr id="6190" name="Ink 6189">
                    <a:extLst>
                      <a:ext uri="{FF2B5EF4-FFF2-40B4-BE49-F238E27FC236}">
                        <a16:creationId xmlns:a16="http://schemas.microsoft.com/office/drawing/2014/main" id="{FD286BAE-881D-B340-92FB-B6CD43C963B5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6145834" y="3224074"/>
                    <a:ext cx="89640" cy="4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6191" name="Ink 6190">
                    <a:extLst>
                      <a:ext uri="{FF2B5EF4-FFF2-40B4-BE49-F238E27FC236}">
                        <a16:creationId xmlns:a16="http://schemas.microsoft.com/office/drawing/2014/main" id="{A542CE84-3452-2D4A-BFB9-AA52EBBD8573}"/>
                      </a:ext>
                    </a:extLst>
                  </p14:cNvPr>
                  <p14:cNvContentPartPr/>
                  <p14:nvPr/>
                </p14:nvContentPartPr>
                <p14:xfrm>
                  <a:off x="6389914" y="3264034"/>
                  <a:ext cx="73800" cy="10440"/>
                </p14:xfrm>
              </p:contentPart>
            </mc:Choice>
            <mc:Fallback xmlns="">
              <p:pic>
                <p:nvPicPr>
                  <p:cNvPr id="6191" name="Ink 6190">
                    <a:extLst>
                      <a:ext uri="{FF2B5EF4-FFF2-40B4-BE49-F238E27FC236}">
                        <a16:creationId xmlns:a16="http://schemas.microsoft.com/office/drawing/2014/main" id="{A542CE84-3452-2D4A-BFB9-AA52EBBD8573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6374434" y="3248914"/>
                    <a:ext cx="104040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6192" name="Ink 6191">
                    <a:extLst>
                      <a:ext uri="{FF2B5EF4-FFF2-40B4-BE49-F238E27FC236}">
                        <a16:creationId xmlns:a16="http://schemas.microsoft.com/office/drawing/2014/main" id="{FA337DB6-6DE3-864F-BE0D-1B05EC830A05}"/>
                      </a:ext>
                    </a:extLst>
                  </p14:cNvPr>
                  <p14:cNvContentPartPr/>
                  <p14:nvPr/>
                </p14:nvContentPartPr>
                <p14:xfrm>
                  <a:off x="6608074" y="3261874"/>
                  <a:ext cx="99000" cy="14760"/>
                </p14:xfrm>
              </p:contentPart>
            </mc:Choice>
            <mc:Fallback xmlns="">
              <p:pic>
                <p:nvPicPr>
                  <p:cNvPr id="6192" name="Ink 6191">
                    <a:extLst>
                      <a:ext uri="{FF2B5EF4-FFF2-40B4-BE49-F238E27FC236}">
                        <a16:creationId xmlns:a16="http://schemas.microsoft.com/office/drawing/2014/main" id="{FA337DB6-6DE3-864F-BE0D-1B05EC830A05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6592954" y="3246754"/>
                    <a:ext cx="129600" cy="4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6193" name="Ink 6192">
                    <a:extLst>
                      <a:ext uri="{FF2B5EF4-FFF2-40B4-BE49-F238E27FC236}">
                        <a16:creationId xmlns:a16="http://schemas.microsoft.com/office/drawing/2014/main" id="{DC40FB91-AD8A-7D4F-8F87-510A3B8B65EC}"/>
                      </a:ext>
                    </a:extLst>
                  </p14:cNvPr>
                  <p14:cNvContentPartPr/>
                  <p14:nvPr/>
                </p14:nvContentPartPr>
                <p14:xfrm>
                  <a:off x="6835954" y="3266914"/>
                  <a:ext cx="92520" cy="9720"/>
                </p14:xfrm>
              </p:contentPart>
            </mc:Choice>
            <mc:Fallback xmlns="">
              <p:pic>
                <p:nvPicPr>
                  <p:cNvPr id="6193" name="Ink 6192">
                    <a:extLst>
                      <a:ext uri="{FF2B5EF4-FFF2-40B4-BE49-F238E27FC236}">
                        <a16:creationId xmlns:a16="http://schemas.microsoft.com/office/drawing/2014/main" id="{DC40FB91-AD8A-7D4F-8F87-510A3B8B65EC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6820834" y="3251794"/>
                    <a:ext cx="12312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6194" name="Ink 6193">
                    <a:extLst>
                      <a:ext uri="{FF2B5EF4-FFF2-40B4-BE49-F238E27FC236}">
                        <a16:creationId xmlns:a16="http://schemas.microsoft.com/office/drawing/2014/main" id="{0572AE08-1E8F-E34B-A107-703ADEEA689B}"/>
                      </a:ext>
                    </a:extLst>
                  </p14:cNvPr>
                  <p14:cNvContentPartPr/>
                  <p14:nvPr/>
                </p14:nvContentPartPr>
                <p14:xfrm>
                  <a:off x="7075714" y="3276274"/>
                  <a:ext cx="81000" cy="10440"/>
                </p14:xfrm>
              </p:contentPart>
            </mc:Choice>
            <mc:Fallback xmlns="">
              <p:pic>
                <p:nvPicPr>
                  <p:cNvPr id="6194" name="Ink 6193">
                    <a:extLst>
                      <a:ext uri="{FF2B5EF4-FFF2-40B4-BE49-F238E27FC236}">
                        <a16:creationId xmlns:a16="http://schemas.microsoft.com/office/drawing/2014/main" id="{0572AE08-1E8F-E34B-A107-703ADEEA689B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7060234" y="3261154"/>
                    <a:ext cx="111240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6195" name="Ink 6194">
                    <a:extLst>
                      <a:ext uri="{FF2B5EF4-FFF2-40B4-BE49-F238E27FC236}">
                        <a16:creationId xmlns:a16="http://schemas.microsoft.com/office/drawing/2014/main" id="{C4A33BFC-C0FC-B24E-AE71-74B1D815611A}"/>
                      </a:ext>
                    </a:extLst>
                  </p14:cNvPr>
                  <p14:cNvContentPartPr/>
                  <p14:nvPr/>
                </p14:nvContentPartPr>
                <p14:xfrm>
                  <a:off x="7315114" y="3157474"/>
                  <a:ext cx="263160" cy="176040"/>
                </p14:xfrm>
              </p:contentPart>
            </mc:Choice>
            <mc:Fallback xmlns="">
              <p:pic>
                <p:nvPicPr>
                  <p:cNvPr id="6195" name="Ink 6194">
                    <a:extLst>
                      <a:ext uri="{FF2B5EF4-FFF2-40B4-BE49-F238E27FC236}">
                        <a16:creationId xmlns:a16="http://schemas.microsoft.com/office/drawing/2014/main" id="{C4A33BFC-C0FC-B24E-AE71-74B1D815611A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7299634" y="3141994"/>
                    <a:ext cx="293400" cy="20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6196" name="Ink 6195">
                    <a:extLst>
                      <a:ext uri="{FF2B5EF4-FFF2-40B4-BE49-F238E27FC236}">
                        <a16:creationId xmlns:a16="http://schemas.microsoft.com/office/drawing/2014/main" id="{177DEFAC-1B97-CE4B-9238-9C8C4D7AA35F}"/>
                      </a:ext>
                    </a:extLst>
                  </p14:cNvPr>
                  <p14:cNvContentPartPr/>
                  <p14:nvPr/>
                </p14:nvContentPartPr>
                <p14:xfrm>
                  <a:off x="7623274" y="3327754"/>
                  <a:ext cx="67680" cy="83160"/>
                </p14:xfrm>
              </p:contentPart>
            </mc:Choice>
            <mc:Fallback xmlns="">
              <p:pic>
                <p:nvPicPr>
                  <p:cNvPr id="6196" name="Ink 6195">
                    <a:extLst>
                      <a:ext uri="{FF2B5EF4-FFF2-40B4-BE49-F238E27FC236}">
                        <a16:creationId xmlns:a16="http://schemas.microsoft.com/office/drawing/2014/main" id="{177DEFAC-1B97-CE4B-9238-9C8C4D7AA35F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7608154" y="3312634"/>
                    <a:ext cx="9828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6197" name="Ink 6196">
                    <a:extLst>
                      <a:ext uri="{FF2B5EF4-FFF2-40B4-BE49-F238E27FC236}">
                        <a16:creationId xmlns:a16="http://schemas.microsoft.com/office/drawing/2014/main" id="{DBC91098-58FB-1844-AC28-E0234070AC5E}"/>
                      </a:ext>
                    </a:extLst>
                  </p14:cNvPr>
                  <p14:cNvContentPartPr/>
                  <p14:nvPr/>
                </p14:nvContentPartPr>
                <p14:xfrm>
                  <a:off x="7717954" y="3189514"/>
                  <a:ext cx="2520" cy="8280"/>
                </p14:xfrm>
              </p:contentPart>
            </mc:Choice>
            <mc:Fallback xmlns="">
              <p:pic>
                <p:nvPicPr>
                  <p:cNvPr id="6197" name="Ink 6196">
                    <a:extLst>
                      <a:ext uri="{FF2B5EF4-FFF2-40B4-BE49-F238E27FC236}">
                        <a16:creationId xmlns:a16="http://schemas.microsoft.com/office/drawing/2014/main" id="{DBC91098-58FB-1844-AC28-E0234070AC5E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7702474" y="3174034"/>
                    <a:ext cx="33120" cy="38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2881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6-1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977" y="2074409"/>
            <a:ext cx="436234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-values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Definition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Important properties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Relationship to hypothesis test</a:t>
            </a:r>
          </a:p>
        </p:txBody>
      </p:sp>
    </p:spTree>
    <p:extLst>
      <p:ext uri="{BB962C8B-B14F-4D97-AF65-F5344CB8AC3E}">
        <p14:creationId xmlns:p14="http://schemas.microsoft.com/office/powerpoint/2010/main" val="31432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D24A1A-FF4E-A346-B2F2-422C7A4041C1}"/>
              </a:ext>
            </a:extLst>
          </p:cNvPr>
          <p:cNvSpPr txBox="1">
            <a:spLocks noChangeArrowheads="1"/>
          </p:cNvSpPr>
          <p:nvPr/>
        </p:nvSpPr>
        <p:spPr>
          <a:xfrm>
            <a:off x="2159001" y="193700"/>
            <a:ext cx="5049631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Modeling the data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200" name="TextBox 6199">
            <a:extLst>
              <a:ext uri="{FF2B5EF4-FFF2-40B4-BE49-F238E27FC236}">
                <a16:creationId xmlns:a16="http://schemas.microsoft.com/office/drawing/2014/main" id="{004513FF-4BFC-C040-B7A4-6725612710FA}"/>
              </a:ext>
            </a:extLst>
          </p:cNvPr>
          <p:cNvSpPr txBox="1"/>
          <p:nvPr/>
        </p:nvSpPr>
        <p:spPr>
          <a:xfrm>
            <a:off x="617460" y="904438"/>
            <a:ext cx="6469207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e.g. the following hypotheses: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independent, treat as continuous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~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independent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Multinomial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9E465-FBD0-2249-BCB4-E0B0BD97F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22" y="3690207"/>
            <a:ext cx="3060700" cy="106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9866C2-2275-8546-9B3C-66B647A3D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26" y="1921627"/>
            <a:ext cx="4978400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E20AC5-7FB9-E745-A71D-B463DF8B9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926" y="5521762"/>
            <a:ext cx="4483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0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D24A1A-FF4E-A346-B2F2-422C7A4041C1}"/>
              </a:ext>
            </a:extLst>
          </p:cNvPr>
          <p:cNvSpPr txBox="1">
            <a:spLocks noChangeArrowheads="1"/>
          </p:cNvSpPr>
          <p:nvPr/>
        </p:nvSpPr>
        <p:spPr>
          <a:xfrm>
            <a:off x="2663825" y="200025"/>
            <a:ext cx="381635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Pearson</a:t>
            </a:r>
            <a:r>
              <a:rPr lang="en-US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 </a:t>
            </a:r>
            <a:r>
              <a:rPr lang="el-GR" altLang="ja-JP" sz="3200" i="1" dirty="0">
                <a:solidFill>
                  <a:srgbClr val="0070C0"/>
                </a:solidFill>
                <a:latin typeface="Symbol" pitchFamily="2" charset="2"/>
                <a:ea typeface="ＭＳ Ｐゴシック" panose="020B0600070205080204" pitchFamily="34" charset="-128"/>
              </a:rPr>
              <a:t>χ</a:t>
            </a:r>
            <a:r>
              <a:rPr lang="en-GB" altLang="ja-JP" sz="3200" baseline="30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2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statistic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7B4ECB46-A7C1-7B48-A6EA-9A99164D267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63698"/>
            <a:ext cx="54181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E2F44D8D-4998-1548-9B45-8D9147BE5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1663698"/>
            <a:ext cx="18684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Pearson’s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statistic)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78D0180E-DDC9-A54E-ABBD-5CCEFB30D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02" y="2659825"/>
            <a:ext cx="81839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 of squares of the deviations of the </a:t>
            </a:r>
            <a:r>
              <a:rPr lang="en-US" altLang="en-US" i="1" dirty="0" err="1">
                <a:solidFill>
                  <a:srgbClr val="0070C0"/>
                </a:solidFill>
              </a:rPr>
              <a:t>i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from the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</a:rPr>
              <a:t>i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predicted mean, using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‘yardstick’ for the comparison.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D40A72-D19B-0C41-B1A5-09189A6A7E74}"/>
              </a:ext>
            </a:extLst>
          </p:cNvPr>
          <p:cNvSpPr txBox="1"/>
          <p:nvPr/>
        </p:nvSpPr>
        <p:spPr>
          <a:xfrm>
            <a:off x="598714" y="957942"/>
            <a:ext cx="4092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take as the test statistic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89730-9AE4-5F46-A5CB-053E80C19187}"/>
              </a:ext>
            </a:extLst>
          </p:cNvPr>
          <p:cNvSpPr txBox="1"/>
          <p:nvPr/>
        </p:nvSpPr>
        <p:spPr>
          <a:xfrm>
            <a:off x="547472" y="3919641"/>
            <a:ext cx="815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defines the region of “equal or lesser compatibility” for purposes of computing a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94BDD5-691A-EF43-A64B-C04954DC6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825" y="4933044"/>
            <a:ext cx="2895600" cy="9779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0792F2-1C25-3348-BC9E-8EEFB191263E}"/>
              </a:ext>
            </a:extLst>
          </p:cNvPr>
          <p:cNvSpPr txBox="1"/>
          <p:nvPr/>
        </p:nvSpPr>
        <p:spPr>
          <a:xfrm>
            <a:off x="5412707" y="6035280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need this pdf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D341C5-1711-E340-90F6-1A8D9381F1C8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5682343"/>
            <a:ext cx="707571" cy="58377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29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16E0CBC-B5E7-6743-A5F4-633A125624B6}"/>
              </a:ext>
            </a:extLst>
          </p:cNvPr>
          <p:cNvSpPr txBox="1">
            <a:spLocks noChangeArrowheads="1"/>
          </p:cNvSpPr>
          <p:nvPr/>
        </p:nvSpPr>
        <p:spPr>
          <a:xfrm>
            <a:off x="1325392" y="158061"/>
            <a:ext cx="6493216" cy="65939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Distribution of Pearson</a:t>
            </a:r>
            <a:r>
              <a:rPr lang="en-US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 </a:t>
            </a:r>
            <a:r>
              <a:rPr lang="el-GR" altLang="ja-JP" sz="3200" i="1" dirty="0">
                <a:solidFill>
                  <a:srgbClr val="0070C0"/>
                </a:solidFill>
                <a:latin typeface="Symbol" pitchFamily="2" charset="2"/>
                <a:ea typeface="ＭＳ Ｐゴシック" panose="020B0600070205080204" pitchFamily="34" charset="-128"/>
              </a:rPr>
              <a:t>χ</a:t>
            </a:r>
            <a:r>
              <a:rPr lang="en-GB" altLang="ja-JP" sz="3200" baseline="30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2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statistic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id="{123DBD7B-D568-B84B-865E-0594B8B5A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689" y="817455"/>
            <a:ext cx="82370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ν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i="1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i="1" baseline="-25000" dirty="0">
                <a:solidFill>
                  <a:srgbClr val="0070C0"/>
                </a:solidFill>
              </a:rPr>
              <a:t>i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),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Pearson’s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follow the chi-square pdf (here write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 = </a:t>
            </a:r>
            <a:r>
              <a:rPr lang="en-US" altLang="en-US" i="1" dirty="0">
                <a:solidFill>
                  <a:srgbClr val="0070C0"/>
                </a:solidFill>
              </a:rPr>
              <a:t>z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46728A62-042E-6B43-BFD1-D43C24188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32" y="3711049"/>
            <a:ext cx="5760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altLang="en-US" i="1" dirty="0" err="1">
                <a:solidFill>
                  <a:srgbClr val="0070C0"/>
                </a:solidFill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ν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</a:t>
            </a:r>
          </a:p>
        </p:txBody>
      </p:sp>
      <p:pic>
        <p:nvPicPr>
          <p:cNvPr id="10" name="Picture 32" descr="txp_fig">
            <a:extLst>
              <a:ext uri="{FF2B5EF4-FFF2-40B4-BE49-F238E27FC236}">
                <a16:creationId xmlns:a16="http://schemas.microsoft.com/office/drawing/2014/main" id="{612FA0EA-4ED4-EF48-9F0D-319D03AFACC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80" y="1799183"/>
            <a:ext cx="50165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BA086A-8EFA-5342-A727-5C09E3DC35EC}"/>
              </a:ext>
            </a:extLst>
          </p:cNvPr>
          <p:cNvSpPr txBox="1"/>
          <p:nvPr/>
        </p:nvSpPr>
        <p:spPr>
          <a:xfrm>
            <a:off x="409460" y="4487313"/>
            <a:ext cx="884759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If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&gt;&gt; 1 </a:t>
            </a:r>
            <a:r>
              <a:rPr lang="en-US" altLang="en-US" sz="2400" dirty="0">
                <a:solidFill>
                  <a:srgbClr val="0070C0"/>
                </a:solidFill>
              </a:rPr>
              <a:t>(in practice OK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en-US" sz="2400" dirty="0">
                <a:solidFill>
                  <a:srgbClr val="0070C0"/>
                </a:solidFill>
              </a:rPr>
              <a:t>half dozen) then the Poisson dist. becomes Gaussian (see SDA Sec. 10.2) and therefore Pearson’s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 statistic here as well follows the chi-square pdf.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This is called the “large-sample” or “asymptotic” limit. </a:t>
            </a:r>
          </a:p>
        </p:txBody>
      </p:sp>
      <p:pic>
        <p:nvPicPr>
          <p:cNvPr id="12" name="Picture 9" descr="txp_fig">
            <a:extLst>
              <a:ext uri="{FF2B5EF4-FFF2-40B4-BE49-F238E27FC236}">
                <a16:creationId xmlns:a16="http://schemas.microsoft.com/office/drawing/2014/main" id="{85DD3B45-9466-E44B-A199-84C8756D97D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77" y="3546593"/>
            <a:ext cx="26749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B9B1D9-3D0E-6749-A020-C435709C9064}"/>
              </a:ext>
            </a:extLst>
          </p:cNvPr>
          <p:cNvSpPr txBox="1"/>
          <p:nvPr/>
        </p:nvSpPr>
        <p:spPr>
          <a:xfrm>
            <a:off x="409460" y="2641551"/>
            <a:ext cx="8303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proof using characteristic functions (Fourier transforms) see e.g. SDA Sec. 10.2.</a:t>
            </a:r>
          </a:p>
        </p:txBody>
      </p:sp>
    </p:spTree>
    <p:extLst>
      <p:ext uri="{BB962C8B-B14F-4D97-AF65-F5344CB8AC3E}">
        <p14:creationId xmlns:p14="http://schemas.microsoft.com/office/powerpoint/2010/main" val="33296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B55393E-42BA-9845-A4F2-F544B258CAED}"/>
              </a:ext>
            </a:extLst>
          </p:cNvPr>
          <p:cNvSpPr txBox="1">
            <a:spLocks noChangeArrowheads="1"/>
          </p:cNvSpPr>
          <p:nvPr/>
        </p:nvSpPr>
        <p:spPr>
          <a:xfrm>
            <a:off x="1731962" y="242739"/>
            <a:ext cx="6192837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Pearson</a:t>
            </a:r>
            <a:r>
              <a:rPr lang="en-US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 </a:t>
            </a:r>
            <a:r>
              <a:rPr lang="el-GR" altLang="ja-JP" sz="3200" i="1" dirty="0">
                <a:solidFill>
                  <a:srgbClr val="0070C0"/>
                </a:solidFill>
                <a:latin typeface="Symbol" pitchFamily="2" charset="2"/>
                <a:ea typeface="ＭＳ Ｐゴシック" panose="020B0600070205080204" pitchFamily="34" charset="-128"/>
              </a:rPr>
              <a:t>χ</a:t>
            </a:r>
            <a:r>
              <a:rPr lang="en-GB" altLang="ja-JP" sz="3200" baseline="30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2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with multinomial data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F52388D2-F0C8-E744-92DD-735B67071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998359"/>
            <a:ext cx="785452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l-GR" altLang="en-US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l-GR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fixed, then we can model the histogram using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		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Multinomial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p, </a:t>
            </a:r>
            <a:r>
              <a:rPr lang="en-US" altLang="en-US" i="1" dirty="0" err="1">
                <a:solidFill>
                  <a:schemeClr val="tx1"/>
                </a:solidFill>
              </a:rPr>
              <a:t>n</a:t>
            </a:r>
            <a:r>
              <a:rPr lang="en-US" altLang="en-US" baseline="-25000" dirty="0" err="1">
                <a:solidFill>
                  <a:schemeClr val="tx1"/>
                </a:solidFill>
              </a:rPr>
              <a:t>tot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p</a:t>
            </a:r>
            <a:r>
              <a:rPr lang="en-US" altLang="en-US" i="1" baseline="-25000" dirty="0">
                <a:solidFill>
                  <a:schemeClr val="tx1"/>
                </a:solidFill>
              </a:rPr>
              <a:t>i</a:t>
            </a:r>
            <a:r>
              <a:rPr lang="en-US" altLang="en-US" dirty="0">
                <a:solidFill>
                  <a:schemeClr val="tx1"/>
                </a:solidFill>
              </a:rPr>
              <a:t> = </a:t>
            </a:r>
            <a:r>
              <a:rPr lang="el-GR" altLang="en-US" i="1" dirty="0">
                <a:solidFill>
                  <a:schemeClr val="tx1"/>
                </a:solidFill>
              </a:rPr>
              <a:t>ν</a:t>
            </a:r>
            <a:r>
              <a:rPr lang="en-US" altLang="en-US" i="1" baseline="-25000" dirty="0" err="1">
                <a:solidFill>
                  <a:schemeClr val="tx1"/>
                </a:solidFill>
              </a:rPr>
              <a:t>i</a:t>
            </a:r>
            <a:r>
              <a:rPr lang="en-US" altLang="en-US" dirty="0">
                <a:solidFill>
                  <a:schemeClr val="tx1"/>
                </a:solidFill>
              </a:rPr>
              <a:t> / </a:t>
            </a:r>
            <a:r>
              <a:rPr lang="en-US" altLang="en-US" i="1" dirty="0" err="1">
                <a:solidFill>
                  <a:schemeClr val="tx1"/>
                </a:solidFill>
              </a:rPr>
              <a:t>n</a:t>
            </a:r>
            <a:r>
              <a:rPr lang="en-US" altLang="en-US" baseline="-25000" dirty="0" err="1">
                <a:solidFill>
                  <a:schemeClr val="tx1"/>
                </a:solidFill>
              </a:rPr>
              <a:t>tot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500E6F6D-9E39-3C43-AF89-DEB1882A2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31" y="2267935"/>
            <a:ext cx="6557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case we can take Pearson’s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statistic to be</a:t>
            </a:r>
          </a:p>
        </p:txBody>
      </p:sp>
      <p:pic>
        <p:nvPicPr>
          <p:cNvPr id="15" name="Picture 20" descr="txp_fig">
            <a:extLst>
              <a:ext uri="{FF2B5EF4-FFF2-40B4-BE49-F238E27FC236}">
                <a16:creationId xmlns:a16="http://schemas.microsoft.com/office/drawing/2014/main" id="{1DB57674-2612-EA43-A265-3FB83BFE4C8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86" y="2948530"/>
            <a:ext cx="30813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1">
            <a:extLst>
              <a:ext uri="{FF2B5EF4-FFF2-40B4-BE49-F238E27FC236}">
                <a16:creationId xmlns:a16="http://schemas.microsoft.com/office/drawing/2014/main" id="{6E51B66E-A06D-8543-BF3D-F17376C0F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59" y="4982590"/>
            <a:ext cx="80719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all </a:t>
            </a:r>
            <a:r>
              <a:rPr lang="en-US" altLang="en-US" i="1" dirty="0">
                <a:solidFill>
                  <a:srgbClr val="0070C0"/>
                </a:solidFill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</a:rPr>
              <a:t>i </a:t>
            </a:r>
            <a:r>
              <a:rPr lang="en-US" altLang="en-US" i="1" dirty="0" err="1">
                <a:solidFill>
                  <a:srgbClr val="0070C0"/>
                </a:solidFill>
              </a:rPr>
              <a:t>n</a:t>
            </a:r>
            <a:r>
              <a:rPr lang="en-US" altLang="en-US" baseline="-25000" dirty="0" err="1">
                <a:solidFill>
                  <a:srgbClr val="0070C0"/>
                </a:solidFill>
              </a:rPr>
              <a:t>tot</a:t>
            </a:r>
            <a:r>
              <a:rPr lang="en-US" altLang="en-US" dirty="0">
                <a:solidFill>
                  <a:srgbClr val="0070C0"/>
                </a:solidFill>
              </a:rPr>
              <a:t> &gt;&gt;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“large sample limit”)one can show this will follow the chi-square pdf for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14F49A-2AC0-E34B-9387-47846DC49FE9}"/>
              </a:ext>
            </a:extLst>
          </p:cNvPr>
          <p:cNvSpPr txBox="1"/>
          <p:nvPr/>
        </p:nvSpPr>
        <p:spPr>
          <a:xfrm>
            <a:off x="603931" y="4043760"/>
            <a:ext cx="7893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the denominator is not the variance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this is the usual definition of the statistic.  </a:t>
            </a:r>
          </a:p>
        </p:txBody>
      </p:sp>
    </p:spTree>
    <p:extLst>
      <p:ext uri="{BB962C8B-B14F-4D97-AF65-F5344CB8AC3E}">
        <p14:creationId xmlns:p14="http://schemas.microsoft.com/office/powerpoint/2010/main" val="10507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3395BFD-9B9D-6F49-B30B-C223D2BDA273}"/>
              </a:ext>
            </a:extLst>
          </p:cNvPr>
          <p:cNvSpPr txBox="1">
            <a:spLocks noChangeArrowheads="1"/>
          </p:cNvSpPr>
          <p:nvPr/>
        </p:nvSpPr>
        <p:spPr>
          <a:xfrm>
            <a:off x="2378506" y="111578"/>
            <a:ext cx="381635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Example of a </a:t>
            </a:r>
            <a:r>
              <a:rPr lang="el-GR" altLang="en-US" sz="3200" i="1">
                <a:solidFill>
                  <a:srgbClr val="0070C0"/>
                </a:solidFill>
                <a:latin typeface="Symbol" pitchFamily="2" charset="2"/>
                <a:ea typeface="ＭＳ Ｐゴシック" panose="020B0600070205080204" pitchFamily="34" charset="-128"/>
              </a:rPr>
              <a:t>χ</a:t>
            </a:r>
            <a:r>
              <a:rPr lang="en-GB" altLang="en-US" sz="3200" baseline="30000">
                <a:solidFill>
                  <a:srgbClr val="0070C0"/>
                </a:solidFill>
                <a:ea typeface="ＭＳ Ｐゴシック" panose="020B0600070205080204" pitchFamily="34" charset="-128"/>
              </a:rPr>
              <a:t>2</a:t>
            </a:r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 test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534FB40-DD3F-934B-99DA-8A4AE90CC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7" y="1767908"/>
            <a:ext cx="3757158" cy="337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0969361-8617-324C-AB38-C80DDC0CB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120" y="2286681"/>
            <a:ext cx="1767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←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9FA29C3E-6F7E-1544-8279-FCC9E2766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020" y="3917043"/>
            <a:ext cx="2025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20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61919012-AC40-BB45-83E7-0B1B714ACD8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32" y="2934381"/>
            <a:ext cx="35750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B422C2B5-8631-BB41-A370-4BC3D2FC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31" y="5303839"/>
            <a:ext cx="8297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need to find </a:t>
            </a:r>
            <a:r>
              <a:rPr lang="en-US" altLang="en-US" i="1" dirty="0">
                <a:solidFill>
                  <a:srgbClr val="0070C0"/>
                </a:solidFill>
              </a:rPr>
              <a:t>p</a:t>
            </a:r>
            <a:r>
              <a:rPr lang="en-US" altLang="en-US" dirty="0">
                <a:solidFill>
                  <a:srgbClr val="0070C0"/>
                </a:solidFill>
              </a:rPr>
              <a:t>-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but... many bins have few (or no)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entries, so here we do not expect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follow the chi-square pdf.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0D6C3A-6C46-A543-BCAA-9D76F322A7EE}"/>
              </a:ext>
            </a:extLst>
          </p:cNvPr>
          <p:cNvSpPr txBox="1"/>
          <p:nvPr/>
        </p:nvSpPr>
        <p:spPr>
          <a:xfrm>
            <a:off x="631369" y="751110"/>
            <a:ext cx="8346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the data below (solid) and prediction (dashed)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“background” hypothesis, model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).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3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AFAFBC-1281-5A44-A7A0-6E5BC16573A2}"/>
              </a:ext>
            </a:extLst>
          </p:cNvPr>
          <p:cNvSpPr txBox="1">
            <a:spLocks noChangeArrowheads="1"/>
          </p:cNvSpPr>
          <p:nvPr/>
        </p:nvSpPr>
        <p:spPr>
          <a:xfrm>
            <a:off x="791369" y="271199"/>
            <a:ext cx="756126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Using MC to find distribution of </a:t>
            </a:r>
            <a:r>
              <a:rPr lang="el-GR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χ</a:t>
            </a:r>
            <a:r>
              <a:rPr lang="en-GB" altLang="en-US" sz="3200" baseline="300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statistic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845383F-3F9D-8F4D-932D-1FBB41C6C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027" y="3144839"/>
            <a:ext cx="3813475" cy="34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54589973-E72C-624E-B439-69A092A59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942240"/>
            <a:ext cx="806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distribution of the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statistic is not expected to be well approximated by the asymptotic chi-square distribution, we can still use it but need some other way to find its pdf.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D487984-99E3-FB41-B143-A0CC0C1F8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80" y="2202093"/>
            <a:ext cx="8225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its sampling distribution, simulate the data with a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program, i.e., generate </a:t>
            </a:r>
            <a:r>
              <a:rPr lang="en-US" altLang="en-US" i="1" dirty="0" err="1">
                <a:solidFill>
                  <a:srgbClr val="0070C0"/>
                </a:solidFill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= 1,...,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endParaRPr lang="en-US" altLang="en-US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BBA151E0-CE3A-0548-9464-042637E8E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305175"/>
            <a:ext cx="4208203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data sample simulated 10</a:t>
            </a:r>
            <a:r>
              <a:rPr lang="en-US" altLang="en-US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times.  The fraction of times we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29.8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the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-value:</a:t>
            </a:r>
          </a:p>
          <a:p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0.11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C183CBD1-7613-EC4F-9D88-551D5483F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157788"/>
            <a:ext cx="4327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had used the chi-square pdf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find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0.073.</a:t>
            </a:r>
          </a:p>
        </p:txBody>
      </p:sp>
    </p:spTree>
    <p:extLst>
      <p:ext uri="{BB962C8B-B14F-4D97-AF65-F5344CB8AC3E}">
        <p14:creationId xmlns:p14="http://schemas.microsoft.com/office/powerpoint/2010/main" val="84913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FC8879D-8739-A841-AE4E-B97330B4444A}"/>
              </a:ext>
            </a:extLst>
          </p:cNvPr>
          <p:cNvSpPr txBox="1">
            <a:spLocks noChangeArrowheads="1"/>
          </p:cNvSpPr>
          <p:nvPr/>
        </p:nvSpPr>
        <p:spPr>
          <a:xfrm>
            <a:off x="1666029" y="302760"/>
            <a:ext cx="547211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</a:t>
            </a:r>
            <a:r>
              <a:rPr lang="ja-JP" altLang="en-GB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‘</a:t>
            </a:r>
            <a:r>
              <a:rPr lang="el-GR" altLang="ja-JP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χ</a:t>
            </a:r>
            <a:r>
              <a:rPr lang="en-GB" altLang="ja-JP" sz="32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per degree of freedom</a:t>
            </a:r>
            <a:r>
              <a:rPr lang="ja-JP" altLang="en-GB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’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2652ECB-1DEF-7C4F-9773-BD34A5A20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87425"/>
            <a:ext cx="7572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that for the chi-square pdf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degrees of freedom,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F39BBE1-F67C-8C40-9710-EFC2A58BC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3150"/>
            <a:ext cx="8826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makes sense:  if the hypothesized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right, the rms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deviation of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each term in the sum contributes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CFEFA8C-3E7D-0349-BB80-1B8C833DD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3357563"/>
            <a:ext cx="7908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often sees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reported as a measure of goodness-of-fit.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But...  better to give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l-GR" altLang="en-US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separately.  Consider, e.g.,</a:t>
            </a:r>
          </a:p>
        </p:txBody>
      </p:sp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1037CCAE-40B7-DA48-A9D9-31A1EB95578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73238"/>
            <a:ext cx="3357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txp_fig">
            <a:extLst>
              <a:ext uri="{FF2B5EF4-FFF2-40B4-BE49-F238E27FC236}">
                <a16:creationId xmlns:a16="http://schemas.microsoft.com/office/drawing/2014/main" id="{263B9556-CFE7-DF46-9E2E-ECFF5118899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4457700"/>
            <a:ext cx="68119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>
            <a:extLst>
              <a:ext uri="{FF2B5EF4-FFF2-40B4-BE49-F238E27FC236}">
                <a16:creationId xmlns:a16="http://schemas.microsoft.com/office/drawing/2014/main" id="{1D974156-0149-1043-B8AD-BBA4CC19A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603875"/>
            <a:ext cx="8175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large, even a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only a bit greater than one can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imply a small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i.e., poor goodness-of-fit.</a:t>
            </a:r>
          </a:p>
        </p:txBody>
      </p:sp>
    </p:spTree>
    <p:extLst>
      <p:ext uri="{BB962C8B-B14F-4D97-AF65-F5344CB8AC3E}">
        <p14:creationId xmlns:p14="http://schemas.microsoft.com/office/powerpoint/2010/main" val="38864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6-4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683514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Introduction to (frequentist) parameter estimation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method of Maximum Likelihood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MLE for exponential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8346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A0DB272-2816-4F47-BAB9-E4B3A6A4BC05}"/>
              </a:ext>
            </a:extLst>
          </p:cNvPr>
          <p:cNvSpPr txBox="1">
            <a:spLocks noChangeArrowheads="1"/>
          </p:cNvSpPr>
          <p:nvPr/>
        </p:nvSpPr>
        <p:spPr>
          <a:xfrm>
            <a:off x="2502356" y="220064"/>
            <a:ext cx="3922712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Parameter estimation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6A35851-B5ED-5A49-881F-D24319F40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141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0154F4D-A1C6-B94E-A21F-AA4C1723D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57" y="897128"/>
            <a:ext cx="8303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parameters of a pdf are any constants that characterize it, 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DE4014D-2FBE-EF45-8A79-7665E0A8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5" y="2476500"/>
            <a:ext cx="517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EDDC15D-5091-EA4B-8BA2-23871F1E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3101975"/>
            <a:ext cx="7733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sample of observed values: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D5460F1C-3468-044C-9BFD-934EFAD12D4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557338"/>
            <a:ext cx="2216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687519E5-FB7D-A042-B840-02231BF8A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2476500"/>
            <a:ext cx="1500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C82D8D43-577D-CB4F-98FC-9889605322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70200" y="2070100"/>
            <a:ext cx="406400" cy="381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1F7DDBFB-F34A-1D4F-AB82-4D333BB8AE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2095500"/>
            <a:ext cx="279400" cy="393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1BA9B2B8-6689-ED46-AA5C-28A50F00B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813175"/>
            <a:ext cx="75248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find some function of the data to estimate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parameter(s):</a:t>
            </a:r>
          </a:p>
        </p:txBody>
      </p:sp>
      <p:pic>
        <p:nvPicPr>
          <p:cNvPr id="17" name="Picture 15" descr="txp_fig">
            <a:extLst>
              <a:ext uri="{FF2B5EF4-FFF2-40B4-BE49-F238E27FC236}">
                <a16:creationId xmlns:a16="http://schemas.microsoft.com/office/drawing/2014/main" id="{AE2B67BE-6804-6349-9EF5-89AEE2DFB3A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83138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6">
            <a:extLst>
              <a:ext uri="{FF2B5EF4-FFF2-40B4-BE49-F238E27FC236}">
                <a16:creationId xmlns:a16="http://schemas.microsoft.com/office/drawing/2014/main" id="{50F5CB20-B37C-964C-8BD2-0EC95E959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4445000"/>
            <a:ext cx="1104900" cy="939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400F5704-E222-B444-A26E-0CB24BE12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4638675"/>
            <a:ext cx="4146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←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 written with a hat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D15CD72D-C22C-134D-A817-559DD3387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489575"/>
            <a:ext cx="84063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we say ‘estimator’ for the function of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;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‘estimate’ for the value of the estimator with a particular data set.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404229-42CA-444E-AD0C-B207AD21B82F}"/>
              </a:ext>
            </a:extLst>
          </p:cNvPr>
          <p:cNvSpPr txBox="1"/>
          <p:nvPr/>
        </p:nvSpPr>
        <p:spPr>
          <a:xfrm>
            <a:off x="6425068" y="1784007"/>
            <a:ext cx="2532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i.e.,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indexes a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of hypotheses.</a:t>
            </a:r>
          </a:p>
        </p:txBody>
      </p:sp>
    </p:spTree>
    <p:extLst>
      <p:ext uri="{BB962C8B-B14F-4D97-AF65-F5344CB8AC3E}">
        <p14:creationId xmlns:p14="http://schemas.microsoft.com/office/powerpoint/2010/main" val="131525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pic>
        <p:nvPicPr>
          <p:cNvPr id="6" name="Picture 2" descr="goft">
            <a:extLst>
              <a:ext uri="{FF2B5EF4-FFF2-40B4-BE49-F238E27FC236}">
                <a16:creationId xmlns:a16="http://schemas.microsoft.com/office/drawing/2014/main" id="{50B955F7-FCD7-004D-AA18-33054FC4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2197100"/>
            <a:ext cx="38163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70B00DF-EF77-FB4F-A964-77AA97520746}"/>
              </a:ext>
            </a:extLst>
          </p:cNvPr>
          <p:cNvSpPr txBox="1">
            <a:spLocks noChangeArrowheads="1"/>
          </p:cNvSpPr>
          <p:nvPr/>
        </p:nvSpPr>
        <p:spPr>
          <a:xfrm>
            <a:off x="583747" y="273050"/>
            <a:ext cx="7663316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Properties of estimators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E50E282-EEA1-154A-8F0B-4F9D31562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17575"/>
            <a:ext cx="7667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were to repeat the entire measurement, the estimates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each would follow a pdf: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4595E9D3-F843-154C-A94F-393778E05B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71700" y="2133600"/>
            <a:ext cx="0" cy="16637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FCDFC13D-0339-3C4E-8767-312FAF735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1700" y="3784600"/>
            <a:ext cx="4191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2026FE83-1F40-BE49-97E1-05246C8945D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30438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48429A40-79F2-044B-9C9A-4AF44030480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3635375"/>
            <a:ext cx="1666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03E8423A-AA08-B248-A13F-8B6DB31A9EE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102100"/>
            <a:ext cx="139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12">
            <a:extLst>
              <a:ext uri="{FF2B5EF4-FFF2-40B4-BE49-F238E27FC236}">
                <a16:creationId xmlns:a16="http://schemas.microsoft.com/office/drawing/2014/main" id="{E493ED74-A9B4-964B-AACF-8D5AA382BD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9900" y="3797300"/>
            <a:ext cx="0" cy="203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CD284E81-5074-EB46-A4AC-510F059A6F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7300" y="2768600"/>
            <a:ext cx="342900" cy="101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00635C2B-07B6-3E4D-82EC-68E99122E7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3200400"/>
            <a:ext cx="241300" cy="3175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85ABC902-486D-5A47-B30F-445DBF689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825" y="2441575"/>
            <a:ext cx="100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biased</a:t>
            </a: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6E5D0BDF-F333-BB44-AD65-167F2E3DF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025" y="2403475"/>
            <a:ext cx="1238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</a:t>
            </a: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9EBC9D68-1C7B-1146-AE1E-4D05C66C8D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2120900"/>
            <a:ext cx="2159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F702CB41-3A04-EA47-AA90-0B497B038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1793875"/>
            <a:ext cx="719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138CDA75-EFEC-954E-BA68-5D9B05201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4384675"/>
            <a:ext cx="602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small (or zero) bias (systematic error):</a:t>
            </a:r>
          </a:p>
        </p:txBody>
      </p:sp>
      <p:pic>
        <p:nvPicPr>
          <p:cNvPr id="22" name="Picture 20" descr="txp_fig">
            <a:extLst>
              <a:ext uri="{FF2B5EF4-FFF2-40B4-BE49-F238E27FC236}">
                <a16:creationId xmlns:a16="http://schemas.microsoft.com/office/drawing/2014/main" id="{1C361008-B932-4541-A68C-A0BD43838B1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4491038"/>
            <a:ext cx="1608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1">
            <a:extLst>
              <a:ext uri="{FF2B5EF4-FFF2-40B4-BE49-F238E27FC236}">
                <a16:creationId xmlns:a16="http://schemas.microsoft.com/office/drawing/2014/main" id="{2B1E3C07-2423-6941-8059-33B2D48DB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4867275"/>
            <a:ext cx="8334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average of repeated measurements should tend to true value.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474425B2-E720-424D-9449-FC999FC2E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387975"/>
            <a:ext cx="604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want a small variance (statistical error):</a:t>
            </a:r>
          </a:p>
        </p:txBody>
      </p:sp>
      <p:pic>
        <p:nvPicPr>
          <p:cNvPr id="25" name="Picture 23" descr="txp_fig">
            <a:extLst>
              <a:ext uri="{FF2B5EF4-FFF2-40B4-BE49-F238E27FC236}">
                <a16:creationId xmlns:a16="http://schemas.microsoft.com/office/drawing/2014/main" id="{51DFC46E-D778-A14A-B30E-D173EE650559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5468938"/>
            <a:ext cx="527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4">
            <a:extLst>
              <a:ext uri="{FF2B5EF4-FFF2-40B4-BE49-F238E27FC236}">
                <a16:creationId xmlns:a16="http://schemas.microsoft.com/office/drawing/2014/main" id="{3DDC6DBC-4264-2A47-A281-1CBEF3DA7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832475"/>
            <a:ext cx="734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small bias &amp; variance are in general conflicting criteria</a:t>
            </a:r>
          </a:p>
        </p:txBody>
      </p:sp>
    </p:spTree>
    <p:extLst>
      <p:ext uri="{BB962C8B-B14F-4D97-AF65-F5344CB8AC3E}">
        <p14:creationId xmlns:p14="http://schemas.microsoft.com/office/powerpoint/2010/main" val="37675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38697-3BBB-924E-8B3E-6C4E27C28D29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7" y="245269"/>
            <a:ext cx="69119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Testing significance / goodness-of-fit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BFCA0C8-2DE0-FB48-A663-837E0CD9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6" y="977447"/>
            <a:ext cx="68144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set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02157E5-686D-8B41-ACC6-2A2EE41E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60" y="1963921"/>
            <a:ext cx="574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observe a single point in this space: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ABFCE4FF-C39D-C044-B0E8-41BB5AEA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9" y="2565441"/>
            <a:ext cx="847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quantify the level of compatibility between the data and the predictions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06138B7-4498-774D-B225-8F5426D4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2" y="3731640"/>
            <a:ext cx="349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what part of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space represents equal or less compatibility 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does the point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(Not unique!)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49242-DEF9-294F-9BFF-72A7DC6B7E84}"/>
              </a:ext>
            </a:extLst>
          </p:cNvPr>
          <p:cNvGrpSpPr/>
          <p:nvPr/>
        </p:nvGrpSpPr>
        <p:grpSpPr>
          <a:xfrm>
            <a:off x="3873653" y="3352567"/>
            <a:ext cx="5248575" cy="3061840"/>
            <a:chOff x="1522379" y="1501261"/>
            <a:chExt cx="5248575" cy="306184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88B1E3-D7D9-D643-8947-C30A38BE0F9E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408236-060E-4F45-A691-1B403CBA775D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F470DB3E-835A-204A-803E-4031843C5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A0BD1F-3F16-194E-A9E6-EF9C1CC0033D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A3175B-EE43-E14C-B434-5A66975DB0E7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DF655-04BC-6344-913B-EE111BF2F193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F14DAA7-2540-C245-8F78-C37C22C3C924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B446E6-C643-5342-9BAF-18055D0DF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341B96-8E34-0647-A3AB-47D6DAB187E8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09AD1F-667D-854F-B843-907578AC90BF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78861B-DF34-6E49-95A2-A419A0B58DBE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B7636DB-E679-DC45-A53A-C7DC03B06DA9}"/>
              </a:ext>
            </a:extLst>
          </p:cNvPr>
          <p:cNvSpPr txBox="1">
            <a:spLocks noChangeArrowheads="1"/>
          </p:cNvSpPr>
          <p:nvPr/>
        </p:nvSpPr>
        <p:spPr>
          <a:xfrm>
            <a:off x="265113" y="374650"/>
            <a:ext cx="8380412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 estimator for the mean (expectation value)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BC1BC53-40B4-924A-8F85-B196F92F3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1285875"/>
            <a:ext cx="1572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Parameter:</a:t>
            </a:r>
          </a:p>
        </p:txBody>
      </p:sp>
      <p:pic>
        <p:nvPicPr>
          <p:cNvPr id="8" name="Picture 7" descr="txp_fig">
            <a:extLst>
              <a:ext uri="{FF2B5EF4-FFF2-40B4-BE49-F238E27FC236}">
                <a16:creationId xmlns:a16="http://schemas.microsoft.com/office/drawing/2014/main" id="{166D3501-7081-8A4D-BDA0-32D76A642E9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332" y="3137354"/>
            <a:ext cx="21780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AC556ECA-C700-564F-99CF-6F7269E35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82" y="3219904"/>
            <a:ext cx="1465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Estimator:</a:t>
            </a:r>
          </a:p>
        </p:txBody>
      </p:sp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52E68087-5E54-AC41-A710-C8AEEF17A26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47" y="5153479"/>
            <a:ext cx="38163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xp_fig">
            <a:extLst>
              <a:ext uri="{FF2B5EF4-FFF2-40B4-BE49-F238E27FC236}">
                <a16:creationId xmlns:a16="http://schemas.microsoft.com/office/drawing/2014/main" id="{79044A49-6D6E-764B-BE18-6131F30F07A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22" y="4464504"/>
            <a:ext cx="22748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>
            <a:extLst>
              <a:ext uri="{FF2B5EF4-FFF2-40B4-BE49-F238E27FC236}">
                <a16:creationId xmlns:a16="http://schemas.microsoft.com/office/drawing/2014/main" id="{277229B3-19B2-8C4E-A51A-2F49200D9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97" y="4324804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find: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BE54B162-467D-1643-B576-26696351C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882" y="3181804"/>
            <a:ext cx="218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(‘sample mean’)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7ACA21E2-7C65-4D4A-90D7-0A4C5FDD1E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023938"/>
            <a:ext cx="4056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0E3509-5900-0944-9C7E-7A2FEC008E45}"/>
              </a:ext>
            </a:extLst>
          </p:cNvPr>
          <p:cNvSpPr txBox="1"/>
          <p:nvPr/>
        </p:nvSpPr>
        <p:spPr>
          <a:xfrm>
            <a:off x="609597" y="2253342"/>
            <a:ext cx="772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sample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values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335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4E5A07-0C84-D34D-BC76-3CF80908A4BB}"/>
              </a:ext>
            </a:extLst>
          </p:cNvPr>
          <p:cNvSpPr txBox="1">
            <a:spLocks noChangeArrowheads="1"/>
          </p:cNvSpPr>
          <p:nvPr/>
        </p:nvSpPr>
        <p:spPr>
          <a:xfrm>
            <a:off x="2062480" y="264319"/>
            <a:ext cx="5129212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 estimator for the variance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5C21CD7-28D3-9746-85FA-736253F44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1158875"/>
            <a:ext cx="1572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Parameter: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6D1E810-2DE8-9645-B294-0532F9470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2111375"/>
            <a:ext cx="1465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Estimator:</a:t>
            </a:r>
          </a:p>
        </p:txBody>
      </p:sp>
      <p:pic>
        <p:nvPicPr>
          <p:cNvPr id="9" name="Picture 8" descr="txp_fig">
            <a:extLst>
              <a:ext uri="{FF2B5EF4-FFF2-40B4-BE49-F238E27FC236}">
                <a16:creationId xmlns:a16="http://schemas.microsoft.com/office/drawing/2014/main" id="{261F27AF-A8F7-C84F-87FE-A64F4A595F3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744913"/>
            <a:ext cx="25812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FE2C51A7-80C7-4644-80F8-F51F1D804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3705225"/>
            <a:ext cx="369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(factor of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 makes this so)</a:t>
            </a:r>
          </a:p>
        </p:txBody>
      </p:sp>
      <p:pic>
        <p:nvPicPr>
          <p:cNvPr id="11" name="Picture 10" descr="txp_fig">
            <a:extLst>
              <a:ext uri="{FF2B5EF4-FFF2-40B4-BE49-F238E27FC236}">
                <a16:creationId xmlns:a16="http://schemas.microsoft.com/office/drawing/2014/main" id="{FEC82864-DEE2-D54F-A18F-4954B190DE0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035175"/>
            <a:ext cx="38417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>
            <a:extLst>
              <a:ext uri="{FF2B5EF4-FFF2-40B4-BE49-F238E27FC236}">
                <a16:creationId xmlns:a16="http://schemas.microsoft.com/office/drawing/2014/main" id="{FF084B9C-63CD-184B-BEBE-6FF10FFC0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525" y="2098675"/>
            <a:ext cx="143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(‘sample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variance’)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A91CB165-8353-D042-865A-E2282E445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225" y="2974975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find:</a:t>
            </a:r>
          </a:p>
        </p:txBody>
      </p:sp>
      <p:pic>
        <p:nvPicPr>
          <p:cNvPr id="14" name="Picture 13" descr="txp_fig">
            <a:extLst>
              <a:ext uri="{FF2B5EF4-FFF2-40B4-BE49-F238E27FC236}">
                <a16:creationId xmlns:a16="http://schemas.microsoft.com/office/drawing/2014/main" id="{3FE030F6-DE83-E541-91C6-078452715BE1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551488"/>
            <a:ext cx="305276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txp_fig">
            <a:extLst>
              <a:ext uri="{FF2B5EF4-FFF2-40B4-BE49-F238E27FC236}">
                <a16:creationId xmlns:a16="http://schemas.microsoft.com/office/drawing/2014/main" id="{AF714912-E3C7-8A41-8E6A-E66577738CE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602163"/>
            <a:ext cx="373221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5">
            <a:extLst>
              <a:ext uri="{FF2B5EF4-FFF2-40B4-BE49-F238E27FC236}">
                <a16:creationId xmlns:a16="http://schemas.microsoft.com/office/drawing/2014/main" id="{8D461BD9-FD34-8444-9835-28A1FB9CB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025" y="4651375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50359016-2C17-E647-88BB-B4A3FADF5D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044575"/>
            <a:ext cx="4379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04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89DD8A2-0E8C-BF40-9AED-5D25C0E3E9C4}"/>
              </a:ext>
            </a:extLst>
          </p:cNvPr>
          <p:cNvSpPr txBox="1">
            <a:spLocks noChangeArrowheads="1"/>
          </p:cNvSpPr>
          <p:nvPr/>
        </p:nvSpPr>
        <p:spPr>
          <a:xfrm>
            <a:off x="2416175" y="264318"/>
            <a:ext cx="4062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likelihood function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C36A99C-2033-8346-884C-83B35B429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981075"/>
            <a:ext cx="84290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entire result of an experiment (set of measurements)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collection of numbers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suppose the joint pdf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function that depends on a set of parameters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80A618E8-A8AF-ED43-9046-6F46564F5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3178175"/>
            <a:ext cx="77327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evaluate this function with the data obtained and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regard it as a function of the parameter(s).  This is the likelihood function: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2FB9ECA-D95F-8745-BF35-A4B7CFC65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4521200"/>
            <a:ext cx="3162300" cy="12319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A470AA2-6D2C-4D44-BB8E-C601C9B86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4841875"/>
            <a:ext cx="1656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constant)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29232D0D-BC0F-D54E-B9CC-62693EA1C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2500313"/>
            <a:ext cx="1003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9948544-EFBA-B041-9F15-7D8BA702D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4894263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260A44B-2CE0-4244-AD92-C8F2E072685C}"/>
              </a:ext>
            </a:extLst>
          </p:cNvPr>
          <p:cNvSpPr txBox="1">
            <a:spLocks noChangeArrowheads="1"/>
          </p:cNvSpPr>
          <p:nvPr/>
        </p:nvSpPr>
        <p:spPr>
          <a:xfrm>
            <a:off x="595313" y="349250"/>
            <a:ext cx="656907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likelihood function for i.i.d.*. data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531B23D-45D0-3842-A18B-32BD6753B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778000"/>
            <a:ext cx="7859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observations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where 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joint pdf for the whole data sample is: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D03B99CC-1744-9543-B609-7E1AA4909A9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2890838"/>
            <a:ext cx="39004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44295EE-AC32-C046-A8FF-D428C50B0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4052888"/>
            <a:ext cx="773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case the likelihood function is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CEEDF96C-3AD3-2346-A646-C359ADCF7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4940300"/>
            <a:ext cx="1717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constant)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10C837EF-6669-254B-97E1-61F73872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615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independent and identically distributed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3F9AA3F6-B03C-B44E-9040-6BD3DB1E9DA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4833938"/>
            <a:ext cx="24844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70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F7B29B0-3A7A-2242-9037-0B4507FBB4F7}"/>
              </a:ext>
            </a:extLst>
          </p:cNvPr>
          <p:cNvSpPr txBox="1">
            <a:spLocks noChangeArrowheads="1"/>
          </p:cNvSpPr>
          <p:nvPr/>
        </p:nvSpPr>
        <p:spPr>
          <a:xfrm>
            <a:off x="423275" y="282916"/>
            <a:ext cx="782134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Maximum Likelihood Estimators (MLEs)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2E15C63-C18A-E14C-B320-18B6652F7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01" y="1003465"/>
            <a:ext cx="77728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maximum likelihood estimators or MLEs to be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parameter values for which the likelihood is maximum.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4558CFA-A4A5-4B4B-B3A0-565794B80AF7}"/>
              </a:ext>
            </a:extLst>
          </p:cNvPr>
          <p:cNvGrpSpPr/>
          <p:nvPr/>
        </p:nvGrpSpPr>
        <p:grpSpPr>
          <a:xfrm>
            <a:off x="3748211" y="2360406"/>
            <a:ext cx="4646640" cy="2180729"/>
            <a:chOff x="1447474" y="3009514"/>
            <a:chExt cx="5594023" cy="28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73CD0EE-5B09-5E44-8C54-2AF54736483F}"/>
                    </a:ext>
                  </a:extLst>
                </p14:cNvPr>
                <p14:cNvContentPartPr/>
                <p14:nvPr/>
              </p14:nvContentPartPr>
              <p14:xfrm>
                <a:off x="2464457" y="3069634"/>
                <a:ext cx="35280" cy="2244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73CD0EE-5B09-5E44-8C54-2AF5473648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45728" y="3049232"/>
                  <a:ext cx="72302" cy="2284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6A7D6A-B795-2A44-BC40-1E9F9CA2CD0E}"/>
                    </a:ext>
                  </a:extLst>
                </p14:cNvPr>
                <p14:cNvContentPartPr/>
                <p14:nvPr/>
              </p14:nvContentPartPr>
              <p14:xfrm>
                <a:off x="2558057" y="5249794"/>
                <a:ext cx="3998880" cy="101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6A7D6A-B795-2A44-BC40-1E9F9CA2CD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39421" y="5229418"/>
                  <a:ext cx="4035718" cy="142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EFB405B-9BCD-C645-8F6B-302E979C8BEF}"/>
                    </a:ext>
                  </a:extLst>
                </p14:cNvPr>
                <p14:cNvContentPartPr/>
                <p14:nvPr/>
              </p14:nvContentPartPr>
              <p14:xfrm>
                <a:off x="6808217" y="5486314"/>
                <a:ext cx="233280" cy="226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EFB405B-9BCD-C645-8F6B-302E979C8B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90039" y="5465901"/>
                  <a:ext cx="270068" cy="266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30A400E-9D03-2249-A70C-5745CB5BE000}"/>
                    </a:ext>
                  </a:extLst>
                </p14:cNvPr>
                <p14:cNvContentPartPr/>
                <p14:nvPr/>
              </p14:nvContentPartPr>
              <p14:xfrm>
                <a:off x="3238097" y="3183394"/>
                <a:ext cx="2479680" cy="1573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30A400E-9D03-2249-A70C-5745CB5BE0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19463" y="3163470"/>
                  <a:ext cx="2516516" cy="16138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56A6E1-36BF-E747-9F0D-37AB187CC9BE}"/>
                    </a:ext>
                  </a:extLst>
                </p14:cNvPr>
                <p14:cNvContentPartPr/>
                <p14:nvPr/>
              </p14:nvContentPartPr>
              <p14:xfrm>
                <a:off x="5692937" y="4245394"/>
                <a:ext cx="316080" cy="36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56A6E1-36BF-E747-9F0D-37AB187CC9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74727" y="4224990"/>
                  <a:ext cx="352934" cy="40285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79CC92D-33C6-3F46-8B53-A4DC54F9EBF3}"/>
                </a:ext>
              </a:extLst>
            </p:cNvPr>
            <p:cNvGrpSpPr/>
            <p:nvPr/>
          </p:nvGrpSpPr>
          <p:grpSpPr>
            <a:xfrm>
              <a:off x="4321337" y="3298234"/>
              <a:ext cx="131040" cy="1880640"/>
              <a:chOff x="4321337" y="3298234"/>
              <a:chExt cx="131040" cy="1880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9186A35F-B2DA-8447-AD8C-AF978147545E}"/>
                      </a:ext>
                    </a:extLst>
                  </p14:cNvPr>
                  <p14:cNvContentPartPr/>
                  <p14:nvPr/>
                </p14:nvContentPartPr>
                <p14:xfrm>
                  <a:off x="4321337" y="3298234"/>
                  <a:ext cx="13320" cy="684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186A35F-B2DA-8447-AD8C-AF978147545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303291" y="3277950"/>
                    <a:ext cx="49843" cy="1080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02892451-0E45-514D-8419-813E4BB2A779}"/>
                      </a:ext>
                    </a:extLst>
                  </p14:cNvPr>
                  <p14:cNvContentPartPr/>
                  <p14:nvPr/>
                </p14:nvContentPartPr>
                <p14:xfrm>
                  <a:off x="4343297" y="3537634"/>
                  <a:ext cx="7560" cy="540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02892451-0E45-514D-8419-813E4BB2A779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325237" y="3517739"/>
                    <a:ext cx="42840" cy="942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3FAA74D9-9EA1-D642-8C1C-5D9821D4F2AF}"/>
                      </a:ext>
                    </a:extLst>
                  </p14:cNvPr>
                  <p14:cNvContentPartPr/>
                  <p14:nvPr/>
                </p14:nvContentPartPr>
                <p14:xfrm>
                  <a:off x="4364897" y="3701074"/>
                  <a:ext cx="9000" cy="604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3FAA74D9-9EA1-D642-8C1C-5D9821D4F2AF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346897" y="3680756"/>
                    <a:ext cx="45429" cy="1006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CECAAB37-1834-8B4B-9385-29D94DA2001E}"/>
                      </a:ext>
                    </a:extLst>
                  </p14:cNvPr>
                  <p14:cNvContentPartPr/>
                  <p14:nvPr/>
                </p14:nvContentPartPr>
                <p14:xfrm>
                  <a:off x="4376057" y="3940474"/>
                  <a:ext cx="9000" cy="745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CECAAB37-1834-8B4B-9385-29D94DA2001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357628" y="3920064"/>
                    <a:ext cx="45429" cy="1148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A724681F-EED0-B34E-BF82-7A55E351E9A8}"/>
                      </a:ext>
                    </a:extLst>
                  </p14:cNvPr>
                  <p14:cNvContentPartPr/>
                  <p14:nvPr/>
                </p14:nvContentPartPr>
                <p14:xfrm>
                  <a:off x="4364897" y="4169074"/>
                  <a:ext cx="21240" cy="5112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A724681F-EED0-B34E-BF82-7A55E351E9A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346691" y="4148721"/>
                    <a:ext cx="58085" cy="91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C02B502-318C-FA43-83F3-B49FC8F0D955}"/>
                      </a:ext>
                    </a:extLst>
                  </p14:cNvPr>
                  <p14:cNvContentPartPr/>
                  <p14:nvPr/>
                </p14:nvContentPartPr>
                <p14:xfrm>
                  <a:off x="4401257" y="4327114"/>
                  <a:ext cx="7560" cy="561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EC02B502-318C-FA43-83F3-B49FC8F0D95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383617" y="4307293"/>
                    <a:ext cx="42840" cy="95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20D59933-59D5-E949-9863-E395C0D7AD27}"/>
                      </a:ext>
                    </a:extLst>
                  </p14:cNvPr>
                  <p14:cNvContentPartPr/>
                  <p14:nvPr/>
                </p14:nvContentPartPr>
                <p14:xfrm>
                  <a:off x="4408457" y="4528354"/>
                  <a:ext cx="15480" cy="684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20D59933-59D5-E949-9863-E395C0D7AD2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390397" y="4508070"/>
                    <a:ext cx="52030" cy="1080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599C9BE8-0D40-2F45-AC34-5A87079F2DC0}"/>
                      </a:ext>
                    </a:extLst>
                  </p14:cNvPr>
                  <p14:cNvContentPartPr/>
                  <p14:nvPr/>
                </p14:nvContentPartPr>
                <p14:xfrm>
                  <a:off x="4445537" y="4785754"/>
                  <a:ext cx="6840" cy="504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599C9BE8-0D40-2F45-AC34-5A87079F2DC0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427582" y="4765971"/>
                    <a:ext cx="43178" cy="89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7A64DA0-5795-334F-81EF-06BCF41872D7}"/>
                      </a:ext>
                    </a:extLst>
                  </p14:cNvPr>
                  <p14:cNvContentPartPr/>
                  <p14:nvPr/>
                </p14:nvContentPartPr>
                <p14:xfrm>
                  <a:off x="4430417" y="4952794"/>
                  <a:ext cx="10440" cy="475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7A64DA0-5795-334F-81EF-06BCF41872D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411712" y="4932836"/>
                    <a:ext cx="47415" cy="879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52C2F2ED-3692-4A47-A841-76C16D4DEDB2}"/>
                      </a:ext>
                    </a:extLst>
                  </p14:cNvPr>
                  <p14:cNvContentPartPr/>
                  <p14:nvPr/>
                </p14:nvContentPartPr>
                <p14:xfrm>
                  <a:off x="4441217" y="5116234"/>
                  <a:ext cx="5400" cy="626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52C2F2ED-3692-4A47-A841-76C16D4DEDB2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423355" y="5095829"/>
                    <a:ext cx="40292" cy="10297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C11D437-8AF3-B548-815A-4A7480EE44FB}"/>
                </a:ext>
              </a:extLst>
            </p:cNvPr>
            <p:cNvGrpSpPr/>
            <p:nvPr/>
          </p:nvGrpSpPr>
          <p:grpSpPr>
            <a:xfrm>
              <a:off x="4395497" y="5448514"/>
              <a:ext cx="210600" cy="435240"/>
              <a:chOff x="4395497" y="5448514"/>
              <a:chExt cx="210600" cy="435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558FDC4-B103-8D41-8C7C-C9AF99F3F61D}"/>
                      </a:ext>
                    </a:extLst>
                  </p14:cNvPr>
                  <p14:cNvContentPartPr/>
                  <p14:nvPr/>
                </p14:nvContentPartPr>
                <p14:xfrm>
                  <a:off x="4395497" y="5670634"/>
                  <a:ext cx="173160" cy="2131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558FDC4-B103-8D41-8C7C-C9AF99F3F61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376882" y="5650224"/>
                    <a:ext cx="209524" cy="2534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7A7EB9D8-B32C-B34A-B076-78B03D3AA3A6}"/>
                      </a:ext>
                    </a:extLst>
                  </p14:cNvPr>
                  <p14:cNvContentPartPr/>
                  <p14:nvPr/>
                </p14:nvContentPartPr>
                <p14:xfrm>
                  <a:off x="4417097" y="5448514"/>
                  <a:ext cx="189000" cy="1562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7A7EB9D8-B32C-B34A-B076-78B03D3AA3A6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398932" y="5428155"/>
                    <a:ext cx="225330" cy="19648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CFD6AEC-2B48-9C41-9083-2357623C5259}"/>
                    </a:ext>
                  </a:extLst>
                </p14:cNvPr>
                <p14:cNvContentPartPr/>
                <p14:nvPr/>
              </p14:nvContentPartPr>
              <p14:xfrm>
                <a:off x="1447474" y="3009514"/>
                <a:ext cx="327600" cy="387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CFD6AEC-2B48-9C41-9083-2357623C52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29274" y="2989102"/>
                  <a:ext cx="364433" cy="427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91FEF4C-D504-334F-9F3B-D6924627B39C}"/>
                    </a:ext>
                  </a:extLst>
                </p14:cNvPr>
                <p14:cNvContentPartPr/>
                <p14:nvPr/>
              </p14:nvContentPartPr>
              <p14:xfrm>
                <a:off x="1921594" y="3061714"/>
                <a:ext cx="231120" cy="312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91FEF4C-D504-334F-9F3B-D6924627B3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02948" y="3041332"/>
                  <a:ext cx="267978" cy="352656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03E828A-1388-554D-A58F-46CC08F41B91}"/>
              </a:ext>
            </a:extLst>
          </p:cNvPr>
          <p:cNvSpPr txBox="1"/>
          <p:nvPr/>
        </p:nvSpPr>
        <p:spPr>
          <a:xfrm>
            <a:off x="609114" y="3543307"/>
            <a:ext cx="3252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Maximizing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equivalent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maximizing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E036BB-B1FE-8248-9666-624F93B21552}"/>
              </a:ext>
            </a:extLst>
          </p:cNvPr>
          <p:cNvSpPr txBox="1"/>
          <p:nvPr/>
        </p:nvSpPr>
        <p:spPr>
          <a:xfrm>
            <a:off x="379731" y="4876310"/>
            <a:ext cx="77165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have multiple maxima (take highest).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MLEs not guaranteed to have any ‘optimal’ properties, (but in practice they’re very good).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1D066A3-626D-0140-8799-C993C17523F4}"/>
              </a:ext>
            </a:extLst>
          </p:cNvPr>
          <p:cNvCxnSpPr>
            <a:cxnSpLocks/>
          </p:cNvCxnSpPr>
          <p:nvPr/>
        </p:nvCxnSpPr>
        <p:spPr>
          <a:xfrm flipV="1">
            <a:off x="3178629" y="2781583"/>
            <a:ext cx="437994" cy="6211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4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C10737-2426-D141-BADB-C6C93F12AE06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361950"/>
            <a:ext cx="7893050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</a:t>
            </a:r>
          </a:p>
        </p:txBody>
      </p:sp>
      <p:pic>
        <p:nvPicPr>
          <p:cNvPr id="7" name="Picture 5" descr="txp_fig">
            <a:extLst>
              <a:ext uri="{FF2B5EF4-FFF2-40B4-BE49-F238E27FC236}">
                <a16:creationId xmlns:a16="http://schemas.microsoft.com/office/drawing/2014/main" id="{84F512F0-91F7-E94B-8924-810D5FEDD23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217613"/>
            <a:ext cx="21383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54625171-3D3A-E14B-95A8-B2FC0CD68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1260475"/>
            <a:ext cx="3372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exponential pdf,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812E229-4C53-B94B-8564-DECCC0E6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1984375"/>
            <a:ext cx="4171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suppose we have i.i.d. data,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7EC00E02-64D6-BB4E-B53F-9805DFDB762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141538"/>
            <a:ext cx="11668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CB81A81D-9380-3041-BDDB-D35095519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2847975"/>
            <a:ext cx="333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E3032239-7A21-1943-936A-89EA54A5264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773363"/>
            <a:ext cx="24987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01DABEE4-039C-C448-A4E6-E3BCABB64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3692525"/>
            <a:ext cx="7818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maximum also gives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value of its logarithm (the log-likelihood function):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A6CADD4D-9CC1-F549-9BB9-6F1B7A728DE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811713"/>
            <a:ext cx="5400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6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5701930-A4C1-B94A-8212-6727FCB702EF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36195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 (2)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C26C0E6-0172-2540-BF80-526257676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184275"/>
            <a:ext cx="3760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its maximum by setting 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C4DE2383-FCA9-D141-891D-242C4064953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1138238"/>
            <a:ext cx="19161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260700B2-EE3F-5A40-9678-6C71E6D9C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221297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19DBA2F1-49F6-994F-91DB-3578A7F2F60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112963"/>
            <a:ext cx="15414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ig_6_2">
            <a:extLst>
              <a:ext uri="{FF2B5EF4-FFF2-40B4-BE49-F238E27FC236}">
                <a16:creationId xmlns:a16="http://schemas.microsoft.com/office/drawing/2014/main" id="{D2E4B450-A13A-EA4C-B417-B7B7F9E59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527300"/>
            <a:ext cx="380206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8C2A57CA-BFE7-B840-A648-12AABCA04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203575"/>
            <a:ext cx="33225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50  values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using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the ML estimate: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DF456F06-C653-7E4C-8D26-DCAAA692551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5349875"/>
            <a:ext cx="13477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7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FA5E5F-1E03-FB41-843C-BE9021132F2D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16510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 (3)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27FE143-9220-D543-A705-B44B01C83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40088"/>
            <a:ext cx="169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MLE</a:t>
            </a:r>
          </a:p>
        </p:txBody>
      </p:sp>
      <p:pic>
        <p:nvPicPr>
          <p:cNvPr id="8" name="Picture 8" descr="txp_fig">
            <a:extLst>
              <a:ext uri="{FF2B5EF4-FFF2-40B4-BE49-F238E27FC236}">
                <a16:creationId xmlns:a16="http://schemas.microsoft.com/office/drawing/2014/main" id="{A850BECA-1683-C54B-AE3C-140233F659F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40" y="3137396"/>
            <a:ext cx="15541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8CEC5167-A63B-F74D-A70F-9C951E3A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801688"/>
            <a:ext cx="7668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exponential distribution one has for mean, variance: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CED8D57-A3DC-EE4B-8779-559C520E5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338263"/>
            <a:ext cx="3479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7FD5DD6-444B-A84F-9C3B-29B701BC7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276475"/>
            <a:ext cx="4371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33D81AC5-06E2-1046-BB70-BFBCB279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026" y="3228139"/>
            <a:ext cx="2362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therefore find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8A01FBCA-3BF3-FC48-8886-A439FBC60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865563"/>
            <a:ext cx="5067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7860562B-0922-3644-8503-8A1D55AC4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197350"/>
            <a:ext cx="24114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503A50FA-ECCA-E14D-A360-14F8A42E0C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186363"/>
            <a:ext cx="52911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14BB4617-C123-BA46-99C7-B67DEE610F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5408613"/>
            <a:ext cx="13350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2CBD86CE-8089-8D43-B299-AB72CA9B3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402113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6E078D27-BCB0-5741-AD12-79F16637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613" y="5276850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18021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17886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Statistical Data Analysis / lecture week 6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Times New Roman" charset="0"/>
              </a:rPr>
              <a:t>Software for Machine Learning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429" y="811755"/>
            <a:ext cx="823815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Times New Roman"/>
              </a:rPr>
              <a:t>We will practice ML with the Python package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scikit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-learn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</a:rPr>
              <a:t>		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scikit-learn.org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← software, docs, example code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scikit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-learn built on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NumPy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SciPy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and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matplotlib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, so you need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751" y="2359264"/>
            <a:ext cx="34804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Calibri"/>
                <a:cs typeface="Calibri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scipy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as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sp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C0504D"/>
                </a:solidFill>
                <a:latin typeface="Calibri"/>
                <a:cs typeface="Calibri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numpy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as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np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C0504D"/>
                </a:solidFill>
                <a:latin typeface="Calibri"/>
                <a:cs typeface="Calibri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matplotlib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C0504D"/>
                </a:solidFill>
                <a:latin typeface="Calibri"/>
                <a:cs typeface="Calibri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matplotlib.pyplot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as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plt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752" y="3721016"/>
            <a:ext cx="626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/>
              </a:rPr>
              <a:t>and then you import the needed classifier(s), e.g.,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394" y="4218573"/>
            <a:ext cx="5583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504D"/>
                </a:solidFill>
                <a:latin typeface="Calibri"/>
                <a:cs typeface="Calibri"/>
              </a:rPr>
              <a:t>from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sklearn.neural_network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C0504D"/>
                </a:solidFill>
                <a:latin typeface="Calibri"/>
                <a:cs typeface="Calibri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MLPClassifier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004" y="4672399"/>
            <a:ext cx="815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/>
              </a:rPr>
              <a:t>For a list of the various classifiers in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scikit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-learn see the docs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/>
              </a:rPr>
              <a:t>on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scikit-learn.org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, also a very useful sample program: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3158" y="5567807"/>
            <a:ext cx="7294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http://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scikit-learn.org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/stable/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auto_examples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/classification/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plot_classifier_comparison.html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865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3178175" y="136615"/>
            <a:ext cx="2352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1162E4B-CF57-D144-8581-DA225855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75" y="688512"/>
            <a:ext cx="749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level of compatibility between data and hypothesis (sometimes ‘goodness-of-fit’) by giving the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F055BDE-C72F-3E40-94BD-0366D54F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70" y="2220227"/>
            <a:ext cx="75799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	with equal or lesser compatibility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the 	data we got.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as      	discrepant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data we got or more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1A481-2A63-E84A-9D22-650AF9B33FF8}"/>
              </a:ext>
            </a:extLst>
          </p:cNvPr>
          <p:cNvSpPr txBox="1"/>
          <p:nvPr/>
        </p:nvSpPr>
        <p:spPr>
          <a:xfrm>
            <a:off x="389732" y="4330371"/>
            <a:ext cx="85295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if there is only a very small probability to find data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even worse (or equal) compatibility,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data”.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below a user-defined threshold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0.05)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 (equivalent to hypothesis test as discussed previously).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8DCEA92-56DD-ED4D-98B4-AB09A6B2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C1989A-F65E-5B49-A427-3A559D81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491AE9-324A-FF4B-80DD-B16E1CF3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B92761-B842-FA41-BCF2-B627D9CF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9" y="1618590"/>
            <a:ext cx="336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Statistical Data Analysis / lecture week 6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Times New Roman" charset="0"/>
              </a:rPr>
              <a:t>Example:  the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198" y="636275"/>
            <a:ext cx="7839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/>
              </a:rPr>
              <a:t>We will do an example with data corresponding to events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Times New Roman"/>
              </a:rPr>
              <a:t>of two types:  signal (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y 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= 1, blue) and background (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y 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= 0, red).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60" y="1568740"/>
            <a:ext cx="3364200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407" y="1552461"/>
            <a:ext cx="3365637" cy="25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88" y="4123816"/>
            <a:ext cx="3351558" cy="252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3076" y="4224726"/>
            <a:ext cx="44251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Times New Roman"/>
              </a:rPr>
              <a:t>Each event is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characterised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by 3 quantities:  </a:t>
            </a:r>
            <a:r>
              <a:rPr lang="en-US" sz="2400" b="1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/>
              </a:rPr>
              <a:t>3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Times New Roman"/>
              </a:rPr>
              <a:t>Components are correlated.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/>
              </a:rPr>
              <a:t>Suppose we have 1000 events each of signal and background.</a:t>
            </a:r>
          </a:p>
        </p:txBody>
      </p:sp>
    </p:spTree>
    <p:extLst>
      <p:ext uri="{BB962C8B-B14F-4D97-AF65-F5344CB8AC3E}">
        <p14:creationId xmlns:p14="http://schemas.microsoft.com/office/powerpoint/2010/main" val="256166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Statistical Data Analysis / lecture week 6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35859"/>
            <a:ext cx="7772400" cy="48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Times New Roman" charset="0"/>
              </a:rPr>
              <a:t>Reading in the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0920" y="616395"/>
            <a:ext cx="7030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scikit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-learn wants the data in the form of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numpy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arrays: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605" y="1182822"/>
            <a:ext cx="818014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#  read the data in from files, </a:t>
            </a:r>
          </a:p>
          <a:p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# assign target values 1 for signal, 0 for background</a:t>
            </a:r>
          </a:p>
          <a:p>
            <a:r>
              <a:rPr lang="en-US" sz="2000" dirty="0" err="1">
                <a:latin typeface="Calibri"/>
                <a:cs typeface="Calibri"/>
              </a:rPr>
              <a:t>sigData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np.loadtxt</a:t>
            </a:r>
            <a:r>
              <a:rPr lang="en-US" sz="2000" dirty="0">
                <a:latin typeface="Calibri"/>
                <a:cs typeface="Calibri"/>
              </a:rPr>
              <a:t>('</a:t>
            </a:r>
            <a:r>
              <a:rPr lang="en-US" sz="2000" dirty="0" err="1">
                <a:latin typeface="Calibri"/>
                <a:cs typeface="Calibri"/>
              </a:rPr>
              <a:t>signal.txt</a:t>
            </a:r>
            <a:r>
              <a:rPr lang="en-US" sz="2000" dirty="0">
                <a:latin typeface="Calibri"/>
                <a:cs typeface="Calibri"/>
              </a:rPr>
              <a:t>')</a:t>
            </a:r>
          </a:p>
          <a:p>
            <a:r>
              <a:rPr lang="en-US" sz="2000" dirty="0" err="1">
                <a:latin typeface="Calibri"/>
                <a:cs typeface="Calibri"/>
              </a:rPr>
              <a:t>nSig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sigData.shape</a:t>
            </a:r>
            <a:r>
              <a:rPr lang="en-US" sz="2000" dirty="0">
                <a:latin typeface="Calibri"/>
                <a:cs typeface="Calibri"/>
              </a:rPr>
              <a:t>[0]</a:t>
            </a:r>
          </a:p>
          <a:p>
            <a:r>
              <a:rPr lang="en-US" sz="2000" dirty="0" err="1">
                <a:latin typeface="Calibri"/>
                <a:cs typeface="Calibri"/>
              </a:rPr>
              <a:t>sigTargets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np.ones</a:t>
            </a:r>
            <a:r>
              <a:rPr lang="en-US" sz="2000" dirty="0">
                <a:latin typeface="Calibri"/>
                <a:cs typeface="Calibri"/>
              </a:rPr>
              <a:t>(</a:t>
            </a:r>
            <a:r>
              <a:rPr lang="en-US" sz="2000" dirty="0" err="1">
                <a:latin typeface="Calibri"/>
                <a:cs typeface="Calibri"/>
              </a:rPr>
              <a:t>nSig</a:t>
            </a:r>
            <a:r>
              <a:rPr lang="en-US" sz="2000" dirty="0">
                <a:latin typeface="Calibri"/>
                <a:cs typeface="Calibri"/>
              </a:rPr>
              <a:t>)</a:t>
            </a:r>
          </a:p>
          <a:p>
            <a:r>
              <a:rPr lang="en-US" sz="2000" dirty="0" err="1">
                <a:latin typeface="Calibri"/>
                <a:cs typeface="Calibri"/>
              </a:rPr>
              <a:t>bkgData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np.loadtxt</a:t>
            </a:r>
            <a:r>
              <a:rPr lang="en-US" sz="2000" dirty="0">
                <a:latin typeface="Calibri"/>
                <a:cs typeface="Calibri"/>
              </a:rPr>
              <a:t>('</a:t>
            </a:r>
            <a:r>
              <a:rPr lang="en-US" sz="2000" dirty="0" err="1">
                <a:latin typeface="Calibri"/>
                <a:cs typeface="Calibri"/>
              </a:rPr>
              <a:t>background.txt</a:t>
            </a:r>
            <a:r>
              <a:rPr lang="en-US" sz="2000" dirty="0">
                <a:latin typeface="Calibri"/>
                <a:cs typeface="Calibri"/>
              </a:rPr>
              <a:t>')</a:t>
            </a:r>
          </a:p>
          <a:p>
            <a:r>
              <a:rPr lang="en-US" sz="2000" dirty="0" err="1">
                <a:latin typeface="Calibri"/>
                <a:cs typeface="Calibri"/>
              </a:rPr>
              <a:t>nBkg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bkgData.shape</a:t>
            </a:r>
            <a:r>
              <a:rPr lang="en-US" sz="2000" dirty="0">
                <a:latin typeface="Calibri"/>
                <a:cs typeface="Calibri"/>
              </a:rPr>
              <a:t>[0]</a:t>
            </a:r>
          </a:p>
          <a:p>
            <a:r>
              <a:rPr lang="en-US" sz="2000" dirty="0" err="1">
                <a:latin typeface="Calibri"/>
                <a:cs typeface="Calibri"/>
              </a:rPr>
              <a:t>bkgTargets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np.zeros</a:t>
            </a:r>
            <a:r>
              <a:rPr lang="en-US" sz="2000" dirty="0">
                <a:latin typeface="Calibri"/>
                <a:cs typeface="Calibri"/>
              </a:rPr>
              <a:t>(</a:t>
            </a:r>
            <a:r>
              <a:rPr lang="en-US" sz="2000" dirty="0" err="1">
                <a:latin typeface="Calibri"/>
                <a:cs typeface="Calibri"/>
              </a:rPr>
              <a:t>nBkg</a:t>
            </a:r>
            <a:r>
              <a:rPr lang="en-US" sz="2000" dirty="0">
                <a:latin typeface="Calibri"/>
                <a:cs typeface="Calibri"/>
              </a:rPr>
              <a:t>)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# concatenate arrays into data X and targets y</a:t>
            </a:r>
          </a:p>
          <a:p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# split into two parts:  use one for training, the other for testing</a:t>
            </a:r>
          </a:p>
          <a:p>
            <a:r>
              <a:rPr lang="en-US" sz="2000" dirty="0">
                <a:latin typeface="Calibri"/>
                <a:cs typeface="Calibri"/>
              </a:rPr>
              <a:t>X = </a:t>
            </a:r>
            <a:r>
              <a:rPr lang="en-US" sz="2000" dirty="0" err="1">
                <a:latin typeface="Calibri"/>
                <a:cs typeface="Calibri"/>
              </a:rPr>
              <a:t>np.concatenate</a:t>
            </a:r>
            <a:r>
              <a:rPr lang="en-US" sz="2000" dirty="0">
                <a:latin typeface="Calibri"/>
                <a:cs typeface="Calibri"/>
              </a:rPr>
              <a:t>((</a:t>
            </a:r>
            <a:r>
              <a:rPr lang="en-US" sz="2000" dirty="0" err="1">
                <a:latin typeface="Calibri"/>
                <a:cs typeface="Calibri"/>
              </a:rPr>
              <a:t>sigData,bkgData</a:t>
            </a:r>
            <a:r>
              <a:rPr lang="en-US" sz="2000" dirty="0">
                <a:latin typeface="Calibri"/>
                <a:cs typeface="Calibri"/>
              </a:rPr>
              <a:t>),0)[:,0:2]        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# for now, only use x1, x2</a:t>
            </a:r>
            <a:endParaRPr lang="en-US" sz="20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y = </a:t>
            </a:r>
            <a:r>
              <a:rPr lang="en-US" sz="2000" dirty="0" err="1">
                <a:latin typeface="Calibri"/>
                <a:cs typeface="Calibri"/>
              </a:rPr>
              <a:t>np.concatenate</a:t>
            </a:r>
            <a:r>
              <a:rPr lang="en-US" sz="2000" dirty="0">
                <a:latin typeface="Calibri"/>
                <a:cs typeface="Calibri"/>
              </a:rPr>
              <a:t>((</a:t>
            </a:r>
            <a:r>
              <a:rPr lang="en-US" sz="2000" dirty="0" err="1">
                <a:latin typeface="Calibri"/>
                <a:cs typeface="Calibri"/>
              </a:rPr>
              <a:t>sigTargets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bkgTargets</a:t>
            </a:r>
            <a:r>
              <a:rPr lang="en-US" sz="2000" dirty="0">
                <a:latin typeface="Calibri"/>
                <a:cs typeface="Calibri"/>
              </a:rPr>
              <a:t>))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# split data into training and testing samples</a:t>
            </a:r>
          </a:p>
          <a:p>
            <a:r>
              <a:rPr lang="en-US" sz="2000" dirty="0" err="1">
                <a:latin typeface="Calibri"/>
                <a:cs typeface="Calibri"/>
              </a:rPr>
              <a:t>X_train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X_test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y_train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y_test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train_test_split</a:t>
            </a:r>
            <a:r>
              <a:rPr lang="en-US" sz="2000" dirty="0">
                <a:latin typeface="Calibri"/>
                <a:cs typeface="Calibri"/>
              </a:rPr>
              <a:t>(X, y, </a:t>
            </a:r>
            <a:r>
              <a:rPr lang="en-US" sz="2000" dirty="0" err="1">
                <a:latin typeface="Calibri"/>
                <a:cs typeface="Calibri"/>
              </a:rPr>
              <a:t>test_size</a:t>
            </a:r>
            <a:r>
              <a:rPr lang="en-US" sz="2000" dirty="0">
                <a:latin typeface="Calibri"/>
                <a:cs typeface="Calibri"/>
              </a:rPr>
              <a:t>=0.5, </a:t>
            </a:r>
          </a:p>
          <a:p>
            <a:r>
              <a:rPr lang="en-US" sz="2000" dirty="0">
                <a:latin typeface="Calibri"/>
                <a:cs typeface="Calibri"/>
              </a:rPr>
              <a:t>											</a:t>
            </a:r>
            <a:r>
              <a:rPr lang="en-US" sz="2000" dirty="0" err="1">
                <a:latin typeface="Calibri"/>
                <a:cs typeface="Calibri"/>
              </a:rPr>
              <a:t>random_state</a:t>
            </a:r>
            <a:r>
              <a:rPr lang="en-US" sz="2000" dirty="0">
                <a:latin typeface="Calibri"/>
                <a:cs typeface="Calibri"/>
              </a:rPr>
              <a:t>=1)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666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Statistical Data Analysis / lecture week 6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Times New Roman" charset="0"/>
              </a:rPr>
              <a:t>Create, train, evaluate the classifier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9515" y="795475"/>
            <a:ext cx="763787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/>
              </a:rPr>
              <a:t>Create an instance of the MLP (multilayer perceptron) class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/>
              </a:rPr>
              <a:t>and “train”, i.e., adjust the values of the weights to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minimise</a:t>
            </a:r>
            <a:endParaRPr lang="en-US" sz="2400" dirty="0">
              <a:solidFill>
                <a:srgbClr val="0070C0"/>
              </a:solidFill>
              <a:latin typeface="Times New Roman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Times New Roman"/>
              </a:rPr>
              <a:t>the loss function.  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/>
              </a:rPr>
              <a:t>Here we request 3 hidden layers with 10  nodes each: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003" y="2572255"/>
            <a:ext cx="72485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# create classifier object and train</a:t>
            </a:r>
          </a:p>
          <a:p>
            <a:r>
              <a:rPr lang="en-US" sz="2000" dirty="0" err="1"/>
              <a:t>clf</a:t>
            </a:r>
            <a:r>
              <a:rPr lang="en-US" sz="2000" dirty="0"/>
              <a:t> = </a:t>
            </a:r>
            <a:r>
              <a:rPr lang="en-US" sz="2000" dirty="0" err="1"/>
              <a:t>MLPClassifier</a:t>
            </a:r>
            <a:r>
              <a:rPr lang="en-US" sz="2000" dirty="0"/>
              <a:t>(</a:t>
            </a:r>
            <a:r>
              <a:rPr lang="en-US" sz="2000" dirty="0" err="1"/>
              <a:t>hidden_layer_sizes</a:t>
            </a:r>
            <a:r>
              <a:rPr lang="en-US" sz="2000" dirty="0"/>
              <a:t>=(10,10,10), activation='</a:t>
            </a:r>
            <a:r>
              <a:rPr lang="en-US" sz="2000" dirty="0" err="1"/>
              <a:t>tanh</a:t>
            </a:r>
            <a:r>
              <a:rPr lang="en-US" sz="2000" dirty="0"/>
              <a:t>',</a:t>
            </a:r>
          </a:p>
          <a:p>
            <a:r>
              <a:rPr lang="de-DE" sz="2000" dirty="0"/>
              <a:t>                   		  </a:t>
            </a:r>
            <a:r>
              <a:rPr lang="de-DE" sz="2000" dirty="0" err="1"/>
              <a:t>max_iter</a:t>
            </a:r>
            <a:r>
              <a:rPr lang="de-DE" sz="2000" dirty="0"/>
              <a:t>=2000, </a:t>
            </a:r>
            <a:r>
              <a:rPr lang="de-DE" sz="2000" dirty="0" err="1"/>
              <a:t>random_state</a:t>
            </a:r>
            <a:r>
              <a:rPr lang="de-DE" sz="2000" dirty="0"/>
              <a:t>=6)</a:t>
            </a:r>
          </a:p>
          <a:p>
            <a:r>
              <a:rPr lang="de-DE" sz="2000" dirty="0" err="1"/>
              <a:t>clf.fit</a:t>
            </a:r>
            <a:r>
              <a:rPr lang="de-DE" sz="2000" dirty="0"/>
              <a:t>(</a:t>
            </a:r>
            <a:r>
              <a:rPr lang="de-DE" sz="2000" dirty="0" err="1"/>
              <a:t>X_train</a:t>
            </a:r>
            <a:r>
              <a:rPr lang="de-DE" sz="2000" dirty="0"/>
              <a:t>, </a:t>
            </a:r>
            <a:r>
              <a:rPr lang="de-DE" sz="2000" dirty="0" err="1"/>
              <a:t>y_train</a:t>
            </a:r>
            <a:r>
              <a:rPr lang="de-DE" sz="2000" dirty="0"/>
              <a:t>)</a:t>
            </a:r>
            <a:endParaRPr lang="en-US" sz="2000" dirty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440" y="4981712"/>
            <a:ext cx="6349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# evaluate its accuracy (= 1 – error rate) using the test data </a:t>
            </a:r>
          </a:p>
          <a:p>
            <a:r>
              <a:rPr lang="en-US" sz="2000" dirty="0" err="1"/>
              <a:t>y_pred</a:t>
            </a:r>
            <a:r>
              <a:rPr lang="en-US" sz="2000" dirty="0"/>
              <a:t> = </a:t>
            </a:r>
            <a:r>
              <a:rPr lang="en-US" sz="2000" dirty="0" err="1"/>
              <a:t>clf.predict</a:t>
            </a:r>
            <a:r>
              <a:rPr lang="en-US" sz="2000" dirty="0"/>
              <a:t>(</a:t>
            </a:r>
            <a:r>
              <a:rPr lang="en-US" sz="2000" dirty="0" err="1"/>
              <a:t>X_test</a:t>
            </a:r>
            <a:r>
              <a:rPr lang="en-US" sz="2000" dirty="0"/>
              <a:t>)</a:t>
            </a:r>
          </a:p>
          <a:p>
            <a:r>
              <a:rPr lang="en-US" sz="2000" dirty="0"/>
              <a:t>print(</a:t>
            </a:r>
            <a:r>
              <a:rPr lang="en-US" sz="2000" dirty="0" err="1"/>
              <a:t>metrics.accuracy_score</a:t>
            </a:r>
            <a:r>
              <a:rPr lang="en-US" sz="2000" dirty="0"/>
              <a:t>(</a:t>
            </a:r>
            <a:r>
              <a:rPr lang="en-US" sz="2000" dirty="0" err="1"/>
              <a:t>y_test</a:t>
            </a:r>
            <a:r>
              <a:rPr lang="en-US" sz="2000" dirty="0"/>
              <a:t>, </a:t>
            </a:r>
            <a:r>
              <a:rPr lang="en-US" sz="2000" dirty="0" err="1"/>
              <a:t>y_pred</a:t>
            </a:r>
            <a:r>
              <a:rPr lang="en-US" sz="2000" dirty="0"/>
              <a:t>))</a:t>
            </a:r>
            <a:endParaRPr lang="en-US" sz="2000" dirty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443" y="4037466"/>
            <a:ext cx="8315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/>
              </a:rPr>
              <a:t>Use test data to see what fraction of events are correctly classified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/>
              </a:rPr>
              <a:t>(default takes threshold of 0.5 for decision function)</a:t>
            </a:r>
          </a:p>
        </p:txBody>
      </p:sp>
    </p:spTree>
    <p:extLst>
      <p:ext uri="{BB962C8B-B14F-4D97-AF65-F5344CB8AC3E}">
        <p14:creationId xmlns:p14="http://schemas.microsoft.com/office/powerpoint/2010/main" val="9788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Statistical Data Analysis / lecture week 6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540248" y="21725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Times New Roman" charset="0"/>
              </a:rPr>
              <a:t>Evaluating the decision function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2507" y="1855936"/>
            <a:ext cx="7122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/>
              <a:t>xt</a:t>
            </a:r>
            <a:r>
              <a:rPr lang="pt-BR" sz="2000" dirty="0"/>
              <a:t> = </a:t>
            </a:r>
            <a:r>
              <a:rPr lang="pt-BR" sz="2000" dirty="0" err="1"/>
              <a:t>np.array</a:t>
            </a:r>
            <a:r>
              <a:rPr lang="pt-BR" sz="2000" dirty="0"/>
              <a:t>([0.37, 2.46]).</a:t>
            </a:r>
            <a:r>
              <a:rPr lang="pt-BR" sz="2000" dirty="0" err="1"/>
              <a:t>reshape</a:t>
            </a:r>
            <a:r>
              <a:rPr lang="pt-BR" sz="2000" dirty="0"/>
              <a:t>((1,-1))      </a:t>
            </a:r>
            <a:r>
              <a:rPr lang="pt-BR" sz="2000" dirty="0">
                <a:solidFill>
                  <a:srgbClr val="008000"/>
                </a:solidFill>
              </a:rPr>
              <a:t># input </a:t>
            </a:r>
            <a:r>
              <a:rPr lang="pt-BR" sz="2000" dirty="0" err="1">
                <a:solidFill>
                  <a:srgbClr val="008000"/>
                </a:solidFill>
              </a:rPr>
              <a:t>is</a:t>
            </a:r>
            <a:r>
              <a:rPr lang="pt-BR" sz="2000" dirty="0">
                <a:solidFill>
                  <a:srgbClr val="008000"/>
                </a:solidFill>
              </a:rPr>
              <a:t> </a:t>
            </a:r>
            <a:r>
              <a:rPr lang="pt-BR" sz="2000" dirty="0" err="1">
                <a:solidFill>
                  <a:srgbClr val="008000"/>
                </a:solidFill>
              </a:rPr>
              <a:t>numpy</a:t>
            </a:r>
            <a:r>
              <a:rPr lang="pt-BR" sz="2000" dirty="0">
                <a:solidFill>
                  <a:srgbClr val="008000"/>
                </a:solidFill>
              </a:rPr>
              <a:t> </a:t>
            </a:r>
            <a:r>
              <a:rPr lang="pt-BR" sz="2000" dirty="0" err="1">
                <a:solidFill>
                  <a:srgbClr val="008000"/>
                </a:solidFill>
              </a:rPr>
              <a:t>array</a:t>
            </a:r>
            <a:endParaRPr lang="en-US" sz="2000" dirty="0">
              <a:solidFill>
                <a:srgbClr val="008000"/>
              </a:solidFill>
              <a:latin typeface="Times New Roman"/>
            </a:endParaRPr>
          </a:p>
          <a:p>
            <a:r>
              <a:rPr lang="en-US" sz="2000" dirty="0"/>
              <a:t>t = </a:t>
            </a:r>
            <a:r>
              <a:rPr lang="en-US" sz="2000" dirty="0" err="1"/>
              <a:t>clf.predict_proba</a:t>
            </a:r>
            <a:r>
              <a:rPr lang="en-US" sz="2000" dirty="0"/>
              <a:t>(</a:t>
            </a:r>
            <a:r>
              <a:rPr lang="en-US" sz="2000" dirty="0" err="1"/>
              <a:t>xt</a:t>
            </a:r>
            <a:r>
              <a:rPr lang="en-US" sz="2000" dirty="0"/>
              <a:t>)[0, 1] </a:t>
            </a:r>
            <a:endParaRPr lang="en-US" sz="2000" dirty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785" y="927967"/>
            <a:ext cx="623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/>
              </a:rPr>
              <a:t>So now for any point (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) in the feature space,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/>
              </a:rPr>
              <a:t>we can evaluate the decision: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380" y="2686222"/>
            <a:ext cx="7226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/>
              </a:rPr>
              <a:t>Or we may have an array of points in </a:t>
            </a:r>
            <a:r>
              <a:rPr lang="en-US" sz="2400" b="1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-space,  so we can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/>
              </a:rPr>
              <a:t>get an array of probabilities: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252" y="3652628"/>
            <a:ext cx="7691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 = </a:t>
            </a:r>
            <a:r>
              <a:rPr lang="en-US" sz="2000" dirty="0" err="1"/>
              <a:t>clf.predict_proba</a:t>
            </a:r>
            <a:r>
              <a:rPr lang="en-US" sz="2000" dirty="0"/>
              <a:t>(</a:t>
            </a:r>
            <a:r>
              <a:rPr lang="en-US" sz="2000" dirty="0" err="1"/>
              <a:t>X_test</a:t>
            </a:r>
            <a:r>
              <a:rPr lang="en-US" sz="2000" dirty="0"/>
              <a:t>)[:, 1]           </a:t>
            </a:r>
            <a:r>
              <a:rPr lang="en-US" sz="2000" dirty="0">
                <a:solidFill>
                  <a:srgbClr val="008000"/>
                </a:solidFill>
              </a:rPr>
              <a:t># returns </a:t>
            </a:r>
            <a:r>
              <a:rPr lang="en-US" sz="2000" dirty="0" err="1">
                <a:solidFill>
                  <a:srgbClr val="008000"/>
                </a:solidFill>
              </a:rPr>
              <a:t>prob</a:t>
            </a:r>
            <a:r>
              <a:rPr lang="en-US" sz="2000" dirty="0">
                <a:solidFill>
                  <a:srgbClr val="008000"/>
                </a:solidFill>
              </a:rPr>
              <a:t> to be of type y=1 </a:t>
            </a:r>
            <a:endParaRPr lang="en-US" sz="2000" dirty="0">
              <a:solidFill>
                <a:srgbClr val="008000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973" y="4200274"/>
            <a:ext cx="775304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/>
              </a:rPr>
              <a:t>Can get this separately for the signal and background events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Times New Roman"/>
              </a:rPr>
              <a:t>and make histograms (see sample code).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/>
              </a:rPr>
              <a:t>Note for most other classifiers, the decision function is called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decision_function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– use this instead of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predict_proba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8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BB55E534-22FD-204B-9793-925854EC0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396" y="2224330"/>
            <a:ext cx="4653518" cy="3490138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 defining a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6716C7-9D79-ED44-8CCC-A150B25EECFE}"/>
              </a:ext>
            </a:extLst>
          </p:cNvPr>
          <p:cNvSpPr txBox="1"/>
          <p:nvPr/>
        </p:nvSpPr>
        <p:spPr>
          <a:xfrm>
            <a:off x="544285" y="947058"/>
            <a:ext cx="83057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Earlier it was argued that the region of “equal or lesser compatibility” with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had greater compatibility with the predictions of some alternative hypothesis.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shouldn’t it be possible to identify such a region by using the pdf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no.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cubic crystal grains 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produced by a process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size distribution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4216D1-076F-0F41-854A-67D7FB4CCBC3}"/>
              </a:ext>
            </a:extLst>
          </p:cNvPr>
          <p:cNvSpPr txBox="1"/>
          <p:nvPr/>
        </p:nvSpPr>
        <p:spPr>
          <a:xfrm>
            <a:off x="377258" y="5746999"/>
            <a:ext cx="8333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observe a value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naively we could regard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0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constituting equal or less agreement with the predictions of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A9487C-9066-F74E-9D0A-6B8997963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73" y="3919569"/>
            <a:ext cx="309308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AA69DFE6-1420-5C47-B844-9AE851BF3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000" y="1575000"/>
            <a:ext cx="4944000" cy="370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 defining a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077AAB-8B10-E642-8CA2-DED22604C4DA}"/>
              </a:ext>
            </a:extLst>
          </p:cNvPr>
          <p:cNvSpPr txBox="1"/>
          <p:nvPr/>
        </p:nvSpPr>
        <p:spPr>
          <a:xfrm>
            <a:off x="534545" y="1023257"/>
            <a:ext cx="8359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suppose we took the volume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cube to represent its size.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volume distribution is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733A82-2EFC-DE4D-8646-D53DF90BA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38" y="2081355"/>
            <a:ext cx="3227104" cy="75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CCFE54-E9D8-A043-B4FF-E292656B4AE5}"/>
              </a:ext>
            </a:extLst>
          </p:cNvPr>
          <p:cNvSpPr txBox="1"/>
          <p:nvPr/>
        </p:nvSpPr>
        <p:spPr>
          <a:xfrm>
            <a:off x="540474" y="5373963"/>
            <a:ext cx="6930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now it appears that smaller sizes are more compatible with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AC997F-EDF2-A64B-8887-47314A7B5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329" y="2982746"/>
            <a:ext cx="1265000" cy="82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CC0FEA-CEFE-C946-8650-3E075FBF2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330" y="4097748"/>
            <a:ext cx="123272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0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5DD28A6-A0C2-D143-8595-66A15D5F8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69848"/>
            <a:ext cx="8204200" cy="6565900"/>
          </a:xfrm>
          <a:prstGeom prst="rect">
            <a:avLst/>
          </a:prstGeom>
        </p:spPr>
      </p:pic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11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pic>
        <p:nvPicPr>
          <p:cNvPr id="1026" name="Picture 2" descr="Significant">
            <a:extLst>
              <a:ext uri="{FF2B5EF4-FFF2-40B4-BE49-F238E27FC236}">
                <a16:creationId xmlns:a16="http://schemas.microsoft.com/office/drawing/2014/main" id="{60A9CB6E-0801-FF45-9E5B-F247028CA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5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arrow&#10;&#10;Description automatically generated">
            <a:extLst>
              <a:ext uri="{FF2B5EF4-FFF2-40B4-BE49-F238E27FC236}">
                <a16:creationId xmlns:a16="http://schemas.microsoft.com/office/drawing/2014/main" id="{4E123C0E-DDBD-754B-8722-406E3415F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0" y="631372"/>
            <a:ext cx="4188365" cy="5400000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8672248A-FAB7-AA4A-B8C4-5C0218402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409" y="609600"/>
            <a:ext cx="3770208" cy="540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CF232-A4DA-2942-806C-5BE112DA41B8}"/>
              </a:ext>
            </a:extLst>
          </p:cNvPr>
          <p:cNvSpPr txBox="1"/>
          <p:nvPr/>
        </p:nvSpPr>
        <p:spPr>
          <a:xfrm>
            <a:off x="5179197" y="46645"/>
            <a:ext cx="396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https://</a:t>
            </a:r>
            <a:r>
              <a:rPr lang="en-GB" sz="1600" dirty="0" err="1"/>
              <a:t>imgs.xkcd.com</a:t>
            </a:r>
            <a:r>
              <a:rPr lang="en-GB" sz="1600" dirty="0"/>
              <a:t>/comics/</a:t>
            </a:r>
            <a:r>
              <a:rPr lang="en-GB" sz="1600" dirty="0" err="1"/>
              <a:t>significant.png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583517" y="310313"/>
            <a:ext cx="57404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not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14BB06-426F-CD41-AACC-8E02D68D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97" y="4343847"/>
            <a:ext cx="524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prior probability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7B7C39-C9E7-904C-AAD8-5C4B3633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53" y="984953"/>
            <a:ext cx="6790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 is not the probability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true!</a:t>
            </a:r>
          </a:p>
        </p:txBody>
      </p:sp>
      <p:pic>
        <p:nvPicPr>
          <p:cNvPr id="12" name="Picture 9" descr="warning">
            <a:extLst>
              <a:ext uri="{FF2B5EF4-FFF2-40B4-BE49-F238E27FC236}">
                <a16:creationId xmlns:a16="http://schemas.microsoft.com/office/drawing/2014/main" id="{7F042221-6E17-2740-A913-53B8F41A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7" y="344179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A0901E93-D729-B14E-B6E3-89DDD03A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" y="1472334"/>
            <a:ext cx="854874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 we don’t talk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(unless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a repeatable observation).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 define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in Bayesian statistics as a degree of belief,  then we need to use Bayes’ theorem to obtain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A79210F5-0D21-AA46-896D-F0AD167B5A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0" y="3458024"/>
            <a:ext cx="382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D35ECAAE-5CB1-B945-9442-48A7934A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97" y="4832797"/>
            <a:ext cx="7332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stick with the frequentist approach;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regrettably easy to misinterpret as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0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675946" y="220545"/>
            <a:ext cx="556305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Compatibility with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C6DC89-51E7-2E41-A71A-95623CF92EAD}"/>
              </a:ext>
            </a:extLst>
          </p:cNvPr>
          <p:cNvSpPr txBox="1"/>
          <p:nvPr/>
        </p:nvSpPr>
        <p:spPr>
          <a:xfrm>
            <a:off x="500743" y="936171"/>
            <a:ext cx="77506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it mean for a region of data space to be less compatible with the predictions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must mean that that region of data space is more compatible with some relevant alternative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′.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although the definition of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does not refer explicitly to an alternative, this enters implicitly through its role in determining the partitioning of the data space into more and less-or-equally compatible regions.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in the case of hypothesis tests, there may be more than one relevant alternative.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DC401-5AF3-C74D-8B3C-46CDE1272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B44C0-42F7-984A-B86C-F16D136F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51DD051-FFFA-C645-8A8D-D6F79122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6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F471BC-4A15-144E-9A28-45DA31571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309" y="2251671"/>
            <a:ext cx="5707874" cy="4284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493486" y="187887"/>
            <a:ext cx="813888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-value:  exponential decay time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CF1153-3967-F844-A3BA-CA1241A0A580}"/>
              </a:ext>
            </a:extLst>
          </p:cNvPr>
          <p:cNvGrpSpPr/>
          <p:nvPr/>
        </p:nvGrpSpPr>
        <p:grpSpPr>
          <a:xfrm>
            <a:off x="357435" y="758735"/>
            <a:ext cx="8534400" cy="1631216"/>
            <a:chOff x="357435" y="758735"/>
            <a:chExt cx="8534400" cy="16312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F7AE2D-A4A7-AA4C-BFE5-30A6BB1BD954}"/>
                </a:ext>
              </a:extLst>
            </p:cNvPr>
            <p:cNvSpPr txBox="1"/>
            <p:nvPr/>
          </p:nvSpPr>
          <p:spPr>
            <a:xfrm>
              <a:off x="357435" y="758735"/>
              <a:ext cx="85344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nuclear sample contains two radioactive isotopes with mean lifetimes </a:t>
              </a:r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0.2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 and </a:t>
              </a:r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n-US" sz="2000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1.0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s.</a:t>
              </a:r>
            </a:p>
            <a:p>
              <a:pPr>
                <a:spcAft>
                  <a:spcPts val="1200"/>
                </a:spcAft>
              </a:pP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 either isotope we expect the decay time to follow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nucleus is observed to decay after a time </a:t>
              </a:r>
              <a:r>
                <a:rPr lang="en-US" sz="2000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000" baseline="-25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0.6 s.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4F33518-C774-4346-882C-283DFDA9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7825" y="1355113"/>
              <a:ext cx="1950260" cy="7560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729838F-E380-AA42-B938-77F9F8DEA504}"/>
              </a:ext>
            </a:extLst>
          </p:cNvPr>
          <p:cNvSpPr txBox="1"/>
          <p:nvPr/>
        </p:nvSpPr>
        <p:spPr>
          <a:xfrm>
            <a:off x="324779" y="2561195"/>
            <a:ext cx="475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hypothesis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the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nucleus is of the type with </a:t>
            </a:r>
            <a:r>
              <a:rPr lang="el-G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is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FFCD6BC-B0A0-684D-8F50-F4B2CE94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8F308-B028-DD44-88D9-7B06560D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7F3537-4EDC-B546-A6FE-4ED69161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94D055-830D-B146-91B6-09DDCCF73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10" y="3367753"/>
            <a:ext cx="4254545" cy="46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31762F-4407-FF41-9ECD-E6A5053BA3F8}"/>
              </a:ext>
            </a:extLst>
          </p:cNvPr>
          <p:cNvSpPr txBox="1"/>
          <p:nvPr/>
        </p:nvSpPr>
        <p:spPr>
          <a:xfrm>
            <a:off x="303007" y="4011803"/>
            <a:ext cx="47806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we take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≥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0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being less compatible with </a:t>
            </a:r>
            <a:r>
              <a:rPr lang="el-G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, because greater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more characteristic of </a:t>
            </a:r>
            <a:r>
              <a:rPr lang="el-G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1.0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s.</a:t>
            </a:r>
          </a:p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relevant alternative had been </a:t>
            </a:r>
            <a:r>
              <a:rPr lang="el-G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0.1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s, then one would define the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as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28402C-89AD-934B-9019-7111C46E9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31" y="5832607"/>
            <a:ext cx="4342605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4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290E89-B870-F946-8816-D9FFF15D9CBF}"/>
              </a:ext>
            </a:extLst>
          </p:cNvPr>
          <p:cNvSpPr txBox="1">
            <a:spLocks noChangeArrowheads="1"/>
          </p:cNvSpPr>
          <p:nvPr/>
        </p:nvSpPr>
        <p:spPr>
          <a:xfrm>
            <a:off x="2212975" y="136946"/>
            <a:ext cx="5327650" cy="515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from test statistic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3FA2D9-9778-D54B-BCF9-DA84F0D36968}"/>
              </a:ext>
            </a:extLst>
          </p:cNvPr>
          <p:cNvGrpSpPr/>
          <p:nvPr/>
        </p:nvGrpSpPr>
        <p:grpSpPr>
          <a:xfrm>
            <a:off x="575322" y="804575"/>
            <a:ext cx="5248575" cy="3061840"/>
            <a:chOff x="1522379" y="1501261"/>
            <a:chExt cx="5248575" cy="3061840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DFF3F55-AF8F-7542-832A-FE33AAB7ECF1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C026D1-17CA-F947-A9AE-50AE136D9D2C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8865485B-BC8D-9E4D-BF4C-F136BE6C9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32FCAD-202F-C542-AB60-42443FA2A28E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8FFFB6-A191-A742-BFF6-ACADBB1BF932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E174488-D9C7-614F-A86E-5D54E30AEB27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F2837A0-731A-2449-AFB2-6D4B56B1E846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D5EF607-FC7E-BC45-88ED-6853DF527A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D602FAE-9F4A-6F4B-8C2B-D6F0B1AC9C90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34E7A29-61E0-AC46-9AB6-B15783914A8A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8CC96C5-7CB1-FC40-ADE1-37D06779A877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B06157C-B8C1-B74D-9C36-90A0463DD226}"/>
              </a:ext>
            </a:extLst>
          </p:cNvPr>
          <p:cNvCxnSpPr>
            <a:cxnSpLocks/>
          </p:cNvCxnSpPr>
          <p:nvPr/>
        </p:nvCxnSpPr>
        <p:spPr>
          <a:xfrm flipH="1">
            <a:off x="4005945" y="2481840"/>
            <a:ext cx="870855" cy="38110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C0E2D1B-8184-D649-8BD8-FE41276B6A42}"/>
              </a:ext>
            </a:extLst>
          </p:cNvPr>
          <p:cNvSpPr txBox="1"/>
          <p:nvPr/>
        </p:nvSpPr>
        <p:spPr>
          <a:xfrm>
            <a:off x="5010338" y="2231692"/>
            <a:ext cx="3641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described by test statistic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1271741-B6A3-364F-A0A7-6DB0F70DD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313" y="2703408"/>
            <a:ext cx="2520000" cy="5040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972F2D6-2CBB-7641-A1B1-9DEF5B403DE6}"/>
              </a:ext>
            </a:extLst>
          </p:cNvPr>
          <p:cNvSpPr txBox="1"/>
          <p:nvPr/>
        </p:nvSpPr>
        <p:spPr>
          <a:xfrm>
            <a:off x="484046" y="4208951"/>
            <a:ext cx="7974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e.g. we define the region of less or eq. compatibility to be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≥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the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5D52695-5138-8D4D-A9F2-005FBC713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027" y="5147108"/>
            <a:ext cx="589808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290E89-B870-F946-8816-D9FFF15D9CBF}"/>
              </a:ext>
            </a:extLst>
          </p:cNvPr>
          <p:cNvSpPr txBox="1">
            <a:spLocks noChangeArrowheads="1"/>
          </p:cNvSpPr>
          <p:nvPr/>
        </p:nvSpPr>
        <p:spPr>
          <a:xfrm>
            <a:off x="1852613" y="248125"/>
            <a:ext cx="5327650" cy="515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Distribution of  the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8679B90-027F-F848-AB79-17FFD737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908050"/>
            <a:ext cx="8031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a function of the data, and is thus itself a random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 with a given distribution.  Suppose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 a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892ABDD-2CD8-DD43-B7B2-34F9BCC4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98" y="2183266"/>
            <a:ext cx="2777807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E0E0D7-EE73-1A42-A08E-39D1C9157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2997200"/>
            <a:ext cx="5033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pdf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B2A6057-7739-524E-B04D-7F754864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630613"/>
            <a:ext cx="6553532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1990CC-4480-504C-8029-865877F5A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97425"/>
            <a:ext cx="49598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for continuous data,  under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Uniform[0,1]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is concentrated toward zero for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(broad) class of alternatives.</a:t>
            </a: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9218DBCE-266F-AD45-8564-E08CAE6974EC}"/>
              </a:ext>
            </a:extLst>
          </p:cNvPr>
          <p:cNvGrpSpPr>
            <a:grpSpLocks/>
          </p:cNvGrpSpPr>
          <p:nvPr/>
        </p:nvGrpSpPr>
        <p:grpSpPr bwMode="auto">
          <a:xfrm>
            <a:off x="5648325" y="4724400"/>
            <a:ext cx="1584325" cy="1398588"/>
            <a:chOff x="6084168" y="5114070"/>
            <a:chExt cx="1584176" cy="979226"/>
          </a:xfrm>
        </p:grpSpPr>
        <p:sp>
          <p:nvSpPr>
            <p:cNvPr id="13" name="Rectangle 30">
              <a:extLst>
                <a:ext uri="{FF2B5EF4-FFF2-40B4-BE49-F238E27FC236}">
                  <a16:creationId xmlns:a16="http://schemas.microsoft.com/office/drawing/2014/main" id="{9A9BA411-440A-8A46-A55E-7FB82204F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5820315"/>
              <a:ext cx="1296144" cy="27297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93731148-4F54-5E43-8097-983374DB50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594556" y="5603683"/>
              <a:ext cx="979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32">
              <a:extLst>
                <a:ext uri="{FF2B5EF4-FFF2-40B4-BE49-F238E27FC236}">
                  <a16:creationId xmlns:a16="http://schemas.microsoft.com/office/drawing/2014/main" id="{606A2F27-F2E3-9144-A217-F43CB2D455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84168" y="6093296"/>
              <a:ext cx="1584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TextBox 33">
            <a:extLst>
              <a:ext uri="{FF2B5EF4-FFF2-40B4-BE49-F238E27FC236}">
                <a16:creationId xmlns:a16="http://schemas.microsoft.com/office/drawing/2014/main" id="{FA0AE720-6A48-2642-9E50-B6E54A07A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5848350"/>
            <a:ext cx="486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7" name="TextBox 34">
            <a:extLst>
              <a:ext uri="{FF2B5EF4-FFF2-40B4-BE49-F238E27FC236}">
                <a16:creationId xmlns:a16="http://schemas.microsoft.com/office/drawing/2014/main" id="{3461F2F9-8387-EA4C-9224-F698573EF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5127625"/>
            <a:ext cx="119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|H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7D904A32-7276-8141-BBC9-CC79798F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1356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DC4D1E99-6636-0342-9579-6661BA354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61356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id="{2072E4ED-2FA7-5F42-8B84-755D20DD47A8}"/>
              </a:ext>
            </a:extLst>
          </p:cNvPr>
          <p:cNvSpPr>
            <a:spLocks/>
          </p:cNvSpPr>
          <p:nvPr/>
        </p:nvSpPr>
        <p:spPr bwMode="auto">
          <a:xfrm>
            <a:off x="5661025" y="4800600"/>
            <a:ext cx="1143000" cy="1317625"/>
          </a:xfrm>
          <a:custGeom>
            <a:avLst/>
            <a:gdLst>
              <a:gd name="T0" fmla="*/ 0 w 914400"/>
              <a:gd name="T1" fmla="*/ 0 h 1317625"/>
              <a:gd name="T2" fmla="*/ 31504299 w 914400"/>
              <a:gd name="T3" fmla="*/ 438150 h 1317625"/>
              <a:gd name="T4" fmla="*/ 78759860 w 914400"/>
              <a:gd name="T5" fmla="*/ 723900 h 1317625"/>
              <a:gd name="T6" fmla="*/ 141768055 w 914400"/>
              <a:gd name="T7" fmla="*/ 971550 h 1317625"/>
              <a:gd name="T8" fmla="*/ 259907626 w 914400"/>
              <a:gd name="T9" fmla="*/ 1181100 h 1317625"/>
              <a:gd name="T10" fmla="*/ 354419539 w 914400"/>
              <a:gd name="T11" fmla="*/ 1295400 h 1317625"/>
              <a:gd name="T12" fmla="*/ 378047499 w 914400"/>
              <a:gd name="T13" fmla="*/ 1314450 h 13176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4400"/>
              <a:gd name="T22" fmla="*/ 0 h 1317625"/>
              <a:gd name="T23" fmla="*/ 914400 w 914400"/>
              <a:gd name="T24" fmla="*/ 1317625 h 13176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4400" h="1317625">
                <a:moveTo>
                  <a:pt x="0" y="0"/>
                </a:moveTo>
                <a:cubicBezTo>
                  <a:pt x="22225" y="158750"/>
                  <a:pt x="44450" y="317500"/>
                  <a:pt x="76200" y="438150"/>
                </a:cubicBezTo>
                <a:cubicBezTo>
                  <a:pt x="107950" y="558800"/>
                  <a:pt x="146050" y="635000"/>
                  <a:pt x="190500" y="723900"/>
                </a:cubicBezTo>
                <a:cubicBezTo>
                  <a:pt x="234950" y="812800"/>
                  <a:pt x="269875" y="895350"/>
                  <a:pt x="342900" y="971550"/>
                </a:cubicBezTo>
                <a:cubicBezTo>
                  <a:pt x="415925" y="1047750"/>
                  <a:pt x="542925" y="1127125"/>
                  <a:pt x="628650" y="1181100"/>
                </a:cubicBezTo>
                <a:cubicBezTo>
                  <a:pt x="714375" y="1235075"/>
                  <a:pt x="809625" y="1273175"/>
                  <a:pt x="857250" y="1295400"/>
                </a:cubicBezTo>
                <a:cubicBezTo>
                  <a:pt x="904875" y="1317625"/>
                  <a:pt x="909637" y="1316037"/>
                  <a:pt x="914400" y="131445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2770F429-4B31-574D-8088-7FFB97E8B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63" y="4581525"/>
            <a:ext cx="125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|H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39">
            <a:extLst>
              <a:ext uri="{FF2B5EF4-FFF2-40B4-BE49-F238E27FC236}">
                <a16:creationId xmlns:a16="http://schemas.microsoft.com/office/drawing/2014/main" id="{4BA07595-1D3C-E94D-83F1-0F74BAC64A9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47556" y="5156994"/>
            <a:ext cx="358775" cy="217488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40">
            <a:extLst>
              <a:ext uri="{FF2B5EF4-FFF2-40B4-BE49-F238E27FC236}">
                <a16:creationId xmlns:a16="http://schemas.microsoft.com/office/drawing/2014/main" id="{C451306A-D3B6-D940-806C-B58F5182A3D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567488" y="5445125"/>
            <a:ext cx="358775" cy="1444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1504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H | \vec{x}) = \frac{ P ( \vec{x} | H) \pi(H) }&#13;&#10;{\int P ( \vec{x} | H) \pi(H) \, dH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z] = N \,, \quad V[z] = 2N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3"/>
  <p:tag name="PICTUREFILESIZE" val="163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begin{eqnarray*}&#13;&#10;\chi^2 &amp; = &amp; 15, \; N=10 \; &#13;&#10;\color{red} \rightarrow \color{black} \;&#13;&#10;p-\mbox{value} = 0.13 \;, \\*[0.2 cm]&#13;&#10;\chi^2 &amp; = &amp; 150, \; N=100 \; &#13;&#10;\color{red} \rightarrow \color{black} \;&#13;&#10;p-\mbox{value} = 9.0 \times 10^{-4} \;. &#13;&#10;\end{eqnarray*}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93"/>
  <p:tag name="PICTUREFILESIZE" val="544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 ; \theta) = \frac{1}{\theta} e^{-x / 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0"/>
  <p:tag name="PICTUREFILESIZE" val="155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 \theta } (\vec{x}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548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g(\hat{\theta};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0"/>
  <p:tag name="PICTUREFILESIZE" val="68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29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8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b = E[\hat{\theta}] - \theta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6"/>
  <p:tag name="PICTUREFILESIZE" val="90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"/>
  <p:tag name="PICTUREFILESIZE" val="49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mu} = \frac{1}{n} \sum_{i=1}^n x_i \equiv&#13;&#10;\overline{x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7"/>
  <p:tag name="PICTUREFILESIZE" val="153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n = 0, 1, 2, 3, 17, 18, 19, \mbox{ or } 20) = 0.0026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39"/>
  <p:tag name="PICTUREFILESIZE" val="2878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mu}] = \frac{ \sigma^2 }{n} \quad \quad&#13;&#10;\left( \; \sigma_{\hat{\mu}} = \frac{\sigma}{\sqrt{n}}&#13;&#10;\; \right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5"/>
  <p:tag name="PICTUREFILESIZE" val="246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b = E[\hat{\mu}] - \mu = 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4"/>
  <p:tag name="PICTUREFILESIZE" val="109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b = E[\widehat{\sigma^2}] - \sigma^2 = 0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6"/>
  <p:tag name="PICTUREFILESIZE" val="129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widehat{\sigma^2} = \frac{1}{n-1} \sum_{i=1}^n &#13;&#10;(x_i - \overline{x})^2 \equiv s^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7"/>
  <p:tag name="PICTUREFILESIZE" val="237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 \mu_k = \int (x - \mu)^k f(x) \, dx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0"/>
  <p:tag name="PICTUREFILESIZE" val="208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widehat{\sigma^2}] = &#13;&#10;\frac{1}{n} \left( \mu_4 - \frac{n-3}{n-1} \mu_2&#13;&#10;\right)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69"/>
  <p:tag name="PICTUREFILESIZE" val="258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_1, \ldots, x_n; \theta) = \prod_{i=1}^n f(x_i;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1"/>
  <p:tag name="PICTUREFILESIZE" val="277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L( \vec{\theta}) = \prod_{i=1}^n f(x_i; \vec{\theta}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2164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t; \tau) = \frac{1}{\tau} e^{- t / \tau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133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t_1, \ldots, t_n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50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n ; p, N) = \frac{N!}{n! (N-n)!} p^{n} (1-p)^{N-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64"/>
  <p:tag name="PICTUREFILESIZE" val="337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L(\tau) = \prod_{i=1}^n \frac{1}{\tau} e^{- t_i / \tau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895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au) = &#13;&#10;\sum_{i=1}^n \ln f(t_i; \tau) = &#13;&#10;\sum_{i=1}^n \left( \ln \frac{1}{\tau} - &#13;&#10;\frac{t_i}{\tau} \right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9"/>
  <p:tag name="PICTUREFILESIZE" val="3839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frac{ \partial \ln L(\tau)}{ \partial \tau} = 0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8"/>
  <p:tag name="PICTUREFILESIZE" val="151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1.06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7"/>
  <p:tag name="PICTUREFILESIZE" val="692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p\mbox{-value} &amp; = &amp; P(n \ge 5; b = 0.5, s = 0)&#13;&#10;\\*[0.3 cm]&#13;&#10;&amp; = &amp; 1.7 \times 10^{-4}&#13;&#10;\color{red}&#13;&#10;\; \ne P(s = 0)!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9"/>
  <p:tag name="PICTUREFILESIZE" val="413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chi^2 = \sum_{i=1}^N \frac{(n_i - \nu_i)^2}{\sigma^2_i} \;,&#13;&#10;\mbox{ where } \sigma^2_i = V[n_i] \;.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1"/>
  <p:tag name="PICTUREFILESIZE" val="390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_{\chi^2}(z;N) = \frac{1}{2^{N/2} \Gamma(N/2) }&#13;&#10;z^{N/2 - 1} e^{-z/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62"/>
  <p:tag name="PICTUREFILESIZE" val="345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chi^2 = \sum_{i=1}^N \frac{(n_i - \nu_i)^2}{\nu_i} \,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93"/>
  <p:tag name="PICTUREFILESIZE" val="210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chi^2 = \sum_{i=1}^N  \frac{ (n_i - p_i n_{\rm tot})^2 }&#13;&#10;{ p_i n_{\rm tot}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3"/>
  <p:tag name="PICTUREFILESIZE" val="287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sum_{i=1}^N \frac{(n_i - \nu_i)^2}{\nu_i} = &#13;&#10;29.8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8"/>
  <p:tag name="PICTUREFILESIZE" val="263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21210</TotalTime>
  <Words>4400</Words>
  <Application>Microsoft Macintosh PowerPoint</Application>
  <PresentationFormat>On-screen Show (4:3)</PresentationFormat>
  <Paragraphs>509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426</cp:revision>
  <dcterms:created xsi:type="dcterms:W3CDTF">2020-05-18T17:44:39Z</dcterms:created>
  <dcterms:modified xsi:type="dcterms:W3CDTF">2020-11-11T15:12:59Z</dcterms:modified>
</cp:coreProperties>
</file>