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7" r:id="rId2"/>
    <p:sldId id="1182" r:id="rId3"/>
    <p:sldId id="334" r:id="rId4"/>
    <p:sldId id="1183" r:id="rId5"/>
    <p:sldId id="1184" r:id="rId6"/>
    <p:sldId id="1185" r:id="rId7"/>
    <p:sldId id="1186" r:id="rId8"/>
    <p:sldId id="1201" r:id="rId9"/>
    <p:sldId id="1203" r:id="rId10"/>
    <p:sldId id="1189" r:id="rId11"/>
    <p:sldId id="1188" r:id="rId12"/>
    <p:sldId id="1190" r:id="rId13"/>
    <p:sldId id="1191" r:id="rId14"/>
    <p:sldId id="1216" r:id="rId15"/>
    <p:sldId id="1193" r:id="rId16"/>
    <p:sldId id="1194" r:id="rId17"/>
    <p:sldId id="1195" r:id="rId18"/>
    <p:sldId id="1196" r:id="rId19"/>
    <p:sldId id="1197" r:id="rId20"/>
    <p:sldId id="1198" r:id="rId21"/>
    <p:sldId id="1199" r:id="rId22"/>
    <p:sldId id="1200" r:id="rId23"/>
    <p:sldId id="335" r:id="rId24"/>
    <p:sldId id="1215" r:id="rId25"/>
    <p:sldId id="1205" r:id="rId26"/>
    <p:sldId id="1206" r:id="rId27"/>
    <p:sldId id="1207" r:id="rId28"/>
    <p:sldId id="1209" r:id="rId29"/>
    <p:sldId id="1208" r:id="rId30"/>
    <p:sldId id="1210" r:id="rId31"/>
    <p:sldId id="1211" r:id="rId32"/>
    <p:sldId id="1212" r:id="rId33"/>
    <p:sldId id="1213" r:id="rId34"/>
    <p:sldId id="1204" r:id="rId35"/>
    <p:sldId id="1214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16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33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10690,'5'4'2163,"-2"0"-1262,-3-4 4869,0 0-6151,-1 4 381,-1 2 0,-1 4-56,2 12 117,0 11-111,1 23-2420,-1-16 2470,0 3-62,-1-8 62,0-12 0,1 12 11,0-17 40,0 0-51,1-1 2537,-2 1-2548,1 0-45,-1 1 56,0 2 0,0-1 0,0 2 50,1 0-55,-1 1 5,2 0-6,-1 1-5,1 13 11,0-9 45,-1 27-107,-2 19 62,0-19-1213,0 45 1227,1-31 0,1-1-2999,1 8 2985,-1-11 0,1-7 62,0-32-62,0-7 5,0 8-66,0-5 872,0-6-811,0 5 3420,0 1-3420,0-5-5,0 11-6,0-2 72,0 9-44,0-4-17,0 0 0,0-7-28,0 11 28,0-9-6,0 8 57,0-13-57,0-1 6,0-2-33,0 4 38,0-5-5,0 5 0,0-8 28,0 1-78,0-1 50,1 0 0,-1 2 17,1-1 16,-1 0-33,1 1 0,-1-2-33,1 1 27,-1-2 6,0 1 0,0-1-39,0 1 44,0-2-5,0 10 23,0 8-23,0 12 0,0 9 0,0-1-39,0 0 61,0-3-5,0-1-56,0-1 39,0-11 0,0 19 61,0 26-1226,0-23 0,0 5 1184,-1 17 1,-1 0-3,1-8 0,-1-4-479,-1-9 1,1-4 461,-2 23-596,0-25 596,2 0-105,-1-6 105,1-5 1860,0-7-1916,-2 13 56,1-14 23,-2 10 1108,1-17-1159,-3 14 893,3-15-820,-7 36 47,7-39-132,-5 18 40,4-24 0,0-1-11,-1 2 73,1-1-68,0-1 6,1 0-17,0-2-16,1 1 33,-1-1 0,2-1 17,-1 0 33,1-1-50,0 0 0,0 0-17,0 1 12,0 1 5,0 0 0,0 0-12,0 0 80,0-2-102,1 1 17,0-4 196,1-10-179,0-18 0,0 7 0,0-6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4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28 2367,'-4'-15'1664,"0"2"928,4 13 763,0 0-2396,-3 0-959,2 0 507,-3 0-401,2 1 1622,0 0-1582,0 2-141,1-1 337,-2 4-247,2-2 140,-2 0-44,1 2-146,1-3 5,0 2-44,0-1-6,1 0 89,-2 0 68,2 2-34,-1-1-67,1 1 230,0 3-180,-1-1 124,1 3-146,-1-1 236,1 4-315,0-1 225,0 3-57,0-3-49,0 1 144,0 0-144,0 0 139,0 1 196,0 16-369,0-12 173,0 10-39,0-14-17,0-3-162,0 4 291,0-4-163,0 0-4,0 0 72,0-1-235,0 1 78,0-1-84,0 2 72,0 0 24,0 0-91,0 1 169,0 5-62,0 0-112,0 0 207,0 13 0,0-8 314,1 62-443,0-30-78,0 38 73,1-47-73,-2-10 0,2-15 28,-2-5 28,1 10-50,-1 3 27,0 0-33,0 0 0,0-11 34,0-1 5,0-2-39,0 5 6,0-6-40,0 12 34,0-13 56,0 6 39,0-7-95,0-1 6,0 4 5,0-3-5,0 2-6,0-2 33,0 0 57,0 2-90,0 9 0,0-6-28,0 6 33,0-9-5,0 0 17,0-1 45,0 1-62,0-2 0,0 0 0,0-1-51,0-2 57,0 0 95,0 1-107,0-4 247,0 1 50,0-6 113,0 0-409,0 0 5,0-1 0,0 3 5,0-2-5,0 3 6,0-2-12,0 2 6,0 0-17,0 0 68,0 0-51,0-2 235,0-2-285,0-6-466,0-1-1595,-6-11-3720,-1 5 5831,-7-7 0,7 13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6316,'16'16'241,"-4"-4"179,-12-12 890,1 0-1254,1 0-56,0 1 0,1 1 84,-1 1-22,0 0-57,-1 0 253,1-1-247,-2-1 191,2 1 163,-2-2 3482,2 1-3847,-2 1 0,1-1 34,-1 2-34,0-1 0,0-1 6,0 1-6,0 1 0,0 0 0,0 1 39,0-2-39,0 0 0,0 0 22,0 0-22,0-1 0,0 0 6,0 1-1,0 0 79,0 3-84,0 1 163,0 0-158,0-2 40,0 0 6,0-1-23,0 0-28,0 0 0,0-2 44,0 3-44,0-3 0,0 3 34,0-1-34,0 0 0,0 0-6,0 0 12,0 0-6,0-2 50,0 2-55,0-2 5,0 0-6,0 1 12,0-1-6,0 1 0,0-1 33,0 1-49,0-1 16,0 1 0,0 0-6,0 0 12,0 0-6,0 0 0,0 0 22,0 1-22,0-1 0,0 2 17,0 2-28,0-1 5,0 1 6,0-4 0,0 0-6,0 0 12,0-1-6,0 1 0,0 0 0,-1 0 0,1-1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1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1 6921,'3'5'1730,"0"0"-1270,-3-5 3965,0 0-4369,0 3 11,0 1 6,-4 6 16,-1 4-55,-5 6 257,-10 22-218,5-5-602,-8 25 0,-1 2-2322,3-9 2851,0 1 0,2-7 0,12-31 0,0-7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2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8438,'6'0'2387,"-2"0"89,-4 0-2196,-26 40 453,5-3-735,-19 29 455,11-13-139,3-4 34,-2 7-624,-4 5 399,-2 4 45,0 1-162,2-2 39,1-3-23,5-4 34,4-6-56,4-5 0,2-7-106,4-4-337,2-8-572,3-5-967,3-10-338,3-4 2320,1-6 0,0-2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740 0 8758,'-3'15'1921,"-2"0"-1383,-1-5 425,-10 13-313,1-1-101,-7 12-851,1-2 587,-4 5-450,-5 8 719,-5 10-153,4-5 0,-2 4-253,4-4 1,-1 1-88,-9 17 1,0 0 39,9-12 0,1-3-73,4-4 0,1-1 22,-15 31-33,7-7 19,13-25 1,0 0-37,-9 23-42,5-13 0,2-1-233,-2 0-1350,-5 15-362,17-45-1195,2-3 3182,8-21 0,1-2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3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545 1 8578,'12'1'2275,"-2"0"-1435,-10 1-353,0 3 219,-2 4 577,-7 15-455,-2 2 646,-21 40-2546,6-8 1357,-3 7 1,-2 4-236,10-22 1,0 0 30,-18 38 0,-2 0-48,17-34 1,0-3-54,-7 14 1,0-2 19,-10 17-420,5-7 45,5-7-264,6-6-156,4-9 150,5-6-626,4-11-179,4-7-472,5-10-273,2-5 2605,1-6 1,1-2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7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85 7173,'-2'3'1002,"0"0"-963,-1-2 51,-1 1-84,-2 0 122,0 1 113,1-1 118,0-1 168,3 0 766,0-1-1192,2-3-17,0 2-78,0-2-6,0 1 17,1 1 27,0-2 113,4-2 302,3-4-369,0 2-56,1-1-1,-3 3-27,-1 0-34,1 1 33,-2 0-5,0 1-22,3-2 22,-1 1 0,2-1-45,-2 2-5,-3 0 11,2 1-107,-1 0 34,-1 0 112,0 1-386,1-4 386,-4 3 0,3-3 5,-3 4 1345,0 1-1305,-3 0-34,2 0 45,-3 0 23,2 2-79,-1 0 101,-1 4-101,0-2 89,0 3-89,0-1 73,0 5-73,0-2 0,-1 2 73,-2 2-34,2-4 28,-1 4 6,3-7 39,-1 1-112,2-4 106,0 1-61,1 0-6,-1-1 45,-2 9-44,1-5 10,-1 4-44,3-5 66,-1 2-72,1-2 0,-2 1 17,1 2-11,-2-3-6,-1 5 50,1-5-55,0 3 5,1-3-40,0 1 46,1 0-6,1-3 73,-1 2-107,0-1 34,0 1 0,-2 1 0,1 1 0,-3 3-5,2-2 33,-2 1-40,0 1 12,2-3-44,-2 2 55,3-3-11,-1 2-34,1 0-117,-10 22 151,6-17 22,-8 14 23,9-17-50,0 0 5,-1 0-12,1-2-44,-1 1 62,1-3-6,2 1 0,0-3 0,2 0-11,0 1-40,0-2 12,0 3 0,-1-1 22,-2 5-78,0-1 84,-1 2 11,1-3-6,1-1-27,0-1 33,0 1 0,0-1 0,0 0 16,1 0-27,-5 7 11,4-7 0,-3 7 23,1-4-29,0-1-33,-10 12 39,6-9 0,-4 8 39,9-15-39,2 2 0,1-5-73,2 1 73,-2 0 0,1 1 11,0 0-11,-1 1-61,2-1 38,-1-1-212,1-1-992,3-6-3875,4-4 5102,6-6 0,-4 4 0,-1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19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6367,'7'16'1612,"-2"-3"-1197,-12-2-124,2-4 102,-4 9 407,-3-2-727,7-4 0,-6 3 56,8-6 50,-1 1 34,0-1-118,-1 1 51,1-1-107,0 2 84,-4 7-89,2-4-18,-5 7-16,4-7 0,0 0-28,0-1 28,1-1 0,1-1 12,-1 0 27,1 0-39,-1-1 0,0 1 5,0 0-55,0-1 50,-1 0 0,1-1 0,1 0 0,-3 5 17,-2 3-51,-2 6 34,-1 1 0,5-7 11,-3 2 29,4-6-40,-2 3-17,-1 0 11,3-3 6,-4 9 6,1-1-6,-5 11-23,0-3 23,5-6 51,-2-2-90,3-4 11,-9 12 28,8-11-17,-3 5-6,10-15-16,0-2 6,-4 6 33,3-5 0,-1 2 16,3-4-32,-2 5 16,1-4 0,-1 4-6,2-6-11,0 2-140,1-2-190,-1 1-291,2-1-2588,-1 0 3226,1 0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1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288 129 7391,'-15'7'1551,"2"1"-1270,6 5 55,1-1-22,0 1 11,1-2 22,1 0-252,0-2 84,2 0-72,-1-1-51,1 0 179,-1 0-50,-1 1 123,-1 1 33,-1 1 24,-1 0 413,-3 4-772,2-3 134,-4 3-135,6-6 337,-5 6-247,4-5 84,-5 4-117,3-3-56,-3 1 128,0 0-134,-1 1 50,1-1 6,1 1 51,-4 4-107,4-5 5,-1 3 35,5-5-40,2-2 5,0-1 90,2-1 85,1-4-35,3-1-145,5-9-50,6-3-23,15-22-129,-5 7 46,8-12-175,-12 12-111,-1 3 39,-3 1 134,-2 4 11,-2-1-83,0 1-198,0-2-49,2-3 124,2-3-57,2-2 123,2-1 68,-1-1-34,0 2-130,0-1 494,5-5 0,-11 15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2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735 0 6949,'10'5'1243,"-3"0"-851,-9 1-252,-3 0 78,2 3-10,-3 0 313,-3 9 213,-2 5-370,-1 3 56,-4 13-263,4-13-152,-4 7 146,5-10-61,1-3 33,1-2 28,-2 4 79,0 1 84,-2 2-230,3-3 28,2-5-112,0-4 123,-3 7-61,1-4 67,-3 6-62,-1-2-67,2-4 56,-2 2-56,5-6 0,1-3 0,2-2 6,1-1-6,1-2 11,0 0-11,1-1 0,1 1 0,0-1 45,0 2-45,-3 0 5,0 3 12,-2 0-11,1 1-6,-1-1 0,1 0 33,0 1-33,2-3 0,0 1 0,3-4-17,-1 0 17,0 3 40,-2 1-24,-1 6-16,-10 16-660,-9 19 531,-11 20-113,-1 3-2104,4-11 2206,6-11 101,3-9 28,6-11 72,-2 6-10,11-21 16,-5 18 6,8-21-73,-3 10 56,1-9-56,1-4-23,0 2 23,2-5 17,-1 2-11,0-1 5,1 2-11,-3 1 39,2-1-22,-2 4-17,2-5 17,1 0-12,0-2-5,2-1 95,-2 1 68,1 0 78,-2 2-191,0 1 0,-1 0-10,1 1 16,0-2-56,1-1 5,1-2-10,1-1 10,1-2-5,1 0 11,-1 0 85,0 1 133,-2 2 505,1-1-695,0 0-78,1-5 39,17-20 0,-12 15 0,12-15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8:54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25 156 8136,'-5'-8'2353,"2"1"-1821,3 7 45,0-2-247,0-2-56,0 0-43,0 1 60,0-1 78,0 2-61,0-1 51,0 1-57,0-1-83,0 1 49,0-1-72,-1 2 12,1-1 77,-1 1-122,0 0 67,1-1-135,-2 1-61,2-1 66,-1 0-100,0-2 51,0 2-18,0-3-27,0 2-56,-2-15 83,2 11-10,-1-9-23,2 15 0,0 1-6,4 0 6,0 0 0,3 0-45,-1 0 79,-2 0-34,2 0 0,1 0-6,-1 0 6,2 0 0,-1 0 28,3 0-28,-1 0 0,5 0 34,-4 0-34,2 0 0,-2 0 0,2 0 0,-3 0 0,3 0 0,-3 0 0,6 0 0,-1 0 0,4 0 45,-3 0-45,6 0-12,-4 0-27,4 0 39,1 0 11,-5 0 40,12 0-57,-4-2-33,16 0 89,-17-1-50,12 2-16,-23 0 10,3 0 6,-5 1-34,0 0 68,-1 0-40,3 0 6,-2 0-33,8 0 33,-1 0 0,6 0 5,-3 1 40,12 0-45,-6-1-11,10 0-28,-12 0 44,-3 0-5,-1 0 0,-4 1 40,-2 1-40,0-2 0,-6 2-28,2-2 28,-6 1 50,0-1-56,1 0-10,2 0 16,0 0-34,1 0 56,-3 1-22,-1-1 0,2 2-50,1-1 50,5 1 39,0 0 6,5-1-51,3 0 1,-4-1-6,13 0 11,-13 0 0,5 0 33,-9 0-44,-2 0 11,-1 0-6,-1 0-27,-1 0 38,2 0-5,-1 0 51,3 0-62,-2 1 11,2-1 0,2 1-40,3-1 46,1 0-6,3 0 0,-1 0 17,4 0-17,-6 0 0,1 0 0,-8 0 5,-2 0-5,1 0 0,-1 0 23,0 0-29,10 0-16,2-1 50,9-1-34,2-1 6,0-2 11,28-2 1,-27 3-563,34 0 562,-26 3-11,18 0 0,6 1 28,-10 0-28,-15 0-84,-16 0 90,-16 0-6,1 0 5,-3 0 507,0 0-512,-1 0 17,10 4-17,-3 0 0,9 2 39,6-1-39,-7-1 0,8 0-17,-13-1 6,1-1 11,-6-1 5,5 1-5,-10-2 0,3 2-5,-4-2-1,5 4 40,-1-3-34,3 3 0,-2-1-23,6 0 23,2 1-5,2-2 50,0 1-45,-6-3-23,5 2-10,-7-1 33,2 0 0,-7 0 56,0 0-68,-1-1 12,-1 1-22,3 0 22,0 0 0,2 0-6,2 0 51,9 0-45,-3-1-17,5 2-22,-6-2 39,7 2 6,-7-1 44,5 0-55,-7 1-7,6 0 1,6-1 11,8 1 0,-5-2 0,2 0 0,-14 0-17,1 0 17,-6 0 0,-1 0 12,1 0 32,2 0-44,-1 0-11,10 0-34,-4 0 45,6 0 0,4 0 56,-7 0-61,7 0-23,8 0 28,-13 0 0,11 0 22,-12 0-27,-6 0 5,3 0-34,-1 0 45,-6 0-11,5-1 79,-4 0-68,3-1 45,3-1-56,15-1 140,37-3-90,-20 3-39,18 0-11,-35 4-22,-13 0 56,2 0-34,-13 0 0,-3 0 61,0 0-38,-1 0-23,2 0 33,4 0 18,-1 0-51,5 0 0,-4 0 22,8 0-22,-5 0 0,5 0 22,-4 0 29,0 0-29,3-1 12,11-1-34,-6 0 0,6-1 0,-12 2 5,3-1-5,-8 2 0,2-1 6,-9 1 0,-1 0-6,0 0 0,-1 0 78,1 0-28,1 0-33,2 0-17,2 0 67,2 0-55,1 0-12,0 0 0,1 0 22,0 0 56,-1-1-78,1 1 0,1-2 101,29 0 39,-12-1-126,23-2 0,7 0 25,16-2-39,18-2 0,-41 5-33,-35 4 33,10-1 50,11 0-50,-9-1 0,2 2-45,-16 0 45,-7 0 6,2 0 39,-5 0-45,5 0-6,0 0-39,5 0 45,-3 0 0,2 0 68,22-1-68,-11 0 0,16-1-45,-17 0 50,11-1 12,-10 2 22,5 0-39,-15 0 0,-3 0 0,-2 1-33,1 0 33,-4-1 11,4 0 39,-4 1-61,2-2 6,13 0-40,-4-1 50,20 0-5,-18 2 51,15-1-51,-17 2-11,3-1-29,-7 1 40,4 0 0,-3 0 51,2 0-57,3 0 6,-7 0-50,6 0 50,-7 0 0,10 0 61,-5 0-105,9 0 44,-6 0 0,1 0-17,0 0 28,0 0-11,0 0 0,-3 2 17,5 0-17,-2 2-28,-1 0 39,-5-2-11,-6 0 0,-1 0 39,0 0-78,0-1 39,2 1 0,0 0-17,3 2 23,1 0-6,2 0 0,-1-1 50,-2 0-95,-3-1 45,-3 0-5,0 0 10,17 2 1,5 2-558,44 7 547,-35-5-187,24 5 203,-38-8-11,6 2 22,0-2-27,-8-2 5,-2-1 546,-9-2-557,-1 0 247,-4 0-236,-3 0 0,-1 0 6,-1 0-6,13 0 22,32-2 12,3-3-29,10 0 1,0-1-51,-8-1 51,32-2-6,-70 8 118,8-1-113,-5 2 34,4-2-5,-7 2 50,1-2-78,10 0 50,-5 0-28,19-2-28,-18 3-45,12-2 50,-16 3-5,3-1 68,0 0-68,-6 1 0,6-2 0,-7 2-40,6-3 40,-4 2 6,3-1 56,-9 0-62,-1 2 0,-3-2 0,-2 2 0,-1-2 0,0 2 11,2-2 45,-2 2-56,2-1 0,-3 0-11,0 1-45,0-1 61,3 1 85,3 0-96,7-1 1,0 1-51,4-2 56,-2 2 0,2-1 67,11 1-101,-7 0 34,7 0 0,-12 0-33,-3 0 38,-3 0-5,-3 0 0,-3 0 56,-3 0-61,-1 0 5,-2 0 0,-1 0-40,1 0 46,-1 0-6,1 0 17,1 0 22,0 0-89,2 0 83,1 0-33,2 0 0,1 0 17,7 0-23,1 0 6,5-1 0,-1 1 6,-6-1 0,-1 1-18,-5 0 35,2-1-57,-1 0 34,-3 1 6,-2 0-6,-4 0 733,-1 0-508,13 0 363,4 0-588,25 0 0,11 0 0,-6 0 6,-5 0 50,-21 0-56,-5 0 0,4 0-17,2 1-33,2 0 50,-1 0 0,1-1 0,-4 2 22,-4-2-22,-4 1 0,-5 0-17,-3-1-16,-1 1 33,-3-1 0,2 0 16,-1 0 40,1 0-67,-1 0-28,1 0 39,11 0 45,4 0-45,15-1 17,2-1 44,-9 0-66,3 0 10,-3 0-22,-1-1-27,1-1 44,-14 2 414,11-3-403,-15 3-11,12-4 0,-16 4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4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1 7542,'4'15'2532,"0"-2"-2117,-4-13 1898,0-1-1938,-2-1 45,2 0-168,-3 0 790,-1 0-1036,1 2 728,-27 4-600,11 10 241,-36 32-369,34-19 173,-9 18-78,24-32-51,0 1 96,-1 0-146,1 1 157,-1 5-68,-2-1-89,1 3-5,1-7 10,2-2-5,1-4 56,-2 5-5,2-4-51,-3 7 39,4-9-5,0 3-23,1-4 56,0 3-33,0-2 16,-1 3-50,1-3 112,0-1-73,0 0-22,0 0 50,1-4-50,0 1-297,1-4-263,2-4-320,2-2-11,1-4-851,3-3-3518,-2 1 5243,0 0 0,-3 5 0,-1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3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2915 9363,'5'13'1971,"0"-4"-1483,-5-9 313,0 0-370,-2-9 185,1 5-78,0-7-129,1 10 750,0-1-772,0 1-96,0-1-123,0 1-22,0-1-46,0 1-94,0-1 0,3-1 134,5-1-28,8-1-6,7-2-16,6 0-85,3-1 74,4 0-35,2-1 63,2 0 50,6 0-1,5-1-66,5-1 11,5 1-101,2-1-279,4 1 374,-12 1 1,3-1 16,-7-1 0,2-1-26,25-6 1,3-3-1607,-8 0 0,-1-3 1570,6-1 1,2-1-34,-2-1 0,-1 1-698,-4 1 1,0 1 699,-5 1 1,3-1-844,24-6 0,0 1 824,-23 8 0,1-1 0,5-1 0,7-3 0,-8 3-401,-6 0 0,-3 1 409,22-9 1,0-3 13,-24 6 1,-2-2-23,3-4 0,1-3 45,2-4 0,1-2-45,3-5 0,0-2 0,2-4 0,0-1-3,2 1 0,0-1 14,-4 1 0,3-1-13,-11 11 0,2-2 1,-4 3 1,9-7 0,-2 2-4,-12 8 0,2-1 1,-4 3 655,2-4 0,-2 1-652,1-2 0,0-1 0,1 0 0,1 0 251,1 0 1,1 0-235,3 0 0,1 0-17,3 1 0,0 1 0,1 1 0,5 0 3,-7 7 1,4-1 0,-3 2 197,8-4 1,1 2-214,-13 7 1,2-2 0,-4 4 192,-1 2 0,-4 2-226,-1 1 0,-1 0-377,-4 3 0,-1 0 276,40-15 681,-15 8-563,-8 1 23,-3 3 5,6 1-51,11-1 48,-20 9 1,2 1 2,34-3 972,-16 6 1,-1 2-973,9 4-3,-31 1 1,-2 0-83,15 1 85,-3 3 1559,-8 3-1654,-4 5 83,17 13 12,-20-2 1354,14 7-1354,-24-7-28,-1 1 23,-1 0 10,-5 0 133,-1-1-166,-3 0 22,-4 1-5,-2 1-17,-2 2 11,18 30 17,-15-19 11,14 22-5,-21-26 61,0 0-67,-1 1 0,-2-3 56,0 0-45,-3-2 73,2 1-39,4 13 85,-6-7-91,4 10 112,-10-8-78,-1 3 0,-4 3 78,-1 5-17,-2 0-33,-1 2 6,0-2 10,-8 21 1,-1-17-68,-8 14 40,-1-23-17,0-1-6,-1-2 62,-1-1-124,-2-2 57,-1 0-62,-3 0 11,-1-1-5,1-2-1,-2 1 1,1-1 44,-16 18-50,9-11 0,-11 14 6,12-17-6,-1 0 0,2-1 5,-3 1 23,0 2-28,-2 1 0,0 1 0,0 1-16,-6 12 16,15-18 0,-3 7 27,18-22-27,-5 9-5,4-8 5,-18 23 0,11-17 0,-10 11 17,9-12-17,2-5 0,3-2 0,4-7-17,3-2 17,4-7 56,3-1 11,1-4 123,2 0-156,0-4-34,1-2 0,2-4 11,0-1-11,3 1-5,-1-2-29,1 4-123,0-1 157,0 2-56,1 0 6,7-6-1,1 1 51,7-6 0,2-2-27,4-2 27,4-2 0,1 0 0,0 0 11,11-4-11,-12 8 0,10-5-6,-15 9 6,12-7 6,-11 8-23,4-4 17,-16 12-50,-6 1 44,-3 4-28,-2 0 29,-1 1 5,0 0 0,0 0-17,2 0 23,0 0-6,2 0 0,2 0-28,0 0 28,2 0 16,6 0 24,-5 0-40,5 0 0,-8 0-191,0 0 141,-5 0-85,-1 0-1046,-3 0 1136,-9 1-62,1 3-201,-8 1 224,2 4-107,0 0-27,-1 1 156,0-1-61,1-2 34,1 0-18,-1 0-122,-1 1 44,-3 3-190,-3 1 95,-4 3-127,-3 0 251,1 1 44,-8 5-146,10-6 73,-4 2-62,12-7-341,-7 4 213,5-2 255,-5 1-435,5-4-604,-8 3 705,4-4 152,-5 3 223,10-4-358,-3 1 426,9-1-907,-4 2 251,10-3 101,0 2-408,3-3 974,2 1 0,0-4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2:14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1 698 6759,'4'2'1987,"0"-2"-1571,-4-1 110,0-2 112,0 1-212,0 0 44,1 0-94,0-1 83,1 1 17,0-3-140,1 2 258,3-7-448,-2 4-68,4-2-28,-5 2 57,1 1-107,1-2 67,0 0-50,0 0 33,1 1-22,-1 0-28,1 0 0,0 0 23,7-6-23,-5 4-12,5-3 12,-7 6 0,0-1 79,-2 2-46,1-2 197,-2 2 22,1-2-179,0 1-17,1-1-45,-2 1 135,1 1-141,-1-1 74,1-1 61,0 1 112,1-1-146,-2 1-39,1-1 51,-2 1-118,3-2 0,-1-1 45,3-2-45,-1 2 0,0-1 0,0 0 56,-1 0-45,1-1 23,-2 2-6,0 0 17,0-2-40,0 0 35,0-7-40,-2 5 0,-1-6-6,0 5-28,0-7 34,0 6-5,0-8-46,0 10-5,-1-4 0,0 5-78,0-2 128,0 0-5,0-1-12,0 0 23,0 0 0,0 0 0,0 0 0,0 1 0,0-7-11,0 8 11,0-6 0,0 10 0,0 1-6,0 1 6,0 1 0,0 1 0,0 1 6,0 0 79,0 2 312,0-1-279,0 1 44,0-2-89,0 0 95,0 0-39,0 0-124,0 1 96,0 0-3439,0 1-1183,-2 7 4521,1-5 0,0 5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2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29 106 9951,'-1'-16'2605,"0"4"-1900,1 12 68,0 0-487,-5-9 89,4 3 196,-4-7-184,4 5 67,0 2-129,-1-1-113,1 2 164,0 0-248,-1 1-4,1 0 122,0 1-240,0 0 173,0 1 409,1 1-599,-2 0 5,2 4-50,-1 3 6,1 6-29,0 5 79,0 5 0,0 4 73,0 18-90,0-9 17,1 11-17,1-15-22,2-2 39,-2 0 0,2-1 17,-1 0 89,1 0-139,0-1 33,0 2 0,1 1 33,-1 1-33,2 0 135,1 14-79,-2-11-28,3 10-28,-3-14 0,0 1 73,1 0-68,-1-2 29,0 2 72,4 7-27,-3-9-79,3 6 11,-3-14 78,1 7-89,-1-8 29,1 4 27,-3-9-61,-1 1 5,1-1 0,-1 1-23,1 1 29,1 1-6,-1 3 33,2 0 51,-2 2-89,2 0 5,-1 2-6,0 2-44,1-1 100,-1 2-27,0 0-12,1 1 73,-2 0-84,1 12 5,-2-12 12,0 10-11,-1-16-6,-1-1 56,0-2 45,1-1-96,-1-1-5,0 1 0,0 1 79,0 0-74,0 1 40,-1 1-45,0 2 95,0 3-95,0 14 51,0-7 44,-4 24-90,1-23 102,-3 21-62,1-25-45,1 9 0,0-15-28,2 1 95,-1-1-50,1 0 95,0 0-56,-1 0 16,0 1-66,-2 13 22,1-9-3370,-1 11 3365,2-12-221,-3 16 215,3-12-17,-4 21 28,3-24 33,-1 18-5,2-20 3241,0 6-3263,1-10 455,0-1-484,1 1 62,-2 14-22,2-9 45,-3 12-45,1-10 33,-2 1-78,-1 3 73,-3 12-40,1-13 1,0 7-6,3-16 73,1 5-101,1-6 0,0 7 17,1-8 61,-2 10-78,3-8 67,-3 8-39,4-7-28,-1 0 0,1 2 34,0 2 16,0 1-5,0 1-45,0-1 56,0 1-22,0 2-34,1 30 50,0-23-16,1 20-34,1-31 106,0 8-100,0-8 33,0 7 73,-2-11-101,1 1 56,-1 1-67,1 2 57,0 0-1,1 16-56,0-12 50,-1 13 12,0-14-23,0 14 6,0-10-6,1 24-22,-1-25 11,0 11 45,0-14-40,-1 2-33,1-1 23,-1 32-23,0-22 28,0 22 61,-1-31-89,0 9 0,0-14-33,0 15 33,0-23 61,0 5 29,0-8-90,0 0 0,0 1 0,0 0 28,0-1 22,0-2-50,0-1 17,0-3 56,0-2-79,0-2 6,0-2 0,0 0-39,0 2 39,-1-1 34,1 1 39,-1-2-79,0 9-22,0-6 34,0 7-6,-1-7 100,1 8-105,0-2 5,0 5 0,0-4-6,-1 0 40,1 0-29,0-2 74,0-1 10,0-2-89,0-3 0,0 1 17,1-4-11,0-1-6,0-2 33,0-1 40,0 0-78,0 2 5,0 0 0,0 1-51,0 1 85,0 0-34,0-1 39,0 0 79,0-3-930,0 0-1261,0-26-7758,0-7 9117,-5-29 0,3 28 0,-3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6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13 416 8046,'9'7'913,"-2"-2"-598,-7-5 373,0 0-352,-3 0-173,1-1 302,-3 1-40,2-2-61,1 1 247,-1-2-208,0 1-67,1-1-11,-1 2-207,2 0 4015,-1 1-3696,7 0-157,1 0-6,9 0 2,2 0-198,5 0 146,6 0-112,5 0-73,5-2 264,29-4-236,-13-1 112,42-8-106,-38 7-73,13-1 0,-25 5-34,-3 1 68,-4 2-34,-1-1 123,-1 2-123,-2-2 123,2 0-61,1-1-62,2-2 179,24-2-129,-14 1-22,18 0 28,-20 3-56,-3 2 0,17-1-45,-19 1 51,13-1-6,-22 0 146,13-3-152,-11 1 6,12-3-28,-15 4-56,3 0 134,1 2-50,2 0 17,-1 1 45,1 0-124,-2 0 62,13 0-22,-11 0 55,11 0-27,-14 0 72,0-2-16,3-1-62,0-1 0,0-1 0,2 2 22,-2 0-22,15 2 23,-14 0 27,11 1-55,-17 0 5,20 0-45,-15 0 90,29 0-40,-30 0 74,24 0-79,-27 0 39,26 0-6,-22 0-10,12-1 44,-12-2 45,0-1-118,-1-1 6,-2 0 0,-2 1-78,-5 1 128,-4 1-50,-4 1 0,-2 1 45,-2 0-45,1 0 0,2 0 39,3 0 23,4 0-56,3-2 38,17-3-38,-10-1-6,7-1 0,-15 3-78,7-1 83,-9 1-5,6 0 23,-9 2 77,0-1-105,2 0 5,1 1 0,0 0-62,2 1 73,2-1 29,14 2 60,-8-2-100,11 2 0,-13-1 0,1 0-22,2 1 56,-1-1-34,0 1 5,-1 0 90,1 0-100,12 1 5,-10 3 28,10 1-23,-14 3 124,2 1-39,4 0-1,6-2-16,4-2-73,7-3 0,2-1 79,35-3-79,-22-2 0,19-2 90,-35 0-129,11 0 11,-22 2-45,8-1 79,-22 4-6,-3-1 16,0 1 68,1-2-89,4-1 5,2-1 0,4-3-34,1 1 45,2-1-11,0 0 6,-2 2 56,18-3-62,-17 4 0,12-2-45,-21 4 90,-4 0-45,-2 1 72,6 1-105,-7 0 33,7 1 0,-6 0 17,5 0-6,5 0 22,3 0-33,0 0 56,1 0-61,-2 0 5,15 3-56,-10-2 106,11 3-50,-15-3 0,1 1 56,-2-2-61,0 1 5,-3-1 0,-2 0-84,-3 0 123,-3 0-39,-4 0 33,1 0-83,-6 0 44,3 1 6,-6-1 0,4 1 0,2 0 0,6-1 0,4 1 40,2-1-74,4 0 34,21 0-73,-13 0 124,15 1-51,-19 0 16,-1 2 40,-1 0-112,-4 1 56,0 0 0,-3-1-50,-1 1 100,-1-2-50,1 2 56,10-1-95,-7 0 39,9 0 0,-10-2 6,0 1 5,1-2-5,15 1 38,-13-1-55,9 0 11,-18 0-56,7 0 140,-12 0-84,7 0 0,-11 0 51,1 0-130,2 0 79,2 0 0,0 0 0,2 0 51,0 0-35,-2 0-16,-2 0 6,-1 0-56,-3 0 50,1 0 0,-1 0 0,2 0 61,0 0-61,11 0 0,-6 0-61,10 0 61,-6 0-23,19 0 79,-10-1-78,14 0 22,-18-1-11,-1 1-57,-1 0 74,-3 0-6,0 1 106,14-3-139,-8 1 33,12-1 0,-10-1-17,1 1 17,0 0 0,-2-1 17,0 2-6,-3-1-11,-2 2 0,-2-1 6,-1 2-23,0-2 17,0 1 0,-1-1 67,16-1-73,-11 0-5,22-2-45,-24 2 62,15-3 16,-21 3 29,7-1-57,-10 1-11,14 0-50,-7 1 101,10 0-34,-9 0 16,0 2 63,0-2-124,1 1 45,0 0 0,3 0-34,2-1 79,0-1-39,0 0 78,24-2-84,-24 2 0,15-2 33,-31 4-27,6-1 67,-7 0 16,4-1-89,-7 1 34,7-1-23,-4 0-11,8 0 0,-8-1-5,2 2 122,-2 0-122,1 0 5,-1 2-45,0-2 39,0 2 62,7-3-56,-4 2 101,6-2-101,-6 1 0,2-1 11,0 1-78,2-1 106,0 1-39,2 0 62,0 0-12,0 0-55,-1 0 5,14 0-68,-9 0 74,11 1-6,-12-1 17,1 2 78,1-1-140,0 1 45,0 0 0,1 0 0,0 0 6,15 0 22,-12 0 61,12 0-128,-18 0 39,0 0 0,-3 0-45,-1 0 90,-3 0-45,-2 0 0,-1 0 84,-4 0-129,0 0 45,-2 0-50,-5 0 61,1 0-11,-8 0 17,1 0 78,-3 0 807,2 0-824,-1 0-11,3 0 1,0 0 4,3 0-72,-1 0-22,1 0-23,0 0 51,-1 0 39,7 0 22,-1 0-73,4 0 6,-2 1 0,2-1-33,-2 2 38,1-2-5,-2 1 0,-1-1 56,-1 0-56,4 0-11,-4 1-17,10-1 28,-10 1 28,5-1 56,-8 0-134,-1 0 50,-3 1-17,0-1 90,-3 1 173,1-1-89,-1 0-152,1 0 57,-1 0-9326,1 0 9264,-2-5 0,1 4 0,-1-3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8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0 196 7335,'20'0'515,"-2"-2"-167,-2-2-24,1-2-16,0-2 276,0-1-304,-2-1 67,1-1-280,-3-2 370,1-1 218,-3 1 1328,0-5-1121,-4 4-44,1-3 275,-5 7-270,0 0-11,-2 3-135,0 1 103,-1 2 524,0 2 730,0 1-1833,1 1-161,3 0 217,3 0-201,7-1-50,8-2 123,25-1-79,-8-1-50,12 2-28,-18 2-11,-3 1-56,-4 2 39,-1 5 22,-2 4 56,-2 6-22,-1 4 0,-1 4 6,-3 2-56,1 4 50,0-1 0,0 2 0,0-1 67,9 15-67,-8-11 5,6 9-49,-8-14 49,8 7-5,-6-12-481,6 3-181,-8-14-2087,0-2 1051,-5-5-72,-3 0 146,-6-6-1860,-5 0 3484,-4-1 0,3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09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646 81 6697,'4'16'1932,"0"-4"-1579,-4-12 2744,0 0-2699,3-22-325,-1 15 34,2-18 38,0 20 1,-1 0 156,1 0-162,1-1 67,-2 2 23,2-1-124,-3 2 169,2 1-96,-2 0-50,1 1 184,0 0-72,0 0 1261,-1-1-982,0 0-206,0 0-96,-1 0 191,1 0-258,0 0 90,-1 0 3653,0 2-3861,-10 8 6,-2 3-39,-11 13 28,-7 8-72,-7 6 44,-6 8 0,-4 4 39,-1 3-34,1 0 63,-13 16 10,15-19-123,-7 8 45,16-23 0,2-3 28,2-3 28,2-2-39,4-5-17,3-3 17,-1-1-17,8-6 0,1-2 50,7-6-5,5-2 11,0-1-73,2 0 84,0 0-16,0 1-79,0-1 28,-2 2 84,1-1-45,-3 4 28,0 1-16,-1 2 66,0 0-106,0 0 45,1-3 45,2-1-101,0-3-4879,2 0-1270,0-7 6149,-1-2 0,1 1 0,-1-1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20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10158,'13'17'1608,"-3"-4"-947,-10-13 7746,0 0-8530,0 3 89,0 1 34,0 6 0,0 2 0,0 6 34,3 4-85,2 6 51,2 5 0,1 6 84,2 6 0,1 8 135,0 5-12,1 8-101,-1 5 213,1 7-597,0 4 317,0 1 90,1-2-82,-4-26 1,0-1-48,5 26 76,-4-16 0,1 0-76,-1 11 0,0 20 140,-5-27-140,-2-1 134,-1-1-83,0-3-18,-2-5 124,1 16-151,-1-23 145,0 13 212,0-25-268,0-1-95,0-2 73,-2 0-62,-2 0-11,-3-1 0,1-1 50,-1 1-16,0 1 22,-3 15-23,2-11-33,0 10 6,3-17 33,1-2 6,1-1 39,-2 0-78,2-1-1,-5 15 90,3-13-89,-2 11 39,3-16 89,0 9-139,1-8 5,0 5 0,3-11 33,0 0 6,0 0-27,0 2 27,0 1 62,-1 1-107,-1 1 6,1 1 0,-1 1-50,-1 2 61,1-2-11,-1 1 39,1-2 73,0-1-118,1-2-27,-1 11 22,2-9 22,-1 8 11,1-12 12,0 8-68,0-9 34,0 6-5,0-9-63,0 0 74,0-1-6,0-3 45,0 0 22,-1 0-67,1-3 0,-1-1-62,1-3 107,0-1-45,0 0 17,0 1 33,0 0-83,0 0 33,0 1 0,0 0-67,0 0 106,0 1-39,0 0 84,0 5-118,0-2 34,0 1 0,0-4-56,0-1 95,0-1-39,0 1 0,1-1 45,0 2-45,1-1-45,1 5 79,-2-4-34,2 2 50,-3-3 29,2-1-124,-1 0 45,0 0 0,1-1-39,-2 0 95,2 0-28,-2-1-28,2 1 5,-2 1-5,2 0 0,-1 1-33,-1 0 83,0 0-50,0-1 0,0 1 95,0-3-139,0 1 44,0-2-56,0 0 106,0-1-50,0-1 6,0 0 89,0-1-162,0 1 67,0 0 0,0 1-45,0 0 90,0 0-6,0 2 62,0-3-51,0 1-1500,1-2-1340,0-21-7041,-3-5 9711,-2-24 0,1 23 0,0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3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 7699,'-17'-2'1995,"4"0"-1491,13 2 9326,0 0-9091,-2 3-739,2 0 67,-2 5-106,2 1 39,0 3-12,0-1-27,1 1 45,0-3-6,1 1 17,0-3 44,-1 0-100,1-2 33,-1 3-44,0-4 50,0 2 0,0-2 17,-1-1 39,1 1-95,-1 0 39,1 0 0,-1 1-45,2 0 56,-2 1-11,1 1 112,0 3-118,0-2 6,0 3 0,1-4 12,-2 1 21,2 1-33,-1-1 17,0 2 67,0 0-90,0 1 6,-1 8 51,2-5-51,-2 6 56,1-6-6,-1-1 62,0 0-112,0-3 0,0 0 0,0-3-17,0-1 57,0 1-29,0-2 78,0 0-89,0-1-16,0 1-35,0-2 57,0 2-6,0-1 17,0 0 67,0 1-135,0 1 51,0-1 0,0 1-56,0 0 90,0 0-34,0-1 0,0 0 73,0 0-107,0-1 34,0 5-50,-1-4 66,-3 13 80,2-8-175,-3 7 79,3-6 0,0-2-5,0 1 10,0-2-5,1 1 11,-1-1 79,2 1-129,-2 0 39,2 1-101,-2 6 174,1-4-73,0 5 0,0-3 61,1 0-66,-1 8 5,1-5 11,-1 6-5,1-7 61,0 8 0,0-6-67,0 6 0,0-7 11,0-1-44,0-1 83,0 1-28,0-1-22,0 1 129,0 0-196,0 9 67,0-7 84,0 13-84,0-14 6,0 5 89,0-7-140,0-2 45,0 0 0,0-1 45,0-1-40,0 0 46,0 3 50,0-4-141,0 3 40,0-3-33,1 6 83,-1-4-50,2 5 0,-1-7 67,1 2-72,-1-1 5,1 1 0,-2 0-45,3 8 45,-3-6 34,2 7 50,-1-7-117,-1 1 33,2-1 0,-2 1 11,2-2 23,-1 4-34,0-6 106,0 3-106,0-6 0,-1 0 0,2 0 0,-1 4 0,1-2 84,0 9-118,0-7 34,0 9-39,0-7 90,0 6-51,0-5 84,2 8-96,-1-5 12,1 4 0,-2-6 12,1 0-7,-1-1 29,1 1-1,0-2 79,0 7-112,1-4 0,-1 3 0,0-4 34,-1 0-28,0 1 5,1 1 56,1 8-67,-2-5 0,2 5 17,-2-10 22,1-1-39,-1-1 0,1-1 90,-1 1-158,1-2 68,0 2 0,0 0-39,1 1 106,2 11-67,-3-6 17,5 15-17,-6-16 0,4 7-28,-4-10 90,1 0-62,0-2 0,-1-2 50,1 1-128,-1-3 78,0 0-73,1 4 163,-1-5-90,1 4 0,-1-3 16,0 0-21,0 0 5,0 0-51,2 3 85,-1-2 5,0 5 6,-1-7-95,1 1 50,-2-3 0,0-2 0,-1 0 0,1-1 0,0 0 11,-1-2 73,1 1-146,0 1 62,-1 0-33,1 1 111,0 1-78,-1 0 0,1-1 39,0 0-106,-1-1 67,0 1 0,0-1-67,0 1 145,0-1-78,0 5 39,1-3-95,0 4 56,-1-2 0,0 1-16,0 0 100,0 1-84,0-2 39,0 3-106,0-3 67,0 2 0,0-4 72,0 1-72,0-3 0,0 1 12,0-3-63,0 0 51,0 0 0,0 0-11,0 0 73,0 1-62,0 0 0,0 5-56,0-3 56,0 4 11,0-5 39,0 3-50,0-3 6,0 2-51,0-2 45,0 5 0,0-4 56,0 3-62,0-4 6,0 1 0,0 0-50,0-1 50,0 1 0,0-1 0,0 1 56,0 0-56,0-1-39,0 0 39,0-2 0,0 1 45,0-1-45,0 1 0,0 0 0,0-1-17,0 0 17,0 0 17,0 0 22,0-1-39,0 1-51,1 0 63,0 1-12,-1 2 56,0-1 22,0 0-44,1-1-34,0-2-1407,-1 1-1169,-20-5-5019,-5-5 7595,-21-11 0,20 7 0,6-1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42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7123,'7'10'1551,"-2"-2"-1187,-5-8 8738,0 0-9074,0 3-28,0-2 0,0 4 78,0-3-78,0 2 73,0-1-23,0 2 1,0 0 5,0 3-56,0 0 5,0 3 102,0 1-107,0 0 117,0 1 24,0 1-102,0-1 23,0 0-62,0 0 73,0 4-68,0-5 46,0 3 89,0-6-135,0 2 152,0 1-17,0 3-62,1 1 186,1 12-147,0-7 18,2 18-119,-2-18 40,1 8-50,-1-11 179,0 0-118,0-1 67,0 0-27,-1-2-96,1-1 78,-2 0-89,2-2 0,-1 1 101,1 6-95,0-5 22,-1 6 45,1-6-40,-1 0-33,1 8-11,0-5 73,-1 7-29,0-8 23,0 8-73,0-7 17,0 6 0,1-7 0,-2 0 51,1 0-18,0 0-33,0 1 73,-1-2-129,0 1 56,1 3-17,0-3 79,1 2-62,0-8 0,-2 1 56,1-2-129,0-1 73,0-1 0,0 1-17,0 0 107,0 3-90,0-2 39,0 3-106,0-4 61,0 0 6,0 1 28,1 0 23,0 1-34,0 0-17,0 0 33,0-1-117,-1-1 129,2 3 5,-1-2-38,2 3-12,-1-3 5,-1 0-44,2 3 39,-2-1 0,2 3-6,-1-1 62,1 1-44,-1 1-12,1-2 5,-1 0-55,0-2 50,0-1 0,-1-1 22,0-1 34,0-1-56,0 0 0,-1-2 6,1-1-57,-2 0 51,2-2-5,-2 0 78,1-1-73,-1 0 0,1 1-40,1 5 40,-1-1 6,2 2 78,-3-3-84,2-2 6,-2 0 10,2-2 68,-2 1-106,1-1-12,-1 1 68,1 0-34,-1 0 0,2 1 56,-2-1-56,2 1 0,-2-1 0,2 0-28,-2 1 39,2 0-11,-1 1 84,1 2-129,0-2 45,1 4-39,-1-3 45,0 0-6,-1 0 50,1-3 17,-2 0-67,1 0-498,0-2-1137,0-2-3154,0-4 4789,-1-6 0,0 6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7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364 18 7106,'2'18'1215,"-1"-4"-958,-2-12 68,0 0 9074,0-1-8805,-6 0 560,-2-1-1171,-10-2-156,-5-2 77,-6 1-307,-33 1 459,23 8-190,-24 3 134,42 1 0,0 1 33,8-3-128,-6 6 95,8-5 0,0 2-39,10-8 67,2 1-34,-2 1 6,2 3 0,-1 0-39,1 2 50,0 1-11,0 0 40,0 0 49,0-2-89,2 1 0,1-3 6,2 2-34,1-3 61,0 0-33,0 0 12,-1-2 72,1 1-96,-2-2 12,8 1 168,1-3-173,8 1 5,4-2-51,-5 0 1,10-2-224,-3-4 251,12-5 23,-2-5 0,-11 3-22,0-4-163,-12 4 118,2-4 50,-4 1 28,-4 3 28,3-6 241,24-28-397,-19 25-23,18-19 140,-31 39 0,-2 1 504,0 1-471,-1-2 1,1 1-34,0-2 6,0 2 22,0-1 263,0 2-370,0 5 113,-1 2 50,0 7-84,0-2 0,0 8 162,0 2-156,0 8-12,4 0 12,8 1 246,8 4-252,4-7 806,11 0-767,-14-16-39,8-2-33,-17-8 44,0 1-11,-6-1 34,2 1-40,-3-1 6,1 0 0,-3-1 45,0-1-12,-1 0-33,2 0 12,-2 0-40,0 1 28,0-1 0,-2 1 11,2-1-17,-1 1-33,2-1 39,-1 1 0,1-1 39,-1 0 12,-1 0-119,0 0-771,1 1-2589,-1 0-5674,0-6 9102,0-3 0,0 1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2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47 6602,'1'4'1142,"0"0"-795,-1-4-173,0 4-1,0-2-122,0 3 5,0-2 39,0-1-84,-2 0 51,1 1-17,-3 0-40,0 1 57,0 0-57,0-1 29,1-1 22,2 0-1310,0-2 979,-1 1 74,2-1 386,-2-1 83,2-3 354,0-1-157,1-1-45,1 0 236,0 0 49,1 1 130,-2 0 179,1 1 509,-2-2-1002,1 1 56,-1-2 196,0 0 397,2-2-570,-2 2-214,3 0 185,-3 4 1502,1 2-2163,0 1 90,0 3 0,2 4 68,1 7-68,2 6 0,1 4 0,2 3 67,0 4-62,1 3 113,-1 0-12,-2 2-44,1-2-6,-2 0-11,1-3-40,-1 0 130,-1-3-102,0-2 18,-1-2 55,0-2-61,0-1 44,-1-1-89,0-2 0,-1-2 17,0-2 34,0-3-35,0 2 85,0-6-106,0 4 5,0-6-62,-1 4 124,0-2-46,0 6 57,-1-2-28,2 4-45,-2-3 6,1 0 150,-1 0-156,0-2 90,0 0-45,1-3 40,0-1-69,0-2-16,1-2 135,-2-1 218,2-1-353,-2-5-1272,2-21-4834,2-10 6106,0-24 0,1 29 0,-3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4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9996,'7'0'2784,"-2"0"-1855,-5 0 863,0 0-1097,-4-2-112,4 1 89,-4-1-252,4 1 2817,0 1-3237,-1 7 51,1 4-85,-1 12 40,1 5-6,0 7 235,0 6-146,0 5 74,1 2-3382,1-1 3298,1-1 104,2-3-150,-1-1-27,2-3 135,-1 0-136,2 0 124,0-2-129,0 1 62,1 1-18,1 21-10,-2-11 72,1 15-100,-5-18 95,0-2-101,1-2 50,1-3-67,0-4 17,1-3 0,0-5 3526,3 7-3526,-3-10 20,5 15-54,-7-18 40,3 8-6,-4-8 89,1 0-10,-1 0-57,1-3-22,-1-1 6,0-3-6,0-1 5,-2-2-5,1-2 79,-1-1-7,1 1-38,-1-1-34,1 0 6,-1 2 33,1-1-39,-2 1 28,1-3 45,0 1-73,-1-3 0,0 3-84,1-2 140,0 1-56,0 1 0,0 1 61,0 0-94,0 2 33,0-2-17,0 2 17,1-3 0,0 2 33,-2-4 35,1 0-74,0 1 6,-1-1-62,1 4 68,0-4 0,1 5 72,0-5-89,-1 1 11,0-2 0,-1-1 11,1 0-5,0 0-1,0 0 68,0-1 11,-1-2-84,1 0 0,0 0 6,-1 2-6,1 0 67,-1 2 34,1 0-96,-1-1-5,1-1 0,-1-1 202,1-1 22,0 0-275,1-1-217,0-6-1065,2-5-2229,7-24-6269,5-7 9721,2-19 1,-6 28 0,-5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17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25 9772,'-9'-12'3517,"2"2"-2486,7 10 5242,0 0-6167,-3-1 68,2 1 537,-1-1-722,2 8 11,1 3 0,3 10 50,3 4-50,4 6 45,0 6 90,2 6-79,-1 6 28,2 5 44,-1 6-122,2 6 247,-1 3-192,0 7 180,-5-19 0,0 1-241,5 33 87,-4-12 0,0 0 8,1 12-45,-5-31 1,0-3-46,4 14 208,3 16-146,-3-25 17,7 31-17,-9-43 62,7 31-90,-8-36-5,3 11 61,-4-20-100,-1-3 5,0 0 0,-1-2 0,1 11 0,-2-8 72,0 9 7,-2-13-79,0 13 0,-1-11 22,1 9 23,-1-14-23,0-1 57,0-2 27,0 0-123,0-3 17,0-2 0,0-1-5,0-2 44,0 1 67,0 9-27,-1-4-29,0 8-50,-1-9 0,0 1-39,1-2 106,0-2-67,1-1 135,0 2-203,0-5 68,0 4 0,0-7-28,0 2 34,0-2-6,0 0 45,0-1 39,0-1-135,0 0 51,0-2 0,0-2 17,0 1-17,0-1 84,0 1-134,0-3 50,0 2 0,0-1-67,0 1 100,0 1-33,0 0 0,0 1 73,0-1-107,0 0 34,0-2-50,0 0 100,0-2 18,0 1-108,0-1 40,0 1 0,0 0-61,0 1 122,0 2-61,0-1 68,0 1-147,0-1 79,0-1 0,0 0-39,0 1 89,0-1-50,0 0 0,0 1 23,0-1-23,0 0 0,0-1-17,0-1-1058,0-4-577,0-3-2029,-3-13-6150,1-1 9781,-2-14 0,2 18 0,1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0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15 9330,'-2'16'1472,"0"-4"-1130,2-12 537,0 0-374,-3 1 111,2-1 2100,-1 1-2055,1-1-526,0 0 66,-1 0 863,1 0-1064,5-2-84,-1-1 90,6-2-6,-4 2 0,2-1-112,1 1 106,1-2-134,2 1-84,6-3-33,-5 4 128,4-1 90,-8 3-230,1 1 174,-2 0 55,2 2-27,-2 2 73,-1 2-6,1 1 0,-1 1 33,0-2-38,1 1 5,-1-1-67,6 3 72,-4-2-5,3 2 0,-4-1 56,1 0-89,-1 0 33,0 0 0,-1 0-68,-1-1 113,1 0-45,1 2 45,1-3-51,1 4 6,-2-4-39,-1 2-28,0-1 73,2 4-6,-3-3 72,2 1-83,-2-4 11,-1 0 0,1 0 0,3 0 84,-1-2 62,6 2-90,-5-3-56,4 0 0,-6 0-39,1-2 78,0 2-134,4-2 50,-1 1-258,1-1-481,-3 0 67,-2 0-313,1 0-309,-1 0-319,-2-2-527,-2 0 2185,-2-2 0,0 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1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6 7268,'14'15'2129,"-3"-3"-1468,-11-12 117,0 0-425,0-4-68,0 2-49,0-3 200,0 1-211,0 1-35,0 0 12,0 1 0,0 1-85,2 0 208,1 1 207,1-1-246,1-1-79,1 2 39,1-2-240,-1 1 123,-1 0-40,0 0-55,-4 1 1540,1 0-1574,-2 5 67,0 0-67,0 4 51,0 1 33,-1 2-28,-1 0-56,0 0 0,-2 0 0,1 1 44,-1 1-44,-1 2 96,-1 1-35,-1 2 34,-2 1-111,-3 6 16,2-7 28,-1 3-17,4-9 22,1-1-27,0-1 50,-2 3-56,3-4 0,-2 5-28,3-7 101,-2 5-73,2-3 61,-2 4-72,1-4 11,0 1 0,-1 1 0,0 0 11,1 1 23,0-4-28,1 1 61,0 0-67,2-3-56,-2 3 95,2-4-39,-1 2 17,0-2 44,-1 5-61,1-4 0,-2 2-33,3-3 61,-3 3 28,3-4-73,-3 2 17,4-3 0,-1 0-39,0 0 78,0-1-39,1 1 140,-1-2-140,2 0 750,-1-1-3387,7-7-2623,1-2 5260,6-7 0,-5 7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2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130 291 7559,'-21'-19'1260,"5"2"-839,8 8-63,3 1 6,0-1-67,1 1 62,0-1 27,0 0 73,0 1 135,-1-2-84,1 2 33,-1-1-39,1 1-330,0 0 151,1 0 156,-2-1 219,2-1-307,-1 2 318,2-2-274,1 5-241,0-2-107,1 3 191,-2-3-140,2 1 23,-2-3-85,2 1 157,-3-5-223,2 3 38,-3-5 107,2 7 11,0-1-135,1 6 141,1 1-219,0 1-72,0 8 66,0 3 1,2 9 100,3 3-22,1 2 62,2 1-90,-2 0 123,0 1-123,0-3 6,-2-1 145,0-1-112,0-2 113,-2 0-1,0-2-151,-1-2 140,0-2-140,-1-3 0,1-1 129,-1-3-123,0-1 89,0-3-62,0 1-49,0-3-578,0 2-661,0 1-660,0 3-2281,1 2 4196,0 1 0,0-3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4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27 7974,'-8'-11'2851,"2"2"-1670,6 9 4146,0 0-5209,3 0-62,3 0 17,3-1-141,3 0 68,1-1-44,-2 1-1,0 0 45,-2 1 0,1 0 0,-2 3-51,2 2 1,-2 4 28,1 1 5,0 1-34,-1 2 57,0 1-6,-1 1 6,0 10-51,-2-5 45,0 7-17,-4-8-33,0 1 89,0-1-39,0 0 0,1-3 50,0-1-89,1-3 39,0 1 0,2-2 39,3 4-33,-1-4 89,3 0-39,-4-5 17,1-1 0,0-2-62,2-2 185,1-1-196,2 0 56,2 0-56,1 0-247,2 0-61,-2-1-1809,3-1 795,-6 0-448,-1 1 23,-7 1 1747,-2 0 0,-2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4:5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55 8214,'-6'-4'3238,"0"0"-2218,6 4-203,0 0-279,-1-2 56,-1 2 55,0-3 343,1 3-729,1-2 135,0 1-157,0-1-236,0 0 174,0 0-111,0-1-68,0 0 100,0-1-66,0-2-23,0 2 51,0-2-1,0 3-21,0 1 2144,0 1-2184,-2 4 0,-2 4 12,-4 5-24,0 4 12,-4 2 0,0 4 0,-2 0 56,-1 3-61,0-2 5,1 1-17,1-2-56,1 1 107,1-1-34,0-1 0,2-2 17,0-1-17,1-1 0,-4 6 11,2-4 0,-2 5-11,2-8 34,-1-1-29,0-2-5,-1 0 0,2-2 34,-2 0-57,2-1 23,-4 5 0,4-4 51,-1 3-57,3-4 6,1-2-5,-1 1-46,1-1 51,-1 1 0,1-2 0,1 2 34,0 0-34,2-2 0,0 0-51,2-3 63,1-1-12,0-1-34,1-1-3008,8-9-4710,2-2 7752,9-7 0,-8 7 0,-2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8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66 7061,'9'4'1663,"-2"-5"-1365,-7-1 150,0-4-12,0 5 169,0-1 392,0 1-667,0-1 175,0 1 2379,0-1-3186,-2 2 240,1-1-5,-2 1 61,1 2 6,0 1 0,0 2-67,0 1 78,0-1-11,0 1 34,-1 0 11,0 1-62,-1 1 17,1 0 0,-1 1-23,1-1 40,0-2-17,2 0 0,0-3 34,1 0-45,0-2 11,0 1-23,-2 1 23,1 0 0,-1 1 39,2 0-39,-2-2 6,2 0 492,-1-1-498,1-5 0,1-1-50,0-4 50,2 2 0,0-1 0,0 2-39,0-1-208,5-4 29,-1 3-68,7-8 258,-3 6 23,4-4-79,-3 5 78,0-1-22,-1 2 28,0-1-67,-1 2 73,-1 1-6,-2 2 0,-3 2-68,2 1 68,-1 1-11,2-1-22,-1 1 38,1-1-5,1 1 0,-1 0-89,0 0 77,-1 0-150,-1 0-17,1 1 100,0 4 79,-1 0 0,1 4 28,-2-4-78,0 1 50,0-2 0,0 0-34,1 0 40,0 1-6,1 0-22,-2 1 10,0-1-60,-2 6 27,0-3 17,-1 5 28,-1-4 0,0 0-17,0 1 11,0-2 6,0 1 0,-2 0-39,-1 1 56,-1 0-17,-1 2 0,-1-1 50,2 2-50,-2-2 0,1 1 0,-1-3-50,1 2 61,-3 2-11,3-2 45,-6 8-45,5-7 0,-2 2 0,4-5 6,-2-1-6,-1 2 67,1-2-106,0 2 39,2-5-17,0 0-17,1-2 68,-1 0-17,0 0-17,0-1-118,0 2 40,-2-2-102,0 1-16,0-2 196,1 0-67,0-1 67,2 0-5,1 0 212,1 0 6,1-4-90,0 3 6,0-4-40,0 3-83,0-1 78,3-1-84,0 0 0,3 0 0,0 1 89,2 1-77,-1 1 60,0 0-66,-2 1 95,1 0 84,2-2-29,1 1-10,1-4-68,0 2-44,1-2-17,-1 1-17,-2 1 39,1 0 191,-2 1-102,0-1 169,2 0-118,3-4-139,-1 2-40,2-1-45,-4 4-6,-1 1 91,-1 1-40,0 0 0,-1 0 50,0 0-50,1 0 56,-1 0 85,1 0 144,4-1-139,-4-2-1,8-2-49,-8 2-96,3 0-34,-3 2 28,-3 1 12,0 0 5,-2 0-11,0 0 6,0 0-6,0-1 0,0 1 0,0-2 157,1 0-40,0 0 46,2-2-57,-1 1-100,3-2-6,-3 2 0,1 0 100,-2 1 40,1 0-106,-1-1 22,2 0-67,0-1 11,0 1-62,0-1-72,-1 2-4291,-2 0-599,-12 12 5024,-3 0 0,-1 2 0,4-4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89 8758,'-4'-11'1759,"2"2"-1143,2 6 89,0 2 74,0-2 5326,0 2-5415,0 0-332,0-1-11,3-2-162,4-2-185,6-1 146,3-1-141,1-1-5,0 2 17,-1 1 50,-3 1-117,-1 2 50,-1 1-163,-1 1-33,-1 1-677,1 0-2118,8 5-605,-3-1 3596,8 2 0,-14-2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43 7570,'4'5'1580,"0"-2"403,-4-4-1664,0-2-101,0 2 118,0-3 29,0 4 117,0-2-191,0 1 342,0-1-460,0-1-66,0 2-18,0-2 1266,0 3-1124,0-2 133,0 0 1467,3-3-1831,2 0 0,4-3-56,16 4-252,3 1 252,15 3 39,-2 0 17,-14 1 0,3 5-95,-5 9 128,-1 1-16,51 42 34,-35-27-63,6 1 1,-2-2 11,-16-11 0,5-3 6,-30-13-6,0-1 5,-2-1-44,4 2 34,-3-1 38,2 0-38,-2 0-79,3 1 117,-3 0-27,2 1-6,-3-3 45,2 0-113,-2-1 102,2 2-34,-2-2 50,3 3-55,1-2-1,0 2-44,0-2 83,-2 1-33,1-2-16,-1 2 16,1 0-96,-1 1 96,1 1-100,-1 0 27,2 4-34,-1-3-223,0 3-118,-2-5-241,0-1-2274,-2-2-3909,1-3 6872,-1-4 0,0 2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09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10175,'0'13'2756,"0"-2"-1938,0-11 3186,0 0-3119,11 0-363,-7 0-108,10 0-162,-11 0-196,2 0 78,2-1-83,2-1-594,22-6-718,-8 1-1478,21-5-1899,-15 5 4638,2-2 0,-15 4 0,-6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0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9733,'10'8'4150,"-2"-2"-2868,-8-6 7,32 2-600,-15-1 134,26 0-168,-24-1-357,-2 1 127,-2 0-61,1 3-16,-6-1-68,5 1-258,-7-2 34,2 0-112,-3-1-644,1 0-1362,0-1-1533,0 2 3595,-1-1 0,-3 0 0,-2-1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2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11 139 9302,'4'12'3545,"0"-4"-2632,-4-8 1087,0 0-1636,-3-26 16,2 14 113,-2-20-241,1 23 129,2-1-62,-2 2-95,2-1 258,-1 1-241,1 0 179,-1-1 6,1 2-286,-1 0 168,1 2-157,0 1-100,0 1 156,0 2-454,-1 0 242,0 7-74,0 6 79,0 11 0,1 10 34,0 12-68,0 9 34,0 8 0,0 4 62,0-2-3359,0 20 3348,1-25-173,1 10 116,1-33 6,1-3 0,0-8-34,-1-3 74,0-5 3250,-1-3-3290,-1-3 391,0-3-368,0-2-29,-1-3-95,2-1-296,-2-2-919,2-4-3210,-1-4 4526,0-5 0,0 5 0,-1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27 112 9878,'-12'-13'2005,"2"4"-1187,10 9 476,0 0-829,-2-3-73,2 1 201,-2-2-150,2 1-90,0 0 22,0 1-151,0 0 566,0 1 95,0-1-756,0 0 22,0 0-151,0-2-34,1 0 29,2 0-79,3-1 84,3 1-51,0 1 51,1 1 0,1 0 0,2 0 0,1-1-22,4-2 22,2 0 0,-1-1-51,6-1 46,-8 3-68,2 1-11,-7 3 45,0 0 16,2 0 23,2 2-5,1 1 38,6 6-33,-5-1-78,3 4 28,-7-3 22,-2 0 28,0 2-34,-1 0 28,-1 1-5,0 1 11,-3-1-28,2-1-5,-2 1 33,0-1 28,6 10-28,-5-8 0,4 6-12,-6-9-60,0 2 72,-2-2 0,1 2-17,-3-3 11,0 3 6,-1-1-5,0 3 5,-1-5-6,0 5 73,0-4-67,0 3 0,-3-2 51,-6 8-51,0-4 0,-6 8 56,3-7-12,-2 2-60,2-2 16,-1-1 0,1-2 33,-7 1-33,6-5 0,-7 2 39,6-4-44,-5 2-1,4-3-61,-1 2 73,8-5-6,1 0 50,1-2 6,1 1-90,0-2 34,1 1-16,1 0 10,-4 0 6,-1 2 0,-10 2 0,4-1-62,-8 2 1,5-1-1,0-1 73,1 1-11,3-1 17,4-1 34,5-1-102,2-1-156,2 0-1036,6-1-2308,2 0 3551,7 0 0,-6 0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5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77 9341,'16'6'2604,"-4"0"-1988,-12-6 488,0 0-852,12-23-135,-6 14 152,9-17-101,-9 19 174,-1 2 94,0 0-15,-2 2 128,-1 0-28,0 1-258,-1 0 78,1 0-178,-1 1 520,1 0-689,-2 4 6,-1 4 0,-3 4-28,-2 6 40,-3 2-12,0 4 50,-1 3 17,-1 3 6,0 2-39,-1 4-1,1 0 107,0 1-101,1 0 129,3-2 7,1-2-136,3-2 163,0-1-202,2-3 39,0-1 123,1 9-162,0-8 129,0 16 0,0-20-129,0 7 0,0-11-23,0-1 74,0 0-51,1 0 56,0-2 17,1 0-12,1-2-61,-1 1 0,2-2 28,-1 1 11,2-1 6,-1 0-45,2 1 90,-1-1-90,0-1 5,2 3 35,-3-6-7,2 3 29,-2-5-29,0-1 18,0 1-18,-1-3-33,0 2 6,0-3 117,0 2 95,9 1-139,-5 0-130,6 0 51,-6-1 0,-2-1 17,1 0 39,-1-1-56,1 0 0,2-2-302,0 1 0,3 0-589,1-1-1602,8 1 393,-2 0-1266,5-1 3366,-6 0 0,-7 0 0,-4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23 109 15479,'-12'-16'1888,"3"1"-1328,8 12-90,1 0-167,0-2-17,0 1-236,0-3-5,0-2-90,1-1 40,3-2 5,1 2-168,4 2 49,-3 4 58,2 1 27,-2 3-11,2 5 45,2 0 0,2 6-89,1 2 89,0 1-84,-1 1 11,2 9 79,-3-5-6,0 6 0,-5-7 5,0-1-10,1-1 5,0-2 0,2 0 78,1-2-72,1-2 94,7 2-49,-5-5-102,7 0-318,-6-5-398,0-2-348,1 0-605,-2 0-570,1 0 2290,-2 0 0,-5-1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6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4 12763,'-3'-2'521,"2"0"940,1 2-1237,-2 3-5,0 4 61,-3 4 79,-1 5-208,-2 3 17,0 2 28,-3 3-190,0 0 117,-1 2-123,-1 0 0,1-1 73,-2-2-23,2 0 45,-1-2 62,0 0-112,2-3 61,0-1-106,3-3 51,1 0-63,2-4 68,1 1-22,1-4-28,1-1-12,0-2-1120,0 4-325,1-2-2307,-1 2 3758,3-4 0,-1-1 0,1-3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7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63 10702,'-10'-17'3007,"2"3"-2071,8 14 1052,0 0-1629,-5-9 133,3 5-105,-3-6-74,4 7 79,-1 1-184,1 0 106,-1 1 44,2 0-218,-2 1-341,1 0 201,-2 0-51,-1 4 51,-2 1-61,-2 6 106,-1 2-45,0 3 123,0 3-123,2 0 168,1 2-168,2-1 0,1 0 145,2 3-111,0-11 22,1 2-112,3-12-308,4-1-942,4-1-648,10-1-2566,-1-6 4520,3-1 0,-11 0 0,-4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8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14 10237,'-1'-3'3428,"0"0"481,1 3-3422,3-2 241,2 1-402,3-2-63,-2 2-78,0 0-180,-4 1 57,1 0-314,-3 0 252,2 0 0,0 0 34,1 0 106,3 0-140,-1 0 33,3 0-156,-2 0-527,-1 0-1428,-3 0 1636,-2 0-304,-1 3-430,-4 0-700,-1 2-2476,-1 0 4352,2-2 0,2-2 0,2-1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5:19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9890,'7'0'3338,"0"0"-2487,-7 0 5058,0 0-5937,2-1 23,1 0-113,4 2 113,4 6-51,5 6 33,4 8 18,6 7 10,3 7 90,3 7-11,2 8 0,1 3-89,-2 5 5,-2-3-17,-5 0-33,-5-4 100,-5-3-50,-6-3 0,-5-2 73,-3-1-23,-2 0-50,-4-3 0,-2-2 23,-4-5-18,0-3-5,1-4 17,0-1 56,1-2-56,-2 1 173,-4 9 6,3-9-196,-3 6 50,7-14 107,1-5-107,2-5-50,3-2-3875,1-3-2359,0-7 6234,0-1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17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502 5 6630,'8'1'263,"1"1"-263,-7-4 6,1 1 44,-1 0 96,-1 0 2245,1 0-2116,-8 1-186,3-1 18,-5 1-102,3 0-44,1 0-196,-2 0 173,3 0 29,-1 0-74,3 0 4896,1 0-4722,-2 0-39,-1 0 67,0 0-39,2 0-100,0 0 44,-1 1 44,0 1-38,-1 2 39,-1 5 28,-2-1-73,0 1 0,-1 2 22,1-3 196,-11 13-178,10-11-40,-8 9 50,11-13 23,-2 1-17,1 0 207,-11 12-179,6-8 85,-9 12-164,11-16 68,-1 3-73,4-6 56,2-1-62,0 0 6,1-1 0,-1 0-50,0 0 112,-4 4-62,1 0 61,-3 3-66,0-3 5,1 2 0,0-3-17,0 2 50,1-2-33,1 0 12,1-1-7,2-1-5,0 0-33,0-1 66,0 0-33,1 0-22,-1 0 22,1-1 0,-2 2 28,4-3-17,-2 1-11,1 0 0,-1 0 6,0 2-62,-1 0 56,0 1 0,-2 0 50,0 0-11,-1 1-39,0 0 0,0-1-11,0 1 5,0-1 6,0 0 0,0 0-5,0 1-23,-7 3 28,4 0 5,-6 3 79,-12 12-112,4-5 28,-5 4 34,14-11 44,13-10-22,0 0-56,0 0 0,0 0 0,-1 1-22,0 0 16,0-2 1871,1 1-3209,5-8-2145,1 3 3489,6-9 0,-7 9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14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29 8791,'-3'-11'2140,"0"2"-1675,3 9 3725,0 0-3910,0-2 39,0 1-263,0-3 90,0 3-152,0 0 12,0 5-12,0 0 51,1 3-45,0-3 0,1 0 0,0 0-6,0 0 6,0 1 0,-1-1-44,1 0 77,-1-1-38,1 1 5,0-1 0,-1 0-34,1 0 34,-2-1 0,1 1 34,-1-1-29,0 1-5,1 0 0,-1-1-33,1 2 33,0-2 11,0 3 17,1-1-23,-1 2-5,1-1-33,0 2 33,0-1 5,1 2-5,-1-2 28,1 3-28,-1-2 0,0 1 0,-1-3-5,0 1 5,1-1 0,-1 0-23,1 0 57,0 0-34,0 1 0,0 0 6,0 1-12,0-1 6,1 3-45,-1-1 90,0 5-45,0-5-11,0 3-23,-1-3 34,1 4 6,-2-4 27,2 6-33,-1-8-11,1 3-39,-1-5 50,1 1 0,-2 0 33,2 0-27,-1 0-6,1 2 0,0 0-17,2 4 17,-1-2 0,3 8 45,-3-7-45,2 3 0,-3-2-22,3 4 22,-3-3 0,2 3-17,-3-6 17,0 3 0,-1-3-11,0 2-1,0-4 12,0-1 0,0 0-5,0 0 22,0-1-23,0 4-11,0-3 12,0 2 5,0-1-40,0 2 57,0 0-17,0 0 0,0-2-22,0 2 22,0-1 0,-1 3 33,0-3-33,-1 4-5,1-3-1,-1 3 6,1-3 0,-1 0 0,0 0 0,0 1 6,0-1-6,-1 4 0,1-1 0,-1 2 0,0-2 0,1-1-51,-1 1 85,1 1-34,0-1 0,1 0-28,0-2-6,1-1 34,0 1 0,0-2 12,0 1 21,0 0-33,-1 6 6,1-2-51,-2 5 45,1-5 6,-2 7 38,0-5-44,-2 12-5,0-10-29,1 3 34,1-6 0,2 0 0,0 2 34,0-2-34,0 1 0,1 0 5,0-1-38,0 9 33,0-6 33,0 7-27,0-8-6,0 0 0,0 1-6,0-1-38,-1 1 49,0 0-5,1 0 67,0 9-72,0-6 5,0 7 0,0-7-6,0 9 6,0-5-17,0 4 68,0-7-51,0-3 0,0 1-28,0-1 28,0-1 0,0 3 22,0-3 29,0 2-51,0-5 0,0 1 11,0 0-6,0 1-5,0 1 0,0 0 124,0 1-74,0 1 0,0 0-44,0 1 50,0-1 28,0 8-28,0-8-6,0 7-10,0-9-40,0 2 0,0 1 50,0 0-28,0 0-16,0 1 0,0-1 100,0 1-56,0 8-50,0-9 40,0 6-35,0-12-5,0 1 0,0-3 123,0 15-123,0-10 17,0 12 162,0-12-100,0 0-6,0 1 16,0-2-5,0 1-67,0 0-17,0 0 90,0 9-90,1-4 67,0 7 34,0-7-40,0-1-33,1-2-28,1 0 0,-1 0 84,-1-1 6,0 1-45,0 0 83,0-1-44,1 11-72,-1-11-12,0 7 0,-1-13 0,0-2 22,0 1 84,0-1-106,0 0 0,0 1 6,0 0 22,0 1 6,0 0-28,0 1 128,0 1-128,0 2 44,0 2-50,1 2 45,0 1-28,2 12-11,-2-6-3275,2 9 3325,-3-10 11,2 9 0,-1-9-33,2 5-34,-2-13 0,0-2 56,1-1 3386,-2-1-3442,1 0 0,-1 1 11,0-1 51,0 10-23,0-7 62,0 5-28,0-7-73,0-1 0,0-1 5,0 0 18,1-1-18,-1 1-5,2-1 118,-1 7-118,0-4 0,0 7 0,-1-6 6,1 3-6,-1 0 0,2 2 33,-2-1 23,2-1-56,-2 1 0,1-2 0,-1 1 17,0 13 56,0-11 11,0 8-84,0-14 0,0-2 5,0 0 7,0-1-12,0 0 0,0-1 22,0-2 40,0 0-62,0-2 0,-1 1 5,1-2-50,-1 3 45,0-1 0,0 4 56,-1 0 6,-1 10-62,1-5 6,-2 5 16,2-9-22,-2 4 45,2-5 22,1 1-112,1-3 45,0-2 0,0 3 11,0 0-11,0 1 0,0 2 34,0 0-1,0 3-33,0 0 34,0 10-40,0-4-3385,0 20 3458,-2 11-67,1-9-39,-2 15 39,2-36 0,0 3 16,1-14 35,0 1-51,0-4 3364,-1 7-3364,0-7 0,1 5 5,-1-4 46,0 12-79,0-7-12,0 9 46,0-10-6,0 3 39,-1-1-5,2 1-34,0-2 0,0-1 11,0-2-39,0-2 28,0-1-6,0 1 62,0-1-56,1 3 0,1-4-39,1 6 39,-1-2 6,0 10 67,-1-8-73,1 11-17,-2-12-17,1 2 34,0-6 0,0-1 17,1 2 33,-1 0-50,1 1 0,-2-1-28,2-2-5,-2 0 33,1-1 0,0 1 84,0 7-84,0-6-39,1 7 39,-1-11 50,0 1 40,1-1-40,0 5 45,0-2-61,1 3-34,-2-4 0,1 1 73,-2-3-1,2 0-72,-2-1 12,2 2 10,-1-3-16,0 4-6,1-3 72,-1 5-72,0-3 0,0 2 6,-1-3 11,0 5-17,0-3-6,0 4 73,0-4-67,0 4 6,0-2-40,0 1 34,-1-4 0,0-1 28,-1 0 40,1 0-74,-1 0 0,1 4-44,-1-2 50,0 4 17,0-3 39,0 0-56,1-1 0,-1 4 0,2-2 5,-2 3-5,2-6 68,-2 3-68,2-3 5,-1 5-38,1-5 33,0 1 0,-1-2 5,1-2 62,-1 1-67,0 0 0,0 0-5,-1 1-29,0 0 40,-1 1 11,1 0 39,0-1-56,2-1 0,-2-1-12,2 1-21,-2 1 33,1 1 0,-2 2 11,0 0 67,0 2-78,-1 1-11,0 3 6,1-4 5,0 1 0,3-7-6,0 0 73,0-1-67,0 0 0,0 0-17,0-2 12,0 1-1,0-3 107,0 2-101,0-1 0,0 1-11,0 0-45,0 1 56,0-2 11,0 2 62,0-2-73,0 2-28,0-1-28,0 1 61,0 0-5,1-1 0,0 1 73,1-1-73,-1 0-17,1 3-22,1-1 39,0 3 0,-1-1 56,2 4-56,0-2-5,1 5-35,-2-6 40,1 2 0,-2-5 34,-1 0 16,1-2-44,-1 0-51,0-1 45,0 0 51,-1 0-57,0 1 6,0 1-22,0-1-23,0 0 45,1 0 0,-1 0 17,1 0 50,-1 0-67,0-1 0,1 1-17,-1-1-22,2 1 39,-1 0 0,0 0 28,0-1 39,0 1-67,0-1-34,0 0 34,0 1-11,-1-1 62,0 1-51,0 1 0,0 0-6,0 0-39,0 1 45,1-1 17,-1-1 45,1 1-421,-1-3-895,-5-8-3804,-3-3 5058,-5-11 0,5 10 0,2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18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94 11217,'-4'-16'3349,"2"3"-2284,2 12 5263,0 1-6283,0-2-11,0-1 112,0-1-146,3 0 0,1-1 0,6 0 11,-1-2-11,5 1 0,1-1 0,2 2-101,2-1 101,1 3 0,0-1-39,1 3-23,7 0-44,-5 1-253,18 13 342,-21-3-61,11 11-28,-18-7 94,7 9-44,-8-5 6,11 16 50,-11-14-22,13 17 16,-11-14 6,4 5-17,-7-9-16,-2-2 33,0-1 0,-1-1 22,-1-4 23,0-1-45,0-3 0,1 0 0,0-1-34,1 0 34,-1-1 0,2 1-229,4-1-1,-3-1-1534,9 0 229,-8-3-1854,3 0-3539,-5-1 6928,-5-2 0,-1 2 0,-3-2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19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9755,'7'15'2818,"-2"-2"-2107,-5-13 5529,0 0-6224,0 3 40,-2 2 101,-3 4 230,-3 4-354,-3 2 214,-3 4-119,-2 2-88,-4 1 66,-10 12-106,6-8 39,-7 9 11,9-10-50,0-1 0,0 2 6,1-1-73,2 0 67,1-3 0,2-1 28,1-3 5,2-1-33,0-2 0,1-1 6,1-1-45,2-1 39,-1 0 0,1-2 11,0 1 62,0-3-79,2 0 1,0-1-1,3-3 6,0 1 0,2-2-56,0-1 67,0 2-11,-1-1 0,1 1 34,-1-1 11,1 0 16,1-1 46,0 0-354,1-1-1029,5-3-3491,4-2 4767,5-7 0,-5 5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1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465 1 10517,'9'3'4301,"-2"0"-3079,-7-3 1566,0 0-2742,1 4 324,-3 3 117,-3 6-274,-4 3 190,-6 3-129,-3 3-134,-1 2 62,-2 1-163,0 0-22,-1 1-17,0-1 33,0 0 6,0 0-33,-1-1-6,-2 0 134,-1-1-72,-1-2-62,0-4 0,3-3 45,1-2-118,3-4 73,3-2 0,3-2-258,-1-3 51,5 0-420,-5-3 487,10-3-302,-2-2-118,4-4 105,2-1-267,0-1 336,1 0 128,0-1-134,0 2 241,0-1-17,5-1 117,0 2-5,7-4 56,-2 6 40,3-1 156,8-2-135,-5 4 18,8-1 150,-7 4 169,9 1-146,-6 2-140,6 0 252,-9 3-179,0 0 5,0 0 197,2 1-297,0 2 89,2 2-84,1 3-95,1 0 308,0 0-213,19 11-16,-16-7-51,12 10 123,-21-8-140,-1 2 152,0 2-152,-1-1 56,-1 1 135,-1-3-197,-1 2 236,1 2-230,-2-5 280,1 2-117,-3-7-96,-1-1 185,0-2-212,-1 0 33,-1-2-73,-1 0 62,-1-1 44,1 2-61,-1-2 90,1 2-135,-1 0 23,0 1-29,0 0 63,1 2 67,-1-2-62,0 0-68,-1-2 158,-1-2-3647,-1-1-4952,-11-1 8436,-2-2 0,0 2 0,3-2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4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17 7156,'-10'-9'1966,"2"2"-1529,8 7 3489,0 0-3713,0 2-123,0 0 134,0 2-151,0-2 50,0 0 95,0 0-207,0 1 191,0 1-23,2 3-95,4 1 252,3 4-134,5 1-73,3 3 6,13 12-169,-7-5-1053,20 18-11,-18-17-274,12 8-1546,-12-11 2918,2-3 0,-12-8 0,-6-4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5.2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8371,'7'12'1799,"-2"-2"-1256,-5-10 521,0 0-577,6 2-106,-3 0-162,4 2 134,-4-2-118,-1 0-11,0-1 39,0 1-157,0-1 208,1 1 5,0 0-179,2 1 163,1 0-74,1 1 13,2 2 138,0 0-88,4 2 38,0 2-123,6 0-168,0 3 107,4 0-140,1 0 318,11 10-312,-8-5 111,8 8-123,-10-6 28,12 12-23,-10-6-5,9 7 56,-12-10-5,0-2-57,-4-2 6,-1-3-11,-3-2-23,3 2 34,-7-5-44,7 2-85,-8-5 84,4 1-123,-1-1-336,3 0-140,-1 1-661,2 1-1658,-3 2 2963,-2-3 0,-7-3 0,-2-3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5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21 8522,'-2'-12'1967,"0"3"-1474,2 9 1814,0 0-1663,0 8-106,0-4-191,0 7 129,1-4-117,2 2 84,1 3 156,5 0-190,2 3 134,6 0-235,5 2-23,4 0 264,4 2-167,24 9-293,-8-5 29,19 6-124,-13-5 6,1 1-5,-1 5-57,-3 0 62,-6 4-39,6 16-196,-15-12 4,5 11-228,-17-17-308,-1-2 129,-3-3-2258,5 10-812,-10-12 3708,2 4 0,-11-18 0,-3-6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6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8674,'10'7'2890,"-2"-2"-1993,-8-5 1264,0 0-1152,-1 3-18,7 0-330,4 3 106,10 2-45,7 2-284,6 5 178,8 5-274,5 6-102,6 6 3,1 11 1,1 4-216,17 13 6,-16-9 0,-1-2 27,3 2-61,17 8 0,-20-19 51,11 5-85,-25-20 34,-1-3-230,-4-4 124,-4-3-319,-3-4-141,-6-2-324,-4-1-433,-2-2-278,-3-1 1601,13-2 0,-17-1 0,9-2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27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14 10130,'-19'-7'2779,"4"0"-1771,15 7 2302,0 0-3025,24 0 23,-8 0 174,23 0-185,-11 0 224,5 6 151,26 10-263,-10 2-208,-1-1 1,0 0-45,12 2-90,22 6-72,-28-10-264,19 4 45,-23-6-1810,24 9-833,-34-14-5507,3 1 8374,-16-9 0,-14 0 0,-4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1.5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702 1 12124,'16'13'2453,"-4"-2"-1753,-12-11 802,0 0-1273,0 3 130,0-3-113,0 3-235,0-2 202,0 0-207,0 2-6,-3 3 341,-2 5-223,-6 6 56,-5 7-152,-7 6 45,-7 7-33,-7 3-34,-5 5 0,-3 2 67,-4 0-11,1 1-56,-2-5 0,5-2 50,1-7-16,5-7-34,2-6 0,5-7-34,0-5-134,2-5-324,-9-4 21,13-8 146,-3-7-257,18-8-34,6-4 252,3-4-62,11-1 325,3 0 45,10 2 17,2 2 39,-1 3 39,-1 5 583,9-2-370,-11 13 79,15-1-63,-16 13-128,8 7 107,-4 8 251,4 8-201,1 5 50,3 6-22,2 2-157,4 3 214,-1-2-242,2-1 168,0-4 56,0-3-252,0-5 162,1-3-168,-3-4-38,-2-3 27,-3-3-95,-6-1 0,-4-2 5,-5-2 85,-5-3-90,-3-2 0,-4-2 11,-2-1-504,-1-1-1137,-4-5-3041,-3-1 4671,-3-7 0,2 6 0,2-1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0:45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3242 6607,'7'-1'1277,"-2"-1"-462,-3-3-524,-1 2-228,1-1 44,-2 3 3657,1 1-3770,1 2 8,-2-1-2,2 2-17,-2-1 17,1 0 6,-1-1 66,2 1-72,-2-2 163,2 1-197,-1-1 34,1 0 0,0 0 179,0 0-123,0 0 124,1 0-108,0 0 18,2 0-90,-1 0 22,0 0 29,-1 0 134,3 0-57,7 0 1233,22-2-1305,-16 0 40,17-2-96,-29 2 0,3 0 17,-3 0-17,2-1-6,-2 1-5,2-1 11,-4 2 11,3-2 6,-2 3-17,4-3 0,-3 2 56,6-3-56,-4 2 0,3-3-84,0 2 90,-4 0 83,10-2-89,-10 3-73,12-5 73,-11 5 28,9-5-28,-8 4-5,8-5 5,-8 3 0,4-1-6,0 0 6,-3 0 0,4 0-39,0 1 78,-4 0-39,2 0 0,-4 1 67,7-4-67,-2 1-11,5-4-50,-6 3 94,4-3-33,-2 3 62,4-3-62,-3 3 0,-2 0 0,0 1-39,3-1 39,-6 2-6,2 1 56,2-3-106,-7 4 112,7-4 6,-5 2-56,-2 2 78,4-4-84,2 0 11,-3 3 22,3-4-21,-5 5-7,2-4-5,-1 4 6,4-7 61,-6 5-28,4-3-39,2-4 11,-2 5 17,3-5-28,-2 4 0,1-1 40,3 0-40,-1-2 0,2 2 0,-2-1 5,0 2-10,-2 0 5,-2 1 0,-1 1 11,-2 1-6,-1 0-5,0 1 0,0 0-5,0-1-1,3-3 6,-2 2 0,4-4 34,-4 3-34,2-1 0,0-2-17,2 0 11,0-2 6,0 1 0,-1-1-16,3-6 32,1-1-16,2-7 51,0 0-46,-6 5-5,6-11 516,-5 3-348,6-12 425,6-27-537,-6 13-1660,4 1 1,0 2 1603,-5 7 39,23-34-33,-32 63 67,6-12-73,-7 11 11,-2 5-11,2-5 0,-2 5 3392,0 0-3392,0-2 67,1 0-73,0-1 6,0 0 0,2-1-33,4-9 33,-2 6-11,10-15-45,-1 5-28,18-18 84,-10 15-6,5-3-95,-15 17 51,1-5 16,-5 7-5,0-3-51,-7 9 57,0 0 33,-2 2-73,0-1-5,0-4 78,0 3-79,1-5 51,-1 4 23,0-1-1,1 0-224,1 1 174,0-2-134,1 2 190,-1-1-123,4-5 44,0-4 40,7-12 0,22-36 11,-19 31 39,24-33-5,-34 57-6,10-16 11,-11 19-50,4-9 39,-5 9 0,1-2 56,-3 1-56,-3 5-6,1-2-5,-2 4 11,-1 0 0,2-1 0,-2-1 50,1 1-50,-1-1 0,1 2 0,-1-2-28,1 2 28,-1-2 0,1 1 0,0-1 51,2-1-51,0 0 0,1-1-17,1 0-28,0 0 45,-1 0 17,4-4 33,-2 1-50,5-7-61,18-24 66,-13 16-16,23-27 11,-24 37 67,10-11-106,-12 18 39,4-3 0,-5 5-50,11-6 50,-5 4 33,15-9-33,-20 11 17,7-2-17,-16 7 0,0 0 0,-3 1-17,3-3 17,-1 3 0,3-3 0,-1 1 34,5-2-34,-3 0-22,5-1 22,-3 1-23,4-2-33,-1 1 6,1-1 44,-2 1-16,-5 4 11,0-1 11,-5 4-12,-1-1 7,0 2 5,1-3 0,1 2-79,1-2 79,-1 1-5,3-3 44,5-2-39,-2 1 0,2-1 0,-9 5 17,4-2-17,-5 1 0,4 0 0,-3-2-56,3-2 56,-1 0 5,0 0 40,0 1-50,-2 1-23,0-1 22,0 2 6,0 1-6,0-2 46,0 0-40,1-2 5,-2 3-61,1-2 56,-1 3 23,6-8-23,-3 4 16,5-5-60,-1 2 44,-2 3 0,2-1 39,-4 3-45,1-1-50,-2 1 56,2-2 0,-3 3 6,1-1 78,-2 1-95,2 0 5,-1 0-61,1-1 67,3-2 33,-2 1-27,3-1-6,-1 1 0,0 1-17,0-1-33,2-1 50,-1 3 33,0-2 23,-4 4-56,0-1-44,0 0 44,0 1 0,1-1-12,-3 1 24,1-1-12,-1 2-12,1-2 1,-1 3 11,1-2-5,3 0 5,-3 0-51,4 0 51,-4 0 0,1 1 56,-1 0-123,2 0 5,-3 1 68,2 0-6,-2 0 0,1 0 45,0 0-51,0 0 6,1 0 0,-1 0-33,1 0 38,2 0 34,2 0-78,1 0 39,1 0 0,-1 0 28,5 0-28,-3 0 0,4 0-28,-8 0 28,2 0 0,-2 0 0,4 0 28,0 0-50,2 0 22,-2 0-11,0 0 11,-5 0 33,2 0-44,-3 0 11,2-1 0,-1 1 22,4-2-22,-4 2 0,4-2 0,-4 2 6,2-3-6,-2 1-34,1 0 85,-3 1-51,2 0 0,0-2 33,2 0-16,1 0-17,3-2 0,-2 0 39,2 0-39,-6 3-5,-2 1-57,-1 1 85,-2 0 33,0-1-96,1 0 40,-1 0 0,2 0 17,-2 1 17,1-1-34,-1 1 101,0-1-101,4-1 0,-2 2-40,6-3 40,-3 2 0,2-1 62,-3 1-96,3-1 34,-3 1-28,1 0 40,-2 0-12,-1 1 0,-1 0 33,0-1-33,2 1 0,0-1-33,2-1 33,1 1 0,2-2 28,-2 1-34,3 0 6,-5 1-39,2 0 44,-5 1-5,1 0 0,-1-1 56,0 1-89,1-1 33,-1 0 0,2 1-6,-2-2 12,2 2-6,-2-1 0,1 1 28,-2 0-39,1 0 11,-1-1-17,2 1 22,0-2-5,2 2 0,0-2 12,2 1-24,1-1 12,0 0 0,1 0-5,0 0-1,0 0 23,-1 1-23,0-1 6,-1 2 0,-2-1-11,1 1 6,-2 0 10,1 0 51,-2 0-56,0 0-28,-2 0 11,4 0 29,0 0-12,5 0 0,2 0-17,-3 0-22,1 0 83,0 0-88,-1-1 44,1 1 0,0-1 0,-2 1 0,5 0 44,-1 0-49,1 0 16,-2 0-67,4 0 95,-4 0-39,1 0-73,7 5 73,-8-1 0,15 8 56,-11-7-56,3 2 0,-9-3-16,0 0-18,-2-1 34,-1 1 0,-3-2 11,0 2-11,0 0 6,1 1-1,0-1-5,0-1 90,3 2-34,1-1-22,2 2-34,0 0 84,4 1-84,-4-1 0,3 2 28,-6-5-23,0 3-22,-1-2-22,-1 1 39,-1 0 0,-1-2 28,1 1 17,-1-1-45,1 1 28,1 0-22,1 1 72,1-1-72,1 2 50,4 2 28,-3-2-107,10 8 23,-10-7 0,10 6 0,-11-5 34,4 1-29,-5-3 23,0 0-28,-2-2 0,-2-1 0,1 1 0,-1-2 0,1 3 0,0-2 124,3 4-124,-1-3 0,3 3 56,-3-3-56,-1 0 0,0 0 0,-1 0-56,-1 0 56,1 0 0,-2 0 11,1 0 39,3 2-50,-1 0 6,3 1 5,5 3-11,-3-2 0,5 2 22,-5-4-22,-1 0 0,0 0-16,0 1-24,-1-1 40,6 5 45,-5-4-39,3 3-6,-4-3 0,-2-1 0,1-1-34,-1 1 45,1 0 12,0 1-18,3 1-5,-3-1 101,34 19-50,-18-11-79,24 12 28,-32-17 0,-5-4 0,-8-5 0,-1 1 0,1-1 0,-1 1-68,0-1 80,1 1-12,0-1 0,1 1 67,1 1-62,1-1-5,-1 2 0,2-1-50,-1 2 56,0-1-6,1 0 0,-2 0 44,2 0-32,3 5-12,2 2-23,43 36 29,-33-29 11,55 41 39,-54-44-56,15 10 0,-20-14-28,-7-5-6,-1 0 34,0 1 0,2 2 56,-2-1-56,1 0 0,-3-3-67,1 1 67,-3-1 0,2 1 28,-1-2-28,-2 0 0,4 3 5,-3-3-5,2 2 0,-1-1 23,4 2-23,-2-1 0,2 1-62,2 2 62,-4-4 0,2 2 11,-5-3 40,-1-1-51,-1 0 0,0-1-51,1 1 51,-2-1 0,3 1 40,-2 0-40,1 0 0,0 2 5,0 0-66,1 0 61,0 1 0,0-1 0,1 1 67,-1-1-67,1 1 0,-1 0 0,0-1-56,-1 0 56,0-1 0,-1-1-6,0 0 79,0 0-73,0-1-34,0 3-5,0-2 118,6 8-96,-1-1-28,22 25 39,-14-17-44,11 12 50,-19-22-95,0 1 95,-3-5-84,2 3 61,-4-2-38,0-1 66,0 1-5,1 0-39,-1-1 6,0-1 27,-1-1-22,0 1 39,-1-1-11,2 1 0,-2-1-28,0 0-17,1 0 45,-2 0 0,2 1-50,0-1 84,3 3-34,-1 0 5,3 1-10,-2-1 5,4 0-34,-3 0 40,2-1-6,0 1 16,-1-3-21,2 3 5,-2-3-17,-1 2 17,-2-2 0,0 1 0,1 0-50,-1-1 44,0 1 6,1 0 0,0-1-45,0 2 51,0-1-1,4 3-38,-3-2 33,4 0 0,-7-2 0,4 1 0,-5-1 0,3 1-11,-3-2-29,1 1 63,0-1-18,0 1-10,3 1-34,-3-1 39,6 3 0,-3-1 0,1 0 0,-2-2-6,0 1-44,0 0 16,-1 0 34,2 0 0,0 0 11,1-1 23,-1 0-34,0-1 0,0 1-11,-3-2 5,2 2 6,-2-2 0,0 2-56,0-1 17,-1 0-224,1 3 263,1 1-79,21 21 135,-12-15-56,12 12 0,-18-18-95,-3-2 95,-1 1 0,-1-1-56,0 0 101,0 2-45,1-1 5,2 1-10,-2-2 5,1 2 0,0 0 17,-1 1-23,0 0-84,-1-1 85,0 2 5,1-1-56,0-2 73,0 2-79,0-2 56,-1 1-207,0-1 202,0 2-208,1 2 214,-1-1-40,1 3 45,-1-4-34,0 1-38,0-2 72,0 0 50,0 0-50,-1-2 0,1 1-50,-1-2 10,0 0 40,1 0 17,-2-1 17,1 1-34,0-1-17,-1 1-22,2 0 39,0 1 5,1-1 40,0 2-50,1-2 5,-1 0 0,2 0-23,2 0 23,-1 0 0,4 1 51,-3-1-57,2 2-28,-2-1-16,0 1 56,-3-1-6,0-1-17,-2 0 11,0-1 6,-1 0-190,0-1 50,0 1 0,2 0 140,0 0 0,1 1-6,1-1 6,-2 0-78,1 1 72,-3-2-279,0 2 279,0-2-72,0 2 78,1-1 0,0 1-40,0-1 46,1 2-6,-2-2 0,2 1 0,-2 0 0,2-2 0,0 2 6,6-1-6,-2 1-6,5 2 0,-4-1-5,0 2 6,-5-3 16,1 3-39,-3-3 39,2 3-11,-1-3 0,0 1-28,-1-1 28,3 1 0,-2 1 50,6 1-50,-3-2 17,5 1-22,-5-2 5,2 1 0,-3-1 22,0 0-22,-1 0 0,1-1-28,2 2 28,0-2 0,1 2 45,0-2 0,3 2-45,-1-2-17,1 2-17,-2-1 34,-2-1 0,1 2 39,2-1-39,-3 2 0,3-1-5,-3 1-40,3 0 45,-3 0-6,2 1 51,-3 0-45,5 1 0,-2 0 0,3 1 0,-3-1 23,4 3 27,-3-3-50,4 2 0,-6-4-39,2 0 39,-4 0 0,2 1 28,-3-1-28,0 0 17,5 3-17,-3-2 5,3 2 23,-3-3 17,0 0-45,0 0 0,-1-1 50,0 1-33,0-1-17,0 0 0,-1 1 0,1-1 67,0 0-33,-1 1-34,1-1 6,-1 0-12,0 1 12,-1-1 78,4 3 22,-1 0-100,4 2 27,7 7 18,-2-4 537,26 26 34,-8-4-521,14 11-118,-23-18 67,-8-10-44,-11-12 61,-2 0-117,3-1 50,-2 2 0,0-3 0,0 3 33,0-2-33,-1 1 67,1 0-117,1-1 50,-1 1 0,1-1 6,-2 1-6,1 0 0,-2 1 0,1-1 61,0 1-117,-1-1 56,2 1 0,-2 0 17,1 0-17,-1-1 0,1 1 45,2 3-17,-1-3 56,13 14-140,-12-14 95,15 13-39,-17-16 118,6 3-40,-5-4-78,-1 1 28,1 0-39,-2-1 11,2 2 11,-1-2 28,1 2-39,0-1 0,-1 0 6,0 0 67,3 1 167,-1-1-240,1 1 6,-3-2-23,-1 0 17,-2 0 17,2-1 56,-1 2-73,1-1-11,0 0 11,1 1 0,2 0 16,0 1 57,2 1-73,-1-1 0,1 1-22,0-1 16,0 0 6,0 1 0,-1-1 73,4 1-73,-5-1 0,4 0-11,-5 0 11,1-1 0,-1 0 0,0 1-23,1-1 96,2 2-73,-1-2-33,0 1 21,-2-1 12,2 1 45,25 12-11,-13-6-68,28 17 34,-33-19 0,5 5-33,-14-9 89,-1 1-62,-1-2 6,0 0 0,1 0 22,1 0 342,8 4-280,-4-2-61,10 4-79,-9-5-6,0 2 62,-5-3 0,-1 1 34,0-1-68,-1 1 34,0-1-50,0 0 61,1 2-11,-1-2 90,2 2-96,-1-1 6,1-1-34,-1 2 29,1-2 5,-2 2 0,2-2 11,-1 3-11,1-3 0,0 2 0,0-1 0,0 0 0,0 1 0,3 1 67,-2-1-67,2 1 0,-2-1-28,-1-1 23,1 0 5,1 1 0,-1-1 50,6 5-112,-3-4 57,1 5 10,-3-5-5,-1 2 0,1-2 62,0 2-107,-1-3 45,0 2 0,-2-3-5,1 2-1,-1-2 56,-1 0-100,-2 0 50,1-2-17,0 2 17,0-2 0,0 2 0,0-2 28,0 2-28,1-1 0,-1 0 0,0 2 0,1-3 0,0 3 11,-1-2-44,0 1 33,1 0 0,0-1 11,1 2-11,2 1 0,-1 0 0,3 1-6,-3-2 34,2 2-28,0-1 40,2 1-40,-2-2 0,1 1-40,-1 2 40,-1-1 0,-1 0 34,-2-3-84,3 1 50,-2 0 56,4 2-17,-1-1-39,0-1 0,2 2-17,1-1 17,-3-1-17,1 1 23,-3-2-6,0 0 22,-1 0-27,1 0 5,1 1 0,2 0 5,1 0-5,-1 0 28,2 0-61,-4-1 33,3 0 0,-5 0 56,1-2-56,-3 2 0,2-2-6,0 2 12,0-2 10,4 2 35,-1-1-51,2 1 11,-1-1-11,-2 0-39,-1-1 100,-1 1-61,-1-1-22,5 3-23,1-2 45,2 2 0,0-1-5,0 0 38,5 1-33,-4-1-50,5 2 50,-9-2-6,4 2 62,-5-1-56,1 0 0,0 0-5,1-1-35,1 0 40,0 1 0,1-1 34,0 0 33,-1 0-78,0 0 11,0-1-28,-1 1 17,1-1 11,-2 1 0,1 0-51,-2 0 135,2 0-89,-1 0 5,2 0-56,0 0 56,0 0 22,-2 0 40,0-1-62,-2 0 5,0-1-21,28 1 49,-15-1-33,42 6-17,-43-4-50,11 3 67,-25-4 23,-2 0-29,3 0-33,1 2 72,-1-2-33,1 1 90,-3-1-135,2 0 45,-2 0-17,3 1 17,-2 0 0,1-1 6,-1 1 61,6 1-67,-2-1 67,5 2-111,-4-1 49,4 0 46,-3 0-12,1-1-39,-4 0 0,0-1-23,0 1-44,-1 1 73,1-1-6,-1 2 73,0-2-174,0 1 50,-2-2 57,-1 1-6,-1-2-56,0 1 56,-1 1 62,1-1-62,0 0 5,-1 0-5,2 0 6,-1 0-6,0 1 0,0-1 39,2 1-45,-1 1-22,0 0-44,-1 0 88,0-1-16,1 0 56,0 1-56,0-1 0,0 1-22,0-1 78,0 2-56,1-2 67,0 0-67,0 0 0,0-1 11,-1 0 12,1 0-23,0 0 50,0 0-83,1 1 33,-1-2 50,1 2-50,-1-2-6,2 2 68,-3-2-112,3 1 50,0 0 5,-1-1 1,3 1-6,-2-1 0,0 0 45,0 1-40,0-1 6,-1 1 17,-1-1-28,-2 0 6,0 0-6,1 0 0,0 0-34,1 0 102,0 0-68,2 0 0,-1 0 11,0 0-22,-1 0 11,0 0 0,-2 0-23,0 0 23,2 0 0,3 0-17,5 0 17,-3 0 28,5 0-28,-10 0 0,4 0-33,-4 1 33,0-1-6,0 1-5,0 0 11,2 0 0,0 0-56,2 1 62,-2-1-6,0 0 11,-1 1-6,-1-2-5,0 2 0,-1-2-44,-1 1 44,0-1 0,1 0 11,1 1 62,0-1-79,0 2 6,1-2 0,-1 1-22,0-1 22,-1 0 0,0 0 0,-1 0 72,5 0-27,1 0-50,6 0 16,21-1-11,-21 1-11,15-2-29,-26 2 40,0-1 56,6-1-89,-6 2-18,7-2 51,-8 2-5,1 0 50,-1 0-45,1 0 0,0 0-12,0 0-21,1 0 33,1 0 0,4 0 61,-2 0-61,2 0 0,-3 0-50,1 0 56,-3 0 50,23-5-101,-19 4 50,15-3-5,-21 4-78,0 0 78,1 0-34,-1 0-750,1 0-3383,-18 0 4167,3 0 0,-5 0 0,8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2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3 110 10914,'-2'-6'3115,"2"2"-2102,0 4-509,52-26-134,-17 11 106,46-19-274,-30 21-112,-2 5-90,-3 5-56,-6 5 56,-6 8-12,-3 8-49,-4 11 10,14 32 51,-10-8-11,-4 2 0,0 3 11,1 17 0,-9-22 0,-3-1-11,-1 25 11,-4 1-346,-4 3 430,-3 1 364,0 5-235,-1-1 34,2 1 10,-1-27 1,2 0 235,4 30-337,-3-33 1,1-2 85,8 15 99,1-8-341,4-8 247,0-9 33,9 1 0,-8-17-185,5 1 357,-12-18-279,0-2-173,-5-4 0,1 0 34,-7-5 44,2 0 6,0-1-5,2 0-12,2 0-6,1 0-66,0 0-34,4 0-23,-6 0 62,3 0 0,-6 0-73,0 0 73,-4 2-45,1 2-39,-3 0 51,1 1 33,-1-1 0,0 1 61,0-2 40,1 0-101,0-2 0,1 1 79,1-1-35,0 1-38,1 1-6,0-1 78,0 1-10,-2-1-68,0-1 173,-2 0-173,-4-5 0,0 1-252,-3-5-705,-2 5-937,1-1-2530,-2 3 4424,1-1 0,4 2 0,3-1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3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134 107 9878,'-12'-2'2543,"2"0"-1523,10 2 346,0 0-761,-3 0-325,2 0 107,-3 0 5,2 0-359,0 0 79,1 0-100,-2 0 100,1 0-62,-2 2 56,0 0 286,-2 3-84,2-3 6,-1 1-124,3-3 214,-1 0-348,-1-1 179,-1-3-230,1-1 226,1-8 66,1 5 162,1-3-95,0 8 1506,1 2-1786,-1 0-84,1-1-112,0-1 62,0-1-57,0 0-10,-1 0 66,-1 1-78,0 1 129,-2 0 0,2 1-11,-2-1-28,2 1 45,-1-1-6,0-1 140,-1-1-140,0-2 0,-1-1 11,2 2-39,1 0 28,0 1 0,2 1 11,-1 1-229,1 1 218,1 9 0,4 2 61,3 9-61,4 1 0,1 3 6,0 1 67,-2 0-73,-2 0 5,0-2 163,-2-2-73,1 0-61,-2-5-28,1-2 173,-4-7-174,0-3-5,-2-1 96,1 0-23,-2-2-90,2 1-3260,-1-1 0,1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34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56 208 9223,'-10'-16'2291,"2"2"-1883,8 14 19,0 0-170,-11 0 320,7 0 106,-8 0 146,11 0 1316,1 0-2111,-3 1-34,2 1 0,-3 1 6,3 0 89,0 0 1821,1-2-1843,0-5-6,2-1-67,0-4 0,1 2 61,0 2-10,-1 1-51,0 0 0,-1 1 5,1-2 169,5-6 162,0 2-190,5-5 55,0 5-10,3-2-141,3 0 292,1 0-180,1 1 28,0 1 152,8-1-202,-8 5-140,5-1 84,-11 5-51,0 0-33,-4 1 0,0 0 56,-4 0 45,3 0 28,-3 0-129,1 0 218,-1 0-99,3 0 21,-2 0-45,1 0-95,-2 0 0,-2 0 34,1 1 55,0-1-22,1 1 68,2-1 72,3 0-140,2 0-33,2-3-34,0-2 0,-2-2-73,-3 1 73,-4 2 0,-3 2-50,-1 1-1754,-2 1 583,-10 0-2319,-2 0 3540,-9 0 0,10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47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7 5801,'-14'-2'1081,"4"1"-829,10 1 9578,0 0-9433,-2-1-397,1 0-117,-1-1 117,1 5 56,0-1-90,-1 2 34,1-1 0,1 0-34,-1 0 40,1 1-6,0-2 11,0 2 45,0-2-89,0 2 33,0-2 0,0 2-17,-1-1 22,1 0-5,-1 0 0,1 0 62,0-1-73,0 1 11,0-1 0,-1 0-23,1 3 23,-1-2 0,1 3 40,0-2-80,0 2 40,0-2-44,-1 2 94,1-1-50,-1 0 0,1 1 45,0 0-79,0 0 34,0 0 0,-1-1 17,1 2-17,-1-2 0,1 1 73,0-2-73,0 1 0,0 0 0,0 1 17,0 0-17,0 1 0,0-1 5,0 1 62,0-1-72,0-1 5,0 1 0,0-1-34,0 1 68,0 1-34,0 0 78,0 5-50,0-2-28,0 4 0,0-5 51,0 0-51,0-3 0,0-2 72,0 1-83,0-1 11,0 1 0,0 0-17,1 0 51,0 4-34,0-4 101,1 3-96,-1-3 1,1 1 0,0 0 128,1 1-123,0 1 45,0 0 34,-1 1 33,2 3-117,1-1-1,-1 3 152,-1-4-157,0 0 50,1 0 40,-2-1-34,2 1-39,-2-1-17,2 1 33,-2 1 12,1-1 11,0 4-33,0-3 45,0 4-68,0-5 0,-2 0 0,1-1 50,-2 1-16,2-2 5,-1 1-6,0-1 29,1 4-62,-2-2 0,1 3-28,-1-3 73,0 0-45,0 0 33,0-1 35,1 1-46,-1-2-22,1 2 0,0 0 73,-1 1 44,2 8-61,-1-7-22,0 6-34,0-8 6,-1 0 44,0-1-50,0 0 0,0-1 50,0-1 34,0 0-78,0-2-6,0 1 17,0-1-12,0 1-5,0-2 12,0-1 66,0-1-78,0 1 0,0 0-34,0 4 40,0-1 61,0 6-16,0-5-51,0 4 0,-1-4 0,1 1-34,-2 0 40,1 0-6,-1 0 5,0 0 62,0 1-67,-1 4 0,1-2-16,-1 2 49,0-4-33,1-1 34,-1 0 67,1-1-101,0 0 0,0 0 0,0 0-12,-1 5 12,1-3 34,-1 1 50,1-2-84,-1-1 6,0 5-6,-1-3 5,2 3-5,0-5 45,0-1 45,1 0-90,0-2 0,1 2-28,-1-2 39,0 2-11,1-1 5,-1 2 85,0 1-90,-1 1 0,0 1 28,0 1-34,1 0 6,0 0 0,0-2 23,0 0 72,0-1-78,1-1-17,0-1 0,0 0 84,0-2-79,0 3 46,0-3-1,0 3-50,0-3 0,0 5-34,0-3 34,0 4 0,0-2 0,0 1 79,0 0-85,0-1 6,0 0-17,0-2-33,0 0 50,0 2 11,0-3 45,0 4-56,0-5 0,0 2-5,0-1-40,0 1 50,0-1-5,0 1 0,0-1 96,0 1-102,0-1 0,0 3-50,0-3 112,0 1-56,0-3 0,0 0 40,0 0-46,0 0 6,0 0-11,0-1-45,0 2 73,0 0-17,0 0 78,0 4-78,0-3-11,0 4-40,0-5 57,0 0-6,0-1 11,0 0 62,0 0-79,0-1 6,0 2-50,0 0 56,0 0-6,0 1 11,0-1 73,0 0-90,0 0 6,0 0-11,0-1-23,0 1 40,0-1 5,0 1 62,0 0-73,0-1 0,0 0-56,0 0 56,0 0 11,0 2 45,0-1-56,0 1 0,0-1-28,0 0 34,0-1-6,0 1 39,0-2 23,0 0-62,1 0 0,0-1-12,-1 1-21,1-1 38,0 1-5,0 0 0,-1 0 56,1 0-56,0 2-11,-1-2-34,1 2 45,0-2 0,0-1 68,0 1-74,-1-1 6,0 1-50,0 2 50,0-2 5,0 2 79,0-2-84,0-1 0,0 1-11,0-1-45,1 2 56,0 0 0,-1 1 45,0 0 28,0-1-73,1 1 0,0-2 0,-1 1-17,0-1 22,0 0 18,1 0 44,0-1-67,0 0-6,0 0-38,-1 0 60,0 1 52,0 0-141,0-1 78,0 0 12,0 1 56,0 0 28,0-1-185,2 0-3478,-1-3-6106,0-7 9668,-1-6 0,0 4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8:57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1 134 7106,'9'1'2134,"-2"0"-1596,-7-1 2671,0 0-2951,2 0-152,0 0 45,1 0 1384,-2 0-1373,0 0-156,1 0 100,2 0 118,2 0-218,1 0 117,1 0-123,0 0 62,0 0 44,0 0 230,10 0-296,-6 0 49,7-1-89,-7 0 67,4 0-67,-4 0 17,5 0-11,-9 1-6,1 0 0,-3 0 45,1 0 33,0 0-11,2 0 17,0 0 67,2 0-117,2 0 16,5 0-38,-3 0-46,5-1 34,-10 0 11,1 1 23,-5 0-34,1 0 0,0 0-45,4 0 45,-2 0 62,8 0-1,-6 0-61,5 0 0,-5 0 11,1-2 12,-2 0-23,-1 1 0,-1 0-6,-1 1 6,-2 0 0,0 0 6,-2 0-23,3 0 17,-1 0 73,4 0-40,-1 0-33,6 0 6,-3 0-40,11 0 34,-8 0 45,11 0-45,-12-2 0,6 1-17,-7 0 12,0 1 5,-1-1 0,1-1-11,-3 2 22,1-1-11,-2 1 5,3 0 7,-1 0-12,1 0 33,1 0 90,1 0-72,2 0-18,-1-1-33,1 1 40,-1-2-35,-2 2-5,0-2 0,-3 2 62,3-2-62,-4 2 0,2-2 5,-4 2-16,1-2 11,0 2 0,2-2 39,1 1 12,1-2-51,2 1 33,6-1-33,-3 2 0,3 0 0,-8 1 62,-1 0 11,-2 0-23,2 0 124,-1 0 167,7-2-296,-1 1 17,6-3 27,-2 2-16,3-2-73,1 1 0,-1-1 51,-1 0-74,-1 1 23,-3 1 0,-1 0 67,-4 2-16,0-1-51,-3 0 50,11-1-50,-9 0 0,8 0 6,-10 0 39,-1 2-45,4-1 34,-3 1 16,3-1-44,-1 1 392,7-2-331,-2 2 84,5-2-134,-3 2 72,0-2-16,1 2-73,-2-2 0,0 2 107,-1-2-68,-1 2-39,-1-1 50,5 1-33,-7 0-17,5-1 34,-7 1 106,1-2-73,1 1-67,1-1 0,1 0 0,-1-1 0,1 1 0,-2-1 5,1 0 51,5 0-89,-6-1 33,5 1 0,-7 2-23,0 0 23,1-1 0,0 1 6,2 0 39,0 0-45,1 0 0,1 1-23,-1 0-16,4 0 39,-4 0-17,3 0 51,-7 0-34,3 0 0,-1 0 56,12 0-56,-4 0 0,8 0 95,-7 0-61,-1 0-34,0 0 0,-2 0 33,-3 0-33,-1 0 0,-4 0 0,0 0 118,-2 0-112,0 0 89,1 0-17,6 0-5,-4 0-68,4 0 1,-7 0 61,-1 0-61,-1 0-6,-3 0 0,0 0 11,-1 0-22,0 0 11,1 0 0,0 0-39,2 1 95,2 0-56,1 0 16,2 0-21,-2-1-6,6 0 55,-5 0-44,4 1 0,-7 0 6,0-1 0,-2 0-6,1 0 0,-1 0 16,0 1 52,0 0-68,5-1 84,0 0-23,3 0-61,-1 0 67,5 0-5,-3 0-40,8 0 29,-11 0-62,3 0 11,-6 0 11,2 0-11,-4 0 0,2 0 33,-3 0-83,1 1 50,0 0-17,2 0 23,-1 0-6,1 0 0,0 0 84,0-1-107,1 2 23,-1-2 0,1 2 101,0-1-67,0 1 151,9 0-163,-8-1-22,5 0 0,-9-1-17,-2 0 17,-1 0 0,0 0 67,-2 0-72,2 0-12,-1 0 67,2 0-50,0 0 17,1 0 56,0 0-6,1 0-61,1 0-6,1 0 151,4 0-111,-3 0-40,1 0 84,-4 0-90,-1 0 6,-2 0 0,1 0-50,-1 0 95,0 0-45,-1 0 0,1 0 67,1 0-78,3 0 11,-1 0-17,1 0 67,-3 0-50,1 0 0,-2 0 96,2 0-96,-2 0 0,1 0-12,-1 0 57,0 0-39,1 0 39,-1 0 44,2 0-66,-2 0-23,2 0 0,-2 0-51,1 0 102,-1 0-51,0 0 39,1 0-39,-2 0 0,2 0 5,-2 0 46,1 0-1,0 0-44,0 0-6,0 0 73,0 0-73,-1 0-1373,1 0-1433,-12 2-3904,-3 2 6710,-11-1 0,9 0 0,4-3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4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26 105 9615,'-7'-5'2022,"0"-1"-1429,7 3-318,0-1 106,0 0 28,0 0 28,0 0-23,-1 0-251,0 1 72,0 0-78,1 1 39,-2 0-191,2 1 85,-1-1 123,0 2-141,1-2 175,-1 1 168,1 0-365,-1-1 589,0 2-46,0-2-453,0 1 958,1 0-1009,0-1 68,2 1-50,5-2-39,5-2-74,8-1 0,21-6-78,-9 5 84,21-1 0,-28 6 50,4 1-84,-15 1 34,-1 0 0,-2 0-33,-2 0 44,0 0-11,-2 0 34,-1 0 39,-1 0-78,-2 0-29,0 0-62,-2 1 57,0-1-45,0 2-79,1 1-436,2 2-336,1 1-319,2 2-4292,9 8 5546,-5-6 0,3 3 0,-10-11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5.1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 6882,'1'15'616,"-1"-2"-443,0-13-66,0 0-852,-2 1 745,-2-1 0,1 1 0,0-1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5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 7610,'1'15'1383,"-1"-2"-761,0-13 8676,0 0-9326,68-24-90,-50 18 95,50-18-257,-66 24-2105,-2 0 357,1 0-2049,1 0 4077,3 0 0,-4 0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7.5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42 8394,'-9'-6'2280,"2"0"-1821,7 6 5579,0 0-5949,2 0 23,2 0-84,2-2 40,1-1-68,2 1 0,2-1-17,0 1-34,1 0 85,1 0-34,-1 0 17,2 1 61,-1-1-83,1 2 5,-1-1-56,2 0 106,-3 1-44,5-1 94,-6 1-88,4 0-7,-2 0 219,7 0-140,-6 0 67,6 0 29,-8 0-136,-1 0 63,0 0-107,-2 0 5,-1 0 107,0 0-100,-2 0 77,7-1 1,-3 1-118,8-2 28,-6 2-28,1-1 33,-5 1-5,-3 0 17,0 0 73,-2 0-96,0 0 6,-1 0-45,-1-1-2150,1 1 83,-10-1-2295,2 1 4407,-7 0 0,7 0 0,2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19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480 143 7498,'14'-1'1988,"-4"0"-1248,-10 1 1085,0 0-1208,48-36 200,-33 23-290,37-28 78,-45 33 307,-1 0-217,0 2 431,0-1-896,-1 2 274,0-2-129,-3 3 23,1 1-67,-1 1-320,-1 1-835,0 1 824,-4 7-107,-3 1 197,-6 10-90,-4 3 78,-3 4-72,-2 1 319,-14 17-196,7-11 129,-10 11-252,11-14 285,-15 8-224,11-9 34,-11 5-101,13-12 162,-27 12-162,19-13 0,-20 7 6,29-18 44,-5-1-50,10-5 0,-1 0-56,13-3 51,1 0-102,1-3-145,3-1 51,0-5-394,2-1 30,1-3-791,-1-6 948,3 5-220,-1-10 493,2 11 18,4-6 111,1 9-16,6 0 22,2 4 33,4 2 29,2 3 728,13 1-420,-5 0 128,10 1-341,-9 4 61,-1 4-10,3 3-85,0 2 308,5 1-50,0 1 45,3 0 28,2-1-45,14 4-275,-13-4-134,8 4 213,-20-6-6,9 4 62,-13-5-141,13 7-128,-21-8 73,3 2-45,-10-5-28,-1 0 0,-2-2 129,-1 1-123,0-2 184,-2 0-67,0-1-117,-1-1 72,0 0-78,-1-2 0,-1 1-4234,0-2-2358,-1-6 6592,-2-5 0,2 2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05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22 7632,'11'6'1552,"-2"-2"-1317,-9-6 180,0 0-79,0 0-45,0 0 17,0 0 241,-1-1-359,1 2 84,-1-2 416,1 3-253,-1-2-118,1 1-39,-2-1-230,2 0 398,-2-1-308,1 2-134,0-2 1024,0 3-901,0-1-291,0 1 162,-1 0-6,1 0-28,-1 0 29,0 6 5,1 0-34,-2 4 45,2-2-11,-1 1 34,0 4-45,1-3 11,0 3-6,1-2 6,0 5 28,0-3-28,0 0 0,0-6 0,0-1-17,0 0 23,0 0-6,0 0 28,0 2-39,0-1 11,0 1-23,0 0 29,0-2-6,0 3 0,0-4 34,0 4-34,0-3-34,0 5 40,0-6-6,0 3 33,0-2-33,0-1 0,0 3 17,0-4 22,0 0-39,0-2 45,0 2 5,0-1-44,0 0 33,0 0-28,0-1-11,0 0 0,-1-1 28,1 0-67,-1 1 39,0 0 28,0 4-22,-2 3-6,1-1 5,0 1-27,0-4 22,2-1 34,-2 0 10,2-2-44,-2 2 0,2-2 6,-2 2 22,2-1-28,-2 1 0,2-1 6,-1 1 38,1-1-44,-1 1 0,1 0-11,-2 0 0,2 0 11,-2 0-6,1 2 40,0-1-34,-1 0-17,2-1 51,-1 1-34,0-1 0,1 1 0,-2 2 17,1 1-57,-1 2 40,1 0 0,0-3 23,0 0 22,1-3 0,-1 0-17,1-1-22,0 0 117,0-2-62,0 1-61,0-1 0,0 2 0,0 0-50,0 2 84,0 3-34,0-2 123,0 3-101,-1-6 12,1 1-34,-1-3 0,1 1 0,0 1 11,0-2 51,0 0-62,0 1 0,0 0 39,-1 1-39,1 0 0,-1 1 5,1-1 29,0 0 212,0-2 432,0 0-678,0-8-118,2-6 118,2-8-246,2 3 196,4-5-40,-4 8-106,1-1 190,-2 5-27,-1 2-1,-1 1-95,0 2 96,-1 2-34,1 0 5,-2 1-22,1-2 78,-1 3-50,0-2-11,0 1 62,2-3-141,-2 2-135,5-5-94,-3 4 370,3-3-119,-1 2 35,0-2-46,1 3 130,-2-2-1,-2 3-100,1 0 106,1-1 17,1 0-51,-1 0-5,0-2-12,-2 3 51,1-1 0,-2 2 45,1 1-50,-2 1 5,1 0-17,-1 0-39,2-1 78,2-3-39,-1 1 17,2-1-72,-3 3 72,0 0 0,-1 1-12,0-1 24,1 0-12,-1 0-40,2-1-44,2-1 84,-3 2-5,4-1-107,-4 2 5,2 1 51,-3 0 0,2 0 40,-1 0-52,16 0 74,-8 0-40,10 2 1,-13-1 16,-1 4-17,-2-2 34,0 1 0,0 0 0,-1-1-5,2 3 5,-2-1 0,1 0-56,-1 0 56,-1 0 0,2 0 0,-1 1 50,2 2-50,-1-1-50,2 4 55,-3-6-5,1 3 0,-2-5 23,1 4-23,-1-5 0,2 4-17,-1-1 17,0-1 34,0 4-46,-1-4 12,-1 2 0,1-2-50,-2 2 50,1 0 0,-1 0 78,0 2-72,0-1 28,0 1 122,-1-2-77,-3 2-46,-1-2 7,-3 3 21,2-5-61,-2 3 56,4-3-50,-3 1-6,6-3 50,-1-1-55,1 0 5,0 0-12,-2 1 24,1 0-12,-3 1 61,2-1-27,-1 1-1,0-1 191,-1 2-156,-7 1-29,4 0-11,-5-1-28,7-1 50,0-1-16,0 0-34,2 0 56,-1-1-67,1 1 11,-1-1 0,1 0-17,0 0 28,0 0-11,1 0 0,0 0 17,0 0-23,1 1 6,-2-1 0,1 0 17,0 1-6,-1-1-11,1 0 0,-1-1 39,1 1-39,0 0 0,-2-1 12,1 1-12,-8 1 16,6 0 18,-10 1-28,10 0-12,-3-1 6,7-1 0,1-1 6,0 0-6,-1 0 0,-1 1-17,-2 1 11,-5 3-16,2-1 55,-2 2-33,5-4 0,2 0-5,0 0-1,2-1 79,-1 0-932,2 0 1,-1 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21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75 8007,'-1'-9'1670,"0"2"-1379,1 7-22,-1-9 61,0 5-55,-1-7 10,2 8 152,0 0 0,-1 1 112,1 1-84,-1-1-90,0 1 79,1-1-197,-2 0 96,1 0 118,-1-1-242,0 1 79,0-1 359,0 0-247,1 0-269,0 1 129,1 2-403,-1 1 123,-1 5-17,-1 4 68,1 7-51,0 1 0,1 3 0,-1 1 0,1 1 5,0-1-5,-1-1 51,2-3-18,-2 0-66,0-2-348,-1 0-1888,-4 8-582,1-3-123,-2 4 2974,1-5 0,4-10 0,0-3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21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29 9492,'-9'-16'3125,"2"4"-2369,7 12 2325,0 0-3081,-2 0-39,0 1 33,-2 2 6,2 2 0,0 1 101,-1 2-95,0 2 134,0 2 0,-1 3-135,1 1 34,0 3-39,-1 0 0,3 2 68,-1 0-63,2-1 68,0 10-599,0-8-735,2 8-1550,2-8-2718,0-2 5529,2-1 0,-4-8 0,0-5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22.4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9626,'8'4'2078,"-2"-2"-1299,-6-2 1775,0 0-2280,0 3 79,1-1-285,0 5 256,2-1-144,-1 5-91,1 1 208,-1 3-196,0 0 22,0 1 118,-1 14-241,0-13-107,0 10-335,0-16-1065,-1 1-2038,0-1 3545,0 1 0,0-5 0,0-3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51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0 105 6339,'5'8'739,"-2"-2"-638,-3-6 408,0 0-201,15-11-73,-12 9 146,12-9 23,-14 11 1909,-1 0-2044,0-4-152,0 3 169,1-5-135,0 3 12,0-1 145,0 1-90,0-1 191,1-1-224,0 0 386,0 0-425,-1 1 190,-1 1-67,0 1 72,0 0 287,0 1-208,0 0 6,0-1-124,0 0-112,0 1 359,0 0-482,0-1 303,0 1-370,-2 0 252,0 1-162,1-1 100,0 0 197,0 0-174,0 0 89,1-1-122,0 0-68,0 0 89,0 0-195,0-2-6,0 1 0,0-1 0,0 1 0,2 0 0,0 1-112,2 1 33,4 1 79,-1 0-5,10 0-1,-5 0-55,6 4-158,-5 0 219,0 6-145,0 1 100,-1 3-6,-2 2-5,-1 0 40,0 8-35,-2-5 1,1 6 50,-2-7 0,0 0 5,1-1 40,4 9-45,-1-7-11,3 6-45,-4-9 56,5 7 45,-3-6 28,3 3-57,-3-7-16,5 4-28,-4-5 28,7 7 56,-7-9-50,2 3-6,-5-4-90,6 3 79,-5-3-494,4 3-329,-5-3-79,-2 0-1820,-1 1-17,-3 0-1098,-1-2 3848,-2-1 0,0-5 0,0-1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0:52.6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473 8 7067,'7'8'1091,"0"-2"-783,2-9-11,-5 0-95,8-3 163,-7 3 127,-2 1-189,0 0 212,-1 2-39,-1-2 7169,0 2-7645,-8 2-45,0 3 85,-7 4-40,0 3 0,-3 2 67,-2 2-73,-11 8 6,7-5 6,-17 11-6,17-12 0,-4 2 62,10-7-95,2 0 33,1-2 0,1 0-46,1-1 92,-1 1-46,0 0 0,-2 1 33,-1 0-38,0-1 5,1 1 0,1-2-52,2-1 58,3-1-6,2-2 57,1 1-63,1-2 6,-2 4-11,1-4 22,-1 1-11,2-1 6,1-1 5,0-1-11,1 1 6,0-2-29,1 1 23,0 0 39,-3 4-89,2-1 44,-3 2 6,1-2-11,0 0 11,-1 0 0,1 0 28,0-2 45,2 0-90,0-1-5,1-1 22,1-1-8111,0 0 8111,5-1 0,-3 0 0,4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1:03.1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591 99 6949,'-8'-4'1153,"2"0"-1153,6 4-246,0 0 246,-1-10 62,0 5-57,-2-7 51,0 9 112,1 1 179,-1 0 315,1-2-427,1 2 12,0-3-7,0 3 12,0-2 23,1 2-180,0-1 191,0 2-12,0-1-89,-1 1-90,1-1 84,-2 0 224,2 0-78,-1-1 57,1 1-136,0-2-100,0 2 257,0-3-151,0 2 213,0 0-141,0 2 786,0 0-1150,-2 1 40,1 0-11,-2 0-208,2 0 186,0 0-96,-2 0 118,0 0 11,-1 2 5,-2 3 35,0 4-40,-3 2 33,-1 0-27,-1 1-6,0 0 0,-1 1-28,1 0 39,-2 2-11,-1 1 22,-2 0 51,0 1-118,0-2 45,-13 14 56,12-14-56,-10 9 0,16-15 45,-1 0-56,1 1 11,-3-1-6,-1 2-61,-1 0 67,-2 0-84,2 0-11,1-3-275,-2 2 152,4-5-73,-3 1 117,3-3-5,2 1 173,-2-1-27,1 0-275,-6-1-34,6 0-475,-9 0 435,11-2 57,-3 0 23,6 0-174,3-1 179,1-3-212,2-3-68,1-4 179,0 1-353,1-1-1074,3-1 1130,-1 2 695,2 0 0,-3 5 0,-1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41:03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6316,'14'9'1938,"-2"-2"-1418,-12-7 495,0 0-511,29-1 5,-16 0-212,26-1-6,-23 2-11,3 0-106,2 0 5,-1 1-179,2 1 0,-3 2-73,-1 0 17,6 9 129,-10-4 162,7 7-88,-10-6 256,1 0-202,0-1 712,16 12-694,-13-11-214,11 8 130,-17-11 122,3-1 96,-5-1-174,2 0 51,-5-4 146,6 1-214,-4-1-128,4 2-29,-3-3 113,0 1-6,-2-1 61,0 0-5,-3 0-78,-1 0 123,0 0-79,1 0 34,0 0-162,-1 0 117,0 0-117,1 1 72,0-1-72,0 1-6,-1-1 0,1 0 100,-1 1-100,0-1 45,1 1 661,-1-1-320,1 0-263,-1 0-705,1 0-913,-11 0-2515,-2 0 4010,-11 0 0,10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31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0 8836,'-4'6'678,"1"-2"-448,-1 1 117,1-3-123,2 2 51,-1-2-12,2 2 50,-2-1 511,-1 5 95,-5 3-707,4-3 175,-3 0-158,6-8 175,0 0-427,1 1 23,-2 2 0,-3 3 23,0 0-18,-2 3-5,2-1 0,-2 1 67,-3 8-67,2-7 84,-1 6-78,6-10-6,-1 4 56,2-3-45,-2 2-11,1-1 0,0 0 17,-1 1-6,2-3-11,-2 1 39,1 1-16,0-2 10,-1 3-33,1-2 90,-4 7-34,-3 6-56,2-3 0,-2 2 0,6-11 0,1-1 6,0-3-6,2 1 0,-1-3 33,2 2-33,-2-1 0,1 1 0,0 1-5,-1 0 44,1 1-39,0 0 0,-1 0 39,2-1-17,-3 2-22,3-3-5,-3 1 10,2-2-5,-2 1 0,-2 5 51,-1 0-51,-3 7 0,1-1 28,1-4-34,-5 6 12,1-5-6,-12 13-6,12-13 6,-3 4-5,2 2 16,4-4-17,-13 19-27,15-21 33,-3 3 0,9-15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2:29:51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58 6535,'9'16'1427,"-2"-4"-1068,-7-12 706,0 0-791,0-3 73,0 1-112,0-3-145,0 1 67,0 0-146,0-4 95,0 3-100,0-2 134,0 3 62,0-3 33,0 1-73,0 0-39,0 1 208,0 0-96,0 1-50,0 1-84,0 1 874,0 2 1764,0-2-2555,0 0-94,0 0-90,0 12 56,-1 3-101,1 8 45,-1 18 28,1 3-28,0 21 11,0 0 29,0-16-40,0-16 778,0 51-722,0-29-51,0 3 1,0 2-1207,0 12 1235,0-12-34,0-12 22,0-10 729,0 33-751,1-19 0,0 27 257,1-16-167,-1-5-18,0 19-72,-1-34 6,0 1 112,0-21-118,0-6 0,0 6 1313,1-6-1308,-1 0-5,1 1 0,-1 0 124,3 14-124,-2-11 6,5 18 5,-4-19 40,3 6-18,-3-7 40,6 29-90,-5-19 23,5 33 78,-6-34 0,3 9-67,-2-12 39,3 12-56,-2-10 5,1 10-5,-2-12 179,1 13-173,-1-10-6,-1 9 78,0-6-72,0-8 224,3 20-208,-2-21-22,4 11 50,-4-14 34,0-2-72,0-1 21,-1-1 23,0 0 17,1-2-45,-1 1-28,1-1 0,0 1 62,0 8 5,0-4-34,0 6 35,-2-6 55,2 63-62,-3-30 56,1 17 1,0 0-118,-1-19 0,0 16-5,0-48 5,0-2 0,-1 1 22,0-1 12,-1 3-12,0 0-33,1-1 11,-1-2 0,2-4-11,-3 7 11,2 3 22,-2 1-61,0 1 39,2-6 0,-2 0 39,2 0-5,0-1-34,0-1 0,1 0 5,0 1-38,0-1 33,-1 2 0,0 1 84,-2 7-84,1-6 0,0 3-6,1-10-27,1-2 33,0-1 22,0-2 17,0 0-39,0 1-5,0-4-35,0 3 40,0-4 73,0 1-73,0-1-45,0 1 45,0-1 23,0 1 55,0 3-78,0-1 6,0 5 27,0-2-27,0 1-6,0-1 185,0 2-185,0-4 0,0 0 11,0-4 566,0-1-577,0 2-6,0 2 57,-1 3-102,0 2 51,-1 4-5,1-3 10,0 0-5,1-6 17,0-1 67,0-2-157,0 1 79,-1-1-6,1 3 67,-1-2-117,0 5 55,0-5 85,1 1-68,0-3-61,0 1 39,0 1 0,0 1 34,0-1 33,0 1-924,0-3-8974,0-27 9333,0 6 0,1-11 0,0 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.xml"/><Relationship Id="rId7" Type="http://schemas.openxmlformats.org/officeDocument/2006/relationships/image" Target="../media/image19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tags" Target="../tags/tag13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6.xml"/><Relationship Id="rId7" Type="http://schemas.openxmlformats.org/officeDocument/2006/relationships/image" Target="../media/image2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4" Type="http://schemas.openxmlformats.org/officeDocument/2006/relationships/tags" Target="../tags/tag17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../media/image48.png"/><Relationship Id="rId42" Type="http://schemas.openxmlformats.org/officeDocument/2006/relationships/image" Target="../media/image52.png"/><Relationship Id="rId47" Type="http://schemas.openxmlformats.org/officeDocument/2006/relationships/customXml" Target="../ink/ink20.xml"/><Relationship Id="rId50" Type="http://schemas.openxmlformats.org/officeDocument/2006/relationships/image" Target="../media/image56.png"/><Relationship Id="rId7" Type="http://schemas.openxmlformats.org/officeDocument/2006/relationships/customXml" Target="../ink/ink1.xml"/><Relationship Id="rId2" Type="http://schemas.openxmlformats.org/officeDocument/2006/relationships/tags" Target="../tags/tag20.xml"/><Relationship Id="rId16" Type="http://schemas.openxmlformats.org/officeDocument/2006/relationships/image" Target="../media/image39.png"/><Relationship Id="rId29" Type="http://schemas.openxmlformats.org/officeDocument/2006/relationships/customXml" Target="../ink/ink11.xml"/><Relationship Id="rId11" Type="http://schemas.openxmlformats.org/officeDocument/2006/relationships/customXml" Target="../ink/ink2.xml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37" Type="http://schemas.openxmlformats.org/officeDocument/2006/relationships/customXml" Target="../ink/ink15.xml"/><Relationship Id="rId40" Type="http://schemas.openxmlformats.org/officeDocument/2006/relationships/image" Target="../media/image51.png"/><Relationship Id="rId45" Type="http://schemas.openxmlformats.org/officeDocument/2006/relationships/customXml" Target="../ink/ink19.xml"/><Relationship Id="rId5" Type="http://schemas.openxmlformats.org/officeDocument/2006/relationships/image" Target="../media/image33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45.png"/><Relationship Id="rId36" Type="http://schemas.openxmlformats.org/officeDocument/2006/relationships/image" Target="../media/image49.png"/><Relationship Id="rId49" Type="http://schemas.openxmlformats.org/officeDocument/2006/relationships/customXml" Target="../ink/ink21.xml"/><Relationship Id="rId10" Type="http://schemas.openxmlformats.org/officeDocument/2006/relationships/image" Target="../media/image36.png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../media/image53.png"/><Relationship Id="rId52" Type="http://schemas.openxmlformats.org/officeDocument/2006/relationships/image" Target="../media/image57.png"/><Relationship Id="rId4" Type="http://schemas.openxmlformats.org/officeDocument/2006/relationships/image" Target="../media/image32.png"/><Relationship Id="rId14" Type="http://schemas.openxmlformats.org/officeDocument/2006/relationships/image" Target="../media/image35.png"/><Relationship Id="rId22" Type="http://schemas.openxmlformats.org/officeDocument/2006/relationships/image" Target="../media/image42.png"/><Relationship Id="rId27" Type="http://schemas.openxmlformats.org/officeDocument/2006/relationships/customXml" Target="../ink/ink10.xml"/><Relationship Id="rId30" Type="http://schemas.openxmlformats.org/officeDocument/2006/relationships/image" Target="../media/image46.png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../media/image55.png"/><Relationship Id="rId51" Type="http://schemas.openxmlformats.org/officeDocument/2006/relationships/customXml" Target="../ink/ink22.xml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50.png"/><Relationship Id="rId46" Type="http://schemas.openxmlformats.org/officeDocument/2006/relationships/image" Target="../media/image54.png"/><Relationship Id="rId20" Type="http://schemas.openxmlformats.org/officeDocument/2006/relationships/image" Target="../media/image41.png"/><Relationship Id="rId41" Type="http://schemas.openxmlformats.org/officeDocument/2006/relationships/customXml" Target="../ink/ink17.xml"/><Relationship Id="rId1" Type="http://schemas.openxmlformats.org/officeDocument/2006/relationships/tags" Target="../tags/tag19.xml"/><Relationship Id="rId6" Type="http://schemas.openxmlformats.org/officeDocument/2006/relationships/image" Target="../media/image34.tif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76.png"/><Relationship Id="rId21" Type="http://schemas.openxmlformats.org/officeDocument/2006/relationships/image" Target="../media/image67.png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80.png"/><Relationship Id="rId50" Type="http://schemas.openxmlformats.org/officeDocument/2006/relationships/customXml" Target="../ink/ink45.xml"/><Relationship Id="rId55" Type="http://schemas.openxmlformats.org/officeDocument/2006/relationships/image" Target="../media/image84.png"/><Relationship Id="rId7" Type="http://schemas.openxmlformats.org/officeDocument/2006/relationships/image" Target="../media/image60.png"/><Relationship Id="rId2" Type="http://schemas.openxmlformats.org/officeDocument/2006/relationships/tags" Target="../tags/tag22.xml"/><Relationship Id="rId16" Type="http://schemas.openxmlformats.org/officeDocument/2006/relationships/customXml" Target="../ink/ink28.xml"/><Relationship Id="rId29" Type="http://schemas.openxmlformats.org/officeDocument/2006/relationships/image" Target="../media/image71.png"/><Relationship Id="rId11" Type="http://schemas.openxmlformats.org/officeDocument/2006/relationships/image" Target="../media/image62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75.png"/><Relationship Id="rId40" Type="http://schemas.openxmlformats.org/officeDocument/2006/relationships/customXml" Target="../ink/ink40.xml"/><Relationship Id="rId45" Type="http://schemas.openxmlformats.org/officeDocument/2006/relationships/image" Target="../media/image79.png"/><Relationship Id="rId53" Type="http://schemas.openxmlformats.org/officeDocument/2006/relationships/image" Target="../media/image83.png"/><Relationship Id="rId58" Type="http://schemas.openxmlformats.org/officeDocument/2006/relationships/customXml" Target="../ink/ink49.xml"/><Relationship Id="rId5" Type="http://schemas.openxmlformats.org/officeDocument/2006/relationships/image" Target="../media/image58.png"/><Relationship Id="rId19" Type="http://schemas.openxmlformats.org/officeDocument/2006/relationships/image" Target="../media/image66.png"/><Relationship Id="rId4" Type="http://schemas.openxmlformats.org/officeDocument/2006/relationships/image" Target="../media/image38.png"/><Relationship Id="rId9" Type="http://schemas.openxmlformats.org/officeDocument/2006/relationships/image" Target="../media/image61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70.png"/><Relationship Id="rId30" Type="http://schemas.openxmlformats.org/officeDocument/2006/relationships/customXml" Target="../ink/ink35.xml"/><Relationship Id="rId35" Type="http://schemas.openxmlformats.org/officeDocument/2006/relationships/image" Target="../media/image74.png"/><Relationship Id="rId43" Type="http://schemas.openxmlformats.org/officeDocument/2006/relationships/image" Target="../media/image78.png"/><Relationship Id="rId48" Type="http://schemas.openxmlformats.org/officeDocument/2006/relationships/customXml" Target="../ink/ink44.xml"/><Relationship Id="rId56" Type="http://schemas.openxmlformats.org/officeDocument/2006/relationships/customXml" Target="../ink/ink48.xml"/><Relationship Id="rId8" Type="http://schemas.openxmlformats.org/officeDocument/2006/relationships/customXml" Target="../ink/ink24.xml"/><Relationship Id="rId51" Type="http://schemas.openxmlformats.org/officeDocument/2006/relationships/image" Target="../media/image82.png"/><Relationship Id="rId3" Type="http://schemas.openxmlformats.org/officeDocument/2006/relationships/slideLayout" Target="../slideLayouts/slideLayout1.xml"/><Relationship Id="rId12" Type="http://schemas.openxmlformats.org/officeDocument/2006/relationships/customXml" Target="../ink/ink26.xml"/><Relationship Id="rId17" Type="http://schemas.openxmlformats.org/officeDocument/2006/relationships/image" Target="../media/image65.png"/><Relationship Id="rId25" Type="http://schemas.openxmlformats.org/officeDocument/2006/relationships/image" Target="../media/image69.png"/><Relationship Id="rId33" Type="http://schemas.openxmlformats.org/officeDocument/2006/relationships/image" Target="../media/image73.png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59" Type="http://schemas.openxmlformats.org/officeDocument/2006/relationships/image" Target="../media/image86.png"/><Relationship Id="rId20" Type="http://schemas.openxmlformats.org/officeDocument/2006/relationships/customXml" Target="../ink/ink30.xml"/><Relationship Id="rId41" Type="http://schemas.openxmlformats.org/officeDocument/2006/relationships/image" Target="../media/image77.png"/><Relationship Id="rId54" Type="http://schemas.openxmlformats.org/officeDocument/2006/relationships/customXml" Target="../ink/ink47.xml"/><Relationship Id="rId1" Type="http://schemas.openxmlformats.org/officeDocument/2006/relationships/tags" Target="../tags/tag21.xml"/><Relationship Id="rId6" Type="http://schemas.openxmlformats.org/officeDocument/2006/relationships/customXml" Target="../ink/ink23.xml"/><Relationship Id="rId15" Type="http://schemas.openxmlformats.org/officeDocument/2006/relationships/image" Target="../media/image64.png"/><Relationship Id="rId23" Type="http://schemas.openxmlformats.org/officeDocument/2006/relationships/image" Target="../media/image68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81.png"/><Relationship Id="rId57" Type="http://schemas.openxmlformats.org/officeDocument/2006/relationships/image" Target="../media/image85.png"/><Relationship Id="rId10" Type="http://schemas.openxmlformats.org/officeDocument/2006/relationships/customXml" Target="../ink/ink25.xml"/><Relationship Id="rId31" Type="http://schemas.openxmlformats.org/officeDocument/2006/relationships/image" Target="../media/image72.png"/><Relationship Id="rId44" Type="http://schemas.openxmlformats.org/officeDocument/2006/relationships/customXml" Target="../ink/ink42.xml"/><Relationship Id="rId52" Type="http://schemas.openxmlformats.org/officeDocument/2006/relationships/customXml" Target="../ink/ink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87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customXml" Target="../ink/ink57.xml"/><Relationship Id="rId26" Type="http://schemas.openxmlformats.org/officeDocument/2006/relationships/customXml" Target="../ink/ink61.xml"/><Relationship Id="rId39" Type="http://schemas.openxmlformats.org/officeDocument/2006/relationships/image" Target="../media/image108.png"/><Relationship Id="rId21" Type="http://schemas.openxmlformats.org/officeDocument/2006/relationships/image" Target="../media/image99.png"/><Relationship Id="rId34" Type="http://schemas.openxmlformats.org/officeDocument/2006/relationships/customXml" Target="../ink/ink65.xml"/><Relationship Id="rId42" Type="http://schemas.openxmlformats.org/officeDocument/2006/relationships/customXml" Target="../ink/ink69.xml"/><Relationship Id="rId47" Type="http://schemas.openxmlformats.org/officeDocument/2006/relationships/image" Target="../media/image112.png"/><Relationship Id="rId50" Type="http://schemas.openxmlformats.org/officeDocument/2006/relationships/customXml" Target="../ink/ink73.xml"/><Relationship Id="rId55" Type="http://schemas.openxmlformats.org/officeDocument/2006/relationships/image" Target="../media/image116.png"/><Relationship Id="rId7" Type="http://schemas.openxmlformats.org/officeDocument/2006/relationships/image" Target="../media/image92.png"/><Relationship Id="rId2" Type="http://schemas.openxmlformats.org/officeDocument/2006/relationships/image" Target="../media/image59.jpeg"/><Relationship Id="rId16" Type="http://schemas.openxmlformats.org/officeDocument/2006/relationships/customXml" Target="../ink/ink56.xml"/><Relationship Id="rId29" Type="http://schemas.openxmlformats.org/officeDocument/2006/relationships/image" Target="../media/image103.png"/><Relationship Id="rId11" Type="http://schemas.openxmlformats.org/officeDocument/2006/relationships/image" Target="../media/image94.png"/><Relationship Id="rId24" Type="http://schemas.openxmlformats.org/officeDocument/2006/relationships/customXml" Target="../ink/ink60.xml"/><Relationship Id="rId32" Type="http://schemas.openxmlformats.org/officeDocument/2006/relationships/customXml" Target="../ink/ink64.xml"/><Relationship Id="rId37" Type="http://schemas.openxmlformats.org/officeDocument/2006/relationships/image" Target="../media/image107.png"/><Relationship Id="rId40" Type="http://schemas.openxmlformats.org/officeDocument/2006/relationships/customXml" Target="../ink/ink68.xml"/><Relationship Id="rId45" Type="http://schemas.openxmlformats.org/officeDocument/2006/relationships/image" Target="../media/image111.png"/><Relationship Id="rId53" Type="http://schemas.openxmlformats.org/officeDocument/2006/relationships/image" Target="../media/image115.png"/><Relationship Id="rId5" Type="http://schemas.openxmlformats.org/officeDocument/2006/relationships/image" Target="../media/image91.png"/><Relationship Id="rId19" Type="http://schemas.openxmlformats.org/officeDocument/2006/relationships/image" Target="../media/image98.png"/><Relationship Id="rId4" Type="http://schemas.openxmlformats.org/officeDocument/2006/relationships/customXml" Target="../ink/ink50.xml"/><Relationship Id="rId9" Type="http://schemas.openxmlformats.org/officeDocument/2006/relationships/image" Target="../media/image93.png"/><Relationship Id="rId14" Type="http://schemas.openxmlformats.org/officeDocument/2006/relationships/customXml" Target="../ink/ink55.xml"/><Relationship Id="rId22" Type="http://schemas.openxmlformats.org/officeDocument/2006/relationships/customXml" Target="../ink/ink59.xml"/><Relationship Id="rId27" Type="http://schemas.openxmlformats.org/officeDocument/2006/relationships/image" Target="../media/image102.png"/><Relationship Id="rId30" Type="http://schemas.openxmlformats.org/officeDocument/2006/relationships/customXml" Target="../ink/ink63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72.xml"/><Relationship Id="rId56" Type="http://schemas.openxmlformats.org/officeDocument/2006/relationships/customXml" Target="../ink/ink76.xml"/><Relationship Id="rId8" Type="http://schemas.openxmlformats.org/officeDocument/2006/relationships/customXml" Target="../ink/ink52.xml"/><Relationship Id="rId51" Type="http://schemas.openxmlformats.org/officeDocument/2006/relationships/image" Target="../media/image114.png"/><Relationship Id="rId3" Type="http://schemas.openxmlformats.org/officeDocument/2006/relationships/image" Target="../media/image60.jpeg"/><Relationship Id="rId12" Type="http://schemas.openxmlformats.org/officeDocument/2006/relationships/customXml" Target="../ink/ink54.xml"/><Relationship Id="rId17" Type="http://schemas.openxmlformats.org/officeDocument/2006/relationships/image" Target="../media/image97.png"/><Relationship Id="rId25" Type="http://schemas.openxmlformats.org/officeDocument/2006/relationships/image" Target="../media/image101.png"/><Relationship Id="rId33" Type="http://schemas.openxmlformats.org/officeDocument/2006/relationships/image" Target="../media/image105.png"/><Relationship Id="rId38" Type="http://schemas.openxmlformats.org/officeDocument/2006/relationships/customXml" Target="../ink/ink67.xml"/><Relationship Id="rId46" Type="http://schemas.openxmlformats.org/officeDocument/2006/relationships/customXml" Target="../ink/ink71.xml"/><Relationship Id="rId20" Type="http://schemas.openxmlformats.org/officeDocument/2006/relationships/customXml" Target="../ink/ink58.xml"/><Relationship Id="rId41" Type="http://schemas.openxmlformats.org/officeDocument/2006/relationships/image" Target="../media/image109.png"/><Relationship Id="rId54" Type="http://schemas.openxmlformats.org/officeDocument/2006/relationships/customXml" Target="../ink/ink7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1.xml"/><Relationship Id="rId15" Type="http://schemas.openxmlformats.org/officeDocument/2006/relationships/image" Target="../media/image96.png"/><Relationship Id="rId23" Type="http://schemas.openxmlformats.org/officeDocument/2006/relationships/image" Target="../media/image100.png"/><Relationship Id="rId28" Type="http://schemas.openxmlformats.org/officeDocument/2006/relationships/customXml" Target="../ink/ink62.xml"/><Relationship Id="rId36" Type="http://schemas.openxmlformats.org/officeDocument/2006/relationships/customXml" Target="../ink/ink66.xml"/><Relationship Id="rId49" Type="http://schemas.openxmlformats.org/officeDocument/2006/relationships/image" Target="../media/image113.png"/><Relationship Id="rId57" Type="http://schemas.openxmlformats.org/officeDocument/2006/relationships/image" Target="../media/image117.png"/><Relationship Id="rId10" Type="http://schemas.openxmlformats.org/officeDocument/2006/relationships/customXml" Target="../ink/ink53.xml"/><Relationship Id="rId31" Type="http://schemas.openxmlformats.org/officeDocument/2006/relationships/image" Target="../media/image104.png"/><Relationship Id="rId44" Type="http://schemas.openxmlformats.org/officeDocument/2006/relationships/customXml" Target="../ink/ink70.xml"/><Relationship Id="rId52" Type="http://schemas.openxmlformats.org/officeDocument/2006/relationships/customXml" Target="../ink/ink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1.tif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30.xml"/><Relationship Id="rId7" Type="http://schemas.openxmlformats.org/officeDocument/2006/relationships/image" Target="../media/image12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130.tiff"/><Relationship Id="rId5" Type="http://schemas.openxmlformats.org/officeDocument/2006/relationships/image" Target="../media/image129.tiff"/><Relationship Id="rId4" Type="http://schemas.openxmlformats.org/officeDocument/2006/relationships/image" Target="../media/image128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tiff"/><Relationship Id="rId3" Type="http://schemas.openxmlformats.org/officeDocument/2006/relationships/tags" Target="../tags/tag35.xml"/><Relationship Id="rId7" Type="http://schemas.openxmlformats.org/officeDocument/2006/relationships/image" Target="../media/image13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9BF83290-17D4-2948-AB0F-2B7584E1D669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2022/23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1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tasks of statistical data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B7BF69-3168-114F-9283-71B9BC046858}"/>
              </a:ext>
            </a:extLst>
          </p:cNvPr>
          <p:cNvSpPr txBox="1"/>
          <p:nvPr/>
        </p:nvSpPr>
        <p:spPr>
          <a:xfrm>
            <a:off x="558122" y="1251856"/>
            <a:ext cx="83572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data to predictions of competing models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 models contain adjustable parameters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(e.g., particle physics: 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(measure) the unknown parameters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Quantify uncertainty in parameter estimates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and quantify the extent to which the model is in agreement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26829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7C3BC-837A-E042-8838-D56CC59C5D6D}"/>
              </a:ext>
            </a:extLst>
          </p:cNvPr>
          <p:cNvSpPr txBox="1"/>
          <p:nvPr/>
        </p:nvSpPr>
        <p:spPr>
          <a:xfrm>
            <a:off x="751114" y="1120676"/>
            <a:ext cx="738939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 enters on several levels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 not in general exactly reproducible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effects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Random effects (even without QM)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prediction uncertain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Approximations used to extract theoretical prediction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Modeling of apparatus</a:t>
            </a:r>
          </a:p>
        </p:txBody>
      </p:sp>
      <p:pic>
        <p:nvPicPr>
          <p:cNvPr id="7" name="Picture 8" descr="dice">
            <a:extLst>
              <a:ext uri="{FF2B5EF4-FFF2-40B4-BE49-F238E27FC236}">
                <a16:creationId xmlns:a16="http://schemas.microsoft.com/office/drawing/2014/main" id="{83BE9683-EC0F-8546-85AB-580A0394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5" y="2385348"/>
            <a:ext cx="1333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E91C3-E89B-7C49-A062-45D9FBAE7D60}"/>
              </a:ext>
            </a:extLst>
          </p:cNvPr>
          <p:cNvSpPr txBox="1"/>
          <p:nvPr/>
        </p:nvSpPr>
        <p:spPr>
          <a:xfrm>
            <a:off x="740230" y="5139253"/>
            <a:ext cx="567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Quantify the uncertainty using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7989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definition of probability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7B3B10D-BF4C-8243-ADC4-F4C75082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116013"/>
            <a:ext cx="584637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set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(the sample space)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Interpretation of elements left open,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could be e.g. set of outcomes of a	repeatable observation.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Label subsets of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E1CB9B7-BFAF-3D43-9592-4B32F9C7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081" y="2721525"/>
            <a:ext cx="256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Kolmogorov (1933)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3A037F0A-2031-B847-94FE-6F2253F39D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69" y="3883001"/>
            <a:ext cx="29067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CDCE92EE-F0D5-9947-9747-8663C331313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69" y="4852963"/>
            <a:ext cx="4862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kolmogorov-m">
            <a:extLst>
              <a:ext uri="{FF2B5EF4-FFF2-40B4-BE49-F238E27FC236}">
                <a16:creationId xmlns:a16="http://schemas.microsoft.com/office/drawing/2014/main" id="{D21E0D4D-01DC-5847-926E-239F501D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83" y="1213985"/>
            <a:ext cx="18446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txp_fig">
            <a:extLst>
              <a:ext uri="{FF2B5EF4-FFF2-40B4-BE49-F238E27FC236}">
                <a16:creationId xmlns:a16="http://schemas.microsoft.com/office/drawing/2014/main" id="{3758DACC-C6CD-1641-9873-A1570884222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07" y="4348138"/>
            <a:ext cx="1155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9779BB-B5E4-014E-A633-DC6E4FAF50F0}"/>
              </a:ext>
            </a:extLst>
          </p:cNvPr>
          <p:cNvSpPr/>
          <p:nvPr/>
        </p:nvSpPr>
        <p:spPr>
          <a:xfrm>
            <a:off x="1480461" y="3690257"/>
            <a:ext cx="5660572" cy="1687286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Properties of Probability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B2E75-90C6-8E41-AAF4-9E09C3BAAFDD}"/>
              </a:ext>
            </a:extLst>
          </p:cNvPr>
          <p:cNvSpPr txBox="1"/>
          <p:nvPr/>
        </p:nvSpPr>
        <p:spPr>
          <a:xfrm>
            <a:off x="679063" y="1175657"/>
            <a:ext cx="7282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axioms of probability, further properties can be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derived, e.g.,</a:t>
            </a:r>
          </a:p>
        </p:txBody>
      </p:sp>
      <p:pic>
        <p:nvPicPr>
          <p:cNvPr id="7" name="Picture 20" descr="txp_fig">
            <a:extLst>
              <a:ext uri="{FF2B5EF4-FFF2-40B4-BE49-F238E27FC236}">
                <a16:creationId xmlns:a16="http://schemas.microsoft.com/office/drawing/2014/main" id="{E8669CB2-41BA-E541-8F08-D18DAE0230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45" y="2540794"/>
            <a:ext cx="471011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682C222-08DD-DD40-BDD3-72DF0B5D9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</a:t>
            </a:r>
          </a:p>
        </p:txBody>
      </p:sp>
      <p:pic>
        <p:nvPicPr>
          <p:cNvPr id="10" name="Picture 31" descr="txp_fig">
            <a:extLst>
              <a:ext uri="{FF2B5EF4-FFF2-40B4-BE49-F238E27FC236}">
                <a16:creationId xmlns:a16="http://schemas.microsoft.com/office/drawing/2014/main" id="{EBBC08A1-D36D-9C49-AAB8-9BB6F795AC2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78" y="3079246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103252-71CA-8A45-9AB6-A86FBC839342}"/>
              </a:ext>
            </a:extLst>
          </p:cNvPr>
          <p:cNvSpPr/>
          <p:nvPr/>
        </p:nvSpPr>
        <p:spPr>
          <a:xfrm>
            <a:off x="2496231" y="2758859"/>
            <a:ext cx="3439882" cy="1349829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94848-9DF4-0A4B-BF86-EB3B4C5CF38E}"/>
              </a:ext>
            </a:extLst>
          </p:cNvPr>
          <p:cNvSpPr txBox="1"/>
          <p:nvPr/>
        </p:nvSpPr>
        <p:spPr>
          <a:xfrm>
            <a:off x="696683" y="4764437"/>
            <a:ext cx="473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rolling die, outcome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1,2,...,6: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EDC411-3731-BF42-92E3-62ED108FDF5B}"/>
              </a:ext>
            </a:extLst>
          </p:cNvPr>
          <p:cNvSpPr txBox="1"/>
          <p:nvPr/>
        </p:nvSpPr>
        <p:spPr>
          <a:xfrm>
            <a:off x="740227" y="1055914"/>
            <a:ext cx="790318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sample space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set of outcomes), then restrict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 subset </a:t>
            </a:r>
            <a:r>
              <a:rPr lang="en-US" altLang="en-US" sz="2400" i="1" dirty="0">
                <a:solidFill>
                  <a:srgbClr val="0070C0"/>
                </a:solidFill>
              </a:rPr>
              <a:t>B</a:t>
            </a:r>
            <a:r>
              <a:rPr lang="en-US" altLang="en-US" sz="2400" dirty="0">
                <a:solidFill>
                  <a:srgbClr val="0070C0"/>
                </a:solidFill>
              </a:rPr>
              <a:t> (with </a:t>
            </a:r>
            <a:r>
              <a:rPr lang="en-US" altLang="en-US" sz="2400" i="1" dirty="0">
                <a:solidFill>
                  <a:srgbClr val="0070C0"/>
                </a:solidFill>
              </a:rPr>
              <a:t>P(B) ≠ 0</a:t>
            </a:r>
            <a:r>
              <a:rPr lang="en-US" altLang="en-US" sz="2400" dirty="0">
                <a:solidFill>
                  <a:srgbClr val="0070C0"/>
                </a:solidFill>
              </a:rPr>
              <a:t>).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Define conditional probability of </a:t>
            </a:r>
            <a:r>
              <a:rPr lang="en-US" altLang="en-US" sz="2400" i="1" dirty="0">
                <a:solidFill>
                  <a:srgbClr val="0070C0"/>
                </a:solidFill>
              </a:rPr>
              <a:t>A</a:t>
            </a:r>
            <a:r>
              <a:rPr lang="en-US" altLang="en-US" sz="2400" dirty="0">
                <a:solidFill>
                  <a:srgbClr val="0070C0"/>
                </a:solidFill>
              </a:rPr>
              <a:t> given </a:t>
            </a:r>
            <a:r>
              <a:rPr lang="en-US" altLang="en-US" sz="2400" i="1" dirty="0">
                <a:solidFill>
                  <a:srgbClr val="0070C0"/>
                </a:solidFill>
              </a:rPr>
              <a:t>B</a:t>
            </a:r>
            <a:r>
              <a:rPr lang="en-US" altLang="en-US" sz="2400" dirty="0">
                <a:solidFill>
                  <a:srgbClr val="0070C0"/>
                </a:solidFill>
              </a:rPr>
              <a:t> (~4</a:t>
            </a:r>
            <a:r>
              <a:rPr lang="en-US" altLang="en-US" sz="2400" baseline="30000" dirty="0">
                <a:solidFill>
                  <a:srgbClr val="0070C0"/>
                </a:solidFill>
              </a:rPr>
              <a:t>th</a:t>
            </a:r>
            <a:r>
              <a:rPr lang="en-US" altLang="en-US" sz="2400" dirty="0">
                <a:solidFill>
                  <a:srgbClr val="0070C0"/>
                </a:solidFill>
              </a:rPr>
              <a:t> axiom):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D89386-393C-8A4B-A080-F95940000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3" y="5411954"/>
            <a:ext cx="7200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66FBE93-ACFC-0746-B6F0-1A3CCA02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77" y="1209071"/>
            <a:ext cx="36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Subsets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A, 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independent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if:</a:t>
            </a:r>
          </a:p>
        </p:txBody>
      </p:sp>
      <p:pic>
        <p:nvPicPr>
          <p:cNvPr id="13" name="Picture 20" descr="txp_fig">
            <a:extLst>
              <a:ext uri="{FF2B5EF4-FFF2-40B4-BE49-F238E27FC236}">
                <a16:creationId xmlns:a16="http://schemas.microsoft.com/office/drawing/2014/main" id="{E89AD3DA-BDC4-754D-A7DD-F31E02D1946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77" y="1336071"/>
            <a:ext cx="2846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1">
            <a:extLst>
              <a:ext uri="{FF2B5EF4-FFF2-40B4-BE49-F238E27FC236}">
                <a16:creationId xmlns:a16="http://schemas.microsoft.com/office/drawing/2014/main" id="{8FC1F590-70C8-B04F-BF81-1A8DFFF89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071577"/>
            <a:ext cx="2667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A, 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independent,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A235059C-4D64-7843-BCED-BEE7F78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19" y="3973284"/>
            <a:ext cx="71152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do not confuse with disjoint subsets,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∩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∅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8" name="Picture 32" descr="txp_fig">
            <a:extLst>
              <a:ext uri="{FF2B5EF4-FFF2-40B4-BE49-F238E27FC236}">
                <a16:creationId xmlns:a16="http://schemas.microsoft.com/office/drawing/2014/main" id="{214AC666-450C-9943-B272-8995A12ADBD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023952"/>
            <a:ext cx="36972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1BD5B6-C605-1F4E-9254-E43E7D49FDFC}"/>
              </a:ext>
            </a:extLst>
          </p:cNvPr>
          <p:cNvSpPr txBox="1"/>
          <p:nvPr/>
        </p:nvSpPr>
        <p:spPr>
          <a:xfrm>
            <a:off x="876813" y="4436715"/>
            <a:ext cx="7742441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dice: 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even,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odd,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∩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∅</a:t>
            </a:r>
          </a:p>
          <a:p>
            <a:pPr algn="l">
              <a:spcAft>
                <a:spcPts val="600"/>
              </a:spcAf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½</a:t>
            </a:r>
          </a:p>
          <a:p>
            <a:pPr algn="l">
              <a:spcAft>
                <a:spcPts val="600"/>
              </a:spcAf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0       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Requiring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affects probability of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independent.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04E13-B0FD-B644-8A5D-65E677C2693B}"/>
              </a:ext>
            </a:extLst>
          </p:cNvPr>
          <p:cNvSpPr txBox="1"/>
          <p:nvPr/>
        </p:nvSpPr>
        <p:spPr>
          <a:xfrm>
            <a:off x="466725" y="2906310"/>
            <a:ext cx="789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A, B, independent, imposing one has no effect on the probability of the other.</a:t>
            </a:r>
          </a:p>
        </p:txBody>
      </p:sp>
    </p:spTree>
    <p:extLst>
      <p:ext uri="{BB962C8B-B14F-4D97-AF65-F5344CB8AC3E}">
        <p14:creationId xmlns:p14="http://schemas.microsoft.com/office/powerpoint/2010/main" val="5872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6E9425A-2BF0-9845-BADF-201AE4131B64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45FD5CD-2AC5-0D4D-8DFA-03513CF9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403078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Interpretation of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Law of total probability</a:t>
            </a:r>
          </a:p>
        </p:txBody>
      </p:sp>
    </p:spTree>
    <p:extLst>
      <p:ext uri="{BB962C8B-B14F-4D97-AF65-F5344CB8AC3E}">
        <p14:creationId xmlns:p14="http://schemas.microsoft.com/office/powerpoint/2010/main" val="19650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 of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1760516-F3DD-8B47-AC1F-4AC61EF7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37764"/>
            <a:ext cx="6822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Relative frequency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“frequentist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outcomes of a repeatable experiment </a:t>
            </a: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AE0E2975-3102-2542-8811-59A06CA8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403930"/>
            <a:ext cx="783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cf. quantum mechanics, particle scattering, radioactive decay...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62FC63B-D107-3D49-9245-6A92E218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70627"/>
            <a:ext cx="7843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II.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Subjective probability    </a:t>
            </a:r>
            <a:r>
              <a:rPr lang="en-US" altLang="en-US" sz="2400" dirty="0">
                <a:latin typeface="+mn-lt"/>
              </a:rPr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n-lt"/>
              </a:rPr>
              <a:t> “Bayesian statistics”)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... are hypotheses (statements that are true or false) </a:t>
            </a: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404231F9-EB43-1843-830C-DD2C03E2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97" y="4141560"/>
            <a:ext cx="822514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Both interpretations consistent with Kolmogorov axioms.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•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In particle physics  frequency interpretation often most useful, but subjective probability can provide more natural treatment of non-repeatable phenomena:  systematic uncertainties, probability that magnetic monopoles exist,...</a:t>
            </a:r>
          </a:p>
        </p:txBody>
      </p:sp>
      <p:pic>
        <p:nvPicPr>
          <p:cNvPr id="11" name="Picture 31" descr="txp_fig">
            <a:extLst>
              <a:ext uri="{FF2B5EF4-FFF2-40B4-BE49-F238E27FC236}">
                <a16:creationId xmlns:a16="http://schemas.microsoft.com/office/drawing/2014/main" id="{F4559C35-BD8F-F54D-8860-F9083103F7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29490"/>
            <a:ext cx="50911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txp_fig">
            <a:extLst>
              <a:ext uri="{FF2B5EF4-FFF2-40B4-BE49-F238E27FC236}">
                <a16:creationId xmlns:a16="http://schemas.microsoft.com/office/drawing/2014/main" id="{9689A4B6-C8A3-164E-92AA-A2927E9B9F1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855339"/>
            <a:ext cx="41513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FFAF8C4-5A71-5140-9249-728D40F87C75}"/>
              </a:ext>
            </a:extLst>
          </p:cNvPr>
          <p:cNvSpPr txBox="1">
            <a:spLocks noChangeArrowheads="1"/>
          </p:cNvSpPr>
          <p:nvPr/>
        </p:nvSpPr>
        <p:spPr>
          <a:xfrm>
            <a:off x="2658495" y="170247"/>
            <a:ext cx="3671887" cy="5032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</a:t>
            </a:r>
            <a:r>
              <a:rPr lang="ja-JP" altLang="en-GB" sz="36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AA314E8-5FB3-4044-B526-A1154B5F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6992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From the definition of conditional probability we have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0249AE09-B64E-E847-853E-E094E491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504950"/>
            <a:ext cx="6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91A78389-5449-3843-A21B-F69FF6A7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63" y="2286227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</a:t>
            </a:r>
          </a:p>
        </p:txBody>
      </p:sp>
      <p:pic>
        <p:nvPicPr>
          <p:cNvPr id="25" name="Picture 17" descr="txp_fig">
            <a:extLst>
              <a:ext uri="{FF2B5EF4-FFF2-40B4-BE49-F238E27FC236}">
                <a16:creationId xmlns:a16="http://schemas.microsoft.com/office/drawing/2014/main" id="{94BAB1A6-D40D-B344-8CC4-15DB8DA6816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76" y="2381477"/>
            <a:ext cx="32115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8">
            <a:extLst>
              <a:ext uri="{FF2B5EF4-FFF2-40B4-BE49-F238E27FC236}">
                <a16:creationId xmlns:a16="http://schemas.microsoft.com/office/drawing/2014/main" id="{1B923A1C-9B45-6040-96C2-2DF3C1E9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901" y="2265589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so</a:t>
            </a: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FD835829-E157-904E-BE2E-B36F0916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2852738"/>
            <a:ext cx="210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Bayes’ theorem</a:t>
            </a:r>
          </a:p>
        </p:txBody>
      </p:sp>
      <p:pic>
        <p:nvPicPr>
          <p:cNvPr id="29" name="Picture 23" descr="bayes">
            <a:extLst>
              <a:ext uri="{FF2B5EF4-FFF2-40B4-BE49-F238E27FC236}">
                <a16:creationId xmlns:a16="http://schemas.microsoft.com/office/drawing/2014/main" id="{4CE361D0-85D4-E048-B3AB-44D6688A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56" y="2918962"/>
            <a:ext cx="2108093" cy="226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4">
            <a:extLst>
              <a:ext uri="{FF2B5EF4-FFF2-40B4-BE49-F238E27FC236}">
                <a16:creationId xmlns:a16="http://schemas.microsoft.com/office/drawing/2014/main" id="{40D66346-4733-6E41-A3C9-41287385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02" y="4427538"/>
            <a:ext cx="4940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First published (posthumously) by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Reverend Thomas Bayes (1702−1761)</a:t>
            </a: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5AF4DCDB-1C8C-9F44-8107-CA43BFD3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66443"/>
            <a:ext cx="6499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An essay towards solving a problem in the doctrine of chances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Philos. Trans. R. Soc. </a:t>
            </a:r>
            <a:r>
              <a:rPr lang="en-US" altLang="en-US" sz="2400" b="1" dirty="0">
                <a:solidFill>
                  <a:srgbClr val="0070C0"/>
                </a:solidFill>
                <a:latin typeface="+mn-lt"/>
              </a:rPr>
              <a:t>53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(1763) 370</a:t>
            </a:r>
          </a:p>
        </p:txBody>
      </p:sp>
      <p:pic>
        <p:nvPicPr>
          <p:cNvPr id="32" name="Picture 26" descr="txp_fig">
            <a:extLst>
              <a:ext uri="{FF2B5EF4-FFF2-40B4-BE49-F238E27FC236}">
                <a16:creationId xmlns:a16="http://schemas.microsoft.com/office/drawing/2014/main" id="{C9E80A9B-3819-EB49-A5EE-E609BA316B3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3" y="3204936"/>
            <a:ext cx="3514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txp_fig">
            <a:extLst>
              <a:ext uri="{FF2B5EF4-FFF2-40B4-BE49-F238E27FC236}">
                <a16:creationId xmlns:a16="http://schemas.microsoft.com/office/drawing/2014/main" id="{9F46AF5D-AD80-D743-8525-8F5A218722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381125"/>
            <a:ext cx="29987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txp_fig">
            <a:extLst>
              <a:ext uri="{FF2B5EF4-FFF2-40B4-BE49-F238E27FC236}">
                <a16:creationId xmlns:a16="http://schemas.microsoft.com/office/drawing/2014/main" id="{385BEA69-2E09-6449-8D80-F0BDCD8EA60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82713"/>
            <a:ext cx="299878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CC38179-7AEB-074B-958F-953A3F98C64D}"/>
              </a:ext>
            </a:extLst>
          </p:cNvPr>
          <p:cNvSpPr/>
          <p:nvPr/>
        </p:nvSpPr>
        <p:spPr>
          <a:xfrm>
            <a:off x="637950" y="3060474"/>
            <a:ext cx="3766458" cy="978197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9C5EE-4438-D848-B8FF-93186D658FB4}"/>
              </a:ext>
            </a:extLst>
          </p:cNvPr>
          <p:cNvSpPr txBox="1"/>
          <p:nvPr/>
        </p:nvSpPr>
        <p:spPr>
          <a:xfrm>
            <a:off x="4651850" y="3117955"/>
            <a:ext cx="126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32129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9640C3-44DC-584F-98F1-C475302CD691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496728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law of total probability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6897A4-B3AB-1546-90C2-A7AC1F0F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3029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subset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sample space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pic>
        <p:nvPicPr>
          <p:cNvPr id="8" name="Picture 18" descr="subsets">
            <a:extLst>
              <a:ext uri="{FF2B5EF4-FFF2-40B4-BE49-F238E27FC236}">
                <a16:creationId xmlns:a16="http://schemas.microsoft.com/office/drawing/2014/main" id="{EC698013-8A66-024C-BBCA-B80111345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50888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1A42AFF7-A4CA-DE42-823D-E93B6F93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3044825"/>
            <a:ext cx="98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r>
              <a:rPr lang="en-US" altLang="en-US" sz="2400" dirty="0"/>
              <a:t> ∩ </a:t>
            </a: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EBDDEE00-593F-A846-A376-6D1113F8D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2206625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i="1" baseline="-25000" dirty="0"/>
              <a:t>i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80CD6D12-4B8A-7243-97A4-28874C98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888" y="3333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endParaRPr lang="en-US" altLang="en-US" sz="2400" i="1" baseline="-25000" dirty="0"/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EB21B929-A1F3-324C-8780-34641799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5" y="14144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endParaRPr lang="en-US" altLang="en-US" sz="2400" i="1" baseline="-25000" dirty="0">
              <a:cs typeface="Times New Roman" panose="02020603050405020304" pitchFamily="18" charset="0"/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B3DA6CFC-4386-264D-9C0A-2A688F91B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3948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divided into disjoint subsets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such that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∪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A1B5F0CB-B953-134B-A432-1CCB674B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448F02D8-1A52-FF46-8AA6-E52F08EB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38147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6" name="Picture 31" descr="txp_fig">
            <a:extLst>
              <a:ext uri="{FF2B5EF4-FFF2-40B4-BE49-F238E27FC236}">
                <a16:creationId xmlns:a16="http://schemas.microsoft.com/office/drawing/2014/main" id="{0C682473-06DD-B345-B0A8-39C868D026C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906838"/>
            <a:ext cx="5695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2">
            <a:extLst>
              <a:ext uri="{FF2B5EF4-FFF2-40B4-BE49-F238E27FC236}">
                <a16:creationId xmlns:a16="http://schemas.microsoft.com/office/drawing/2014/main" id="{FA515215-5738-CA49-88A7-5940A49F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3910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9" name="Picture 34" descr="txp_fig">
            <a:extLst>
              <a:ext uri="{FF2B5EF4-FFF2-40B4-BE49-F238E27FC236}">
                <a16:creationId xmlns:a16="http://schemas.microsoft.com/office/drawing/2014/main" id="{349EBF0E-1EC7-344F-90C7-C86F67A5B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468813"/>
            <a:ext cx="37576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5">
            <a:extLst>
              <a:ext uri="{FF2B5EF4-FFF2-40B4-BE49-F238E27FC236}">
                <a16:creationId xmlns:a16="http://schemas.microsoft.com/office/drawing/2014/main" id="{12546417-6B42-364E-89E9-87AD3D6F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365625"/>
            <a:ext cx="298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law of total probability</a:t>
            </a:r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ABB10CC5-A5BB-664E-B98D-312675252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7" y="5413604"/>
            <a:ext cx="332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becomes</a:t>
            </a:r>
          </a:p>
        </p:txBody>
      </p:sp>
      <p:pic>
        <p:nvPicPr>
          <p:cNvPr id="23" name="Picture 41" descr="txp_fig">
            <a:extLst>
              <a:ext uri="{FF2B5EF4-FFF2-40B4-BE49-F238E27FC236}">
                <a16:creationId xmlns:a16="http://schemas.microsoft.com/office/drawing/2014/main" id="{0DBC9A95-121D-AB4B-8E7E-4ED23C70FDB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5340579"/>
            <a:ext cx="41211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 descr="txp_fig">
            <a:extLst>
              <a:ext uri="{FF2B5EF4-FFF2-40B4-BE49-F238E27FC236}">
                <a16:creationId xmlns:a16="http://schemas.microsoft.com/office/drawing/2014/main" id="{EE486953-28A9-C74F-B918-3C4BC427B6B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0100"/>
            <a:ext cx="56499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C04B6D-A4D7-3441-B0A8-051C6F71616A}"/>
              </a:ext>
            </a:extLst>
          </p:cNvPr>
          <p:cNvSpPr/>
          <p:nvPr/>
        </p:nvSpPr>
        <p:spPr>
          <a:xfrm>
            <a:off x="3908425" y="5153253"/>
            <a:ext cx="4572000" cy="1091465"/>
          </a:xfrm>
          <a:prstGeom prst="rect">
            <a:avLst/>
          </a:prstGeom>
          <a:noFill/>
          <a:ln w="38100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415216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structure and policies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Outline of topics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resources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911866F-EB72-DF47-8BB9-EC8A65BABEFD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An example using Bayes</a:t>
            </a:r>
            <a:r>
              <a:rPr lang="ja-JP" altLang="en-GB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theorem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832C3F5-3076-834A-AA7C-0B9B4B7B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the probability (for anyone) to have a disease D is: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51C5871-14CC-DD4F-A4F6-B0C9D91D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57338"/>
            <a:ext cx="3843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prior probabilities,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before any test carried out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EA48DE99-E803-A346-8DC7-B17DCDF0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test for the disease:  result is + or 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DFF71BDC-6E99-FF4F-82B6-FBDDA5CD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3429000"/>
            <a:ext cx="4738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person with the disease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4E873F2-628A-1A4F-803A-B1D39DF9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89475"/>
            <a:ext cx="409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←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to (in)correctly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identify a healthy person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E1B5605D-9D34-5F45-B6FC-AFD6FD56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67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your result is +.  How worried should you be?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9CE3183-619B-B343-8410-86773FD8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61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37785F-39FC-0B43-BCE4-44FE5E272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BFD02A6-6986-FC42-93D4-DA44036C9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1700"/>
            <a:ext cx="2781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C14B3F4-6D60-8247-91D9-5710A01EB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76400"/>
            <a:ext cx="6200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019205F-9266-A142-82C0-A9A328EBF944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6119812" cy="5762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</a:t>
            </a:r>
            <a:r>
              <a:rPr lang="ja-JP" altLang="en-GB" sz="320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’</a:t>
            </a:r>
            <a:r>
              <a:rPr lang="en-GB" altLang="ja-JP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 theorem example (cont.)</a:t>
            </a:r>
            <a:endParaRPr lang="en-GB" altLang="en-US" sz="3200" dirty="0">
              <a:solidFill>
                <a:srgbClr val="0070C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F4DDB89-7BE9-3B4D-8B9B-E7E58138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The probability to have the disease given a + result is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72EC7B0-277B-824D-91F0-D0F6006D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91025"/>
            <a:ext cx="8763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i.e. you’re probably OK!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viewpoint:  my degree of belief that I have the disease is 3.2%.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Your doctor’s viewpoint:  3.2% of people like this have the disease.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1C244867-816B-E545-B68E-7D7E1485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3581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posterior probability</a:t>
            </a:r>
          </a:p>
        </p:txBody>
      </p:sp>
    </p:spTree>
    <p:extLst>
      <p:ext uri="{BB962C8B-B14F-4D97-AF65-F5344CB8AC3E}">
        <p14:creationId xmlns:p14="http://schemas.microsoft.com/office/powerpoint/2010/main" val="31488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(Biden wins in 2020),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547735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700260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6E9425A-2BF0-9845-BADF-201AE4131B64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45FD5CD-2AC5-0D4D-8DFA-03513CF9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436036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Random variables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(density) functions: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joint pdf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marginal pdf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conditional pdf</a:t>
            </a:r>
          </a:p>
        </p:txBody>
      </p:sp>
    </p:spTree>
    <p:extLst>
      <p:ext uri="{BB962C8B-B14F-4D97-AF65-F5344CB8AC3E}">
        <p14:creationId xmlns:p14="http://schemas.microsoft.com/office/powerpoint/2010/main" val="23329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25E3CC-CF23-4049-A6B3-0FF5F1DBF42E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variables and probability density functions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8096DC-C372-FC41-AAFC-D709D149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random variable is a numerical characteristic assigned to an element of the sample space; can be discrete or continuous.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outcome of experiment is continuous value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53B1C04-28F0-2B42-A4AB-3C39F31396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4953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5149530-7012-6E44-B4FD-CE7CC146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2914650"/>
            <a:ext cx="5522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 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12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(x)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density function (pdf)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BBEB213A-C271-3748-BB0C-7EF53DD36D8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0" y="5764786"/>
            <a:ext cx="23479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465CB5E3-FBED-F64E-B04C-6B7F5C56A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05" y="5788598"/>
            <a:ext cx="2814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must be somewhere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81B45-06CD-4E49-BA5E-3A52E2E3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12" y="3988957"/>
            <a:ext cx="3911600" cy="88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14:cNvPr>
              <p14:cNvContentPartPr/>
              <p14:nvPr/>
            </p14:nvContentPartPr>
            <p14:xfrm>
              <a:off x="5149354" y="3635554"/>
              <a:ext cx="67680" cy="1438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F2FA4F-4AF4-C545-9889-B71B3D72FF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4234" y="3620434"/>
                <a:ext cx="9828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14:cNvPr>
              <p14:cNvContentPartPr/>
              <p14:nvPr/>
            </p14:nvContentPartPr>
            <p14:xfrm>
              <a:off x="5183554" y="5082034"/>
              <a:ext cx="3095640" cy="5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B6A36E-47A7-C142-BD35-7ACCA2CFD2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8434" y="5066554"/>
                <a:ext cx="3125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14:cNvPr>
              <p14:cNvContentPartPr/>
              <p14:nvPr/>
            </p14:nvContentPartPr>
            <p14:xfrm>
              <a:off x="6476674" y="5458084"/>
              <a:ext cx="255960" cy="110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A2F719-3DC7-2E4F-A18E-6B8F54E801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1172" y="5442604"/>
                <a:ext cx="28660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14:cNvPr>
              <p14:cNvContentPartPr/>
              <p14:nvPr/>
            </p14:nvContentPartPr>
            <p14:xfrm>
              <a:off x="8349034" y="5242234"/>
              <a:ext cx="228960" cy="109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56E87E-A59E-1E4C-91E0-5551B22FDB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33914" y="5227114"/>
                <a:ext cx="259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14:cNvPr>
              <p14:cNvContentPartPr/>
              <p14:nvPr/>
            </p14:nvContentPartPr>
            <p14:xfrm>
              <a:off x="8386474" y="5201554"/>
              <a:ext cx="190440" cy="163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62858-740A-944B-A54D-2CBEC44AD8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71354" y="5186434"/>
                <a:ext cx="221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14:cNvPr>
              <p14:cNvContentPartPr/>
              <p14:nvPr/>
            </p14:nvContentPartPr>
            <p14:xfrm>
              <a:off x="5203354" y="3916354"/>
              <a:ext cx="3179160" cy="1167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9CDD14-4158-AE46-9E17-F7EB64A7B4C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7874" y="3901234"/>
                <a:ext cx="3209400" cy="11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14:cNvPr>
              <p14:cNvContentPartPr/>
              <p14:nvPr/>
            </p14:nvContentPartPr>
            <p14:xfrm>
              <a:off x="7338154" y="5304154"/>
              <a:ext cx="119520" cy="214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AECC916-56F9-8144-8F20-6280F2BD7F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3034" y="5288674"/>
                <a:ext cx="1497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14:cNvPr>
              <p14:cNvContentPartPr/>
              <p14:nvPr/>
            </p14:nvContentPartPr>
            <p14:xfrm>
              <a:off x="6658114" y="4430434"/>
              <a:ext cx="134640" cy="233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86B5345-50E5-F644-8CED-60097C3C7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42994" y="4414954"/>
                <a:ext cx="16524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1F64F1C-C95B-D945-921F-011827CA4AAC}"/>
              </a:ext>
            </a:extLst>
          </p:cNvPr>
          <p:cNvGrpSpPr/>
          <p:nvPr/>
        </p:nvGrpSpPr>
        <p:grpSpPr>
          <a:xfrm>
            <a:off x="4539154" y="3065314"/>
            <a:ext cx="2895840" cy="2256840"/>
            <a:chOff x="4539154" y="3065314"/>
            <a:chExt cx="2895840" cy="22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14:cNvPr>
                <p14:cNvContentPartPr/>
                <p14:nvPr/>
              </p14:nvContentPartPr>
              <p14:xfrm>
                <a:off x="6563794" y="3897994"/>
                <a:ext cx="56160" cy="117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7C26DB-B8C9-F142-8B10-0D13B5060F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48674" y="3882874"/>
                  <a:ext cx="86760" cy="12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14:cNvPr>
                <p14:cNvContentPartPr/>
                <p14:nvPr/>
              </p14:nvContentPartPr>
              <p14:xfrm>
                <a:off x="7375954" y="4529074"/>
                <a:ext cx="26640" cy="56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CC8F68-1673-DD47-8774-46AB6EFFAD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0834" y="4513594"/>
                  <a:ext cx="568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14:cNvPr>
                <p14:cNvContentPartPr/>
                <p14:nvPr/>
              </p14:nvContentPartPr>
              <p14:xfrm>
                <a:off x="7347514" y="5246914"/>
                <a:ext cx="17640" cy="75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0C46AC-842F-EA47-950F-C05FB40199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32394" y="5231434"/>
                  <a:ext cx="48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14:cNvPr>
                <p14:cNvContentPartPr/>
                <p14:nvPr/>
              </p14:nvContentPartPr>
              <p14:xfrm>
                <a:off x="6633634" y="4049194"/>
                <a:ext cx="63360" cy="16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FE7C8E-AC89-D243-A9C0-9AF34F7695A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8154" y="4034074"/>
                  <a:ext cx="93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14:cNvPr>
                <p14:cNvContentPartPr/>
                <p14:nvPr/>
              </p14:nvContentPartPr>
              <p14:xfrm>
                <a:off x="6743074" y="4136314"/>
                <a:ext cx="162360" cy="33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28B40A8-6450-1B46-88AD-A7DB802DCF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27954" y="4121194"/>
                  <a:ext cx="192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14:cNvPr>
                <p14:cNvContentPartPr/>
                <p14:nvPr/>
              </p14:nvContentPartPr>
              <p14:xfrm>
                <a:off x="6776554" y="4288954"/>
                <a:ext cx="266760" cy="51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5464DF-284F-8C4A-B91C-DE7E0D39C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61434" y="4273474"/>
                  <a:ext cx="2973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14:cNvPr>
                <p14:cNvContentPartPr/>
                <p14:nvPr/>
              </p14:nvContentPartPr>
              <p14:xfrm>
                <a:off x="7010194" y="4375714"/>
                <a:ext cx="204120" cy="450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56018E-8C58-544E-AA32-A665AC4782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95074" y="4360594"/>
                  <a:ext cx="2347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14:cNvPr>
                <p14:cNvContentPartPr/>
                <p14:nvPr/>
              </p14:nvContentPartPr>
              <p14:xfrm>
                <a:off x="6663874" y="4748314"/>
                <a:ext cx="144000" cy="27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09D923-E99E-0548-8D9E-65235E565B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8754" y="4732834"/>
                  <a:ext cx="174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14:cNvPr>
                <p14:cNvContentPartPr/>
                <p14:nvPr/>
              </p14:nvContentPartPr>
              <p14:xfrm>
                <a:off x="6865834" y="4811314"/>
                <a:ext cx="160200" cy="27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86C1A1-B99D-6049-A9F5-376E911C666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50354" y="4796194"/>
                  <a:ext cx="190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14:cNvPr>
                <p14:cNvContentPartPr/>
                <p14:nvPr/>
              </p14:nvContentPartPr>
              <p14:xfrm>
                <a:off x="7113514" y="4721314"/>
                <a:ext cx="124920" cy="190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4FD7FF-3044-6748-A908-24E895CBA5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98394" y="4706194"/>
                  <a:ext cx="155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14:cNvPr>
                <p14:cNvContentPartPr/>
                <p14:nvPr/>
              </p14:nvContentPartPr>
              <p14:xfrm>
                <a:off x="7072474" y="4517554"/>
                <a:ext cx="270720" cy="48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C90666-D22F-3C4D-8EFF-042307126F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57354" y="4502074"/>
                  <a:ext cx="301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14:cNvPr>
                <p14:cNvContentPartPr/>
                <p14:nvPr/>
              </p14:nvContentPartPr>
              <p14:xfrm>
                <a:off x="7251754" y="4909234"/>
                <a:ext cx="99000" cy="15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2D0368-FEBF-7B49-89FF-D29C6A9391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36634" y="4894114"/>
                  <a:ext cx="129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14:cNvPr>
                <p14:cNvContentPartPr/>
                <p14:nvPr/>
              </p14:nvContentPartPr>
              <p14:xfrm>
                <a:off x="4539154" y="3065314"/>
                <a:ext cx="2895840" cy="1057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031629-D2EB-9B45-9721-CBA6DA64D1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4034" y="3049834"/>
                  <a:ext cx="2926440" cy="10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14:cNvPr>
                <p14:cNvContentPartPr/>
                <p14:nvPr/>
              </p14:nvContentPartPr>
              <p14:xfrm>
                <a:off x="7010194" y="3809074"/>
                <a:ext cx="92520" cy="25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F61953-3DD2-A949-B597-A175F69F14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95074" y="3793954"/>
                  <a:ext cx="123120" cy="28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3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4048768-C880-0F4C-8CE6-B0B0E3F8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24" y="1186997"/>
            <a:ext cx="668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discrete outcome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e.g.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= 1, 2,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... we have</a:t>
            </a:r>
          </a:p>
        </p:txBody>
      </p:sp>
      <p:pic>
        <p:nvPicPr>
          <p:cNvPr id="7" name="Picture 8" descr="txp_fig">
            <a:extLst>
              <a:ext uri="{FF2B5EF4-FFF2-40B4-BE49-F238E27FC236}">
                <a16:creationId xmlns:a16="http://schemas.microsoft.com/office/drawing/2014/main" id="{7B2A0F9B-0C63-544A-A2E0-92B8DB10EF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4" y="1993221"/>
            <a:ext cx="15144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txp_fig">
            <a:extLst>
              <a:ext uri="{FF2B5EF4-FFF2-40B4-BE49-F238E27FC236}">
                <a16:creationId xmlns:a16="http://schemas.microsoft.com/office/drawing/2014/main" id="{71686FFC-569A-DA46-AFF7-4804A6F109B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6" y="2759756"/>
            <a:ext cx="18621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7C2A048-D55D-5B4F-85D6-675147A5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1921783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(mass) function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B3097873-12B4-E441-8886-CC5966623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399" y="2707368"/>
            <a:ext cx="5198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x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must take on one of its possible values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9B059A0-A883-C248-B1A4-8F4EDA4C7CC0}"/>
              </a:ext>
            </a:extLst>
          </p:cNvPr>
          <p:cNvSpPr txBox="1">
            <a:spLocks noChangeArrowheads="1"/>
          </p:cNvSpPr>
          <p:nvPr/>
        </p:nvSpPr>
        <p:spPr>
          <a:xfrm>
            <a:off x="322263" y="308428"/>
            <a:ext cx="8713787" cy="5016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Probability mass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14:cNvPr>
              <p14:cNvContentPartPr/>
              <p14:nvPr/>
            </p14:nvContentPartPr>
            <p14:xfrm>
              <a:off x="2351794" y="3826354"/>
              <a:ext cx="86760" cy="1914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BBDAFA6-47EB-A44A-B209-210BA3A72D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674" y="3811234"/>
                <a:ext cx="117360" cy="19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82BBFC7-BCDD-4D44-BC2E-B5BBA8EAFE41}"/>
              </a:ext>
            </a:extLst>
          </p:cNvPr>
          <p:cNvGrpSpPr/>
          <p:nvPr/>
        </p:nvGrpSpPr>
        <p:grpSpPr>
          <a:xfrm>
            <a:off x="2422714" y="5608714"/>
            <a:ext cx="4468320" cy="397440"/>
            <a:chOff x="2422714" y="5608714"/>
            <a:chExt cx="44683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14:cNvPr>
                <p14:cNvContentPartPr/>
                <p14:nvPr/>
              </p14:nvContentPartPr>
              <p14:xfrm>
                <a:off x="2422714" y="5608714"/>
                <a:ext cx="4060440" cy="154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F212C7-3CD2-0745-8E96-E5E4C15013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7234" y="5593594"/>
                  <a:ext cx="409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14:cNvPr>
                <p14:cNvContentPartPr/>
                <p14:nvPr/>
              </p14:nvContentPartPr>
              <p14:xfrm>
                <a:off x="6574954" y="5775034"/>
                <a:ext cx="316080" cy="18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B016C6-212D-A242-B097-3371556B9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59474" y="5759914"/>
                  <a:ext cx="346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14:cNvPr>
                <p14:cNvContentPartPr/>
                <p14:nvPr/>
              </p14:nvContentPartPr>
              <p14:xfrm>
                <a:off x="6614554" y="5729314"/>
                <a:ext cx="258120" cy="27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83A0EA-1ACA-244C-8332-06CDB00DB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99434" y="5714194"/>
                  <a:ext cx="28836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14:cNvPr>
              <p14:cNvContentPartPr/>
              <p14:nvPr/>
            </p14:nvContentPartPr>
            <p14:xfrm>
              <a:off x="4582714" y="4277794"/>
              <a:ext cx="85320" cy="1344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9C60EB-65D5-F544-804D-36BD802AC9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594" y="4262674"/>
                <a:ext cx="115560" cy="13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14:cNvPr>
              <p14:cNvContentPartPr/>
              <p14:nvPr/>
            </p14:nvContentPartPr>
            <p14:xfrm>
              <a:off x="5201554" y="4668394"/>
              <a:ext cx="75600" cy="1005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9E35AB4-A1F9-4446-8ACF-B656F05B4B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86434" y="4652914"/>
                <a:ext cx="10584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14:cNvPr>
              <p14:cNvContentPartPr/>
              <p14:nvPr/>
            </p14:nvContentPartPr>
            <p14:xfrm>
              <a:off x="5747314" y="5105074"/>
              <a:ext cx="69120" cy="518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623C203-4736-BE4E-9346-9C5E124F0E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2194" y="5089954"/>
                <a:ext cx="997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14:cNvPr>
              <p14:cNvContentPartPr/>
              <p14:nvPr/>
            </p14:nvContentPartPr>
            <p14:xfrm>
              <a:off x="2962354" y="5458594"/>
              <a:ext cx="66240" cy="262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AD33559-A270-A94C-8975-CF8D3C0933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46874" y="5443474"/>
                <a:ext cx="968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14:cNvPr>
              <p14:cNvContentPartPr/>
              <p14:nvPr/>
            </p14:nvContentPartPr>
            <p14:xfrm>
              <a:off x="3461314" y="5092114"/>
              <a:ext cx="105480" cy="603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7571EF4-68D2-6241-871C-942D69AEFB4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6194" y="5076994"/>
                <a:ext cx="13608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14:cNvPr>
              <p14:cNvContentPartPr/>
              <p14:nvPr/>
            </p14:nvContentPartPr>
            <p14:xfrm>
              <a:off x="3954154" y="4737154"/>
              <a:ext cx="118800" cy="943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73E3947-F3BC-134A-B890-2BEECE7D37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9034" y="4722034"/>
                <a:ext cx="149040" cy="9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5A67F8D8-112E-F84A-93C5-17E5F4A56748}"/>
              </a:ext>
            </a:extLst>
          </p:cNvPr>
          <p:cNvGrpSpPr/>
          <p:nvPr/>
        </p:nvGrpSpPr>
        <p:grpSpPr>
          <a:xfrm>
            <a:off x="2900794" y="5966554"/>
            <a:ext cx="2103840" cy="303120"/>
            <a:chOff x="2900794" y="5966554"/>
            <a:chExt cx="210384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14:cNvPr>
                <p14:cNvContentPartPr/>
                <p14:nvPr/>
              </p14:nvContentPartPr>
              <p14:xfrm>
                <a:off x="2900794" y="6025234"/>
                <a:ext cx="168480" cy="8532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FBE9EB12-79B1-3140-A1BA-553E4984C8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5674" y="6010114"/>
                  <a:ext cx="19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14:cNvPr>
                <p14:cNvContentPartPr/>
                <p14:nvPr/>
              </p14:nvContentPartPr>
              <p14:xfrm>
                <a:off x="2926714" y="5995714"/>
                <a:ext cx="81720" cy="20340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BF03CB38-A686-2442-83FB-CEA6937BEA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1234" y="5980234"/>
                  <a:ext cx="11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14:cNvPr>
                <p14:cNvContentPartPr/>
                <p14:nvPr/>
              </p14:nvContentPartPr>
              <p14:xfrm>
                <a:off x="3175474" y="6132874"/>
                <a:ext cx="46800" cy="13680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9F3AA08E-3D5E-EA4B-A006-ECFCB87FE3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0354" y="6117394"/>
                  <a:ext cx="77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14:cNvPr>
                <p14:cNvContentPartPr/>
                <p14:nvPr/>
              </p14:nvContentPartPr>
              <p14:xfrm>
                <a:off x="3521794" y="5966554"/>
                <a:ext cx="133920" cy="12600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EE1C06CB-0085-4842-9E65-F0A7F0F447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6314" y="5951434"/>
                  <a:ext cx="164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14:cNvPr>
                <p14:cNvContentPartPr/>
                <p14:nvPr/>
              </p14:nvContentPartPr>
              <p14:xfrm>
                <a:off x="3477514" y="5967274"/>
                <a:ext cx="147600" cy="21708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EF468466-49BD-9E4F-903E-0B6812B222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2034" y="5952154"/>
                  <a:ext cx="17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14:cNvPr>
                <p14:cNvContentPartPr/>
                <p14:nvPr/>
              </p14:nvContentPartPr>
              <p14:xfrm>
                <a:off x="3710434" y="6115954"/>
                <a:ext cx="178560" cy="142560"/>
              </p14:xfrm>
            </p:contentPart>
          </mc:Choice>
          <mc:Fallback xmlns=""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AAEE17DD-8BCC-DD47-A0EF-B999324132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94954" y="6100834"/>
                  <a:ext cx="20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14:cNvPr>
                <p14:cNvContentPartPr/>
                <p14:nvPr/>
              </p14:nvContentPartPr>
              <p14:xfrm>
                <a:off x="4134154" y="6074914"/>
                <a:ext cx="82440" cy="3240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56DC65B4-2321-B54C-866D-D28836239F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9034" y="6059434"/>
                  <a:ext cx="113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14:cNvPr>
                <p14:cNvContentPartPr/>
                <p14:nvPr/>
              </p14:nvContentPartPr>
              <p14:xfrm>
                <a:off x="4495594" y="6052234"/>
                <a:ext cx="86040" cy="19800"/>
              </p14:xfrm>
            </p:contentPart>
          </mc:Choice>
          <mc:Fallback xmlns=""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9DAFCB24-D076-2A4C-94B9-175CDD0C4B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0474" y="6037114"/>
                  <a:ext cx="11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14:cNvPr>
                <p14:cNvContentPartPr/>
                <p14:nvPr/>
              </p14:nvContentPartPr>
              <p14:xfrm>
                <a:off x="4909234" y="6084994"/>
                <a:ext cx="95400" cy="1476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81AE5C6A-DAE3-E24C-878F-2F057ED2DD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4114" y="6069514"/>
                  <a:ext cx="126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7" name="Group 6166">
            <a:extLst>
              <a:ext uri="{FF2B5EF4-FFF2-40B4-BE49-F238E27FC236}">
                <a16:creationId xmlns:a16="http://schemas.microsoft.com/office/drawing/2014/main" id="{F86523BE-42C8-6647-B188-2CB734C9FF49}"/>
              </a:ext>
            </a:extLst>
          </p:cNvPr>
          <p:cNvGrpSpPr/>
          <p:nvPr/>
        </p:nvGrpSpPr>
        <p:grpSpPr>
          <a:xfrm>
            <a:off x="1350994" y="3867754"/>
            <a:ext cx="906120" cy="401760"/>
            <a:chOff x="1350994" y="3867754"/>
            <a:chExt cx="9061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14:cNvPr>
                <p14:cNvContentPartPr/>
                <p14:nvPr/>
              </p14:nvContentPartPr>
              <p14:xfrm>
                <a:off x="1356754" y="3933994"/>
                <a:ext cx="11880" cy="27180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AA1B5895-EB4E-0848-B916-7DF85E71F0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1634" y="3918514"/>
                  <a:ext cx="42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14:cNvPr>
                <p14:cNvContentPartPr/>
                <p14:nvPr/>
              </p14:nvContentPartPr>
              <p14:xfrm>
                <a:off x="1350994" y="3867754"/>
                <a:ext cx="175320" cy="21600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15965D32-E729-534A-A06D-3BEDBE4C4A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35874" y="3852634"/>
                  <a:ext cx="205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14:cNvPr>
                <p14:cNvContentPartPr/>
                <p14:nvPr/>
              </p14:nvContentPartPr>
              <p14:xfrm>
                <a:off x="1630354" y="3880354"/>
                <a:ext cx="99720" cy="34056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DAECA49B-5F32-5A45-8706-893730D8B9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15234" y="3864874"/>
                  <a:ext cx="1303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14:cNvPr>
                <p14:cNvContentPartPr/>
                <p14:nvPr/>
              </p14:nvContentPartPr>
              <p14:xfrm>
                <a:off x="1766074" y="4031914"/>
                <a:ext cx="124560" cy="9396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E7DB034F-7099-3142-B446-EE7ACA13AC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0954" y="4016794"/>
                  <a:ext cx="154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14:cNvPr>
                <p14:cNvContentPartPr/>
                <p14:nvPr/>
              </p14:nvContentPartPr>
              <p14:xfrm>
                <a:off x="1777234" y="4026154"/>
                <a:ext cx="73800" cy="151200"/>
              </p14:xfrm>
            </p:contentPart>
          </mc:Choice>
          <mc:Fallback xmlns=""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2694323F-2B43-9B41-AE3E-45AA6C98E2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1754" y="4010674"/>
                  <a:ext cx="10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14:cNvPr>
                <p14:cNvContentPartPr/>
                <p14:nvPr/>
              </p14:nvContentPartPr>
              <p14:xfrm>
                <a:off x="1996114" y="4157554"/>
                <a:ext cx="39600" cy="7236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7B381055-C552-0F4A-B2A2-C181DEA867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80994" y="4142074"/>
                  <a:ext cx="70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14:cNvPr>
                <p14:cNvContentPartPr/>
                <p14:nvPr/>
              </p14:nvContentPartPr>
              <p14:xfrm>
                <a:off x="1991074" y="4066114"/>
                <a:ext cx="26640" cy="756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1322454C-626D-ED4E-BDC7-53E7DD856D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75954" y="4050634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14:cNvPr>
                <p14:cNvContentPartPr/>
                <p14:nvPr/>
              </p14:nvContentPartPr>
              <p14:xfrm>
                <a:off x="2122474" y="3896194"/>
                <a:ext cx="134640" cy="3733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43757BDC-89E6-6047-B40C-8439B3A336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7354" y="3880714"/>
                  <a:ext cx="165240" cy="40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7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7F47BC-D8AD-CB4F-830D-87CC5A9B0871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Cumulative distribution function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3484744-1CE3-2447-AA55-F5166FF6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55675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to have outcome less than or equal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6A26DA65-532E-3843-836D-2B8E6115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49413"/>
            <a:ext cx="4195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cumulative distribution function</a:t>
            </a:r>
          </a:p>
        </p:txBody>
      </p:sp>
      <p:pic>
        <p:nvPicPr>
          <p:cNvPr id="9" name="Picture 18" descr="fig_1_3_a">
            <a:extLst>
              <a:ext uri="{FF2B5EF4-FFF2-40B4-BE49-F238E27FC236}">
                <a16:creationId xmlns:a16="http://schemas.microsoft.com/office/drawing/2014/main" id="{C29D1062-B9B9-A443-9505-ECA642C5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695575"/>
            <a:ext cx="30432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fig_1_3_b">
            <a:extLst>
              <a:ext uri="{FF2B5EF4-FFF2-40B4-BE49-F238E27FC236}">
                <a16:creationId xmlns:a16="http://schemas.microsoft.com/office/drawing/2014/main" id="{B74A087F-ACC5-794E-B5DD-FF045E34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622550"/>
            <a:ext cx="30432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0">
            <a:extLst>
              <a:ext uri="{FF2B5EF4-FFF2-40B4-BE49-F238E27FC236}">
                <a16:creationId xmlns:a16="http://schemas.microsoft.com/office/drawing/2014/main" id="{01960DF3-C415-7941-8081-9B0DBB94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49221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Alternatively define pdf with</a:t>
            </a:r>
          </a:p>
        </p:txBody>
      </p:sp>
      <p:pic>
        <p:nvPicPr>
          <p:cNvPr id="12" name="Picture 22" descr="txp_fig">
            <a:extLst>
              <a:ext uri="{FF2B5EF4-FFF2-40B4-BE49-F238E27FC236}">
                <a16:creationId xmlns:a16="http://schemas.microsoft.com/office/drawing/2014/main" id="{9530FA2F-1908-9D4E-8546-F87ED1B505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437188"/>
            <a:ext cx="20589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txp_fig">
            <a:extLst>
              <a:ext uri="{FF2B5EF4-FFF2-40B4-BE49-F238E27FC236}">
                <a16:creationId xmlns:a16="http://schemas.microsoft.com/office/drawing/2014/main" id="{F2A22F3C-C269-9247-BCDE-CD1EB44A74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19250"/>
            <a:ext cx="30130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Statistical Data Analysis / lecture week 1</a:t>
            </a:r>
          </a:p>
        </p:txBody>
      </p:sp>
      <p:pic>
        <p:nvPicPr>
          <p:cNvPr id="6" name="Picture 18" descr="fig_1_3_a">
            <a:extLst>
              <a:ext uri="{FF2B5EF4-FFF2-40B4-BE49-F238E27FC236}">
                <a16:creationId xmlns:a16="http://schemas.microsoft.com/office/drawing/2014/main" id="{0A8247F1-79ED-D941-BB56-C9E1E3DB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6" y="1639555"/>
            <a:ext cx="3719059" cy="327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fig_1_3_b">
            <a:extLst>
              <a:ext uri="{FF2B5EF4-FFF2-40B4-BE49-F238E27FC236}">
                <a16:creationId xmlns:a16="http://schemas.microsoft.com/office/drawing/2014/main" id="{257C5A1C-7A16-2649-956F-1F87A7BC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3133"/>
            <a:ext cx="3719058" cy="33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91FF44-8D4D-6A4B-863E-273380E7F108}"/>
                  </a:ext>
                </a:extLst>
              </p14:cNvPr>
              <p14:cNvContentPartPr/>
              <p14:nvPr/>
            </p14:nvContentPartPr>
            <p14:xfrm>
              <a:off x="2414074" y="2264534"/>
              <a:ext cx="46800" cy="205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91FF44-8D4D-6A4B-863E-273380E7F1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8954" y="2249054"/>
                <a:ext cx="77400" cy="20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10CEE5D-18A7-CA4D-8CF5-0EFD0F6B8D3C}"/>
              </a:ext>
            </a:extLst>
          </p:cNvPr>
          <p:cNvGrpSpPr/>
          <p:nvPr/>
        </p:nvGrpSpPr>
        <p:grpSpPr>
          <a:xfrm>
            <a:off x="2131114" y="1839374"/>
            <a:ext cx="537480" cy="339840"/>
            <a:chOff x="2131114" y="1948234"/>
            <a:chExt cx="53748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22FBAB-BC41-DF42-8967-F42EF964560F}"/>
                    </a:ext>
                  </a:extLst>
                </p14:cNvPr>
                <p14:cNvContentPartPr/>
                <p14:nvPr/>
              </p14:nvContentPartPr>
              <p14:xfrm>
                <a:off x="2131114" y="2001874"/>
                <a:ext cx="225360" cy="137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22FBAB-BC41-DF42-8967-F42EF96456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15994" y="1986754"/>
                  <a:ext cx="255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538033-31C5-3241-A083-D62C4ADF88DD}"/>
                    </a:ext>
                  </a:extLst>
                </p14:cNvPr>
                <p14:cNvContentPartPr/>
                <p14:nvPr/>
              </p14:nvContentPartPr>
              <p14:xfrm>
                <a:off x="2171074" y="1948234"/>
                <a:ext cx="163080" cy="208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538033-31C5-3241-A083-D62C4ADF88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5954" y="1933114"/>
                  <a:ext cx="193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31315B-1E28-8549-8D34-0C2F5DB04E46}"/>
                    </a:ext>
                  </a:extLst>
                </p14:cNvPr>
                <p14:cNvContentPartPr/>
                <p14:nvPr/>
              </p14:nvContentPartPr>
              <p14:xfrm>
                <a:off x="2412634" y="2089714"/>
                <a:ext cx="255960" cy="19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31315B-1E28-8549-8D34-0C2F5DB04E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7514" y="2074594"/>
                  <a:ext cx="2862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A8BE38-7CC2-AA4F-886E-8170F83CCAC4}"/>
              </a:ext>
            </a:extLst>
          </p:cNvPr>
          <p:cNvGrpSpPr/>
          <p:nvPr/>
        </p:nvGrpSpPr>
        <p:grpSpPr>
          <a:xfrm>
            <a:off x="1521634" y="3113054"/>
            <a:ext cx="927720" cy="1157400"/>
            <a:chOff x="1521634" y="3221914"/>
            <a:chExt cx="927720" cy="11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8BA3AD-ADEB-E045-9DDC-2D71E3D734B2}"/>
                    </a:ext>
                  </a:extLst>
                </p14:cNvPr>
                <p14:cNvContentPartPr/>
                <p14:nvPr/>
              </p14:nvContentPartPr>
              <p14:xfrm>
                <a:off x="2333794" y="3270514"/>
                <a:ext cx="101880" cy="10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8BA3AD-ADEB-E045-9DDC-2D71E3D734B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18314" y="3255394"/>
                  <a:ext cx="132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AD683D-3D47-804D-8149-3D4F62C2B896}"/>
                    </a:ext>
                  </a:extLst>
                </p14:cNvPr>
                <p14:cNvContentPartPr/>
                <p14:nvPr/>
              </p14:nvContentPartPr>
              <p14:xfrm>
                <a:off x="2198794" y="3494074"/>
                <a:ext cx="250560" cy="189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AD683D-3D47-804D-8149-3D4F62C2B8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3314" y="3478954"/>
                  <a:ext cx="281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65925F-1CC5-924C-B697-6687888A0CA7}"/>
                    </a:ext>
                  </a:extLst>
                </p14:cNvPr>
                <p14:cNvContentPartPr/>
                <p14:nvPr/>
              </p14:nvContentPartPr>
              <p14:xfrm>
                <a:off x="2110234" y="3759034"/>
                <a:ext cx="279720" cy="25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65925F-1CC5-924C-B697-6687888A0C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94754" y="3743914"/>
                  <a:ext cx="310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26A532-BC32-E34C-9230-4D1EC290269B}"/>
                    </a:ext>
                  </a:extLst>
                </p14:cNvPr>
                <p14:cNvContentPartPr/>
                <p14:nvPr/>
              </p14:nvContentPartPr>
              <p14:xfrm>
                <a:off x="1948234" y="4071154"/>
                <a:ext cx="390600" cy="25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26A532-BC32-E34C-9230-4D1EC29026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3114" y="4055674"/>
                  <a:ext cx="421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E18D24C-3FD2-A443-BD12-DCFC7A9933A6}"/>
                    </a:ext>
                  </a:extLst>
                </p14:cNvPr>
                <p14:cNvContentPartPr/>
                <p14:nvPr/>
              </p14:nvContentPartPr>
              <p14:xfrm>
                <a:off x="1772554" y="4305514"/>
                <a:ext cx="313200" cy="73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E18D24C-3FD2-A443-BD12-DCFC7A9933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57434" y="4290034"/>
                  <a:ext cx="343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49EB20-81B6-B14F-8961-F16482214F49}"/>
                    </a:ext>
                  </a:extLst>
                </p14:cNvPr>
                <p14:cNvContentPartPr/>
                <p14:nvPr/>
              </p14:nvContentPartPr>
              <p14:xfrm>
                <a:off x="1521634" y="3221914"/>
                <a:ext cx="302400" cy="27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49EB20-81B6-B14F-8961-F16482214F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06514" y="3206794"/>
                  <a:ext cx="332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04AD63-EB0A-AF44-BF68-7BE0DD8B10A4}"/>
                    </a:ext>
                  </a:extLst>
                </p14:cNvPr>
                <p14:cNvContentPartPr/>
                <p14:nvPr/>
              </p14:nvContentPartPr>
              <p14:xfrm>
                <a:off x="1893154" y="3324154"/>
                <a:ext cx="381960" cy="64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04AD63-EB0A-AF44-BF68-7BE0DD8B10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78034" y="3309034"/>
                  <a:ext cx="41256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AAF6B3-E0C7-A441-9078-40F4AF45FA38}"/>
                    </a:ext>
                  </a:extLst>
                </p14:cNvPr>
                <p14:cNvContentPartPr/>
                <p14:nvPr/>
              </p14:nvContentPartPr>
              <p14:xfrm>
                <a:off x="2226874" y="3880354"/>
                <a:ext cx="48240" cy="9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AAF6B3-E0C7-A441-9078-40F4AF45FA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1754" y="3864874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C22C47-A8C9-A646-BAAE-629D4B556DD0}"/>
                    </a:ext>
                  </a:extLst>
                </p14:cNvPr>
                <p14:cNvContentPartPr/>
                <p14:nvPr/>
              </p14:nvContentPartPr>
              <p14:xfrm>
                <a:off x="2189434" y="3963514"/>
                <a:ext cx="161280" cy="7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C22C47-A8C9-A646-BAAE-629D4B556D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3954" y="3948394"/>
                  <a:ext cx="1918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C6424CC-65B4-7B4D-B37B-A1F0E6155264}"/>
                  </a:ext>
                </a:extLst>
              </p14:cNvPr>
              <p14:cNvContentPartPr/>
              <p14:nvPr/>
            </p14:nvContentPartPr>
            <p14:xfrm>
              <a:off x="6407194" y="3655214"/>
              <a:ext cx="33120" cy="640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6424CC-65B4-7B4D-B37B-A1F0E61552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91714" y="3640094"/>
                <a:ext cx="6336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9A3CA5-7B59-C540-9B5E-B84E30E6E35C}"/>
                  </a:ext>
                </a:extLst>
              </p14:cNvPr>
              <p14:cNvContentPartPr/>
              <p14:nvPr/>
            </p14:nvContentPartPr>
            <p14:xfrm>
              <a:off x="5322874" y="3653054"/>
              <a:ext cx="1030320" cy="48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9A3CA5-7B59-C540-9B5E-B84E30E6E3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07754" y="3637934"/>
                <a:ext cx="106092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0632CAA-865B-994D-AD69-1DC69902C40D}"/>
              </a:ext>
            </a:extLst>
          </p:cNvPr>
          <p:cNvGrpSpPr/>
          <p:nvPr/>
        </p:nvGrpSpPr>
        <p:grpSpPr>
          <a:xfrm>
            <a:off x="6543634" y="3551534"/>
            <a:ext cx="1015920" cy="219240"/>
            <a:chOff x="6543634" y="3660394"/>
            <a:chExt cx="10159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9BD8F9-22BA-E740-BCE0-AB6CB624EF33}"/>
                    </a:ext>
                  </a:extLst>
                </p14:cNvPr>
                <p14:cNvContentPartPr/>
                <p14:nvPr/>
              </p14:nvContentPartPr>
              <p14:xfrm>
                <a:off x="6543634" y="3771994"/>
                <a:ext cx="132480" cy="3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9BD8F9-22BA-E740-BCE0-AB6CB624EF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28154" y="3756874"/>
                  <a:ext cx="163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D5C190-E947-E848-BDD5-72A83DD4474D}"/>
                    </a:ext>
                  </a:extLst>
                </p14:cNvPr>
                <p14:cNvContentPartPr/>
                <p14:nvPr/>
              </p14:nvContentPartPr>
              <p14:xfrm>
                <a:off x="6865114" y="3820594"/>
                <a:ext cx="468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D5C190-E947-E848-BDD5-72A83DD447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9634" y="3805474"/>
                  <a:ext cx="35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0B945A-1E85-5E40-B0A4-733E70B8623E}"/>
                    </a:ext>
                  </a:extLst>
                </p14:cNvPr>
                <p14:cNvContentPartPr/>
                <p14:nvPr/>
              </p14:nvContentPartPr>
              <p14:xfrm>
                <a:off x="6868714" y="3811234"/>
                <a:ext cx="61200" cy="19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0B945A-1E85-5E40-B0A4-733E70B862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3594" y="3796114"/>
                  <a:ext cx="91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4F2A3D-2E07-5744-810B-B2FB3B9E47AD}"/>
                    </a:ext>
                  </a:extLst>
                </p14:cNvPr>
                <p14:cNvContentPartPr/>
                <p14:nvPr/>
              </p14:nvContentPartPr>
              <p14:xfrm>
                <a:off x="6873754" y="3794674"/>
                <a:ext cx="15804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4F2A3D-2E07-5744-810B-B2FB3B9E47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58634" y="3779194"/>
                  <a:ext cx="188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983CBB-8C3C-4849-8D8E-16040F95515E}"/>
                    </a:ext>
                  </a:extLst>
                </p14:cNvPr>
                <p14:cNvContentPartPr/>
                <p14:nvPr/>
              </p14:nvContentPartPr>
              <p14:xfrm>
                <a:off x="7272994" y="3660394"/>
                <a:ext cx="286560" cy="21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983CBB-8C3C-4849-8D8E-16040F9551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57514" y="3644914"/>
                  <a:ext cx="31716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B148AE2-50A7-5246-92E7-180EC2331963}"/>
                  </a:ext>
                </a:extLst>
              </p14:cNvPr>
              <p14:cNvContentPartPr/>
              <p14:nvPr/>
            </p14:nvContentPartPr>
            <p14:xfrm>
              <a:off x="6338794" y="2879414"/>
              <a:ext cx="29520" cy="12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B148AE2-50A7-5246-92E7-180EC23319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23674" y="2864294"/>
                <a:ext cx="597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59DA9D3-0359-C544-AD9A-F9D89D082475}"/>
                  </a:ext>
                </a:extLst>
              </p14:cNvPr>
              <p14:cNvContentPartPr/>
              <p14:nvPr/>
            </p14:nvContentPartPr>
            <p14:xfrm>
              <a:off x="6392074" y="3200894"/>
              <a:ext cx="19800" cy="121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59DA9D3-0359-C544-AD9A-F9D89D0824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76594" y="3185774"/>
                <a:ext cx="50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3828E2-C63E-B44B-8CF8-7DDD5E0530FC}"/>
                  </a:ext>
                </a:extLst>
              </p14:cNvPr>
              <p14:cNvContentPartPr/>
              <p14:nvPr/>
            </p14:nvContentPartPr>
            <p14:xfrm>
              <a:off x="6400714" y="3461534"/>
              <a:ext cx="12600" cy="81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3828E2-C63E-B44B-8CF8-7DDD5E0530F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85234" y="3446054"/>
                <a:ext cx="4320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925E69BC-C872-8241-8A71-11A3BC1C62C8}"/>
              </a:ext>
            </a:extLst>
          </p:cNvPr>
          <p:cNvGrpSpPr/>
          <p:nvPr/>
        </p:nvGrpSpPr>
        <p:grpSpPr>
          <a:xfrm>
            <a:off x="6241594" y="2489894"/>
            <a:ext cx="413640" cy="261360"/>
            <a:chOff x="6241594" y="2598754"/>
            <a:chExt cx="41364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79F48C0-2088-F643-9FB8-467A4537825C}"/>
                    </a:ext>
                  </a:extLst>
                </p14:cNvPr>
                <p14:cNvContentPartPr/>
                <p14:nvPr/>
              </p14:nvContentPartPr>
              <p14:xfrm>
                <a:off x="6259234" y="2607394"/>
                <a:ext cx="169560" cy="18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79F48C0-2088-F643-9FB8-467A4537825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43754" y="2591914"/>
                  <a:ext cx="199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EFC26E-74E9-D846-A0C6-94F9ECB5554F}"/>
                    </a:ext>
                  </a:extLst>
                </p14:cNvPr>
                <p14:cNvContentPartPr/>
                <p14:nvPr/>
              </p14:nvContentPartPr>
              <p14:xfrm>
                <a:off x="6241594" y="2598754"/>
                <a:ext cx="189720" cy="160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EFC26E-74E9-D846-A0C6-94F9ECB555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26474" y="2583634"/>
                  <a:ext cx="220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51E75C-AA51-5948-8DCB-E4B5A5391ACF}"/>
                    </a:ext>
                  </a:extLst>
                </p14:cNvPr>
                <p14:cNvContentPartPr/>
                <p14:nvPr/>
              </p14:nvContentPartPr>
              <p14:xfrm>
                <a:off x="6438514" y="2718274"/>
                <a:ext cx="213120" cy="131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51E75C-AA51-5948-8DCB-E4B5A5391A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23034" y="2703154"/>
                  <a:ext cx="243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3798C7-54D1-1E4C-A3BC-FD37B4068490}"/>
                    </a:ext>
                  </a:extLst>
                </p14:cNvPr>
                <p14:cNvContentPartPr/>
                <p14:nvPr/>
              </p14:nvContentPartPr>
              <p14:xfrm>
                <a:off x="6465874" y="2797474"/>
                <a:ext cx="189360" cy="62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3798C7-54D1-1E4C-A3BC-FD37B40684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50754" y="2782354"/>
                  <a:ext cx="219960" cy="93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6" name="Rectangle 2">
            <a:extLst>
              <a:ext uri="{FF2B5EF4-FFF2-40B4-BE49-F238E27FC236}">
                <a16:creationId xmlns:a16="http://schemas.microsoft.com/office/drawing/2014/main" id="{AECAD172-B399-0342-86A6-2771D096626D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34950"/>
            <a:ext cx="7292976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Quantiles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7711CE-3422-0347-9979-05B081A06FEE}"/>
              </a:ext>
            </a:extLst>
          </p:cNvPr>
          <p:cNvSpPr txBox="1"/>
          <p:nvPr/>
        </p:nvSpPr>
        <p:spPr>
          <a:xfrm>
            <a:off x="613742" y="871694"/>
            <a:ext cx="694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quantile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-point)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(0 ≤ 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B7B5B0-201A-D345-B2A1-F45E3AFB9857}"/>
              </a:ext>
            </a:extLst>
          </p:cNvPr>
          <p:cNvSpPr txBox="1"/>
          <p:nvPr/>
        </p:nvSpPr>
        <p:spPr>
          <a:xfrm>
            <a:off x="611186" y="4940132"/>
            <a:ext cx="841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inverse of cumulative distribution: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603A857-A784-9845-86D8-C6626838F412}"/>
              </a:ext>
            </a:extLst>
          </p:cNvPr>
          <p:cNvSpPr txBox="1"/>
          <p:nvPr/>
        </p:nvSpPr>
        <p:spPr>
          <a:xfrm>
            <a:off x="578528" y="5453731"/>
            <a:ext cx="495135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case of quantile: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median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(compare to peak of pdf = mode)</a:t>
            </a:r>
          </a:p>
        </p:txBody>
      </p:sp>
    </p:spTree>
    <p:extLst>
      <p:ext uri="{BB962C8B-B14F-4D97-AF65-F5344CB8AC3E}">
        <p14:creationId xmlns:p14="http://schemas.microsoft.com/office/powerpoint/2010/main" val="383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D7D9D11-467B-A749-9CE6-E6B42373C734}"/>
              </a:ext>
            </a:extLst>
          </p:cNvPr>
          <p:cNvSpPr txBox="1">
            <a:spLocks noChangeArrowheads="1"/>
          </p:cNvSpPr>
          <p:nvPr/>
        </p:nvSpPr>
        <p:spPr>
          <a:xfrm>
            <a:off x="650875" y="219869"/>
            <a:ext cx="3168650" cy="3587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Histograms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C07F38C-312A-BF4A-8A78-8A8F068E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26" y="3076028"/>
            <a:ext cx="403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pdf = histogram with infinite data sample, zero bin width, normalized to unit area.</a:t>
            </a:r>
          </a:p>
        </p:txBody>
      </p:sp>
      <p:pic>
        <p:nvPicPr>
          <p:cNvPr id="8" name="Picture 13" descr="txp_fig">
            <a:extLst>
              <a:ext uri="{FF2B5EF4-FFF2-40B4-BE49-F238E27FC236}">
                <a16:creationId xmlns:a16="http://schemas.microsoft.com/office/drawing/2014/main" id="{E86614C4-234C-664B-B4C3-3D38180CBEC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6" y="4569923"/>
            <a:ext cx="19081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fig_1_2">
            <a:extLst>
              <a:ext uri="{FF2B5EF4-FFF2-40B4-BE49-F238E27FC236}">
                <a16:creationId xmlns:a16="http://schemas.microsoft.com/office/drawing/2014/main" id="{95F4C755-397D-CE4F-A8BE-23652B27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98" y="1134772"/>
            <a:ext cx="4778457" cy="441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C31638-1ADA-0443-AC05-3C392C955854}"/>
              </a:ext>
            </a:extLst>
          </p:cNvPr>
          <p:cNvSpPr txBox="1"/>
          <p:nvPr/>
        </p:nvSpPr>
        <p:spPr>
          <a:xfrm>
            <a:off x="499519" y="5708004"/>
            <a:ext cx="844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normalize histogram to unit area, compare directly  to pdf.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B2BD2-85C1-7B42-8C86-3976699932C5}"/>
              </a:ext>
            </a:extLst>
          </p:cNvPr>
          <p:cNvSpPr txBox="1"/>
          <p:nvPr/>
        </p:nvSpPr>
        <p:spPr>
          <a:xfrm>
            <a:off x="202865" y="1058913"/>
            <a:ext cx="394723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sample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>
              <a:spcAft>
                <a:spcPts val="12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very large.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bins, bin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48" y="59042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 (1)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C5B7859-DC4D-6D40-9B23-29A6C19B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20" y="667102"/>
            <a:ext cx="891218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year’s lectures: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Mondays 2-5 pm starting 3 Oct., no reading week.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First two hours are the primary lectures, 3</a:t>
            </a:r>
            <a:r>
              <a:rPr lang="en-US" altLang="en-US" sz="2400" baseline="30000" dirty="0">
                <a:latin typeface="+mn-lt"/>
              </a:rPr>
              <a:t>rd</a:t>
            </a:r>
            <a:r>
              <a:rPr lang="en-US" altLang="en-US" sz="2400" dirty="0">
                <a:latin typeface="+mn-lt"/>
              </a:rPr>
              <a:t> hour is discussion 	session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(additional examples, discussion of problem sheets, 	computing tools, etc.).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Venue:  Birkbeck College MAL 532: 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Lectures will be close to 2020/21 recordings.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There will be 9 problem sheets.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Some paper &amp; pencil, some computing problems.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Due weekly Mondays 4 pm starting lecture week 3 through 11.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Late submissions according to College policy (10% off for 24h,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then no credit unless agreed ).</a:t>
            </a:r>
          </a:p>
        </p:txBody>
      </p:sp>
    </p:spTree>
    <p:extLst>
      <p:ext uri="{BB962C8B-B14F-4D97-AF65-F5344CB8AC3E}">
        <p14:creationId xmlns:p14="http://schemas.microsoft.com/office/powerpoint/2010/main" val="11096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4832E8-882D-2144-9FBF-969487D674D3}"/>
              </a:ext>
            </a:extLst>
          </p:cNvPr>
          <p:cNvSpPr txBox="1">
            <a:spLocks noChangeArrowheads="1"/>
          </p:cNvSpPr>
          <p:nvPr/>
        </p:nvSpPr>
        <p:spPr>
          <a:xfrm>
            <a:off x="250824" y="312961"/>
            <a:ext cx="7826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distributions, joint pdf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0E84931-FFB5-F440-B1B0-3BF6F861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27" y="1297216"/>
            <a:ext cx="4319587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Outcome of experiment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charac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terized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by several values, e.g. an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-component vector,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... 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91639CA-0F91-7A43-AAFB-B72257DE6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029" y="4202339"/>
            <a:ext cx="1300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joint pdf 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7F5753D8-AB36-224A-BDEB-3C497243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73" y="1332201"/>
            <a:ext cx="4013200" cy="373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txp_fig">
            <a:extLst>
              <a:ext uri="{FF2B5EF4-FFF2-40B4-BE49-F238E27FC236}">
                <a16:creationId xmlns:a16="http://schemas.microsoft.com/office/drawing/2014/main" id="{55E3088A-76C9-A843-BBB0-1ADAAA27C3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4" y="3443514"/>
            <a:ext cx="30210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txp_fig">
            <a:extLst>
              <a:ext uri="{FF2B5EF4-FFF2-40B4-BE49-F238E27FC236}">
                <a16:creationId xmlns:a16="http://schemas.microsoft.com/office/drawing/2014/main" id="{B03C0359-3C6D-DB4E-8353-343D7A129F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68" y="5896204"/>
            <a:ext cx="42529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0">
            <a:extLst>
              <a:ext uri="{FF2B5EF4-FFF2-40B4-BE49-F238E27FC236}">
                <a16:creationId xmlns:a16="http://schemas.microsoft.com/office/drawing/2014/main" id="{DD981B42-388D-7142-9C57-453B3006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43" y="5896204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Normalization: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F3B73C-A330-7B4C-A789-614EFDBC4EEE}"/>
              </a:ext>
            </a:extLst>
          </p:cNvPr>
          <p:cNvCxnSpPr>
            <a:cxnSpLocks/>
          </p:cNvCxnSpPr>
          <p:nvPr/>
        </p:nvCxnSpPr>
        <p:spPr>
          <a:xfrm flipV="1">
            <a:off x="2527979" y="3881939"/>
            <a:ext cx="170656" cy="320400"/>
          </a:xfrm>
          <a:prstGeom prst="straightConnector1">
            <a:avLst/>
          </a:prstGeom>
          <a:ln w="25400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9F9C9FF-4A6D-294B-B591-D122CFD05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41" y="5007871"/>
            <a:ext cx="4792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9D23730-4AFE-C541-B2DD-F2340FABF311}"/>
              </a:ext>
            </a:extLst>
          </p:cNvPr>
          <p:cNvSpPr txBox="1">
            <a:spLocks noChangeArrowheads="1"/>
          </p:cNvSpPr>
          <p:nvPr/>
        </p:nvSpPr>
        <p:spPr>
          <a:xfrm>
            <a:off x="554264" y="304260"/>
            <a:ext cx="3025775" cy="5652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Marginal pdf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45DB7FD-6EB7-7643-A930-74C0DAF1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71108"/>
            <a:ext cx="4554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Sometimes we want only pdf of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(or one) of the components: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5269722-741D-1F4A-BBE0-D064C650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406" y="4358639"/>
            <a:ext cx="1834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marginal pdf </a:t>
            </a:r>
          </a:p>
        </p:txBody>
      </p:sp>
      <p:pic>
        <p:nvPicPr>
          <p:cNvPr id="12" name="Picture 12" descr="txp_fig">
            <a:extLst>
              <a:ext uri="{FF2B5EF4-FFF2-40B4-BE49-F238E27FC236}">
                <a16:creationId xmlns:a16="http://schemas.microsoft.com/office/drawing/2014/main" id="{921C6DB6-B232-BD40-8168-4534CEFCEC9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6" y="5925858"/>
            <a:ext cx="49355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7" descr="txp_fig">
            <a:extLst>
              <a:ext uri="{FF2B5EF4-FFF2-40B4-BE49-F238E27FC236}">
                <a16:creationId xmlns:a16="http://schemas.microsoft.com/office/drawing/2014/main" id="{23F7BD0D-8393-324B-B8AC-65E8D759EC2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65350"/>
            <a:ext cx="322421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9" descr="txp_fig">
            <a:extLst>
              <a:ext uri="{FF2B5EF4-FFF2-40B4-BE49-F238E27FC236}">
                <a16:creationId xmlns:a16="http://schemas.microsoft.com/office/drawing/2014/main" id="{E58245B5-730E-A14B-B5BF-058B8104528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4" y="4355836"/>
            <a:ext cx="2436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C6089A-B5FA-4C4F-B12F-60C4C6656555}"/>
              </a:ext>
            </a:extLst>
          </p:cNvPr>
          <p:cNvGrpSpPr/>
          <p:nvPr/>
        </p:nvGrpSpPr>
        <p:grpSpPr>
          <a:xfrm>
            <a:off x="4696619" y="627062"/>
            <a:ext cx="4013200" cy="3730625"/>
            <a:chOff x="4696619" y="627062"/>
            <a:chExt cx="4013200" cy="3730625"/>
          </a:xfrm>
        </p:grpSpPr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7D3B0828-6CBE-864A-BD3F-FA56D3931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619" y="627062"/>
              <a:ext cx="4013200" cy="373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15">
              <a:extLst>
                <a:ext uri="{FF2B5EF4-FFF2-40B4-BE49-F238E27FC236}">
                  <a16:creationId xmlns:a16="http://schemas.microsoft.com/office/drawing/2014/main" id="{FDAD1BB1-0655-0D4D-89EE-342153489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2211387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>
              <a:extLst>
                <a:ext uri="{FF2B5EF4-FFF2-40B4-BE49-F238E27FC236}">
                  <a16:creationId xmlns:a16="http://schemas.microsoft.com/office/drawing/2014/main" id="{9539987F-BED0-AF47-8916-0663D4D4C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2068512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7">
              <a:extLst>
                <a:ext uri="{FF2B5EF4-FFF2-40B4-BE49-F238E27FC236}">
                  <a16:creationId xmlns:a16="http://schemas.microsoft.com/office/drawing/2014/main" id="{058EC793-9A9D-BE47-B34E-BF6D234E2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1924050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8">
              <a:extLst>
                <a:ext uri="{FF2B5EF4-FFF2-40B4-BE49-F238E27FC236}">
                  <a16:creationId xmlns:a16="http://schemas.microsoft.com/office/drawing/2014/main" id="{338CB68F-3FF8-9248-9C57-ED08E95E7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779587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395A4100-B57E-6840-8627-DB1E77FD9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63512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0">
              <a:extLst>
                <a:ext uri="{FF2B5EF4-FFF2-40B4-BE49-F238E27FC236}">
                  <a16:creationId xmlns:a16="http://schemas.microsoft.com/office/drawing/2014/main" id="{2B53DE07-4C40-2F4A-BFDD-82CF1AB76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4922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1">
              <a:extLst>
                <a:ext uri="{FF2B5EF4-FFF2-40B4-BE49-F238E27FC236}">
                  <a16:creationId xmlns:a16="http://schemas.microsoft.com/office/drawing/2014/main" id="{2F957A92-75BB-7042-AE7B-A9BD62B8B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1347787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2">
              <a:extLst>
                <a:ext uri="{FF2B5EF4-FFF2-40B4-BE49-F238E27FC236}">
                  <a16:creationId xmlns:a16="http://schemas.microsoft.com/office/drawing/2014/main" id="{E517186B-4695-4D43-8550-0463F78D7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20332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3">
              <a:extLst>
                <a:ext uri="{FF2B5EF4-FFF2-40B4-BE49-F238E27FC236}">
                  <a16:creationId xmlns:a16="http://schemas.microsoft.com/office/drawing/2014/main" id="{985E4D88-9220-D04A-90EE-B32E6ABF3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10604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4">
              <a:extLst>
                <a:ext uri="{FF2B5EF4-FFF2-40B4-BE49-F238E27FC236}">
                  <a16:creationId xmlns:a16="http://schemas.microsoft.com/office/drawing/2014/main" id="{0CBD4811-8FCF-2B41-9B2D-CF1226F8C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25717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5">
              <a:extLst>
                <a:ext uri="{FF2B5EF4-FFF2-40B4-BE49-F238E27FC236}">
                  <a16:creationId xmlns:a16="http://schemas.microsoft.com/office/drawing/2014/main" id="{57EF5FF3-EB24-604A-93C6-2E9D7383E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756" y="2716212"/>
              <a:ext cx="3097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6">
              <a:extLst>
                <a:ext uri="{FF2B5EF4-FFF2-40B4-BE49-F238E27FC236}">
                  <a16:creationId xmlns:a16="http://schemas.microsoft.com/office/drawing/2014/main" id="{58C0C14D-41F5-4C49-8650-8C26A44A1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286067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7">
              <a:extLst>
                <a:ext uri="{FF2B5EF4-FFF2-40B4-BE49-F238E27FC236}">
                  <a16:creationId xmlns:a16="http://schemas.microsoft.com/office/drawing/2014/main" id="{5E412938-44BA-724F-A621-A77A901A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0035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8">
              <a:extLst>
                <a:ext uri="{FF2B5EF4-FFF2-40B4-BE49-F238E27FC236}">
                  <a16:creationId xmlns:a16="http://schemas.microsoft.com/office/drawing/2014/main" id="{35791704-1E39-6040-8123-7F6E17EAF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148012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9">
              <a:extLst>
                <a:ext uri="{FF2B5EF4-FFF2-40B4-BE49-F238E27FC236}">
                  <a16:creationId xmlns:a16="http://schemas.microsoft.com/office/drawing/2014/main" id="{9B43920A-59C7-7147-A6C8-96C081224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292475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0">
              <a:extLst>
                <a:ext uri="{FF2B5EF4-FFF2-40B4-BE49-F238E27FC236}">
                  <a16:creationId xmlns:a16="http://schemas.microsoft.com/office/drawing/2014/main" id="{4CACCEE8-FFD9-1443-9E47-F76FF450E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435350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9FAB727A-4DEA-A545-8672-650546CBC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7344" y="3579812"/>
              <a:ext cx="3097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32">
              <a:extLst>
                <a:ext uri="{FF2B5EF4-FFF2-40B4-BE49-F238E27FC236}">
                  <a16:creationId xmlns:a16="http://schemas.microsoft.com/office/drawing/2014/main" id="{C61BBD72-FD2F-994F-B6D3-9C0757BA7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1669" y="2524125"/>
              <a:ext cx="2413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i="1">
                  <a:solidFill>
                    <a:schemeClr val="bg2"/>
                  </a:solidFill>
                </a:rPr>
                <a:t>i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775B02-0221-3C43-8B6E-BE3AA0F195E4}"/>
              </a:ext>
            </a:extLst>
          </p:cNvPr>
          <p:cNvSpPr txBox="1"/>
          <p:nvPr/>
        </p:nvSpPr>
        <p:spPr>
          <a:xfrm>
            <a:off x="394831" y="4983163"/>
            <a:ext cx="8354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to find marginal 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-dim. joint pdf, integrate over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variables except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22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3697181C-5E4E-7C4D-A61E-776129F5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80" y="788428"/>
            <a:ext cx="6264734" cy="583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725B67-3D6C-3B43-81DA-80CFBC84D715}"/>
              </a:ext>
            </a:extLst>
          </p:cNvPr>
          <p:cNvSpPr txBox="1">
            <a:spLocks noChangeArrowheads="1"/>
          </p:cNvSpPr>
          <p:nvPr/>
        </p:nvSpPr>
        <p:spPr>
          <a:xfrm>
            <a:off x="2351768" y="172809"/>
            <a:ext cx="41767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Marginal pdf  (2)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3EF0EC1-BC72-A542-9CEA-A5137E97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10" y="4493621"/>
            <a:ext cx="3024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Marginal pdf is the projection of joint pdf onto individual axes.</a:t>
            </a:r>
          </a:p>
        </p:txBody>
      </p:sp>
    </p:spTree>
    <p:extLst>
      <p:ext uri="{BB962C8B-B14F-4D97-AF65-F5344CB8AC3E}">
        <p14:creationId xmlns:p14="http://schemas.microsoft.com/office/powerpoint/2010/main" val="40566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530597-9472-5448-8FE6-CE5EA5DA0241}"/>
              </a:ext>
            </a:extLst>
          </p:cNvPr>
          <p:cNvSpPr txBox="1">
            <a:spLocks noChangeArrowheads="1"/>
          </p:cNvSpPr>
          <p:nvPr/>
        </p:nvSpPr>
        <p:spPr>
          <a:xfrm>
            <a:off x="2934354" y="153782"/>
            <a:ext cx="3241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Conditional pdf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CC6B8A7-A5F9-9F44-B72B-181F6D01F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74" y="732285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Sometimes we want to consider some components of joint pdf as constant.  Recall conditional probability: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D8BF540F-1406-4B47-84BF-D300FDA0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28038"/>
            <a:ext cx="2653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conditional pdfs:</a:t>
            </a:r>
          </a:p>
        </p:txBody>
      </p:sp>
      <p:pic>
        <p:nvPicPr>
          <p:cNvPr id="16" name="Picture 34" descr="txp_fig">
            <a:extLst>
              <a:ext uri="{FF2B5EF4-FFF2-40B4-BE49-F238E27FC236}">
                <a16:creationId xmlns:a16="http://schemas.microsoft.com/office/drawing/2014/main" id="{D6486605-AE94-2B43-9DD7-50CA59CB6EC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43776"/>
            <a:ext cx="43973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628183-1603-CB4A-BBC1-EBAA312B1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940" y="2834822"/>
            <a:ext cx="2324100" cy="927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1E260C-C3F6-3546-B11C-202F5410C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322" y="4015476"/>
            <a:ext cx="2374900" cy="8509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BA5293-6D24-4144-A4C4-A4D9FE3D3D8E}"/>
              </a:ext>
            </a:extLst>
          </p:cNvPr>
          <p:cNvSpPr txBox="1"/>
          <p:nvPr/>
        </p:nvSpPr>
        <p:spPr>
          <a:xfrm>
            <a:off x="468313" y="5211299"/>
            <a:ext cx="57077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pdf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fixed. 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denominator fixes normalization so that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FE529-80AE-5546-834F-AA6BA3C54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801" y="5626980"/>
            <a:ext cx="2235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F02766-48BD-0147-87F8-CE3230C7DC7E}"/>
              </a:ext>
            </a:extLst>
          </p:cNvPr>
          <p:cNvSpPr txBox="1">
            <a:spLocks noChangeArrowheads="1"/>
          </p:cNvSpPr>
          <p:nvPr/>
        </p:nvSpPr>
        <p:spPr>
          <a:xfrm>
            <a:off x="2344511" y="173564"/>
            <a:ext cx="403383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Conditional pdf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C497F27-F052-8C4E-A0BF-2562E6012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18" y="869593"/>
            <a:ext cx="820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E.g. joint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used to find conditional pdfs </a:t>
            </a:r>
            <a:r>
              <a:rPr lang="en-US" altLang="en-US" sz="2400" i="1" dirty="0">
                <a:solidFill>
                  <a:srgbClr val="0070C0"/>
                </a:solidFill>
              </a:rPr>
              <a:t>h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</a:rPr>
              <a:t>h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):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E97AECDA-0FE6-9142-9D0B-D7200EC0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1" y="1419481"/>
            <a:ext cx="7365443" cy="35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9">
            <a:extLst>
              <a:ext uri="{FF2B5EF4-FFF2-40B4-BE49-F238E27FC236}">
                <a16:creationId xmlns:a16="http://schemas.microsoft.com/office/drawing/2014/main" id="{17286007-0CC1-A84E-9F5A-2B0A65A0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99" y="5033962"/>
            <a:ext cx="8327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Basically treat some of the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constant, then divide the joint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pdf by the marginal pdf of those variables being held constant so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that what is left has correct normalization, e.g., </a:t>
            </a:r>
          </a:p>
        </p:txBody>
      </p:sp>
      <p:pic>
        <p:nvPicPr>
          <p:cNvPr id="11" name="Picture 20" descr="txp_fig">
            <a:extLst>
              <a:ext uri="{FF2B5EF4-FFF2-40B4-BE49-F238E27FC236}">
                <a16:creationId xmlns:a16="http://schemas.microsoft.com/office/drawing/2014/main" id="{91A5FD6C-204B-FA4F-83F6-65432814137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49" y="5837237"/>
            <a:ext cx="20113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E85AEE5B-F7EE-604E-9AB0-6FAC1611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1191303"/>
            <a:ext cx="3475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becomes: </a:t>
            </a:r>
          </a:p>
        </p:txBody>
      </p:sp>
      <p:pic>
        <p:nvPicPr>
          <p:cNvPr id="7" name="Picture 26" descr="txp_fig">
            <a:extLst>
              <a:ext uri="{FF2B5EF4-FFF2-40B4-BE49-F238E27FC236}">
                <a16:creationId xmlns:a16="http://schemas.microsoft.com/office/drawing/2014/main" id="{7225C991-16FE-8B46-A865-5796CE09252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135740"/>
            <a:ext cx="2720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7">
            <a:extLst>
              <a:ext uri="{FF2B5EF4-FFF2-40B4-BE49-F238E27FC236}">
                <a16:creationId xmlns:a16="http://schemas.microsoft.com/office/drawing/2014/main" id="{0A5C917E-3E76-2D49-835C-869CF201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2196866"/>
            <a:ext cx="3504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Recall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A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B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 if 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74160FC7-BBDB-A144-A890-ABF6C84F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43" y="2909425"/>
            <a:ext cx="2979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 if </a:t>
            </a:r>
          </a:p>
        </p:txBody>
      </p:sp>
      <p:pic>
        <p:nvPicPr>
          <p:cNvPr id="10" name="Picture 31" descr="txp_fig">
            <a:extLst>
              <a:ext uri="{FF2B5EF4-FFF2-40B4-BE49-F238E27FC236}">
                <a16:creationId xmlns:a16="http://schemas.microsoft.com/office/drawing/2014/main" id="{8D4590CB-BCB5-8043-A24A-E2594BF7B23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2342916"/>
            <a:ext cx="29987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txp_fig">
            <a:extLst>
              <a:ext uri="{FF2B5EF4-FFF2-40B4-BE49-F238E27FC236}">
                <a16:creationId xmlns:a16="http://schemas.microsoft.com/office/drawing/2014/main" id="{F05C5B56-81A4-CC4B-90E2-85626A4F9E1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81" y="3017375"/>
            <a:ext cx="2619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3C2BD1-7174-0241-9767-8C73E5F7F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093" y="4318008"/>
            <a:ext cx="3442581" cy="723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E3EB69-C370-5C46-A3D6-4517C6375E11}"/>
              </a:ext>
            </a:extLst>
          </p:cNvPr>
          <p:cNvSpPr txBox="1"/>
          <p:nvPr/>
        </p:nvSpPr>
        <p:spPr>
          <a:xfrm>
            <a:off x="811317" y="3619237"/>
            <a:ext cx="687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fixing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effect on 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D08686C-7DD3-624D-9A4D-B885879C89CC}"/>
              </a:ext>
            </a:extLst>
          </p:cNvPr>
          <p:cNvSpPr txBox="1">
            <a:spLocks noChangeArrowheads="1"/>
          </p:cNvSpPr>
          <p:nvPr/>
        </p:nvSpPr>
        <p:spPr>
          <a:xfrm>
            <a:off x="275776" y="256728"/>
            <a:ext cx="848722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Bayes’ theorem, independence for conditional pdf</a:t>
            </a:r>
          </a:p>
        </p:txBody>
      </p:sp>
    </p:spTree>
    <p:extLst>
      <p:ext uri="{BB962C8B-B14F-4D97-AF65-F5344CB8AC3E}">
        <p14:creationId xmlns:p14="http://schemas.microsoft.com/office/powerpoint/2010/main" val="40901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9185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 (2)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05E0DE7-4F85-4549-B114-5131C08F9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35000"/>
            <a:ext cx="871378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problem sheets, scan/merge into a single pdf file.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Filename:  </a:t>
            </a:r>
            <a:r>
              <a:rPr lang="en-US" altLang="en-US" sz="2400" dirty="0" err="1">
                <a:latin typeface="+mn-lt"/>
              </a:rPr>
              <a:t>YourName_stat_prob_sheet_</a:t>
            </a:r>
            <a:r>
              <a:rPr lang="en-US" altLang="en-US" sz="2400" i="1" dirty="0" err="1">
                <a:latin typeface="+mn-lt"/>
              </a:rPr>
              <a:t>n</a:t>
            </a:r>
            <a:r>
              <a:rPr lang="en-US" altLang="en-US" sz="2400" dirty="0" err="1">
                <a:latin typeface="+mn-lt"/>
              </a:rPr>
              <a:t>.pdf</a:t>
            </a:r>
            <a:r>
              <a:rPr lang="en-US" altLang="en-US" sz="2400" dirty="0">
                <a:latin typeface="+mn-lt"/>
              </a:rPr>
              <a:t>  (</a:t>
            </a:r>
            <a:r>
              <a:rPr lang="en-US" altLang="en-US" sz="2400" i="1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 = 1,2,…)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Please no hi-res photos from phone (use iScanner or similar).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students:  upload on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PhD students:  probably also upload to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(set up soon).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students, written exam at end of year (May 2022); format (e.g., open/closed-book) will depend on covid situation. 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:  Exam worth 80%, problem sheets 20%. 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PhD students, no statistics exam.</a:t>
            </a:r>
          </a:p>
        </p:txBody>
      </p:sp>
    </p:spTree>
    <p:extLst>
      <p:ext uri="{BB962C8B-B14F-4D97-AF65-F5344CB8AC3E}">
        <p14:creationId xmlns:p14="http://schemas.microsoft.com/office/powerpoint/2010/main" val="20494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67" y="68489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3E33D8D-214B-4340-8CEC-C69C83E97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67" y="527332"/>
            <a:ext cx="7993063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coursework includes short computer programs.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Some choice of language – best to use python (version 3).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/>
                <a:ea typeface="ＭＳ Ｐゴシック" charset="0"/>
              </a:rPr>
              <a:t>Also possible to use C++ in </a:t>
            </a:r>
            <a:r>
              <a:rPr lang="en-US" altLang="en-US" sz="2400" dirty="0" err="1">
                <a:solidFill>
                  <a:srgbClr val="0070C0"/>
                </a:solidFill>
                <a:latin typeface="Calibri"/>
                <a:ea typeface="ＭＳ Ｐゴシック" charset="0"/>
              </a:rPr>
              <a:t>linux</a:t>
            </a:r>
            <a:r>
              <a:rPr lang="en-US" altLang="en-US" sz="2400" dirty="0">
                <a:solidFill>
                  <a:srgbClr val="0070C0"/>
                </a:solidFill>
                <a:latin typeface="Calibri"/>
                <a:ea typeface="ＭＳ Ｐゴシック" charset="0"/>
              </a:rPr>
              <a:t> environment.  This requires specific software (ROOT and its class library) – cannot just use e.g. visual C++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PhD students, can use your own accounts – usual HEP setup should be OK.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students, if you want to use C++ you should request an account on the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linux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cluster.  You create an X-Window on your local machine (e.g. laptop), and from there you remotely login to RHUL.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For mac, install </a:t>
            </a:r>
            <a:r>
              <a:rPr lang="en-US" altLang="en-US" sz="2400" dirty="0" err="1">
                <a:latin typeface="+mn-lt"/>
              </a:rPr>
              <a:t>XQuartz</a:t>
            </a:r>
            <a:r>
              <a:rPr lang="en-US" altLang="en-US" sz="2400" dirty="0">
                <a:latin typeface="+mn-lt"/>
              </a:rPr>
              <a:t> from 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www.xquartz.org</a:t>
            </a:r>
            <a:r>
              <a:rPr lang="en-US" altLang="en-US" sz="2000" b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and open 	a terminal window.  For windows, various options, e.g., 	</a:t>
            </a:r>
            <a:r>
              <a:rPr lang="en-US" altLang="en-US" sz="2400" dirty="0" err="1">
                <a:latin typeface="+mn-lt"/>
              </a:rPr>
              <a:t>mobaXterm</a:t>
            </a:r>
            <a:r>
              <a:rPr lang="en-US" altLang="en-US" sz="2400" dirty="0">
                <a:latin typeface="+mn-lt"/>
              </a:rPr>
              <a:t> or </a:t>
            </a:r>
            <a:r>
              <a:rPr lang="en-US" altLang="en-US" sz="2400" dirty="0" err="1">
                <a:latin typeface="+mn-lt"/>
              </a:rPr>
              <a:t>cygwin</a:t>
            </a:r>
            <a:r>
              <a:rPr lang="en-US" altLang="en-US" sz="2400" dirty="0">
                <a:latin typeface="+mn-lt"/>
              </a:rPr>
              <a:t>/X (more info on web page).</a:t>
            </a:r>
          </a:p>
        </p:txBody>
      </p:sp>
    </p:spTree>
    <p:extLst>
      <p:ext uri="{BB962C8B-B14F-4D97-AF65-F5344CB8AC3E}">
        <p14:creationId xmlns:p14="http://schemas.microsoft.com/office/powerpoint/2010/main" val="7075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28F00-A50A-EE4B-805D-82881ADC8EB6}"/>
              </a:ext>
            </a:extLst>
          </p:cNvPr>
          <p:cNvSpPr txBox="1"/>
          <p:nvPr/>
        </p:nvSpPr>
        <p:spPr>
          <a:xfrm>
            <a:off x="881743" y="1013753"/>
            <a:ext cx="645753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1	Probability, Bayes’ theorem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2	Random variables and probability densities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3	Expectation values, error propagation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4	Catalogue of pdfs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5	The Monte Carlo method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6	Statistical tests:  general concepts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7	Test statistics, multivariate methods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8	Goodness-of-fit tests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9	Parameter estimation, maximum likelihood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10	More maximum likelihood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11	Method of least squares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12	Interval estimation, setting limits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13	Nuisance parameters, systematic uncertainties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14	Examples of Bayesian approach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168053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68086" y="799425"/>
            <a:ext cx="8574315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P.A. </a:t>
            </a:r>
            <a:r>
              <a:rPr lang="en-US" altLang="en-US" sz="2400" dirty="0" err="1">
                <a:solidFill>
                  <a:srgbClr val="0070C0"/>
                </a:solidFill>
              </a:rPr>
              <a:t>Zyla</a:t>
            </a:r>
            <a:r>
              <a:rPr lang="en-US" altLang="en-US" sz="2400" dirty="0">
                <a:solidFill>
                  <a:srgbClr val="0070C0"/>
                </a:solidFill>
              </a:rPr>
              <a:t> et al. (Particle Data Group), Prog. </a:t>
            </a:r>
            <a:r>
              <a:rPr lang="en-US" altLang="en-US" sz="2400" dirty="0" err="1">
                <a:solidFill>
                  <a:srgbClr val="0070C0"/>
                </a:solidFill>
              </a:rPr>
              <a:t>Theor</a:t>
            </a:r>
            <a:r>
              <a:rPr lang="en-US" altLang="en-US" sz="2400" dirty="0">
                <a:solidFill>
                  <a:srgbClr val="0070C0"/>
                </a:solidFill>
              </a:rPr>
              <a:t>. Exp. Phys. 2020, 083C01 (2020);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MC.</a:t>
            </a:r>
          </a:p>
        </p:txBody>
      </p:sp>
    </p:spTree>
    <p:extLst>
      <p:ext uri="{BB962C8B-B14F-4D97-AF65-F5344CB8AC3E}">
        <p14:creationId xmlns:p14="http://schemas.microsoft.com/office/powerpoint/2010/main" val="40206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574965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Tasks of statistical data analysis in science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role of uncertainty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Definition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20000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49" y="4491335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>
            <a:off x="2539092" y="4386943"/>
            <a:ext cx="1064079" cy="8343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828349" y="4181586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5377603" y="4208307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043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For all } A \subset S, P(A) \ge 0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0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B \cap A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12"/>
  <p:tag name="PICTUREFILESIZE" val="94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2"/>
  <p:tag name="PICTUREFILESIZE" val="170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B|A) = \frac{P(B \cap A)}{P(A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1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P(\cup_i (B \cap A_i)) = \sum_i P(B \cap 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6"/>
  <p:tag name="PICTUREFILESIZE" val="178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B) = \sum_i P(B | A_i) P(A_i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137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B|A)P(A)}{\sum_i P(B|A_i) P(A_i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41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B = B \cap S = B \cap (\cup_i A_i) = \cup_i (B \cap A_i)$,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3"/>
  <p:tag name="PICTUREFILESIZE" val="155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x \; \mbox{\small found in} \;&#13;&#10;[x, x + dx]) = f(x) \, dx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27"/>
  <p:tag name="PICTUREFILESIZE" val="146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\mbox{If } A \cap B = \emptyset, P(A \cup B) =&#13;&#10;P(A) +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3"/>
  <p:tag name="PICTUREFILESIZE" val="15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\infty} f(x) \, dx = 1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98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x_i) = p_i 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00"/>
  <p:tag name="PICTUREFILESIZE" val="52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um_i P(x_i) = 1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73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(x) = \frac{ \partial F(x)}{\partial 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36"/>
  <p:tag name="PICTUREFILESIZE" val="1039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_{-\infty}^{x} f(x') \, dx' \equiv F(x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129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(x) = \frac{N(x)}{n \Delta 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103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 \cap B)  = f(x, y) \, dx \, d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38"/>
  <p:tag name="PICTUREFILESIZE" val="124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int \cdots \int f(x_1, \ldots, x_n) dx_1 \cdots dx_n = 1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5"/>
  <p:tag name="PICTUREFILESIZE" val="149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_1(x_1) = \int \cdots \int f(x_1, \ldots, x_n)&#13;&#10;\, dx_2 \ldots dx_n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89"/>
  <p:tag name="PICTUREFILESIZE" val="1870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begin{eqnarray*}&#13;&#10;P(A) &amp; = &amp; \sum_i P(A \cap B_i) \\*[0.2 cm]&#13;&#10;&amp; = &amp; \sum_i f(x, y_i) \, dy \, dx \\*[0.2 cm]&#13;&#10;&amp; \rightarrow &amp; \int f(x, y) \, dy \, dx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54"/>
  <p:tag name="PICTUREFILESIZE" val="377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S) = 1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39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f_x(x) = \int f(x,y) \, d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2"/>
  <p:tag name="PICTUREFILESIZE" val="122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B|A) = \frac{P(A \cap B)}{P(A)} = &#13;&#10;\frac{f(x,y) \, dx \, dy}{f_x(x) \, d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7"/>
  <p:tag name="PICTUREFILESIZE" val="284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int h(y|x) \, dy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3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x|y) = \frac{ h(y|x) f_x(x)}{f_y(y)} \;.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5"/>
  <p:tag name="PICTUREFILESIZE" val="2906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A \cap B) = P(A) P(B) \;.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7"/>
  <p:tag name="PICTUREFILESIZE" val="179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, y) = f_x(x) f_y(y)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176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begin{array}{l}&#13;&#10;P(\overline{A}) = 1 - P(A) \\*[0.2 cm]&#13;&#10;P(A \cup \overline{A}) = 1 \\*[0.2 cm]&#13;&#10;P(\emptyset) = 0 \\*[0.2 cm]&#13;&#10;\mbox{if } A \subset B, \; \mbox{then } P(A) &#13;&#10;\le P(B) \\*[0.2 cm]&#13;&#10;P(A \cup B) = P(A) + P(B) - P(A \cap B)&#13;&#10;\end{array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485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|B) = \frac{P(A \cap B)}{P(B)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98"/>
  <p:tag name="PICTUREFILESIZE" val="140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 \cap B) = P(A) P(B)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24"/>
  <p:tag name="PICTUREFILESIZE" val="102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 | B) = \frac{P(A) P(B)}{P(B)} = P(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92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$P(A) = \mbox{\small degree of belief that } A \;&#13;&#10;\mbox{\small is true}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6"/>
  <p:tag name="PICTUREFILESIZE" val="140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P(A) = \lim\limits_{n \rightarrow \infty}&#13;&#10;\frac{\mbox{\tiny times outcome is }A}{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274"/>
  <p:tag name="PICTUREFILESIZE" val="149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7445</TotalTime>
  <Words>2731</Words>
  <Application>Microsoft Macintosh PowerPoint</Application>
  <PresentationFormat>On-screen Show (4:3)</PresentationFormat>
  <Paragraphs>363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106</cp:revision>
  <dcterms:created xsi:type="dcterms:W3CDTF">2020-05-18T17:44:39Z</dcterms:created>
  <dcterms:modified xsi:type="dcterms:W3CDTF">2022-10-02T18:19:28Z</dcterms:modified>
</cp:coreProperties>
</file>