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27" r:id="rId2"/>
    <p:sldId id="1458" r:id="rId3"/>
    <p:sldId id="1447" r:id="rId4"/>
    <p:sldId id="1448" r:id="rId5"/>
    <p:sldId id="1449" r:id="rId6"/>
    <p:sldId id="1450" r:id="rId7"/>
    <p:sldId id="1451" r:id="rId8"/>
    <p:sldId id="1452" r:id="rId9"/>
    <p:sldId id="1453" r:id="rId10"/>
    <p:sldId id="1454" r:id="rId11"/>
    <p:sldId id="1455" r:id="rId12"/>
    <p:sldId id="1469" r:id="rId13"/>
    <p:sldId id="1402" r:id="rId14"/>
    <p:sldId id="1465" r:id="rId15"/>
    <p:sldId id="1466" r:id="rId16"/>
    <p:sldId id="1493" r:id="rId17"/>
    <p:sldId id="1501" r:id="rId18"/>
    <p:sldId id="1498" r:id="rId19"/>
    <p:sldId id="1499" r:id="rId20"/>
    <p:sldId id="1487" r:id="rId21"/>
    <p:sldId id="1528" r:id="rId22"/>
    <p:sldId id="1484" r:id="rId23"/>
    <p:sldId id="1486" r:id="rId24"/>
    <p:sldId id="1470" r:id="rId25"/>
    <p:sldId id="1471" r:id="rId26"/>
    <p:sldId id="1472" r:id="rId27"/>
    <p:sldId id="1494" r:id="rId28"/>
    <p:sldId id="1495" r:id="rId29"/>
    <p:sldId id="1496" r:id="rId30"/>
    <p:sldId id="1497" r:id="rId31"/>
    <p:sldId id="1492" r:id="rId32"/>
    <p:sldId id="1473" r:id="rId33"/>
    <p:sldId id="1474" r:id="rId34"/>
    <p:sldId id="1500" r:id="rId35"/>
    <p:sldId id="1475" r:id="rId36"/>
    <p:sldId id="1476" r:id="rId37"/>
    <p:sldId id="1477" r:id="rId38"/>
    <p:sldId id="1478" r:id="rId39"/>
    <p:sldId id="1479" r:id="rId40"/>
    <p:sldId id="1489" r:id="rId41"/>
    <p:sldId id="1384" r:id="rId42"/>
    <p:sldId id="1578" r:id="rId43"/>
    <p:sldId id="1590" r:id="rId44"/>
    <p:sldId id="1591" r:id="rId45"/>
    <p:sldId id="1581" r:id="rId46"/>
    <p:sldId id="1582" r:id="rId47"/>
    <p:sldId id="1583" r:id="rId48"/>
    <p:sldId id="1592" r:id="rId49"/>
    <p:sldId id="1589" r:id="rId50"/>
    <p:sldId id="1593" r:id="rId51"/>
    <p:sldId id="1584" r:id="rId52"/>
    <p:sldId id="1585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9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192 130 9313,'0'-5'7567,"0"-29"-5271,0 20-1764,0-19 45,0 24 28,0 5-224,0 0 128,0-1-133,0 1-101,0 0 133,0 0-273,0 1 117,0 1 22,0 1-268,0-1 167,0 2-469,0-1 340,0 4-105,0 3 61,0 5 0,0 2-73,0 3 112,0 1-39,0 4 0,0 1 112,-2 4-162,0 1 50,-3 2 0,0 1-95,0 1 145,-2-1-50,2 1 0,0 1 95,0 0-156,1 2 61,-1 0 0,1 2-84,-1-2 145,1 1-61,-1 8 101,3-11-163,-1 6 62,3-13 0,-1-2-56,1 0 90,0 0-34,0-1 90,0 11-146,0-8 56,0 8 0,1-8-68,-1 2 141,1 1-73,-1 2 0,0 1 112,0-1-179,0 2 67,0-2 0,0 1-84,0-3 151,0-1-67,0 0 0,0-3 101,0 1-168,0-1 67,0 0 0,0 0-67,0 2 134,0-1-67,0 1 0,0 0 134,0 0-212,0-2 78,0 1 0,0-1-107,0 1 191,0 1-84,-1 12 101,0-9-196,-2 9 95,1-13 0,0 0-22,1 0 128,-1 0-89,1-1 100,0 14-150,1-10 33,0 11 0,0-10-67,0 1 179,0 2-112,0 2 0,-1 1 56,-1 18-56,1-12 0,-2 10-34,3-18 146,0-2-112,0-2 0,-1 1 34,-2 0-18,-1 1 35,-2 1-18,-1 15 68,1-12-78,0 9-23,2-15 0,2-2 72,1-1-60,1 0-12,0-1 56,0-2 61,0 1-78,0 8-33,0-6 0,0 7 78,0-8-84,0 1 16,0 0 119,0-1-135,0 1 0,0-1 0,0-1 33,0 6-33,0-9 0,0 6 152,0-13-186,0 0 34,0-3 0,0 0-34,0-3 118,-1 0-84,1 0 168,-3 7-173,2-5 5,-2 6 0,2-7-95,0-1 95,-1 1-90,0-2-554,-1 0-5478,-6 8-997,0-4 7119,-5 5 0,8-9 0,2-3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 2756 7794,'2'2'700,"0"0"-705,-2-2-152,0 0 230,-3 14 246,0-9 119,-2 11-41,2-12-66,1-1 497,2-1 141,0-2-963,0 1 83,0-1 107,2 1 96,1 0 27,2-1 152,2 1-264,1-1-207,2 0-6,-1 1-503,2-1-74,-2 2 208,-1 0-12,-1-1 169,-1 0 95,1 0 33,-3-1 90,2 1 56,-3-1 302,1 0 113,-2 0-34,0 0 140,0 0-157,0 0-263,-1 0 1540,-1 0-1569,0 1-21,0 1-57,-2 1 17,-1 0-67,-1 0 0,-1-1-50,1 2 50,-1-2-50,1 0 10,-1 0-122,2 0 106,-2 0-134,3 1 61,-1-1 129,-1-1-123,2 1 123,-2-1 0,1 1 11,0 1 0,1-2-5,0 0 22,1-1 4789,1 0-4492,2 0-202,0-1 135,1 1 50,-1-2-247,2 0 253,-2 0-219,2 0-56,0 0 280,1 0-280,0-1 213,2 0 34,-2 1-202,2-2 18,1 1-102,-1 0 5,2 1 130,-2 0-57,0 0-56,0 0 40,0 0 95,0 2-163,4-3 6,-3 3 275,4-3-270,-3 2 208,1-2-39,2 1-62,0-1-90,3 1-22,6-5 67,-4 2 12,6-3-46,-7 3 40,0 0 61,-2 0-134,0 0 0,0-1 0,0-1 118,2-1-84,-1 0 66,3-2 152,5-6-100,-5 4-152,3-5 0,-7 6 184,0-1-150,-1 0 168,7-10-107,-5 5 6,4-7-101,-5 8 5,-1-2 34,0 2 90,-1-2-129,-2 1 90,1-2 28,1-2-140,0-2 22,3-1 33,8-16 34,-4 9-16,8-10 55,-6 13 29,0-2-74,0 1-61,8-14 79,-7 11-40,7-10 39,-11 14 45,2-1-44,-2 1-46,2-2-33,-1 1 0,0-1 152,-1 0-85,0-1 22,-1-1 29,8-14-101,-7 11-17,5-10 0,-8 14 129,1-2-57,-1 0-4,0-1-68,2-2 0,9-18 0,-4 11-3392,7-12 3308,-9 18 212,0 2-128,-1 1 0,-1 1 34,-1 0-79,1-1 45,0 1 3387,8-16-3281,-7 12-106,6-11 0,-10 17 6,2 0-102,-1-1 96,3-1 0,-2-2 45,11-19-45,-6 13 0,4-14 0,-8 20-67,-3 1 73,-2 2-6,-1 2 0,1 1 112,-1 1-124,2 0 12,7-11-84,-4 8 79,7-9 5,-6 13 0,1-2 78,2 1-128,1 0 50,0 2-11,5-5 22,-7 9-11,-1-2 0,-7 10 73,-3 1-146,2 0 73,0 0 0,0 0-84,1 2 117,0 0-33,7-3 56,-4 4-140,6-3 84,-5 6 0,-1 0-106,1 1 145,1 2-39,0 1-33,7 2-51,-5 0 78,2 1-11,-7 0-95,-3 0 112,2 0 0,-1 0-5,-1 3 55,3-1-89,-1 5 39,11 2-51,-3 0 107,9 2-56,-7-2 0,0 0 0,-1 1-84,-1 0 34,-3 1 33,-1 0-134,-3 1 246,-1-1-95,-2 2 0,3-1 56,-3 1-145,2 0 72,-1 1 17,1 1-79,-1 1 163,1 1-84,-1 0 0,0 1 84,-1-1-184,0 2 100,1 0 0,-1 1-73,1 1 196,0 1-123,1-1 78,5 11-173,-4-9 95,5 9 0,-5-10-56,-2-1 112,1 0-56,-1 0 0,0 0 84,-1 1-173,1 1 89,5 15-79,-4-9 197,5 12-118,-5-10 33,0 1 135,1 1-274,0 1 106,0-1 0,1 2-67,-2-2 168,7 14-101,-5-10 117,4 8-212,-4-13 95,-1-2 0,1 0-22,0-1 128,2 0-95,8 12 124,-5-9-186,6 9 51,-7-11 0,0 0-67,2 0 157,-1 0-90,0 1 0,0-2 145,1 2-223,10 15 78,-6-11-51,10 12 152,-8-15-101,1 1 0,3-1 118,-1 0-202,1-2 84,0 1 0,-2 0-34,1 0 113,-2-1-79,1 1 0,1 0 89,-1-2-156,0 1 67,0-3 0,0 1-67,-2-2 179,1-1-112,-2 0 0,1-1 73,-2-2-191,1-3 118,-2-1 0,0-2-6,-1 0 130,2-2-124,8 6 11,-7-5-56,5 4 45,-9-7 0,-2 1-34,0-1 152,0 1-118,2 0 0,-2 0 34,2 0-130,9 7 96,-7-5 0,8 5 107,-10-7-107,-3 0 0,2-1 5,-3-1-77,-1-1 77,6 2-5,-5-3 90,4 1-90,-8-4 0,0 0 61,-1-1-139,0 0 173,-1 0-95,-1-2 0,0 1 23,2 0-23,-3 0 0,2 0-56,-4-2 89,-1-1-33,1 1 0,0 0 101,2 1-79,6 1-22,-2 0-33,4 0 94,-6-2-61,-1 2 0,0-2 84,-2 1-162,-1-1 78,0 1 0,1 0 0,4 0 0,-4 1 0,2-1 84,-3-1-140,-2-1 56,-1 1 0,1-2-78,-2 2 162,3-1-84,-4 2 100,3-2-189,-2 0 89,1 0 0,1-1-67,2 1 167,0 0-100,2-1 0,1 2 40,7-1-40,-4 2 0,4-2-34,-5 0 84,-1 0-50,-1-1 0,-2 2 96,-1-2-175,2 2 79,-4-2-73,3 1 146,-6-1-73,0 0 0,-1 0 95,0 1-179,-1 0 84,1 0 0,0-1-95,2 0 179,-1 0-84,4 0 135,-2 0-242,1 1 107,-2-1 0,-1 1-101,0-1 185,0 0-84,1 0 107,1 0-208,-1 0 101,1 1 0,-1-1-67,0 1 134,0-1-67,2 0 0,-2 0 179,2 0-313,-1 0 134,0 0 0,1 0-95,-1 0 195,0 0-100,0 0 0,0 0 101,0 0-202,-1 0 101,1 0 0,0 0-84,1 0 213,2 0-129,-1 0 0,0 0 67,0 0-162,-1 0 95,-2 0 0,0 0-89,-2 0 195,0 0-106,1 0 129,-1 0-264,0 0 135,-1 0 0,-1 0-100,1 0 234,0 0-134,-1 0 50,3 0-111,0 0 61,0 0 0,2 0-118,-2 0 219,2 0-101,-1 0 0,0 0 129,0 0-275,-1 0 146,1 0-89,-1 0 206,1 0-117,0 0 0,-1 0 90,1 0-180,-1 0 90,2 0-84,-2 0 174,1 0-90,-3 0 0,0 0 61,0 0-178,-1 0 117,2 0 0,-1 0-6,2 0 73,-1 0-67,1 0 45,-1 0-123,1 0 55,-2 0 23,1 0 0,0 0 118,2 0-124,-2 0 6,1 0 0,1 0-78,-2 0 78,2 0 0,-2 0-39,0 0 123,0 0-90,1 0 6,0 0 0,-1 0-61,2 1 44,-2-1 17,1 1 0,1 0 89,0-1-122,1 2 33,-1-1 0,0 0-73,0 0 107,-2-1-34,4 2 84,-4-2-73,4 1-11,-4-1 0,1 0-84,-1 0 106,-1 0-22,0 1 0,-1-1-50,1 1 95,0-1-45,-1 0 50,1 0-50,0 1-129,0-1 224,1 1-95,0-1 0,-2 0 51,1 0-135,0 0 56,-1 0-1451,1 0-50,-1 1-1490,-8 0-3215,-5 0 6234,-8-1 0,8 0 0,3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9.8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6003,'8'12'700,"-1"-2"-527,-7-10 2432,0 0-2213,0-3 28,0 2-56,2-2-95,0 1 123,1 0-56,-1-1-79,0 1 175,0-1-118,0 2 436,-1 1 9080,0 0-7309,-1 1-2521,1 2 0,-1 1-191,0 2-5,0 2 196,1 3 0,-1 1 163,1 2 94,-1 1-223,0 2 190,0 0-191,0-1 253,0 1 72,0-1-330,0-2 364,0-1-201,0-3-158,0-1 259,-1-2-63,1-3-33,-1-1-10027,1-3 2713,-2-1 4385,1-9 196,-1-4 2537,2-9 0,0 10 0,0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1.8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29 213 6137,'-10'-2'773,"2"0"-600,8 1-10,0-1 10,-1 2 18,0-2-12,0 2-28,-1-1-11,1 1 274,0 0-274,0 0 180,0 0 2396,-1 0-2447,5-1 163,0 0 173,5-3 285,2-1-50,3-1-493,3-3 23,3-1-129,-1-2-218,0-3 10,0 0-10,-2-2-23,0 1 207,-1 2-95,-3 0-112,-3 3 129,-1 2-129,-3 2 0,0 1-23,-1 1 1,-1 1 22,1 1 22,-2 0-22,0 1 0,0 1 0,-1 0-44,0 1 44,0 0-101,0-1 101,1 1 22,-1-2 17,0 2 85,1-1 66,0 0-168,-1 0 275,0 0 179,0 1 179,0-1-419,-1-1-192,1 1 388,-1 0-432,2 1 22,-1 0 6,1 0-6,0 0 6,1 0 332,-1 1-181,0-1-151,1 1 123,-1 0 11,0-1-134,0 1 219,-1-1-247,2 1 140,-1 1-140,1 0 0,-1-1 140,1 1-140,0 0 50,0-1 146,1 2-196,1 0 0,1 3 0,2 1 0,0 4 56,1 2-28,-1 2 302,0 0 79,0 2-375,-1 0 167,0-2-173,0-1 34,-2-2 319,0-3-353,0 0 331,-2-2-331,0-2-28,-1 0-28,-1-2-331,-1 0 359,0 0 145,0-1-117,0 1 6,0-1 331,0 0-365,0 0 33,0 0 23,0 0-56,0 1 157,0 0-129,0 0 219,0 1 27,0-1-274,0 0 274,0-1-240,0-1-34,0 0 252,0 0-252,0 2 252,0-1-224,0 1 162,0-1-156,0 0 156,0 0-128,0-1 285,0 0-156,1 0 644,-1 0-10666,2 0 4606,-5-1 2256,-2 3 802,-4 1 2167,-1 3 0,4-4 0,3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2.7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58 6395,'10'-7'1019,"-1"0"-667,-6 1-44,2 0 68,-1-1-85,0 0 34,-1 2-11,0 0-90,-2 1 11,0 2 1417,-1 1-1489,-1 0-29,0 3 236,-2 2-79,-2 4 40,0 5 201,-2 3-51,0 4 51,-1 3-22,0 4 56,1 3 263,-1 3-129,1 3-370,2 2 354,1 1-225,2-2 79,0 0-101,2-4-437,0-3 0,2-4-28,2-4 6,3-4-208,3-3 180,3-4-797,-1-2-2452,5-3-50,1-2 682,4-1-43,0-2 2710,-1-1 0,-10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3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 6579,'-6'-1'1036,"2"-1"-700,4 2 751,0 0-784,0 4 100,0 4-11,1 8 22,1 6 6,-1 5 0,0 4 6,-1 3-51,0 3-173,-1-1-22,-1 0-1,-2-5-106,0-4 27,0-6-88,1-5-12,2-6 0,0-4 0,1-3-73,0-2-11,2-3 45,3-5-62,3-2-50,3-5 11,1 2 27,-1 0 102,-2 2 11,-1 3-11,-2 1-107,-1 3 107,-1 0-51,0 2-39,-2 1 101,1 0 0,1 0 12,0 0-7,2 2 102,0 2 145,3 4-17,-1 2 23,2 0-23,-2 3-134,1 0 45,-2 1-146,0 1 0,-3 0 39,-1 0 34,-2 0-62,-1-2 0,-2-2 90,-5-1 72,-5-3-173,-5 0 12,-3-1-12,-2-1-213,1-2-302,3 0-298,3-2-72,4 0 6,5-1-308,3 0-477,5-4 18,5-2 1646,4-5 0,-2 4 0,-2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4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122 1 5952,'-4'11'577,"1"-2"-364,1-10-17,1 1 3859,0-2-3848,1 5-39,0-2-17,0 4 73,1-1-45,1-1 29,0 1 55,0-1-39,0 1 12,-1-2-40,1 2-96,1 0 63,-2 1-51,3 2 173,0 2 63,2 4-264,1 3 117,1 6-55,1 5 235,-1 8 95,-1 4-134,-1 6 179,-4 3 117,0 0-364,-2 1 197,0-2 89,-4-2-258,-2-3-274,-6-4 202,-2-4-180,-3-6 57,-1-5-56,-1-3 100,-2-4-123,2-3-28,0-3-28,4-3-1098,4-3-1983,3-2 286,4-2 751,2 0-482,1-2 2554,1-4 0,0 2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36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99 115 5969,'0'7'325,"-1"-2"-185,1-5-17,-1 0 482,0 0 649,0-1-1254,-1 1 17,1-1 0,-1 1 16,1 0 113,-1 0-118,2-1-28,0 0 0,0-2 45,0 2-45,0-2 0,0 1 39,0-1 11,0 0-16,0 0-34,0 0 0,0 0 22,0-1-22,2-1 0,-1 1 0,2 0 0,0 1 6,-1 1-6,0 1 0,0 0-56,-1 1 56,0 0 0,0 0 33,2 0 29,-1 0-68,0 2 6,0 0-16,-1 2-1,0 0 17,0-1 0,0 0 0,-1 0-23,1 0 1,-1 0 0,0 0-113,0 0 113,0 1 39,-1-2-17,-1 1 106,-1-2-56,-2 0-89,1-1 39,0 0-11,1-3-17,0 1 28,0-4 0,1 2 39,2-1-39,0 0 0,0 0 0,0 1 0,0-1-39,0 0 39,0 0 0,0 1 0,4 0 84,0 1-90,3-1 6,0 2 0,0 0-16,1 1 38,-2 1-11,1 0-11,-2 0 56,0 0-56,-2 0 0,0 2 0,-1 0-89,-1 3 89,0 1 0,-1 1-17,0 0 0,-1 0 17,-3 1 0,-2-3 0,-3 0 56,0-2 11,0-2-72,0-1 5,1 0-28,1-2 0,2-3 28,0-2 0,3-3 28,-1-1-23,2 1-5,0-1 0,1 2 0,0 0 39,3 2-39,0 1 17,3 0 45,1 3-17,-1 0-45,2 2 0,-1 0 23,0 1 5,0 0-28,-1 0 5,1 0 96,-3 1-73,0 2-28,-2 1 0,0 4-22,-2 0-51,0 1 73,-1 0 0,-3 0 34,-1-2 38,-5 0-111,0-4 39,0 0-67,0-2 5,2-1 62,1-1 0,1-2-22,1-2 16,1-4 0,1 1 6,2-1-22,0 2-6,1 0 56,0 1-17,0 0 6,0 1 23,0 1-40,2 0 0,2 2 0,1 0 61,2 1-22,0 1-16,0 0-23,1 0 39,-2 2-39,-1 1 0,-1 2 0,-1 3 0,-2-1 0,0 2 0,-1 0 0,0-1-90,-3 1 46,-2-1 44,-2-1 0,-4-3 5,0-2-5,0-1-33,0-1 16,3 0-23,1-2 6,2-2 34,1-2 0,2-2 0,1 0 28,0-1-28,1 2 0,0-1-11,0 2-11,0 1 22,0 1 0,2 1 44,0 2-15,3 0-29,-1 1 0,1 0 23,0 3 16,0 0-17,-3 3 1,2 1 27,-3 0-44,1 1-12,-2 1-16,0 0-29,-1 1 46,-3 0 5,-2-1 0,-4-1-6,-1-2 0,0-3-27,0-1-1,1-2-39,2 0 17,3-1 56,1-3 0,2-4-17,2-1 34,0-2-34,0 2 17,0 0 0,3 1 56,0 1-28,4 2 0,1 0 23,1 2 39,1 1-40,-1 2-50,1 0 34,-2 0 55,-1 0-61,-1 3-28,-2 1 0,-2 2-39,0 1 33,-2 2 6,0-1 6,0 1-6,-2-2 0,-2-1 0,-2-1 6,-1-2-12,2-1 6,0-1 0,1-1 11,1 0-11,1-3 0,1 0 0,0-4-22,1 0 16,0 0 6,0 0 0,0 1 34,2 0-34,2 0 0,1 2-6,2 1 6,0 2 11,-1 1-5,0 0-6,1 0 106,-3 0-22,1 1-84,-2 2 0,-1 3-33,-1 0-1,0 2 34,-1 0 0,-2 1-5,-2 1 66,-2-1-66,-3-3 5,0-2-112,0-3 56,-1-1 56,3-4 0,1-1-45,1-4 17,3-1 28,1 0 0,1 1 0,0 0-34,0 1 34,0 1 0,2 0 0,0 2 95,3 0-100,-2 3 5,2 1 0,-2 1 33,0 0-10,1 1-23,0 3 0,0 1 61,-2 4-61,0-1 0,-1 2 0,-1-1-11,0 0 73,-2-1-62,-2-1 0,-3-1-17,1-3 17,-2-2 0,2 0 0,1-1-73,1 0 51,2 0 16,-1-1-22,2-1-61,1-2 66,0-2 23,0-1 0,0 1 23,0-1-23,3 2 0,0 0-28,2 2 28,0 2 44,-1 0-16,1 1 23,-1 0 111,-2 0-67,2 0-95,-2 0 0,0 1 0,-2 0-89,0 0 89,0 2 0,0 0-84,-3 1-107,-2 1-106,-3 0-274,-3-2-628,0-1 1199,0-7 0,5 4 0,2-4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1530 5857,'8'12'179,"-2"-2"-140,-6-10 717,0 0-694,0 2-62,0 0 34,0 1-6,0-2-23,0 1 62,0 0-44,-1-1 27,1 1 1,-2 0-46,1-1 62,0 1-27,0-1 128,0 0-68,0 0 662,1 0-527,-2-1-207,2 1 39,-3-3-67,1-3 34,-1-3-34,1-3 0,-1-1 50,1-2 17,1-1-61,1-2-6,-1-1 0,1-3 28,0-1-45,0-1 17,0 1 0,0 0 39,-1 3-33,1 2-6,-1 3 0,1 2-11,0 3-34,0 0 45,0 3 0,0 0-6,0 1 40,0 2-73,0 1-6,0 1 45,2 0 0,0 1-11,3 0 22,1 0-11,1 0 0,0 0 39,-1 0-11,1 0-28,0 0 0,-1 0-5,2 0-12,-3 0 17,0 0 0,0 0 0,-1 0 45,-1 0-45,0 0-23,1 0 23,-1 0 0,0 0 28,0 1-28,-1-1 0,2 1 51,-1 0-51,1 0 0,0-1-34,1 1 84,-1-1-50,0 0 0,0 0 0,1 0 197,1 0-191,0 0 67,0-1-73,2-1 0,-2-2 0,1-2 11,-2 0 39,2 0 73,-2-1-89,2-2-34,0-1 0,0-1 11,1-2-11,0-2 0,1 0 0,0-4 163,2-2-102,0-5-33,2-6-28,2-8 56,5-15-5,6-17-357,-10 27 0,2-3 306,0-3 0,2-1 33,0 1 1,0 1-17,-3 7 0,-1 2-53,11-21 36,-8 15 51,-4 7-85,-1 1 34,-4 2 0,-1 4-11,-3 4 654,-1 3-716,-1 1 111,1 1-301,0-2 89,1 2-286,1-2-173,0 3-419,0 3-416,0 4 1468,-3 6 0,-2 5 0,-1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4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5941,'3'8'252,"-1"-3"-196,-2-5 756,0-1-795,-1 0-17,-1 1 0,0-1 0,1 1 11,0 0-5,0 0-1,-2 0 29,1 0-6,-1 0-23,1 0-5,-1 0 17,1 0 34,-1 0-51,2 0 28,-3 0 28,2 1-34,-2 0-5,1 1-17,0-1 17,-1 1 27,2 0-38,-1-1 22,1 1-17,-1 0 17,0 0 11,-1 1-39,1 0 79,-1-1-51,1 1-28,0-1 0,1-1 33,-2 2-33,1-1 0,0 2 39,1-2-5,-1 1-34,1-1 0,-1 0 17,1 0 50,1 0-67,-1-1 34,1 1-18,0-2-16,-1 3 0,0-2 0,1 1-16,-1 0 21,0 0-5,0 0 34,-1 0-17,1 0-23,-1 2 6,0-1 11,0 0-11,1 0 23,1-2 38,0 1-33,1-1-17,-1 0 1,1 0 38,-1 0-61,1 0 11,-2 0-6,2 1-22,-1 0 45,1-1-17,-1 1 17,1 0 33,0 0-61,0 1 11,-1-1 0,1 1-6,-1-1 23,1 0-6,0 0 6,0 0 28,0 0-45,0-1 0,0 2 0,0-1 28,0 2-28,0-1 39,0 0-5,-1 1 27,1 0-66,-1 2 5,1-2 56,0 2-56,-1-2 45,1 0-23,0 0 34,0-1-45,0 1-11,0 0 28,0-2 6,0 2-34,0-3 0,0 3 17,0-2-51,0 1 34,0 0 0,0 0 34,0 0-1,0 2-33,0-1 0,0 2 23,0-1-23,0 0 0,0 1 117,0-1-61,0 0-61,0 0 5,0 0-17,0 3 17,0-2 0,0 1 78,0-1-55,0-1-46,0-1 23,0 1 0,0-2 6,0 3 22,0-2 29,0 1-18,0-2-39,0 0 0,0 0 0,0 1-11,0-1 50,0 0-39,0 2 168,0 2-168,0-1 0,0 2 0,0-1 17,0-1 16,0 0-33,0 0 95,1 0-22,2 4-73,-1-2 0,2 2-45,-2-1 101,1-1-56,0 1 40,0-1 32,-1 2-77,0 2 5,0-2-39,0 3 83,-1-4-44,0 0 51,0-1 61,1 0-140,-1 0 28,1-1 0,1 0-6,-1 0 51,1 0-45,0 5 129,0-2-140,0 3 11,0-3 0,-1-2-40,1 2 80,0-1-40,0 1 112,2 5-152,-2-3 40,3 3 0,-3-3 6,2 0 112,-1 1-118,0-2 0,0 1 39,1 5-39,0-4 0,0 4 73,-1-4 33,0 1-151,0-1 45,0 2 0,-1-1 51,0 2-51,1 0 145,1 9-50,-1-6-95,1 7 0,0-7 12,-1-1 122,1 0-134,0-3 6,-1 1 335,2 6-341,-1-5 0,2 5 6,-2-6-6,0-1 5,1-1 46,1 1 38,-1-1 18,2 0-107,-1 0 0,4 4 84,-4-4-79,4 2 96,-5-5 106,2 1 34,-1-1-297,2 0 56,-1 0-95,4 5 246,-3-4-151,4 5 213,-4-5-78,1 2-147,1-1 12,0 0-28,0 1-39,0 0 134,1 0 91,0 2 66,1-1-40,3 6-184,-3-7 0,1 5 73,-5-8 6,0-1 55,0 0 174,4 5-381,-2-2 73,4 3 0,-3-4-11,0 1 123,1-1 17,0 0 44,0-1 315,0-1-656,0 0 168,0-1 0,-1 0 252,5 4-252,-5-2 0,4 2 246,-6-4-425,0 0 179,0-1 84,5 4 263,-4-3-347,4 3 0,-4-4 95,1 1-375,-1-1 280,1 0 0,-1 1 280,1 0-129,-1 1-184,4 4-68,-4-2 84,4 3 17,-5-4 0,-1-1 219,1-1 44,-2 0-526,0-1 263,0-1-51,-2 0-150,1-1 301,-1 0 52,3 3 55,-4-3-319,3 2 112,-3-2-146,1-1 29,0 1 133,1 0-16,-1 0 432,2 1-449,-3-1 17,2 0-1126,-4-5 521,0 0-1697,0-1-191,6-12-430,1-5 2923,2-15 0,-5 14 0,-2 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7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5790,'2'6'185,"1"0"-101,-2-6 50,0 0-44,0 0-18,1-1-60,-2 1 38,2-1 28,1-1-78,-1 0 34,4-1-17,-4 2-6,1-1 73,-1 0-78,1 1 44,0-1-5,1 0-40,0 0 74,5-1-57,-2-1 12,2 0-17,-2 1-17,0-1 0,-1 2 28,-1 0 0,0 1 16,0 0 7,-1-1-23,1 1-28,-2 0 0,1 0 17,0 1 50,2-1-34,1 0 23,1-1 28,2-1-33,6-2-51,-4 2 11,3-1 34,-6 2-34,-2 0 11,-1 1 12,0 0-12,-2 1-27,4 0 5,-3 0 50,5-1-28,-2 1 34,2-2 17,2 1-45,0 0 0,-1 0-28,0-1 28,-1 1 23,3 0-29,-4 0-11,2 0 28,-5 1-39,0 0 0,-2 0 0,1 0 45,0 0 0,5 0 95,-1 0-101,5 0-11,-3 0-28,0 0 0,0 0 39,-2 0-39,-1 0 17,0 1 67,-2 1 84,6 0-67,-2 0-67,5-1 139,-2-1-134,2 0-22,1 0-17,-1 0 73,0 0-73,4 0 0,-7 1 51,3 0-23,-8 1-28,2 0 0,-3 1 34,2-1 50,1 1-67,0 0-12,1 0 124,0 1-84,1-1-45,-1 0 0,1 1 0,-1-1 33,1 0-33,2 1 51,-1 0 128,2 0-112,0 0-67,7 0 0,-6 1 0,4-1 0,-9-1 6,0 0 134,1 1-45,0 0-95,1 1 45,6 0-73,-4 1 33,3 0-5,-6 0 96,0 0-29,-2 0-73,0 2 6,-2-1 0,-1-1 39,0 1-5,3 2 229,-1-2-78,4 3-185,-2-3 0,3 0 11,-1 1 84,2-1-83,-1 1 133,6 3 68,-6-1-213,5 2 0,-6-3 17,1 1-12,-1-2 40,2 2 50,-2-1-5,1 1 84,0 0-174,5 4 0,-5-4 28,5 3 56,-7-5-40,0 0 18,-2 1 128,0-2-201,-1 1 11,5 2 28,-2-3 123,3 5-128,-2-4 5,1 1 230,0 1-342,2 0 84,-1 1 0,1 0 95,0 2 62,6 6-157,-5-5 157,6 5-157,-8-6 0,0 0 0,1 0 151,-1 1 84,1 0-235,0 1 0,0 1 135,6 7-135,-5-5 0,4 5 408,-8-8-150,1 0-342,0-1 84,0 1 0,1-1-34,4 7 34,-4-6 454,3 4-269,-5-6-336,0-1 151,-1 0 0,-1 0-185,1-1 185,4 5 235,-3-4 62,4 5-415,-5-5 118,1 0 0,0-1 51,0 0 100,0 1-151,2-2 263,0 3-162,-1-1-202,2 1-17,4 4 68,-3-4 151,2 5-101,-4-6 151,-3 0 146,2 1-465,3 4 56,-3-4-107,1 4 320,-3-6-101,-3-1 51,0-1 161,1-1-324,-3 1 112,3 0-33,-2 1-135,2-2 285,-1 2-66,5 4 268,-2-3-470,4 3 151,-5-3 0,1 0-235,-1 0 470,3 4-140,-3-5 202,2 4-313,-3-5 16,0 0 0,-2-1-337,2 0 449,-3-1-112,1-1 0,-2 0 359,1-2-533,-2 0 174,0 0-605,-1-1-56,-2 0-991,0-1 240,-1 0-122,0 2 228,0 0-345,-7 5 1651,-5-1 0,2-1 0,1-3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0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5941,'8'4'269,"-1"-1"-241,-7-3 431,0 0-409,0 2-44,0 0 16,0 2 29,0-1-34,0-1 5,0 0 12,0 0-34,0 0 100,1 1-66,0 0 39,0 0 67,2 0-95,-1 0 61,1 0-28,0 0-67,0-1 135,0 2-68,0-2 18,1 2 27,0-1-106,1 0 61,-3 1-50,4 1 73,-3 0-51,1 0 45,0-1 51,-1 0-112,0 0 83,0-1-78,0 1 141,1 0-96,0-2 56,1 1 28,-2-2-117,0 2 55,1-1-106,1 1 0,0-1 107,1 2-107,-2-2 0,1 1 95,-2-2-22,0 0-62,1 1 39,0-1 152,1 1-135,0 1-67,0 0 11,3 1 6,-3-1-17,1 0 0,-3-1 67,0-1-22,-1 0-51,1 1 6,-2-1 40,3 0-40,-2 1 0,2 0 100,-1 0-49,1 1-51,0 0 0,1 0-34,1 1-11,-1 0 90,1 0 95,1 1-84,-1-1-61,2 3 5,-2-2 0,0 0 56,1 1-40,0 0 24,1 1 234,3 4-274,-1-3 0,1 3 0,-2-5 0,0 1 62,-1 0 50,0-1 28,1 0 50,0 1-263,0-1 73,2 2-117,-3-1 234,3 1-117,-4-1 157,1-1 45,-2 1-202,2 0 0,-1 0-129,5 3 291,-2 0-162,2 2 101,-3-3 73,0 1-186,-1-1 12,1 1 0,-1-1-61,0 1 66,0-1 191,3 3 51,-4-3-269,4 0 22,-5-2 0,1-2 22,0 0 51,-1 0-6,0 1-67,1-1 241,-1 1-358,3 2 117,-1-1 190,3 1-28,-2 0-162,-1-1 0,2 1 224,-1-2-313,-1 1 89,-1-2 0,0 0 274,0 1-274,-1-3 0,-1 2 28,-1-2-168,-1 0 140,1 0 342,3 3-169,-1-1-173,3 4 0,-2-3 0,2 1-16,-1-1 32,-1 1-16,2 0 247,-3-1-62,2 1-202,3 3 17,-3-3-39,4 3 50,-4-4-11,0 0 381,-1 0-34,1 0-364,-1-1 17,1 1 0,0-1 101,4 3-101,-2-2 313,3 3-27,-1-2-398,-1 0 112,0 0 0,-1 1-230,1-1 348,-1 0-118,1 0 544,3 4-712,-2-3 168,3 3-39,-5-3 22,1 0 17,-2-1 0,1 0 185,-1 0 44,4 3-229,-2-3 0,2 2-302,-3-2 526,-1-1-224,0 1 140,0-1 241,1 0-404,-2-1 23,1 2-297,3 1 549,-2-2-252,2 3 252,-2-4 196,-1 2-448,2-2 0,0 1 0,1 0 140,4 3-140,-4-2 0,4 1 566,-5-2-779,0-1 213,-1 1 0,1-1 51,-2 2 296,2-3-347,-3 2 168,3-1-336,-3-1 168,2 2 0,0-1 621,2 0-233,1 3-388,5-1 0,-1 1 358,15 3-358,-8-3 0,10 1 414,-12-2-83,0-1-359,-2 0 28,1 0-56,-1 0-191,1 1 247,-1-1 247,10 2 246,-8-3-902,3 2 409,-10-4 0,-3-1-168,0 0 168,-3 0 0,-1-1 918,1 2-1203,-2-2 122,2 2 163,-1-2 79,2 1 116,4 0-195,1-1 527,2 1-90,2 1-785,-1-2 259,9 3-202,-6-2 291,4 1 0,-7-1 554,-1 0-117,1-1-874,-2 1 437,0-1-146,3 1 376,-5-2-230,1 0 297,-5 0 303,-1 0-936,1 0 336,-1 0 0,-1 0-527,0 0 756,-2 0 130,2 0 190,-2 0-790,1 0 241,-1 0 0,2 0-398,1 0 701,1 0-303,0 0 706,2 0-953,-3 0 247,2 0 0,-5 0-397,-1 0 766,0 0-369,-1 0 0,-2 0 488,1 0-796,-2 0 308,2 0-426,0 0 762,0 0-336,1 0 0,-3 0 213,2 0-577,-1 0 364,-1 0 0,1 0 61,-1 0 242,0 0-331,0 0-308,1 0 336,-1 0-95,0 0 95,0 0 0,2-2-549,2-1-505,1-5 478,3-2-600,-1-1-1351,0-1 1894,-2 1-1680,-2 1 336,-3 2 1176,-1 0-722,0 2 374,-1 0-111,-1 0 56,-4-1 1204,-1 0 0,2 1 0,1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251 0 9688,'0'2'3601,"0"-2"-2705,1 0-554,0 0-264,1 0 225,-1 0-197,1 0 107,-1 0 106,0 0-245,-1 1 301,1 0 84,-1 0 6425,1-1-6884,-5 0 17,-2 0-118,-5 0 95,-2 0-123,-1 0 62,-1 0-123,-2 0 5,0 0 101,-2 0-190,0 1 274,-1 3-140,1 1 123,2 3-96,2-1 147,4 0-34,2-1 0,5-1 11,-1 0-90,4-1 57,-1 1 22,2-1-118,-1 1 208,1-1-90,0 0 84,0 5-39,2-3-45,2 3 0,4-2 129,5-1-67,1 0 61,10 1-39,-5 0-117,5 1 33,-9-3 0,-1 1 28,-2-2 72,-1 2-94,-2-1-6,-1 0 50,-1 0-139,1 1 89,-3-1-45,2 2 123,-5-3-78,3 1 0,-3 0 6,1 0-56,0 1 50,0-1 0,-2 0 84,2-1-84,-2-1 0,0 1 5,-1 1-22,0 1 51,0 1-34,0 0 39,0 2 135,-6 0-141,-1 0-33,-7-1 79,0-3-12,-4-3-67,0-1 0,-3-1 84,0 0-101,-1-2 17,1-1-50,-7-3 106,10 2-56,-3-2 0,12 4-34,3-3-83,2 3-651,2-2-1814,1-3 2582,3-8 0,-1 7 0,1-3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2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5790,'1'5'61,"0"-1"-55,-1-4-31,0 0 1,0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6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37 5801,'-11'-14'319,"2"3"-162,8 11-62,0 0-39,0 0 51,-1 0-46,1 0-5,-1 0 23,2-1-57,-2 0 40,0-1-23,1 1-39,-1-1 67,0 1-39,1 0 11,-2 1-16,1 0-1,-2 0-22,-1 0 0,0 0 0,1 0 6,0 0 5,1 0 17,-1 0 39,1-1-45,0 0 29,1 0-23,0 1 22,-1 0-22,-1 0-28,-3 0 17,2 0 11,-1 0 5,1 0-27,-4 0 17,3 1-23,-2 0 0,3 0 0,1 0 5,0 1 40,1-1-12,-1 0 7,2 1 77,-2 1-78,0-1-39,-2 1 12,0 0-1,1-1-11,-2 1 17,2 0 61,-1-1-39,2 0-33,-1 1 22,2-1 33,-1-1-33,3 1 68,-1-2-46,1 1-50,0 0 0,-2-1 39,1 2 17,0-1-39,1 0 22,0 0 23,0 0-6,-1-1-56,0 2 0,0-1 17,-1 1 22,0 1 34,-2 1 5,2-1-28,-1 1-50,2-1 0,-1-1 28,1 1-5,-1-1-6,1 1 151,-2 1-101,2-1-39,-1 1-28,1-2 29,0 0 49,1-1-78,0 0 50,-1 1 18,2 0 16,0-1-90,-2 1 6,1 0 34,-1 1-6,0 0 0,-1 1 16,2-1 68,-3 0-84,3 1-28,-3 0 107,3-1-46,-1 1-49,0-1-12,2-2 106,-1 2-50,0-1-28,0 0-28,0 1 157,0-1-112,0 0-45,0 0 5,0 0 96,0 0-101,0 0 0,-1 1 146,0-1-90,1 1-56,-1 0 11,0-1-11,1 1 5,1-2 197,0 0-129,0 1-68,0-1-44,0 0 39,0 0 0,0 0 101,0 1-11,0-1-90,0 0 0,0 1 0,0-1-17,-1 0 22,1 2-5,-1-1 140,1 1-5,0-1-141,-1 2 6,1-1 0,-1 0-45,1 0 90,0 0-6,0 0 73,0-1 73,0 1-185,0-2 0,0 2-22,0-1 78,0 0-56,0 0 101,0-1 61,0 1-246,0 1 84,0 0 84,0 1-34,0-1 6,0 1 112,0-1 23,-1 0-275,1 1 84,-1-1-62,1 0-95,-2 1 208,2 0-51,-1 0 224,0 8-196,0-7-28,1 7 0,-1-8 34,0 0 252,1 1-348,-1-1 62,0 1 0,0 0 84,-1 1-11,1-1-73,0 1 0,1-1 95,-1-1-117,1 0 22,-2 2 145,2-1-145,-1 1 0,0 0 0,0-1 0,1 0 28,-1 0-28,1-3 258,0 3-107,0-3-263,0 1 112,0-1-22,0 0-180,0-1 202,0 2 0,0-1 213,0 2-213,0-1-101,0 2 101,0-2-112,0 1 202,0-1-90,0-2 246,-1 2-246,1-1 0,-1 2-90,1 1-5,-1-1 168,0 3-73,1-3 252,-2 1-252,2-1 0,-1 0 0,0-1 90,0 0-309,1 0 337,-1 1-62,1-1 201,0 2-268,0-3 11,0 1 0,0-1-117,0-1 145,0 1-28,0 0 257,0 1-268,0 1 11,0-1-129,0 1-44,0 0 257,0-1-84,0 0 128,0-1 220,0 1-365,0-2-224,0 1 51,0 0 290,0-1-100,0 1 34,0 0 224,0-2-275,0 2 17,0 0-275,0-1 511,0 1-236,0 0 0,0-1 112,0 2-241,0-1 129,0 2 0,0-2-84,0 1 95,0 0-11,0-1 0,0 1 129,0 0-258,0 0 129,0 0 0,0 0-258,0 1-565,0-1-404,0 0-2033,0 1 1513,0-2 1747,0 1 0,0-3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6025,'4'0'386,"0"-2"-307,-2-1-51,-1 1 33,0-1-5,0 1-22,-1 0 84,0 1-34,0 0 5,0-1 51,0 1 823,0 0-929,1 0-34,1 1 33,2 0-33,0 0 168,0 0-134,2 0 67,0 0 33,1 0-95,0 0-16,0 0-23,-1 0 0,1 0 39,-2 1-33,0 0 66,-1-1 29,1 1-28,0-1-73,-1 0 0,0 0 22,0 0-10,0 0 4,0 0 64,2 0 9,-1 0-38,1 0-51,-1 0 140,0 0-135,-1 0 79,1 0-50,-1 0 50,0-1-45,-1 0-39,1 0 0,0 0 11,-2 0 23,0 1-107,-1 0 73,0 0 95,1 0-56,0 0-39,0 0 0,0-1 0,0 1-39,0-1 39,-1 1 135,0 0-135,0 0 0,1-1-6,0 0 12,0 1-6,1-1 100,-1 0-10,0 1-101,0-1 11,0 1-34,-1 0-27,1 0 61,0 0 0,-1 0-45,0 0 45,0 0 0,1 0-23,-1 0-27,0 0 50,0 0 0,0 0 73,1 0-6,-2 0-78,2 0 11,0 0-6,-1 0-22,0 0-2089,0 0 1294,-7 0 61,-3 0 762,-7 0 0,7 0 0,3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6092,'8'12'499,"-2"-2"-393,-6-10 1921,0 0-1988,1-2 84,0 1-111,2-2 38,-2 1 141,1 0-96,0 1-44,-1 0 44,0 0 151,-1 1 1,2 0-96,-1 0-5,0 0 346,0 0-486,0-2 112,0 2 117,0-2-34,1 1-245,0-1 44,1 0 0,-1 1 0,0 0 56,-1 0 128,-1 1-184,2 0-240,-1 0 245,1 2-5,-1 2 0,0 2-45,0 0 40,0 2 5,0-1 0,-1 2 45,2-1 44,-2 0-89,1 0 0,0 0 56,0 0-61,-1 0 10,2 0 1,-2 0 391,1 1-285,0-2-112,-1 1 0,1-2 0,-1 0 28,1-2-28,-1 0 56,0-2 247,0 1-146,1-2-157,-1 1 67,1-2 45,0 2-100,-1-1 44,1 1 218,-1 0-128,2 2-146,-2-1 0,1 2-23,-1-1 23,1 2 0,-1 0 247,1 0-57,-1 0-268,1 0 78,-1-2-62,0 2 174,0-2-67,0 1-45,0-2 112,0 0-196,0 0 84,0 0 0,0-1-123,0 1 201,0-1 96,0 1-1,0-1-302,0 1 129,0-1 0,0 3-89,0-1 218,0 1-68,0 0 645,0 2-723,0-2 17,0 0 0,0-2-95,0-2 240,0 0-6127,0 1 3518,-5-1 2464,-2 0 0,1-1 0,1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6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 5801,'-9'-8'67,"1"1"51,7 7 5,0 0 252,0 0 1271,0 0-1416,0-2-90,0 1 1765,1 0-1513,0 7-331,0-1 231,0 6-40,0-1-118,0-1 224,0 3-285,0-2-62,0 1 606,0 0-511,0 0-66,0 0-40,0-1 173,0-1-27,0 0-57,0-1-77,0-1 665,0 2-363,0-1-314,0 2 140,0-2 73,0 0-197,0-3-16,0-3 448,0 2-296,0-1-253,0 0 101,-1 2-67,-1-1 83,1 1-16,-1-1 342,2-1-61,0 0-298,0 0 17,0-1-79,0 1-72,0-2-325,0 0-2913,0 1 1250,0 0-387,0 1 2526,0-1 0,0-1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7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22 6025,'-5'-12'694,"1"3"-514,4 9 1063,0 1-1064,0 1 17,0-1 224,0 1-268,0 0 100,0 0-185,0-1 28,0 1 79,0 0-101,0 1-17,0 0 268,0 4-189,1 0-90,1 2-45,-1 1 151,2 1 246,-1 1-201,1 0-11,-1 1 414,0-1-375,0 1-224,-1 0 0,0 5 152,0-4-141,-1 4 157,0-5 118,0-1-62,0 0-224,0-1 0,0-1-190,0 0 206,0-4-16,0 1 0,0-5-644,0 1-39,0-2-493,0 1-253,0 0 130,0 4 229,0 2 1070,0 3 0,0-5 0,0-1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25 6176,'-6'-14'583,"0"3"-410,5 11 2835,1 0-2890,0 5 134,0 1 336,0 5-544,0 4 533,0 0-420,0 2-73,0 1 689,0 1-526,0 1 234,0-2 270,0 1-337,0-2-414,0-1 0,0-3 95,0-2-11,0-3-84,0-3 0,0-2 101,0-2-2398,0 0 1,0-1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6103,'2'2'678,"0"0"599,-2-2-835,0 1-324,0 2 280,0-1-135,0 3-44,0-1 212,0 2-426,0 0 460,1 1-140,1-1-325,0 2 644,0 1-381,0 2 28,-1 0 477,0 3-757,1 1 538,-1 0-437,0 2 90,-1 0 593,1-1-666,0-1 235,-1 3-56,1-4-331,-1 1 23,0-4 0,0-4 174,0 1-6,0-3-168,0-3-7589,0 0 7589,-6-2 0,4 0 0,-4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6109,'2'8'543,"0"-1"-375,-2-7 1848,0 0-1859,0 3 157,0 1-135,0 2-89,0 2 352,0 2-279,0 2 156,0 3 123,0 2-318,0 3 587,0 1-521,0-1 57,0 3 576,0-4-576,1 0 50,1-2-297,0-1 285,-1-2 34,0-3-319,1-3 0,-2-2 241,1-3-241,0-1-504,0-2-845,1 0-657,-1 0 528,3 0 1478,2 0 0,-2-1 0,0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4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6540,'1'-5'482,"0"0"-320,-1 2-50,0 0-61,0 1 105,0 0 320,0 1 651,0 0-903,1 0 190,1 1-403,0 0 168,0 0-179,-1 0 118,2 0 28,-2 0-68,2 2 101,-1 1 219,0 3-286,1 2 17,-1 1-129,0 1 11,-1 1 420,-1 0-341,1 0 195,-1 0 153,0 0-192,1-1-212,-1 0-23,2 3 263,-2-3-263,1 3 225,-1-2 184,1 0-62,0 1-285,-1 4-62,1-3 605,-1 2-599,0-4 543,0-1-224,0 0 258,0 0-594,0-1 0,0 0 319,0-2-22,0 3 17,0-4-314,0 1 492,0-3-749,0 0 257,0 0 0,0 0 207,0 1 286,0 3-493,0-3 420,0 2-90,0-4-330,0-2-7690,0 0 5343,2-1 2347,7 0 0,-5 0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7 18 8780,'5'0'2134,"-1"0"-1411,-4 0 1506,0 0-1635,0-2-135,0 0 168,0-1-167,0 1-1,0 0 336,0 1-229,0-1 123,0 2 6,0-2-404,0 1 2162,0 0-2308,0 3-88,0 2-51,0 1-1,0 2 169,0-1-107,0 2 34,0 0 39,0 2-73,0 0 124,0 2-158,0 1-33,0 2 196,0-2-129,0 3-11,0-2 73,0 1-73,0 2 56,0-1-106,0 3 27,0-1 242,0 2-270,0 1 371,0 11-343,0-8 107,0 9-140,0-11 0,0 0 101,0-1 33,0 7-122,0-6 72,0 6-135,0-7 51,0 1 0,0 1 135,0 0-135,0 2 201,0 0-201,0 1 84,0-3-134,0 1 50,0 7 11,-1-8 90,1 6-79,-2-11-22,1-1 6,0-1-40,0-1 40,1 0 11,0 6 83,0-6-49,-1 4-51,0-5 5,0-1-38,0 0 123,1 0-90,-2 0 0,2 1 50,-1 0-50,0 5 0,1-6 28,-1 3 23,1-5-51,0-2 0,0 1 78,0-1-89,0 2 11,0 8 6,0-2 111,0 5-117,0-6 0,0-1 79,0 0-74,0-1-5,0-1 0,0-1-73,0 0 180,0 4-107,0-5 117,0 5-173,0-6 56,0 1 0,0-1-28,0 0 140,0 0-112,0 6 68,0-4-147,0 5 79,0-6 0,0 1-50,0-1 134,0-1-84,0 1 0,0-2 117,0 2-217,0 3 100,0-3-68,0 3 169,0-5-101,0 1 0,1-2 101,-1-1-202,2 1 101,-1 4-39,0-3 106,1 4-67,-1-4 0,1-1 90,-1 0-180,0 0 90,1 0 0,-2 0-95,2-1 190,-1 3-95,0-3 101,-1 1-196,1-1 95,-1-1 0,1 2-118,0-1 230,-1 1-112,1 1 107,0-1-197,-1 0 90,2-3 0,-1-2-84,1 2 174,-2-2-90,1 1 0,-1 1 95,0 0-179,0 3 84,0-1-101,0-1 202,0-1-101,0-2 0,0 0 101,0-2-197,0 1 96,0-1-100,0 2 228,0-2-128,0 1 0,0-2 135,0 1-230,0 0 95,0-1 50,0 1-50,0 0 67,0 0-173,0 2 106,0 0 0,0-1-45,0 0 163,0 0-118,0 0 0,0 0 44,0 0-128,0-1 84,0 1 0,0-2-487,0 1-2084,0-12-7260,-5-5 9069,-2-15 1,0 14-1,1 0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5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15 6176,'-6'-8'599,"1"1"-431,5 7 2482,0 0-2471,0 3-45,2 0 303,1 3-364,0 0 162,1 1-173,-2 0 33,0 1 381,0 0-263,0 1 5,-1-1 303,1 0-291,-1 1-196,-1-1-34,0 0 61,0 0 438,0 5-163,0-3 263,0 2-134,1-5-465,0-1 0,1 0 246,-1 0 320,0-1-190,0 2-130,0-2 90,0 2-358,-1-2 22,0 0 0,0 2 296,0-2-144,0 1 290,0 2-22,0-2-420,0 2 0,0-3 28,0 2-101,0-2 236,0 1 49,0-1 500,0 0-303,0-3-409,0 1 0,0-2 359,0 2-119,0-2 175,0 1-10246,0-2 9552,0-3 1,0 1 0,0-2-1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6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 6025,'-5'-1'823,"2"-1"1636,3 2-2364,0 2 73,0-1 168,0 4-240,1-1 167,-1 1-95,1 1-101,0 2 443,1-1-326,-1 2 46,0 0 369,1 1-588,-2 1 477,1 2-331,-1 0-157,0 1 1014,0 0-841,0 1 421,0-1-17,0 1-477,0 0 713,0 7-796,0-4 733,0 2-498,0-5-123,0-1-129,0 1 353,0-1 280,0-2-437,0-2-196,0-1 1456,0-1-1456,0-4 0,0 1 0,0-3-9018,0-1 6710,-2-1 545,-1 2 1763,-3 0 0,2-1 0,1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3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27 5986,'9'1'218,"-1"0"-134,-8-1 695,0 0-690,0-2 40,0 1-62,0-2 997,0 3-1064,-2-1 0,0 2 0,-1 2-34,-1 2 34,0 4 17,-1 0-11,0 2 39,-1 0-29,1 1-16,-2 1 0,1 1 28,0 1 6,-1 0-34,1 0 0,1-3 179,0-2-151,2-3 17,1-4-45,2-1 190,0-2-246,-2-2-179,1 0 185,-1-4-107,0 1-5,0-1 100,1-1-106,-1 1 34,0 0-12,1-1-67,-2 1 90,1 0-17,-1 2-33,0 0 61,0 1-51,0 1 40,0 0 39,0 1 17,0-1 61,0 0-5,1-1 11,-2 1 0,1-2-17,-2 2-5,2-2-6,-2 2 22,1-1 1,0 2 5,0-1 0,0 1 0,0 0 0,0 1 0,0-1 0,0 0 0,0 1 39,1-2 17,0 1 56,1-1-6,0-1-106,0 2 51,0 0-35,-1 0-16,1 1 40,-1 0-29,0 0 0,1 0 11,-2 0-10,2-1 88,-1 1-44,0-1-11,1 1 67,0 0-101,0 0 1,1 0-12,-1 0 0,0 0 5,0 0 6,0 0-5,0 0 44,0 0-33,1 0 274,-1 1-257,2-1-17,-2 2-17,0 0 0,1-1 0,-2 3 33,1-3 18,0 1-18,1-2 107,0 1-95,0-1-45,-1 0 39,0 0-16,1 0-18,-1 0 12,0 0 101,1 0-113,0 0 454,-1 0-459,6 2 6,0 0 67,3 2-23,-1-1-50,-1 0 0,-2-1 23,1 0 49,-1-1-55,0 1-11,0-2 146,0 0-85,0 1-67,0-1 0,0 1 39,1 0-39,-1 0 0,1 0 0,-1 1 79,1 0-79,0-1 0,-2 1-6,2-1 12,-2 0 27,1 0-33,0-1 0,-1 0 101,1 0-45,0 0-56,-1 0 0,0 0-39,0 0 39,-1 0 0,0 0 0,0 1 11,0-1-5,1 2-12,-1-2 6,0 1-45,0 0 17,0 1 28,1 0 0,-1-1 51,1 2-12,0-1-39,-1 0 0,1 0-17,-1-1 17,0 1 0,0 0 0,1 0 11,0 1 28,-1-2-44,0 1 5,-1 0 0,2-1 11,-2 1-11,1 0 0,0-1-6,0 1 6,1 0-5,-1 1 5,0 0 0,1 0 17,-1 0-17,0 0 0,0-1 0,0 1 0,-1-2 112,1 0-196,0-1 84,0 1 0,1-1 16,-1-2 80,1-2-102,-1-2 6,2-1 0,-1-1 22,0-1-22,0-1-33,1-2 5,0-2-84,1-1 39,-1 0 73,0 1-129,0 2-50,-1 1-684,0 0-1192,0 0 2055,-1-2 0,0 7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4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98 6098,'4'-3'537,"0"-1"-425,-2-5 68,0 0-57,-1 1 17,1 0-6,-1-1-11,0 2 68,-1-1-12,0 2-56,0-1 79,0 1-152,1 1 68,-1 1-6,0 2-56,0 0 824,0 1-712,-1 6 5,-3 2-89,-1 6 219,-3 2-225,-1 2-16,0 4-62,-1 3 100,0 3 68,0 4-112,1 4 45,0 3 252,3 3-241,1 3-78,2 0-34,1-1 89,2-2-89,0-4 0,2-6 0,2-4-67,1-7-403,4-4-387,1-6-85,2-4-475,6-5-218,1-10 1635,2-4 0,-9 3 0,-4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9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6277,'1'2'498,"1"0"381,-2-2-823,0 2 17,-2 2 39,0 3-78,-2 3 95,0 0-57,-2 2-27,1 2 112,-2 1-151,1 4 38,-2 0-32,2 2 44,-1 1-6,1 0-22,1 1-28,1-2 101,2 0-56,0-1-45,2-3 0,-1-2 0,1-3 5,0-2-5,0-1 6,1-3 50,1-2 0,1-1-56,2-1 0,0-1 0,2 0 67,0-1-28,1 0 12,1-1 33,0-2-11,-1-3-28,1-3-45,-1-1 34,0 0-34,-1-1 0,0-1 0,-1 0 44,-1 0-21,0 0-23,0 0 0,-2 1 28,0-1-28,-1 0 5,-1 1 1,0 0-6,1 0 34,-2 0-34,1 0 0,-1 1 5,0-2-22,1 2 17,-1-1 0,0 2 0,0 0-11,0 1 11,0 2 0,0 0 28,0 1-84,0 0 84,0 1-28,0 0 0,0 0 0,0 1-5,0 0 5,0 0 0,-1-1-34,-1 2 40,-1 0-6,0 0 0,0 2-45,-1 0 39,0 0 6,-1 0 0,0 0-11,0 0 17,0 0-12,-1 0 6,0 2-62,1 0 57,-1 3 5,2 0 0,-1 1-28,1 0 33,0 1-5,-1-1 0,1 2-28,0-1 6,2 0 22,-2 0 0,3-1 0,-3 1 0,3-1 0,-1 0 0,0-1-22,2 0-1,0-2 23,0 1 0,0-1 23,0 0-23,0 1 0,-1 1 0,1 0-12,-1 2 12,1-2 0,0 0 0,0 0-5,0-3 5,0 2-6,0-4-45,0 1 51,3-1 46,0 0 10,3 0-56,0 0 0,0-1 0,-1 0 33,1-1-33,-1 0 51,0-1 5,1 1 11,-1-1-67,1 0 0,-1 1 22,0-1-33,-1 1 11,-2 0 0,0 2-331,-1 0-44,-1-3-314,2 0-677,3-10 1366,3-3 0,-1 4 0,-2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0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27 6075,'3'0'527,"0"0"257,-4 0-768,-1 2 57,1 0-62,-3 2 45,1 0-16,0 0-24,0 0 80,0 0-57,1-1-11,1 0 84,-1 0-112,2-1 50,-1 2-50,0-1 39,1 0-27,0 1-12,0-2 16,0 1 74,0 0-90,0-1 22,0 0 135,0 0-129,0-1 23,1-1 66,1 1-89,2 0 11,0-1-33,1 1 16,0-1 79,1 0-73,0 0 28,1 0 34,-1 0-40,-1 0-33,0-1-17,0-1 28,-1 0 50,1-1-78,-1-2 35,1 0-35,-1-2 67,0 0-67,0 0 0,-1-1 6,-1 2 145,-1 0-129,0 0-22,-1 1 0,0 0-11,0 1-17,-2 0 28,-1 0 0,-4 2-6,1-1 6,-3 2 0,0 1-5,-1 0-51,0 0 17,-1 0 39,0 5-34,0 1-11,1 5-224,0-1-28,1 1-162,2-2-420,1-1-1,3-3 880,1-2 0,1-1 0,1-2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97 6137,'-4'-6'454,"1"2"-354,1 4-10,-1 0-23,0 0 56,-1 1-22,1 0 17,0 1 33,1-1-50,1-1 1551,0 0-1540,6-5-106,0-2-6,4-4 95,-1-2-95,0 1 0,-1 0 0,-2 1 0,0 3-22,-2 2 22,-2 2 0,1 2-95,-2 2 33,1 0-16,0 0 78,2 1 5,1 4 1,2 3 39,0 3-17,-1 2 11,2-1-78,-2 2 33,1-3-241,-2 2-145,1-2-695,1 1-3682,2-2 4769,2-1 0,-4-4 0,-2-2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5991,'4'13'605,"-1"-3"-392,-3-10 912,0 0-856,0 4-28,1 0-45,1 5 50,0-1-71,1 3-35,-2 1 11,0 3-78,-1 2-23,-3 2 23,-4 0-73,-4 1-78,-3-4-197,-1-2-314,2-7-586,3-4-270,3-9 1445,4-4 0,1 1 0,2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3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24 5941,'-7'-13'476,"2"3"-286,5 10 589,0 0-645,0 2 62,-1 1-22,0 3-46,0 0-21,-1 2-6,0 0 27,-1 1-38,0 1-12,0 2-33,1 1 39,-2 3 45,1 0-51,0 4 18,0 0-6,1 1-23,0 0-44,1-3 61,0 0-51,1-2 1,0 0-34,0-2 5,0 0 85,0 0-79,1-2 51,0-1-6,1-1-45,0-2-11,1 0 0,-1-4 0,1-1 22,-2-1-22,1-1 28,0 0-28,2-1-16,0 0 16,2 0 11,1 0 39,2 0-39,1-2 40,0-1-46,1-3 1,-2-2 50,0 0-56,-1 0 0,-2-2-11,1 0 11,-2 0 50,1-1-44,-2 1-6,0-1-11,0 1 11,-1 0 22,0 0-16,0 0 27,-1 0-33,-1 1-45,1 0 45,-2 1 0,1 0 6,-1 0-12,0 0 34,0-1-11,-1-1-17,-1 2 28,-1-1-28,-1 0-61,0 2 61,0-1 0,0 2 0,1-2 0,-1 2-96,1-2 85,-1 2-45,0-1 0,-2 1 56,0 1 0,-1 2 11,1 0-5,-1 2-6,1 0-6,1 0-38,0 1 16,0 0 22,2 0 6,-1 0 0,1 0-6,-1 0-55,2 0 27,-1 0-195,2 0-1816,0 0 1278,0 4 767,-1 1 0,1 0 0,1-1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5969,'4'0'459,"0"1"-246,-4-1-28,0 1-79,0 1-5,0-1-23,-1 2 1,-1-1-29,-1 0 17,1 1 1,0-1-12,0 0 279,1-2-295,1 1-7,0 0-33,0 1 39,-1 0 17,1 1-28,-1 0 28,1 0-33,0-1 1025,0-1-824,1 0-45,3-1 17,1 0-73,2 0 0,0 0 40,0-2-130,0-1-33,1-1-11,-1-1-213,0 0-101,0 0-409,-1-1-464,0-1 139,1-1 1059,-2 0 0,-2 3 0,-1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0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425 0 11766,'2'4'4072,"0"-1"-3305,-2-3 2174,0 0-1788,1 0-363,0 0 712,0 0-489,0 0-845,-1 0 107,1-1-242,-1 1-106,0-1-212,-6 1 111,-7 0 107,-8 0-17,-10 1 84,-2 4 0,-1 1-34,1 4-33,5-2 17,3 2 50,6-3-67,4-1 117,2 2-50,6-3-118,2 0 118,4-1-285,1 0 195,0 2 57,0 1 49,4 1-60,3 2 44,4 1-84,9 5 22,-5-3 62,3 2 0,-5-6 56,-2-1-56,-1-3 0,1 2 0,-1-3-17,4 3 17,-4-3 0,1 2-28,-5-3 23,-2 1 5,-1-2-17,-2 2-50,0-2-62,-1 0 123,0 1 6,-3 5-17,-5 0 17,-7 4 0,-8-1-22,-7 0 56,-3-1-68,-3-1-229,-1-2-2426,-9 3-492,13-4 3181,-7 4 0,27-6 0,1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6098,'2'2'599,"0"1"-392,-2-2 342,0 0-303,3-1 73,0 1-33,2-1-84,1 0-46,1-1-72,1-3-16,2-2-12,1-5-34,1-3 34,-1 0-56,-1-1 0,0 2 0,-3 0 22,-1 4 1,-2 2-18,-2 3-5,0 2 0,-1 0-33,0 2-23,1 0 56,1 0-6,1 0-33,4 0 33,0 3-38,4 2-80,-1 5-111,1 1-174,-1 4-195,1 2-337,1 9 941,0 0 0,-4-7 0,-4-6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22 6299,'-12'-12'868,"1"2"-660,11 10 704,0 0-699,0 3 0,0 1 50,0 5-16,0 3-56,0 3 89,-1 3-62,-1 0-28,-1 1-128,-2-3-56,1-2 38,1-3-44,0-4-117,1-3-247,1-1-1278,0-3 2,4-6 1640,2-1 0,-2 0 0,1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6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6120,'17'22'1059,"0"0"-656,1-10 22,3 2-22,3 3 85,3 0-73,1 3-96,0 0 62,-1 4-62,0 0-117,-2 5 61,-3 1-218,-3 1 72,-6 1-117,-4-1-56,-5 1-319,-2-1-504,-4-1-640,-7 0-3967,-3-5 5486,-4-3 0,7-11 0,2-5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1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5807,'0'7'44,"1"0"-57,-1-9 0,0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3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5868,'6'9'319,"-1"-2"-201,-7-7-56,2-2 33,-1 1-11,1 0 112,0 0-135,0 0 46,-1 0-29,0 0-39,0 1 34,-1-1-45,1 1 34,0-1 67,-1 1 5,2-2-101,-1 1 130,1 0 990,0 0-1147,0 6 280,0-2-185,0 6 22,0-1 85,0 0-124,0 1-34,0 1-50,0-1 84,0 1 78,0-1-100,-1 1 117,-1-1 90,1-2-123,0 1-113,0-1-33,1 0 11,0-1 197,0 0-197,-1-1 101,1 0 112,-1 1-45,1-1-134,0 1-45,0 0 291,0 1-224,0-1 12,0 2 111,0-3 34,0 0-224,0 1 0,0 1 0,0 0 135,0 1-79,0 0 17,0 0 218,0-3-229,0 0-62,0 0 0,0 0 308,0 0-96,0 2-212,-1-2 135,1 2-124,-1-2 6,1-1 0,0 0 386,0-1-101,0-2-4827,0 1 3667,0-1-391,0 1 118,0 2 1131,2 1 0,-2-2 0,2-1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26 757 5891,'-3'-4'448,"0"2"-320,3 2 360,0 0-494,-3 0 6,2 0 0,-2 0 17,1 0 0,1 0-12,-1 1 29,0 0-17,1 1 72,0-2-38,-1 1-18,2-1 919,-1 2-930,3-10 23,6-2-45,8-14 0,7-4 0,8-9 51,5-5-51,4-5 0,1-1-12,-1 5 7,-5 6 5,-8 11 0,-5 9-28,-7 8-11,-3 5 39,-2 2-12,0 2-16,-1 0-16,1 0 16,-2 2-12,1 1 35,-2 3-6,-1 4 11,-2 1 0,-1 4 0,-2 1 5,0 1 6,-1 1-11,0-2 0,0-1 12,0-4-1,0-3 0,0-3 11,1-4 186,3 0-180,3-1 78,7-3-61,4-5 0,6-8 16,5-8-27,7-8-1,5-6 91,6-6-91,-9 9 1,1 0-34,24-18 19,-22 18 1,0 3 2,12-7-286,-4 8 264,-7 7 16,-7 8 12,-6 5-50,-5 5 22,-3 1-34,-3 1 34,-1 0 265,-2-1-259,-1 1-12,-1-1-235,-2 1-229,-1 0-482,-5 1 952,-1-2 0,-4 3 0,0-1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1 223 5863,'10'0'369,"-2"0"-290,-8 0 128,0 0-151,0-3-39,0 1 5,0-3 0,0 1-16,0 0-6,0 1 6,0-1-6,0 2 61,0 0 242,0 1-197,0 0-28,0 0-55,0-2 10,0 2 46,0-2-68,0 1 39,1-1-16,1-2 5,2 0 95,4-1-33,2-3 67,3-2 11,4-2-78,3-2 78,2-1-123,2 0-56,1 0 107,-2 2-74,-1 1-33,-3 1 0,-3 2-39,-4 2-6,-4 3-55,-4 2-147,-3 2-766,-1 1 363,-9 0 650,0 0 0,-2 0 0,4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3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73 5958,'-4'-12'241,"0"2"-185,3 10 16,1-2-32,-1 2 21,0-2 12,1 2-39,-1-2 50,1-1-34,-1 1 40,1-1 33,0-1-50,0 2 55,0-1-38,0 2-23,0-1 23,0 0-68,0 0 12,0-1 16,0 0-28,0 0 152,0-1-45,0 2 11,0-1 84,1 2 112,-1 0-157,1 5-151,0 3 95,-1 7-100,0 1 33,0 2 44,-2 2-83,-2 0 12,-4 1-3365,-2-2 3336,-1 0-6,-1-1-241,0 0-201,-1 0 34,2 0-230,1-5-224,4-1 1716,3-7 0,2-2 0,1-2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5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7 559 5975,'-4'-5'397,"2"1"1580,1 6-1832,4-4-16,1-2-67,4-5 22,1-4-62,1-5-16,0-4-6,2-5 28,-3-3-56,1-4 0,-2-2-95,-2-1 5,-2-2-11,-3 2 28,0 0-5,-1 4 44,-1 2 57,-2 5 5,-1 2-11,-3 4 5,0 2 6,2 3-6,-1 3 1,1 3 5,1 1 5,-1 3 18,3 2-23,0 1 0,0 1 0,0 1 0,1 0-6,-1 0 6,-1 0 0,0 3 0,0 0 0,-2 4 34,1 2-17,0 2 22,1 0 39,0 1-22,1 1 0,1 1 11,0 0-44,1 1 27,0 1-16,0 1 5,0 2 11,1 1-44,1 1 50,1 1-50,1 0-6,2 0 72,-1-1-38,1-2 28,0-2 16,-1 0-72,0-3 34,0-1-40,0-2 0,0-1 28,-3-2-28,2-1 0,-1 0 28,-1-2-23,1 0-5,-2-1 6,2 0-6,-1-1 22,0 0-22,-1-1 0,0-1 0,0 0-45,-1 0-11,2-1 22,0 0 34,0 0 34,1 0 11,2-2-22,1-2-23,3-4-34,-1-3-17,3-3 23,0 0-34,1-2 17,1 2 45,-3 0 0,-1 2 0,-3 5-33,-2 1 33,-3 4-118,0 2 96,0 0 22,0 2 5,1 3-5,2 4 6,0 3 95,2 3-34,-1 0 39,0 2-60,0-2-24,-1 0 62,-1-2-78,0-4 44,-1-2-5,0-5-22,0 0-23,2-2 0,2-6-62,3-3-72,2-8-63,2-3 23,1-1 107,-1 1 17,-1 3 44,-3 5-16,-2 4-6,-3 4 22,-2 3 6,1 1 50,0 0 12,2 4 5,1 0 28,0 5 23,0 0-28,1-1 6,-2 0-57,0 0-11,-1-1-28,-1-1-79,1 1-173,0 0-314,-1 0-375,4 1 941,0-1 0,-2-3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6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6182,'1'13'991,"0"0"-717,-2-1 6,0 3-22,-1 4-23,0 2-17,1 4-55,0 1 44,1 3-78,-1 1 34,1 0-6,0 1-84,0-3-34,0-2 39,0-3-50,0-6-28,0-3 34,0-4-6,0-3-28,2-4 45,1 0 95,3-3-12,1 0 74,3 0-73,3 0-6,3-3-39,2-3-78,-1-4-6,2 1-258,-2-2-453,0 3-404,4-3-4271,-1 0 5386,1-1 0,-10 5 0,-3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1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11 16 11799,'-6'-6'4873,"1"1"-3820,5 5 1742,0 0-2134,0-2-342,0 1-61,0-1 398,0 2-656,0 4 207,0 1-201,0 5 302,0-1-191,0 1-117,0-1 174,0 0-169,1 0 57,1 0-45,2-3 67,0 2-17,0-1-39,0-3-22,-1 0 16,0-1-16,-1-1-6,0-1 16,1 0 80,0-1-158,0 0 62,3 0-207,2 0-45,1-1-409,3-4 212,2-3-301,4-9 649,-6 4-22,1-2 123,-8 7-34,-1 1 141,-1 2 94,0-1-83,-1 2 184,1 0-162,-3 3 95,1 1-363,0 0 77,0 0 51,2 0 0,0 2 168,0 1-128,2 4 55,0-1-11,1 2 34,2-1-236,-1-1 18,1 1-1156,-1-1-1964,-2 1 3220,1 0 0,-4-3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7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68 6087,'-1'-14'532,"0"1"-465,1 11 17,0 1 1192,0-1-1192,1 9 23,2 0 22,1 10 27,2-1-66,-1 1-23,0 0-11,-1-1 17,1-1-39,-2-3-1,1-1 6,0-4-16,-2-1-18,1-2 51,-2-3-50,0 0 40,0-1-46,1-2-23,1-3-67,0-5-17,1-4-10,0-3-12,1-2 6,0-1 56,0 0 11,1 0 33,-1 3 23,1 3 0,-2 3 0,1 3 0,-3 4 0,1 2 0,-2 0 6,2 2-6,0 0 28,1 0-28,2 0 22,1 2 29,-1 3 38,2 3 34,-1 4 6,-1 3 6,1-1-29,-1 2-66,-1-2 5,-1-2-23,-2-2-22,1-5 62,-2-1-40,1-3 34,0-1-56,-1-1-73,2-5-101,2-5-89,2-4 50,2-4 90,0 1 78,-2 0 45,1 4 0,-3 3 0,-2 5-17,0 3-28,-2 2 45,1 1 28,1 3 68,0 2 16,3 4 28,-1 2-45,2 2 50,-2-2-21,1 0-40,-1-2-11,1-2-56,-1-1-17,0 0-342,0-1-358,2 2-499,3-5 1199,1 1 0,-3-3 0,-2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6316,'5'12'795,"0"-2"-632,-5-11-6,0 0 27,0-1-16,0 0-56,-2 1-73,-1 0-22,-3 0-17,-2 1 0,-1 0 17,1 0-6,-2 2 23,1 1 22,-1 3 11,0 2 28,0 2-5,0 2 11,1 2 22,0 2-39,2 0 22,1 1 12,3 0-79,1-3-11,1-3-11,1-3-17,0-4 22,1-1 17,2-3-39,2 0-5,4-6-96,1-3 6,1-6-23,1-1 68,1-1 50,-3 3 0,-1 1 0,-3 5 0,-2 3-17,-2 3-5,-1 1-1,1 1 23,-2 3 45,2 2 22,1 5-16,-2 3-12,2 0-39,-2 1 28,1-2-28,0-2-67,-1-3-163,2-2-274,0-2-73,2-2-302,3-2 879,2-5 0,-4 4 0,-1-4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6221,'3'0'857,"2"0"-622,-4 0 84,3 0 6,2 0-68,1 2-27,2 2-40,1 4 46,2 1-45,0 2 5,2 0-90,1 0-100,-1 0 22,0 1-28,-2-3 0,1 2 11,-1-3-11,1 2-73,0-2-100,0 1-58,-1-1-49,-2-2-78,-1-1-107,-1-3 112,-2-1-61,2-1-185,-2-3-6,0-1 605,-2-3 0,-2 2 0,-1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6372,'6'3'807,"-1"0"-511,-6-4-139,-4 3 73,1 2-23,-7 6 6,1 3 5,-2 4 34,-2 3-11,-2 2-22,1 1-51,0-1-112,2-2 6,1-1-57,3-4-5,1-4-84,3-3-393,2-4-519,2-5-471,6-7 1467,3-5 0,-2 4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5941,'1'11'470,"-1"-3"-307,-1-8 1270,1 0-1203,0 3 16,3 0-50,3 1-39,5-1-67,0-1-34,2-1-34,-2 0-22,2-1-45,-2 0-716,8-2-443,0-8 1204,7-3 0,-12 1 0,-3 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6266,'0'13'778,"0"1"-615,0-9-29,-1 3-22,0 2 28,0 0 39,0 1-5,0 1-6,1 0-6,0 0 34,0 0-56,0 2-45,0-1-16,2 0 5,1 0-84,3-1-51,0-2-475,4-3 526,7-2 0,-8-2 0,3-3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0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67 6355,'-13'-2'880,"3"1"-595,10 1 141,2 0-79,3 0 0,5 0-11,4-3-55,2-1-57,3-3-62,0 0-61,0 0-51,-2 1-44,-3 2-6,-1 1-28,-1 1-246,-1 1-186,2 1-168,-1-3-564,5 0 1192,0-3 0,-6 2 0,-2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32 6154,'-17'-5'554,"1"3"-464,9 7-1,-2 1-33,-1 0-33,1 0 5,1 0-11,1-2-1,3-1 7,1-2 16,2 0-5,0 0-34,6-3 0,1-2 0,6-3 28,1-2 22,1 2 17,2-1 34,0 2-17,0 0 78,2 0-39,-2 2-33,2 1-6,-3 2-28,-1 1-28,-2 0 28,-2 1 17,-2 4-12,-1 2-21,-2 3-18,0 0 12,-1-1-6,-2 0-12,-1 0 1,-1-1-17,0 2 17,-1 0-17,-2 2 6,-2 0 10,-3 1-10,-1-2-6,-1 1 0,2-3-34,-2 1 18,2-1 4,-2 1-4,2-1 10,0 0-33,1-1 5,2-1-22,0-2-22,2-2 44,0-1-5,1-2-39,1 0-40,0-3 112,1 0 6,0-4 0,1 0 0,0 1 17,1 1 0,0 1 11,1 1 22,0 1 34,1-1 40,1 2-12,1 0 39,1 0-11,1 0 17,1 0 50,2 1-10,0 0 38,3 0-22,0 0-40,0 0 74,1 0 16,1 0 50,0 0 63,2-1-119,1-3-55,0-2-118,2 0-28,-1-3-39,0 3 100,-2-2-117,-2 2-151,-2 1-308,-2 1-264,-2 0-150,0 0-265,4-6 1138,8-8 0,-10 7 0,4-3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7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56 5739,'9'4'62,"-3"0"-28,-6-4 1041,0 0-1064,-2-1-5,2 1-6,-3-1 22,2 1 0,-1 0-5,0 0-6,0 0 23,0 0-34,-1 0 0,0 0 0,1 0 6,-1 0-1,2 0 12,-1 1 61,1-1 180,0 1-258,0-1 5,-2 0 7,1 0-12,-1 0 0,1 1-6,-1 0-5,1 1 22,-1 1-11,1-1 0,-1 1 17,1-2-17,1 0 134,0 0-106,0-1-39,-1 0 11,0 0 0,-2 0 0,2 0 17,0 0-17,1 0 95,0 0-73,0-2-22,0 1 17,3-2 17,0 1-17,2-1-17,-1 1 0,1-1 5,0 1 12,0-1-17,0 1 0,-1-1 62,1 1-29,-1 0-33,0 0 0,1 0 17,-2-1-23,1 1 6,-1-1 0,1 2 12,-2 0-18,-1 1 17,2-1-11,-2 1 0,2-1 0,-1 0 0,1 0-11,0-1 22,-1 0-11,1 1 0,0-1 17,-1 0-23,2 1 6,-1-1 0,2 0-11,-1 1 11,0-1 0,1 0-61,-1 1-124,0-1 62,1 1-68,-1 0-139,-1 0-40,2 0-257,-2 0 627,1-1 0,-2 1 0,0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9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5835,'6'0'179,"0"0"-101,-5 0-39,0 0 633,0 1-666,0 0 5,-1 0 0,1 2 17,0 0-5,1 0 55,-1 0-33,1-1 5,0-1 57,-1 2-85,1-1 17,0 0-22,0 0-6,1-1 23,0 1-28,-1-1-6,1 0 50,-1 0-33,-1 0-12,1-1 12,0 1 0,0 0 28,1-1-45,-2 1 0,1-1 16,-1 0-16,0 0 0,0 1 0,0 0 6,1-1-6,-1 1 6,0-1-6,1 0 0,-1 0 5,1 0 6,0 0-11,0 1 0,-2-1-5,2 1 5,-1-1 0,1 0 0,0 0 5,0 0 7,0 0-18,1 0 6,-2 0 0,3 0 0,-2 0 0,1 0 0,0 0 0,-1 0 6,1 0-6,0-1 0,0 0 0,0-1-6,1 1 6,0-1 0,0 0 0,-1 1 0,0 0 0,0-1 0,-1 2-6,-1-1-16,1 1-28,-2 0 16,1-1-33,0-1-45,2 0 56,-1-2-11,2 0-34,1 0 34,-1-1-146,-1 2-157,0 0 370,-2 1 0,-1 1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20 11340,'0'-11'3288,"0"2"-2823,0 9 1478,0 0-1556,0 2-152,1 3-201,1 3 173,0 3-157,-1 5 141,1 3 122,-2 2-178,1 1 302,0 1-291,0-1-107,1-4 146,-2 0-180,2-5 102,-1-1-46,1-4 40,0-2-101,0-3 0,-2-1-33,1-2-107,-1 0-370,1 0-846,-1 0-229,1 0-543,-1-6-1423,0-1 3551,0-5 0,0 6 0,0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5874,'12'2'229,"-3"0"-133,-9-3 128,0 1-224,0 2 33,0 2 1,-1 5-23,-1 0 67,-1 0-33,-1 1-17,2-2 28,-1 1-56,0-3 23,1-1-23,-1-1 0,2-3 67,0 1 218,1-2-324,0-2 28,1-2-34,2-3 0,-1 1 29,2 0-40,0 0 50,-1 2 0,0 0-5,-2 3-62,0 0 73,-1 5 0,0 0 40,-1 4-40,-1-1 22,1-1 6,0 0-28,1-2 39,0 0-11,0-3 123,0 0-279,0-7 32,2 1-38,1-6-6,1 2 17,0 1-17,-3 0-146,1 3 286,-2 0 0,1 4 0,-1-1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4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58 6036,'0'-2'286,"1"-1"-135,-1 3-73,-2 0-44,1 0-12,-2 2 40,3 0-62,-1 1 17,0 0 16,-1 1-27,0-2 44,1 1-27,0-1 5,0 0 241,1-1-303,0-8-28,0 1 40,2-6-23,1 2 45,1 0-11,0 1 0,-1 2 11,0 2 0,-3 1 22,2 1 34,-2 1-50,1 1 16,-1 1-22,-2 3 6,-1 1 44,-1 5-50,-1-2 23,2 1-12,1-2 0,0 0 17,1-2-11,1-2 123,0 0-140,0-8 0,0 1 0,0-4-6,0 2 6,0 0 0,0 2 0,0 0-11,0 3-11,0 0-135,0 1-179,0 12-510,0-1 846,0 11 0,0-11 0,0-2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9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5734,'9'8'95,"-2"-2"-61,-7-5 33,0-1-39,0 2 0,0-2-23,-1 3 46,1-2-23,0 0-6,0 0 17,0 0-33,0 0 39,0 0-12,0 1-21,-1 0 21,1-1-16,-2 0-6,1 0 34,0 1-34,0-1 751,1 0-701,-1-4-44,1 2 28,0-4 0,0 4-40,0 0 40,0 0-22,0-1-23,0 0 39,0 1-28,0-2-11,0 1 0,0-1 0,0 1 22,0-1-22,0 2 0,0-1 34,-1 0-12,1 2-22,-1-1 6,0 0 27,0-1-33,1 0 0,-1 0 0,1 0 6,0 1-62,0 0 56,0 4 0,0-2 0,0 3 6,0-2 5,0-1-17,0 0 6,0 1 90,0-1-90,1-5 0,-1 1 11,1-4-33,-1 0 22,0 1-68,0-2-133,0 0-493,0-7 694,-1 0 0,1 4 0,-1 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3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40 5868,'-5'-9'196,"0"3"-129,5 5 219,0 1-196,0-2 430,0 1-508,0 3 21,0 1-16,0 2-17,0-1 0,0-1 17,0 0 5,0 1-16,0-2-1,0 1 29,0-1-23,0 0 258,0-1-269,0-6 0,0 2 5,0-5-5,0 3 0,0 0-11,0 1 11,0 0 6,0-1-6,0 2 0,0 0 5,0-1-5,0 2-5,0 0-34,0 1 27,0 6 12,0-3 0,0 5 12,0-3-12,0-1 0,0 1 0,0-2 11,0 1-22,0 1 11,0-1 0,0 0 5,0 0 7,0 0-12,0-1 0,0 0-6,0-1 12,0 1 5,0-1-11,0 0 0,0 0 380,0 1-380,-1-6 0,1 2 34,-3-4-34,3 4-6,-1 1-66,1 1 72,0 2 0,-1 1 0,1 2-6,0-1 6,0 0 0,0-1 0,0 1 22,0-2-5,0 1-17,0-1 0,0 1 0,0-1 6,0 1-6,0-1 0,0 0 11,0 0 11,0-1-22,0 1 0,0 0 0,0-1 17,0 0 11,0 0-22,0 1-6,0-1 0,0 2 0,0-1-11,0 1 11,0-2 0,0 2 28,0-2 504,0 0-532,-2-5 0,1 2 0,-1-5 5,0 3 29,1-2-34,-1 0 0,0 0-17,0 0 0,1 1 17,-1-1 0,1 2 17,0 1-17,1 1 0,-2 0-56,2 1-11,-2 1 50,2 0 34,-2 0-17,0 1 0,1 0-6,1 1-16,0 1 22,0 0 0,0 1 11,0-1 6,0 0-17,0 1 0,0-1 0,0 0-17,0-2 34,0 1-17,0-1 0,0 0 0,0 1-11,0 0 27,0-1 74,0 0-96,-1-7-50,0 0-112,-1-5 28,1 0-347,0 1-381,-2-2 868,-1 1 0,1 3 0,0 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79 9727,'0'-2'3848,"0"0"-1210,0 2-1775,0-7-259,0 4 169,0-6 23,0 7-421,1-3 34,4 1-179,2-2 27,5 0 96,1 0-347,0 0 156,1 1-72,1 0-29,-2 1-89,2 1 28,-3 0 0,0 2-67,-2 1 0,-3 0 67,0 0 0,-2 0-51,1 0 1,-1 1-12,-1 3 40,1 1-51,-2 2 146,0 1-67,-2-1 5,1 2 112,-2-3-129,1 0 6,-1-2 0,0 2-100,-6-1-466,-6 3-1098,-10 0-1393,-13 1 3057,-17 0 0,23-4 0,-4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3 7156,'-5'-1'-82,"1"0"1,4 1 0,0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1652 0 7576,'-3'3'1955,"1"-2"-1591,2-1 941,0 0-991,-32 43 134,15-20-247,-26 35 74,-1 10-152,15-20-1763,-2 7 0,-1 2 1786,-3 10-566,10-20 1,-1 0 425,-15 28 69,18-36 1,0 1-76,-2 1 0,0-1 70,-1 2 0,-1 1 58,-2-1 1,0 1-51,-1 1 1,0-1 19,-2 2 0,-1 0-243,2 0 0,-1 0 145,1 0 0,-1 1 67,-11 16 1,1-1 4,11-16 1,1-1 5,-8 11 1,2-3-79,-8 12 163,5-8-124,4-5 45,4-5 2895,2-4-2873,-7 12-106,7-15 62,-5 11-107,7-16 45,0 1 0,-1-3 1369,-3 8-1341,10-13 481,0 2-504,12-15 7,1-2-7,2 0-5,0 0 129,-1 3-62,-2 2 258,-3 4-235,-3 1-84,-3 3 83,-10 9-89,8-9 6,-5 3 56,16-16 16,3-4 241,3-5 331,2-2 817,1-1-1400,3-4-67,2-1-61,4-5-729,3-1-1865,6-12-4195,2-1 6850,7-14 0,-13 19 0,-2 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1106 0 10102,'-25'52'504,"0"-1"0,0 1 0,1-2-370,3-10 1,1-1-397,-2 5 0,-1 1 265,-2 2 0,-1 0-330,-1 3 1,-1 1 536,-1 1 1,-1-1 85,-1 2 1,0-1 19,1 0 1,1-1-96,0-1 1,0-1-102,2-2 0,1-1 23,2-3 0,1-1 103,-18 32 167,6-9-145,4-10-217,3-6 95,2-5-96,0-3 1,-1 1 22,-2-4-73,-2 3 0,0-4 44,-1 0-4,3-1 349,0-4-389,4-2 713,3-5-763,3-1 171,10-13-250,2-1-835,19-20 964,22-25 0,-14 17 0,11-15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58 14622,'10'-11'1367,"-1"1"-947,-5 10 62,0-2-197,2 1 79,0-3-78,1 2-202,1-2 263,0 0-240,0 1-57,-1 0 0,-2 2 1,0 0-51,-3 1 0,3 0 67,-3 0-123,2 0 56,-1 0 0,0 0 11,4 0 68,0 0 83,7 0-151,-2 0 281,5 0-202,-3 0-79,1 0 146,0 0-73,8 0-62,-6 0 79,8 0-185,-8 0 84,1 0 0,1 0-11,0 0 95,4 0-84,0 0 0,1 0 61,13 0-61,-9 0 0,9 0 73,-13 0-28,0 0 45,-1 0-40,1 0 90,-3 0-207,10-1 67,-7 0 11,8-1 56,-9 0-28,1 1 17,2 0 96,0-1-220,2 2 68,0-1 0,0 1 68,8 0-57,-10 0-11,5 0 117,-11 0-217,-2 0 100,-1 0-17,-1 0-118,-1 0 242,1 0-107,-2 0 129,16 3-129,-3-3 0,13 4 0,-5-3 78,5 1 6,-2-1-73,3 1-11,-5 1 17,13 2-17,-14 0 0,9 2-84,-15-3 185,-1-1-101,-1 1 0,-1-2 134,0-1-229,-2 1 95,-1-2 11,8 1 45,-8-1-56,6 0 0,-9 0 101,-1 1-118,3-1 17,1 1 0,2-1 45,13 0-6,-9 0-39,10 0 67,-12 1-151,0 1 84,0 1 0,-1 0 6,1 2 67,-1-1-73,0 0 33,12 2-72,-10-2 39,10 1 0,-13-1 17,2-2 72,-2 1-38,0 0-51,0-1 11,10 0 45,-9 0-56,8-1 62,-10 0 5,-1-1 28,3 0-67,0 0-22,2 0 78,1 0-17,0 0-67,15 0 61,-10 1-66,11 2 5,-16-1 0,-2 1-67,-2-1 50,-1 2 17,-4-2 0,0 2 73,-2-1-113,0 0 40,-1 0 0,0-1-44,1 2 105,0-2-61,1 0 0,-1-1 107,0 0-91,1 0-16,0-1 0,1 1 112,2-1-39,-2 0-73,1 0 0,-1 1 84,-2 0-157,-1 0 73,-2 1-67,10 1 140,-6-1-73,7 1 0,-7-1 134,2-1-145,-1-1 11,3 0 0,-2 0-39,2 0 129,0 0-40,12 0 63,-6 0-192,9 0 79,-11 0 0,2 0-16,-1 0 111,2 0-95,0 0 101,13-1-230,-10-1 129,10 1 0,-14 0-51,-1 1 163,1 0-112,-1 0 17,0 0 151,0-1-218,1 0 50,2-1 0,1 0 89,15-2-77,-10 1-12,8-1 134,-16 2-218,-1 1 84,-4 1-62,10 0 146,-10 0-84,7 0 62,-9-1 106,-1 0-179,2 1 11,0 0 0,1 0-107,0 0 214,-1 0-107,0-1 0,0 1 151,-1-1-263,0 1 112,-1 0 0,-1 0-73,1 0 163,-1 0-90,0-1 134,11 1-207,-8-1 73,8 1 0,-9 0-44,0 0 156,1 0-56,2-1-56,2 1 128,3-2-178,-1 1 50,16-2-95,-13 1 190,12 1-95,-16 0 0,1 0 67,-2 1-117,1-1 50,-4 1 0,-1 0-45,-3 0 107,3 0-62,-8 0 5,0 0-61,-9 0 90,-3 0-34,-1 0 89,0 0-89,0 0 404,-1 0-399,1 0 146,0 0-100,1 0-51,-2 0 11,1 0 73,-1 0-78,2 0-6,2 0 0,1 0-17,4 0 17,-2 0 0,4 0 112,-4 0-118,1 0 6,1 0 0,-1 0-50,0 0 55,-2 0-5,-1 0 79,-2 0-90,0 0 11,-1 0 0,-1 0-40,-1 0 124,0 0-2330,-1 0-1703,0-6-4457,1-3 8406,4-11 0,-3 9 0,2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885 1 14001,'-20'56'591,"0"0"1,-2 2 0,0-1-418,1-9 0,-1 0-972,-8 13 1,-3 3 959,-5 9 1,-2 2-79,12-25 0,0 0 0,-1-1 117,-10 19 1,0-3-149,7-12 0,1-3 76,5-9 0,2-3 584,-16 30-657,-1 0 39,0 5-95,1 1-51,2-2 46,5-10-224,3-7-118,5-12 622,4-7-2437,6-13-3875,5-7 6037,6-9 0,2-4 0,2-3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684 12 13015,'11'-7'2458,"-2"3"-2367,-9 4 928,0 0-666,-2 23-174,-3-2 45,-6 23 134,-5-2-27,-8 8 150,-8 11-10,-9 12-857,15-29 0,-1 1 761,-2 1 0,-2 2-162,-1 5 0,-2 1-335,1-2 0,-1 0 228,3-2 1,1 0-85,-1 0 1,1 0-40,3-5 0,2-1 17,1-2 0,1 0-745,-16 30-1087,10-16-5646,9-13 7478,9-18 0,5-12 0,5-9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377 0 14359,'12'9'3097,"-3"-2"-2811,-9-7 492,0 0-178,4 43-45,-12-13-214,-5 41 152,-16-18-252,-10 7 28,-5 7-633,21-32 1,-1 1 391,0 1 0,0-1-84,-22 34-386,5-5-1344,7-9-2013,8-13-4428,10-11 8227,9-17 0,4-6 0,3-9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147 0 12825,'1'7'1792,"0"-1"-868,-1-6 1837,0 0-2122,-19 65 67,5-32-474,0 10 1,-1 1-228,-2-5-5,1-1-577,2 3-7218,0-6 7795,0-5 0,7-14 0,2-7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2016 10315,'4'8'3674,"-1"-1"-2654,-3-7 1231,0 0-1623,6-13 49,-5 10-256,5-10 189,-6 12-89,0-1-67,0 2-6,0-2-252,0 1 184,0-1 12,0-1-324,0-1 162,0-1-213,0-1 22,0-1-56,1-2 84,0-2-67,1-1 0,-1-2 118,1 0-174,3-10 56,0 6-95,4-10 95,1 5 0,10-16 50,-2 7-106,9-13 56,-6 10 0,2 1-33,-1-3 72,0 1-39,-1 1 0,0-1 95,0 1-162,11-20 67,-3 12-84,10-15 117,-8 16-33,2-1 0,-2 0 40,0 1-113,-4 2 73,6-13-112,-9 12 157,7-10-45,-8 16 0,4-1-62,1-1-12,3-2 63,2 0-95,0-1-12,2 1 107,14-14 11,-13 15 6,10-9-74,-18 19 68,0 1-5,-2 1-107,3 0 162,0 1-50,21-13 79,-11 9-141,13-8 62,-16 14 0,-4 4-67,-3 1 117,-6 4-50,-2 2 0,-3 1 84,0 0-123,1 1 39,4-1-28,17-8 106,-4 3-78,15-9 0,-9 6 124,2-1-197,-2 1 73,7-5-67,-20 11 67,-1-1 0,-20 11 0,-5 2-728,-2 1 101,-6 2 50,-7 6-734,-10 5-493,-9 7 1804,-13 3 0,21-11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14 15743,'7'-8'1125,"-2"2"-856,-5 6 409,0 0-701,-1 0 23,-3 3 185,-2 3-174,-6 5 118,-2 3-34,-3 4-11,-4 2-89,-2 4 5,-7 1 0,0 3-67,-5 0 67,0 2 0,1-4-6,1-1 34,7-4-34,3-4 6,9-4 0,5-7 51,4 0-46,4-5-5,1 0-3030,0-1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10366,'-1'0'3752,"0"0"-604,1 0-2454,0-1 242,0 1-213,0-2-57,0 1-246,0 0-78,0 0-152,0 0-224,0 3-50,0 3 68,0 2 16,0 4-6,1 3 73,0 0-100,2 1 33,-1 1 0,0-2-51,1 0 96,-2-1-45,1 0 0,-2-1 73,1 0-107,-1 0 34,0-2 0,0 0-33,0-2 77,0 2-44,1-3 0,-1-1 68,1 0-63,-1-2-5,1-1 0,0 1-33,0-2 83,-1 0-50,0 1 0,1 0 90,-1 0-124,1-1 34,-1 0 0,1 0-56,-1 1 106,1-1-50,-1 1 0,0-1 101,0 1-151,0 0 50,0-1 0,0-1 56,0 0 45,0 0-73,0-1 11,0 1-90,0 0 102,1 0-51,-1 2 0,2-1 78,0 0-128,-1 0 50,1 0 0,-2 0-79,1-1 147,-1 0-68,1-1 0,-1 2 67,2-1-123,-1 3 56,1 0-62,-2 1 124,1 0-62,0-1 0,-1-1 67,2 1-129,-2-1 62,2 0 0,-1-1-50,1 0 95,-1 2-45,0-1 73,1 0-124,-2 1 51,1-2 0,-1 0-67,0-1 134,0 0-67,0 0 51,0 0-119,0 1 68,0 0 0,0-1 17,0 0 62,0 0 285,0-1-353,1 0 57,0 0-35,0 0 40,0 0-73,-1 0-701,1 0-5499,-1-5 6200,0-3 0,0 1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20 10690,'5'0'3876,"-1"0"-2913,-4 0 931,0 0-1530,12-6 207,-8 4 102,9-6-281,-11 8 207,0-2-168,-2 2 728,1-1-1422,-3 1 263,-4 0-39,-3 0-112,-5 0 145,-3 0-117,0 0 22,0 2 0,2 0-5,-2 2 5,2 0 68,-1-1-225,1 1 258,-1 1-129,0 0 124,0 0-79,-3 3 84,6-2 0,-2 2 16,7-2-83,-1 0 67,1 0-101,-6 7 146,3-3-45,-4 5 0,3-4 56,2 2-123,1-1 67,2 0-84,3-2 0,1 0 151,2-3-56,1 5 90,0-4-146,0 4 45,0-3 0,0 1 28,0-1 45,0 0-73,0 1 101,1 2-146,1-2 45,0 1 0,1-4-17,0 0 79,1 1-62,-1-1 22,3 0 74,0-1-29,0-1-67,1 0 0,0-2 173,0 0-167,1-1 100,-1 1-89,1-2 56,0 1-56,0-2-17,1 1 0,3-1 67,-2 0-50,3 0-17,-4 0 56,0 0-129,-2 0 73,1 0 0,-3 0-39,0 0 134,1 0-95,-2 0 0,2 0-39,0 0 39,-2-1 0,3 0-17,-4-1 106,2-1-89,0 1 34,6-2-101,-1 0 67,4-1 0,-2 1 0,-2-1 39,-1 1-45,-2 0 6,-2 2 0,-1 1-100,-2 0 100,0 1 0,-1-1 78,0 1-78,1 0 0,-1 0 0,0 0-67,0 0 67,-1 0-325,1 0 325,-1-1-50,0 1-1535,0-1 688,1 1-828,1-1-3069,3 0 4794,0-2 0,-2 1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25 9722,'-8'-4'3439,"1"1"-2493,7 3 1586,0 0-1972,-2-4 129,1 2-174,-1-4-61,2 6 196,0-1-320,0 0 180,0 1 565,0-1-857,0 0-22,0 1 606,0-1-802,-1 7-62,0 2 107,-2 7-45,-1 2 0,0 1 50,-1 1-117,1 1 67,-2 0 0,1-1-5,0 1 83,0-1-50,1 0-28,-1-1 0,1 2-84,-1-4 84,1 2 0,0-3 0,0-1 95,2-1-89,-2-2-6,2-1 0,1-2-79,-1-1 91,1-2-12,0-1 0,1-1 84,0-2-96,0 1 12,0-2-39,0 2 39,0-2 0,0 2 39,0-2-459,0 1 286,0 0 89,0 0-196,0 1 207,0-2-123,0 1-403,0 0 202,0 0 324,0 1-117,0 0 151,0 1 0,0-2-78,0 1 44,0-2-22,0 1-67,0 0 45,0-1 285,0 1-28,3-1-146,0 0 57,3 0 11,-2-1-12,0 1 23,-1-1-112,-1 1 34,1-1 72,-2 1-44,1-1-23,-2 1 28,2 0 73,0-1-106,2 1-6,1-1-22,2 0 139,2-1-72,2 0-56,2-1-17,1 1 101,-1-2-157,0 3 56,4-1 0,-5 2 95,3-1-78,-6 0 11,-3 1 61,1-1-128,-3 1 39,1 0-50,0 0 134,1 0-84,0 0 56,1 0 56,-2 0-72,1 0-40,1 0 0,-2 0-6,2-1 90,1 1-84,1-1 106,-2 1-162,0 0 56,-4 0 0,-1 0-50,0 0 106,1 0-56,-1 0 0,0 0 78,2 0-156,-1 0 78,1 0-73,0 0 163,-1 0-90,0 0 17,-1 0 78,0 0-129,-1 0 34,1 0-61,-1 0 161,1 0-100,-2 0 79,2 0-46,-2 0 147,1 0-136,0 0-44,-1 0-762,1 0-3797,-8 1 4559,-2-1 0,0 1 0,1-1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1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42 10293,'-8'0'3293,"1"0"-2425,7 0 7641,0 0-8448,1 0-10,1 0-79,1 0 28,2 0 0,-1 0-40,1 0 91,2 0-18,-1 0-33,3 0 51,2 0-96,-1 0 45,3 0 0,-3 0 28,7 0-28,-5 0 0,7 0 56,-3 0-90,4 0 34,2 0 0,4-1 0,0-2 45,6-3-45,-12 1-145,1-1 105,-16 5-296,-1 0-218,-4 1-40,0 0-425,0-2-3384,0 0-1472,-4-2 5875,-1-1 0,0 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1 7666,'9'9'-257,"-2"-1"1,-7-8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2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41 8326,'-3'3'3188,"1"0"-2897,2-3 773,0 0-571,1 0-174,-1 0 583,1 0-493,0 0 140,1 0-140,-1 0 33,1 0 85,0 0-292,1 0 11,-1 0-173,1 0-62,-2 0 208,1 0-141,0 0 309,-1 0 133,2 0-205,-1 0 127,2 0-251,1 0-113,2 0 196,-1-1-167,2-1 111,1-2 62,-1 2-246,2-1 145,-2 1-179,2 0 0,-2 1 73,1-2-23,-1 2-39,-1 0-11,-2-1 39,0 2-44,-3 0 5,3 0 0,-1 0 0,3 0 39,0-1 11,2 0 62,1-2-78,-4 2 78,2-1-112,-2 1-28,-1 0 90,-1 1-46,-1 0-16,0-1 79,0 1-113,1-2 34,2 2-50,1 0 89,-1 0-39,2 0 0,-2 0 78,0 0-128,-1 0 50,1 0 0,-2 0-62,1 0 107,-3 0-45,2 0 0,-2 0 56,-1 0-112,0 0 56,-1 0 0,2 0-33,-1 0 89,1 0-56,-2 0 78,1 0-28,1 0-16,-2 0 50,2 0 196,-2 0-5186,2 0-4678,-4-1 9584,0-2 0,0 1 0,0-2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3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 12040,'0'-13'3411,"0"2"-2890,0 11 3109,0 0-3669,0 7-135,0 1 174,0 9 95,0 1-83,0 6 301,0 1-94,0 3-135,0-1-34,-3 0-50,2-3 6,-2-1 10,2-5-10,1 0-6,0-4 0,0-2 67,0-3-72,0 1 5,0-2 0,1 3 117,0-2-44,1 1 274,0 0 269,-2 1-465,2-1 118,-2-1-163,0-1 147,0-2-247,0-2 218,0-1-28,0-2-2874,0-1-3248,0-2 5926,0-4 0,0 2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5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 8948,'-7'3'3064,"1"0"-2156,6-3 1315,0 0-1567,-8 0-107,6 0-129,-6 0 112,8 0 2957,0 0-3321,0 1-11,4-1 196,0 2-197,5-1 24,0 1-57,1-2-56,2 1-45,-3 1-22,3-2 0,-5 2-5,1-2 44,-2 2-39,0-1 34,-1-1 67,1 1-34,2-1 51,3 0-34,3 0 129,4 0-174,3 0 23,1 0-23,-1 0 50,-4 0-122,-3 0 33,-3-1-79,-5 1 124,0-1-45,-6 1 0,1 0 62,0 0-129,0 0-718,0 0-665,-1-5-3743,0 0 5193,0-5 0,0 6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9:00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8 15737,'5'-5'1355,"0"2"-957,-5 3 1204,0 0-1602,0 1 129,-2 3-129,-1 4 123,-4 2-123,0 3 6,-1 0 44,-2 0-5,2 0 6,-1-1 111,0-1-123,1 0 62,-2-2-101,3 1 0,-2-2-45,5 0 96,-1-2-51,1-1 16,1-1 52,-2 2 27,0 0-67,-1 1-23,-2 1 63,1-1-18,1-1-50,-2-1 67,3-1-72,-4 0 10,1 0-5,-2 0 73,-2 1-6,-5 3-67,5-4 45,-2 1-79,9-3 34,0-1 0,2 0 40,0-1 32,-1 0-60,1 0-12,-2 0-34,-1 0-56,1 0-55,-1 0 139,4 0-201,-1-1 157,2-2-236,-2-1-252,3-1 213,-1 0-230,0-1 68,-1 1 34,-1 0-236,-1 0 140,-3 0-264,1-2 242,-2 2-17,1-1 202,2 1 240,2-1 141,2 1 5,1 0 56,0 0 117,0 1 135,0-1 319,4 1-139,-1 0-192,3 0 131,-1 1 172,2 1-386,-3 0-107,2 1 107,-3 1-196,2 0 39,-2 0-40,2 0 35,-3 0-57,2 0 6,0 0 0,0 0 39,1 0 269,3 0-95,-2 0-168,3 0 313,-1 0-206,1 0-52,0 0 147,6 3-146,-3-3-62,3 3 40,-5-2-79,-1-1 0,-1 1-34,-2 0-6,-2 0-4,0 1 44,-2-1 39,0 3-39,-1-1 5,2 1-5,-1-1 203,2 0 21,0 1-34,1 0-83,1-1 21,1 4-128,0-3 34,1 4 0,-1-4 5,-1 1-39,-1-2 0,0 0 73,-1 0-79,0 0 6,1-1 0,-1 1 129,2-1 11,1 2 308,2 0 89,0 1-464,1 0 5,-1 1-78,-1 0 0,-2-2 17,0 2 39,-1-2 118,2 4-113,-1-2 12,1 1-73,0-2 6,-3-1-6,2 0 56,-3-1-56,1-1 28,-2 0 73,0 0-96,0-1-5,-1 2 140,2-1-140,0 0 180,-2-1 106,0 0-219,0-1 174,0 2-493,0-2-1636,1 0-5360,2-4 7248,3-4 0,-3 3 0,-1-2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5801,'6'3'291,"-2"0"-235,-4-3 2010,0 0-2066,0 3 0,0 1 0,-1 2 17,0 0-17,0 0 0,-1 1 0,1 0-17,0 0 17,0 0 0,0-1 23,0 0 5,-1 0-28,1-1 0,0 2-11,1-1 11,-2 0 0,1 1 0,0 0 22,0 0-16,0 1-6,-1-1 0,1 3-6,-1-3 6,1 2 0,0-3 62,1 2-40,-1-1-22,-1 2 0,1-1 17,0 4-12,0-3-5,0 2 68,-1-3-40,1-2-28,0 0 0,0 0 0,1 0 28,-2 1-28,1-2 50,0 6-16,-1-3-51,1 3 17,0-3 0,1-1 5,-1 1-5,1-1 0,-1 1 23,1-1 5,-1 0-45,1 0 17,0 0 0,0 1-28,0-1 45,0 1-17,0 0 17,0 0 16,0 0-50,0 0 17,0 0 0,0 0-28,0 2 34,0 7 5,-1-3 23,1 5-40,-1-4 6,0-1-11,-1 0-17,1-2 45,0 0 5,0 3 23,1-4-79,0 4 34,0-5 0,0 0-16,0 0 32,0 2-16,0 1 34,0 0-12,0 2-22,1 7-5,0-3-46,0 5 102,1-7-51,-1 1 0,1-1 33,0 1-89,-1-2 56,0 2 0,0-1 23,1 12-23,0-6 0,0 8 11,-1-8-33,-1 2 22,0-1 0,0 2 84,0-1-45,0-1-39,0-1 5,0 10 29,0-9-34,0 7 0,-1-11 50,1 0-33,-1 0-17,1 1 0,0-1 0,0 2-22,0 0 27,0 10 40,0-7 18,0 8-69,0-8 6,0 2 0,0 0-6,0 16 6,0-10 51,0 12-6,0-14-45,0 2 0,0 1-6,0-1-33,0 1 50,0-1-11,0-1 101,0 13-140,0-11 39,0 10-6,0-14-28,0-1 68,0 0-6,0-1-22,0-1 44,0-2-78,0 0 28,0 7-34,0-7 40,0 6-6,0-9 34,0-1 10,0 0-66,0-1 22,-1 1-28,0 7 50,0-6 6,0 5-28,-1-9 62,2-2-68,-1-1 6,1 0 0,-2 0-5,1 7 5,-1-5 22,1 5 29,0-6-74,-1 0 23,2 2 0,-1-1 28,0 2-22,-1 1 33,0 0-17,1 2 62,-1 0-84,-1 13 6,1-8 106,-3 10-101,3-9 101,-2 0-84,1 0 73,0-1-107,1-1 6,-1 11 17,1-9 45,0 8-62,0-12 0,0-1 101,1-1-68,-1 1-33,0-1 67,-2 13 29,1-6-96,-1 9 0,0-9 67,1 0-67,0 1 45,0-2-40,1-1 85,1-2-17,0-2-73,0 7 0,1-9 39,-1 5-39,1-8 0,-1-1 56,0 0-17,1 0-78,-1 0 39,1 1 0,-1 1-17,1 10 17,-1-5 45,0 8 44,-1-8-139,0 2 50,0 2-22,-1 15 72,0-9-39,0 10 40,2-14 38,0-2-139,1-1 50,0 0-23,0-3-55,0 2 123,0-3-45,0 1 61,0 0-38,1 12-23,0-9-28,0 10-62,1-11 141,0 0-51,-1 0 78,0-1 84,-1-1-290,2 9 116,0-8 7,0 7 5,0-11 0,-1 0 0,-1-2 196,0-1-347,0 0 151,0-2 0,0-1 11,0 6-11,0-8 33,0 5 74,0-7-191,0-1 84,0 0-135,0 5 180,0-5-45,0 4 17,0-6 106,0 0-123,0 0 0,0 2 0,0-1-157,0 1 219,0 0-62,0 0 34,0-1 33,0 4-67,0-5 0,0 3-129,0-6 213,0-1-84,0-1 0,0 0 50,0 0-50,0 1 12,0-2 94,-1 2 17,1-1-123,-1-1 0,1 1 56,-1 0-56,0 0 0,1 0 0,-1 1 437,1 0-499,-1 1 62,-1 0 0,1 0-28,0-1 34,0 0-6,0-1 146,1 2-46,-2 2-100,1 0 0,0 3 252,0 2-252,1-1 73,-2 2 185,2-1-78,-1-1-276,1 0 96,-1-1-95,1 3 157,0-3-62,0 2 218,0-4-44,0 1-348,0-1 174,0 0 0,0 0-39,0 2 39,0-2 112,0 1 101,0-2-387,0 0 174,0-1-89,0 9 313,0-7-101,0 7-246,0-10 100,0 1 23,0-1-123,0 1 235,0-2-112,0 1 73,0-1 89,0 0-274,0 0 112,0-1 0,1 0-162,0 0 274,-1 0-112,1-1 11,0-1 325,-1 0-538,1 0 202,-1 1-22,0 0-163,0-1 331,0 3-146,0-1 173,1 2-307,-1-2 134,0 1 0,1-1-50,-1 2 50,1 0 0,-1 2 162,0-1-252,0 2 90,0 0 0,0 0-134,0 1 420,0-1-286,1 0 0,-1-2 0,1 2-12,-1-1 12,0-1-112,0 1 224,0-2-112,1 0 0,-1-1 12,0-1-175,0-1-3886,0-1 2267,3-7 1782,2-13 0,0 8 0,-1-6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56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6031,'15'1'291,"-2"0"-274,-8-2 27,0 1 12,1 0-11,0 0 45,2 0-34,1 0-34,1-2 45,2 1-55,1 0 16,0 0-17,0 1 11,0 0-5,1 0 33,1 0-10,3 0 38,0 0-16,2 0 10,1 0 18,0 0-62,1 0 34,1 0-34,2 0-28,1 0 56,13-2-34,-10 0-11,8-1 12,-12 1-29,-3 1 6,1 1 17,7 0-17,-6 0 28,7 0 0,-7 0-6,0 0-5,2 0-17,3 0 0,1 0 28,1-2-17,0 0-5,12 1-1,-13 0-5,9 1 0,-15 0 0,-2 0 39,-2 0-16,-2 0 38,0 0 7,4 0-24,-4 0-44,4 0 6,-5 0 39,-1 0-28,1 0 27,0 0-21,3 0-23,-1 0 67,1 0-33,15-1-1,-8-1 12,13 1-73,-12-3 28,0 3 0,-2-3 17,-4 3-17,-2-1 73,5 0-29,-8 2-44,3-2 0,-9 0 12,-1 1 32,-2 0-44,-3 0 0,0 0 40,-1 1-18,0-1-28,0 1 6,2 0 12,8 0-12,0-1 22,6 0 45,-1-1-50,2 2-17,2-1 0,15 1 0,-9 0 17,10 0-17,-13 0 101,-1 0-62,0 0-39,-1 0 0,1 0 5,-1 0 23,1 0-11,1 0-17,1 0 107,12 0-119,-8 0 12,9 0 0,-10 0 62,1 0-40,3 1 130,20-1-112,-10 2-68,14-2 28,-15 1 0,-1-1 0,2 0 39,1 0-2,16 2 1,23 2 0,5-1 0,-16 0-38,-15 0 0,0-1-169,16 2 0,15-1 1,-3 1-1,-21-1 136,-7 0 38,1 1-5,1-1 17,1 0 62,0 1-173,1-2 94,1 2 0,-2-2-56,1 1 101,-1 0-45,-3-1 0,1 2 78,-3-2-123,2 1 45,-2-1 0,2 0-84,1-2 157,1 1-73,1-1 0,1 0-17,-19 0 1,0 0 16,23 0 0,-24 0 0,-1 0 22,14 0 28,-1 0-100,-1 0 50,-1 0 0,-1 0 648,-1 0-615,-2 0 32,18 1-9,-18 0-112,12 1 22,-20-1 34,-2 0 0,2-1 45,-2 0-11,1 0-12,11 1-67,-13 0 0,7 0 45,-17 0-11,-3 0 45,-2 0-34,0-1 11,-2 1-11,9-1-22,-6 0 22,4 0-12,-10 0 46,-2 0-34,-1 0 34,-4 0 22,0 0-107,-3 0 51,-1 0-61,-1-1 83,-2 0-22,2 0 45,-1 0-23,2 0-44,0-1 22,0 0 0,1-1-34,0 2 40,1-2-6,1 1 0,4-1 73,2 0-107,4-1 34,5 0-11,3 1-34,2 1 51,2-1-6,3 1 44,2 0 7,2-1-90,4 1 39,0-1-12,5 1 12,20-1 0,-15 1 0,14-1 51,-25 3-102,-3-1 51,-7 1-67,3 0 101,-12 0-34,0 0 0,-13 0 33,-3 0-77,-3 0 32,-1 0-1125,-2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46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5801,'10'10'179,"-2"-2"-100,-8-8 1197,0 0-1197,3 0-18,-1 0-33,3 0 140,-2 0-129,0 0 6,0 1 39,0-1-45,-1 2-22,1-2-17,-3 1 0,2 0 11,-1 0-11,1 0 79,-1 0 22,1 0-57,0 0-10,0 1-34,1 0 6,-2-1 106,1-1-62,0 1 17,0-1-11,0 1-56,0 0 0,0-1 0,-1 1 73,2 0-73,-1 0 39,1 1-39,0-1 39,0 1-39,0-1 0,0 1 51,-1-1 5,0 2-56,0-1 0,1 0 56,-2 0-45,3 1-11,-2-1 50,1 1-27,-2-1-23,1-1 0,0 0 22,-1 1-22,0-1 0,0 0 6,1 1 111,2 1-117,-1-1 0,1 2 0,-1-2 18,-1 0-18,0-1 0,0 1 101,-1-1-45,2 2-56,-1-1 0,1 3 39,0-3-39,0 1 0,0-1 62,0 1-18,0 0-44,1 1 0,-1-1-22,1 1 56,-2-1-34,1 0 123,0-1-50,0 1-73,1 0 0,0-1 0,-1 1 33,1-1-27,0 2 89,2-1 17,-1 0-112,3 1 0,-3 0 0,2 0-22,-1 0 50,0 0-28,0 0 117,1 1-150,-2-1 33,2 1 0,-2-2-6,0 1 12,0 0-6,-1 0 100,1-1-72,1 2-28,0-2 0,1 3-11,-2-2 62,-1 0-40,1 1 39,-1 0 68,1 0-118,4 3 0,-3-2 11,3 3 34,-3-3 22,1 1-67,0 0 196,0-1-179,0 2-17,0-1 0,-1 0 140,0 0-23,0-1-117,2 4 107,-2-3-68,1 3-39,0-3 11,-2 0 224,1 0-190,2 3-45,-2-2 67,1 1-151,-2-2 84,0-1 0,0 1 129,-1 0-56,1-1-146,-1 2 73,1-1 0,-2 2 73,2 0-73,1 4 246,0-4-167,0 2-130,-1-3 51,-1 0 0,1 0-56,2 3 56,-3-5 163,2 5-85,-3-6-156,1 1 61,-1 1 17,0 0 0,1 0 6,1 2-6,0 0 128,0 1-16,0-1-123,1 4 11,-1-2-28,1 1 84,-2-3-56,0-2 163,0 1-130,1 0-33,-2 0 0,0 0-11,1-2 107,-2 0-96,1 1 297,2-1-135,-1 1-173,0-1 11,1 0 0,-2 0-90,1 0 213,1 4 51,0-3 28,0 4-281,-1-5 79,-1 2 0,1-1-73,0 0 146,0 0 28,0 1 123,-1-2-325,0 0 101,-2-1 0,1-1-84,0-1 196,-1 1-112,2-1 0,-1 2 347,0-1-576,1 3 229,-1-2-107,1 2 214,-1-4-107,0 2 0,-1-1 173,1 1-290,0 1 117,2 4 420,1-1-101,1 2-319,-2-1 0,0-2 17,-1 0 84,1-2-101,-2 0 16,0-1 96,0 0 23,1 0-135,-2 0 0,1 0-151,0-1 151,-1 1 0,0-3 235,1 2-90,-1-2-145,0 1-78,0 0-107,1-1 202,-1 1-17,1 0 280,0 0-78,-1 1-354,2 0 152,-1 0 0,2 1 0,1 2 84,-2-1 208,2 0-62,-2-1-253,-1-1 23,0 0-56,0-1 39,1 0 17,0 2 393,0-2-35,-1 2-543,0-3 185,-1 1 0,0 0-173,0-1 290,1 0-117,-1 0 118,1 0 72,0 1-190,0-1 0,1 2-308,-2-3 527,1 3-219,0-2 67,0 2 269,1-1-611,1 2 275,-1-1-291,2 3 454,-3-4-163,0 1 67,0-1 330,0 1-604,0-1 207,1 1-67,-2 0 28,3 3 39,-2-3 190,3 3 107,-2-3-594,-1 0 297,1 0 0,-2-1 62,1 0-17,-1 0-45,0-1 0,-1 1 190,2-1-448,-1 3 258,0-3-61,0 3 206,0-3-145,0 2 0,-1-2-358,1 3 358,-1-2 0,1 2 319,0-1-151,-1 0-190,1-1 22,0 0-84,-1-1-146,1 0 230,-1 0 336,1 1-185,-1-1-302,1 2 151,-1-3-129,0 2 6,0-1 123,1 0 0,-1 1 359,0-1-119,0 1-480,0 1 178,0-1-212,0 0 290,0 1-16,0-3 488,0 2-253,0-2-448,0 1 129,1 0-213,-1-1 320,1 1-23,-1-1 229,0 1 62,0-2-498,0 2 207,0 0-61,0 0-214,0 1 298,1 1 313,-1-1-56,0 0-280,0 0 0,0 0-208,0 0-161,0-1 498,0 1 39,0-1 184,0 2-609,1-2 257,-1 1-135,1-1 113,-1 1 22,0 0 0,0 0 274,0 1 74,0-1-533,0 1-118,0-1-21,0 0 576,0-1-252,1-1 95,-1 1 370,1 0-790,0-1 325,-1 2-275,0 0 550,0 1-275,1 0 0,0-2 325,0 1-650,0-1 325,0 1-73,-1-2 286,0 0-213,1 1 0,-1-2 117,1 2-329,0 0 212,-1 0 0,2 1 22,-2-1 236,1 2-258,0-1-140,0 0-68,0 0 208,-1-2 0,0 1 208,1 0 4,-1-1-352,1 1 140,-1 0-162,2 0 162,-2 1 0,1-2 347,0 1-179,-1 0-336,0-1 123,1 1 23,-1 0-191,1-1 426,0 2 67,0-1-45,0-1-375,-1 1-28,1-2 51,-1 1 329,2 0 130,-2 0-493,1 1 151,-1-1-146,0 0-201,1 0 369,-1 1-22,1-1 213,-1 0 196,1 1-706,-1-1 297,1 0 0,-1 0-420,1 1 655,-1 0-235,0-1 140,0 1 275,0-1-566,0 0 151,0 0-191,1 1 96,-1 2 95,0-1 67,0 2 409,1-2-806,-1-1 330,2 1-118,-2-1-117,1-1 442,-1 1-207,0 0 319,0 1-470,0-1 151,0 2 0,0-2-448,0 0 588,1 0-140,-1-1 0,0 1 213,0-1-213,0 2 0,0 0-185,0 1 325,0 0-140,0 0 0,0 1 118,0-2-404,0 1 286,0-1 28,0 0 179,0 1-207,0 0 0,0-2 73,0 1-308,0-1 235,0 1 0,0-2 364,0 0-364,0 0 0,0 1-364,0-1 364,0 1 0,0 0 258,0 0-102,0 1-312,0-1 38,0 1 45,0-1-207,0 1 280,0-2 0,0 1 426,0 0-45,0-1-689,0 2 308,0-1-499,0 4 639,0-2-140,0 3 286,0-2-62,-1 0-403,-1-1 179,1 0-213,0 0-45,0-2 258,1 1 213,0-2 45,-1 1-516,1 0 236,-1-1-404,0 1-100,0 0 570,-1 0-44,-1 0 0,-1 2 224,0-1-515,-4 3 168,2-1-135,-3 2 387,2-2-129,2-3 146,0 2 229,2-2-621,0 0 246,1 0-23,0-1-290,1 0 458,0 0-38,-1-1 245,0 1-576,0 1 224,-2 0-44,-1 1-231,-1 0 298,-1 0-23,1 1 453,-2-1-677,3 0 224,-2 0 0,3-1-297,2-1 661,-1 0-364,2 1 0,-1-2 135,0 1-443,1-1 308,-3 0-62,0 0 230,-2 1-168,0 0 0,-2 0-381,0 1 90,-3-1-134,2 0-808,-8 0-895,4-1 459,-6 0-438,6-2-536,-9-10 2643,1-3 0,5 1 0,5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1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34 333 5958,'-7'-1'207,"1"0"-196,3 2 45,2 0-45,-3 0 17,1 0-5,0 1-18,-1-2 68,3 1-28,0-1 1254,0 1-1299,5-1 112,0 0-28,5 0-62,-1 0 107,-1 0-78,1 0 21,-1 0 18,0 0-45,0 0-12,-1 0-33,1 0 34,0 0 78,0 0-90,1-1 34,-1-1-16,0 0 27,-1 1-62,-2-1-5,1 0 140,-3 0-140,2-1 62,-1 2-56,0-2 66,1 1-20,-1-1-52,-1 0 0,2 1 44,-2-1 24,2 0-68,-1 2 0,-1-2 39,1 2-39,-1-1 0,0-1 185,1 1-124,0-1-61,2 0 0,-2 1-17,1-1 23,-1 2-6,-2 0 118,0 1-146,0-1 28,2-1-51,-2 0 51,3 1 6,-3-1 22,2 0 22,-2 1-5,1-1-45,-1 1 0,1 0 0,-2-1-11,1 1 39,1 0 84,-2 0-34,2-1-106,-2 1 28,2-1 0,0 0-39,-1 0 45,1-1-6,0 1 28,-1 0 11,1-1-39,0 0 0,-1-1 0,2 0 5,-1-1 7,1 0 72,-1 1-84,0 1 0,0 0 61,-1 0-72,0 1 45,0-1-1,1-1-33,0 1 84,1-2-84,-2 1-112,2-1 112,-1 1 0,-1 0 51,0 2-46,-1 0 46,0 0-91,1 0 40,-1-1 17,1 1 17,-1-1-34,1 2 45,0-1-45,-1 1-12,1 0-32,-1 0-29,0-1 146,0 0-62,0 0-11,0-1 117,0 0-89,1-1-28,0 0 0,0-1 17,1 0 11,0 0-28,-1 1-17,0-2-44,-1 3 61,1-1 0,-1 3 0,0-2 5,0 1-10,0-2-1,0 0-268,0-2 251,0 1-285,0-1 168,0 1-622,-3-1-268,-4-4 1030,-9-10 0,6 9 0,-1-4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6154,'5'1'711,"-1"0"-493,-4-8-111,0 2 50,0-1-46,0 1-21,-1 1 128,0 2-38,-1 1-29,1-1 1468,1 2-1485,-1 3-44,1 2 392,-1 6-253,1 3 169,0 2 520,0 2-907,0 2 460,0-2-471,0-1 303,1-1 330,0-3-426,0-1 224,1-2 135,0-3-219,-1 0-364,1-2 17,0-2 0,-1-1-280,0-2-437,0 0-1624,1 0 644,2 0-90,2 1-128,2 0 1915,1 1 0,-3-1 0,-3-1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 97 13082,'-1'-2'3445,"0"0"-2521,1 2 1165,0 0-1534,0-5-85,5 4 124,3-5-270,4 6 18,2-2-39,-1 0-163,1 0 157,-1-1-297,0 0 0,-2-3 73,0 1 5,-1-3-78,2 0 0,-1-1 90,0-1-146,-1 2 56,-1 1 0,-3 3-79,-2 2 12,-2 1 17,-1 1 44,-1 0-100,1 4 111,1 5-5,3 8 241,-1 4-235,3 4 151,-2 3 44,2 18-66,-3-8-35,1 13-100,-2-14 230,-1-1-191,-1-1 90,1-2-28,-1-2 39,1-3-123,-1 0-17,-1 6-6,0-8 107,0 5-45,0-11 61,0-2 29,0 0-135,0-2-11,0 1 0,0 4 73,0-5-39,0 5-23,0-8 123,0 1-212,0-1 78,-1-1 0,-1 0 45,0-1 11,0 0 28,0-1-40,0 0 124,0 0-168,2-4 0,-1 0 68,1-5 32,0 0-66,0-1 196,-1 0-168,1 0 89,-1 0-112,0 0 62,0-4-101,-2-4-185,0-8 0,0-5-157,-2-5-27,0-2 217,0-4-402,0-2 397,1-1 112,2-1-291,-1 1 236,2-1-175,1 2-50,0 0 157,0 1-387,0 1 214,1 1 27,3 2-67,-2 2 286,4 2-185,-4 2 151,1 3 51,0 2 134,-2 1-56,1 3 174,-1 0 61,4-6-11,0 6-62,3-6 180,0 9-225,0 0 197,2 1 84,5 0-123,-2 2-275,2 0 0,-4 5-17,-2-1 123,2 1-106,0 1 0,0-1 51,0 1-152,-1 0 78,6 2-38,-6-1 173,4 1-95,-5 0-17,0 3 72,0 1-156,-1 2 84,1 2 0,-2-1-22,0 1 112,-1-1-51,0 1-39,-2-1 50,0 1-83,-2 2 38,-1 1-5,-1 2 67,-6 2 12,-7 4-12,-8 1-67,-10 3 39,-3-2-72,-2 1 33,0-5-6,2 0-280,4-6-1019,6-3-773,7-4 2078,6-5 0,6 0 0,3-2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1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6109,'5'-1'784,"0"0"-538,-5-1-111,0 0 2408,0 1-2168,-3 4-190,3 1-112,-2 3 632,2 3-279,0 1 123,0 5 784,0 0-1131,0 2 822,0 0-744,0-2 40,0-1 789,2-2-1087,0-2 320,0-3 252,0-1 16,0-2-1030,-2-1 420,2-1 0,-1-1-398,0-1 443,1-1-45,-1 0-834,1 0-589,-1 0-1170,0 0 464,1 0 891,0 0-548,2 1 1786,0 1 0,-1-1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2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25 5997,'-8'-1'386,"1"0"-268,7 0-6,0 0 62,0-1-29,0-1 34,0 1 34,0-1-146,0 2 51,0-1 22,0 1-51,0-1 163,0 0-67,0 1 1115,0 0-790,0 6-376,0 1 325,0 7-67,0-2-274,1 3 660,0-2-430,1 1 201,1-2 224,-1-2-555,1-2 12,-1-2-230,1-1 0,-2-2-403,0-1 285,-1 0-795,2-1-359,0 0-469,2-1-517,6-10 2258,2-3 0,-3 0 0,-2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4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1 125 5935,'12'-6'62,"-2"1"-68,-7-1-100,-2 1 78,1-2 28,0 2 11,-1 0 0,-1 1-11,0 1 0,0-1 28,0 1 34,0 0-34,0 1-11,0 1-17,0 0-11,0 0-1,0-1-16,0 0 6,1 0 11,0-1-6,1-1 17,0 1 0,1-1 0,-3-1 0,1 1 11,-1 0 45,0 3-5,0-1 178,0 1-178,0 0-12,0 0 45,0-1-62,0 1 34,0 0-17,0-1-39,-1 0 73,1 1-73,-2-1 11,0 1 1,1-1-7,-1 2-5,0-2 0,0 0 0,0 1 39,1 0 113,0-1-1,1 1-312,0 0 1,0 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6098,'6'5'571,"-1"-2"-403,-5-3 2666,0 0-2615,2 2-124,1 3 28,1 3 420,0 5-470,0 3 308,1 3-191,0 1-184,-1 0 571,1 1-393,-2 0 147,1-2 509,-3 0-649,2-1 240,-1-1-302,-1-1 112,2 0 727,-2-2-704,2 0 324,-2-1 538,1-2-493,0 0-684,-1-2 51,1 0 0,0-2 118,-1-1 22,0 0 0,-1-2 341,1 2-632,-1-4 151,0 1 0,0-2 511,0 2-10342,0-3 7563,2 1 2268,-1-1 0,0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9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 6059,'-2'-1'1176,"1"-1"-141,1 2-738,0 3 106,0 0-279,0 3 162,0-1-124,0 1-106,0-1 292,2 3-242,0-1 101,0 1 213,0-1-414,0 2 279,0 0-61,1 0-156,-1 2 374,1 0-308,-3 2 208,1 1 107,-1-1 32,0 9-290,0-7-180,0 6 935,0-9-716,0-1 498,0-2-504,0-1 56,0-2 252,0-1-532,0 0 129,0-1 482,0-1-35,0-1-436,0 1-140,0-1 258,0-1 229,0 0-3764,0 1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0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6047,'7'4'252,"-1"-1"-285,-3-7-12,-1 0 45,1 0 34,-1-1 5,1 0 101,-1 1-17,0 1-11,-1 1 773,0 1-745,0 1 229,0 0-262,0 0 139,1 0-22,-1 0-123,2 0 280,-1 0-162,3 2 33,-2 1 95,2 2-347,-2 1 269,1 0-101,0 0-107,-2 1 331,1-1-173,-1 1 156,1 0 135,-2-1-337,1 0-33,-1-1-140,0-1 6,0-2 90,-1 0-170,1-2 74,0 1-1053,1-1 225,0 0-533,2-1-695,4-7 2056,0-2 0,-1 0 0,-3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5835,'1'4'11,"0"0"-11,-1-3-45,0 0-22,0 2 67,0-1 0,0 0 0,0-1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9 6126,'5'1'801,"-1"-1"-628,-2-2 18,0 1-119,-1-2 74,0 2 1136,1 0-463,-2 1-791,-2 0 100,-1-1-38,-2 1-73,1 1-17,0 1 5,-1 2 152,0 1-151,0 1 67,-2 2-40,1 0 40,0 1-79,0 1 6,0 0 0,1 0 90,0 0-45,0 0 28,1-1-73,0 1 151,0-2-67,0 2-84,0-1 5,0 2 214,0-2-34,0 2-174,-3 6 90,2-3 95,-2 4-146,3-6 34,1-1 274,-1 0-274,0 3-84,2-3 6,-2 2-23,3-4 90,0 0-62,1 1 264,-2 0-118,2-1-219,-1 1 62,1-1 96,0 3-96,0-3 0,0 2 190,0-4-44,0-1-258,-1 0 112,1 0-96,0-1-128,0-1 224,0 0 0,0 0-72,0-1 240,1 2-168,2-2 0,1 2-51,3-1 135,1 0-84,1-1 319,5 1-397,-3-2 78,4 0 0,-4 0-50,0-2 128,-1 1-78,-2 0 50,-1-1 158,0 0-281,0 0 73,2 0 0,0 0 73,1 0-62,-1-1 90,0-2 100,0-2-290,0 0 89,1-1 0,-2 1-101,1 1 274,1-2-173,-3 1 174,2 1-269,-4 0 95,-1 1 0,0 0 0,0-1 11,1 1-11,2-3 84,-2 0-95,3-1 11,-3 0 0,-1 2 84,0-1 134,1 0-235,-2-1-22,4-3-62,-3 2 101,3-2 0,-4 3 129,0 1 45,0 0-309,0 1 135,-1-1-84,1-1-117,-1 0 201,1-2 101,-2 2-17,1-4-168,-2 4 84,1-1-129,-1 1-6,0-1 135,0 1 0,0-4-184,0 3 167,0-2-140,-3 4 79,0-1 5,-1 0 73,0 1 0,1-1 297,-2 0-146,1 1-162,-2-4 11,3 3-152,-2-3 264,3 4-112,-1 1 40,1 0 66,0 0-212,-1 1-309,0-1 258,-1-1 269,0 1-112,1 1 112,-1 0 107,1 1-354,1-2 135,-1 1 0,1-1-151,1 1 151,-2 1 0,2 0-269,-2 1 258,2 0-168,-2 1-1,1 1 7,0 0 173,-1 0 0,2 0 0,-3 0 67,0 0-67,1 0 0,-2 0-129,2 0 247,-1 0-118,2 0 0,-2 0 39,3 0-146,-2 0 107,1 0 96,-1 0-29,1 0-67,0 0 0,1 0 0,0 0-34,-1 0 34,0 0 0,0 0 34,-2 0-45,1 0-62,0 0 6,0 0-51,0 0 118,0 0 0,-1 0 39,1 0-22,-1 0-34,0 0-173,-2 0 72,2 0 118,-1 1 0,3 1 84,0-1-84,1 0-403,-2 3-667,-1-1 376,-1 5-886,0 1 107,1 4 1473,1 1 0,1-5 0,1-3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59 6008,'-9'-2'431,"3"0"-296,5 0 22,1-1-68,-1 0 18,0 0-40,0 1-56,0 0 101,0 2-56,-1-1 297,1 1 72,0-1-262,1 0-68,0-1-95,0 1 213,0-2-101,0 1 0,1 0 162,2 0-274,0 1 186,2-1-125,0 0 6,1 1 85,1-1-147,-1 1 62,2-1 73,-1 0-44,1 1-96,-2 0 0,0 0 39,-2 1 162,1 0-167,-1 0 78,0-1 151,0 1-162,0-1-28,2 0-73,0 0 5,1 0-21,-1-1 116,3 1-72,-4 0 79,1 1-107,-3 0 0,2 0 50,-1 0-11,2 0-16,-1 0 5,-1 0 157,1 0-230,0 0 45,0 0 0,2 0 33,-1 0 91,0 0-124,0 0 117,2 0-50,-2 0-67,0 0 0,-2 0 101,1 0 0,-2 0-101,3 0-11,-2 0-62,1 0 73,-3 0 0,0 0 84,-1 0 39,0 0-123,0 0-28,1 0-22,0 0 50,-1 0 0,1 0 134,0 0-55,-1 0-85,1 0 6,0 0-140,-1 0-218,0 0 341,1 0-868,-1 0-2543,5 0 3428,0 0 0,1 0 0,-3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3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98 113 6042,'-5'-8'722,"1"-1"-554,3 5 28,-1-1-33,-1 1-40,1 0 168,-1 0-39,1 2 39,-1-1 45,1 2-246,-1-1 94,0 0-116,0 1-46,0 1 192,1 0-147,-2 0 22,2 0 85,-1 0-90,2 0-45,-2 0-39,1 0 6,-2 0 117,0 3-56,0 0-16,2 2 5,-1 1 84,2-1-146,0 4 6,1-3-34,0 3 102,0-2-18,0-1 79,0 2-62,0-1 51,0 1-118,0-1 50,1-1 12,2 1-62,0-3 0,3 0 61,-1-1-55,1-2-1,1 1 29,1-1 151,1 0-79,3 0-106,-3-1 23,1 0-23,-2 0 0,-2 0 5,0 0 191,0 0-101,1-2-106,0-1 11,-1-1-33,3-2 38,-2 2 1,1-2 134,-3 3-6,0 0-145,-1-1 11,2-2 62,-1 0-51,0-2 34,0 2 89,-2-1-44,1 0-90,-2 1 0,-1-1 0,1 1-62,-2 1 62,1-1 0,-1 1 151,0-3-207,0 3 56,0-2 0,0 2-78,0-1 156,-1 1-78,-1 0 0,-1 0 0,-5-1-17,1 1-33,-5-1-34,3 3 140,-1 0-56,-1 1 95,2 1 0,-2 0-190,2 1 78,-2 0-72,-5 0 145,3 0-56,-3 0 0,5 0 33,0 0-111,1 2-12,2 0-268,-1 2-101,1 6 61,2 0-162,0 6-695,4-1-582,1 1 1837,6-1 0,-3-6 0,3-3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122 5 12780,'4'-2'4374,"-1"0"-3416,-3 2 1294,0 0-2224,-1 0 168,-1 0-185,-4 2 414,-1 2-61,-3 4-185,0 3 247,0 0-342,0 2 270,1-1 138,1 2-441,-1 1 167,2 1-218,-1 1 34,2 4 386,1 1-370,0 3 169,1 0-35,0-1-83,1 1-67,1-2-34,1-1 0,0-2 0,1-4 84,0 0-168,0-4-51,4-1-1130,3-2-1564,8-3-3231,3-1 6060,2-3 0,-9-1 0,-3-1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5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25 6199,'-10'-10'694,"2"1"-532,8 9 885,-1-1-761,1 0 196,-1 1-151,0-3-135,1 3-135,-2-1 236,2 1-291,-2 0 22,1 0-28,-1 0-146,2 0 113,-3 0 38,0 1-5,-2 4 437,-2 3-392,-1 3 44,-1 3-89,-1 1 62,0 0 218,1 0-230,1-1 85,0 1 369,0-1-319,1-1-135,0 0-50,1 1 134,0-2 96,2 1-213,0 0 44,1 0 483,-1 4-544,2-5 0,-1 5 0,2-7 123,-2 1-111,2-1 72,-2 0 296,2 0-206,-1 1-174,1-3 0,0 0 112,1-5-112,0 0 0,0-1 101,0-1 140,0 1-454,2 1 213,1-1 39,3 1 62,2-2 117,1 1 113,2-2-79,0 1-252,1-1 0,-1 0 0,1 0 145,5-3-128,-4 1 263,2-3 45,-5 1-432,-3 1 107,1 0 0,-1-1-100,-1 1 251,5-4-151,-2 2 336,3-4-616,-5 4 280,1-1 0,-2 0 168,0 1 56,-1 1-224,0 0 0,-1-1-224,1 0 224,-1-1 0,1 1 207,-3 0 96,1 0-303,0 0 0,0 1 34,1-2-186,0-1 152,-1 2-16,1-2 16,-2 2-40,0 0 24,-1 1-40,0-1 56,1 0 0,-1 0 16,1 0 326,2-4-454,-2 1 112,2-1-207,-2 2-152,0 0 359,-1 1 0,0-1-112,-1 0 112,0-1-157,0 1-22,0-1-23,0 2 202,0 1 0,0 0-162,-1 0 128,-1 0 17,-1 2 17,0-1-151,-4-2 252,3 2-84,-3-2 78,3 2 107,-1 0-404,2 0 202,-2 1-45,1 1-212,-3 0 257,3 1 291,-3 0-146,2 0-245,1-1 100,-1 0 0,0 0-264,0 0 264,-1 0 0,0 0 0,-5 1 0,1 0 0,-4 1 34,0 0-499,1 1 292,0 1-824,2 2 11,2 2-1568,1 6 1024,3 0 187,1 10 1343,3-4 0,1-5 0,0-5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9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 5868,'-11'-2'314,"2"0"-191,8 2-56,-1-2 174,1 2-107,0-2 46,1 1-85,0 0 39,0-2-44,0 1-62,0-1 95,0 0-56,0 1 67,0 1 505,0 0 454,0 0-617,0 0-370,0-1 0,0 2 253,3-2-281,1 2 191,2-1 168,1 0-420,1 1 358,0 0-302,0-1 5,1 0 230,-1 0-286,-1 0-22,-2 1 0,-1 0 73,0 0-168,-2 0 95,0 0 0,0 0 202,0 0 33,1 0-235,-1 0 0,1 0 146,1 1 39,-2 0-163,2 1 499,-1-1-308,0 0-213,1 1 84,0-2 61,0 1-128,1 0-6,-2 0 437,0-1-218,0 2-230,-1-2 0,0 1-230,1-1 85,-2 2 290,3-1 135,-2 1-263,1-1-34,0 1 17,-1-1 0,1 0 84,-1 1-67,1-2 398,0 2-275,-1-2-247,0 1 107,-1 0 0,1 0-201,-1-1 217,0 1-16,0-1 219,1 1 100,-1-1-319,2 0 0,-1 0-174,1 0 309,-1 0-135,-1 1 320,0-1-304,1 1-32,-1-1-248,1 0-291,0 1-934,0-1-623,1 2 51,2-1-1025,0 1 3086,3-2 0,-4 1 0,0-1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5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5980,'9'2'599,"-2"0"-487,-7-6 34,0 0 16,-1 2 6,1-1 28,0 1-157,0-1 101,0 2 40,0-1-18,0 1 2639,0 0-2040,0 4-654,0 1 414,0 6-50,0-1-471,0 2 1237,0 2-363,0 1-370,0 1 992,0 2-1200,0 0 270,0 0-566,0-2 28,0 0 986,0-2-554,0-1 60,0 0 141,0-1 11,0 0-672,0 0 0,0-2 28,0 0 235,0-3-56,0-1-33,0 0 689,0-1-863,0-1 0,0 0 885,0-3-885,0 2-90,0-1-94,0 0-9647,0 0 8604,1 0 1,1-1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2.8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52 5863,'-6'-10'229,"1"2"-190,5 8 1,0 0-35,-2 1-5,0 0 0,-6 1 11,4 0-11,-4 0 0,4 0 0,0 0 0,-1-1 0,2 1-5,-3-1 10,3 0 1,1 0 33,0-1 84,2 0-100,-2 0-12,0 0 0,0 0 34,0 0 235,1 0-207,-4 0-51,2 0-22,-3 1 34,4-1 22,1 1 1965,1-1-1902,2-1-69,-1 0 51,2 0-34,-2 0-17,2 0 130,-2-1-113,2 1 28,-1 0 34,-1 1-101,0-1 448,1 1-359,-1-1 231,-1 1-119,1-1-229,0 0 23,0-1 38,1 0-55,1 0 44,-1 0-39,2 0-22,-3 0-22,3 0 33,-2 1 11,2-1-11,0 0 5,0 1-5,1 1 40,0 0-40,0-1 0,1 1 0,-1-1-17,2 0 34,0 0 33,-1 0-5,0 0-28,0-1-23,-2 2 6,0-1 0,-2 1 67,-1 0-50,0 0-39,0 0 10,1 0 12,-1 0 34,0 0-45,0 0 11,1 0 0,0 0 17,-1 0-17,0 0 56,0 0-112,1 0 56,-1 0 0,1 0 61,0 0-50,1 0 34,0 0 62,1 0-96,-1 0-11,0 0-11,0 0 11,0 0 106,0 0-22,0 0-84,0 0 0,1 0 0,-1 0 56,1 0-50,-1 0-6,2 0 11,-1 0 67,-1 0-128,1 0 50,-1 0 0,0 0 73,-1 0-68,1 0 186,0 0-119,0 0 13,0 0-108,1 0 23,0 0 0,0 1 0,1-1 118,0 1-118,0-1 45,1 0 39,-1 0-146,0 0 62,-1 0 0,-1 0 157,0 0-146,-1 0 85,-1 0-68,0 0-56,0 0 28,1 1 100,-1-1-6009,0 1 5909,-3-8 0,2 5 0,-3-4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3.8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40 6042,'-4'-9'565,"0"2"-430,4 7 3791,-1 0-3848,4 0 74,-2-1-85,3 0-62,-2-1 135,1 1-134,0 0 134,0-1 11,1 2-67,0-1 101,1 0-101,1 0 112,0-1 39,1 2-224,-1-1 214,1 1-107,0-1-113,0-1 186,1 0-191,0 1 134,0 0-44,-1-1 22,0 2-224,-1-1 61,-1 1 51,-1 0 51,1 0-29,-2 0 68,-1 0-90,2 0 0,-2 0-17,1 0-45,1 0 62,0 0 163,0 0-135,2 2 364,-1-1 268,1 1-525,-2-1 262,1 1-150,-2-2-230,1 1 594,0-1-499,-1 0 235,0 0-347,0 0 0,-1 0-45,-1 0-8861,0 0 8906,1 0 0,-1 0 0,1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4.9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24 6019,'-8'-3'325,"2"1"-224,6 2 2599,0 0-2409,3 0-28,0 0-89,4-1 55,0 0-66,1-1-34,-1 1 55,2-1-122,-1 0 33,0 1-16,-1-1 5,0 1 84,-1 0-84,0 1 5,1 0 90,-2 0-173,1 0 134,-1 0-90,2-1-33,-2 1 146,2 0-107,-3 0 61,2 0 191,-4 0-212,2 0-169,-2 0 73,0 0 0,1 0 62,-1 0-51,2 0 151,1 0 68,1 0-118,-1 0-11,0 0-101,0 0 0,-1 0 297,-2 0-185,1 0 184,-2 0-55,1 0-140,0 0-101,-1 0 319,0 0-140,0 0-179,1 0-1136,-1 0-1312,0 0 17,3 0 2431,7-2 0,-5 2 0,4-2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5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17 6008,'-14'-4'420,"2"1"-302,8 4 50,2 1-39,-1-2 22,3 0 2067,-1 0-2044,6 0 50,0 0-79,4 0-61,-2 0 112,-2 0-117,0 0 49,0-1-10,-1 1-112,0 0 94,-1-1-83,0 1-11,-1-1 78,1 0-79,-2 1 135,0-1 577,-1 1-554,2 0-18,-1-1-139,1 1 319,1-1-230,0 1 163,0-1-6,0 0-241,-1 1-22,1-1-39,-1 0 50,0 1-5697,-1 0 5697,0-1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1.6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51 6232,'9'6'784,"-1"-1"-526,-8-5 234,2 0-284,-1 0-24,0 0-49,1 0 44,0-1-45,-1 0 29,0-1-51,1 0 45,-2 1 1647,1 1-1037,-1-2-689,1 1-78,-1 0 0,0-3 62,0 2-62,0-2-6,0 0-50,0 1-78,-1 0 134,0-1-90,-3 1 90,1 0 73,-2-1-67,0 1 5,0 0-11,-1-1-28,0 2-28,1-1 39,0 2-67,0 1 67,0 0-11,-1 0 28,1 0 95,-2 0-95,2 0 0,-1 0 0,1 0-11,0 0 11,-2 0 0,2 1 11,-1 0-5,1 2-6,0 0 0,0 0-6,-1 1 6,-1 0 0,0 1 0,0 1 0,-1 0 0,2 1 0,-1 0-11,1 1 11,0 0 0,1 1 0,1-1 11,0 0-11,2 0 6,-1 1-6,1-1 56,1 0-45,1 0-11,0-1 62,0 2-51,0-2 39,0 1-38,0-2 66,2 1 40,1 0-62,3-1-56,-1 0 56,2-1-56,0 0 44,0 0-44,0-1 0,1 0 17,0 1 39,1-2-11,0 0 84,1 0-129,-1-2 50,1 0-50,-2-1 0,2 0 236,1 0-225,1-1-11,3-3 157,0-2-73,1-4-22,-1 1-62,0 0-112,-2 0 112,-2 1 112,-1-1-96,-2 2-32,-1-1-57,-3 2 73,0 1-11,-2 0 11,0 0-12,-2 1 24,1 2 122,0-1-134,-1 0 0,0 0 0,0-1 62,0 0-62,0 0 0,1 2 0,-1-2 78,2 2 96,-2-1-102,2 0 158,-2 0-40,2 0 68,0 0 78,-1 0 28,0 0 34,0 1-90,-1 1-1014,0 0 740,0 7 33,0 1 28,0 6 381,0-1-100,0 2-96,0 0 112,0 1-11,0-1 190,0 1-269,0-1 169,2 0 133,-1 0-373,4-1 334,-1 1-509,2-3 196,1 2 269,0-2-135,1-1-94,1 0-29,0-2-263,0-1 319,0-3-319,1-2-846,3-1-2408,3-2-1394,4-5 912,3-3-2737,1-6 6473,-3 0 0,-8 7 0,-6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4.0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 48 6103,'12'6'460,"-1"-1"-292,-10-8 5,1 0 12,1 0-28,-3 1 11,2 1 44,-2-1 1307,1 2-489,-1-1-593,0 0-207,0-1-18,0 0 12,0 1-78,0-1 100,0 0-33,1 0-11,-1-1 106,1 1-179,-1 0 28,2 0 89,-2-1-234,1 2 200,0-3-200,-1 2-1,0-1 50,1 0-61,-1 1 101,1 0-101,-1 0-896,0 1 896,0 7 0,0 2 135,0 7 21,-1 2-32,0 1 49,-2 3-162,0 0 90,0 1 62,-1-1-91,2 0 46,-2 0 128,2-1-246,-1-1 0,-1-2 17,1 0-6,0-4 6,0 0 67,1-4 6,0-2-90,1-2-90,-1-2 90,2 1 28,-1-2-28,1 0 202,-1-1 1350,1 0-1328,4-6-202,1-1 191,5-6-90,0 2-123,1-1 0,1 0-123,1 0 100,2 0 1,0 1-90,0 1 90,0 1 5,0 1-134,-3 2 134,0 1-6,-1 2 7,-1 1-24,0 1-201,-1 0 219,0 0-146,-1 0 22,0 1 129,0 2 0,-2 1 17,1 1 0,-2 0-151,1 0 39,-2 0-89,0 0-147,-1 0 348,0 0-72,-1 1 72,1-1 0,-1 1 0,0-1 0,0 0-17,0 0-112,-1-1 129,0 0 0,-1-1-11,1 0-107,-1 0-55,0 0 161,0 0-77,0 1-51,0 0 140,0 1 11,0 0-11,-1-1 118,0 0 55,-1 0-218,0-1 45,-1 0 0,1-1 56,-2 0-39,1-1 67,-3 2 6,-1-1 50,0 2-140,-2-2-11,0 1-6,0 0 17,1 0 17,-1 0 67,-1-1-68,1 1-16,-1-1 12,0 1-12,-1 0 16,-1 0 1,0 0-17,-2 0 0,0 1 135,0-1-40,-1 1-140,1-1 45,1 1-101,1-3 68,1 0-684,2-1-997,-1 0 140,1 0-17,-3 0-660,2-3 2251,-1 0 0,5-1 0,2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6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 18 5997,'-10'-10'179,"1"2"-123,4 8-11,1 0-11,1 0-12,0 0 0,2 0-22,0 0 0,-1 0 0,1 1-22,0 0-280,-2 1 302,2 0 0,-1 0 0,1-1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6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178 7 12466,'7'-4'2548,"-2"1"-1819,-5 3 1404,0 0-1354,-53 5-118,36-3 73,-38 3-57,50-4-268,2-1 34,2 0-270,1 0-173,0 1 79,5 1-23,2 2-56,4 0 11,5 3 62,-1-2-40,1 4 6,0-1 46,-2-1-34,-1 1 10,-3-2-61,-3 0 0,-3 0-50,-2 1 100,-2 2 6,-1 2 11,-8 3-16,-7 2-102,-9 1-201,-3-2-532,0-2-594,-1-7-2839,6-3 4217,4-8 0,10 3 0,4-4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7.9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64 6288,'-2'-5'868,"1"2"-689,1 2 465,0 1-481,0-3-12,0 3 347,0-2-464,-2 2 11,1-1 420,0 1 3165,-1 0-3630,6-1 95,-3 1 45,6-1 5,-2 1 63,3-1-197,3-2 34,2 1 111,3-1-156,1 1 230,1-2-230,-1 2 28,-3-1 62,-2 2-79,-2 0 62,-2-1-73,-1 1 0,-1-1-112,0 0 268,1-1-122,0 0-34,-1 0-17,-1 0-156,0 0-1059,-2 1-281,-1 2-941,-1 0 1116,0 5 179,-1 1 1159,0 4 0,0-4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8.7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6087,'8'1'313,"-2"0"-106,-6 0 2236,0-1-2231,2-1-55,-1 0 11,2 0-17,0 0-44,-1 1 89,2-2-67,-1 1 16,1 0-44,0 1-39,1 0-12,0 0 51,0 0 33,0 0 129,-1 0 29,1 0 44,0 0 44,1 0 97,2 0 49,-1 0-72,3 0-135,1-2 23,3-1-51,1-2-112,2-1-11,0 0-134,0 1-23,-4 0-11,-1 2 17,-5 2-17,0-1 0,-3 2 17,0-1-34,-1 1-179,1 0-767,-1 0-398,0 0-275,2 0 96,3 0-628,3 0 2168,2 0 0,-6 0 0,-1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0.4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82 107 6187,'-4'-10'594,"1"1"-398,3 7-6,0-1 29,-1 1-12,1 0 45,0-1-45,0 1-17,0-1 29,0 1-68,0 1 494,0 0-645,-2 1 0,0 0 0,-1 0 39,1 2 62,-1 2-28,0 3 33,0 2-11,-2 1-89,1 0 83,-2 3-10,1 0-1,-1 2 17,1 0-89,-1 0 123,2-1-62,0 1-22,0-1 89,2 0-67,-1-1-27,2 0 38,1-1-39,0-2-33,0 0 67,0-3-73,0-2 0,0 0 134,2-4 12,2 2 83,4-3-78,3 0-44,1 0-23,1 0-84,1 0 11,1 0 11,-1 0-10,-1 0-12,0-3 0,0-1 162,0-1-162,-1-2 62,0 2-18,-2-2-44,-1 0 0,1 1 0,-3 0 12,0-1 77,-1 1-89,0 0 17,-1-1 22,-1 0-16,1-2-18,-1 1 62,1-2-5,-1 1-51,-2-1 12,0 0-23,-1 1-12,-1-1 1,0 1 0,0-1 11,0-1 0,0 0 0,-2-1-84,0 1 73,-3 0 11,-1-1-11,-2 2-1,1 0 12,-2 1-67,1 2-45,0 0 112,0 2-5,0-1 5,1 2 0,-2 0 5,1 1-5,0 0-45,-1 1-50,0 2 84,-1 0-51,0 0-10,1 0 72,-2 0 0,3 0 0,0 0-12,1 1 12,0 1-106,2 1 106,-1 1 56,1 1-56,-1-1 0,1 1-11,1 0-45,0 0 56,0 0 0,1 1-51,0-1 51,1 2 0,0-1 17,1 0-17,1 2 0,0-1 0,0 0 0,0 0 0,0-1 0,0 1-45,0-1 45,0 0 28,0-1 73,0 0-95,0 0 5,2-2-11,1-1 50,-1 0-38,1 0 88,0-2-21,0 1-23,1-1 33,1 0-16,0 0-67,2 0 16,0 0 180,2 0-78,-1 0-24,0 0 12,0 0 90,0 0-112,-1 0 44,0 0 17,0 0-67,0-1 90,-1 0-34,2-2-11,0 1 44,1-1-44,1-1 45,-1 1 10,-1 0-167,-1-1 129,0 1-129,-1 0-1,0 1 287,-1 0-275,0 1 89,-1 0-117,-1 1-117,-1-2 89,0 2-3064,-2-1 1434,2-1-263,2-4-274,2-2 2195,3-4 0,-4 6 0,-2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1.5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6 152 5924,'-3'-9'420,"1"3"-235,2 6 2980,0 0-2936,4 0-61,1-1 107,4-1-113,1-2-28,-1-2-55,3 1-23,-1-4-45,1 1 34,0-3 0,0-1-6,0-2-39,-1-1-28,-1 2 28,-2 0 0,-1 3 33,-3 3-33,-1 3-78,-2 2-538,0 1 510,0 4 100,0 4 6,2 6 34,1 3 55,-1 4-83,1 0 95,0 1-101,-1-1-40,0-1 1,0-4-179,-1-3-566,2-2-595,1 0-418,2-2 1797,2-1 0,-4-3 0,-1-2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2.7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14 6109,'-6'-8'683,"2"2"-515,4 6 370,0 0-415,-2 1 11,1 1 12,-2 0-23,2 2-28,0 0 6,0 1-11,0-1-12,1 1 12,0 0-29,0 0 12,0 1 17,0-1-23,0 1 11,0-1-16,0 0-12,0 2 102,0-1-62,0 0 39,0-1 5,0 1-44,0-1-46,1 1 63,0-2-46,2 0 7,0 0-24,1-2 46,0 1 28,0-2-34,1 0 39,0 1-45,1-2-39,-1 1 90,1-1-62,0 0 6,-1 0 56,0 0-56,1 0 16,0 0-89,1 0 51,-2 0 78,2-2-34,-2 0-34,0-1 35,0 0-96,-1-1 50,1-1-39,0 1 6,-1 0 101,0 1-62,0 0 67,-2-1 50,1 1-167,-2-1 89,-1 1-95,0-1-129,0 1 57,0-2 60,0 1-32,0-1-186,0 0 163,0 0-28,-2 0 39,-1 1-6,-3 1 62,-2 0 0,-1 2 0,-2 0-45,1 1-145,-1 0-34,-1 0-6,1 0-106,0 0-39,-1 0-129,1 0-23,0 1-140,2 0-290,2 0 22,2-1 935,4 0 0,0 0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4.3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80 75 6008,'-17'-10'392,"3"2"-218,12 8 55,1 0 533,0 0-157,0 0-454,-1-1 6,0 0-23,1 0-44,-1 0-40,1-1 6,-2 2-11,0-1 0,0 1 27,-1 0-38,0 0 40,-1 0 38,1 0 16,0 0 57,1 0-22,1 0 5779,2 0-5942,3-1 398,-1 0-236,3-1 342,0 2 40,1-2 66,1 1-156,0-2 134,2 1-128,0-1 55,1 0-129,1 0-358,1 1 330,-1 0-330,-1 1 28,-1 1 297,-1 0-179,-1-1 173,0 1-84,-1-1-229,2 0 443,-3 1-80,1-1-363,-1 1 330,-1-1-179,1 1 279,-2-1-83,1 1-101,-1-1 129,0 1-409,-1 0 34,0 0 346,0-1-121,-1 1 60,0-1-319,0 1 0,1 0 0,0 0 196,0-1-135,1 1 231,-1-1-68,1 1-224,-1-1 162,0 1-9993,-1 0 1890,0-1 7941,7-4 0,-6 3 0,6-2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5.6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303 122 6148,'-9'-14'577,"2"3"-331,7 11 1681,0 0-1742,2 1 101,0 2-62,3 1-34,0 5 51,0-1-11,1 2 10,-2-1-27,0 1-39,-1-1-6,0 0-17,-2-2-11,0 1 17,-1-1 5,0 1 1,0-2-63,0 1 12,0 0 79,-3 0-67,0 1-24,-6-1 24,1 0-113,-3-1 157,0-1-168,-3-1 11,-1 0 79,-1-2-79,-1 0 0,-1-2-11,1 1 112,0-1-112,2 0 0,0-2-11,0-1 0,1-2-68,1-2 79,0 0 0,1 2-95,0-2 5,2 1 68,0-1-73,3 1 95,0-1-263,2 1 251,0-1 12,0 0-95,1 0-107,1-1-196,1-9 398,1 7-16,2-8-63,3 11 12,4-1 50,2 1-44,3-1 61,0 3 50,2-1 51,0 2-40,1 0-5,-1 2 135,1 1-186,-2 0 242,-1 1-107,0 0 40,-1 0-40,0 0-17,0 1 22,1 0 40,-1 0 39,2 0-112,-1 0 308,1-1-134,0 0 50,1 0-56,0 0-112,0 0 112,0 0 0,1-2-146,-2-2-117,1-1-17,-3 0 129,-2 0-129,-3 3 0,-1-2 96,-2 1 94,1 0-78,-1 0-112,2-2 22,0 1-44,1-1-17,-1-1 39,1 0 0,0 0 22,-2 2-44,0 0-73,-2 2-584,-1 0-457,0 1-1538,-2 1 1,1 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7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 4 6322,'13'5'991,"-2"0"-739,-11-5 784,1 0-341,0 0-611,0 1 39,0 3-28,-1 2 40,0 3 10,0 1 29,0 1-28,0 1 44,0-1-56,0 2 18,-1-1-68,0 0 16,-3 0 12,3 1-5,-2 0 78,2 1-141,-1-1 85,1 0 6,0 0-63,1-2 12,0-1-22,0-1-56,0-3 66,0-2 18,0-2 61,0 0 253,2-2 10,0 0-178,4 0 223,0 0-224,2 0 6,1 0-152,0-2 18,1 0 156,0-3-246,0-1 0,-1-1 151,0 0-152,-1 1 1,-1-2 0,0 1-17,-2 0 17,0 0-6,0-1 6,-1 0-17,1 0 0,-3 0 0,2 1 0,-2-1-95,1 1 95,-2-2 0,1-1-118,0 0 101,-2 0-145,1-1-202,-1 1 353,0 0-163,0 0 157,0 1-123,0 0 107,0 2-96,0 1-56,-1 1-22,-1 1 95,-1 1-11,-3-1 111,-1 2 12,0 0-16,-2 1-7,-1 1-50,0 0 73,-1 0-112,0 0 96,-1 0 16,1 1-23,0 1 12,2 1-118,0 0 56,3 2 73,1-1-11,0-1 11,1 1 0,0-1-39,0 2 39,0-2 0,0 1 0,0 0 0,0 0-67,2 0 67,-1 0-11,2-1 11,-1 1-17,1 0-157,0-1 168,1 0 6,0 0 0,0-1 112,0 0-67,0 0 39,1-1 180,1 1 105,1 0-10,2-1 251,1-1-67,1 0-78,2 0-45,0 0-123,1 0 403,0 0-358,0 0-152,0 0 191,0 0-381,0-2 420,0-1-420,1-2 213,1 0-213,0 0-22,-1-1 22,0 0 0,-1 1 0,-3 1-51,-1 2-806,-5 0-1736,1 2-62,-2-1 0,0 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8.2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67 6294,'-12'-1'907,"3"0"-650,9 0 2102,0 0-1894,0 0 11,3 0-40,2 0-88,2-1-7,2 1-72,1-1-5,1-1 10,3-1-50,-2-2-28,1 0-84,-2-1-33,-1 0 16,-2 2-95,-3-1 0,0 2 28,-3 1-28,1 1 0,-2 2-807,0-1 595,1 1 200,-1 0-240,1 3 157,1 1-45,0 5 140,0 1 0,0 2-101,-1 3-627,1-1-331,-1 3-633,4 0-301,-1 0 1993,3-3 0,-4-6 0,0-3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9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 27 6165,'3'8'902,"-1"-3"-690,-2-5 1171,0 0-1203,0 3-29,0 1 102,0 3-18,0 0-84,0 0 17,0 1-17,1-1 6,0 1 5,1 0-27,0 0 72,1 0-73,-1-2 18,1-1 66,0-1-11,0-1 51,1-1 72,-1-1 23,1 1 96,0-2-35,1 1-196,0-1 118,0 0-106,1 0-28,0 0-90,1 0-96,1-1 169,0-2-168,0 0 112,1-3 134,-2 0-246,0 0 235,-1 0-235,-1 1 22,-1-2 34,1 1 39,-2 0-112,0-1 0,-1 0-258,-1 1-56,-1 0-346,0 0 385,0 0 275,0-1 0,-3 1-218,-2-2 190,-4 2-219,-3 0 29,-1 0-157,-1 3-393,0 0-78,-1 2 79,0 1-39,0 2-74,0 4-447,2 4-73,1 3 1400,4 2 0,4-7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37 1 19148,'-4'35'1540,"0"-2"-1165,1-4 320,-1 2-336,2 3 50,-2 2-6,3-1-364,-1 0 241,1-1-280,-1-2 39,-2-3 62,2-3-22,0-6-96,1-4 17,1-5-1283,0-4-1629,0-4-2113,0-2 5025,5-3 0,-4 1 0,4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 29 6215,'-13'-6'392,"1"2"-324,12 4 4558,0 0-4240,3 0 45,1 0-240,3 0 263,3-2-426,0 0 168,1-1-11,1 0-185,0 1 190,0 0-190,1 2 0,-1-2-201,1 1-567,-2 0-498,0 0-39,-2 1-62,-1 0-217,1 0 1584,0 0 0,-4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 47 6221,'-10'-9'1086,"2"2"-688,8 7 895,0 0-900,3 0-62,2 0-51,4 0 11,2 0 22,1 0-66,1 0-79,1 0-95,1 0-73,1 0-157,0-1-521,3-2-571,5-2-879,2-2 2128,2-1 0,-13 5 0,-4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3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0 6143,'4'10'929,"-1"-3"-654,-3-8 10,0 0 1,0 0-23,0-2 17,0 1-56,0-1 28,0 2 40,0-2 570,0 2-744,0 6-29,-1 0 51,-1 5-11,1 0 22,-3 2-27,3 0 27,-3 2-11,2 1 45,-1 1-34,1 0 6,-2 1 33,2-1-184,0-2 78,2-2-68,0 0 63,0-3 78,0 0-146,0-1 118,0 0 22,0-1-145,0-1 61,0 0-56,0-2 62,1 0 123,2 0-45,-1-2 6,2 1 17,0 0-85,1-1-10,1 2 5,0-2-39,1 1 212,-1-2 46,2 1 61,-1-2-96,2 1-72,0-1-44,1 0-40,-1 0 39,1 0-151,1-1 224,0-1-72,1-3-18,0 0-22,-2-1 50,0-1-33,-1 2 17,-1-2-17,0 2-90,0-1 151,-1-1-61,0 1-129,-1-1 22,0-1-22,-1 1 0,0-1 0,-1 0 17,0 0 6,-1-1-23,1-1-230,-2 0 208,1 0-230,-3-1-112,1 0 56,-1 0 27,0 1 281,0 1 0,0 0-17,-3 1-5,-1 0 5,-4 1-95,0 0 112,0 0-280,-1 1 95,1 0-28,0 1-67,-1 1 23,1 1-85,0 2 141,0 0 72,0 1-140,0 0 258,-3 0-51,2 0 62,-2 1-28,2 2 28,0 0-73,2 1-50,1 0 123,2-1-11,0 1 11,0 0-50,0 0 38,-1 1 12,-1 1 0,1-1 0,1 0-112,2-1 84,-1 0 28,2 0-11,-2-1 11,1 1 0,-1-1 39,1 1 45,-1-1-84,1 1 0,1-3-11,0 1-90,1-1 101,0 0-61,0 0 61,0 3 0,0-2 0,0 2 5,0 1-10,0-1 10,0 0-5,0-1 12,0-1-12,0 0 72,0-2 186,1 2 5,1-2 96,2 2-113,1-1 23,1 0-84,2 0-51,-2 0 62,1 0-179,-1-1 134,1 0 45,0 0-95,1 0 11,0 0 0,0 0-17,0 0 74,0-1-169,-1 0 39,-2-1 90,-1 0-107,-1 0 90,0 0-95,1 0-17,0 0 173,1 0-150,0-1-6,1 2 195,-1-2-212,-1 2 0,0 0-22,-2 0-7478,-1 1 5461,0 0 2039,2 0 0,-1 0 0,1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4.7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21 147 6215,'-11'-8'773,"2"2"-543,9 6 1489,0 0-1326,2 0-52,1-1 34,3 1 34,1-1-6,1-1 40,1 0-113,1-2-55,0 0-74,0-1-117,1-2-84,2-2 11,0-2 23,1 0 28,0-2-62,0 0 11,-3 1 40,-2 1-51,-3 2 0,-1 2 0,-1 2 0,-3 2 0,1 1-1552,-2 1 1552,1 4 101,-2 3-28,0 4-1,-1 2-72,1 1-448,1 1-347,0 0-449,5 4-794,3-1 2038,4 1 0,-3-8 0,-4-3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5.8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45 6154,'0'4'789,"0"-1"807,0-3-1489,-1 1 21,0 2-16,0 2-5,-1 3 67,-1 1-11,2 0-35,-1 0 12,1 1-56,1-2 23,0 0-34,0-2 33,0-1 45,0-2-67,0-1 163,0-1-119,2-1 46,0 1-90,3-1-84,0 0 62,1 0-57,0 0 51,1-1 39,-3 0-83,2-2-12,-3 0 5,1-1 40,0 0 33,-1-1-61,1 0 73,-2 1-17,2-1-62,-2-1-6,1 1 7,-2 0 156,0 1-157,1 0 151,-2-1-162,1 1-11,-1-2-45,0 0 56,0 0-95,0 0 5,0 0-33,-1 0 123,-1 0 0,-1 1 22,-2-1-22,0 1-50,-2 1 39,1 0-146,0 1 157,-2 1 6,2 2-6,-3 0 0,2 0-90,-1 0-117,1 2-90,0 1-5,1 5-23,0-1-364,1 3 173,1 0-274,2 0-413,1-1 1203,1-3 0,0-1 0,1-4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6.9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54 5818,'-3'-11'409,"1"2"-325,2 8-12,0 0 63,0-1-113,0 1 589,0 1-220,0-2 113,0 1-358,0-1-6,0 1 34,0-1-62,0 0-62,0-1 17,0 0 40,0 0 10,0-1-26,0 2 21,0-1 3489,0 2-3601,0 9 347,0 0-5,0 8 27,0-1 236,0 0-112,0-1 140,0-1-610,0-3 447,0 0-369,0-4 50,0 0-151,0-2 291,0-1-268,0 1-23,0-2-403,0 0-2695,0-1 1485,2 0 370,1-1-113,3 0-296,2 0 235,0 0 1417,0 0 0,-4 0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7.4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70 6255,'-5'-11'845,"2"1"-582,3 10 1720,0-1-1591,0 0 45,1 0-39,2 0-135,3 0 56,0-1 96,5 0 184,0-1-100,4-2 55,1 0-223,2-1-219,2 0-112,1 0-476,0 1-1216,-1 2-145,-2 2-689,2 1 2526,-3 0 0,-6 0 0,-3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8.6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117 97 6417,'-4'-14'890,"3"3"-615,5 11 44,0 0 39,2 0 6,1 0-5,2 0 56,0 0-74,1 2-72,-1 2 34,-2 2-51,1 2 61,-2 1-55,-1 1 61,0 1-11,0 0-73,-1-1-16,-1 0-90,1 0-6,-2-2 51,0-1-1,-1-1 51,-1 0-39,1-2-73,-1 0 34,0 0-146,0-2-84,0 1 84,0-2 0,0 2 11,-4-1-11,-2 2-34,-5-2 6,-2 1 28,-1-1-123,-2-1-11,0-1-51,0 0 62,-2 0-146,1 0 22,-2 0 124,3 0 16,1-1 74,4-1-18,1-3 51,2 0-11,3-1-95,1-1-29,2 0 23,1 0-39,0 0 151,1 0 0,0 0 11,0 1 85,0 1-85,0 1 34,1 0-34,1 1-11,-1-1-11,3 1 11,-1 0 56,2 0 16,0-1-66,0 1 240,1 0-66,-1-1-180,0 1 185,0 0 17,1 0 33,0 0-50,-1 1-90,2-1-78,-1 0 67,0 0-73,2 0 50,-1 0-44,0 1 67,0-1 73,0 1-157,0-1 263,1 1-61,-1 0-101,0 0 27,0 1 63,1 0-12,0 1 73,1-2-56,1 2-179,1-1 571,-1 1-341,1-1 44,-1 1 135,0-1-219,-1 1 162,0-1-206,-2 0 162,1 1-17,-2-1-168,1 0 56,-2-1-196,0 0 229,-2 1-514,-1 0 285,0 1 0,-2-2-773,3 1-1445,-2-3-28,4-1 224,0-1 213,0-2-398,-2-2 2207,-1 2 0,-2 2 0,0 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1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 0 6187,'9'4'997,"-3"-1"-739,-6-3 1242,0 0-1219,0 3 10,-1 1-33,0 4-40,-2 2 29,2 0-40,1 1 51,0 1 50,0 0-51,0-1-16,0 2-51,0-1 23,0 1-6,0 0 57,0-1 22,3 1-40,1-1-50,1-1-22,1 0-157,-2-3 134,1 1 90,-1-4-141,0 0 147,-1-3-118,0 0-23,1-1 224,0-1-212,1 2 196,0-2-298,2 1 276,-1-1-180,2 0 6,1 0-6,0 0 129,2-2-219,-1-3 280,1-2-279,0-3-23,-1-1 0,-1-2 0,0 2-23,0-2 23,-3 2 0,2-1 0,-4 1 0,1 0-263,-2 1 34,-1-1 4,0 1-117,-2 1 34,0 0-22,0 0 84,0 2-281,-2-1 354,-2 2-113,-3 1 62,-3 0 140,-1 2-129,0 1-28,-2 0 12,1 0 4,0 1 57,0 1-56,2 0 207,-1 0-39,1 0 45,1 0-39,-1 0-40,1 0 17,0 0 23,2 0-51,-1 0 45,1 1-50,0 1 106,1 1 0,1 1-17,1-1 6,1 0-34,0 1-39,1 0 84,-1 1 45,2-1-34,0 1-11,-1 0-34,2 0 34,-1 0 51,1-1-51,0 0 129,0 0-12,0-1 320,1 0 146,2 0-29,2-1 141,4 0-18,2-1-268,2-1-78,0 0-107,2 0-224,1 0-124,-2-3-973,0 0-410,-4-1-61,-1 0 5,-3 0-280,-2-1 197,-3-1 1646,0-4 0,-1 6 0,0-1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 87 6417,'-13'-14'1221,"2"3"-852,11 11-94,2 0 55,0 0 136,3 0-35,1 0-34,2 0-44,0 0-34,1 0-89,1-1-101,0-3-17,0-1-23,-1-3-89,1 0 73,-1-1-17,-1 2 39,-1 0 68,-2 2-62,-2 2 67,-1 0-168,-1 2-600,0 1 589,1 6 11,0 2 140,2 6-45,-1 0 6,-1-1-101,0 1-173,0-1-511,-1-1-419,2 0-762,2 1 90,0 1 1775,3-1 0,-4-5 0,0-3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18 0 10130,'-10'0'5080,"2"0"-3926,8 0 1294,0 0-2134,2 1-224,1 3 44,1 4 185,1 4-128,-1 5 341,0 1 11,0 3-252,-1 2 78,1-2-301,-2 0 38,2-3-5,-2-5-45,-1-2 61,0-6-15,-1-1-96,0-3-1049,0-1 80,1-5-274,0-3 211,3-6 298,0-1 420,2 1 308,1 0 62,1 3 128,-1 2 168,0 2 130,0 1 195,1 1 90,0 1 34,2-1-7,1 2-178,2 0 56,-1 2-190,2 0-231,-3 1 102,0 0-247,-1 1-107,-1 4 247,0 2-117,2 12 44,-3-5-146,1 8 231,-5-8-264,0-1 5,-2-2 40,-1-2 22,-1-3-134,0 1-17,0-2-694,0 2 122,0 1-834,-1-1-1227,-1 2 1,0-1-695,0-3 3411,2-1 0,0-3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1.8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110 0 6176,'6'12'924,"-2"-2"-722,-4-10 1114,-1 0-1188,0 0-21,0 0-23,-2 0-39,3 0-5,-2 0-40,-1 0 28,1 0 39,-1 0-62,0 0-5,1 1 62,-1 3 67,0 1 39,1 2-56,0 0-17,0 0-17,0 1-72,0-1 61,-1 0-39,2 0-22,1-1 33,0 2-33,0-1 5,0 1-6,0-1 1,0 0 22,0-2-22,0 0-6,0-3 50,0 1 499,0-2-219,0-1-117,3 0-118,0 0-89,3 0 78,-1 0-34,1 0-33,-1 0 61,0 0 1,0-2 122,0 0-44,1-2-134,-1 0 122,3 0-145,-1-1 129,-1 0-107,0 0 51,-2 1 107,-2 0-102,-1 1 18,0 0-96,-1 0 0,0 0-96,0 0-10,0-1 39,0-1 56,0 0 11,0 0 0,0 0 11,-2 0 0,-1-1 23,-3-1-34,-2 0-169,1 1 7,-2-1-62,0 1-129,-1 1 112,0 2-207,0 1-11,-1 1-79,-1 1-291,-1 3-482,-3 5-3525,1 2 4836,1 5 0,6-7 0,3-3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8.4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 17 5980,'9'8'325,"-1"-2"-252,-8-7 11,0 0-34,0 0 23,0 0 22,0-1-28,0 1-11,0-1 17,1 0-6,-1 0-27,2-1-7,-1 2 6,0 0 146,0 0-118,-1-1-33,0 1 39,0-1 33,0 0 34,1 1 162,-1 0-83,1-1 689,-1 1-903,0 4 57,0-1-45,0 6-12,-1-3 74,1 1-51,-3 0 22,1 1-22,-2 0 6,2 2 39,-3 0-6,1 1 0,-1 0 45,2-1-112,-1 0 28,1 0-22,-1 0-1,1 2 62,0 1-61,0 1 50,0 0 11,1 2-56,0-1 40,2 0-46,0 0 1,0-2 72,0 0-78,0-1 34,0 0 28,0-1-62,0-1 11,0 0 34,0-1-40,0 1 57,0-1-57,0 0 79,0 0-44,0 1-40,2-2 44,1 1-38,0-2-6,1 0 45,0-1-45,0-1 67,-1-1 0,0-1-67,1-1 45,1 1 11,0-2 22,2 1 34,2-1-16,1 0 21,3 0-22,0-3-27,1 0-52,1-3 29,-1-1 11,0 1 51,0 0-46,-3 0 23,1-1-73,-2 1 68,-2 0 55,1 0-72,-4 1-1,0 0 68,0 0-45,-1 0 79,1-1-152,-1 0-5,1-1 218,-2 1-50,0 0 100,-1 1 62,-1 0-179,0 0-68,0-1-89,0 0 12,-1-1 77,1-2-78,-1 1-11,0-1 0,0 2 0,0 0 90,0 2-90,0-2 0,0 1 73,0 0-62,0 0 90,0 0-101,0-1-84,-1 1 67,0 0-56,-1 1 73,-1-2 17,1 1-17,-1 0 17,0 0 224,0 0-225,0 0-4,1 0-12,-2 0 0,2-1 0,-1 0 0,1 1 100,-1-1-100,1 0-33,-1 2 16,0-1 17,0 2-308,-1-1 280,0 2 28,-1 1 0,1-2-17,-2 3 34,1-3-17,-1 3 0,-1-2-17,0 2 6,-1-1-6,1 0 17,-1 1 0,1-1 0,-1 0 17,1 1-6,0 0-11,1 0 0,0 0-11,2 0 11,0 1 11,2 0 6,-1 0 0,1 0-90,2 0 73,-2 0-17,1 0-95,-1 0 95,0 0 17,-1 1 0,0 1-16,0 2 16,-1 0-12,1 1 12,0-2-16,-1 1 32,-1 0-32,-1-1 4,-1 0-1052,1 1-342,-1-2-55,1 1-153,3-2-503,0-1 2117,3-1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9.3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62 33 6070,'-3'-4'504,"1"0"-420,0 4-6,-1 0 45,0 0 6,-1 0-11,0 1-40,1 0 6,-2 0-5,1 1-1,-1 0-22,0 0 0,0 1 0,0-1 11,1 0-5,2 0 27,0-2 3177,1 0-3205,6 0 40,0 0 129,5 0 78,1-1-62,3-1 29,2-2-107,1 0 11,1 0-22,-1 1 56,0 0 22,-2-1-224,-1 1 62,-2 0-73,-2 2 0,-3 0 0,0 1-11,-4 0 22,1 0 90,-2 0-84,1 0-17,-2 0 28,1 0-28,0-1 0,-1 1 0,0-1 11,0 0-11,1-1-392,0 0-622,1 1-437,0 0-49,0 0-248,0 1 135,0 0 1613,-1 3 0,-1-2 0,-1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0.6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78 6075,'-12'-8'560,"3"1"-420,9 6 34,0-1 11,0 0-12,0 0 18,0-1 55,0 2-16,0-1 22,0 0 128,0 1 265,0 0-354,0 0-5,0-1 89,0 1-50,0-2 5,0 1 57,0-1-6,0 2 44,1-2-38,1 1-124,0 1 96,-1-1-96,1 0 34,0 0 39,0-2-151,1 1 83,-1-1-21,1 1-130,-2 0 46,2 1-163,-3 1 9830,1 0-9124,-1 8-740,0 0 1,0 7 33,0 0-34,0 1 6,0 4 28,-1 1 0,-1 1 0,0-1 387,-1 0-387,1-3-101,-2-2 101,2-3 0,0-2 33,1-4 516,1-3-521,0-2 2404,0-1-2432,0-6-4376,0 0-4782,0-7 3670,2-7 2553,1-1 2935,1-9 0,-1 15 0,-1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1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0 127 5958,'3'3'375,"-1"1"-246,-2-3-12,0 1-38,0 0 5,0-1 50,0 0 113,0 1-119,0-2-38,0 2 22,0 0 22,0 0-11,0 1 6,0 0-17,0 0 28,0 0-22,0-1 5,0-1 269,0 1 57,0-1-276,2 0 85,0 0 84,2 0 89,3-1 6,2-1-135,4-5-95,1-3-201,3-5 5,0-2 56,1 0-56,-2-1 62,-1 2 17,-2 2-90,-2 2-11,-2 2 11,1 0 0,-3 1 162,1 1-78,-2 1-34,1 0 51,-3 3-101,-1 0-11,-2 2-112,-1 1 212,2 0 12,-1 0-39,3 0 106,0 0-72,-1 0-85,2 3-11,0-1 22,0 6 23,3 0-34,-2 4 135,2 3 61,0 0 28,1 3 12,1-1 33,-1-1-152,-1-1 12,-1-4-39,-2-3-101,0-3 0,-4-3-84,2 0-2369,-3-2 717,1-4-1289,-1-3 3025,0-7 0,0 5 0,0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2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1 162 6131,'9'9'723,"1"-2"-466,-8-7-21,3 0-52,0 0 18,1 0-17,-1 0-17,1 0-12,-2 0 29,1 0 6,-1 0 66,0 0 18,-1-1 5,2-2 0,0 0 0,2-2-5,2-3-85,3-1 17,2-4-67,2-3-39,1 0 39,0-1-89,1 2 55,-3 1-28,-1 3-10,-3 1 55,0 2 17,-2 1-73,0 1-11,-2 1-45,-1 1 62,-1 1 17,-1 1-90,-2 1 5,0 0-5,-2 1 11,2 0 1,-1 0 66,2 0 90,1 1-39,0 1-45,1 3 73,2 3 95,-1 2-5,2 2 89,0 3 16,1 1 24,0 2 100,-1 1-129,-1-1 45,0 1-353,-2-3-39,1-2 0,-1-3-56,0 1-2257,1-4-45,0 2 151,5 0-251,1 1 2458,5-1 0,-7-4 0,-2-2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3.6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87 27 6008,'11'-7'751,"-2"0"-443,-6 4-34,0-1 73,-1 1-5,-2 1 1081,0 2-1350,-3 0 27,1 0 18,-4 0 44,0 3 40,-2 2-23,-2 6-22,-1 4 28,-1 3-45,1 3 50,0 4 62,2 5 17,0 2 0,2 3-62,2 0-45,2-1-27,2-1-135,1-4-168,1-3 168,4-3-84,2-3-588,4-3-381,1-2-56,2-3 84,6-6-4282,0-2 5307,4-10 0,-12 5 0,-2-4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3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174 20 6507,'6'2'940,"-1"-2"-738,-5-3-6,-3-1-17,0 1 11,-3 0-72,0-1 44,-1 2 34,0 0-56,-1 1-50,1 1-12,-2 0 13,0 0 10,-2 2 61,0 2-61,-2 2 56,0 3-62,0 2-28,0 1 56,1 2-11,2 2-28,1 3-5,2 0-68,3 1 62,2-1-73,1-1-51,1-2 46,3-3 10,1-3 6,5-5 57,1-2-57,3-2-11,0-7-146,2-5-156,2-7 72,-1-5 96,1 1 128,-3-1-22,-3 5 28,-4 4 39,-2 4-33,-4 4 106,0 3-6,-1 1-94,0 1 16,2 9 28,0 2 106,2 7-16,3 1-62,0-2-84,2 0-62,0-2 56,2-4-178,3-3-304,2-4-274,2-2-347,1-6 107,2-8 1002,-3-5 0,-7 4 0,-4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6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6579,'9'2'1299,"0"0"-834,3-2 39,3 0-10,2 5-24,2 6-44,1 9 55,1 8-21,1 8 66,0 9-5,-3 9-201,-3 7 100,-5 4-163,-6 2-167,-2 0-90,-7-6 0,-6-4-11,-8-7-589,-7-8-996,-5-7-17,-1-10-639,0-8 2252,6-10 0,12-4 0,5-3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2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 80 6260,'-7'-11'426,"1"3"-297,6 7 632,0 1-599,0-3 57,1 1 5,1-3-79,1 1 85,1 1-73,1-1 28,-1 1 73,1 1-252,-1 1 150,0 0-38,0 1-62,1 0 185,1 0-79,0 0 40,3 0 184,-1 0-380,2-1 218,1 0-224,1-1 84,2-1 61,-1 2-139,1 0 95,0 0 61,1 1-11,0 0-151,-1 0 56,1 0-56,-1 0 538,0 0-230,-1-1-39,-1 0 135,-1-1-292,-1 0-124,-3 0 12,-1 1 0,-1-1 51,0 2-40,-1 0 62,0 0 5,-1 0 191,0 0-443,-2 0-3729,0 0 2233,6-1 35,0-1 1635,8-1 0,-7 1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 12315,'5'-2'5158,"-1"0"-3533,-4 2 732,0 0-1970,41 23 241,-21-2-169,31 24-123,-33-3 392,-3 4-364,-3 6 112,-3 2-73,-2-1-397,-4-1 196,-1-5-202,-2-5 0,0-7-101,0-6-157,-1-8-672,-5-5-1669,-8-6-3551,-5-4 6150,-5-3 0,12-2 0,3-1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6176,'3'2'739,"-1"-1"90,-2-1-515,1 0-34,1 0 22,3 1-11,1 0-100,1 0 84,1-1-46,2 0-133,3 0 217,1 0-145,3 0-17,2 0 213,3 0-358,-1 0 229,0 0-190,-3 0-39,-2 0 184,-3 0-112,-1 0 107,-4 0 202,1 0-315,-3 0 327,1 0-80,-1 0-319,-1 0 521,-2 0-510,-1 0-4077,-1 0 2379,5 0 1687,1 0 0,0 0 0,-1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9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 38 6243,'-10'-11'611,"2"3"-426,8 8 2582,0 0-2678,3 0 135,1 0-140,5 0 252,3 0-106,3 0-141,3 0 359,1 0-56,2 0-67,-1 0 101,0 0-409,-2 0 185,-1 0-107,-3 0-95,-2 0 336,-2 0-185,-2 0-151,0 0 0,-2 0 185,0-1-224,-1 0 39,-2-1 0,-2 1-3478,-1 1 1573,6-2-150,-1 0 2055,8-3 0,-7 3 0,1-1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0.2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6199,'3'1'722,"-1"0"2207,-2-1-2749,5 0-52,0 0-122,4 0 291,1 0-180,1 0 169,2 1 173,2-1-123,0 1 303,3-1-208,-1 0-72,0 0 447,-1 0-789,-1 0 185,-1 0-202,-1 0 196,0 0-163,-1 0-33,-2 0 0,-1 0 101,-2 0-101,-2 0-17,-2 0 0,-1 0-4564,-2 0 2559,2 0 241,0 0 1781,3 0 0,-3 0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0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6311,'13'5'873,"-3"0"-610,-10-5 1137,0 0-1254,2 0 17,0 0 223,3 0-251,-1 0 139,2 0-27,1 0-186,1 0 348,1 1-140,1 1 28,1-1 408,1 0-632,-1-1 275,2 1-303,-2-1 134,2 0 213,0 0-95,1 0 83,1 0 488,1 0-851,-2-1 549,0 0-566,-2-1 224,-2 0 286,-2 0-286,-3 1-95,-2-1-129,-2 2-7069,-1 0 5310,3 0 1759,1 1 0,-1 0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7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42 6204,'-7'-9'879,"1"2"-688,6 7 828,0 0-902,3 0 163,-1 0-100,3 0 5,0 0 185,0 0-236,1 0 118,1 0 56,3 0-173,1 0 397,3 1-163,2-1-78,3 0 370,1 0-566,1 0 309,0 0-45,-1 0-348,-1 0 504,-4 0-313,-1 0 162,-3 0 151,-1 0-330,-1 0-185,0 0 0,-2 0 16,-1 0 298,0 0-314,-3 0 0,0 0-17,-2 0-3265,-1 0 1367,2-1 139,4-2-475,2-3 2251,7-2 0,-7 3 0,-1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2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6143,'11'0'957,"-3"0"-783,-8 0 2839,0 0-3007,2 1 263,0 0-62,3 0-207,1-1 381,3 0-225,1 0 102,4 0 240,2 0-313,1 0 225,1 0-102,1 0-297,-2 0 605,-2 0-426,-2 0 387,-3 1-543,-2-1 61,-4 1 190,0 0-268,-2-1-2991,-1 1 706,4-2-1104,1-2 3372,4-3 0,-4 2 0,-1-1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3.1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13 6171,'-8'-7'672,"1"1"-493,7 6 1797,0 0-1700,3 2 4,-1-2 44,5 2 1,1-2-73,2 0 90,2 1-1,1 0-89,2-1 90,-1 2 56,-1-1-73,-3 0 196,-1 1-112,-1-1 319,-3 0 44,3-1-139,-1 0-5,2 0-225,1 0-44,0 0 279,0 0-380,-2 0 117,-1 0-73,-2 0-274,-1 0-56,1 0-151,0 0-347,1 0-2281,-1 0-654,-1 0 739,-3 0 1883,1 0 1,-2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4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 6176,'-6'-2'667,"1"1"-421,4 1 3389,-1 0-3573,7 0 5,-3 0 62,4 0-124,-4 0 1,1 0-6,-1 0 50,-2 0-44,2 1-1,-1-1 135,0 0-50,0 0-79,0 0 157,0 1 336,1-1-313,-2 2 352,1-2-2279,1 1 14,-2 0 1,1-1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7.4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 70 6227,'-3'-16'1142,"1"4"-806,2 10 22,0 0-27,0 1-40,0-1-11,1 1-5,0 0 50,0 1-73,-1-2 728,1 2-941,-1 2 23,1 3-62,-1 4 190,-1 5-16,0 2-62,0 3 140,-1 4-152,0 3 169,1 0-134,0 3 56,0-1 21,1 0-105,0 0 55,3-2-162,1-3 0,3-3 0,1-3-11,1-2 11,0-2 11,2-3 12,-1-2 167,1-1-44,0-4-57,1 0 46,-1-2-57,1 0 23,-1-1 72,0 0-16,-3 0-28,0-2 0,-1 1-129,0-2 140,-1 1-123,-1-1-1,0 1 214,1-2-230,0 1 235,1-3-140,0 0 6,1-2 50,0 0-128,0-3-23,1 0 207,-1-1-207,-1 0 168,1-1-151,-2 1 6,-1 0-23,-1-1 0,-2 1 0,1-1 0,-2 1-152,-1-2 152,0 1 17,0 0 0,0-1 5,-3-1-5,-1 0-17,-4 0 0,-1-2-17,0 2-5,-2 0-90,1 1 95,-1 1 17,1 0 112,-2 1-112,2 2 0,-1 0-303,2 2 1,-1 2-90,1 1-11,-2 1 229,0 2 90,0 0 84,-1 1 0,0 1-28,2-1 11,-1 1-55,1-1 16,1 0 28,0 1 28,2-1 0,1 1 0,0 0-157,1 0 157,0 0 0,0 2 11,-1 1-11,-1 2 0,1 3 0,0-2-11,0 3 11,0-2 0,-1 1 0,2 0 0,-1-1 84,2 1-84,0-2 0,2 1-17,-1-2-50,2 2 50,1-1 17,0 0-95,0 1 95,0 0-11,0 0-6,0 1 6,0-2-135,0 1 129,2 0 34,0-2-6,4 1 135,0-1-129,1 0 218,0-1-106,0 0-113,0-1-4,0-1 105,-1 0-117,-1 0 101,0-1-90,-2 1 79,2-1 50,0 0-51,2-1 46,0 0 27,2 0 40,0 0-185,1-2 128,-2 0 6,1-2-27,-1 0-108,1 1 231,-2-1-208,2 1 90,-2 0 45,1-1-62,0 2-78,0-1 83,0 2 90,0-2 236,1 2-253,0-3 73,0 1-33,-1 0-202,0-1 84,-3 3-112,0-1-140,-2 2 140,-1-1 0,1 1 190,0 0-167,1 0-1,2 0 141,-1 0-135,2 0-28,-3 0 207,1 0-207,-3 0-6609,-1 0 5337,-1-2 164,1-2-668,4-12 365,2-3 1411,3-9 0,-5 13 0,-1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8.2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4 146 6271,'-2'-7'969,"1"1"-773,1 6 347,0 0-201,3 0 16,0 0 35,3 0 5,1 0-12,0 0-33,2 0 89,-1 0-61,1 0 123,0 0 140,1-1-195,0-2-63,2-2-151,0-4-123,0-1-39,1-2-73,0-1 0,0 0 101,0-1-84,0 2 123,-1 0-140,-2 3 0,-2 2-12,-1 2-4,-3 0-96,-1 4 112,-1-1-588,-1 2 576,0 5 12,1 0 196,0 7 28,1-1-78,-1 3 0,0 0-29,0-1 40,0 1-140,1 0-34,1 0-761,1 1-998,2-1-106,3 2-454,7-1 2336,1 0 0,-4-7 0,-5-2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tiff"/><Relationship Id="rId4" Type="http://schemas.openxmlformats.org/officeDocument/2006/relationships/image" Target="../media/image6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tiff"/><Relationship Id="rId4" Type="http://schemas.openxmlformats.org/officeDocument/2006/relationships/image" Target="../media/image6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11.xml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3.png"/><Relationship Id="rId5" Type="http://schemas.openxmlformats.org/officeDocument/2006/relationships/tags" Target="../tags/tag13.xml"/><Relationship Id="rId10" Type="http://schemas.openxmlformats.org/officeDocument/2006/relationships/image" Target="../media/image82.png"/><Relationship Id="rId4" Type="http://schemas.openxmlformats.org/officeDocument/2006/relationships/tags" Target="../tags/tag12.xml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16.xml"/><Relationship Id="rId7" Type="http://schemas.openxmlformats.org/officeDocument/2006/relationships/image" Target="../media/image8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7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67.png"/><Relationship Id="rId42" Type="http://schemas.openxmlformats.org/officeDocument/2006/relationships/customXml" Target="../ink/ink54.xml"/><Relationship Id="rId63" Type="http://schemas.openxmlformats.org/officeDocument/2006/relationships/image" Target="../media/image880.png"/><Relationship Id="rId84" Type="http://schemas.openxmlformats.org/officeDocument/2006/relationships/customXml" Target="../ink/ink75.xml"/><Relationship Id="rId138" Type="http://schemas.openxmlformats.org/officeDocument/2006/relationships/customXml" Target="../ink/ink102.xml"/><Relationship Id="rId159" Type="http://schemas.openxmlformats.org/officeDocument/2006/relationships/customXml" Target="../ink/ink113.xml"/><Relationship Id="rId170" Type="http://schemas.openxmlformats.org/officeDocument/2006/relationships/image" Target="../media/image141.png"/><Relationship Id="rId191" Type="http://schemas.openxmlformats.org/officeDocument/2006/relationships/customXml" Target="../ink/ink129.xml"/><Relationship Id="rId205" Type="http://schemas.openxmlformats.org/officeDocument/2006/relationships/image" Target="../media/image158.png"/><Relationship Id="rId226" Type="http://schemas.openxmlformats.org/officeDocument/2006/relationships/customXml" Target="../ink/ink147.xml"/><Relationship Id="rId107" Type="http://schemas.openxmlformats.org/officeDocument/2006/relationships/image" Target="../media/image110.png"/><Relationship Id="rId11" Type="http://schemas.openxmlformats.org/officeDocument/2006/relationships/image" Target="../media/image620.png"/><Relationship Id="rId32" Type="http://schemas.openxmlformats.org/officeDocument/2006/relationships/customXml" Target="../ink/ink49.xml"/><Relationship Id="rId53" Type="http://schemas.openxmlformats.org/officeDocument/2006/relationships/image" Target="../media/image830.png"/><Relationship Id="rId74" Type="http://schemas.openxmlformats.org/officeDocument/2006/relationships/customXml" Target="../ink/ink70.xml"/><Relationship Id="rId128" Type="http://schemas.openxmlformats.org/officeDocument/2006/relationships/customXml" Target="../ink/ink97.xml"/><Relationship Id="rId149" Type="http://schemas.openxmlformats.org/officeDocument/2006/relationships/image" Target="../media/image131.png"/><Relationship Id="rId5" Type="http://schemas.openxmlformats.org/officeDocument/2006/relationships/image" Target="../media/image590.png"/><Relationship Id="rId95" Type="http://schemas.openxmlformats.org/officeDocument/2006/relationships/image" Target="../media/image104.png"/><Relationship Id="rId160" Type="http://schemas.openxmlformats.org/officeDocument/2006/relationships/image" Target="../media/image136.png"/><Relationship Id="rId181" Type="http://schemas.openxmlformats.org/officeDocument/2006/relationships/customXml" Target="../ink/ink124.xml"/><Relationship Id="rId216" Type="http://schemas.openxmlformats.org/officeDocument/2006/relationships/customXml" Target="../ink/ink142.xml"/><Relationship Id="rId237" Type="http://schemas.openxmlformats.org/officeDocument/2006/relationships/image" Target="../media/image174.png"/><Relationship Id="rId22" Type="http://schemas.openxmlformats.org/officeDocument/2006/relationships/customXml" Target="../ink/ink44.xml"/><Relationship Id="rId43" Type="http://schemas.openxmlformats.org/officeDocument/2006/relationships/image" Target="../media/image780.png"/><Relationship Id="rId64" Type="http://schemas.openxmlformats.org/officeDocument/2006/relationships/customXml" Target="../ink/ink65.xml"/><Relationship Id="rId118" Type="http://schemas.openxmlformats.org/officeDocument/2006/relationships/customXml" Target="../ink/ink92.xml"/><Relationship Id="rId139" Type="http://schemas.openxmlformats.org/officeDocument/2006/relationships/image" Target="../media/image126.png"/><Relationship Id="rId85" Type="http://schemas.openxmlformats.org/officeDocument/2006/relationships/image" Target="../media/image99.png"/><Relationship Id="rId150" Type="http://schemas.openxmlformats.org/officeDocument/2006/relationships/customXml" Target="../ink/ink108.xml"/><Relationship Id="rId171" Type="http://schemas.openxmlformats.org/officeDocument/2006/relationships/customXml" Target="../ink/ink119.xml"/><Relationship Id="rId192" Type="http://schemas.openxmlformats.org/officeDocument/2006/relationships/image" Target="../media/image152.png"/><Relationship Id="rId206" Type="http://schemas.openxmlformats.org/officeDocument/2006/relationships/customXml" Target="../ink/ink137.xml"/><Relationship Id="rId227" Type="http://schemas.openxmlformats.org/officeDocument/2006/relationships/image" Target="../media/image169.png"/><Relationship Id="rId12" Type="http://schemas.openxmlformats.org/officeDocument/2006/relationships/customXml" Target="../ink/ink39.xml"/><Relationship Id="rId33" Type="http://schemas.openxmlformats.org/officeDocument/2006/relationships/image" Target="../media/image730.png"/><Relationship Id="rId108" Type="http://schemas.openxmlformats.org/officeDocument/2006/relationships/customXml" Target="../ink/ink87.xml"/><Relationship Id="rId129" Type="http://schemas.openxmlformats.org/officeDocument/2006/relationships/image" Target="../media/image121.png"/><Relationship Id="rId54" Type="http://schemas.openxmlformats.org/officeDocument/2006/relationships/customXml" Target="../ink/ink60.xml"/><Relationship Id="rId75" Type="http://schemas.openxmlformats.org/officeDocument/2006/relationships/image" Target="../media/image94.png"/><Relationship Id="rId96" Type="http://schemas.openxmlformats.org/officeDocument/2006/relationships/customXml" Target="../ink/ink81.xml"/><Relationship Id="rId140" Type="http://schemas.openxmlformats.org/officeDocument/2006/relationships/customXml" Target="../ink/ink103.xml"/><Relationship Id="rId161" Type="http://schemas.openxmlformats.org/officeDocument/2006/relationships/customXml" Target="../ink/ink114.xml"/><Relationship Id="rId182" Type="http://schemas.openxmlformats.org/officeDocument/2006/relationships/image" Target="../media/image147.png"/><Relationship Id="rId217" Type="http://schemas.openxmlformats.org/officeDocument/2006/relationships/image" Target="../media/image164.png"/><Relationship Id="rId6" Type="http://schemas.openxmlformats.org/officeDocument/2006/relationships/customXml" Target="../ink/ink36.xml"/><Relationship Id="rId238" Type="http://schemas.openxmlformats.org/officeDocument/2006/relationships/customXml" Target="../ink/ink153.xml"/><Relationship Id="rId23" Type="http://schemas.openxmlformats.org/officeDocument/2006/relationships/image" Target="../media/image68.png"/><Relationship Id="rId119" Type="http://schemas.openxmlformats.org/officeDocument/2006/relationships/image" Target="../media/image116.png"/><Relationship Id="rId44" Type="http://schemas.openxmlformats.org/officeDocument/2006/relationships/customXml" Target="../ink/ink55.xml"/><Relationship Id="rId65" Type="http://schemas.openxmlformats.org/officeDocument/2006/relationships/image" Target="../media/image890.png"/><Relationship Id="rId86" Type="http://schemas.openxmlformats.org/officeDocument/2006/relationships/customXml" Target="../ink/ink76.xml"/><Relationship Id="rId130" Type="http://schemas.openxmlformats.org/officeDocument/2006/relationships/customXml" Target="../ink/ink98.xml"/><Relationship Id="rId151" Type="http://schemas.openxmlformats.org/officeDocument/2006/relationships/image" Target="../media/image132.png"/><Relationship Id="rId172" Type="http://schemas.openxmlformats.org/officeDocument/2006/relationships/image" Target="../media/image142.png"/><Relationship Id="rId193" Type="http://schemas.openxmlformats.org/officeDocument/2006/relationships/customXml" Target="../ink/ink130.xml"/><Relationship Id="rId207" Type="http://schemas.openxmlformats.org/officeDocument/2006/relationships/image" Target="../media/image159.png"/><Relationship Id="rId228" Type="http://schemas.openxmlformats.org/officeDocument/2006/relationships/customXml" Target="../ink/ink148.xml"/><Relationship Id="rId13" Type="http://schemas.openxmlformats.org/officeDocument/2006/relationships/image" Target="../media/image63.png"/><Relationship Id="rId109" Type="http://schemas.openxmlformats.org/officeDocument/2006/relationships/image" Target="../media/image111.png"/><Relationship Id="rId34" Type="http://schemas.openxmlformats.org/officeDocument/2006/relationships/customXml" Target="../ink/ink50.xml"/><Relationship Id="rId55" Type="http://schemas.openxmlformats.org/officeDocument/2006/relationships/image" Target="../media/image840.png"/><Relationship Id="rId76" Type="http://schemas.openxmlformats.org/officeDocument/2006/relationships/customXml" Target="../ink/ink71.xml"/><Relationship Id="rId97" Type="http://schemas.openxmlformats.org/officeDocument/2006/relationships/image" Target="../media/image105.png"/><Relationship Id="rId120" Type="http://schemas.openxmlformats.org/officeDocument/2006/relationships/customXml" Target="../ink/ink93.xml"/><Relationship Id="rId141" Type="http://schemas.openxmlformats.org/officeDocument/2006/relationships/image" Target="../media/image127.png"/><Relationship Id="rId7" Type="http://schemas.openxmlformats.org/officeDocument/2006/relationships/image" Target="../media/image600.png"/><Relationship Id="rId162" Type="http://schemas.openxmlformats.org/officeDocument/2006/relationships/image" Target="../media/image137.png"/><Relationship Id="rId183" Type="http://schemas.openxmlformats.org/officeDocument/2006/relationships/customXml" Target="../ink/ink125.xml"/><Relationship Id="rId218" Type="http://schemas.openxmlformats.org/officeDocument/2006/relationships/customXml" Target="../ink/ink143.xml"/><Relationship Id="rId239" Type="http://schemas.openxmlformats.org/officeDocument/2006/relationships/image" Target="../media/image175.png"/><Relationship Id="rId24" Type="http://schemas.openxmlformats.org/officeDocument/2006/relationships/customXml" Target="../ink/ink45.xml"/><Relationship Id="rId45" Type="http://schemas.openxmlformats.org/officeDocument/2006/relationships/image" Target="../media/image790.png"/><Relationship Id="rId66" Type="http://schemas.openxmlformats.org/officeDocument/2006/relationships/customXml" Target="../ink/ink66.xml"/><Relationship Id="rId87" Type="http://schemas.openxmlformats.org/officeDocument/2006/relationships/image" Target="../media/image100.png"/><Relationship Id="rId110" Type="http://schemas.openxmlformats.org/officeDocument/2006/relationships/customXml" Target="../ink/ink88.xml"/><Relationship Id="rId131" Type="http://schemas.openxmlformats.org/officeDocument/2006/relationships/image" Target="../media/image122.png"/><Relationship Id="rId152" Type="http://schemas.openxmlformats.org/officeDocument/2006/relationships/customXml" Target="../ink/ink109.xml"/><Relationship Id="rId173" Type="http://schemas.openxmlformats.org/officeDocument/2006/relationships/customXml" Target="../ink/ink120.xml"/><Relationship Id="rId194" Type="http://schemas.openxmlformats.org/officeDocument/2006/relationships/image" Target="../media/image153.png"/><Relationship Id="rId208" Type="http://schemas.openxmlformats.org/officeDocument/2006/relationships/customXml" Target="../ink/ink138.xml"/><Relationship Id="rId229" Type="http://schemas.openxmlformats.org/officeDocument/2006/relationships/image" Target="../media/image170.png"/><Relationship Id="rId240" Type="http://schemas.openxmlformats.org/officeDocument/2006/relationships/image" Target="../media/image91.tiff"/><Relationship Id="rId14" Type="http://schemas.openxmlformats.org/officeDocument/2006/relationships/customXml" Target="../ink/ink40.xml"/><Relationship Id="rId35" Type="http://schemas.openxmlformats.org/officeDocument/2006/relationships/image" Target="../media/image740.png"/><Relationship Id="rId56" Type="http://schemas.openxmlformats.org/officeDocument/2006/relationships/customXml" Target="../ink/ink61.xml"/><Relationship Id="rId77" Type="http://schemas.openxmlformats.org/officeDocument/2006/relationships/image" Target="../media/image95.png"/><Relationship Id="rId100" Type="http://schemas.openxmlformats.org/officeDocument/2006/relationships/customXml" Target="../ink/ink83.xml"/><Relationship Id="rId8" Type="http://schemas.openxmlformats.org/officeDocument/2006/relationships/customXml" Target="../ink/ink37.xml"/><Relationship Id="rId98" Type="http://schemas.openxmlformats.org/officeDocument/2006/relationships/customXml" Target="../ink/ink82.xml"/><Relationship Id="rId121" Type="http://schemas.openxmlformats.org/officeDocument/2006/relationships/image" Target="../media/image117.png"/><Relationship Id="rId142" Type="http://schemas.openxmlformats.org/officeDocument/2006/relationships/customXml" Target="../ink/ink104.xml"/><Relationship Id="rId163" Type="http://schemas.openxmlformats.org/officeDocument/2006/relationships/customXml" Target="../ink/ink115.xml"/><Relationship Id="rId184" Type="http://schemas.openxmlformats.org/officeDocument/2006/relationships/image" Target="../media/image148.png"/><Relationship Id="rId219" Type="http://schemas.openxmlformats.org/officeDocument/2006/relationships/image" Target="../media/image165.png"/><Relationship Id="rId230" Type="http://schemas.openxmlformats.org/officeDocument/2006/relationships/customXml" Target="../ink/ink149.xml"/><Relationship Id="rId25" Type="http://schemas.openxmlformats.org/officeDocument/2006/relationships/image" Target="../media/image69.png"/><Relationship Id="rId46" Type="http://schemas.openxmlformats.org/officeDocument/2006/relationships/customXml" Target="../ink/ink56.xml"/><Relationship Id="rId67" Type="http://schemas.openxmlformats.org/officeDocument/2006/relationships/image" Target="../media/image900.png"/><Relationship Id="rId88" Type="http://schemas.openxmlformats.org/officeDocument/2006/relationships/customXml" Target="../ink/ink77.xml"/><Relationship Id="rId111" Type="http://schemas.openxmlformats.org/officeDocument/2006/relationships/image" Target="../media/image112.png"/><Relationship Id="rId132" Type="http://schemas.openxmlformats.org/officeDocument/2006/relationships/customXml" Target="../ink/ink99.xml"/><Relationship Id="rId153" Type="http://schemas.openxmlformats.org/officeDocument/2006/relationships/image" Target="../media/image133.png"/><Relationship Id="rId174" Type="http://schemas.openxmlformats.org/officeDocument/2006/relationships/image" Target="../media/image143.png"/><Relationship Id="rId195" Type="http://schemas.openxmlformats.org/officeDocument/2006/relationships/customXml" Target="../ink/ink131.xml"/><Relationship Id="rId209" Type="http://schemas.openxmlformats.org/officeDocument/2006/relationships/image" Target="../media/image160.png"/><Relationship Id="rId220" Type="http://schemas.openxmlformats.org/officeDocument/2006/relationships/customXml" Target="../ink/ink144.xml"/><Relationship Id="rId241" Type="http://schemas.openxmlformats.org/officeDocument/2006/relationships/image" Target="../media/image92.tiff"/><Relationship Id="rId15" Type="http://schemas.openxmlformats.org/officeDocument/2006/relationships/image" Target="../media/image64.png"/><Relationship Id="rId36" Type="http://schemas.openxmlformats.org/officeDocument/2006/relationships/customXml" Target="../ink/ink51.xml"/><Relationship Id="rId57" Type="http://schemas.openxmlformats.org/officeDocument/2006/relationships/image" Target="../media/image850.png"/><Relationship Id="rId106" Type="http://schemas.openxmlformats.org/officeDocument/2006/relationships/customXml" Target="../ink/ink86.xml"/><Relationship Id="rId127" Type="http://schemas.openxmlformats.org/officeDocument/2006/relationships/image" Target="../media/image120.png"/><Relationship Id="rId10" Type="http://schemas.openxmlformats.org/officeDocument/2006/relationships/customXml" Target="../ink/ink38.xml"/><Relationship Id="rId31" Type="http://schemas.openxmlformats.org/officeDocument/2006/relationships/image" Target="../media/image720.png"/><Relationship Id="rId52" Type="http://schemas.openxmlformats.org/officeDocument/2006/relationships/customXml" Target="../ink/ink59.xml"/><Relationship Id="rId73" Type="http://schemas.openxmlformats.org/officeDocument/2006/relationships/image" Target="../media/image93.png"/><Relationship Id="rId78" Type="http://schemas.openxmlformats.org/officeDocument/2006/relationships/customXml" Target="../ink/ink72.xml"/><Relationship Id="rId94" Type="http://schemas.openxmlformats.org/officeDocument/2006/relationships/customXml" Target="../ink/ink80.xml"/><Relationship Id="rId99" Type="http://schemas.openxmlformats.org/officeDocument/2006/relationships/image" Target="../media/image106.png"/><Relationship Id="rId101" Type="http://schemas.openxmlformats.org/officeDocument/2006/relationships/image" Target="../media/image107.png"/><Relationship Id="rId122" Type="http://schemas.openxmlformats.org/officeDocument/2006/relationships/customXml" Target="../ink/ink94.xml"/><Relationship Id="rId143" Type="http://schemas.openxmlformats.org/officeDocument/2006/relationships/image" Target="../media/image128.png"/><Relationship Id="rId148" Type="http://schemas.openxmlformats.org/officeDocument/2006/relationships/customXml" Target="../ink/ink107.xml"/><Relationship Id="rId164" Type="http://schemas.openxmlformats.org/officeDocument/2006/relationships/image" Target="../media/image138.png"/><Relationship Id="rId169" Type="http://schemas.openxmlformats.org/officeDocument/2006/relationships/customXml" Target="../ink/ink118.xml"/><Relationship Id="rId185" Type="http://schemas.openxmlformats.org/officeDocument/2006/relationships/customXml" Target="../ink/ink126.xml"/><Relationship Id="rId4" Type="http://schemas.openxmlformats.org/officeDocument/2006/relationships/customXml" Target="../ink/ink35.xml"/><Relationship Id="rId9" Type="http://schemas.openxmlformats.org/officeDocument/2006/relationships/image" Target="../media/image610.png"/><Relationship Id="rId180" Type="http://schemas.openxmlformats.org/officeDocument/2006/relationships/image" Target="../media/image146.png"/><Relationship Id="rId210" Type="http://schemas.openxmlformats.org/officeDocument/2006/relationships/customXml" Target="../ink/ink139.xml"/><Relationship Id="rId215" Type="http://schemas.openxmlformats.org/officeDocument/2006/relationships/image" Target="../media/image163.png"/><Relationship Id="rId236" Type="http://schemas.openxmlformats.org/officeDocument/2006/relationships/customXml" Target="../ink/ink152.xml"/><Relationship Id="rId26" Type="http://schemas.openxmlformats.org/officeDocument/2006/relationships/customXml" Target="../ink/ink46.xml"/><Relationship Id="rId231" Type="http://schemas.openxmlformats.org/officeDocument/2006/relationships/image" Target="../media/image171.png"/><Relationship Id="rId47" Type="http://schemas.openxmlformats.org/officeDocument/2006/relationships/image" Target="../media/image800.png"/><Relationship Id="rId68" Type="http://schemas.openxmlformats.org/officeDocument/2006/relationships/customXml" Target="../ink/ink67.xml"/><Relationship Id="rId89" Type="http://schemas.openxmlformats.org/officeDocument/2006/relationships/image" Target="../media/image101.png"/><Relationship Id="rId112" Type="http://schemas.openxmlformats.org/officeDocument/2006/relationships/customXml" Target="../ink/ink89.xml"/><Relationship Id="rId133" Type="http://schemas.openxmlformats.org/officeDocument/2006/relationships/image" Target="../media/image123.png"/><Relationship Id="rId154" Type="http://schemas.openxmlformats.org/officeDocument/2006/relationships/customXml" Target="../ink/ink110.xml"/><Relationship Id="rId175" Type="http://schemas.openxmlformats.org/officeDocument/2006/relationships/customXml" Target="../ink/ink121.xml"/><Relationship Id="rId196" Type="http://schemas.openxmlformats.org/officeDocument/2006/relationships/image" Target="../media/image154.png"/><Relationship Id="rId200" Type="http://schemas.openxmlformats.org/officeDocument/2006/relationships/customXml" Target="../ink/ink134.xml"/><Relationship Id="rId16" Type="http://schemas.openxmlformats.org/officeDocument/2006/relationships/customXml" Target="../ink/ink41.xml"/><Relationship Id="rId221" Type="http://schemas.openxmlformats.org/officeDocument/2006/relationships/image" Target="../media/image166.png"/><Relationship Id="rId37" Type="http://schemas.openxmlformats.org/officeDocument/2006/relationships/image" Target="../media/image750.png"/><Relationship Id="rId58" Type="http://schemas.openxmlformats.org/officeDocument/2006/relationships/customXml" Target="../ink/ink62.xml"/><Relationship Id="rId79" Type="http://schemas.openxmlformats.org/officeDocument/2006/relationships/image" Target="../media/image96.png"/><Relationship Id="rId102" Type="http://schemas.openxmlformats.org/officeDocument/2006/relationships/customXml" Target="../ink/ink84.xml"/><Relationship Id="rId123" Type="http://schemas.openxmlformats.org/officeDocument/2006/relationships/image" Target="../media/image118.png"/><Relationship Id="rId144" Type="http://schemas.openxmlformats.org/officeDocument/2006/relationships/customXml" Target="../ink/ink105.xml"/><Relationship Id="rId90" Type="http://schemas.openxmlformats.org/officeDocument/2006/relationships/customXml" Target="../ink/ink78.xml"/><Relationship Id="rId165" Type="http://schemas.openxmlformats.org/officeDocument/2006/relationships/customXml" Target="../ink/ink116.xml"/><Relationship Id="rId186" Type="http://schemas.openxmlformats.org/officeDocument/2006/relationships/image" Target="../media/image149.png"/><Relationship Id="rId211" Type="http://schemas.openxmlformats.org/officeDocument/2006/relationships/image" Target="../media/image161.png"/><Relationship Id="rId232" Type="http://schemas.openxmlformats.org/officeDocument/2006/relationships/customXml" Target="../ink/ink150.xml"/><Relationship Id="rId27" Type="http://schemas.openxmlformats.org/officeDocument/2006/relationships/image" Target="../media/image70.png"/><Relationship Id="rId48" Type="http://schemas.openxmlformats.org/officeDocument/2006/relationships/customXml" Target="../ink/ink57.xml"/><Relationship Id="rId69" Type="http://schemas.openxmlformats.org/officeDocument/2006/relationships/image" Target="../media/image91.png"/><Relationship Id="rId113" Type="http://schemas.openxmlformats.org/officeDocument/2006/relationships/image" Target="../media/image113.png"/><Relationship Id="rId134" Type="http://schemas.openxmlformats.org/officeDocument/2006/relationships/customXml" Target="../ink/ink100.xml"/><Relationship Id="rId80" Type="http://schemas.openxmlformats.org/officeDocument/2006/relationships/customXml" Target="../ink/ink73.xml"/><Relationship Id="rId155" Type="http://schemas.openxmlformats.org/officeDocument/2006/relationships/customXml" Target="../ink/ink111.xml"/><Relationship Id="rId176" Type="http://schemas.openxmlformats.org/officeDocument/2006/relationships/image" Target="../media/image144.png"/><Relationship Id="rId197" Type="http://schemas.openxmlformats.org/officeDocument/2006/relationships/customXml" Target="../ink/ink132.xml"/><Relationship Id="rId201" Type="http://schemas.openxmlformats.org/officeDocument/2006/relationships/image" Target="../media/image156.png"/><Relationship Id="rId222" Type="http://schemas.openxmlformats.org/officeDocument/2006/relationships/customXml" Target="../ink/ink145.xml"/><Relationship Id="rId17" Type="http://schemas.openxmlformats.org/officeDocument/2006/relationships/image" Target="../media/image65.png"/><Relationship Id="rId38" Type="http://schemas.openxmlformats.org/officeDocument/2006/relationships/customXml" Target="../ink/ink52.xml"/><Relationship Id="rId59" Type="http://schemas.openxmlformats.org/officeDocument/2006/relationships/image" Target="../media/image860.png"/><Relationship Id="rId103" Type="http://schemas.openxmlformats.org/officeDocument/2006/relationships/image" Target="../media/image108.png"/><Relationship Id="rId124" Type="http://schemas.openxmlformats.org/officeDocument/2006/relationships/customXml" Target="../ink/ink95.xml"/><Relationship Id="rId70" Type="http://schemas.openxmlformats.org/officeDocument/2006/relationships/customXml" Target="../ink/ink68.xml"/><Relationship Id="rId91" Type="http://schemas.openxmlformats.org/officeDocument/2006/relationships/image" Target="../media/image102.png"/><Relationship Id="rId145" Type="http://schemas.openxmlformats.org/officeDocument/2006/relationships/image" Target="../media/image129.png"/><Relationship Id="rId166" Type="http://schemas.openxmlformats.org/officeDocument/2006/relationships/image" Target="../media/image139.png"/><Relationship Id="rId187" Type="http://schemas.openxmlformats.org/officeDocument/2006/relationships/customXml" Target="../ink/ink127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40.xml"/><Relationship Id="rId233" Type="http://schemas.openxmlformats.org/officeDocument/2006/relationships/image" Target="../media/image172.png"/><Relationship Id="rId28" Type="http://schemas.openxmlformats.org/officeDocument/2006/relationships/customXml" Target="../ink/ink47.xml"/><Relationship Id="rId49" Type="http://schemas.openxmlformats.org/officeDocument/2006/relationships/image" Target="../media/image810.png"/><Relationship Id="rId114" Type="http://schemas.openxmlformats.org/officeDocument/2006/relationships/customXml" Target="../ink/ink90.xml"/><Relationship Id="rId60" Type="http://schemas.openxmlformats.org/officeDocument/2006/relationships/customXml" Target="../ink/ink63.xml"/><Relationship Id="rId81" Type="http://schemas.openxmlformats.org/officeDocument/2006/relationships/image" Target="../media/image97.png"/><Relationship Id="rId135" Type="http://schemas.openxmlformats.org/officeDocument/2006/relationships/image" Target="../media/image124.png"/><Relationship Id="rId156" Type="http://schemas.openxmlformats.org/officeDocument/2006/relationships/image" Target="../media/image134.png"/><Relationship Id="rId177" Type="http://schemas.openxmlformats.org/officeDocument/2006/relationships/customXml" Target="../ink/ink122.xml"/><Relationship Id="rId198" Type="http://schemas.openxmlformats.org/officeDocument/2006/relationships/image" Target="../media/image155.png"/><Relationship Id="rId202" Type="http://schemas.openxmlformats.org/officeDocument/2006/relationships/customXml" Target="../ink/ink135.xml"/><Relationship Id="rId223" Type="http://schemas.openxmlformats.org/officeDocument/2006/relationships/image" Target="../media/image167.png"/><Relationship Id="rId18" Type="http://schemas.openxmlformats.org/officeDocument/2006/relationships/customXml" Target="../ink/ink42.xml"/><Relationship Id="rId39" Type="http://schemas.openxmlformats.org/officeDocument/2006/relationships/image" Target="../media/image760.png"/><Relationship Id="rId50" Type="http://schemas.openxmlformats.org/officeDocument/2006/relationships/customXml" Target="../ink/ink58.xml"/><Relationship Id="rId104" Type="http://schemas.openxmlformats.org/officeDocument/2006/relationships/customXml" Target="../ink/ink85.xml"/><Relationship Id="rId125" Type="http://schemas.openxmlformats.org/officeDocument/2006/relationships/image" Target="../media/image119.png"/><Relationship Id="rId146" Type="http://schemas.openxmlformats.org/officeDocument/2006/relationships/customXml" Target="../ink/ink106.xml"/><Relationship Id="rId167" Type="http://schemas.openxmlformats.org/officeDocument/2006/relationships/customXml" Target="../ink/ink117.xml"/><Relationship Id="rId188" Type="http://schemas.openxmlformats.org/officeDocument/2006/relationships/image" Target="../media/image150.png"/><Relationship Id="rId71" Type="http://schemas.openxmlformats.org/officeDocument/2006/relationships/image" Target="../media/image92.png"/><Relationship Id="rId92" Type="http://schemas.openxmlformats.org/officeDocument/2006/relationships/customXml" Target="../ink/ink79.xml"/><Relationship Id="rId213" Type="http://schemas.openxmlformats.org/officeDocument/2006/relationships/image" Target="../media/image162.png"/><Relationship Id="rId234" Type="http://schemas.openxmlformats.org/officeDocument/2006/relationships/customXml" Target="../ink/ink151.xml"/><Relationship Id="rId2" Type="http://schemas.openxmlformats.org/officeDocument/2006/relationships/customXml" Target="../ink/ink34.xml"/><Relationship Id="rId29" Type="http://schemas.openxmlformats.org/officeDocument/2006/relationships/image" Target="../media/image710.png"/><Relationship Id="rId40" Type="http://schemas.openxmlformats.org/officeDocument/2006/relationships/customXml" Target="../ink/ink53.xml"/><Relationship Id="rId115" Type="http://schemas.openxmlformats.org/officeDocument/2006/relationships/image" Target="../media/image114.png"/><Relationship Id="rId136" Type="http://schemas.openxmlformats.org/officeDocument/2006/relationships/customXml" Target="../ink/ink101.xml"/><Relationship Id="rId157" Type="http://schemas.openxmlformats.org/officeDocument/2006/relationships/customXml" Target="../ink/ink112.xml"/><Relationship Id="rId178" Type="http://schemas.openxmlformats.org/officeDocument/2006/relationships/image" Target="../media/image145.png"/><Relationship Id="rId61" Type="http://schemas.openxmlformats.org/officeDocument/2006/relationships/image" Target="../media/image870.png"/><Relationship Id="rId82" Type="http://schemas.openxmlformats.org/officeDocument/2006/relationships/customXml" Target="../ink/ink74.xml"/><Relationship Id="rId199" Type="http://schemas.openxmlformats.org/officeDocument/2006/relationships/customXml" Target="../ink/ink133.xml"/><Relationship Id="rId203" Type="http://schemas.openxmlformats.org/officeDocument/2006/relationships/image" Target="../media/image157.png"/><Relationship Id="rId19" Type="http://schemas.openxmlformats.org/officeDocument/2006/relationships/image" Target="../media/image66.png"/><Relationship Id="rId224" Type="http://schemas.openxmlformats.org/officeDocument/2006/relationships/customXml" Target="../ink/ink146.xml"/><Relationship Id="rId30" Type="http://schemas.openxmlformats.org/officeDocument/2006/relationships/customXml" Target="../ink/ink48.xml"/><Relationship Id="rId105" Type="http://schemas.openxmlformats.org/officeDocument/2006/relationships/image" Target="../media/image109.png"/><Relationship Id="rId126" Type="http://schemas.openxmlformats.org/officeDocument/2006/relationships/customXml" Target="../ink/ink96.xml"/><Relationship Id="rId147" Type="http://schemas.openxmlformats.org/officeDocument/2006/relationships/image" Target="../media/image130.png"/><Relationship Id="rId168" Type="http://schemas.openxmlformats.org/officeDocument/2006/relationships/image" Target="../media/image140.png"/><Relationship Id="rId51" Type="http://schemas.openxmlformats.org/officeDocument/2006/relationships/image" Target="../media/image820.png"/><Relationship Id="rId72" Type="http://schemas.openxmlformats.org/officeDocument/2006/relationships/customXml" Target="../ink/ink69.xml"/><Relationship Id="rId93" Type="http://schemas.openxmlformats.org/officeDocument/2006/relationships/image" Target="../media/image103.png"/><Relationship Id="rId189" Type="http://schemas.openxmlformats.org/officeDocument/2006/relationships/customXml" Target="../ink/ink128.xml"/><Relationship Id="rId3" Type="http://schemas.openxmlformats.org/officeDocument/2006/relationships/image" Target="../media/image58.png"/><Relationship Id="rId214" Type="http://schemas.openxmlformats.org/officeDocument/2006/relationships/customXml" Target="../ink/ink141.xml"/><Relationship Id="rId235" Type="http://schemas.openxmlformats.org/officeDocument/2006/relationships/image" Target="../media/image173.png"/><Relationship Id="rId116" Type="http://schemas.openxmlformats.org/officeDocument/2006/relationships/customXml" Target="../ink/ink91.xml"/><Relationship Id="rId137" Type="http://schemas.openxmlformats.org/officeDocument/2006/relationships/image" Target="../media/image125.png"/><Relationship Id="rId158" Type="http://schemas.openxmlformats.org/officeDocument/2006/relationships/image" Target="../media/image135.png"/><Relationship Id="rId20" Type="http://schemas.openxmlformats.org/officeDocument/2006/relationships/customXml" Target="../ink/ink43.xml"/><Relationship Id="rId41" Type="http://schemas.openxmlformats.org/officeDocument/2006/relationships/image" Target="../media/image770.png"/><Relationship Id="rId62" Type="http://schemas.openxmlformats.org/officeDocument/2006/relationships/customXml" Target="../ink/ink64.xml"/><Relationship Id="rId83" Type="http://schemas.openxmlformats.org/officeDocument/2006/relationships/image" Target="../media/image98.png"/><Relationship Id="rId179" Type="http://schemas.openxmlformats.org/officeDocument/2006/relationships/customXml" Target="../ink/ink123.xml"/><Relationship Id="rId190" Type="http://schemas.openxmlformats.org/officeDocument/2006/relationships/image" Target="../media/image151.png"/><Relationship Id="rId204" Type="http://schemas.openxmlformats.org/officeDocument/2006/relationships/customXml" Target="../ink/ink136.xml"/><Relationship Id="rId225" Type="http://schemas.openxmlformats.org/officeDocument/2006/relationships/image" Target="../media/image1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iff"/><Relationship Id="rId2" Type="http://schemas.openxmlformats.org/officeDocument/2006/relationships/image" Target="../media/image9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iff"/><Relationship Id="rId2" Type="http://schemas.openxmlformats.org/officeDocument/2006/relationships/image" Target="../media/image9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tiff"/><Relationship Id="rId4" Type="http://schemas.openxmlformats.org/officeDocument/2006/relationships/image" Target="../media/image9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iff"/><Relationship Id="rId2" Type="http://schemas.openxmlformats.org/officeDocument/2006/relationships/image" Target="../media/image10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tiff"/><Relationship Id="rId2" Type="http://schemas.openxmlformats.org/officeDocument/2006/relationships/image" Target="../media/image17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tiff"/><Relationship Id="rId4" Type="http://schemas.openxmlformats.org/officeDocument/2006/relationships/image" Target="../media/image17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8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85.png"/><Relationship Id="rId5" Type="http://schemas.openxmlformats.org/officeDocument/2006/relationships/tags" Target="../tags/tag24.xml"/><Relationship Id="rId10" Type="http://schemas.openxmlformats.org/officeDocument/2006/relationships/image" Target="../media/image184.png"/><Relationship Id="rId4" Type="http://schemas.openxmlformats.org/officeDocument/2006/relationships/tags" Target="../tags/tag23.xml"/><Relationship Id="rId9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tags" Target="../tags/tag29.xml"/><Relationship Id="rId7" Type="http://schemas.openxmlformats.org/officeDocument/2006/relationships/image" Target="../media/image19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9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Relationship Id="rId9" Type="http://schemas.openxmlformats.org/officeDocument/2006/relationships/image" Target="../media/image180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9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9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63.xml"/><Relationship Id="rId34" Type="http://schemas.openxmlformats.org/officeDocument/2006/relationships/customXml" Target="../ink/ink170.xml"/><Relationship Id="rId42" Type="http://schemas.openxmlformats.org/officeDocument/2006/relationships/customXml" Target="../ink/ink174.xml"/><Relationship Id="rId47" Type="http://schemas.openxmlformats.org/officeDocument/2006/relationships/image" Target="../media/image225.png"/><Relationship Id="rId50" Type="http://schemas.openxmlformats.org/officeDocument/2006/relationships/customXml" Target="../ink/ink178.xml"/><Relationship Id="rId55" Type="http://schemas.openxmlformats.org/officeDocument/2006/relationships/image" Target="../media/image229.png"/><Relationship Id="rId7" Type="http://schemas.openxmlformats.org/officeDocument/2006/relationships/customXml" Target="../ink/ink156.xml"/><Relationship Id="rId2" Type="http://schemas.openxmlformats.org/officeDocument/2006/relationships/image" Target="../media/image199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158.xml"/><Relationship Id="rId24" Type="http://schemas.openxmlformats.org/officeDocument/2006/relationships/image" Target="../media/image214.png"/><Relationship Id="rId32" Type="http://schemas.openxmlformats.org/officeDocument/2006/relationships/customXml" Target="../ink/ink169.xml"/><Relationship Id="rId37" Type="http://schemas.openxmlformats.org/officeDocument/2006/relationships/image" Target="../media/image220.png"/><Relationship Id="rId40" Type="http://schemas.openxmlformats.org/officeDocument/2006/relationships/customXml" Target="../ink/ink173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182.xml"/><Relationship Id="rId5" Type="http://schemas.openxmlformats.org/officeDocument/2006/relationships/customXml" Target="../ink/ink155.xml"/><Relationship Id="rId61" Type="http://schemas.openxmlformats.org/officeDocument/2006/relationships/image" Target="../media/image232.png"/><Relationship Id="rId19" Type="http://schemas.openxmlformats.org/officeDocument/2006/relationships/customXml" Target="../ink/ink162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66.xml"/><Relationship Id="rId30" Type="http://schemas.openxmlformats.org/officeDocument/2006/relationships/customXml" Target="../ink/ink168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177.xml"/><Relationship Id="rId56" Type="http://schemas.openxmlformats.org/officeDocument/2006/relationships/customXml" Target="../ink/ink181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54.xml"/><Relationship Id="rId12" Type="http://schemas.openxmlformats.org/officeDocument/2006/relationships/image" Target="../media/image208.png"/><Relationship Id="rId17" Type="http://schemas.openxmlformats.org/officeDocument/2006/relationships/customXml" Target="../ink/ink161.xml"/><Relationship Id="rId25" Type="http://schemas.openxmlformats.org/officeDocument/2006/relationships/customXml" Target="../ink/ink165.xml"/><Relationship Id="rId33" Type="http://schemas.openxmlformats.org/officeDocument/2006/relationships/image" Target="../media/image218.png"/><Relationship Id="rId38" Type="http://schemas.openxmlformats.org/officeDocument/2006/relationships/customXml" Target="../ink/ink172.xml"/><Relationship Id="rId46" Type="http://schemas.openxmlformats.org/officeDocument/2006/relationships/customXml" Target="../ink/ink176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1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160.xml"/><Relationship Id="rId23" Type="http://schemas.openxmlformats.org/officeDocument/2006/relationships/customXml" Target="../ink/ink164.xml"/><Relationship Id="rId28" Type="http://schemas.openxmlformats.org/officeDocument/2006/relationships/customXml" Target="../ink/ink167.xml"/><Relationship Id="rId36" Type="http://schemas.openxmlformats.org/officeDocument/2006/relationships/customXml" Target="../ink/ink171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175.xml"/><Relationship Id="rId52" Type="http://schemas.openxmlformats.org/officeDocument/2006/relationships/customXml" Target="../ink/ink179.xml"/><Relationship Id="rId60" Type="http://schemas.openxmlformats.org/officeDocument/2006/relationships/customXml" Target="../ink/ink183.xml"/><Relationship Id="rId4" Type="http://schemas.openxmlformats.org/officeDocument/2006/relationships/image" Target="../media/image204.png"/><Relationship Id="rId9" Type="http://schemas.openxmlformats.org/officeDocument/2006/relationships/customXml" Target="../ink/ink15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customXml" Target="../ink/ink9.xml"/><Relationship Id="rId42" Type="http://schemas.openxmlformats.org/officeDocument/2006/relationships/image" Target="../media/image34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47.png"/><Relationship Id="rId7" Type="http://schemas.openxmlformats.org/officeDocument/2006/relationships/customXml" Target="../ink/ink2.xml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customXml" Target="../ink/ink17.xml"/><Relationship Id="rId40" Type="http://schemas.openxmlformats.org/officeDocument/2006/relationships/image" Target="../media/image33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42.png"/><Relationship Id="rId66" Type="http://schemas.openxmlformats.org/officeDocument/2006/relationships/image" Target="../media/image46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2.xml"/><Relationship Id="rId30" Type="http://schemas.openxmlformats.org/officeDocument/2006/relationships/image" Target="../media/image28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64" Type="http://schemas.openxmlformats.org/officeDocument/2006/relationships/image" Target="../media/image45.png"/><Relationship Id="rId69" Type="http://schemas.openxmlformats.org/officeDocument/2006/relationships/customXml" Target="../ink/ink33.xml"/><Relationship Id="rId8" Type="http://schemas.openxmlformats.org/officeDocument/2006/relationships/image" Target="../media/image17.png"/><Relationship Id="rId51" Type="http://schemas.openxmlformats.org/officeDocument/2006/relationships/customXml" Target="../ink/ink24.xml"/><Relationship Id="rId3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23.png"/><Relationship Id="rId41" Type="http://schemas.openxmlformats.org/officeDocument/2006/relationships/customXml" Target="../ink/ink19.xml"/><Relationship Id="rId54" Type="http://schemas.openxmlformats.org/officeDocument/2006/relationships/image" Target="../media/image40.png"/><Relationship Id="rId62" Type="http://schemas.openxmlformats.org/officeDocument/2006/relationships/image" Target="../media/image44.png"/><Relationship Id="rId7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8.png"/><Relationship Id="rId31" Type="http://schemas.openxmlformats.org/officeDocument/2006/relationships/customXml" Target="../ink/ink14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60" Type="http://schemas.openxmlformats.org/officeDocument/2006/relationships/image" Target="../media/image43.png"/><Relationship Id="rId65" Type="http://schemas.openxmlformats.org/officeDocument/2006/relationships/customXml" Target="../ink/ink31.xml"/><Relationship Id="rId4" Type="http://schemas.openxmlformats.org/officeDocument/2006/relationships/image" Target="../media/image15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22.png"/><Relationship Id="rId39" Type="http://schemas.openxmlformats.org/officeDocument/2006/relationships/customXml" Target="../ink/ink18.xml"/><Relationship Id="rId34" Type="http://schemas.openxmlformats.org/officeDocument/2006/relationships/image" Target="../media/image30.png"/><Relationship Id="rId50" Type="http://schemas.openxmlformats.org/officeDocument/2006/relationships/image" Target="../media/image38.png"/><Relationship Id="rId55" Type="http://schemas.openxmlformats.org/officeDocument/2006/relationships/customXml" Target="../ink/ink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2022/23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10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1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588494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on Bayesian prior probabilities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 prior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Poisson mean</a:t>
            </a:r>
          </a:p>
        </p:txBody>
      </p:sp>
    </p:spTree>
    <p:extLst>
      <p:ext uri="{BB962C8B-B14F-4D97-AF65-F5344CB8AC3E}">
        <p14:creationId xmlns:p14="http://schemas.microsoft.com/office/powerpoint/2010/main" val="35519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1CB6D0-31AA-FB47-A3E9-4F562098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5" y="17371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AD8FAF0-6350-D049-8DE4-E865E1CD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666069"/>
            <a:ext cx="8751887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time we took the prior for a Poisson mean to be constant to reflect a lack of prior knowledge; we noted this was not invariant under change of parameter.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difficulties in encoding a vague degree of belief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prior, one often attempts to derive the prior from formal rules,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to satisfy certain invariance principles or to provide maximum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gain for a certain set of measurements.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called “objective priors”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Form basis of Objective Bayesian Statistics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priors do not reflect a degree of belief (but might represent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extreme cases). 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Objective Bayesian analysis, can use the intervals in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way, i.e., regard Bayes’ theorem as a recipe to produce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with a given coverage probability. </a:t>
            </a:r>
          </a:p>
        </p:txBody>
      </p:sp>
    </p:spTree>
    <p:extLst>
      <p:ext uri="{BB962C8B-B14F-4D97-AF65-F5344CB8AC3E}">
        <p14:creationId xmlns:p14="http://schemas.microsoft.com/office/powerpoint/2010/main" val="2040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9E196CD-B8FC-EC49-AD98-5C604E42B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82575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(cont.) 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6D893D7-606D-B945-8242-2996CDBF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42975"/>
            <a:ext cx="710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review of priors obtained by formal rules see, e.g.,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8234C34-63BF-3D41-A55B-8994E35E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5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19AC9B6-DA41-F940-B221-51578A9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17494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priors have not been widely used in Particle Physics, but there has been interest in this direction, especially the reference priors of Bernardo and Berger; see e.g.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Demortier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Jain and H. Prosper,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priors for high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physics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Rev. D 82 (2010) 034002, arXiv:1002.1111.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Casadei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analysis of the signal + background model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counting experiments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JINST 7 (2012) 01012; arXiv:1108.4270.</a:t>
            </a:r>
          </a:p>
        </p:txBody>
      </p:sp>
    </p:spTree>
    <p:extLst>
      <p:ext uri="{BB962C8B-B14F-4D97-AF65-F5344CB8AC3E}">
        <p14:creationId xmlns:p14="http://schemas.microsoft.com/office/powerpoint/2010/main" val="21552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03" y="25558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5CED0A9-6440-7249-AF27-59059CE1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35" y="913037"/>
            <a:ext cx="642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prior according to</a:t>
            </a: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8A521D1-5EEC-6346-9075-07AAA76F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5" y="1616300"/>
            <a:ext cx="2257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A0FED57-BB63-B045-90EB-CD26BE4B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" y="2002062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47D715B-C03F-3546-80A4-C2E74A22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35" y="3359375"/>
            <a:ext cx="816428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Fisher information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leads to inference that is invariant under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transformation of parameters in the following sense: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the Jeffreys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	</a:t>
            </a:r>
            <a:r>
              <a:rPr lang="el-GR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~ √(det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it in Bayes’ theorem to find: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4EB2C-EC35-3E44-A8FB-7D3E69BB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484" y="5836232"/>
            <a:ext cx="30480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268F1-AD13-98DA-7262-FE5D9C85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2421275"/>
            <a:ext cx="70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" y="356386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(2)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3A114-2385-274F-8D7F-84DCC18D3CBD}"/>
              </a:ext>
            </a:extLst>
          </p:cNvPr>
          <p:cNvSpPr txBox="1"/>
          <p:nvPr/>
        </p:nvSpPr>
        <p:spPr>
          <a:xfrm>
            <a:off x="468152" y="1089146"/>
            <a:ext cx="660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consider a function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The posterior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46B8C-A02D-8A4C-A928-78D4A5B1D2F0}"/>
              </a:ext>
            </a:extLst>
          </p:cNvPr>
          <p:cNvSpPr txBox="1"/>
          <p:nvPr/>
        </p:nvSpPr>
        <p:spPr>
          <a:xfrm>
            <a:off x="468152" y="2761116"/>
            <a:ext cx="657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start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use its Jeffreys’ prior: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67B91-7B49-774A-B6E5-F9CD72337B94}"/>
              </a:ext>
            </a:extLst>
          </p:cNvPr>
          <p:cNvSpPr txBox="1"/>
          <p:nvPr/>
        </p:nvSpPr>
        <p:spPr>
          <a:xfrm>
            <a:off x="468152" y="4175225"/>
            <a:ext cx="357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in Bayes’ theorem: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4457D-771B-6A4A-AC43-5AEEFC38D56E}"/>
              </a:ext>
            </a:extLst>
          </p:cNvPr>
          <p:cNvSpPr txBox="1"/>
          <p:nvPr/>
        </p:nvSpPr>
        <p:spPr>
          <a:xfrm>
            <a:off x="468152" y="5055210"/>
            <a:ext cx="83275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Jeffreys’ prior results in the same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both cases.  For details (single-parameter case) see: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www.pp.rhul.ac.uk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/~cowan/stat/notes/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JeffreysInvariance.pdf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61177-609A-5A48-914A-F7A959AE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67" y="1692413"/>
            <a:ext cx="30988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E8D46-6F0D-3649-8077-46CD62DF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67" y="3422969"/>
            <a:ext cx="26797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6F111-69DC-2F44-9456-9C8244178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7" y="4262963"/>
            <a:ext cx="312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41" y="32543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1180328-8355-8B42-BFCE-85685CD7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17814"/>
            <a:ext cx="723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To find the Jeffreys’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B696734-D85B-3148-A29A-66B7904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2964"/>
            <a:ext cx="2954545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B03C6B83-5D08-4849-9053-F798EDC4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4" y="5150077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e.g.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means the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1/√(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But this is not designed as a degree of belief 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FBFCF-CE16-55FB-C4B9-7F541AFE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29836"/>
            <a:ext cx="2492307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CBF98-1A3C-2D0C-2D43-4D1AA195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695152"/>
            <a:ext cx="2282264" cy="75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A37A7-661D-24B1-ADF8-EEBAC716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2864778"/>
            <a:ext cx="45140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813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EBD3C-DF43-B54F-9DA6-56B8A4CB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3" y="1971030"/>
            <a:ext cx="5026225" cy="3638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C2441-8FC7-6047-BA73-B14FE8F68174}"/>
              </a:ext>
            </a:extLst>
          </p:cNvPr>
          <p:cNvSpPr txBox="1"/>
          <p:nvPr/>
        </p:nvSpPr>
        <p:spPr>
          <a:xfrm>
            <a:off x="624162" y="994643"/>
            <a:ext cx="299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Bayes’ theorem,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F2B2F-FF15-8F48-A5D7-01907B84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22" y="952274"/>
            <a:ext cx="3048000" cy="62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BDE683-0487-4F46-86D5-C85E00AB0241}"/>
              </a:ext>
            </a:extLst>
          </p:cNvPr>
          <p:cNvSpPr txBox="1"/>
          <p:nvPr/>
        </p:nvSpPr>
        <p:spPr>
          <a:xfrm>
            <a:off x="5644753" y="1874072"/>
            <a:ext cx="236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Flat,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EE42E-8121-114E-9892-3FCCAF54FB7F}"/>
              </a:ext>
            </a:extLst>
          </p:cNvPr>
          <p:cNvSpPr txBox="1"/>
          <p:nvPr/>
        </p:nvSpPr>
        <p:spPr>
          <a:xfrm>
            <a:off x="5612098" y="3923018"/>
            <a:ext cx="27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1/√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FA2BA-8D35-B046-BD29-9DD64A5B5B64}"/>
              </a:ext>
            </a:extLst>
          </p:cNvPr>
          <p:cNvSpPr txBox="1"/>
          <p:nvPr/>
        </p:nvSpPr>
        <p:spPr>
          <a:xfrm>
            <a:off x="541929" y="5644013"/>
            <a:ext cx="782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cases, posterior is special case of gamma distribution.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132DCB-4999-1747-AC4E-3FA3D9E5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74" y="2473551"/>
            <a:ext cx="26797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381F9-8476-F146-9A56-42EF1BE7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4473700"/>
            <a:ext cx="2692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E0533-841D-974B-AE98-036826AF204F}"/>
              </a:ext>
            </a:extLst>
          </p:cNvPr>
          <p:cNvSpPr txBox="1"/>
          <p:nvPr/>
        </p:nvSpPr>
        <p:spPr>
          <a:xfrm>
            <a:off x="600884" y="3566471"/>
            <a:ext cx="140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 prior: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D4764-6FCD-A04B-831B-C7F3DF58D057}"/>
              </a:ext>
            </a:extLst>
          </p:cNvPr>
          <p:cNvSpPr txBox="1"/>
          <p:nvPr/>
        </p:nvSpPr>
        <p:spPr>
          <a:xfrm>
            <a:off x="535570" y="2690362"/>
            <a:ext cx="18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 prior: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CB22E-9B9F-C740-BE92-F7EAFE6E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8" y="1412672"/>
            <a:ext cx="34163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48940-C55C-8F4C-8C0C-57FE6109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81" y="3566471"/>
            <a:ext cx="35560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C2A1-A658-A049-B806-B965851C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48" y="2603694"/>
            <a:ext cx="35433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3C2C-F168-464B-87F6-A13A6962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562" y="5176121"/>
            <a:ext cx="4914900" cy="977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F3F87-B0C0-D249-A986-9148C68AB80A}"/>
              </a:ext>
            </a:extLst>
          </p:cNvPr>
          <p:cNvSpPr txBox="1"/>
          <p:nvPr/>
        </p:nvSpPr>
        <p:spPr>
          <a:xfrm>
            <a:off x="5772381" y="3566471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7.75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EAF7C-20BE-D849-8950-E37838C6AFA9}"/>
              </a:ext>
            </a:extLst>
          </p:cNvPr>
          <p:cNvSpPr txBox="1"/>
          <p:nvPr/>
        </p:nvSpPr>
        <p:spPr>
          <a:xfrm>
            <a:off x="6435416" y="269036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7.03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F9A2C-8212-F844-98CF-0E15E263EAB6}"/>
              </a:ext>
            </a:extLst>
          </p:cNvPr>
          <p:cNvSpPr txBox="1"/>
          <p:nvPr/>
        </p:nvSpPr>
        <p:spPr>
          <a:xfrm>
            <a:off x="535570" y="4325693"/>
            <a:ext cx="763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inverse of the normalized lower incomplete gamma function (see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scipy.special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ACDD-35DF-F840-85C5-13574166D2FA}"/>
              </a:ext>
            </a:extLst>
          </p:cNvPr>
          <p:cNvSpPr txBox="1"/>
          <p:nvPr/>
        </p:nvSpPr>
        <p:spPr>
          <a:xfrm>
            <a:off x="535570" y="856088"/>
            <a:ext cx="482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D288F-727E-CE49-9C0A-7C0BD97A6ED9}"/>
              </a:ext>
            </a:extLst>
          </p:cNvPr>
          <p:cNvSpPr txBox="1"/>
          <p:nvPr/>
        </p:nvSpPr>
        <p:spPr>
          <a:xfrm>
            <a:off x="7528691" y="3152027"/>
            <a:ext cx="128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CL=0.95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7F61F-FEC5-5844-BBF7-5466D6CC8D75}"/>
              </a:ext>
            </a:extLst>
          </p:cNvPr>
          <p:cNvCxnSpPr>
            <a:cxnSpLocks/>
          </p:cNvCxnSpPr>
          <p:nvPr/>
        </p:nvCxnSpPr>
        <p:spPr>
          <a:xfrm flipH="1" flipV="1">
            <a:off x="7053940" y="3191427"/>
            <a:ext cx="332377" cy="25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B61D2B-5E8B-6D44-9B85-BB34ED54C0B0}"/>
              </a:ext>
            </a:extLst>
          </p:cNvPr>
          <p:cNvCxnSpPr>
            <a:cxnSpLocks/>
          </p:cNvCxnSpPr>
          <p:nvPr/>
        </p:nvCxnSpPr>
        <p:spPr>
          <a:xfrm flipH="1">
            <a:off x="6994263" y="3566471"/>
            <a:ext cx="392055" cy="2257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56418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limits on a Poisson rate parameter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approach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</a:t>
            </a:r>
          </a:p>
        </p:txBody>
      </p:sp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79115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</a:p>
        </p:txBody>
      </p:sp>
    </p:spTree>
    <p:extLst>
      <p:ext uri="{BB962C8B-B14F-4D97-AF65-F5344CB8AC3E}">
        <p14:creationId xmlns:p14="http://schemas.microsoft.com/office/powerpoint/2010/main" val="1356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892629"/>
            <a:ext cx="8224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 in the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plane is a confidence region at CL = 39.3%.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if one wants to know only about, say,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confidence interval at CL = 68.3% (i.e., ±1 std. dev.).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5AECA-8489-6D46-8EDA-2C6A43C5D016}"/>
              </a:ext>
            </a:extLst>
          </p:cNvPr>
          <p:cNvSpPr txBox="1"/>
          <p:nvPr/>
        </p:nvSpPr>
        <p:spPr>
          <a:xfrm>
            <a:off x="459915" y="3056884"/>
            <a:ext cx="411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form the interval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</a:t>
            </a:r>
          </a:p>
        </p:txBody>
      </p:sp>
      <p:grpSp>
        <p:nvGrpSpPr>
          <p:cNvPr id="6279" name="Group 6278">
            <a:extLst>
              <a:ext uri="{FF2B5EF4-FFF2-40B4-BE49-F238E27FC236}">
                <a16:creationId xmlns:a16="http://schemas.microsoft.com/office/drawing/2014/main" id="{1DEC13FF-8D78-DC42-A1C8-64FECB2BC522}"/>
              </a:ext>
            </a:extLst>
          </p:cNvPr>
          <p:cNvGrpSpPr/>
          <p:nvPr/>
        </p:nvGrpSpPr>
        <p:grpSpPr>
          <a:xfrm>
            <a:off x="5133650" y="3429000"/>
            <a:ext cx="3521726" cy="2932669"/>
            <a:chOff x="4575600" y="3179627"/>
            <a:chExt cx="4269240" cy="3555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14:cNvPr>
                <p14:cNvContentPartPr/>
                <p14:nvPr/>
              </p14:nvContentPartPr>
              <p14:xfrm>
                <a:off x="6170565" y="327766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565" y="3268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14:cNvPr>
                <p14:cNvContentPartPr/>
                <p14:nvPr/>
              </p14:nvContentPartPr>
              <p14:xfrm>
                <a:off x="5418525" y="3397187"/>
                <a:ext cx="70920" cy="239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0138" y="3378861"/>
                  <a:ext cx="108131" cy="243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14:cNvPr>
                <p14:cNvContentPartPr/>
                <p14:nvPr/>
              </p14:nvContentPartPr>
              <p14:xfrm>
                <a:off x="5430405" y="5791547"/>
                <a:ext cx="292644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1640" y="5772842"/>
                  <a:ext cx="2963097" cy="7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14:cNvPr>
                <p14:cNvContentPartPr/>
                <p14:nvPr/>
              </p14:nvContentPartPr>
              <p14:xfrm>
                <a:off x="7106565" y="4322747"/>
                <a:ext cx="437760" cy="79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8252" y="4303988"/>
                  <a:ext cx="474385" cy="834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14:cNvPr>
                <p14:cNvContentPartPr/>
                <p14:nvPr/>
              </p14:nvContentPartPr>
              <p14:xfrm>
                <a:off x="7440285" y="4961387"/>
                <a:ext cx="121320" cy="14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1520" y="4942629"/>
                  <a:ext cx="157978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14:cNvPr>
                <p14:cNvContentPartPr/>
                <p14:nvPr/>
              </p14:nvContentPartPr>
              <p14:xfrm>
                <a:off x="6039885" y="5300507"/>
                <a:ext cx="24480" cy="8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21525" y="5281748"/>
                  <a:ext cx="61637" cy="125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14:cNvPr>
                <p14:cNvContentPartPr/>
                <p14:nvPr/>
              </p14:nvContentPartPr>
              <p14:xfrm>
                <a:off x="6050685" y="5571587"/>
                <a:ext cx="19080" cy="8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2472" y="5552835"/>
                  <a:ext cx="55939" cy="12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14:cNvPr>
                <p14:cNvContentPartPr/>
                <p14:nvPr/>
              </p14:nvContentPartPr>
              <p14:xfrm>
                <a:off x="6066165" y="5770667"/>
                <a:ext cx="28800" cy="50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47401" y="5752392"/>
                  <a:ext cx="65891" cy="87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14:cNvPr>
                <p14:cNvContentPartPr/>
                <p14:nvPr/>
              </p14:nvContentPartPr>
              <p14:xfrm>
                <a:off x="7563765" y="4257227"/>
                <a:ext cx="1836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5832" y="4238987"/>
                  <a:ext cx="54226" cy="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14:cNvPr>
                <p14:cNvContentPartPr/>
                <p14:nvPr/>
              </p14:nvContentPartPr>
              <p14:xfrm>
                <a:off x="7563765" y="5280707"/>
                <a:ext cx="38160" cy="165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5343" y="5261910"/>
                  <a:ext cx="75443" cy="20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14:cNvPr>
                <p14:cNvContentPartPr/>
                <p14:nvPr/>
              </p14:nvContentPartPr>
              <p14:xfrm>
                <a:off x="7562325" y="5562227"/>
                <a:ext cx="9720" cy="12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44575" y="5543430"/>
                  <a:ext cx="45219" cy="15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14:cNvPr>
                <p14:cNvContentPartPr/>
                <p14:nvPr/>
              </p14:nvContentPartPr>
              <p14:xfrm>
                <a:off x="7542165" y="5770307"/>
                <a:ext cx="5256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3487" y="5751868"/>
                  <a:ext cx="89048" cy="73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14:cNvPr>
                <p14:cNvContentPartPr/>
                <p14:nvPr/>
              </p14:nvContentPartPr>
              <p14:xfrm>
                <a:off x="6812805" y="4420667"/>
                <a:ext cx="1080" cy="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7325" y="4401928"/>
                  <a:ext cx="31320" cy="4532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9" name="Group 6148">
              <a:extLst>
                <a:ext uri="{FF2B5EF4-FFF2-40B4-BE49-F238E27FC236}">
                  <a16:creationId xmlns:a16="http://schemas.microsoft.com/office/drawing/2014/main" id="{298CAA7A-A03D-7646-A47D-57BA859B0B06}"/>
                </a:ext>
              </a:extLst>
            </p:cNvPr>
            <p:cNvGrpSpPr/>
            <p:nvPr/>
          </p:nvGrpSpPr>
          <p:grpSpPr>
            <a:xfrm>
              <a:off x="8438925" y="5962547"/>
              <a:ext cx="245160" cy="328680"/>
              <a:chOff x="8228160" y="5798074"/>
              <a:chExt cx="245160" cy="32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14:cNvPr>
                  <p14:cNvContentPartPr/>
                  <p14:nvPr/>
                </p14:nvContentPartPr>
                <p14:xfrm>
                  <a:off x="8228160" y="5798074"/>
                  <a:ext cx="156240" cy="2059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09830" y="5779751"/>
                    <a:ext cx="193336" cy="2425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14:cNvPr>
                  <p14:cNvContentPartPr/>
                  <p14:nvPr/>
                </p14:nvContentPartPr>
                <p14:xfrm>
                  <a:off x="8267400" y="5917954"/>
                  <a:ext cx="133200" cy="259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249058" y="5899502"/>
                    <a:ext cx="170321" cy="63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14:cNvPr>
                  <p14:cNvContentPartPr/>
                  <p14:nvPr/>
                </p14:nvContentPartPr>
                <p14:xfrm>
                  <a:off x="8377200" y="6046474"/>
                  <a:ext cx="96120" cy="802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58413" y="6028149"/>
                    <a:ext cx="133257" cy="1173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14:cNvPr>
                <p14:cNvContentPartPr/>
                <p14:nvPr/>
              </p14:nvContentPartPr>
              <p14:xfrm>
                <a:off x="5071125" y="3179627"/>
                <a:ext cx="134640" cy="15912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2389" y="3161317"/>
                  <a:ext cx="171241" cy="1961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5" name="Group 6154">
              <a:extLst>
                <a:ext uri="{FF2B5EF4-FFF2-40B4-BE49-F238E27FC236}">
                  <a16:creationId xmlns:a16="http://schemas.microsoft.com/office/drawing/2014/main" id="{E470A55D-1EA9-3143-BE09-86A7DE84C450}"/>
                </a:ext>
              </a:extLst>
            </p:cNvPr>
            <p:cNvGrpSpPr/>
            <p:nvPr/>
          </p:nvGrpSpPr>
          <p:grpSpPr>
            <a:xfrm>
              <a:off x="5114685" y="3261707"/>
              <a:ext cx="127800" cy="239040"/>
              <a:chOff x="4903920" y="3249634"/>
              <a:chExt cx="12780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14:cNvPr>
                  <p14:cNvContentPartPr/>
                  <p14:nvPr/>
                </p14:nvContentPartPr>
                <p14:xfrm>
                  <a:off x="4903920" y="3249634"/>
                  <a:ext cx="102600" cy="183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885146" y="3231274"/>
                    <a:ext cx="139711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14:cNvPr>
                  <p14:cNvContentPartPr/>
                  <p14:nvPr/>
                </p14:nvContentPartPr>
                <p14:xfrm>
                  <a:off x="5023440" y="3365914"/>
                  <a:ext cx="8280" cy="12276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005137" y="3347566"/>
                    <a:ext cx="45322" cy="159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4" name="Group 6163">
              <a:extLst>
                <a:ext uri="{FF2B5EF4-FFF2-40B4-BE49-F238E27FC236}">
                  <a16:creationId xmlns:a16="http://schemas.microsoft.com/office/drawing/2014/main" id="{AA8B6ADC-96BB-5B44-BA86-7FF611DAD0D6}"/>
                </a:ext>
              </a:extLst>
            </p:cNvPr>
            <p:cNvGrpSpPr/>
            <p:nvPr/>
          </p:nvGrpSpPr>
          <p:grpSpPr>
            <a:xfrm>
              <a:off x="5484600" y="3874234"/>
              <a:ext cx="499320" cy="66600"/>
              <a:chOff x="5484600" y="3874234"/>
              <a:chExt cx="499320" cy="6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14:cNvPr>
                  <p14:cNvContentPartPr/>
                  <p14:nvPr/>
                </p14:nvContentPartPr>
                <p14:xfrm>
                  <a:off x="5484600" y="3874234"/>
                  <a:ext cx="126000" cy="237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466289" y="3855754"/>
                    <a:ext cx="162623" cy="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14:cNvPr>
                  <p14:cNvContentPartPr/>
                  <p14:nvPr/>
                </p14:nvContentPartPr>
                <p14:xfrm>
                  <a:off x="5672880" y="3901234"/>
                  <a:ext cx="95040" cy="176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54134" y="3883164"/>
                    <a:ext cx="132097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14:cNvPr>
                  <p14:cNvContentPartPr/>
                  <p14:nvPr/>
                </p14:nvContentPartPr>
                <p14:xfrm>
                  <a:off x="5834160" y="3897634"/>
                  <a:ext cx="102600" cy="104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15823" y="3879364"/>
                    <a:ext cx="139711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14:cNvPr>
                  <p14:cNvContentPartPr/>
                  <p14:nvPr/>
                </p14:nvContentPartPr>
                <p14:xfrm>
                  <a:off x="5943600" y="3933274"/>
                  <a:ext cx="40320" cy="756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925193" y="3915214"/>
                    <a:ext cx="7757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14:cNvPr>
                <p14:cNvContentPartPr/>
                <p14:nvPr/>
              </p14:nvContentPartPr>
              <p14:xfrm>
                <a:off x="6034320" y="6019474"/>
                <a:ext cx="228240" cy="14400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5991" y="6001147"/>
                  <a:ext cx="265334" cy="181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14:cNvPr>
                <p14:cNvContentPartPr/>
                <p14:nvPr/>
              </p14:nvContentPartPr>
              <p14:xfrm>
                <a:off x="7537320" y="5955394"/>
                <a:ext cx="146160" cy="1771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8995" y="5936635"/>
                  <a:ext cx="183245" cy="214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B28D594F-7176-D841-AE43-5AF814BE6FF2}"/>
                </a:ext>
              </a:extLst>
            </p:cNvPr>
            <p:cNvGrpSpPr/>
            <p:nvPr/>
          </p:nvGrpSpPr>
          <p:grpSpPr>
            <a:xfrm>
              <a:off x="5629320" y="6236554"/>
              <a:ext cx="1190880" cy="474120"/>
              <a:chOff x="5629320" y="6236554"/>
              <a:chExt cx="1190880" cy="47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14:cNvPr>
                  <p14:cNvContentPartPr/>
                  <p14:nvPr/>
                </p14:nvContentPartPr>
                <p14:xfrm>
                  <a:off x="5634720" y="6360034"/>
                  <a:ext cx="20520" cy="828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15946" y="6341295"/>
                    <a:ext cx="5763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14:cNvPr>
                  <p14:cNvContentPartPr/>
                  <p14:nvPr/>
                </p14:nvContentPartPr>
                <p14:xfrm>
                  <a:off x="5629320" y="6340234"/>
                  <a:ext cx="95040" cy="2808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610574" y="6321806"/>
                    <a:ext cx="132097" cy="653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14:cNvPr>
                  <p14:cNvContentPartPr/>
                  <p14:nvPr/>
                </p14:nvContentPartPr>
                <p14:xfrm>
                  <a:off x="5644080" y="6414394"/>
                  <a:ext cx="133920" cy="2052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625759" y="6396439"/>
                    <a:ext cx="170999" cy="56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14:cNvPr>
                  <p14:cNvContentPartPr/>
                  <p14:nvPr/>
                </p14:nvContentPartPr>
                <p14:xfrm>
                  <a:off x="5934960" y="6375874"/>
                  <a:ext cx="115200" cy="138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16633" y="6357558"/>
                    <a:ext cx="151855" cy="17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14:cNvPr>
                  <p14:cNvContentPartPr/>
                  <p14:nvPr/>
                </p14:nvContentPartPr>
                <p14:xfrm>
                  <a:off x="5946480" y="6236554"/>
                  <a:ext cx="95400" cy="903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928184" y="6218220"/>
                    <a:ext cx="132427" cy="12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14:cNvPr>
                  <p14:cNvContentPartPr/>
                  <p14:nvPr/>
                </p14:nvContentPartPr>
                <p14:xfrm>
                  <a:off x="6088320" y="6503674"/>
                  <a:ext cx="66240" cy="5544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9581" y="6485340"/>
                    <a:ext cx="103282" cy="92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14:cNvPr>
                  <p14:cNvContentPartPr/>
                  <p14:nvPr/>
                </p14:nvContentPartPr>
                <p14:xfrm>
                  <a:off x="6251400" y="6411514"/>
                  <a:ext cx="104040" cy="3312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33117" y="6393211"/>
                    <a:ext cx="141042" cy="69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14:cNvPr>
                  <p14:cNvContentPartPr/>
                  <p14:nvPr/>
                </p14:nvContentPartPr>
                <p14:xfrm>
                  <a:off x="6480720" y="6336634"/>
                  <a:ext cx="215280" cy="11880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462380" y="6318290"/>
                    <a:ext cx="252397" cy="1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14:cNvPr>
                  <p14:cNvContentPartPr/>
                  <p14:nvPr/>
                </p14:nvContentPartPr>
                <p14:xfrm>
                  <a:off x="6649200" y="6540754"/>
                  <a:ext cx="85320" cy="10908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630482" y="6521992"/>
                    <a:ext cx="121886" cy="146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14:cNvPr>
                  <p14:cNvContentPartPr/>
                  <p14:nvPr/>
                </p14:nvContentPartPr>
                <p14:xfrm>
                  <a:off x="6668640" y="6436714"/>
                  <a:ext cx="79560" cy="6336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650280" y="6418487"/>
                    <a:ext cx="116717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14:cNvPr>
                  <p14:cNvContentPartPr/>
                  <p14:nvPr/>
                </p14:nvContentPartPr>
                <p14:xfrm>
                  <a:off x="6745680" y="6650194"/>
                  <a:ext cx="74520" cy="6048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727377" y="6631919"/>
                    <a:ext cx="111126" cy="974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2" name="Group 6191">
              <a:extLst>
                <a:ext uri="{FF2B5EF4-FFF2-40B4-BE49-F238E27FC236}">
                  <a16:creationId xmlns:a16="http://schemas.microsoft.com/office/drawing/2014/main" id="{2691C998-14A3-C949-8EAF-482ABE5A35C9}"/>
                </a:ext>
              </a:extLst>
            </p:cNvPr>
            <p:cNvGrpSpPr/>
            <p:nvPr/>
          </p:nvGrpSpPr>
          <p:grpSpPr>
            <a:xfrm>
              <a:off x="7320429" y="6227898"/>
              <a:ext cx="896760" cy="506880"/>
              <a:chOff x="7570800" y="6184354"/>
              <a:chExt cx="896760" cy="50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14:cNvPr>
                  <p14:cNvContentPartPr/>
                  <p14:nvPr/>
                </p14:nvContentPartPr>
                <p14:xfrm>
                  <a:off x="7570800" y="6322954"/>
                  <a:ext cx="81000" cy="126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52510" y="6304706"/>
                    <a:ext cx="117581" cy="49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14:cNvPr>
                  <p14:cNvContentPartPr/>
                  <p14:nvPr/>
                </p14:nvContentPartPr>
                <p14:xfrm>
                  <a:off x="7584480" y="6380194"/>
                  <a:ext cx="104040" cy="205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566197" y="6361857"/>
                    <a:ext cx="140606" cy="57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14:cNvPr>
                  <p14:cNvContentPartPr/>
                  <p14:nvPr/>
                </p14:nvContentPartPr>
                <p14:xfrm>
                  <a:off x="7800840" y="6324394"/>
                  <a:ext cx="114840" cy="12024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82570" y="6306030"/>
                    <a:ext cx="151380" cy="1574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14:cNvPr>
                  <p14:cNvContentPartPr/>
                  <p14:nvPr/>
                </p14:nvContentPartPr>
                <p14:xfrm>
                  <a:off x="7812360" y="6184354"/>
                  <a:ext cx="95400" cy="6408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794064" y="6166045"/>
                    <a:ext cx="131992" cy="101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14:cNvPr>
                  <p14:cNvContentPartPr/>
                  <p14:nvPr/>
                </p14:nvContentPartPr>
                <p14:xfrm>
                  <a:off x="7921080" y="6511594"/>
                  <a:ext cx="48600" cy="6120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902421" y="6493364"/>
                    <a:ext cx="85050" cy="97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14:cNvPr>
                  <p14:cNvContentPartPr/>
                  <p14:nvPr/>
                </p14:nvContentPartPr>
                <p14:xfrm>
                  <a:off x="8080200" y="6366154"/>
                  <a:ext cx="18360" cy="601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62267" y="6347421"/>
                    <a:ext cx="54226" cy="97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14:cNvPr>
                  <p14:cNvContentPartPr/>
                  <p14:nvPr/>
                </p14:nvContentPartPr>
                <p14:xfrm>
                  <a:off x="8046000" y="6392074"/>
                  <a:ext cx="106200" cy="30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27720" y="6373324"/>
                    <a:ext cx="143196" cy="67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14:cNvPr>
                  <p14:cNvContentPartPr/>
                  <p14:nvPr/>
                </p14:nvContentPartPr>
                <p14:xfrm>
                  <a:off x="8195040" y="6325834"/>
                  <a:ext cx="144000" cy="9828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176276" y="6307488"/>
                    <a:ext cx="181091" cy="13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14:cNvPr>
                  <p14:cNvContentPartPr/>
                  <p14:nvPr/>
                </p14:nvContentPartPr>
                <p14:xfrm>
                  <a:off x="8298000" y="6531394"/>
                  <a:ext cx="96840" cy="1018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79243" y="6512672"/>
                    <a:ext cx="133918" cy="138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14:cNvPr>
                  <p14:cNvContentPartPr/>
                  <p14:nvPr/>
                </p14:nvContentPartPr>
                <p14:xfrm>
                  <a:off x="8344440" y="6428074"/>
                  <a:ext cx="75240" cy="6984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326067" y="6409855"/>
                    <a:ext cx="112423" cy="1062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14:cNvPr>
                  <p14:cNvContentPartPr/>
                  <p14:nvPr/>
                </p14:nvContentPartPr>
                <p14:xfrm>
                  <a:off x="8393760" y="6629314"/>
                  <a:ext cx="73800" cy="6192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375419" y="6610564"/>
                    <a:ext cx="110918" cy="989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38D61520-39C5-6643-B793-1DFCAF68C5E8}"/>
                </a:ext>
              </a:extLst>
            </p:cNvPr>
            <p:cNvGrpSpPr/>
            <p:nvPr/>
          </p:nvGrpSpPr>
          <p:grpSpPr>
            <a:xfrm>
              <a:off x="4751280" y="3576154"/>
              <a:ext cx="662400" cy="590400"/>
              <a:chOff x="4751280" y="3576154"/>
              <a:chExt cx="662400" cy="59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14:cNvPr>
                  <p14:cNvContentPartPr/>
                  <p14:nvPr/>
                </p14:nvContentPartPr>
                <p14:xfrm>
                  <a:off x="4791960" y="3846154"/>
                  <a:ext cx="113760" cy="171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773583" y="3827365"/>
                    <a:ext cx="150951" cy="20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14:cNvPr>
                  <p14:cNvContentPartPr/>
                  <p14:nvPr/>
                </p14:nvContentPartPr>
                <p14:xfrm>
                  <a:off x="4822560" y="3926074"/>
                  <a:ext cx="103320" cy="1908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803814" y="3907428"/>
                    <a:ext cx="140376" cy="55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14:cNvPr>
                  <p14:cNvContentPartPr/>
                  <p14:nvPr/>
                </p14:nvContentPartPr>
                <p14:xfrm>
                  <a:off x="4926960" y="4069714"/>
                  <a:ext cx="11160" cy="968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908932" y="4050957"/>
                    <a:ext cx="47645" cy="13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14:cNvPr>
                  <p14:cNvContentPartPr/>
                  <p14:nvPr/>
                </p14:nvContentPartPr>
                <p14:xfrm>
                  <a:off x="4773240" y="3721954"/>
                  <a:ext cx="146160" cy="745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54479" y="3703651"/>
                    <a:ext cx="183245" cy="111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14:cNvPr>
                  <p14:cNvContentPartPr/>
                  <p14:nvPr/>
                </p14:nvContentPartPr>
                <p14:xfrm>
                  <a:off x="4751280" y="3576154"/>
                  <a:ext cx="201960" cy="11124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32960" y="3557396"/>
                    <a:ext cx="239037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14:cNvPr>
                  <p14:cNvContentPartPr/>
                  <p14:nvPr/>
                </p14:nvContentPartPr>
                <p14:xfrm>
                  <a:off x="5105520" y="3819874"/>
                  <a:ext cx="59760" cy="1962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087199" y="3801562"/>
                    <a:ext cx="96837" cy="233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14:cNvPr>
                  <p14:cNvContentPartPr/>
                  <p14:nvPr/>
                </p14:nvContentPartPr>
                <p14:xfrm>
                  <a:off x="5209200" y="3899074"/>
                  <a:ext cx="144720" cy="9468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190892" y="3880749"/>
                    <a:ext cx="181772" cy="131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14:cNvPr>
                  <p14:cNvContentPartPr/>
                  <p14:nvPr/>
                </p14:nvContentPartPr>
                <p14:xfrm>
                  <a:off x="5317560" y="3798994"/>
                  <a:ext cx="96120" cy="33192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298773" y="3780239"/>
                    <a:ext cx="133257" cy="3689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3" name="Group 6222">
              <a:extLst>
                <a:ext uri="{FF2B5EF4-FFF2-40B4-BE49-F238E27FC236}">
                  <a16:creationId xmlns:a16="http://schemas.microsoft.com/office/drawing/2014/main" id="{42559B66-CA3D-EB4C-AB1F-F2CEF8164A20}"/>
                </a:ext>
              </a:extLst>
            </p:cNvPr>
            <p:cNvGrpSpPr/>
            <p:nvPr/>
          </p:nvGrpSpPr>
          <p:grpSpPr>
            <a:xfrm>
              <a:off x="5453280" y="5016514"/>
              <a:ext cx="2082240" cy="67320"/>
              <a:chOff x="5453280" y="5016514"/>
              <a:chExt cx="2082240" cy="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14:cNvPr>
                  <p14:cNvContentPartPr/>
                  <p14:nvPr/>
                </p14:nvContentPartPr>
                <p14:xfrm>
                  <a:off x="5453280" y="5048554"/>
                  <a:ext cx="163800" cy="35280"/>
                </p14:xfrm>
              </p:contentPart>
            </mc:Choice>
            <mc:Fallback xmlns="">
              <p:pic>
                <p:nvPicPr>
                  <p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434498" y="5030261"/>
                    <a:ext cx="200928" cy="723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14:cNvPr>
                  <p14:cNvContentPartPr/>
                  <p14:nvPr/>
                </p14:nvContentPartPr>
                <p14:xfrm>
                  <a:off x="5731200" y="5061514"/>
                  <a:ext cx="132480" cy="3240"/>
                </p14:xfrm>
              </p:contentPart>
            </mc:Choice>
            <mc:Fallback xmlns="">
              <p:pic>
                <p:nvPicPr>
                  <p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12461" y="5044504"/>
                    <a:ext cx="169086" cy="37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14:cNvPr>
                  <p14:cNvContentPartPr/>
                  <p14:nvPr/>
                </p14:nvContentPartPr>
                <p14:xfrm>
                  <a:off x="6039000" y="5034154"/>
                  <a:ext cx="125280" cy="1692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020230" y="5015499"/>
                    <a:ext cx="162384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14:cNvPr>
                  <p14:cNvContentPartPr/>
                  <p14:nvPr/>
                </p14:nvContentPartPr>
                <p14:xfrm>
                  <a:off x="6329880" y="5039914"/>
                  <a:ext cx="119160" cy="180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311615" y="5021014"/>
                    <a:ext cx="155691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14:cNvPr>
                  <p14:cNvContentPartPr/>
                  <p14:nvPr/>
                </p14:nvContentPartPr>
                <p14:xfrm>
                  <a:off x="6623640" y="5050714"/>
                  <a:ext cx="125280" cy="756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605306" y="5033074"/>
                    <a:ext cx="1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14:cNvPr>
                  <p14:cNvContentPartPr/>
                  <p14:nvPr/>
                </p14:nvContentPartPr>
                <p14:xfrm>
                  <a:off x="6900840" y="5054314"/>
                  <a:ext cx="150480" cy="1836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882521" y="5036381"/>
                    <a:ext cx="187555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14:cNvPr>
                  <p14:cNvContentPartPr/>
                  <p14:nvPr/>
                </p14:nvContentPartPr>
                <p14:xfrm>
                  <a:off x="7157160" y="5034874"/>
                  <a:ext cx="106200" cy="82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138880" y="5016135"/>
                    <a:ext cx="14276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14:cNvPr>
                  <p14:cNvContentPartPr/>
                  <p14:nvPr/>
                </p14:nvContentPartPr>
                <p14:xfrm>
                  <a:off x="7390080" y="5034154"/>
                  <a:ext cx="102600" cy="61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371743" y="5015357"/>
                    <a:ext cx="13971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14:cNvPr>
                  <p14:cNvContentPartPr/>
                  <p14:nvPr/>
                </p14:nvContentPartPr>
                <p14:xfrm>
                  <a:off x="7521120" y="5016514"/>
                  <a:ext cx="14400" cy="324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502793" y="4999504"/>
                    <a:ext cx="51491" cy="3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2" name="Group 6231">
              <a:extLst>
                <a:ext uri="{FF2B5EF4-FFF2-40B4-BE49-F238E27FC236}">
                  <a16:creationId xmlns:a16="http://schemas.microsoft.com/office/drawing/2014/main" id="{8575F6BC-7DDF-2249-8754-3421979CBC69}"/>
                </a:ext>
              </a:extLst>
            </p:cNvPr>
            <p:cNvGrpSpPr/>
            <p:nvPr/>
          </p:nvGrpSpPr>
          <p:grpSpPr>
            <a:xfrm>
              <a:off x="4575600" y="4761994"/>
              <a:ext cx="772200" cy="581040"/>
              <a:chOff x="4575600" y="4761994"/>
              <a:chExt cx="772200" cy="58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14:cNvPr>
                  <p14:cNvContentPartPr/>
                  <p14:nvPr/>
                </p14:nvContentPartPr>
                <p14:xfrm>
                  <a:off x="4602600" y="5031274"/>
                  <a:ext cx="152640" cy="188280"/>
                </p14:xfrm>
              </p:contentPart>
            </mc:Choice>
            <mc:Fallback xmlns="">
              <p:pic>
                <p:nvPicPr>
                  <p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584283" y="5012533"/>
                    <a:ext cx="189710" cy="224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14:cNvPr>
                  <p14:cNvContentPartPr/>
                  <p14:nvPr/>
                </p14:nvContentPartPr>
                <p14:xfrm>
                  <a:off x="4575600" y="4845514"/>
                  <a:ext cx="145440" cy="8964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557311" y="4826803"/>
                    <a:ext cx="182018" cy="126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14:cNvPr>
                  <p14:cNvContentPartPr/>
                  <p14:nvPr/>
                </p14:nvContentPartPr>
                <p14:xfrm>
                  <a:off x="4794840" y="5246914"/>
                  <a:ext cx="15480" cy="9612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776780" y="5228127"/>
                    <a:ext cx="52030" cy="133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14:cNvPr>
                  <p14:cNvContentPartPr/>
                  <p14:nvPr/>
                </p14:nvContentPartPr>
                <p14:xfrm>
                  <a:off x="4586400" y="4761994"/>
                  <a:ext cx="175320" cy="124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567647" y="4743201"/>
                    <a:ext cx="211954" cy="161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14:cNvPr>
                  <p14:cNvContentPartPr/>
                  <p14:nvPr/>
                </p14:nvContentPartPr>
                <p14:xfrm>
                  <a:off x="4996800" y="4938394"/>
                  <a:ext cx="73080" cy="23616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977983" y="4919623"/>
                    <a:ext cx="110276" cy="273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14:cNvPr>
                  <p14:cNvContentPartPr/>
                  <p14:nvPr/>
                </p14:nvContentPartPr>
                <p14:xfrm>
                  <a:off x="5164920" y="4940554"/>
                  <a:ext cx="77400" cy="21024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5146554" y="4921798"/>
                    <a:ext cx="114569" cy="2468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14:cNvPr>
                  <p14:cNvContentPartPr/>
                  <p14:nvPr/>
                </p14:nvContentPartPr>
                <p14:xfrm>
                  <a:off x="5264640" y="4920034"/>
                  <a:ext cx="83160" cy="3261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245918" y="4901720"/>
                    <a:ext cx="119733" cy="3627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14:cNvPr>
                <p14:cNvContentPartPr/>
                <p14:nvPr/>
              </p14:nvContentPartPr>
              <p14:xfrm>
                <a:off x="6711480" y="4358434"/>
                <a:ext cx="69120" cy="55440"/>
              </p14:xfrm>
            </p:contentPart>
          </mc:Choice>
          <mc:Fallback xmlns="">
            <p:pic>
              <p:nvPicPr>
                <p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3222" y="4340100"/>
                  <a:ext cx="106071" cy="92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14:cNvPr>
                <p14:cNvContentPartPr/>
                <p14:nvPr/>
              </p14:nvContentPartPr>
              <p14:xfrm>
                <a:off x="6737040" y="3588394"/>
                <a:ext cx="284760" cy="68832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289" y="3570062"/>
                  <a:ext cx="321827" cy="725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14:cNvPr>
                <p14:cNvContentPartPr/>
                <p14:nvPr/>
              </p14:nvContentPartPr>
              <p14:xfrm>
                <a:off x="6010725" y="3691307"/>
                <a:ext cx="479880" cy="90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92402" y="3672545"/>
                  <a:ext cx="516962" cy="944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14:cNvPr>
                <p14:cNvContentPartPr/>
                <p14:nvPr/>
              </p14:nvContentPartPr>
              <p14:xfrm>
                <a:off x="6050685" y="3680507"/>
                <a:ext cx="1058400" cy="65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354" y="3661746"/>
                  <a:ext cx="1095499" cy="68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14:cNvPr>
                <p14:cNvContentPartPr/>
                <p14:nvPr/>
              </p14:nvContentPartPr>
              <p14:xfrm>
                <a:off x="6475485" y="4562147"/>
                <a:ext cx="1072080" cy="55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6723" y="4543384"/>
                  <a:ext cx="1109169" cy="592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14:cNvPr>
                <p14:cNvContentPartPr/>
                <p14:nvPr/>
              </p14:nvContentPartPr>
              <p14:xfrm>
                <a:off x="7095765" y="4289987"/>
                <a:ext cx="108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645" y="4272118"/>
                  <a:ext cx="31320" cy="40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14:cNvPr>
                <p14:cNvContentPartPr/>
                <p14:nvPr/>
              </p14:nvContentPartPr>
              <p14:xfrm>
                <a:off x="6021885" y="3686267"/>
                <a:ext cx="159840" cy="27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3157" y="3667520"/>
                  <a:ext cx="196425" cy="31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14:cNvPr>
                <p14:cNvContentPartPr/>
                <p14:nvPr/>
              </p14:nvContentPartPr>
              <p14:xfrm>
                <a:off x="7378725" y="5115107"/>
                <a:ext cx="10260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388" y="5096631"/>
                  <a:ext cx="139711" cy="49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14:cNvPr>
                <p14:cNvContentPartPr/>
                <p14:nvPr/>
              </p14:nvContentPartPr>
              <p14:xfrm>
                <a:off x="5952765" y="3450467"/>
                <a:ext cx="338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34307" y="3431688"/>
                  <a:ext cx="71196" cy="17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14:cNvPr>
                <p14:cNvContentPartPr/>
                <p14:nvPr/>
              </p14:nvContentPartPr>
              <p14:xfrm>
                <a:off x="6004965" y="3671867"/>
                <a:ext cx="133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6919" y="3653499"/>
                  <a:ext cx="49843" cy="149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14:cNvPr>
                <p14:cNvContentPartPr/>
                <p14:nvPr/>
              </p14:nvContentPartPr>
              <p14:xfrm>
                <a:off x="6002805" y="3942947"/>
                <a:ext cx="972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5055" y="3924651"/>
                  <a:ext cx="45219" cy="175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14:cNvPr>
                <p14:cNvContentPartPr/>
                <p14:nvPr/>
              </p14:nvContentPartPr>
              <p14:xfrm>
                <a:off x="6012165" y="4322747"/>
                <a:ext cx="6120" cy="10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805" y="4304029"/>
                  <a:ext cx="43277" cy="14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14:cNvPr>
                <p14:cNvContentPartPr/>
                <p14:nvPr/>
              </p14:nvContentPartPr>
              <p14:xfrm>
                <a:off x="6029085" y="4616507"/>
                <a:ext cx="9720" cy="12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0087" y="4598143"/>
                  <a:ext cx="47275" cy="157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14:cNvPr>
                <p14:cNvContentPartPr/>
                <p14:nvPr/>
              </p14:nvContentPartPr>
              <p14:xfrm>
                <a:off x="6039885" y="4954187"/>
                <a:ext cx="16200" cy="12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21980" y="4935397"/>
                  <a:ext cx="52011" cy="163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14:cNvPr>
                <p14:cNvContentPartPr/>
                <p14:nvPr/>
              </p14:nvContentPartPr>
              <p14:xfrm>
                <a:off x="7542165" y="4442987"/>
                <a:ext cx="2664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3386" y="4424660"/>
                  <a:ext cx="63761" cy="195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14:cNvPr>
                <p14:cNvContentPartPr/>
                <p14:nvPr/>
              </p14:nvContentPartPr>
              <p14:xfrm>
                <a:off x="7558725" y="4773467"/>
                <a:ext cx="14760" cy="12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40492" y="4754685"/>
                  <a:ext cx="51660" cy="162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14:cNvPr>
                <p14:cNvContentPartPr/>
                <p14:nvPr/>
              </p14:nvContentPartPr>
              <p14:xfrm>
                <a:off x="7556565" y="4963547"/>
                <a:ext cx="828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8262" y="4944777"/>
                  <a:ext cx="45322" cy="1973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76" name="Group 6275">
              <a:extLst>
                <a:ext uri="{FF2B5EF4-FFF2-40B4-BE49-F238E27FC236}">
                  <a16:creationId xmlns:a16="http://schemas.microsoft.com/office/drawing/2014/main" id="{B2EC551F-C50B-EF44-9146-F4385B57ED49}"/>
                </a:ext>
              </a:extLst>
            </p:cNvPr>
            <p:cNvGrpSpPr/>
            <p:nvPr/>
          </p:nvGrpSpPr>
          <p:grpSpPr>
            <a:xfrm>
              <a:off x="6685920" y="3179794"/>
              <a:ext cx="2158920" cy="1145473"/>
              <a:chOff x="6685920" y="3179794"/>
              <a:chExt cx="2158920" cy="11454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14:cNvPr>
                  <p14:cNvContentPartPr/>
                  <p14:nvPr/>
                </p14:nvContentPartPr>
                <p14:xfrm>
                  <a:off x="6685920" y="4233514"/>
                  <a:ext cx="119880" cy="824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667107" y="4215194"/>
                    <a:ext cx="157069" cy="11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14:cNvPr>
                  <p14:cNvContentPartPr/>
                  <p14:nvPr/>
                </p14:nvContentPartPr>
                <p14:xfrm>
                  <a:off x="6795000" y="3244594"/>
                  <a:ext cx="52560" cy="2595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776756" y="3225836"/>
                    <a:ext cx="89048" cy="2962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14:cNvPr>
                  <p14:cNvContentPartPr/>
                  <p14:nvPr/>
                </p14:nvContentPartPr>
                <p14:xfrm>
                  <a:off x="6918480" y="3298234"/>
                  <a:ext cx="60480" cy="15120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6899770" y="3279497"/>
                    <a:ext cx="97464" cy="188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14:cNvPr>
                  <p14:cNvContentPartPr/>
                  <p14:nvPr/>
                </p14:nvContentPartPr>
                <p14:xfrm>
                  <a:off x="7022160" y="3460594"/>
                  <a:ext cx="59760" cy="4104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003839" y="3442257"/>
                    <a:ext cx="96837" cy="78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14:cNvPr>
                  <p14:cNvContentPartPr/>
                  <p14:nvPr/>
                </p14:nvContentPartPr>
                <p14:xfrm>
                  <a:off x="6927120" y="3179794"/>
                  <a:ext cx="63360" cy="6048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908459" y="3161519"/>
                    <a:ext cx="99814" cy="9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14:cNvPr>
                  <p14:cNvContentPartPr/>
                  <p14:nvPr/>
                </p14:nvContentPartPr>
                <p14:xfrm>
                  <a:off x="7149240" y="3472474"/>
                  <a:ext cx="37440" cy="88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130520" y="3453699"/>
                    <a:ext cx="74009" cy="125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14:cNvPr>
                  <p14:cNvContentPartPr/>
                  <p14:nvPr/>
                </p14:nvContentPartPr>
                <p14:xfrm>
                  <a:off x="7245000" y="3320554"/>
                  <a:ext cx="68400" cy="15768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226702" y="3302260"/>
                    <a:ext cx="105432" cy="194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14:cNvPr>
                  <p14:cNvContentPartPr/>
                  <p14:nvPr/>
                </p14:nvContentPartPr>
                <p14:xfrm>
                  <a:off x="7274160" y="3386074"/>
                  <a:ext cx="42480" cy="2736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255329" y="3367099"/>
                    <a:ext cx="79705" cy="6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14:cNvPr>
                  <p14:cNvContentPartPr/>
                  <p14:nvPr/>
                </p14:nvContentPartPr>
                <p14:xfrm>
                  <a:off x="7200720" y="3208234"/>
                  <a:ext cx="107640" cy="6336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182417" y="3189573"/>
                    <a:ext cx="144682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14:cNvPr>
                  <p14:cNvContentPartPr/>
                  <p14:nvPr/>
                </p14:nvContentPartPr>
                <p14:xfrm>
                  <a:off x="7375680" y="3484714"/>
                  <a:ext cx="21240" cy="669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7357041" y="3466452"/>
                    <a:ext cx="58085" cy="10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14:cNvPr>
                  <p14:cNvContentPartPr/>
                  <p14:nvPr/>
                </p14:nvContentPartPr>
                <p14:xfrm>
                  <a:off x="7374960" y="3221914"/>
                  <a:ext cx="143280" cy="23256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7356176" y="3203588"/>
                    <a:ext cx="180410" cy="2696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14:cNvPr>
                  <p14:cNvContentPartPr/>
                  <p14:nvPr/>
                </p14:nvContentPartPr>
                <p14:xfrm>
                  <a:off x="7509405" y="4170107"/>
                  <a:ext cx="1080" cy="64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494285" y="4151963"/>
                    <a:ext cx="3132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14:cNvPr>
                  <p14:cNvContentPartPr/>
                  <p14:nvPr/>
                </p14:nvContentPartPr>
                <p14:xfrm>
                  <a:off x="7504365" y="4181267"/>
                  <a:ext cx="10080" cy="144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485958" y="4162503"/>
                    <a:ext cx="47332" cy="1810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14:cNvPr>
                  <p14:cNvContentPartPr/>
                  <p14:nvPr/>
                </p14:nvContentPartPr>
                <p14:xfrm>
                  <a:off x="7069680" y="3773434"/>
                  <a:ext cx="537120" cy="33084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051354" y="3755102"/>
                    <a:ext cx="573772" cy="367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14:cNvPr>
                  <p14:cNvContentPartPr/>
                  <p14:nvPr/>
                </p14:nvContentPartPr>
                <p14:xfrm>
                  <a:off x="7037280" y="4093474"/>
                  <a:ext cx="117720" cy="97560"/>
                </p14:xfrm>
              </p:contentPart>
            </mc:Choice>
            <mc:Fallback xmlns="">
              <p:pic>
                <p:nvPicPr>
                  <p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7018968" y="4075181"/>
                    <a:ext cx="154780" cy="134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14:cNvPr>
                  <p14:cNvContentPartPr/>
                  <p14:nvPr/>
                </p14:nvContentPartPr>
                <p14:xfrm>
                  <a:off x="7009920" y="4061074"/>
                  <a:ext cx="49680" cy="10872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6991181" y="4042809"/>
                    <a:ext cx="86722" cy="145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14:cNvPr>
                  <p14:cNvContentPartPr/>
                  <p14:nvPr/>
                </p14:nvContentPartPr>
                <p14:xfrm>
                  <a:off x="7698600" y="3533314"/>
                  <a:ext cx="194040" cy="24408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679850" y="3515008"/>
                    <a:ext cx="231104" cy="280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14:cNvPr>
                  <p14:cNvContentPartPr/>
                  <p14:nvPr/>
                </p14:nvContentPartPr>
                <p14:xfrm>
                  <a:off x="7916400" y="3548434"/>
                  <a:ext cx="99000" cy="17316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897647" y="3530115"/>
                    <a:ext cx="136070" cy="20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14:cNvPr>
                  <p14:cNvContentPartPr/>
                  <p14:nvPr/>
                </p14:nvContentPartPr>
                <p14:xfrm>
                  <a:off x="8027280" y="3714754"/>
                  <a:ext cx="158760" cy="83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008962" y="3696468"/>
                    <a:ext cx="195397" cy="119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14:cNvPr>
                  <p14:cNvContentPartPr/>
                  <p14:nvPr/>
                </p14:nvContentPartPr>
                <p14:xfrm>
                  <a:off x="8203680" y="3689914"/>
                  <a:ext cx="66960" cy="7668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84983" y="3671615"/>
                    <a:ext cx="103918" cy="11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14:cNvPr>
                  <p14:cNvContentPartPr/>
                  <p14:nvPr/>
                </p14:nvContentPartPr>
                <p14:xfrm>
                  <a:off x="8300160" y="3689914"/>
                  <a:ext cx="120240" cy="684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81796" y="3671616"/>
                    <a:ext cx="157405" cy="105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14:cNvPr>
                  <p14:cNvContentPartPr/>
                  <p14:nvPr/>
                </p14:nvContentPartPr>
                <p14:xfrm>
                  <a:off x="8335800" y="3701074"/>
                  <a:ext cx="67320" cy="939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17124" y="3682369"/>
                    <a:ext cx="103803" cy="130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14:cNvPr>
                  <p14:cNvContentPartPr/>
                  <p14:nvPr/>
                </p14:nvContentPartPr>
                <p14:xfrm>
                  <a:off x="8452440" y="3566794"/>
                  <a:ext cx="73800" cy="1980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434099" y="3548285"/>
                    <a:ext cx="110918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14:cNvPr>
                  <p14:cNvContentPartPr/>
                  <p14:nvPr/>
                </p14:nvContentPartPr>
                <p14:xfrm>
                  <a:off x="8602920" y="3461314"/>
                  <a:ext cx="28800" cy="9180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584156" y="3442954"/>
                    <a:ext cx="65891" cy="128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14:cNvPr>
                  <p14:cNvContentPartPr/>
                  <p14:nvPr/>
                </p14:nvContentPartPr>
                <p14:xfrm>
                  <a:off x="8605800" y="3628354"/>
                  <a:ext cx="109080" cy="2952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587038" y="3609849"/>
                    <a:ext cx="146167" cy="6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14:cNvPr>
                  <p14:cNvContentPartPr/>
                  <p14:nvPr/>
                </p14:nvContentPartPr>
                <p14:xfrm>
                  <a:off x="8608680" y="3741394"/>
                  <a:ext cx="236160" cy="10044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589909" y="3723053"/>
                    <a:ext cx="273265" cy="1375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14:cNvPr>
                  <p14:cNvContentPartPr/>
                  <p14:nvPr/>
                </p14:nvContentPartPr>
                <p14:xfrm>
                  <a:off x="7022160" y="4144954"/>
                  <a:ext cx="50400" cy="3456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003912" y="4126580"/>
                    <a:ext cx="86897" cy="71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14:cNvPr>
                  <p14:cNvContentPartPr/>
                  <p14:nvPr/>
                </p14:nvContentPartPr>
                <p14:xfrm>
                  <a:off x="7080840" y="4102114"/>
                  <a:ext cx="74520" cy="1980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062537" y="4084036"/>
                    <a:ext cx="111126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14:cNvPr>
                  <p14:cNvContentPartPr/>
                  <p14:nvPr/>
                </p14:nvContentPartPr>
                <p14:xfrm>
                  <a:off x="7068600" y="4114714"/>
                  <a:ext cx="14760" cy="3744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7050367" y="4095994"/>
                    <a:ext cx="51660" cy="74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14:cNvPr>
                  <p14:cNvContentPartPr/>
                  <p14:nvPr/>
                </p14:nvContentPartPr>
                <p14:xfrm>
                  <a:off x="7053480" y="4111114"/>
                  <a:ext cx="9720" cy="3348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035308" y="4092852"/>
                    <a:ext cx="45219" cy="700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14:cNvPr>
                <p14:cNvContentPartPr/>
                <p14:nvPr/>
              </p14:nvContentPartPr>
              <p14:xfrm>
                <a:off x="6754320" y="4305514"/>
                <a:ext cx="7560" cy="5436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36680" y="4286814"/>
                  <a:ext cx="42840" cy="9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14:cNvPr>
                <p14:cNvContentPartPr/>
                <p14:nvPr/>
              </p14:nvContentPartPr>
              <p14:xfrm>
                <a:off x="6737760" y="4326034"/>
                <a:ext cx="28080" cy="5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894" y="4307786"/>
                  <a:ext cx="65374" cy="8689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281" name="Picture 6280">
            <a:extLst>
              <a:ext uri="{FF2B5EF4-FFF2-40B4-BE49-F238E27FC236}">
                <a16:creationId xmlns:a16="http://schemas.microsoft.com/office/drawing/2014/main" id="{C67F5A02-DABC-5146-BBCF-55E622F0E320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11388" y="4094459"/>
            <a:ext cx="3650400" cy="468000"/>
          </a:xfrm>
          <a:prstGeom prst="rect">
            <a:avLst/>
          </a:prstGeom>
        </p:spPr>
      </p:pic>
      <p:sp>
        <p:nvSpPr>
          <p:cNvPr id="6282" name="TextBox 6281">
            <a:extLst>
              <a:ext uri="{FF2B5EF4-FFF2-40B4-BE49-F238E27FC236}">
                <a16:creationId xmlns:a16="http://schemas.microsoft.com/office/drawing/2014/main" id="{DEB2B6D8-CC88-7447-9755-EB35537F5483}"/>
              </a:ext>
            </a:extLst>
          </p:cNvPr>
          <p:cNvSpPr txBox="1"/>
          <p:nvPr/>
        </p:nvSpPr>
        <p:spPr>
          <a:xfrm>
            <a:off x="388558" y="4788541"/>
            <a:ext cx="43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its “profiled” value</a:t>
            </a:r>
          </a:p>
        </p:txBody>
      </p:sp>
      <p:pic>
        <p:nvPicPr>
          <p:cNvPr id="6283" name="Picture 6282">
            <a:extLst>
              <a:ext uri="{FF2B5EF4-FFF2-40B4-BE49-F238E27FC236}">
                <a16:creationId xmlns:a16="http://schemas.microsoft.com/office/drawing/2014/main" id="{1E5A126F-D97D-6842-B107-82EDE85AB5A0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21833" y="5713826"/>
            <a:ext cx="32571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38229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80366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both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44905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parameter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of posterior pdf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</a:t>
            </a:r>
          </a:p>
        </p:txBody>
      </p:sp>
    </p:spTree>
    <p:extLst>
      <p:ext uri="{BB962C8B-B14F-4D97-AF65-F5344CB8AC3E}">
        <p14:creationId xmlns:p14="http://schemas.microsoft.com/office/powerpoint/2010/main" val="3699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51" y="562655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801F7-120B-2A38-5ABA-4E75EB298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623" y="4693740"/>
            <a:ext cx="4509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064636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174012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494562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07262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10462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51625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47805" y="3778849"/>
            <a:ext cx="83004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posterior only found as a proportionality.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5616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8564C-CE79-FD88-BA28-9A3D7C1374C7}"/>
              </a:ext>
            </a:extLst>
          </p:cNvPr>
          <p:cNvSpPr txBox="1"/>
          <p:nvPr/>
        </p:nvSpPr>
        <p:spPr>
          <a:xfrm>
            <a:off x="1418781" y="469621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2.996   →</a:t>
            </a:r>
          </a:p>
        </p:txBody>
      </p:sp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307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42914" y="1131285"/>
            <a:ext cx="8436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bonus exercise on Bayesian parameter estimation is 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https://www.pp.rhul.ac.uk/~cowan/stat/exercises/bayes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	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28882" y="295729"/>
            <a:ext cx="8899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exercise:  Bayesian parameter estimation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EB9EA7-2336-37D5-4372-A82E88AC4B8D}"/>
              </a:ext>
            </a:extLst>
          </p:cNvPr>
          <p:cNvSpPr txBox="1"/>
          <p:nvPr/>
        </p:nvSpPr>
        <p:spPr>
          <a:xfrm>
            <a:off x="540430" y="5572978"/>
            <a:ext cx="860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Acknowledgements:  thanks to Greg Ashton and Asher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Kaboth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their valuable input.</a:t>
            </a:r>
          </a:p>
        </p:txBody>
      </p:sp>
    </p:spTree>
    <p:extLst>
      <p:ext uri="{BB962C8B-B14F-4D97-AF65-F5344CB8AC3E}">
        <p14:creationId xmlns:p14="http://schemas.microsoft.com/office/powerpoint/2010/main" val="30239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(prob sheet 8)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38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B5B78-49BD-3DB2-B669-634EEBBE0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1840999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30741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AD7C9-9188-DC19-FB78-A6F3C594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7" y="1579563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942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6F62F-2BBA-2804-5A9F-8E147564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00175"/>
            <a:ext cx="6240000" cy="46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136004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791738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249811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385457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900535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5000043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565514"/>
            <a:ext cx="1816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5377D4-DFB8-5D80-FADD-71A51726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3435167"/>
            <a:ext cx="4080000" cy="306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Auxiliary measurement for 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ξ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460715" y="989799"/>
            <a:ext cx="822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an auxiliary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E9FD83-F52B-EFFF-B47D-532E71F4F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42" y="3210700"/>
            <a:ext cx="4320000" cy="32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B7BB92-7E7F-3276-F316-C94BD8971545}"/>
              </a:ext>
            </a:extLst>
          </p:cNvPr>
          <p:cNvSpPr txBox="1"/>
          <p:nvPr/>
        </p:nvSpPr>
        <p:spPr>
          <a:xfrm>
            <a:off x="533398" y="2732313"/>
            <a:ext cx="778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Marginals closer to Gaussian, ACF falls more quickly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AF82C-40F4-232F-3D4C-CE3BA9EA52B7}"/>
              </a:ext>
            </a:extLst>
          </p:cNvPr>
          <p:cNvSpPr txBox="1"/>
          <p:nvPr/>
        </p:nvSpPr>
        <p:spPr>
          <a:xfrm>
            <a:off x="438943" y="2020011"/>
            <a:ext cx="274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into likelihood: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4C7D96-676C-241A-7D25-E893A541B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136" y="1875321"/>
            <a:ext cx="499470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684213" y="954766"/>
            <a:ext cx="822257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or mode +/- standard deviation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Similar to what is done with frequentist MLE (same 	numbers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emerge in large-sample limit)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Standard deviation from MCMC sample or from 	approximating core of posterior as Gaussian 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and central credible intervals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Equal upper and lower tail areas, 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or mode with HPD (highest probability density) interval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 shortest interval for given probability content.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Not invariant under transformation of parameter.</a:t>
            </a:r>
          </a:p>
        </p:txBody>
      </p:sp>
    </p:spTree>
    <p:extLst>
      <p:ext uri="{BB962C8B-B14F-4D97-AF65-F5344CB8AC3E}">
        <p14:creationId xmlns:p14="http://schemas.microsoft.com/office/powerpoint/2010/main" val="15684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88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– note probability to reject very small </a:t>
            </a:r>
            <a:r>
              <a:rPr lang="en-US" altLang="en-US" i="1" dirty="0">
                <a:solidFill>
                  <a:srgbClr val="0070C0"/>
                </a:solidFill>
              </a:rPr>
              <a:t>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(to which one has no sensitivity) is slightly greater than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1322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742B66-39DD-F3CF-700C-4A248157E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0" y="-10886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AC713-6678-0DD3-5B07-B2E9384CA250}"/>
              </a:ext>
            </a:extLst>
          </p:cNvPr>
          <p:cNvSpPr txBox="1"/>
          <p:nvPr/>
        </p:nvSpPr>
        <p:spPr>
          <a:xfrm>
            <a:off x="2291458" y="25057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6EACA-7BC5-F795-771A-49DBD0BAE919}"/>
              </a:ext>
            </a:extLst>
          </p:cNvPr>
          <p:cNvSpPr txBox="1"/>
          <p:nvPr/>
        </p:nvSpPr>
        <p:spPr>
          <a:xfrm>
            <a:off x="3879546" y="1434407"/>
            <a:ext cx="5019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  =  0.1979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                  =  0.3326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                =  0.2434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=  [0.1163, 0.2795]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  [0.1167, 0.5485]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  [0.1586, 0.6226]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              =  [0.0983, 0.3604]</a:t>
            </a:r>
          </a:p>
        </p:txBody>
      </p:sp>
    </p:spTree>
    <p:extLst>
      <p:ext uri="{BB962C8B-B14F-4D97-AF65-F5344CB8AC3E}">
        <p14:creationId xmlns:p14="http://schemas.microsoft.com/office/powerpoint/2010/main" val="42306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236719-F6A5-74CE-6B25-1F136D211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0" y="-10886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A3BBC-B912-2F52-80B9-801A7328B035}"/>
              </a:ext>
            </a:extLst>
          </p:cNvPr>
          <p:cNvSpPr txBox="1"/>
          <p:nvPr/>
        </p:nvSpPr>
        <p:spPr>
          <a:xfrm>
            <a:off x="2286000" y="24814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 using auxiliary measurement for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ED7E1-2B8B-5BDF-546F-34B459CF8900}"/>
              </a:ext>
            </a:extLst>
          </p:cNvPr>
          <p:cNvSpPr txBox="1"/>
          <p:nvPr/>
        </p:nvSpPr>
        <p:spPr>
          <a:xfrm>
            <a:off x="3878443" y="1436917"/>
            <a:ext cx="5019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  =  0.2001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                  =  0.2234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                =  0.2153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=  [0.1284, 0.2717]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  [0.1516, 0.2951]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  [0.1557, 0.2872]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              =  [0.1415, 0.2688]</a:t>
            </a:r>
          </a:p>
        </p:txBody>
      </p:sp>
    </p:spTree>
    <p:extLst>
      <p:ext uri="{BB962C8B-B14F-4D97-AF65-F5344CB8AC3E}">
        <p14:creationId xmlns:p14="http://schemas.microsoft.com/office/powerpoint/2010/main" val="33078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25199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901712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" y="768346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43" y="134868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81" y="1952908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05" y="3030087"/>
            <a:ext cx="4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905" y="411010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8694" y="4796308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638562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D85303-000A-D0AA-B74A-1C1315F4D9F2}"/>
              </a:ext>
            </a:extLst>
          </p:cNvPr>
          <p:cNvSpPr txBox="1"/>
          <p:nvPr/>
        </p:nvSpPr>
        <p:spPr>
          <a:xfrm>
            <a:off x="351064" y="5640641"/>
            <a:ext cx="8010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both observed and expected limits;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types of limits (Bayesian, CLs, F-C) can mitigate the issue.</a:t>
            </a:r>
          </a:p>
        </p:txBody>
      </p:sp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0773B4-7FF8-6BF0-71B5-5F131A2C5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80" y="2795105"/>
            <a:ext cx="4509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714902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this would imply a non-flat prior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164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217708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389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713008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169247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94483-C456-9653-ACCE-561FC7F6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75" y="1631203"/>
            <a:ext cx="6688553" cy="864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DB2C11-31F6-ED92-C2F8-033CC333191F}"/>
              </a:ext>
            </a:extLst>
          </p:cNvPr>
          <p:cNvCxnSpPr>
            <a:cxnSpLocks/>
          </p:cNvCxnSpPr>
          <p:nvPr/>
        </p:nvCxnSpPr>
        <p:spPr>
          <a:xfrm flipH="1" flipV="1">
            <a:off x="5262563" y="3935712"/>
            <a:ext cx="985837" cy="21600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C2F0B9F9-817B-A9B2-23E8-99E7143BCBE3}"/>
              </a:ext>
            </a:extLst>
          </p:cNvPr>
          <p:cNvGrpSpPr/>
          <p:nvPr/>
        </p:nvGrpSpPr>
        <p:grpSpPr>
          <a:xfrm>
            <a:off x="5153715" y="4706254"/>
            <a:ext cx="3171626" cy="1732726"/>
            <a:chOff x="5153715" y="4706254"/>
            <a:chExt cx="3171626" cy="17327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14:cNvPr>
                <p14:cNvContentPartPr/>
                <p14:nvPr/>
              </p14:nvContentPartPr>
              <p14:xfrm>
                <a:off x="5437133" y="5001654"/>
                <a:ext cx="69364" cy="119014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29586" y="4994094"/>
                  <a:ext cx="84459" cy="1205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14:cNvPr>
                <p14:cNvContentPartPr/>
                <p14:nvPr/>
              </p14:nvContentPartPr>
              <p14:xfrm>
                <a:off x="5464753" y="6168604"/>
                <a:ext cx="2014369" cy="6103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7192" y="6161065"/>
                  <a:ext cx="2029490" cy="76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14:cNvPr>
                <p14:cNvContentPartPr/>
                <p14:nvPr/>
              </p14:nvContentPartPr>
              <p14:xfrm>
                <a:off x="5233122" y="4886301"/>
                <a:ext cx="5963" cy="6714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5756" y="4878880"/>
                  <a:ext cx="20695" cy="21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310121-A99B-106E-CD59-564550DD2678}"/>
                </a:ext>
              </a:extLst>
            </p:cNvPr>
            <p:cNvGrpSpPr/>
            <p:nvPr/>
          </p:nvGrpSpPr>
          <p:grpSpPr>
            <a:xfrm>
              <a:off x="5153715" y="4741043"/>
              <a:ext cx="823889" cy="358874"/>
              <a:chOff x="2245301" y="931579"/>
              <a:chExt cx="945000" cy="42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14:cNvPr>
                  <p14:cNvContentPartPr/>
                  <p14:nvPr/>
                </p14:nvContentPartPr>
                <p14:xfrm>
                  <a:off x="2245301" y="999619"/>
                  <a:ext cx="203400" cy="3553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236637" y="990704"/>
                    <a:ext cx="220728" cy="373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14:cNvPr>
                  <p14:cNvContentPartPr/>
                  <p14:nvPr/>
                </p14:nvContentPartPr>
                <p14:xfrm>
                  <a:off x="2564621" y="931579"/>
                  <a:ext cx="53280" cy="17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556014" y="922670"/>
                    <a:ext cx="70084" cy="1913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14:cNvPr>
                  <p14:cNvContentPartPr/>
                  <p14:nvPr/>
                </p14:nvContentPartPr>
                <p14:xfrm>
                  <a:off x="2674781" y="1014739"/>
                  <a:ext cx="79560" cy="84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666124" y="1005804"/>
                    <a:ext cx="96874" cy="102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14:cNvPr>
                  <p14:cNvContentPartPr/>
                  <p14:nvPr/>
                </p14:nvContentPartPr>
                <p14:xfrm>
                  <a:off x="2867381" y="934459"/>
                  <a:ext cx="15120" cy="1904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858799" y="925532"/>
                    <a:ext cx="32283" cy="20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14:cNvPr>
                  <p14:cNvContentPartPr/>
                  <p14:nvPr/>
                </p14:nvContentPartPr>
                <p14:xfrm>
                  <a:off x="2965301" y="1032379"/>
                  <a:ext cx="107640" cy="1083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956640" y="1023455"/>
                    <a:ext cx="124549" cy="1262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14:cNvPr>
                  <p14:cNvContentPartPr/>
                  <p14:nvPr/>
                </p14:nvContentPartPr>
                <p14:xfrm>
                  <a:off x="3112541" y="947419"/>
                  <a:ext cx="77760" cy="2545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03855" y="938511"/>
                    <a:ext cx="95132" cy="2723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614F1C-32FF-CD1C-C1C9-72A1DF7B0B0F}"/>
                </a:ext>
              </a:extLst>
            </p:cNvPr>
            <p:cNvGrpSpPr/>
            <p:nvPr/>
          </p:nvGrpSpPr>
          <p:grpSpPr>
            <a:xfrm>
              <a:off x="5442782" y="5152405"/>
              <a:ext cx="2094718" cy="1286575"/>
              <a:chOff x="2576861" y="1416859"/>
              <a:chExt cx="2402640" cy="151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14:cNvPr>
                  <p14:cNvContentPartPr/>
                  <p14:nvPr/>
                </p14:nvContentPartPr>
                <p14:xfrm>
                  <a:off x="2576861" y="1416859"/>
                  <a:ext cx="2333880" cy="12150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568189" y="1407941"/>
                    <a:ext cx="2351223" cy="1232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14:cNvPr>
                  <p14:cNvContentPartPr/>
                  <p14:nvPr/>
                </p14:nvContentPartPr>
                <p14:xfrm>
                  <a:off x="4871141" y="2802139"/>
                  <a:ext cx="108360" cy="1324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862489" y="2793222"/>
                    <a:ext cx="125665" cy="15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14:cNvPr>
                  <p14:cNvContentPartPr/>
                  <p14:nvPr/>
                </p14:nvContentPartPr>
                <p14:xfrm>
                  <a:off x="4389461" y="1896739"/>
                  <a:ext cx="12600" cy="785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380641" y="1887822"/>
                    <a:ext cx="30240" cy="803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14:cNvPr>
                  <p14:cNvContentPartPr/>
                  <p14:nvPr/>
                </p14:nvContentPartPr>
                <p14:xfrm>
                  <a:off x="4185341" y="1511179"/>
                  <a:ext cx="179280" cy="149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176666" y="1502266"/>
                    <a:ext cx="196630" cy="16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14:cNvPr>
                  <p14:cNvContentPartPr/>
                  <p14:nvPr/>
                </p14:nvContentPartPr>
                <p14:xfrm>
                  <a:off x="4404581" y="1635019"/>
                  <a:ext cx="92520" cy="468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395907" y="1626165"/>
                    <a:ext cx="109868" cy="64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14:cNvPr>
                  <p14:cNvContentPartPr/>
                  <p14:nvPr/>
                </p14:nvContentPartPr>
                <p14:xfrm>
                  <a:off x="4568381" y="1652659"/>
                  <a:ext cx="10440" cy="972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559949" y="1643745"/>
                    <a:ext cx="27305" cy="115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14:cNvPr>
                  <p14:cNvContentPartPr/>
                  <p14:nvPr/>
                </p14:nvContentPartPr>
                <p14:xfrm>
                  <a:off x="4576661" y="1625659"/>
                  <a:ext cx="79560" cy="478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568004" y="1616761"/>
                    <a:ext cx="96874" cy="656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14:cNvPr>
                <p14:cNvContentPartPr/>
                <p14:nvPr/>
              </p14:nvContentPartPr>
              <p14:xfrm>
                <a:off x="6298685" y="5265316"/>
                <a:ext cx="3452" cy="1221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91436" y="5256769"/>
                  <a:ext cx="17950" cy="183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3F19C4B-65F2-7353-4761-2D71B7E39FAF}"/>
                </a:ext>
              </a:extLst>
            </p:cNvPr>
            <p:cNvGrpSpPr/>
            <p:nvPr/>
          </p:nvGrpSpPr>
          <p:grpSpPr>
            <a:xfrm>
              <a:off x="5708310" y="5240292"/>
              <a:ext cx="1238187" cy="964321"/>
              <a:chOff x="2881421" y="1520539"/>
              <a:chExt cx="1420200" cy="11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14:cNvPr>
                  <p14:cNvContentPartPr/>
                  <p14:nvPr/>
                </p14:nvContentPartPr>
                <p14:xfrm>
                  <a:off x="2881421" y="1520539"/>
                  <a:ext cx="682200" cy="104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872749" y="1511624"/>
                    <a:ext cx="699544" cy="10621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14:cNvPr>
                  <p14:cNvContentPartPr/>
                  <p14:nvPr/>
                </p14:nvContentPartPr>
                <p14:xfrm>
                  <a:off x="3157181" y="1689019"/>
                  <a:ext cx="456840" cy="784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148507" y="1680101"/>
                    <a:ext cx="474188" cy="80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14:cNvPr>
                  <p14:cNvContentPartPr/>
                  <p14:nvPr/>
                </p14:nvContentPartPr>
                <p14:xfrm>
                  <a:off x="3362021" y="1873339"/>
                  <a:ext cx="365400" cy="705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353350" y="1864418"/>
                    <a:ext cx="382741" cy="723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14:cNvPr>
                  <p14:cNvContentPartPr/>
                  <p14:nvPr/>
                </p14:nvContentPartPr>
                <p14:xfrm>
                  <a:off x="3577301" y="2108059"/>
                  <a:ext cx="290880" cy="5500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568636" y="2099139"/>
                    <a:ext cx="308209" cy="5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14:cNvPr>
                  <p14:cNvContentPartPr/>
                  <p14:nvPr/>
                </p14:nvContentPartPr>
                <p14:xfrm>
                  <a:off x="3890141" y="2321539"/>
                  <a:ext cx="165960" cy="329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881471" y="2312623"/>
                    <a:ext cx="183299" cy="3468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14:cNvPr>
                  <p14:cNvContentPartPr/>
                  <p14:nvPr/>
                </p14:nvContentPartPr>
                <p14:xfrm>
                  <a:off x="4239701" y="2479939"/>
                  <a:ext cx="61920" cy="1728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231032" y="2471023"/>
                    <a:ext cx="79258" cy="19063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AE5D1F0-DA65-FEF6-15FC-4132F1274061}"/>
                </a:ext>
              </a:extLst>
            </p:cNvPr>
            <p:cNvGrpSpPr/>
            <p:nvPr/>
          </p:nvGrpSpPr>
          <p:grpSpPr>
            <a:xfrm>
              <a:off x="6259766" y="4811536"/>
              <a:ext cx="688300" cy="758945"/>
              <a:chOff x="3513941" y="1014739"/>
              <a:chExt cx="789480" cy="89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14:cNvPr>
                  <p14:cNvContentPartPr/>
                  <p14:nvPr/>
                </p14:nvContentPartPr>
                <p14:xfrm>
                  <a:off x="3548501" y="1014739"/>
                  <a:ext cx="754920" cy="862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539829" y="1005821"/>
                    <a:ext cx="772265" cy="8807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14:cNvPr>
                  <p14:cNvContentPartPr/>
                  <p14:nvPr/>
                </p14:nvContentPartPr>
                <p14:xfrm>
                  <a:off x="3513941" y="1747699"/>
                  <a:ext cx="154080" cy="137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3505266" y="1738781"/>
                    <a:ext cx="171429" cy="1549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14:cNvPr>
                  <p14:cNvContentPartPr/>
                  <p14:nvPr/>
                </p14:nvContentPartPr>
                <p14:xfrm>
                  <a:off x="3523301" y="1752379"/>
                  <a:ext cx="24480" cy="1576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514733" y="1743478"/>
                    <a:ext cx="41208" cy="1754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2A301-D3EE-9518-12DA-D37F6FA41E1D}"/>
                </a:ext>
              </a:extLst>
            </p:cNvPr>
            <p:cNvGrpSpPr/>
            <p:nvPr/>
          </p:nvGrpSpPr>
          <p:grpSpPr>
            <a:xfrm>
              <a:off x="7096209" y="4706254"/>
              <a:ext cx="334891" cy="140986"/>
              <a:chOff x="4473341" y="890539"/>
              <a:chExt cx="384120" cy="16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14:cNvPr>
                  <p14:cNvContentPartPr/>
                  <p14:nvPr/>
                </p14:nvContentPartPr>
                <p14:xfrm>
                  <a:off x="4473341" y="899899"/>
                  <a:ext cx="151200" cy="155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464666" y="890979"/>
                    <a:ext cx="168551" cy="1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14:cNvPr>
                  <p14:cNvContentPartPr/>
                  <p14:nvPr/>
                </p14:nvContentPartPr>
                <p14:xfrm>
                  <a:off x="4719221" y="890539"/>
                  <a:ext cx="138240" cy="1663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710555" y="881606"/>
                    <a:ext cx="155572" cy="18418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14:cNvPr>
                <p14:cNvContentPartPr/>
                <p14:nvPr/>
              </p14:nvContentPartPr>
              <p14:xfrm>
                <a:off x="7559261" y="4737321"/>
                <a:ext cx="117720" cy="1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1701" y="4729761"/>
                  <a:ext cx="13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14:cNvPr>
                <p14:cNvContentPartPr/>
                <p14:nvPr/>
              </p14:nvContentPartPr>
              <p14:xfrm>
                <a:off x="7579781" y="4803561"/>
                <a:ext cx="11304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2221" y="4796001"/>
                  <a:ext cx="128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14:cNvPr>
                <p14:cNvContentPartPr/>
                <p14:nvPr/>
              </p14:nvContentPartPr>
              <p14:xfrm>
                <a:off x="7847981" y="4710321"/>
                <a:ext cx="3240" cy="14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40421" y="4702761"/>
                  <a:ext cx="1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14:cNvPr>
                <p14:cNvContentPartPr/>
                <p14:nvPr/>
              </p14:nvContentPartPr>
              <p14:xfrm>
                <a:off x="7975781" y="4787721"/>
                <a:ext cx="10116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68221" y="4780161"/>
                  <a:ext cx="11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14:cNvPr>
                <p14:cNvContentPartPr/>
                <p14:nvPr/>
              </p14:nvContentPartPr>
              <p14:xfrm>
                <a:off x="8162981" y="4727241"/>
                <a:ext cx="162360" cy="11412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55421" y="4719681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4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30431</TotalTime>
  <Words>4369</Words>
  <Application>Microsoft Macintosh PowerPoint</Application>
  <PresentationFormat>On-screen Show (4:3)</PresentationFormat>
  <Paragraphs>510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Courier New</vt:lpstr>
      <vt:lpstr>Menlo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695</cp:revision>
  <dcterms:created xsi:type="dcterms:W3CDTF">2020-05-18T17:44:39Z</dcterms:created>
  <dcterms:modified xsi:type="dcterms:W3CDTF">2022-12-04T22:52:56Z</dcterms:modified>
</cp:coreProperties>
</file>