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7" r:id="rId2"/>
    <p:sldId id="1265" r:id="rId3"/>
    <p:sldId id="1266" r:id="rId4"/>
    <p:sldId id="1267" r:id="rId5"/>
    <p:sldId id="1294" r:id="rId6"/>
    <p:sldId id="1295" r:id="rId7"/>
    <p:sldId id="1296" r:id="rId8"/>
    <p:sldId id="1269" r:id="rId9"/>
    <p:sldId id="1297" r:id="rId10"/>
    <p:sldId id="1270" r:id="rId11"/>
    <p:sldId id="1298" r:id="rId12"/>
    <p:sldId id="1271" r:id="rId13"/>
    <p:sldId id="1348" r:id="rId14"/>
    <p:sldId id="1272" r:id="rId15"/>
    <p:sldId id="1273" r:id="rId16"/>
    <p:sldId id="1275" r:id="rId17"/>
    <p:sldId id="1274" r:id="rId18"/>
    <p:sldId id="1347" r:id="rId19"/>
    <p:sldId id="1344" r:id="rId20"/>
    <p:sldId id="1349" r:id="rId21"/>
    <p:sldId id="1345" r:id="rId22"/>
    <p:sldId id="1278" r:id="rId23"/>
    <p:sldId id="1302" r:id="rId24"/>
    <p:sldId id="1303" r:id="rId25"/>
    <p:sldId id="1304" r:id="rId26"/>
    <p:sldId id="1301" r:id="rId27"/>
    <p:sldId id="1305" r:id="rId28"/>
    <p:sldId id="1339" r:id="rId29"/>
    <p:sldId id="1346" r:id="rId30"/>
    <p:sldId id="1333" r:id="rId31"/>
    <p:sldId id="1334" r:id="rId32"/>
    <p:sldId id="1335" r:id="rId33"/>
    <p:sldId id="1336" r:id="rId34"/>
    <p:sldId id="1350" r:id="rId35"/>
    <p:sldId id="1338" r:id="rId36"/>
    <p:sldId id="1340" r:id="rId37"/>
    <p:sldId id="1341" r:id="rId38"/>
    <p:sldId id="1300" r:id="rId39"/>
    <p:sldId id="307" r:id="rId40"/>
    <p:sldId id="314" r:id="rId41"/>
    <p:sldId id="308" r:id="rId42"/>
    <p:sldId id="316" r:id="rId43"/>
    <p:sldId id="323" r:id="rId44"/>
    <p:sldId id="1342" r:id="rId45"/>
    <p:sldId id="1343" r:id="rId46"/>
    <p:sldId id="1299" r:id="rId47"/>
    <p:sldId id="1276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9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42 8763,'0'5'2930,"0"-2"2217,0-3-4687,0-5-304,0 1 108,0-4 290,0 3-280,1 1 293,0 1-276,1-1-129,0 2 449,-1-2-298,1 2 57,-2 0 100,1 0 29,-1 2-259,2-1-240,0 1 80,3-1 37,0 0-78,1 0-11,0 0-28,0 1 84,-1 0-128,0 0 44,-1 0 0,2 0-17,1 0 78,1 0-61,0 0 0,0 0-560,-1 1-135,0 1-1158,0 2-1396,3 1-1316,0 2 4565,5-2 0,-8-1 0,0-2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1.6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 8987,'8'13'533,"-2"-2"-46,-6-11 622,0 0-258,-2-5-234,2 4 340,-2-3 2079,2 4-2252,0-1-358,0-1-124,0 0 409,2 1-340,0 0 144,2 1 174,1-2-583,1 1 62,1-1-168,2 0 0,1 0-145,1 0 122,2 2-554,0 0-823,1 0-2291,7 0-1675,1 0 5366,6 0 0,-13 0 0,-3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41 8982,'-16'-9'2840,"4"2"-2387,12 7 500,0 0-304,3-1-16,0 0-39,3 0 146,-1-1-208,0 2-23,2-1 113,1 0-415,1 1 347,2-2-117,1 1-319,3-2 95,2 0-213,2 0-72,0 0-573,1 1-789,0 2-1546,4 0-2565,-1 0 5545,2 0 0,-12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2.8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27 14163,'10'0'2117,"-1"0"-1831,-7 0 224,2 0-163,2 0-134,1 0 151,2 0-191,1 0 152,0 0 185,2 0-409,-1-1 157,2 0-258,2-3 50,3 1-89,1-2 39,2 2-342,-2 0-767,-2 2-890,-2-1-2595,-4 2 4594,-1-2 0,-6 2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3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9834,'0'16'1881,"0"-4"-1264,0-12 2615,0 0-2667,4 0-206,0 0 307,6 0-364,0 0-128,3 0-174,1 0-213,4 0-666,12 0-5582,4-1 6461,10-2 0,-20 2 0,-5-2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4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0 180 10371,'6'11'4548,"-2"-2"-3125,-4-9 1770,0 0-2426,-4-7-263,3 4 263,-4-5-269,5 6 808,0 1-1295,0-1 40,2 1 173,3 0-191,4 0 18,6 1-18,6 0 102,6 0-135,7 0 0,4 6 0,3 3 190,0 7-190,-1 2 112,-5 2-112,-5 1 34,-6 1-135,-6 0 101,-6-1-34,-5-2-145,-4-1 179,-2-1 0,-1-2-73,-5 1-72,-4-2 77,-8 0 68,-12 2-106,8-4 112,-5-1-6,14-7 0,3-2 50,3-1-56,1-1 6,3 0 34,0 0-135,9-4 96,2-2 5,11-6 0,3-3 39,8-3 39,4-3-55,4-1-23,3-3 100,1 2-156,-2-1 56,-2 0 0,-5 2-78,-6 0 84,1-6-6,-13 6-17,2-6-62,-12 7 40,0 1-73,-4 2-22,0 0 151,-2 2-17,0 1 0,-6 1-157,-11-5-106,-2 8-449,-6-3-638,9 10 1350,3 2 0,7 2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3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21 160 11654,'-4'-8'4442,"0"2"-3076,4 6 1709,0 0-2364,-5-1 337,3 0-505,-3 0 45,5-1-95,0 0-431,3-3-124,4-3 12,7-4 50,7-3-151,3-2 145,4-1 6,-2 1 0,-3 3 6,-4 1-74,-7 5 68,-5 1-302,-4 5 296,-3 0-178,0 2 200,-1 3 113,-4 4-129,-3 4 0,-2 5 0,-1 2 325,1 2-314,0 2 230,1-1 73,1 0-264,2-3 146,1 0-196,2-4 11,2-2-145,0-2 134,1-3-303,0-1-2201,10-2-2239,1-2 4743,10-3 0,-11 0 0,-2-1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5.5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18369,'3'12'1619,"0"-2"-6481,-3-10 4862,0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21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10601,'10'12'1545,"-2"-2"-838,-8-10 3090,0 0-3859,2 1 62,-2 0-61,2 1 66,-2 0-5,0 1 12,1 2 44,0-1-107,1 1 51,-1 0 0,1 2-84,-2 0 90,1 1-6,0 1 0,-1 1 17,2 1-29,-1 1 12,1 1 0,0-1-39,-1 1 90,0-2-29,1 0-22,0 0 34,1 4-34,0-2 0,-1 3-17,0-4 67,0 0-50,1-1 34,-1 5-45,-1-3 11,0 4 0,-1-4-34,0 0 68,0 1-34,0-1 28,0 0 84,0-2-118,0-1 6,0 1 0,0-1 17,0 6-6,0-4 11,0 4 46,0-6-119,1 1 51,-1 0 0,2 0-22,-1 1 78,1 0-51,0-2 147,1 4-152,0-3 0,0 2 0,-1-3 128,-1-1-94,1 2 72,0 0-55,0 1 5,0 7-56,-1-6 0,0 7 67,-1-9-61,0 2 78,1-3 16,-1 1-32,2-1-24,-1 7-44,0-4 34,0 7 0,-1-5-1,0 2 1,0 0 55,0 0-55,0 0-34,0-1 0,1-2 207,1 5-72,1-6-29,0 5-28,0-7-38,-1 0-40,0 1 0,0-2 0,0 1 84,0 3-84,0-4 50,0 3-56,0-5 6,-1 1 0,0 1 101,0 1-50,-1 0 140,1 1-90,-1-2-45,0 5-56,0-4 0,0 3 67,0-2-62,0 0 102,0 0 38,0-1-133,0-1 38,0 3-50,0-3-11,0 1 61,0-1-22,0-1-5,0 0 61,0 1-124,0 0 40,0 1 0,0 0 45,0 8-11,0-2 83,0 4-55,0-3 33,0 0-95,0 0 62,0 0 95,0-1-68,0 6-38,0-7 16,0 4-129,0-10 62,0-1 0,0 0-28,0 0 90,0 2-51,0 1 23,0 2 55,0 9-89,0-5 6,0 7 89,1-11-90,1 0 74,1-2-40,0-1 51,0-1-141,0 4 51,-1-2-39,1 3 106,-2-3-67,0 1 51,0 2 33,-1 0-152,1 1 68,-1 0 0,0 0 23,0 7-23,0-6 45,0 7 61,0-10-145,0 0 39,0 0 0,0-2 5,0 1 40,0 0 6,0 1 105,0 10-206,0-3 50,0 7 0,0-6-6,0 3 68,0 2-62,0 0 17,0 1 78,0-2-106,0 1 11,0 11 45,0-10-40,0 9 46,0-13-1,0-1 45,0-1-156,0-3 61,0 0 16,0 10 29,0-6-45,0 9 17,0-9 67,0 1-146,0 1 62,0-1 0,0 1 17,0-4 34,0 0-18,0 3 57,0-8-152,0 3 62,1-6 0,-1-1-50,1 0 134,-1 7-84,0-3 56,0 5-112,0-4 56,0 1 0,0 0 22,0 1 12,0 1 33,0-2 6,-1 3 28,-3-2-151,0 3 50,-2 6-22,3-8 78,-1 5-56,3-10 16,0-1 80,1 0-158,0 2 62,0-2-34,0 9 79,0-7-45,0 6 23,0-9 44,0 1-118,0-1 51,0 3 0,0-1-56,0 1 112,0 0-56,0 7 84,0-5-134,0 6 50,0-8 0,0 1-34,0 0 96,0 1-56,0 1 145,0 12-218,0-6 67,0 8 0,0-10 11,0-2 22,0 0 23,0-2 40,0 0 10,0 0-140,0 2 34,2 12 34,-2-6 16,3 10-27,-3-11 38,2 1 29,-2-1-140,2 1 50,-1-2-23,0 7 79,1-9-56,-2 3 34,2-10 33,-1-2-117,1 0 50,0-2 0,-1 1 11,2 4-11,-2-3 22,0 4 57,0-5-124,-1 0 45,1 1-6,0 1-5,-1 0 22,2 0 28,-2 1 6,2 4-112,-1-4 67,1 4 0,-2-5-45,1-1 96,0 0-23,0 0-28,0-2-12,0 6 12,0-7-5,-1 3-57,1-5 124,0-1-62,-1-1 17,1 0 50,0-2-129,-1 1 62,1-2-56,0 4 90,0-3-34,-1 1 22,0-1 45,0-2-134,1 1 67,0 1 0,-1 0-39,1 2 78,0 0-39,-1 1 28,0 1-11,0 4-17,0-1 0,0 2-28,0-2 62,0-1 10,0 1 12,0 5-95,0-3 39,-1 4 0,0-4-17,0 0 68,0 0-46,-2 0 46,1-1 10,0 1-111,0-1 50,0 0 0,0 0 17,0 4-17,-2-5 73,1 4-6,1-6-123,0 0 56,2-1 0,-2 0-28,2-2 95,-2 2-22,2-3 11,-2 1-112,2-1 45,-2 0-12,2 0-38,-2 2 111,1-1 12,-1 3 5,1-4-134,0 3 55,1-5 12,0-1-16,0 0 66,0-2-1563,0 1-3387,8-24-4718,3 1 9618,7-24 0,-8 24 0,-2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32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0 230 10270,'6'5'1736,"-2"-2"-873,-4-3 812,0 0-1356,0-7 135,0 5 22,0-5-151,0 7 1551,0 0-1406,2-3-229,-1 2-174,2-4 18,-1 2-85,0 0 0,-1 0 39,1 1 135,-2 1-107,2 0 129,-2 0-173,2 1-23,-1-1 151,2 1-146,2-1 107,3-1-112,3 0 90,3-2-140,-1 2 50,2-1 0,-1 2-6,0 0 6,1 1 0,0 0 11,-1 0 101,0 0-112,-3 0 0,2 0 0,-2 0 101,1 0-95,1 0 55,1 0-5,11-3-145,-4 2 89,8-4 0,-8 3 33,1-1 23,0 1-56,1 1 0,0 0 39,-1 1-95,-2 0 56,6 0 17,-5 0-6,7 0-11,-6 0 28,3 0 40,2 1-68,2 1 0,2 1 196,10 0-191,-10 0 146,7-2-117,-14 0 50,0-1-90,-1 0 6,2 1-17,1 1 17,8 0 107,-8 0-57,6-1 34,-10-1-117,1 0 33,-1 0 0,-2 0-40,-2 0 108,-2-1-68,-3 1 56,6-2-90,-5 1 34,7-2 0,-4 1 34,3-2 16,1 2-28,2-1-22,-1 2 68,1 0-119,-3 1 51,2 0 0,-1 0 62,14 0 11,-8 0-29,12-2 40,-11-1-151,3-2 67,0 1 6,11 0 39,-12 1-45,8 2 0,-15 0 89,0 0-128,-2-2 39,0 0 0,-1-1-50,-2 1 122,0-1-72,7-1 28,-4 3-72,8-2 44,-5 4 0,5-2-23,5 0 23,4-1 0,3-1 90,22-2-157,-12 3 67,17-2 0,-19 3-23,2-1 74,-2 0-51,2-1 0,-3-1 72,2 1-139,1-2 67,21-2-5,-18 2 66,13-1-61,-27 4 28,-3 0 62,-4 1-146,0 1 56,-1-1 0,18 1 50,-10-1-33,16 0 17,-12 0 55,2 0-122,7 2 33,1 0 0,6 0-34,2 0 45,2 0-11,25 0 135,-22 0-186,17-1 51,-28 0 0,0-2-33,2 0 83,1 0-44,-2 0-6,-1 0 50,-4 1-89,15 1 5,-18 0 29,10 1 5,-21 0 0,-4 0 44,-4 0 12,-2 0-95,-5 0 39,-3 0-17,-6 0 17,1 0 23,-6 0-23,2 0 78,-4 0-139,4 0 61,6 0-6,7 0 0,11 0 46,38 1-29,-8 1 62,24 1-113,-23 1 40,-4-1-16,-2 0-52,-3 1 68,0-1-5,27 1 106,-16 0-174,23-1 73,-24-1 0,3-1-11,1 1 55,4 0-44,-2 1 0,1-1 68,-4 1-80,23 0-10,-27-2-28,15 2 83,-31-2-33,-2 0 23,-3 1 38,-5-1-94,-1 1 33,12 1-28,-13-1 61,10 0-5,-18-1 62,-2-1-1,-3 0-173,-2 0 84,-1 0-5,2 0-1,5 0 51,24 0-45,-8-1 34,18 1-40,-15-2 6,3 2 0,1-2-34,3 1 74,1-2-24,0 0 1,-1-1 28,18-3-45,-18 2 0,14 0-50,-22 3 83,1 1-33,-2 1 23,0 0 89,-2 0-123,0 0 11,-3 0 0,-1 0 62,-6 0-57,-3 0-5,-5 0 101,-2 0-6,-2 0-100,0 0 5,-2 0 0,1 0-34,-3 0 40,-1-1-6,-4 1 213,7-1-225,-5 1 12,7 0-16,-7 0-35,-1 0 102,-1 0-40,-1 0 6,1 0 67,1 0-152,4 0 68,19 0 124,-4 0-119,15 0 85,-9 0-90,0 0 89,0 0-122,-3 0 33,-3 0 0,-3 0-34,-2 0 85,-1 0 33,-9 0 0,-2 0-168,-11 0 84,-1 0 0,-1 0-23,2 0 57,2 0-34,7 0 89,-2 0-94,5 0 5,-6 0 0,-1 0-62,-2 0 96,-1 0-34,-3 0 84,1 0-135,-3 0 51,2 0-39,-2 0-28,1 0 67,-1 0-157,-1 0-1283,0 1-3024,-6 3 4464,-2-1 0,1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45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3575 7375,'4'15'1826,"-2"-4"-1541,-2-11 382,0 0-902,-2 0-409,-1 2 380,-1 0 17,0 3 219,1-1-73,-1 0 157,0 0-56,1-2 112,1 0 9718,1-1-7746,6-2-2078,-3 0-12,6-1 1,-4 2-1,3 0-5,-1 0 22,2-1-11,2 1 67,0-1-5,1 0-124,1 0 51,2-1-6,0 0-50,3 1 134,1 0-67,1 1 11,3 0 51,11 0-62,-4 0 11,8 0 6,-8 0-11,-1-1 27,0 0 118,0-1-16,0-1-135,13-1 0,-9 0 22,11-1-11,-11 2-11,-2-1 40,-2 2 10,-2 0-50,-3 1-50,6 1-12,-7 0 73,6 0-11,-5 3 73,3-1 0,3 3-107,1-3 34,0 0-11,-1-2 5,-2 0 12,7 0 61,-10 0-61,6 0-12,-12 0-33,-1 0 39,-3 0-56,-1 0 112,-2 0-39,7 0 28,-2 0-45,5-1 0,-2 0-45,1-1-17,1 0 68,-1 1-6,1-1 61,0 2 40,-1-1-106,2 0 5,-1 1-112,15-2 123,-5 1-11,10-1 101,-9 1-68,-2 0-38,0 1 5,-1 0-28,-2 0 33,11 0 163,-10-1 34,7 0-141,-13-1-94,-2 0 33,-2 0-11,-2-1-29,-2 1 96,5 0-28,-6 1 28,6 1-106,-4-1 50,1 1 0,4-2-39,1 0 72,2 0-33,2-2 23,1 1-23,11-2-6,-11 2-27,7 1-12,-15 2 56,-2 0-11,-2 0 67,-1-1-5,-1 1-118,1-1 56,-1 1-73,3-1 129,-6 1-45,2-1-11,-7 1 95,-2 0 584,-1 0-629,-1-3 191,0 1-207,-1-2 22,0 1-28,-1-2 22,0-1-50,-1 0 0,0 0 0,0-1-56,0-2 90,0-2-34,1-1 67,-1-1 22,1-3-156,1-1 67,0-2-22,0-14 22,1 8 0,0-11-6,0 12 45,1-2-39,1 3 0,1 1-44,1 1 27,1-6 17,-1 6 50,-1-5 17,-2 9-111,0 1 44,0 0-6,-1 0-61,0-1 106,0-7 11,0 5 1,0-3-102,0 8 18,0 1-1,0 1-22,0 0 62,0 0-6,0 0 61,3 1-55,1-5-6,-1 3-22,2-4-23,-3 5 78,1 1-33,-1-1 17,1 1 62,-1 0-124,3-7 28,-2 6-50,1-5 72,-1 7-5,-2 1 84,1 2-33,-2 0-102,1 1 51,-1-2-5,0 0-57,0-2 73,0-1 45,0-3 6,1 3-96,-1 0 34,1 4-11,-1 4-73,0-2 118,0 3-34,0-1 129,0-1-191,0 1 62,0-3-22,1 4-40,-1-1 62,1 2-370,-1 0 365,2 1-6,-1 0-23,2 0 34,0 0-56,0 0 112,2 0-28,1 0 34,1 0 5,2 0-123,0 0 56,3 1 0,2-1-67,4 1 78,3 0-11,3-1 95,3 1-33,3-1-124,3 0 62,-1 0 0,1 0-56,-2 0 56,-4 0 0,-2 0 62,-5 0 10,0 0-128,7 0 40,-5 0-46,7 0 124,-8 0-62,2 1 16,0-1 68,-1 2-162,0-1 61,8 2-50,-4-1 78,7 1-11,-5-1 67,-1 0 1,3 0-113,0 0 45,4-1-6,20 0 6,-12-1 0,13 0 45,-20 0 56,-2 0-152,-3 0 51,0 0-67,1 0 0,0 0 73,2 0 66,10 0 7,-9 0-146,7 0 67,-15 0-12,0 0-44,-2 0 62,0 0-6,-1 0 73,-2 0-12,-2 0-105,2 0 21,-4 0-44,0-1 101,-4 0-34,-2-1 50,0 1-28,4-2-22,-3 2-33,3-2-18,-6 1 102,2 0-51,0-1 67,3 1-61,5-3-6,3 2 0,7-2-107,23-1 141,-12 3-34,12-2 50,-21 4 17,-5-1-128,-5 2 61,-4-1-6,-4 0-44,-1 1 55,0-2-5,0 1 68,4-1-12,9-2-56,-4 2-28,7-2-62,-10 2 140,-1 0-50,-3-1 23,0 1 72,-3 0-129,4-1 6,-4 3-22,4-3 56,-1 2-6,2-1 61,1 0-61,0 2 0,-2 0-50,1 0-1,-8 0 63,1 0-12,-8 0 123,0 0-190,1 0 50,0 0-17,0 0-16,0 0 55,0 0-5,-1 0 605,0 0-605,0-2 6,0 0 78,-1-4-45,0-3-22,0-4 11,0-3 22,1-2-100,2-1 39,1-2-6,-1 0-22,1-3 44,-2-2-5,1-4 51,-1-2-1,-1-5-100,0-2 33,-1-2-45,0 0 23,0 0 45,0-10 50,0 15-23,0-5-66,0 20 16,0 1-17,-1 2-22,-1 0 62,0-1 44,-2-7 6,3 5-112,-1-5 45,2 7-28,0 1-28,0 0 117,0 1-50,0 1 34,0 1-29,0-1-72,0-5 17,2 5-6,0-5 56,2 8 0,-1-1 78,1 1-39,-2-1-78,2 0 22,-2 1 0,1 0 6,1-2 11,-2 4 62,2-2-62,-2 6 0,0 0 0,-1 1-84,1 1 78,-2 0 12,2 1-6,-2 2-336,1 0 297,0 2-45,0 0 117,1 0-33,0 0 84,2 0-33,1 0-85,5 0 34,1 0-34,5 0-27,1 0 66,0 0-5,0 0 79,-3 0-23,0 0-107,-3 0 29,4 0-40,-4 0 74,3 0-12,-2 0 72,3 0-4,3 0-124,4 0 56,1 0-28,4 0-28,2 0 95,15 1 22,-8 0-55,13 1-12,-15 1-55,1-1 50,-2 1-79,-4-1 129,-4-1-5,2 1 16,-8-2-50,4 2 0,-9-2-84,1 1 23,-3-1 66,3 0-5,0 0 112,5 0-56,5 0-95,6 0 39,7 0-101,27-2 107,-12-1-6,22-2 84,-21 1-23,0 1-105,-1 0 44,-5 1-73,-3 0 73,2-1 0,-17 2 56,1-2-6,-19 3-83,-3-1 33,-3 1-23,-2 0-44,-1 0 73,1 0-6,1 0 134,4 0-190,2 0 39,5 0-16,2-1-1,4 0 40,7-1-6,5-1 100,6 1-100,19-2-16,-12 3-1,15-1-50,-16 2 72,4 0-5,1 0 73,-1 0-6,-4 0-134,-7 0 61,-8 0-111,-5 0 122,-13 0-5,-3 0 84,-9 0 992,-1 0-1076,-3 0-51,2 1 51,-3 0-17,2 0 23,1 1 89,-1-2-106,2 2-79,-1-1 107,1 0 45,-3 0-12,2-1-100,-4 1 16,3 0-11,-2 0 40,2 1 10,-1-2 1,2 1-62,0 0 56,-1-1 34,2 1 44,-3-1-28,2 0-100,-1 0 50,0 0-17,0-1-44,0 0 72,0-2-11,-1 1 89,1-1-44,-1 0-50,1 1 5,0-1-34,0 1-16,0-1 50,0 0 0,0 0 39,0-1 0,0 1-39,0 0 0,0-1-62,0 2-10,1-1 72,0 1 0,0 0 84,0 1-68,0 0-16,0-1-22,0 2-79,0-1 101,0 0 73,0-1 5,0 0-162,1 1 56,-1-1 23,0 1 5,1 0 0,-2-1 61,0-1-61,0-1 0,0 0-78,-1-2 56,0 1-57,0-1 79,1-1 0,-1 0 84,1-1-78,0 0-12,0-1-39,0 1-5,0-2-6,-1 0 62,1-1-6,-1-1 56,0-6-62,1 5-39,0-5 45,0 6-45,1-1 45,-1 1 0,0-2 62,0 1-62,-2-9-45,2 5 12,-3-6-40,3 6 78,-1 1-5,1 1 51,0 0 10,1 1-122,-1 1 10,1 0-89,-1-4 140,0 2 0,1-5 34,0 5 0,1-1-68,0-1-28,0-1 12,0 1-34,0-6 84,0 6-6,0-3-22,0 5 23,1 1-34,1-3-45,1 2 44,1-1 46,0 3-6,-1-2 151,0-3-156,-2 2 5,1-3-28,-2 4-73,2 0 151,-2-1-50,1 1 28,0 0-28,-1-1-134,4-18 134,-4 16-1794,9-64 0,1-8 1766,-6 49 0,5-32 0,-2 1-824,-8 33 857,1 29-5,15-33 0,-11 42 0,13-3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05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35 106 7946,'0'10'1456,"0"-2"-1092,0-8 202,0 0-258,0-8 151,0 4-341,1-5 307,0 6-189,-1 1 144,0 0 181,0 0-477,0 0 118,0 0-202,0 0 123,0 0-62,0-1-61,0 0 0,0-2 56,0 1 51,0 0-107,0 0 17,0 0 55,-1 0 124,-1-1-190,-1 1 0,0-1 173,0-1-179,0 3 0,-1-2 11,2 2-22,1 1 11,-1-1 0,2 1 0,-1 0 67,0 1-67,1-1-56,-2 2 6,2-2 50,-2 1 0,1-1 33,-1 0-27,1 0-79,0 1-162,0 0 235,1 4-51,-1 2-5,1 4 56,0 0 0,0 2 12,0 1 83,0 0-95,0 0 0,0-2 0,0 0-6,0-1 6,0 0 0,0 0 140,0-1-61,0 2-79,0-2 0,0 1 50,0-1-11,0 0-28,0-1-11,0 0 196,0-1-89,0-1-96,0 0 34,0 0 50,0 0 135,1 0-12,1 0 118,0-3-230,0 1-83,-1-2-23,0-1 179,1 2-157,-1-1-22,0 1 113,1-1 688,-2 1 431,2-2-902,-1 1-134,1-1 73,-1 0-280,0 0 184,1 0 69,1 0 60,0-2-212,1 1-90,0-3 0,1 1-17,0 0-33,1 0 50,-1 1 0,2 1 33,-1 0 29,1 1-62,0 0 0,-1 0-34,3-1-72,-2 0 140,4 1-34,-1-1 78,3 0-33,0-1-56,0 0 11,-3 2-68,0 0 7,-2 0 61,-2 0 84,3 0 78,-5 0-162,3 0 0,-2 0 73,0-1-146,2 0 107,0-2-34,1 0 123,7 0-185,-5 0 57,5 0-51,-8 2-23,-1 0 79,-3 1-33,1 0-331,1 0-9467,15-2 9829,-2-5 1,2 3 0,-10-3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4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8528,'9'8'2734,"-2"-2"-1502,-7-6 840,0 0-1573,2 0-231,0-1 69,1-1 324,-2 0-661,-1 0 1904,0 1-1630,2 0-44,0 1-163,3-2 309,0 1-298,3-2-16,3 1 263,3-2-275,1 1 107,1 0-157,0-1 67,1 2 56,-2-1-123,-2 1 0,-1 1 6,-3 0 56,-1 1-74,0 0 12,-2 0-89,2 0 89,-1 0 0,9 0 73,-3 0-73,8 0 0,-5 0-56,1 0 56,-2 0-17,-1 0 62,-2 0-45,-1 0 78,-1 0-78,2 0 0,-4 0-34,3 0 34,-4 0 0,1 0 0,2 0 107,9 0-107,-3 0 0,6 0-84,-6 0 73,0 0 11,-2 0 0,-2 0 0,-1 0 72,-2 0-72,0 0 0,6 0-5,-1 0 5,5 0 0,-2 0-6,-1 0-11,-2 0 17,-1 0-5,-2 0-79,6 0 84,-3 0 0,7 2 106,-4-1-39,4 1-78,2-1 11,2-1-33,2 0-1,1 0 34,-1 0 73,6 0-73,-9 0 0,2 0-11,-11 0-40,-2 0 46,-1 0 5,1 0 0,2 0 72,1 0-38,3 0-45,8 0-62,-7 0 28,4 0 45,-12 0 0,-2 0 62,-1 0-57,-1 0-5,1 0-22,6 1-23,-2-1 56,5 1-11,-4-1 84,1 0-16,0 0-74,-2 0 6,0 0-34,-3 0-27,-1 0 66,0 0 63,-2 0-35,-1 0-44,0 0 11,0 0-50,2 0 10,2 0 40,3 0 40,3 0-29,-3-1-11,0 1 0,-6-2 17,-1 2-62,0-2 45,0 1 0,1-1 33,1 0 23,3-1-56,10-1-50,-3 1-45,7-1 95,-7 2 0,-3 0 56,-2 1-56,-5 0 0,-4 1-34,-3 0 101,-1 0-67,2-1 0,0 1-84,0-1 51,0 1 1113,-1 0 377,0 0-1457,1 2 56,-1 4-5,-1 3-51,0 3 0,0 2-12,0 2-60,0 2 72,0 1 0,0 2 39,0 0 28,0 0-123,0 2 56,0-1-17,-1 2-50,0 1 73,0 1-6,-1 1 50,0 2 0,0 0-94,0 1 44,-1 0-73,-1 15 73,1-9 0,-2 9 56,3-12-6,-1-1-55,2-1 5,-1 0 0,1-3-34,-2 10 34,1-13 50,-1 6 23,1-15-106,0-1 33,0-1-40,1 1-10,-1-1 50,1 2 0,0 0 123,-1 11-128,1-6 5,0 10-56,-1-7 5,1-1 51,-1-1 0,0-2 51,1-2-12,-2 3-39,2-8-28,-2 6-51,2-8 85,-1 1-6,1 2 73,0 0-6,0 2-73,1 1 6,0 1-50,0 7 56,0-6-6,0 3 78,0-8-5,0-3-79,0 1 6,0-1-28,0 2-5,0 5 33,2-4 84,-1 7-34,2-6-100,-2 2 33,1-1 17,-2 2-6,1-3 12,-1 0-6,0-3 95,0 5-129,1-5 34,-1 3-44,2-6 4,-2 1 46,2-1-6,-1 1 22,0 1 74,1 6-96,-1-4-51,1 6-50,0-6 101,0 3 0,0 0 118,1 3-112,0 1-12,0 1 6,1 1-84,1 11 90,0-7-6,2 8 112,-1-12-23,0 0-94,0 0 5,-1-2-28,1 2 28,1 6 0,-1-6 61,1 5 6,-3-8-72,0-2 5,-1 0-45,0-2-5,-1-2 55,0-1-5,0-1 129,1 3-174,-1-4 45,1 1-33,-1-3-18,-1-2 57,1 2-6,-1-1 73,0 2-29,1-1-88,-1 1 38,1 6-28,0-2 40,0 7-6,1-5 78,-1 1-22,1 1-106,-1 1 50,0 0-6,0-1-44,0 1 56,1 4 78,-2-3-34,1 2-56,-1-7 6,-1-1-44,1-1 21,0 2 23,-1-5 84,1 1 0,-1-8 1333,0 0-1428,2-2 5,0 0 12,2 0 22,2 0 33,2 0-10,3-1-102,4-2 35,1 0 16,2-3-51,-1 1 57,0 0-6,0-1 67,-2 2-5,1-1-124,-1 1 45,2 0-33,-2 0-6,4 1 56,1 0 0,2 0 0,18-2 0,-9-1-84,10-1 0,-14 2 5,-2-1 79,-1 3 0,-2-1 17,0 2-11,1 0-12,1 0-67,17-2 23,-7-1 50,12-3 0,-11 1 50,-1 0-16,1 0-68,-2 2 34,-2 0-100,8 0 105,-11 2-5,6-1 67,-13 3-16,-1-1-102,0 2 35,0-1-7,2 1-27,2 0 55,2 0 91,17 0-46,-9 0-100,13 0 38,-16 0-10,-1 0-40,-2-1 74,-5 1-12,-4-1 123,-3 1-179,-5 0 56,-3-1-11,-2 1-40,-1-1 62,3 0-11,-1 0 73,4-1-11,0 0-107,1 0 11,4-1-22,-3 0 62,3 1-6,-4 0 67,-1 0-16,1 0-102,-1 0 51,0 1-28,-3 0-11,-2 1 39,-1 0 50,-1-1 12,0 0-124,1 1 57,2 0-6,0-1-40,3 0 62,-3 1-11,0 0 51,-3 0-46,-2 0 337,-1 0-392,2 0 100,-1 0-50,4 0 78,1 0-27,1 0-62,4 0 11,0 1-34,3 0-5,2 0 44,0 0-5,-1-1 73,-1 1-28,-4 0-90,-2-1 40,-3 0-12,-2 0-34,-2 0 51,-1 1 68,1 0-18,0-1-95,0 0 45,1 0-33,0 0-23,0 0 56,0 0 0,1 0 134,-1 0-173,1 0 39,-1 0-17,0 0-50,1 0 67,1 0 0,1 0 78,0 0-78,3 0-28,-4 0-28,0 0-45,-3 0-156,-2 0 290,0 2 23,0 2-56,0 5 0,0 1-78,-1 2 44,-1 3 40,-1 1-6,-2 3 73,-1 0 5,0 2-111,-1-1 33,1 0-45,0-1-11,2 0 56,0-2 0,0 0 78,0 0-16,2-1-68,1 1 6,1-3-17,0 2-61,0 5 78,0-2 67,0 5-5,0-4-68,0 0 6,0 3-39,0 0-23,0 1 62,0 0 0,0-1 56,0-3 0,0 0-56,-1 5-33,-1-8-46,-1 6 79,1-10 0,0 0 84,0-2-22,1 0-96,-1-1-10,1 4-57,-1-2 101,0 2 0,-1-2 33,1 1 79,-1-2-112,1-1 0,0-1-78,0-2 44,0 1 34,-1 3 56,1-2-50,-1 5-6,0-1 0,0 2-22,-1 3 16,-1 4 6,-1 2 112,-2 16-50,1-11-62,2 9 0,2-15 33,2-3-100,0-2 67,0-1 0,1-2 11,-1-1 90,1 0-101,0 7-6,0-3-100,0 4 112,0-4-6,0 0 123,0 1-78,0-1-45,0-1 50,0 4-112,0-5 62,0 3 0,0-7 51,0 1 16,0-2-67,0 0 0,0-2-17,0 0-39,0-2 56,0 3-17,0-5 101,0 4-89,0-4 5,0 2-11,0 0-45,0 3 56,0 0 33,0 12 34,0-3-67,0 6 0,2-5 0,-1-2-67,2 0 67,0 0 0,-1-3-17,1 0 101,-1-2-84,1 5 6,-1-4-73,1 2 67,-1-5 0,0 0 28,0 0 28,0 1-56,0-2 0,2 7-56,-2-5 56,2 4 0,-3-7 17,1 0 39,-1-1-56,0 0 0,1-1 0,-1 1-73,0-1 73,2 4 17,-2-3 39,2 4-56,-1-3 0,0 1 11,0 0-78,1 2 67,-1-2 5,2 6 79,-2-5-84,1 3 0,-1-4-5,0 0-107,0-2 112,1 1 0,0 0 33,-1-1 1,1 1-34,-1 2 50,-1-3-156,0 1 106,0-4 0,0 0 22,-1-2 57,1-1-79,0 0 0,-1-1-34,0 1-50,1 1 84,0-1 6,0 1 61,0-1-67,-1-1 0,1 0 67,0 1-140,-1 0 73,0 3-45,0 0 146,2 1-101,-1 0 0,0-2 34,0 1-90,0 0 56,1-1 0,0 1 5,0-1 91,0 3-96,-1-2 50,1 5-117,0-1 67,0 3 0,1 1 33,-1 1 18,0-1-51,0 1 56,0-6-140,-1 3 84,0-7 0,-1 1 0,0-1 101,1 1-101,-1 0 0,1 2 16,0 0-55,-1 4 39,1-2-33,0 0 100,-1-2-67,1-2 0,-1 0 56,0-1-140,0 0 84,0-1-6,0 0 63,0 0-57,0-1 179,0-1-196,3 0 17,1-4-387,7-6-593,3-7-1893,8-18-6958,-1-3 9306,-2-10 1,-9 23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4:5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6865,'2'14'1142,"-1"-4"-1024,-1-10 391,0 0-273,3-3 425,-2 1-28,2-2-45,-1 2 11,0 1 40,0-2 229,2 0-442,1 0-129,-2-1 179,2 2-331,-2-1 146,0 1-162,1 0-118,-2 1 152,2-1-163,-2 2 0,2-1 22,-1 1 101,1 0 23,1 0 218,4 0 135,0 0-230,2 0-140,-3 0 151,-1-1-280,1 1 128,-1-2-128,1 2-61,4-1 122,-2 1-44,4 0 28,-3 0-34,2 0-11,1 0 0,0 0 0,2 2 174,8 0-6,-2 0 179,8 1-341,-6-3 128,-2 2-134,0-1 0,-6 2-22,-2 0 22,-4 1 0,-2 0 61,1 1-61,-4-1 28,3-1 28,-3-1 303,3-1-63,2 0-55,2-1-27,2 0-125,6 0-38,-5 0-6,4 0 341,-6 0-252,-1 0 85,0 0-34,-2 0-141,0 0-55,-2 0 11,0 1 45,4 0-39,-2-1-6,4 1 128,-2 0-77,2 0-51,1 1 17,2 0 39,0 0 128,2 1-184,1 0 84,10 0 23,-8-1-107,6 0 0,-10 0 44,1-2-72,1 1 62,-1-1-34,1 0 218,6 1-218,-6 0 0,6 2 73,-10-2 39,0 0-106,0 1-6,1-2 89,0 2 29,3-1-118,1 1 34,16 0 117,-8-1-118,10 0 23,-15-1 40,-3 0 27,-3 0-95,0 0-28,-1 0 173,11 0-167,-6 0 45,8 0 0,-9 0 66,0 0-117,0 0 0,-2 0 34,1 0 72,-3 0-100,1 0 61,4 0 51,-3 0-152,3 0 34,-6 0 0,1 0-34,-1 0 85,1 0-51,-2 0 78,7 0-139,-8 0 61,4 0 0,-8 0-17,-1 0 50,1 0 35,3 0 10,2 0 28,3 0-139,2 0 33,15-3-73,-10 1 79,8-2-6,-15 1 44,-3 2 24,-3 0-102,-1 1 34,-2 0 11,7 0-5,-3 0 83,8 0 46,-1 0-18,3-2-122,4 0 5,2-2 0,2-1 33,-1 0-33,-3-1 0,-3 2 73,-4 1-22,-5 2-85,-2 0 34,-1 0 0,-1 0 6,1 1 38,1-2-21,0 0 72,2-1-22,1 0-107,2-2 34,11-1-67,-5 1 78,9-1-11,-8 2 51,1 1 49,3-1-133,1 2 33,5-2 33,21 0-27,-13 0 0,15-1 61,-20 2 17,3 0-123,1 1 39,3 1 0,1 0-62,3 1 96,-2 0-34,0 0 50,-1 0 34,16-1-84,-17 0 0,9-1-39,-21-1 44,-6 1-5,-1-2 45,-1 2 56,2-1-107,21 1 6,-6 1 51,17 0-46,-10 1 23,3 0 12,3 0 72,2 0-124,0 0 12,-2 0-16,-2 0-18,15 0 34,-20 0 34,11 0 44,-24 0-123,-4 0 45,-3 0-5,-5 0-63,-2 0 102,5 0 33,-7 0 23,4 0-129,-8 0 39,1 0 0,-1 0-51,3 0 57,1 0-6,5 0 33,4 0-5,23 0-28,-9 0 0,14 0-78,-20 0 123,-6 0-45,-7 0 50,-8 0-111,-8 0-7,-4 0-570,-3 0-1256,-17 0-7937,-5-1 8968,-18-3 0,18 2 0,4-1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19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7789,'7'9'1389,"0"-2"-896,-7-7 106,0 0-100,6 0-23,-5 0 157,7 0 0,-8 0 1708,1 0-2005,-1-3-230,0 2-89,1-4 89,-1 3-44,1 0 359,0 0 979,-1 2-493,1-2-622,-1 1 131,0 0-209,0-1 224,0 1-504,0 4 23,1 2 55,1 6-5,0 1 17,1 1 56,-1 1-146,-1 0 56,1-1 17,-2-1-33,2-2 38,-2-1-5,1-3 0,0-1 124,-1-3-147,1 0-134,-1-1-274,1 2-2683,1 3-5932,2 2 9046,1 0 0,-2-3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19 8332,'2'12'1972,"0"-2"-1244,-2-10 617,0 0-1077,-1-5 40,0 2 163,0-4-270,0 3 208,1 1-6,0-1-44,0 0 290,0 0-211,0 1-91,0 1 734,0 1-1193,-2 1 140,1 2-28,-2 3 0,2 3 0,0 0 168,1 2-163,0-1 74,0 0 139,0 0-123,0-1 12,0-1-1,0-2-100,0 0 319,0-3-185,0 0 0,0-1-56,0 0-90,0 1 6,0 0-174,0 1 118,0 3-1607,0 4-4011,0 3 5674,0 2 0,0-6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0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8343,'14'4'1737,"-4"0"-1737,-10-4-1350,0 0 1170,10-12 35,-7 8 139,8-9 6,-8 10 0,0-1 135,2 0 27,1-1-16,1 1-23,0 0-123,-1 0-6,-1 1-78,0-1-397,-1 2 441,-1-2-60,0 2 100,-1-2 364,-1 2-23,1-1 522,-2 2-140,1-1 4032,0 2-509,-1-2-4246,1 8-28,-1 1-11,0 7 44,0 0-5,0-1 51,0-1 27,0-1-78,0-3 0,0-1-235,0-2 229,0 2-1585,0 1-2492,0 2 4083,1 0 0,-1-3 0,1-4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1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90 8069,'16'11'2952,"-4"-2"-2532,-12-9 544,0 0-231,-4-16-419,4 10-191,-4-13 493,4 13-403,0 0-73,0 0-45,2 0-50,0 1-90,2 0-61,-1 1-370,0 1 352,-1 1-105,-1 0 117,1 2 173,-1-2-61,0 1 152,0 0 660,0-1-275,-1 1 209,2-1 49,-2 0-442,2 0 296,-1 0-218,2 0-268,-1 0 454,2 0-421,-2 1-96,1 0-60,-1 1-35,0 0-72,-1 0 0,0 0 117,1 3-50,0 1 235,0 3-139,0 3 4,1 0 85,0 3-179,0 1 268,0 2-195,0 2-46,1 0 40,-1 1-11,0-2-68,-2 1 6,1-3 0,-2-1-218,2-3-253,0-2-2218,4-3 2689,8-2 0,-6-2 0,3-2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6 117 8259,'-3'-8'1642,"0"2"-1497,3 6-240,0 0-123,6-20-51,-3 14 269,4-15 0,-5 18 274,-1 1-22,0-1 96,0 0 492,-1 0-577,1 0-62,-1 0 668,0-1-141,1 0 286,-1-1-236,2 0 102,-1 0 105,0 0-425,0 1 0,0 2-95,-1 0-426,2 2-16,-1 0 347,2 5-275,0 0-50,1 7-45,0 0 90,1 1-34,0 0-51,-1 0-5,1-1 107,-1-1-107,3 1-774,1-1-2430,2 4-4894,1-1 8098,-1 2 0,-4-8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2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38 9890,'-2'-13'2873,"0"4"-2235,2 9 309,0 0-354,0-5 472,0 4-399,0-5-150,0 6 452,0-2 484,0 1-1424,1 0-28,2 7 117,0 1-27,2 9-90,-1 0 0,1 1 67,0 1 11,-1-1-78,-1 0 0,-1-1 0,0 0-235,-1-1-1160,0 0-1809,0 3-1831,-1 0 5035,1 1 0,-1-8 0,0-4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4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9050,'1'7'2990,"-1"0"-2054,0-7 5203,0 0-6139,0 5 145,0 0-133,0 5 88,0-1-60,0 0 116,0 3-139,0 2-17,0 3-229,0 4-948,0 3-2570,-2 9-2711,0 1 6458,-1 4 0,2-18 0,-1-5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7834,'10'13'3226,"-2"-2"-1999,-8-11 5,0 0-885,0-13 34,0 9 112,0-9-432,0 12 2874,0 1-2867,0 3 419,0 2-297,0 3-72,2 2 22,1-1-73,3 2-134,0 0-432,2 3-1332,-2 1-12,1 9-3657,-2 1 5500,0 5 0,-3-15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5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9402,'-3'-6'3014,"2"2"-729,1 4-1709,1 0 97,2 0-236,0 0-280,0 0 341,-1 0-330,-1 0 39,1 0 146,-1 0-347,2 0 145,0 0-151,0 1 50,1 4 62,-1 2-28,0 2 123,0 2 298,0 0-471,0 1 123,5 7-337,-3-5-285,4 6-1322,-3-5-1579,0 3-762,0-1 4128,0 1 0,-3-8 0,-2-4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8489,'6'9'2095,"-2"-2"-1361,-4-7 4363,0 0-4980,3 0 152,-2 0-258,2 0-5,-1 0 0,-2 0-18,2 2-32,-1-1 88,1 2 18,-1-1 336,1 0-208,-1 1 101,1-1-285,0 2 111,0-1-44,0 1-34,1 1-39,0 1 62,2 1 22,0 1-168,2 2 84,0 1-1070,2 3-683,2 4 1753,4 8 0,-6-11 0,0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8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9 12802,'-4'-4'4548,"0"0"-3018,4 4 956,0 0-1965,3 0-387,5 0 326,6 0-382,8 0 29,5 0 145,4 0-151,2 2-129,-1 4 28,1 4 0,-1 6-90,-3 4 90,0 4 0,-4 4 17,-4 1 100,-2 0-167,-3-1 50,-1-4 0,-1-5 22,1-3-16,0-5-6,0-3 0,2-2-118,0-3-767,10 1-11,-8-1 174,5 0-836,-12 0-441,-2-1-774,-2-1 2773,4 0 0,-5-1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29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64 7923,'11'7'3131,"-2"-2"-1966,-9-5 1109,0 0-1876,4-12 56,-3 9-258,2-10 179,-3 13 1053,0 0-828,0-4-600,2 1 151,0-5-134,3 1-12,-2 0-5,0 0 275,-1 3-225,-1 0-56,0 3 6,0 0 1709,0 0-1709,-2 4-22,-1-1-29,-2 6 57,-1-1-6,-3 4 213,0 2-107,-2 3-5,0 3-84,-1 2 106,-3 4 17,0 1-135,-3 2 29,0 2 128,-3 2-61,-1 3-101,-2 0 0,-1 0 51,0 0-29,-1-5 23,1-3-45,3-5 106,3-3-33,4-5-73,3-4 0,4-4 6,3-2 100,3-3-2206,0 0-3126,4-1 5226,2 0 0,-1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3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7610,'14'1'201,"-4"0"-817,-10-1 248,0 0 1,0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4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0 153 23159,'24'-3'-84,"-3"-3"84,1-12 0,-4 1 84,0 2-163,-2 0 79,-2 1-123,-1 1 5,-1 2 118,-2 0 0,0 2 17,-3 1 17,-1 2-68,-3 3-39,-1 0-425,-2 3 498,-3 7 17,-2 1 39,-4 10-62,-2-2 6,-3 4-5,0 1-96,-3 1 101,1 0 0,2-2 78,2-1 57,4-3-135,3-3 0,3-3 56,1-2 179,1-2-112,0-1 163,3-1 234,4-2-486,6 0 123,7-2-476,21-4 145,-7-1-772,12-5-573,-16-1-2194,-7-4 3713,-7-4 0,-9 8 0,-3-1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5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55 9408,'9'0'4441,"-2"0"-3113,-7 0 688,0 0-1971,-4 1 425,1 0 34,-3 0-201,2 0 370,2 0 4,2-1-593,-1 2-84,1 0 207,1 1 152,5 3 486,4 0-374,6 1-28,0 1 122,1-3-553,-2 1 206,-5-4-218,-4 0 101,-5-2 22,-1 0-549,-7-6-1204,-1-11-8201,-7-7 9436,5-8 1,3 16-1,4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65 8746,'-7'-9'2941,"0"2"-1837,7 7-275,0 0-762,0-8 39,-1 5-106,1-5 0,-1 6 90,1 2-40,-1-2-50,1 1 34,-2 0 106,1 0 6620,0 1-6508,7 0-224,2 0 146,7-2-6,1 0-151,1-2 22,1 0-56,-1 0 17,-1 1-610,-1 1-1070,0 1-2768,4 1-1730,1 0 6178,2 0 0,-10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7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8780,'4'4'3916,"0"-2"-1312,-4-2 1037,0 2-3305,2-2-336,4 2-112,4-1-432,2 0-1175,7 1-3434,0 1 5153,6-1 0,-11-1 0,-4-1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38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11278,'7'6'3809,"-2"0"-2761,-5-6-141,0 0-532,3 1 415,-1-1 56,4 1-487,0-1 257,2 0-532,2 0 5,3 0-178,2 0-46,3 0-1327,11-2-6316,-1 1 7778,10-4 0,-18 3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9738,'2'11'2762,"0"-2"-2023,-2-9 84,0 0-761,9 3 296,-4 1-302,6 4 123,-7 2 320,-1 2-376,0 3 253,1 1-7,-1 3-369,0 1 342,0 1-152,-1 0 113,0 0 22,1 1-208,-1-1-117,1 1 0,-1-1 84,0 0 6,0-1-85,0-1 46,-1-2 50,1-2-12,-2-4-89,1-2 0,-1-2 51,0-3 83,0-1 2482,0-2-2610,1-8-6,-1 0 111,1-6-60,-1 0-62,0-2 11,2-4-286,0-1 208,3-1-348,0-1 40,1 1 179,1-1-297,0 2 195,2 1 1,1 0-179,0 1 330,1 0-269,1 1 264,1 1 78,1 4-112,-1 1 190,-2 3 6,-1 2-106,-3 3 72,1 1 34,-1 2 23,2 0 66,0 0-89,1 0 0,1 0 129,8 1-129,-6 2 0,5 2 17,-9 1 39,0 2-56,-2-2 0,0 0 0,-1-1 45,-1 0-34,0-1 78,-1 0-10,-1 0-29,1 3-50,-1 0 6,-1 4 5,-1-2-5,-1 1 50,0 1-23,0 1 102,0 1-135,-2 6 0,1-5 156,-3 4-156,1-6 6,0-1 190,0 0-78,1-2-118,1-1 5,0 3 135,1-4-101,0 2 6,0-4 50,0 1 73,0-2-168,0 0 135,0-1-96,0 0 410,0 0 72,0-1 123,0 0-454,1-1 146,4 0-336,4-1-62,5 0-38,3 0-1688,6 0 1788,12 0 0,-15 0 0,3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0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13 135 10567,'-7'-1'5366,"2"0"-3915,5 1 3136,0 0-4038,5 0 0,1 0-499,7-3 62,2-4-112,3-5-263,5-4 263,1 0-358,2-2 100,-3 1 208,-3 1-79,-4 4 90,-4 4 39,-5 3-135,-4 3-5,-2 1-196,0 1 336,-1 4-28,-1 1 22,-3 6 6,-1 3 0,-2 2 202,1 2-85,-1 1 68,1 2-101,1 0 34,0-1 84,2-2-152,0-1 40,2-3 44,0-1-55,1-3-79,0-1 0,0-2 0,0-3 145,0-2-145,0-1-677,8-1-2477,7-9 3154,16-13 0,-13 9 0,3-7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41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18728,'0'14'3321,"0"-2"-3321,0-12-3277,0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45 6591,'-9'-2'1674,"2"0"-1254,7 2-11,0 0 174,-3 1-382,2-1-61,-2 1 191,2-1-202,0 0-90,-1 1-151,-1 1 56,-1 0-34,-1 2-5,1-2-11,0 1 106,1-1 145,2-1 8044,0 0-7668,4-2-224,0 1 73,3-3 201,0 2-571,0-3 201,3 0-201,0 0 135,2-1-34,0 1-68,1 0-33,-1 0 50,0 0 23,-1 1-73,-1-1 0,-1 2 34,0-1-6,0 1 17,-1 0-29,-1 0 80,-1 0-29,-1 1-118,-2 0 51,1 1-285,-3 0 285,2 0-851,0 0-914,3 0-212,8 0-1719,2 0 3696,5 1 0,-9-1 0,-3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5.8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25 8086,'2'6'2134,"0"-2"7606,-2-4-9605,4 0-141,3-1 6,7-2 0,1-2 67,1-1-67,-2-1 0,-1 2 12,-3 1-7,-4 2-10,-2 1-824,-3 1-365,0 0-122,1 0-952,4 0-1031,2 2 3299,3 0 0,-6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3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9419,'3'9'2313,"0"-2"-1685,-3-7 7163,0 0-7679,3 0-23,2 0 118,4-2-207,4-1 6,1-2 100,2-1-55,-3 1-57,-2 0 6,-5 2-162,-1 1 44,-4 1-1410,0 1 384,1 0-1634,4 0-1842,3 0 4620,6 0 0,-8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6.8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 41 8326,'-12'-12'1872,"2"2"-1581,10 10 7360,0 0-6749,5 0-611,0 0 241,7 0-397,0-3-74,2 1 18,-2-3-74,-3 2-5,-2 0 0,-2 2-269,-3 0 45,2 1-846,-1 0-610,5 0-2224,3 0 3904,2 0 0,-5 0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 8954,'8'4'3271,"-2"-2"-2453,-6-2 5612,0 0-6071,3 0-124,0 0 0,3-1-145,1-1-90,0-2 0,1 1 0,0 0-140,1-1 140,-1 2-342,1-1-397,0 2-1194,1 0-1220,4 1-2068,1 0 5221,2 0 0,-7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7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 9649,'-2'-13'3148,"0"4"-2605,2 9 1681,0 0-1289,3 0-314,-1 0 180,2 0-106,0-1-420,1-1 391,2-1-526,2-2-134,3 1 50,3-2-56,3-2-207,5-1-1105,10 0-6555,1-1 7867,6 0 0,-19 4 0,-5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8.6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8237,'16'6'4604,"-4"0"-3405,-12-6 1753,0 0-2952,2 4 145,-1 0 482,3 5-436,-1 0 218,0 2 84,1 1-487,-1 1 363,1 2-363,0 0 0,0 1 72,1-1-78,1 0-1289,1 0-1355,3 1-2570,0-1 5214,0-1 0,-5-5 0,-1-5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1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27 9934,'-3'-15'1804,"0"4"-695,3 11 2644,0 0-3703,-1 2 269,1-1-313,-1 3-1,1-2 499,0 1-498,0 2 319,0 1-135,0 1-123,0 2 230,0-1-258,2 1-39,0 0 0,2-1-229,0 1-1098,1 0-2538,-1-1 3865,1 1 0,-3-5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5:59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21 10909,'-4'-11'4357,"1"2"-3135,3 9 3443,0 0-4721,-1 2 50,0 1-66,-1 3 66,0 2 6,0 2 0,-1 2 84,0 0-78,2 1-12,0-1-257,1 0-1115,0 2-795,0-1-2521,3 0 4694,1-1 0,0-5 0,-1-3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09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6915,'11'0'2179,"-2"0"-997,-9 0 621,0 0-1007,1-3-135,-1 2 5,1-2 1284,-1 2 2385,0 0-4117,1 0-72,2-1 251,2 0-397,1-1 140,1 1-123,3-2 134,-1 1-156,1-1 5,0 0 0,-2 1 22,1 0 23,-2 1-45,1 1 0,-1-1 39,-1 2-45,-1-1 6,1 0 0,0 0 241,1-1-202,1-1 73,1 0-112,-1-1-11,0 1-28,-4 0 28,-1 3-1697,-2 0-3059,2 0-2694,-1 0 7461,4-2 0,-4 1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0.8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83 10097,'-6'-13'2397,"0"2"-2397,6 11-482,0 0 482,-14 0 611,9 0-17,-9 0-90,13 0 1999,1 0-2508,-4 0 5,3-1 0,-5 0 509,5-1-66,-1 0 117,2 0-112,0 1 1115,0-1-1378,0 1 179,3 0-263,0-1 139,4 2-77,0-1-51,1 1-62,0 0-50,0 0 50,-1-1 214,1 1-152,-1-2 84,2 1-6,1-2-72,0 1-74,0-2-44,-1 2 0,-1 0-84,-3 1 90,-2 1-947,-2 0-632,-1-2-2304,6-1-3959,2-2 7836,7-2 0,-7 3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39 8035,'-8'-10'2185,"2"2"-1670,6 8 8262,0 0-8463,2 1-96,3-1-212,3 1 587,3-1-262,3 0 10,-1-1-21,3-2-203,-2 0-100,0-3-17,-1 2-90,-4 1 12,-3 1 89,-2 2-11,-3 0-1814,0 0-852,0 0-1109,3 0 3775,1 1 0,-2 0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1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 63 10763,'-2'-8'2588,"0"2"-2336,2 6 6844,0 0-6603,6 0 123,1 0-537,7-2 229,0-1-308,0-2 68,2-1 21,-1 0-55,-1 1-34,-1 0 28,-3 1 5,0 1-66,-2-1-34,-1 2-673,-1 0-335,0 1-1872,-2 1-817,2 0-3942,-1 0 7706,1 1 0,-2-1 0,-2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2.4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10192,'16'14'2358,"-4"-4"-1596,-12-10 1641,0 0-1647,-4 2-347,2-1 431,-2 0 3119,4-1-3684,4 0-34,4 0-112,5-1-22,3-1-141,1-3 34,0 0-252,-2 1 44,-4 2-772,-4 1-1109,-3 1-2017,-3 2 4106,-1 1 0,0 0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3.2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 9694,'7'0'1629,"-2"0"-822,-5 0 6346,0 0-6487,3 0-190,0 0-353,3-1 236,0 1-359,0-1 5,1 1 79,0 0-84,3 0-420,1 0-2632,10-3-5983,0-3 9035,7-3 0,-14 4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4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83 8063,'8'9'1502,"-2"-2"-1435,-6-7 392,0 0-89,4-4-230,-3 2 425,3-3 287,-3 5 1747,0-1-1827,0-1 80,0 2-297,1-2-292,0 1-258,0 1 483,0-2-96,0 2 33,1-2 360,0 1-466,2-1 152,-1 0-169,2 0-296,-2 0 503,1 0-285,-1 1 45,-1-1 240,0 1-503,0-1 319,1 0-268,1 0 43,2-1 253,0 0-241,1-1 280,7-1-291,-5-1-107,6 0 6,-7 3-16,0 0-40,-1 1 56,0 0 0,2 0 151,4-1-162,-2 0 11,0-1-51,-4 2-33,-3 1 84,0 0-33,-1 1-119,2 0-2704,7 0-1093,1 0 3949,12-2 0,-14 2 0,2-2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5.4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 8046,'6'4'2045,"-2"0"-1244,-4-4 5181,0 0-5276,2 1 195,4 0-178,2 1-459,7-2 335,1 0-286,2-3-22,0 1 51,-2-2-236,-1 1-89,-3 1-17,-3 2-5,-4 0-1,-2 0-1483,-2 0 65,1 0-2093,2 0 3517,2 1 0,-2 0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7.6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8069,'10'10'3557,"-2"-2"-2515,-8-8 3763,0 0-4805,-1 5 112,1 0-28,-1 6 95,1-1 286,0-1-168,0 0 230,0-2-364,0 0-85,0-2 96,0 0-118,0-1-56,0 0 0,0 0-23,0 0-162,0 0-465,2 0-845,0 0-606,5-1-2654,0 0 4755,3-2 0,-5 0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1 9979,'0'3'3523,"0"0"-140,0-3-2851,-1 0 0,0 3-89,-1 2-68,0-1 214,1 1-556,0-3 141,1 1-174,0-2-1362,0 1-1696,4-2 3058,3 1 0,-2-1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4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 8248,'0'3'3170,"0"0"6173,0-3-8934,59 5-364,-44-4 464,45 5-296,-58-6-62,-1 0 136,2 0-209,1 0-78,3 0 0,1 0-11,4-1-40,2-1 51,3-2 0,3-1-5,3-2-875,2 1-1063,3 1-2471,6-1 4414,15-1 0,-22 4 0,4-2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8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8254,'2'16'3248,"-2"-4"-1533,0-12 5795,0 0-7179,3 0-40,1 0 297,2 0-487,2 0 140,1 0-241,1 0 168,2 0-224,-2 0 56,0 0-134,-1 0-270,1 0-1125,1 0-1680,7 0-2482,2 0 5691,2 0 0,-9 0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2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9822,'13'3'4067,"-2"0"-2550,-11-3 2679,0 0-3283,2 0-510,1 0 39,4 0-190,-2 0-185,2 0 146,-1 0-213,1 0 0,0 0 67,3 0-67,1 0-319,3 0-549,4 0-1210,2 0-1154,6 0-1495,0 0 4727,2 0 0,-13 0 0,-5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19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11026,'9'8'4061,"-1"-2"-3052,-8-6 3124,0 0-3803,3 0-201,2 0 213,4 0-303,-2 0 45,2-1-84,-3 1 67,1-2-140,0 2 73,0-1-688,3 1-1312,6 0-2229,1 0 4229,5 0 0,-11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0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25 9901,'8'5'4402,"-2"0"-2693,-6-5 3062,0 0-4547,3-1 202,-2 0-348,4 1 130,-2-1-74,1 0-33,2-1 16,0 0-117,3-1 40,1 1 39,1-1-40,1-1-78,2 2-248,3-2-1073,1 2-1732,6-1-1221,-2 2 4313,2-1 0,-12 2 0,-3-1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0.4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10136,'15'4'3193,"-4"-2"-2090,-11-2 3921,0 0-4391,3 0-465,0 0 151,2 0-212,-1 0-57,1 0 17,0 0-28,1 0-39,1 0 0,0-1 68,2 0-180,1-1-90,2 1-1321,-1 0-2650,0 1 4173,-4 0 0,-4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1.6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70 7279,'-5'-11'96,"1"2"-152,4 9 526,0 0 51,-1-6-12,-1 3 567,0-4-409,1 5-12,1-1 224,0 0-268,0 1-157,0 0-258,0 0-163,0 0 981,0 1-622,0 0-84,0-2 241,0 2 330,0 0 73,0-1-95,0 1 1014,0-1-1031,0 1-549,0-1-240,0 1 1260,0-1-1311,0 7 101,1-1-68,1 7 68,1 1-11,1 0 44,-1 0-134,-1-1 0,2 0 0,0-1-89,0 0 161,-1 0-72,1-1 0,-2 0-464,1-1-612,-2-2-2156,1 1-1562,-1 1 4794,1-2 0,-1-2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0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 9598,'9'0'4414,"-2"0"-2795,-7 0 3461,0 0-4946,0 3 0,0-2-50,0 5 157,0 0-168,0 2 341,-1 4-274,-1 1 46,0 1 32,-2 2-100,1-2-124,-1-1 6,1-1 0,-1-1-50,2-1 50,-2 0-303,2 0-257,0 0-1159,1-1-1390,1-1-924,0-2 4033,3-4 0,-3-1 0,3-1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5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7996,'12'8'4465,"-2"-2"-2455,-10-6 2000,0 0-3578,0 3-163,0-2 213,0 2-477,0-2 270,0 1 49,0 1-240,0 1 437,0 2-370,0 2 28,0 0 213,-1 0-336,1-1 28,-1 1-84,1-1 45,0 0-241,0 1 163,0-1-768,0 1-941,0 0-7796,8 4 9538,-2-5 0,3 1 0,-6-7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2.9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9083,'3'7'3798,"-2"-2"-2382,-1-5 1967,0 0-2845,-1 3 33,1-2-111,-1 2-393,1-3 129,0 2-16,0-1-108,0 2 113,0 0-179,0-1-6,0 0 61,0-1-61,-1 1-420,1 2-1255,-1 2 1675,1 4 0,0-3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3.5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 9878,'2'12'3350,"0"-2"-2297,-2-10 8485,0 0-9487,7 0 5,2-2 22,9 0 6,0-3-129,2 1 45,0-1-470,-3 2 235,-1 1-885,-1 1-1619,7-1-7092,2 0 9813,8-2 1,-16 2 0,-2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0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0 11357,'1'7'4397,"0"-2"-3355,-1-5-124,0 0-868,-3 0 107,2 1 280,-2-1 4940,3 1-5220,6-1 6,-2 0-74,8 0-128,-6 0 39,2 0-465,-1-1-196,1 1-2066,6-3-4275,-1 2 7002,6-3 0,-9 3 0,-3-1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10074,'16'4'3787,"-4"-2"-2427,-12-2 4925,0 0-5832,4 1-313,1-1 466,5 1-399,3-1-5,4 0 111,1 0-206,2 0-107,-1 0 0,-2 0-45,-4 0-56,-2 0 101,-2 0-554,0 0-869,3 0-4873,3 0 6296,2 0 0,-7 0 0,-3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4.8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 11295,'4'6'3943,"-2"0"-2626,-2-6 1316,0 0-1984,11 0 202,-5 0-425,7 0 55,-8 0 293,0 0-684,0 0 206,2-1-296,0 0 107,1-1 134,1 0-236,0 0-5,1 0 0,-1 0-22,1 0-449,0 0-885,2 2-2749,6-1-2230,0 0 6335,3 0 0,-10 0 0,-3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25.1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 11239,'16'6'4694,"-4"-2"-3187,-12-4 1557,0 0-2622,5 0-224,1 0-179,5 0 370,1 0-84,-1 0-123,1 0 213,1 0-331,0 0-11,1 0-73,1-1-252,1-1 190,1-1-1064,1 0 1126,0 0 0,-8 1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5.5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 6 9890,'14'5'3735,"-3"-2"-2290,-11-3-520,0 0-488,2-5-275,-1 3 286,2-3-179,-3 4 6430,0 1-6778,0 4 113,0 2-34,0 5 28,0 2 62,-1 0-96,-1 2 6,-1-1-17,0 0-39,0 0 90,-1-1-34,0-1 84,0-3 17,2-2-101,1-3 0,1-1 5,0-1-72,0-1 73,0 1-6,-1 0 78,0 1 40,-1 0-124,1 1 6,-1-2 0,2 0-1518,-1-1-330,0-1-1967,-3 0-55,-2 3-566,-3 0 4436,1 2 0,3-2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6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 1 11547,'4'12'2039,"0"-2"-1871,-4-10 4834,0 0-4969,0 3 102,0-2 521,0 4-589,0-2 258,0 1-135,0 0-140,0 0 303,0 0-196,0 2 117,0 1 320,-1 3-477,-1 4 310,-1 2-214,-2 5-174,1 1 364,-1 1-330,1 0 145,1 0 29,0-5-113,1-2-134,0-4 67,0-2 90,1-5-146,0-1-795,1-4-2537,-5-3-6459,1-1 9780,-3-3 0,3 2 0,2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3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 89 9134,'-2'-6'3243,"2"2"-567,0 4-1729,0-6-487,0 5-40,0-5 341,0 6 2421,0-1-1490,0-1-1575,0 1 309,0-1-275,1 0 84,1 1-134,2-1 33,3 0 135,1 0-112,5-1-112,1-1-45,5 0 50,3 0 23,3-2-67,3-1-6,-2 0 56,-2 0-56,-5 2-51,-6 2-828,-4 2-981,-3 1-1669,3 0-4967,2 3 8496,3-2 0,-6 2 0,-2-2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7.8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36 11900,'-10'-2'3692,"2"0"-2864,8 2 3418,0 0-3770,3 0 67,-1-1 247,2 1-616,-1-2 330,1 1-146,1-1-279,2 0 330,3 0-331,4 0 23,2 0 39,1-1-17,0 1-123,1-1 0,-1 0-302,-1 1 229,-1-1-935,-3 2-925,2 0-2962,-2 1 4895,1 1 0,-5-1 0,-3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14 11211,'-4'-4'4549,"2"0"1471,2 4-5672,7 0 341,-1 0-448,9 0-62,-2 0 45,3 0-73,1 0-151,1 0 0,-1 0-95,-2-2-146,0 1-112,-1-1-1036,1 1-1882,6 1-4839,0 0 8110,4 0 0,-12 0 0,-3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8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51 11575,'-3'-11'4661,"0"2"-3172,3 9 3390,0 0-4879,4 0 443,-2 0-281,5 0 79,-2 0 56,2 0-197,1-2-100,2 1 0,3-3-330,3 2 11,5-2-1356,9 1-2974,3-1 4649,5-1 0,-17 3 0,-6-1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39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10931,'5'16'4683,"-2"-3"-3513,-3-13 4729,0 0-5860,0 6-6,0 0 57,0 6 56,0-1-146,0-2 0,0 2 0,1-3-51,0 0 51,2 0-101,-1-1-274,2 0-1132,-1 1-1193,0 0-823,1 2-1344,-1 0 4867,-1-1 0,0-4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0.8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8158,'12'2'1138,"-3"0"-1088,-9-2 118,0 0 84,-7 1 168,6 0 180,-5 0 744,6 0 7735,0-1-9001,0 4-16,0 2 476,0 5-449,0 2 343,0 1-309,0 3-5,0-1 56,0 1-130,0-3-44,0-2 90,0-2 22,0-2-118,0-1 6,0-1-509,2 0-343,2 1-2139,5 1-2582,1 0 5573,2 1 0,-6-4 0,-1-2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20 11838,'-17'-11'3961,"4"2"-2964,13 9 4155,0 0-4995,0 3 12,0-1-169,0 4 11,0-1 62,0 2 179,0 1-185,0 1 45,0 1 0,0 1-11,0-1-101,0 0 0,1-1-213,0 1 213,2-2-953,2 1-659,1-1-1917,4 0-3271,0 0 6800,0-2 0,-4-3 0,-2-2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41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11138,'4'1'4162,"-2"0"-2398,-2-1-828,0 2 364,0-1-584,0 2 253,0-1-252,0 1-308,0 0 241,0 2-488,0 0 174,0 2 252,0 0-504,0 2 0,0 0-84,0 3-50,0 1-23,0 1 73,1 3-61,3 0-600,6 1 661,11 0 0,-8-8 0,3-2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17:16:50.1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43 7375,'-15'-14'1383,"2"2"-1108,13 12-270,0 0 74,-1-4-79,1 3 0,-2-3 0,2 4-236,-1-2-1539,1 1 1775,0-1 0,0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customXml" Target="../ink/ink23.xml"/><Relationship Id="rId50" Type="http://schemas.openxmlformats.org/officeDocument/2006/relationships/image" Target="../media/image38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40" Type="http://schemas.openxmlformats.org/officeDocument/2006/relationships/image" Target="../media/image3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8" Type="http://schemas.openxmlformats.org/officeDocument/2006/relationships/image" Target="../media/image1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.xml"/><Relationship Id="rId21" Type="http://schemas.openxmlformats.org/officeDocument/2006/relationships/image" Target="../media/image61.png"/><Relationship Id="rId42" Type="http://schemas.openxmlformats.org/officeDocument/2006/relationships/customXml" Target="../ink/ink48.xml"/><Relationship Id="rId63" Type="http://schemas.openxmlformats.org/officeDocument/2006/relationships/customXml" Target="../ink/ink59.xml"/><Relationship Id="rId84" Type="http://schemas.openxmlformats.org/officeDocument/2006/relationships/image" Target="../media/image92.png"/><Relationship Id="rId138" Type="http://schemas.openxmlformats.org/officeDocument/2006/relationships/image" Target="../media/image119.png"/><Relationship Id="rId159" Type="http://schemas.openxmlformats.org/officeDocument/2006/relationships/customXml" Target="../ink/ink107.xml"/><Relationship Id="rId107" Type="http://schemas.openxmlformats.org/officeDocument/2006/relationships/customXml" Target="../ink/ink81.xml"/><Relationship Id="rId11" Type="http://schemas.openxmlformats.org/officeDocument/2006/relationships/image" Target="../media/image56.png"/><Relationship Id="rId32" Type="http://schemas.openxmlformats.org/officeDocument/2006/relationships/customXml" Target="../ink/ink43.xml"/><Relationship Id="rId53" Type="http://schemas.openxmlformats.org/officeDocument/2006/relationships/image" Target="../media/image77.png"/><Relationship Id="rId74" Type="http://schemas.openxmlformats.org/officeDocument/2006/relationships/image" Target="../media/image87.png"/><Relationship Id="rId128" Type="http://schemas.openxmlformats.org/officeDocument/2006/relationships/image" Target="../media/image114.png"/><Relationship Id="rId149" Type="http://schemas.openxmlformats.org/officeDocument/2006/relationships/customXml" Target="../ink/ink102.xml"/><Relationship Id="rId5" Type="http://schemas.openxmlformats.org/officeDocument/2006/relationships/image" Target="../media/image53.png"/><Relationship Id="rId95" Type="http://schemas.openxmlformats.org/officeDocument/2006/relationships/customXml" Target="../ink/ink75.xml"/><Relationship Id="rId160" Type="http://schemas.openxmlformats.org/officeDocument/2006/relationships/image" Target="../media/image130.png"/><Relationship Id="rId22" Type="http://schemas.openxmlformats.org/officeDocument/2006/relationships/customXml" Target="../ink/ink38.xml"/><Relationship Id="rId43" Type="http://schemas.openxmlformats.org/officeDocument/2006/relationships/image" Target="../media/image72.png"/><Relationship Id="rId64" Type="http://schemas.openxmlformats.org/officeDocument/2006/relationships/image" Target="../media/image82.png"/><Relationship Id="rId118" Type="http://schemas.openxmlformats.org/officeDocument/2006/relationships/image" Target="../media/image109.png"/><Relationship Id="rId139" Type="http://schemas.openxmlformats.org/officeDocument/2006/relationships/customXml" Target="../ink/ink97.xml"/><Relationship Id="rId80" Type="http://schemas.openxmlformats.org/officeDocument/2006/relationships/image" Target="../media/image90.png"/><Relationship Id="rId85" Type="http://schemas.openxmlformats.org/officeDocument/2006/relationships/customXml" Target="../ink/ink70.xml"/><Relationship Id="rId150" Type="http://schemas.openxmlformats.org/officeDocument/2006/relationships/image" Target="../media/image125.png"/><Relationship Id="rId155" Type="http://schemas.openxmlformats.org/officeDocument/2006/relationships/customXml" Target="../ink/ink105.xml"/><Relationship Id="rId12" Type="http://schemas.openxmlformats.org/officeDocument/2006/relationships/customXml" Target="../ink/ink33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46.xml"/><Relationship Id="rId59" Type="http://schemas.openxmlformats.org/officeDocument/2006/relationships/customXml" Target="../ink/ink57.xml"/><Relationship Id="rId103" Type="http://schemas.openxmlformats.org/officeDocument/2006/relationships/customXml" Target="../ink/ink79.xml"/><Relationship Id="rId108" Type="http://schemas.openxmlformats.org/officeDocument/2006/relationships/image" Target="../media/image104.png"/><Relationship Id="rId124" Type="http://schemas.openxmlformats.org/officeDocument/2006/relationships/image" Target="../media/image112.png"/><Relationship Id="rId129" Type="http://schemas.openxmlformats.org/officeDocument/2006/relationships/customXml" Target="../ink/ink92.xml"/><Relationship Id="rId54" Type="http://schemas.openxmlformats.org/officeDocument/2006/relationships/customXml" Target="../ink/ink54.xml"/><Relationship Id="rId70" Type="http://schemas.openxmlformats.org/officeDocument/2006/relationships/image" Target="../media/image85.png"/><Relationship Id="rId75" Type="http://schemas.openxmlformats.org/officeDocument/2006/relationships/customXml" Target="../ink/ink65.xml"/><Relationship Id="rId91" Type="http://schemas.openxmlformats.org/officeDocument/2006/relationships/customXml" Target="../ink/ink73.xml"/><Relationship Id="rId96" Type="http://schemas.openxmlformats.org/officeDocument/2006/relationships/image" Target="../media/image98.png"/><Relationship Id="rId140" Type="http://schemas.openxmlformats.org/officeDocument/2006/relationships/image" Target="../media/image120.png"/><Relationship Id="rId145" Type="http://schemas.openxmlformats.org/officeDocument/2006/relationships/customXml" Target="../ink/ink1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23" Type="http://schemas.openxmlformats.org/officeDocument/2006/relationships/image" Target="../media/image62.png"/><Relationship Id="rId28" Type="http://schemas.openxmlformats.org/officeDocument/2006/relationships/customXml" Target="../ink/ink41.xml"/><Relationship Id="rId49" Type="http://schemas.openxmlformats.org/officeDocument/2006/relationships/image" Target="../media/image75.png"/><Relationship Id="rId114" Type="http://schemas.openxmlformats.org/officeDocument/2006/relationships/image" Target="../media/image107.png"/><Relationship Id="rId119" Type="http://schemas.openxmlformats.org/officeDocument/2006/relationships/customXml" Target="../ink/ink87.xml"/><Relationship Id="rId44" Type="http://schemas.openxmlformats.org/officeDocument/2006/relationships/customXml" Target="../ink/ink49.xml"/><Relationship Id="rId60" Type="http://schemas.openxmlformats.org/officeDocument/2006/relationships/image" Target="../media/image80.png"/><Relationship Id="rId65" Type="http://schemas.openxmlformats.org/officeDocument/2006/relationships/customXml" Target="../ink/ink60.xml"/><Relationship Id="rId81" Type="http://schemas.openxmlformats.org/officeDocument/2006/relationships/customXml" Target="../ink/ink68.xml"/><Relationship Id="rId86" Type="http://schemas.openxmlformats.org/officeDocument/2006/relationships/image" Target="../media/image93.png"/><Relationship Id="rId130" Type="http://schemas.openxmlformats.org/officeDocument/2006/relationships/image" Target="../media/image115.png"/><Relationship Id="rId135" Type="http://schemas.openxmlformats.org/officeDocument/2006/relationships/customXml" Target="../ink/ink95.xml"/><Relationship Id="rId151" Type="http://schemas.openxmlformats.org/officeDocument/2006/relationships/customXml" Target="../ink/ink103.xml"/><Relationship Id="rId156" Type="http://schemas.openxmlformats.org/officeDocument/2006/relationships/image" Target="../media/image128.png"/><Relationship Id="rId13" Type="http://schemas.openxmlformats.org/officeDocument/2006/relationships/image" Target="../media/image57.png"/><Relationship Id="rId18" Type="http://schemas.openxmlformats.org/officeDocument/2006/relationships/customXml" Target="../ink/ink36.xml"/><Relationship Id="rId39" Type="http://schemas.openxmlformats.org/officeDocument/2006/relationships/image" Target="../media/image70.png"/><Relationship Id="rId109" Type="http://schemas.openxmlformats.org/officeDocument/2006/relationships/customXml" Target="../ink/ink82.xml"/><Relationship Id="rId34" Type="http://schemas.openxmlformats.org/officeDocument/2006/relationships/customXml" Target="../ink/ink44.xml"/><Relationship Id="rId50" Type="http://schemas.openxmlformats.org/officeDocument/2006/relationships/customXml" Target="../ink/ink52.xml"/><Relationship Id="rId55" Type="http://schemas.openxmlformats.org/officeDocument/2006/relationships/customXml" Target="../ink/ink55.xml"/><Relationship Id="rId76" Type="http://schemas.openxmlformats.org/officeDocument/2006/relationships/image" Target="../media/image88.png"/><Relationship Id="rId97" Type="http://schemas.openxmlformats.org/officeDocument/2006/relationships/customXml" Target="../ink/ink76.xml"/><Relationship Id="rId104" Type="http://schemas.openxmlformats.org/officeDocument/2006/relationships/image" Target="../media/image102.png"/><Relationship Id="rId120" Type="http://schemas.openxmlformats.org/officeDocument/2006/relationships/image" Target="../media/image110.png"/><Relationship Id="rId125" Type="http://schemas.openxmlformats.org/officeDocument/2006/relationships/customXml" Target="../ink/ink90.xml"/><Relationship Id="rId141" Type="http://schemas.openxmlformats.org/officeDocument/2006/relationships/customXml" Target="../ink/ink98.xml"/><Relationship Id="rId146" Type="http://schemas.openxmlformats.org/officeDocument/2006/relationships/image" Target="../media/image123.png"/><Relationship Id="rId7" Type="http://schemas.openxmlformats.org/officeDocument/2006/relationships/image" Target="../media/image54.png"/><Relationship Id="rId71" Type="http://schemas.openxmlformats.org/officeDocument/2006/relationships/customXml" Target="../ink/ink63.xml"/><Relationship Id="rId92" Type="http://schemas.openxmlformats.org/officeDocument/2006/relationships/image" Target="../media/image96.png"/><Relationship Id="rId2" Type="http://schemas.openxmlformats.org/officeDocument/2006/relationships/customXml" Target="../ink/ink28.xml"/><Relationship Id="rId29" Type="http://schemas.openxmlformats.org/officeDocument/2006/relationships/image" Target="../media/image65.png"/><Relationship Id="rId24" Type="http://schemas.openxmlformats.org/officeDocument/2006/relationships/customXml" Target="../ink/ink39.xml"/><Relationship Id="rId40" Type="http://schemas.openxmlformats.org/officeDocument/2006/relationships/customXml" Target="../ink/ink47.xml"/><Relationship Id="rId45" Type="http://schemas.openxmlformats.org/officeDocument/2006/relationships/image" Target="../media/image73.png"/><Relationship Id="rId66" Type="http://schemas.openxmlformats.org/officeDocument/2006/relationships/image" Target="../media/image83.png"/><Relationship Id="rId87" Type="http://schemas.openxmlformats.org/officeDocument/2006/relationships/customXml" Target="../ink/ink71.xml"/><Relationship Id="rId110" Type="http://schemas.openxmlformats.org/officeDocument/2006/relationships/image" Target="../media/image105.png"/><Relationship Id="rId115" Type="http://schemas.openxmlformats.org/officeDocument/2006/relationships/customXml" Target="../ink/ink85.xml"/><Relationship Id="rId131" Type="http://schemas.openxmlformats.org/officeDocument/2006/relationships/customXml" Target="../ink/ink93.xml"/><Relationship Id="rId136" Type="http://schemas.openxmlformats.org/officeDocument/2006/relationships/image" Target="../media/image118.png"/><Relationship Id="rId157" Type="http://schemas.openxmlformats.org/officeDocument/2006/relationships/customXml" Target="../ink/ink106.xml"/><Relationship Id="rId61" Type="http://schemas.openxmlformats.org/officeDocument/2006/relationships/customXml" Target="../ink/ink58.xml"/><Relationship Id="rId82" Type="http://schemas.openxmlformats.org/officeDocument/2006/relationships/image" Target="../media/image91.png"/><Relationship Id="rId152" Type="http://schemas.openxmlformats.org/officeDocument/2006/relationships/image" Target="../media/image126.png"/><Relationship Id="rId19" Type="http://schemas.openxmlformats.org/officeDocument/2006/relationships/image" Target="../media/image60.png"/><Relationship Id="rId14" Type="http://schemas.openxmlformats.org/officeDocument/2006/relationships/customXml" Target="../ink/ink34.xml"/><Relationship Id="rId30" Type="http://schemas.openxmlformats.org/officeDocument/2006/relationships/customXml" Target="../ink/ink42.xml"/><Relationship Id="rId35" Type="http://schemas.openxmlformats.org/officeDocument/2006/relationships/image" Target="../media/image68.png"/><Relationship Id="rId56" Type="http://schemas.openxmlformats.org/officeDocument/2006/relationships/image" Target="../media/image78.png"/><Relationship Id="rId77" Type="http://schemas.openxmlformats.org/officeDocument/2006/relationships/customXml" Target="../ink/ink66.xml"/><Relationship Id="rId100" Type="http://schemas.openxmlformats.org/officeDocument/2006/relationships/image" Target="../media/image100.png"/><Relationship Id="rId105" Type="http://schemas.openxmlformats.org/officeDocument/2006/relationships/customXml" Target="../ink/ink80.xml"/><Relationship Id="rId126" Type="http://schemas.openxmlformats.org/officeDocument/2006/relationships/image" Target="../media/image113.png"/><Relationship Id="rId147" Type="http://schemas.openxmlformats.org/officeDocument/2006/relationships/customXml" Target="../ink/ink101.xml"/><Relationship Id="rId8" Type="http://schemas.openxmlformats.org/officeDocument/2006/relationships/customXml" Target="../ink/ink31.xml"/><Relationship Id="rId51" Type="http://schemas.openxmlformats.org/officeDocument/2006/relationships/image" Target="../media/image76.png"/><Relationship Id="rId72" Type="http://schemas.openxmlformats.org/officeDocument/2006/relationships/image" Target="../media/image86.png"/><Relationship Id="rId93" Type="http://schemas.openxmlformats.org/officeDocument/2006/relationships/customXml" Target="../ink/ink74.xml"/><Relationship Id="rId98" Type="http://schemas.openxmlformats.org/officeDocument/2006/relationships/image" Target="../media/image99.png"/><Relationship Id="rId121" Type="http://schemas.openxmlformats.org/officeDocument/2006/relationships/customXml" Target="../ink/ink88.xml"/><Relationship Id="rId142" Type="http://schemas.openxmlformats.org/officeDocument/2006/relationships/image" Target="../media/image121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50.xml"/><Relationship Id="rId67" Type="http://schemas.openxmlformats.org/officeDocument/2006/relationships/customXml" Target="../ink/ink61.xml"/><Relationship Id="rId116" Type="http://schemas.openxmlformats.org/officeDocument/2006/relationships/image" Target="../media/image108.png"/><Relationship Id="rId137" Type="http://schemas.openxmlformats.org/officeDocument/2006/relationships/customXml" Target="../ink/ink96.xml"/><Relationship Id="rId158" Type="http://schemas.openxmlformats.org/officeDocument/2006/relationships/image" Target="../media/image129.png"/><Relationship Id="rId20" Type="http://schemas.openxmlformats.org/officeDocument/2006/relationships/customXml" Target="../ink/ink37.xml"/><Relationship Id="rId41" Type="http://schemas.openxmlformats.org/officeDocument/2006/relationships/image" Target="../media/image71.png"/><Relationship Id="rId62" Type="http://schemas.openxmlformats.org/officeDocument/2006/relationships/image" Target="../media/image81.png"/><Relationship Id="rId83" Type="http://schemas.openxmlformats.org/officeDocument/2006/relationships/customXml" Target="../ink/ink69.xml"/><Relationship Id="rId88" Type="http://schemas.openxmlformats.org/officeDocument/2006/relationships/image" Target="../media/image94.png"/><Relationship Id="rId111" Type="http://schemas.openxmlformats.org/officeDocument/2006/relationships/customXml" Target="../ink/ink83.xml"/><Relationship Id="rId132" Type="http://schemas.openxmlformats.org/officeDocument/2006/relationships/image" Target="../media/image116.png"/><Relationship Id="rId153" Type="http://schemas.openxmlformats.org/officeDocument/2006/relationships/customXml" Target="../ink/ink104.xml"/><Relationship Id="rId15" Type="http://schemas.openxmlformats.org/officeDocument/2006/relationships/image" Target="../media/image58.png"/><Relationship Id="rId36" Type="http://schemas.openxmlformats.org/officeDocument/2006/relationships/customXml" Target="../ink/ink45.xml"/><Relationship Id="rId57" Type="http://schemas.openxmlformats.org/officeDocument/2006/relationships/customXml" Target="../ink/ink56.xml"/><Relationship Id="rId106" Type="http://schemas.openxmlformats.org/officeDocument/2006/relationships/image" Target="../media/image103.png"/><Relationship Id="rId127" Type="http://schemas.openxmlformats.org/officeDocument/2006/relationships/customXml" Target="../ink/ink91.xml"/><Relationship Id="rId10" Type="http://schemas.openxmlformats.org/officeDocument/2006/relationships/customXml" Target="../ink/ink32.xml"/><Relationship Id="rId31" Type="http://schemas.openxmlformats.org/officeDocument/2006/relationships/image" Target="../media/image66.png"/><Relationship Id="rId52" Type="http://schemas.openxmlformats.org/officeDocument/2006/relationships/customXml" Target="../ink/ink53.xml"/><Relationship Id="rId73" Type="http://schemas.openxmlformats.org/officeDocument/2006/relationships/customXml" Target="../ink/ink64.xml"/><Relationship Id="rId78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customXml" Target="../ink/ink77.xml"/><Relationship Id="rId101" Type="http://schemas.openxmlformats.org/officeDocument/2006/relationships/customXml" Target="../ink/ink78.xml"/><Relationship Id="rId122" Type="http://schemas.openxmlformats.org/officeDocument/2006/relationships/image" Target="../media/image111.png"/><Relationship Id="rId143" Type="http://schemas.openxmlformats.org/officeDocument/2006/relationships/customXml" Target="../ink/ink99.xml"/><Relationship Id="rId148" Type="http://schemas.openxmlformats.org/officeDocument/2006/relationships/image" Target="../media/image124.png"/><Relationship Id="rId4" Type="http://schemas.openxmlformats.org/officeDocument/2006/relationships/customXml" Target="../ink/ink29.xml"/><Relationship Id="rId9" Type="http://schemas.openxmlformats.org/officeDocument/2006/relationships/image" Target="../media/image55.png"/><Relationship Id="rId26" Type="http://schemas.openxmlformats.org/officeDocument/2006/relationships/customXml" Target="../ink/ink40.xml"/><Relationship Id="rId47" Type="http://schemas.openxmlformats.org/officeDocument/2006/relationships/image" Target="../media/image74.png"/><Relationship Id="rId68" Type="http://schemas.openxmlformats.org/officeDocument/2006/relationships/image" Target="../media/image84.png"/><Relationship Id="rId89" Type="http://schemas.openxmlformats.org/officeDocument/2006/relationships/customXml" Target="../ink/ink72.xml"/><Relationship Id="rId112" Type="http://schemas.openxmlformats.org/officeDocument/2006/relationships/image" Target="../media/image106.png"/><Relationship Id="rId133" Type="http://schemas.openxmlformats.org/officeDocument/2006/relationships/customXml" Target="../ink/ink94.xml"/><Relationship Id="rId154" Type="http://schemas.openxmlformats.org/officeDocument/2006/relationships/image" Target="../media/image127.png"/><Relationship Id="rId16" Type="http://schemas.openxmlformats.org/officeDocument/2006/relationships/customXml" Target="../ink/ink35.xml"/><Relationship Id="rId37" Type="http://schemas.openxmlformats.org/officeDocument/2006/relationships/image" Target="../media/image69.png"/><Relationship Id="rId58" Type="http://schemas.openxmlformats.org/officeDocument/2006/relationships/image" Target="../media/image79.png"/><Relationship Id="rId79" Type="http://schemas.openxmlformats.org/officeDocument/2006/relationships/customXml" Target="../ink/ink67.xml"/><Relationship Id="rId102" Type="http://schemas.openxmlformats.org/officeDocument/2006/relationships/image" Target="../media/image101.png"/><Relationship Id="rId123" Type="http://schemas.openxmlformats.org/officeDocument/2006/relationships/customXml" Target="../ink/ink89.xml"/><Relationship Id="rId144" Type="http://schemas.openxmlformats.org/officeDocument/2006/relationships/image" Target="../media/image122.png"/><Relationship Id="rId90" Type="http://schemas.openxmlformats.org/officeDocument/2006/relationships/image" Target="../media/image95.png"/><Relationship Id="rId27" Type="http://schemas.openxmlformats.org/officeDocument/2006/relationships/image" Target="../media/image64.png"/><Relationship Id="rId48" Type="http://schemas.openxmlformats.org/officeDocument/2006/relationships/customXml" Target="../ink/ink51.xml"/><Relationship Id="rId69" Type="http://schemas.openxmlformats.org/officeDocument/2006/relationships/customXml" Target="../ink/ink62.xml"/><Relationship Id="rId113" Type="http://schemas.openxmlformats.org/officeDocument/2006/relationships/customXml" Target="../ink/ink84.xml"/><Relationship Id="rId13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6.xml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7.png"/><Relationship Id="rId5" Type="http://schemas.openxmlformats.org/officeDocument/2006/relationships/tags" Target="../tags/tag18.xml"/><Relationship Id="rId10" Type="http://schemas.openxmlformats.org/officeDocument/2006/relationships/image" Target="../media/image146.png"/><Relationship Id="rId4" Type="http://schemas.openxmlformats.org/officeDocument/2006/relationships/tags" Target="../tags/tag17.xml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21.xml"/><Relationship Id="rId7" Type="http://schemas.openxmlformats.org/officeDocument/2006/relationships/image" Target="../media/image15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24.xml"/><Relationship Id="rId7" Type="http://schemas.openxmlformats.org/officeDocument/2006/relationships/image" Target="../media/image15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7.png"/><Relationship Id="rId4" Type="http://schemas.openxmlformats.org/officeDocument/2006/relationships/tags" Target="../tags/tag25.xml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customXml" Target="../ink/ink116.xml"/><Relationship Id="rId26" Type="http://schemas.openxmlformats.org/officeDocument/2006/relationships/customXml" Target="../ink/ink120.xml"/><Relationship Id="rId39" Type="http://schemas.openxmlformats.org/officeDocument/2006/relationships/image" Target="../media/image183.png"/><Relationship Id="rId21" Type="http://schemas.openxmlformats.org/officeDocument/2006/relationships/image" Target="../media/image174.png"/><Relationship Id="rId34" Type="http://schemas.openxmlformats.org/officeDocument/2006/relationships/customXml" Target="../ink/ink124.xml"/><Relationship Id="rId7" Type="http://schemas.openxmlformats.org/officeDocument/2006/relationships/image" Target="../media/image167.png"/><Relationship Id="rId12" Type="http://schemas.openxmlformats.org/officeDocument/2006/relationships/customXml" Target="../ink/ink113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26.xml"/><Relationship Id="rId2" Type="http://schemas.openxmlformats.org/officeDocument/2006/relationships/customXml" Target="../ink/ink108.xml"/><Relationship Id="rId16" Type="http://schemas.openxmlformats.org/officeDocument/2006/relationships/customXml" Target="../ink/ink115.xml"/><Relationship Id="rId20" Type="http://schemas.openxmlformats.org/officeDocument/2006/relationships/customXml" Target="../ink/ink117.xml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.xml"/><Relationship Id="rId11" Type="http://schemas.openxmlformats.org/officeDocument/2006/relationships/image" Target="../media/image169.png"/><Relationship Id="rId24" Type="http://schemas.openxmlformats.org/officeDocument/2006/relationships/customXml" Target="../ink/ink119.xml"/><Relationship Id="rId32" Type="http://schemas.openxmlformats.org/officeDocument/2006/relationships/customXml" Target="../ink/ink123.xml"/><Relationship Id="rId37" Type="http://schemas.openxmlformats.org/officeDocument/2006/relationships/image" Target="../media/image182.png"/><Relationship Id="rId5" Type="http://schemas.openxmlformats.org/officeDocument/2006/relationships/image" Target="../media/image166.png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21.xml"/><Relationship Id="rId36" Type="http://schemas.openxmlformats.org/officeDocument/2006/relationships/customXml" Target="../ink/ink125.xml"/><Relationship Id="rId10" Type="http://schemas.openxmlformats.org/officeDocument/2006/relationships/customXml" Target="../ink/ink112.xml"/><Relationship Id="rId19" Type="http://schemas.openxmlformats.org/officeDocument/2006/relationships/image" Target="../media/image173.png"/><Relationship Id="rId31" Type="http://schemas.openxmlformats.org/officeDocument/2006/relationships/image" Target="../media/image179.png"/><Relationship Id="rId4" Type="http://schemas.openxmlformats.org/officeDocument/2006/relationships/customXml" Target="../ink/ink109.xml"/><Relationship Id="rId9" Type="http://schemas.openxmlformats.org/officeDocument/2006/relationships/image" Target="../media/image168.png"/><Relationship Id="rId14" Type="http://schemas.openxmlformats.org/officeDocument/2006/relationships/customXml" Target="../ink/ink114.xml"/><Relationship Id="rId22" Type="http://schemas.openxmlformats.org/officeDocument/2006/relationships/customXml" Target="../ink/ink118.xml"/><Relationship Id="rId27" Type="http://schemas.openxmlformats.org/officeDocument/2006/relationships/image" Target="../media/image177.png"/><Relationship Id="rId30" Type="http://schemas.openxmlformats.org/officeDocument/2006/relationships/customXml" Target="../ink/ink122.xml"/><Relationship Id="rId35" Type="http://schemas.openxmlformats.org/officeDocument/2006/relationships/image" Target="../media/image181.png"/><Relationship Id="rId8" Type="http://schemas.openxmlformats.org/officeDocument/2006/relationships/customXml" Target="../ink/ink111.xml"/><Relationship Id="rId3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30.xml"/><Relationship Id="rId7" Type="http://schemas.openxmlformats.org/officeDocument/2006/relationships/image" Target="../media/image16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Relationship Id="rId9" Type="http://schemas.openxmlformats.org/officeDocument/2006/relationships/image" Target="../media/image1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tags" Target="../tags/tag34.xml"/><Relationship Id="rId7" Type="http://schemas.openxmlformats.org/officeDocument/2006/relationships/image" Target="../media/image18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6.png"/><Relationship Id="rId7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tiff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3.tiff"/><Relationship Id="rId4" Type="http://schemas.openxmlformats.org/officeDocument/2006/relationships/image" Target="../media/image202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6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79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52" y="2189067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" y="3691079"/>
            <a:ext cx="85931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started by defining critical region in the original data space 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then reformulated this in terms of a scalar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this one step further and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critical region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test of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4536281" y="1612052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52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455445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More examples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Coin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Poisson counting experiment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Equivalent Gaussian significance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5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333375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example:  testing whether a coin is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fair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942ECFD-92EA-2649-BBE6-8297B675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273675"/>
            <a:ext cx="7486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0.0026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probability of obtaining such a bizarre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(or more so) ‘by chance’, under the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93027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to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heads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coin tosses is binomial: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AAA3A9D-DE08-D242-AF0F-C5FE2BF2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2289175"/>
            <a:ext cx="510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coin is fair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0F8BC2C-FC01-D94A-A0BD-7E7ADC8E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835275"/>
            <a:ext cx="774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toss the coin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get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8C0C71C-79A6-884D-AF5E-C93ED621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394075"/>
            <a:ext cx="786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of data space with equal or lesser compatibility with 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17, 18, 19, 20, 0, 1, 2, 3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Adding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the probabilities for these values gives: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2FF7F96-26DC-F24F-93AA-D411EF4687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806950"/>
            <a:ext cx="608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98F2CD38-B18A-5447-AA26-A661691B22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520825"/>
            <a:ext cx="5041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13C7F5-E4F1-0441-B839-D551807F57CE}"/>
              </a:ext>
            </a:extLst>
          </p:cNvPr>
          <p:cNvSpPr txBox="1">
            <a:spLocks noChangeArrowheads="1"/>
          </p:cNvSpPr>
          <p:nvPr/>
        </p:nvSpPr>
        <p:spPr>
          <a:xfrm>
            <a:off x="412750" y="104770"/>
            <a:ext cx="85121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example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coin (2)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AFB16C2-D1CF-F546-8DDA-DCC240A3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17" y="672870"/>
            <a:ext cx="834762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the region of equal or lesser compatibility seems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“obvious” but could be different.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suppose the person tossing the coin works for the “Mostly-Heads-Trick-Coin Company”, then maybe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≤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{17,18,19,20},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0.0013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as well the clear distinction between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a fair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 and the probability (degree of belief) that the coin is fair: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get the coin as change at a cafe.  You then flip the coin 20 times and get 17 heads: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fair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0.0026, 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probably still close to 1, depending on prior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(fair).</a:t>
            </a:r>
            <a:endParaRPr lang="el-G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representative of the MHTC Co. proposes a betting game in which they win money from you if there is an excess of heads.  The result is 17 heads out of 20.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(fair) = low.</a:t>
            </a:r>
          </a:p>
        </p:txBody>
      </p:sp>
    </p:spTree>
    <p:extLst>
      <p:ext uri="{BB962C8B-B14F-4D97-AF65-F5344CB8AC3E}">
        <p14:creationId xmlns:p14="http://schemas.microsoft.com/office/powerpoint/2010/main" val="13973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432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based on histogram</a:t>
            </a:r>
            <a:endParaRPr lang="el-GR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Pearson’s chi-squared</a:t>
            </a:r>
          </a:p>
        </p:txBody>
      </p:sp>
    </p:spTree>
    <p:extLst>
      <p:ext uri="{BB962C8B-B14F-4D97-AF65-F5344CB8AC3E}">
        <p14:creationId xmlns:p14="http://schemas.microsoft.com/office/powerpoint/2010/main" val="29792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030849" y="24699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Test using histogram of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CD55F2B-6772-2947-8D1C-2D0FF428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9" y="1143713"/>
            <a:ext cx="8434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data are a histogram 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values and a hypothesis predicts mean values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</a:rPr>
              <a:t>ν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E</a:t>
            </a:r>
            <a:r>
              <a:rPr lang="en-US" altLang="en-US" dirty="0">
                <a:solidFill>
                  <a:srgbClr val="0070C0"/>
                </a:solidFill>
              </a:rPr>
              <a:t>[</a:t>
            </a:r>
            <a:r>
              <a:rPr lang="en-US" altLang="en-US" b="1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] = (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ν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grpSp>
        <p:nvGrpSpPr>
          <p:cNvPr id="6199" name="Group 6198">
            <a:extLst>
              <a:ext uri="{FF2B5EF4-FFF2-40B4-BE49-F238E27FC236}">
                <a16:creationId xmlns:a16="http://schemas.microsoft.com/office/drawing/2014/main" id="{257D3BCE-C8D8-954D-A6B4-D193A1F4EC6B}"/>
              </a:ext>
            </a:extLst>
          </p:cNvPr>
          <p:cNvGrpSpPr/>
          <p:nvPr/>
        </p:nvGrpSpPr>
        <p:grpSpPr>
          <a:xfrm>
            <a:off x="1877553" y="2710353"/>
            <a:ext cx="5016960" cy="2165760"/>
            <a:chOff x="2830234" y="2024554"/>
            <a:chExt cx="5016960" cy="21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14:cNvPr>
                <p14:cNvContentPartPr/>
                <p14:nvPr/>
              </p14:nvContentPartPr>
              <p14:xfrm>
                <a:off x="2830234" y="2024554"/>
                <a:ext cx="70560" cy="179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6B7AB2-6105-6F4D-8FE1-45C7AA131B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4754" y="2009434"/>
                  <a:ext cx="101160" cy="18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14:cNvPr>
                <p14:cNvContentPartPr/>
                <p14:nvPr/>
              </p14:nvContentPartPr>
              <p14:xfrm>
                <a:off x="2928154" y="3803314"/>
                <a:ext cx="3142080" cy="8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36FE79-D85D-7B4B-A7BD-1C49459CB9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2674" y="3788194"/>
                  <a:ext cx="317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14:cNvPr>
                <p14:cNvContentPartPr/>
                <p14:nvPr/>
              </p14:nvContentPartPr>
              <p14:xfrm>
                <a:off x="2919514" y="2087554"/>
                <a:ext cx="2476440" cy="130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0BF415-7583-2C40-9982-212042E587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4034" y="2072434"/>
                  <a:ext cx="250704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14:cNvPr>
                <p14:cNvContentPartPr/>
                <p14:nvPr/>
              </p14:nvContentPartPr>
              <p14:xfrm>
                <a:off x="2883154" y="3826354"/>
                <a:ext cx="13968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5D1C47-1D3C-7A4E-84D1-B63A3891C2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7674" y="3811234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33F108-0229-164C-A4D2-1A165309398B}"/>
                </a:ext>
              </a:extLst>
            </p:cNvPr>
            <p:cNvGrpSpPr/>
            <p:nvPr/>
          </p:nvGrpSpPr>
          <p:grpSpPr>
            <a:xfrm>
              <a:off x="5333674" y="2082514"/>
              <a:ext cx="2513520" cy="2107800"/>
              <a:chOff x="5333674" y="2082514"/>
              <a:chExt cx="2513520" cy="2107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14:cNvPr>
                  <p14:cNvContentPartPr/>
                  <p14:nvPr/>
                </p14:nvContentPartPr>
                <p14:xfrm>
                  <a:off x="5366434" y="2082514"/>
                  <a:ext cx="1334880" cy="1729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2E52656-04EA-C941-885F-A8403754F45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51314" y="2067394"/>
                    <a:ext cx="1365480" cy="176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14:cNvPr>
                  <p14:cNvContentPartPr/>
                  <p14:nvPr/>
                </p14:nvContentPartPr>
                <p14:xfrm>
                  <a:off x="5954314" y="3768394"/>
                  <a:ext cx="1740600" cy="55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A094927-093B-3440-88A4-5A531D25A6A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39194" y="3753274"/>
                    <a:ext cx="17712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14:cNvPr>
                  <p14:cNvContentPartPr/>
                  <p14:nvPr/>
                </p14:nvContentPartPr>
                <p14:xfrm>
                  <a:off x="5366434" y="2773354"/>
                  <a:ext cx="25920" cy="59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39D2053-2174-7945-85B3-8C08F5ECED0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51314" y="2758234"/>
                    <a:ext cx="561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14:cNvPr>
                  <p14:cNvContentPartPr/>
                  <p14:nvPr/>
                </p14:nvContentPartPr>
                <p14:xfrm>
                  <a:off x="5374354" y="2954074"/>
                  <a:ext cx="4680" cy="56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4FE0D53-60CB-924A-9104-57DD8F84DB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359234" y="2938954"/>
                    <a:ext cx="3528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14:cNvPr>
                  <p14:cNvContentPartPr/>
                  <p14:nvPr/>
                </p14:nvContentPartPr>
                <p14:xfrm>
                  <a:off x="5344834" y="3107074"/>
                  <a:ext cx="41760" cy="51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DE22D74-1C1A-AD47-BEF5-BC92DF16FD8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329354" y="3091594"/>
                    <a:ext cx="7200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14:cNvPr>
                  <p14:cNvContentPartPr/>
                  <p14:nvPr/>
                </p14:nvContentPartPr>
                <p14:xfrm>
                  <a:off x="5333674" y="3276994"/>
                  <a:ext cx="53280" cy="824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D98C51F-53FD-8D47-9819-D7EADF5A3DD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18554" y="3261874"/>
                    <a:ext cx="8388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14:cNvPr>
                  <p14:cNvContentPartPr/>
                  <p14:nvPr/>
                </p14:nvContentPartPr>
                <p14:xfrm>
                  <a:off x="5342674" y="3473914"/>
                  <a:ext cx="45360" cy="640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C798575-DBB5-CB45-9A5B-A23173D963A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327194" y="3458434"/>
                    <a:ext cx="7596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14:cNvPr>
                  <p14:cNvContentPartPr/>
                  <p14:nvPr/>
                </p14:nvContentPartPr>
                <p14:xfrm>
                  <a:off x="5354194" y="3665794"/>
                  <a:ext cx="14760" cy="900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BE34E25-E890-7D44-BB6B-89A5F2718D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38714" y="3650314"/>
                    <a:ext cx="4536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14:cNvPr>
                  <p14:cNvContentPartPr/>
                  <p14:nvPr/>
                </p14:nvContentPartPr>
                <p14:xfrm>
                  <a:off x="5951434" y="3123994"/>
                  <a:ext cx="3960" cy="101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A0A594F-6DA0-CA45-A6A6-663DA4F9666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935954" y="3108874"/>
                    <a:ext cx="34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14:cNvPr>
                  <p14:cNvContentPartPr/>
                  <p14:nvPr/>
                </p14:nvContentPartPr>
                <p14:xfrm>
                  <a:off x="5921554" y="3350434"/>
                  <a:ext cx="25920" cy="69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2B11834-7564-674A-91FD-2E69818E91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906434" y="3335314"/>
                    <a:ext cx="561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14:cNvPr>
                  <p14:cNvContentPartPr/>
                  <p14:nvPr/>
                </p14:nvContentPartPr>
                <p14:xfrm>
                  <a:off x="5920114" y="3544834"/>
                  <a:ext cx="34560" cy="7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184FA84-520A-A041-98E5-67BFFB176D8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904994" y="3529714"/>
                    <a:ext cx="6516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14:cNvPr>
                  <p14:cNvContentPartPr/>
                  <p14:nvPr/>
                </p14:nvContentPartPr>
                <p14:xfrm>
                  <a:off x="5932714" y="3689914"/>
                  <a:ext cx="43200" cy="648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A948760-FF9B-5044-A296-16915BC4525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917234" y="3674794"/>
                    <a:ext cx="7380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14:cNvPr>
                  <p14:cNvContentPartPr/>
                  <p14:nvPr/>
                </p14:nvContentPartPr>
                <p14:xfrm>
                  <a:off x="7627594" y="3969994"/>
                  <a:ext cx="219600" cy="106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B92BBF7-F487-3D4C-9DDA-0B1E2F9BADF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612474" y="3954874"/>
                    <a:ext cx="24984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14:cNvPr>
                  <p14:cNvContentPartPr/>
                  <p14:nvPr/>
                </p14:nvContentPartPr>
                <p14:xfrm>
                  <a:off x="7660354" y="3906634"/>
                  <a:ext cx="129600" cy="185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D3EA2C7-CDB8-C14F-9ED5-EB0D8F5D941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645234" y="3891514"/>
                    <a:ext cx="16020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14:cNvPr>
                  <p14:cNvContentPartPr/>
                  <p14:nvPr/>
                </p14:nvContentPartPr>
                <p14:xfrm>
                  <a:off x="5584234" y="4158274"/>
                  <a:ext cx="9000" cy="10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243517F-15F8-C34A-8F16-358A48CC9E6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69114" y="4142794"/>
                    <a:ext cx="3960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14:cNvPr>
                  <p14:cNvContentPartPr/>
                  <p14:nvPr/>
                </p14:nvContentPartPr>
                <p14:xfrm>
                  <a:off x="5592874" y="4103914"/>
                  <a:ext cx="111600" cy="86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A25209-742D-4A4B-ADB9-034B446CED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77754" y="4088794"/>
                    <a:ext cx="14184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14:cNvPr>
                  <p14:cNvContentPartPr/>
                  <p14:nvPr/>
                </p14:nvContentPartPr>
                <p14:xfrm>
                  <a:off x="5691514" y="3931834"/>
                  <a:ext cx="36000" cy="396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189399D-D5CF-5543-A4D1-03399FCAB73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76394" y="3916354"/>
                    <a:ext cx="66600" cy="7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9F96B1-1078-EC45-97E1-E2B672E82B42}"/>
                </a:ext>
              </a:extLst>
            </p:cNvPr>
            <p:cNvGrpSpPr/>
            <p:nvPr/>
          </p:nvGrpSpPr>
          <p:grpSpPr>
            <a:xfrm>
              <a:off x="6131794" y="2024554"/>
              <a:ext cx="975960" cy="268200"/>
              <a:chOff x="6131794" y="2024554"/>
              <a:chExt cx="975960" cy="26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14:cNvPr>
                  <p14:cNvContentPartPr/>
                  <p14:nvPr/>
                </p14:nvContentPartPr>
                <p14:xfrm>
                  <a:off x="6131794" y="2044714"/>
                  <a:ext cx="81360" cy="23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7F02770-14FD-7C4E-8116-4F9666E8B0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116314" y="2029594"/>
                    <a:ext cx="1119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14:cNvPr>
                  <p14:cNvContentPartPr/>
                  <p14:nvPr/>
                </p14:nvContentPartPr>
                <p14:xfrm>
                  <a:off x="6324394" y="2057314"/>
                  <a:ext cx="45360" cy="7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2B6930-4725-7142-8999-17EAB13834B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309274" y="2041834"/>
                    <a:ext cx="759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14:cNvPr>
                  <p14:cNvContentPartPr/>
                  <p14:nvPr/>
                </p14:nvContentPartPr>
                <p14:xfrm>
                  <a:off x="6476674" y="2078914"/>
                  <a:ext cx="81000" cy="5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3AACBF-6763-7E48-94A7-237F46488AC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61554" y="2063794"/>
                    <a:ext cx="111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14:cNvPr>
                  <p14:cNvContentPartPr/>
                  <p14:nvPr/>
                </p14:nvContentPartPr>
                <p14:xfrm>
                  <a:off x="6781594" y="2035354"/>
                  <a:ext cx="19044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BFDF7CB-F926-F544-8505-1B739474D82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766474" y="2020234"/>
                    <a:ext cx="2210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14:cNvPr>
                  <p14:cNvContentPartPr/>
                  <p14:nvPr/>
                </p14:nvContentPartPr>
                <p14:xfrm>
                  <a:off x="7016674" y="2204554"/>
                  <a:ext cx="91080" cy="88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57A9EE5-F888-8447-83CE-EB29244CA6C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001554" y="2189434"/>
                    <a:ext cx="12168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14:cNvPr>
                  <p14:cNvContentPartPr/>
                  <p14:nvPr/>
                </p14:nvContentPartPr>
                <p14:xfrm>
                  <a:off x="7086514" y="2024554"/>
                  <a:ext cx="360" cy="9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3037FCB-4D7E-3F48-9C83-BF7A8407619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071034" y="2009434"/>
                    <a:ext cx="30960" cy="40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14:cNvPr>
                <p14:cNvContentPartPr/>
                <p14:nvPr/>
              </p14:nvContentPartPr>
              <p14:xfrm>
                <a:off x="2909074" y="2400394"/>
                <a:ext cx="882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9822D-6AC9-0047-A7F3-66AA57189F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93954" y="2385274"/>
                  <a:ext cx="11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14:cNvPr>
                <p14:cNvContentPartPr/>
                <p14:nvPr/>
              </p14:nvContentPartPr>
              <p14:xfrm>
                <a:off x="3080434" y="2407594"/>
                <a:ext cx="5328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D500B3-0371-C146-968D-38C86497DB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65314" y="2392474"/>
                  <a:ext cx="8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14:cNvPr>
                <p14:cNvContentPartPr/>
                <p14:nvPr/>
              </p14:nvContentPartPr>
              <p14:xfrm>
                <a:off x="3233074" y="2410474"/>
                <a:ext cx="5400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FFAB96-03AF-1E48-886C-280BE31E07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7594" y="2395354"/>
                  <a:ext cx="8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14:cNvPr>
                <p14:cNvContentPartPr/>
                <p14:nvPr/>
              </p14:nvContentPartPr>
              <p14:xfrm>
                <a:off x="3377434" y="2412634"/>
                <a:ext cx="48960" cy="14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C6FAE5-65FD-A743-A2AF-47C6C7E914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61954" y="2397514"/>
                  <a:ext cx="7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14:cNvPr>
                <p14:cNvContentPartPr/>
                <p14:nvPr/>
              </p14:nvContentPartPr>
              <p14:xfrm>
                <a:off x="3548434" y="2420914"/>
                <a:ext cx="5904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1BE597-8082-3F4C-BB2A-B877250ACE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33314" y="2405434"/>
                  <a:ext cx="8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14:cNvPr>
                <p14:cNvContentPartPr/>
                <p14:nvPr/>
              </p14:nvContentPartPr>
              <p14:xfrm>
                <a:off x="3666874" y="2413354"/>
                <a:ext cx="88920" cy="36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23FC83-F747-BC41-930C-6BE3B960F9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1394" y="2398234"/>
                  <a:ext cx="119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14:cNvPr>
                <p14:cNvContentPartPr/>
                <p14:nvPr/>
              </p14:nvContentPartPr>
              <p14:xfrm>
                <a:off x="3733834" y="2481754"/>
                <a:ext cx="42480" cy="8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FFD712-50E1-3248-9967-D8B481BECA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8354" y="2466634"/>
                  <a:ext cx="7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14:cNvPr>
                <p14:cNvContentPartPr/>
                <p14:nvPr/>
              </p14:nvContentPartPr>
              <p14:xfrm>
                <a:off x="3741394" y="2624674"/>
                <a:ext cx="111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E22782-B7E4-0748-ACAA-B26B221034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6274" y="2609554"/>
                  <a:ext cx="41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14:cNvPr>
                <p14:cNvContentPartPr/>
                <p14:nvPr/>
              </p14:nvContentPartPr>
              <p14:xfrm>
                <a:off x="3758314" y="2724754"/>
                <a:ext cx="8280" cy="5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E17BF9-5522-534C-A5D0-20BE7E4F0E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43194" y="2709634"/>
                  <a:ext cx="38880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98" name="Group 6197">
              <a:extLst>
                <a:ext uri="{FF2B5EF4-FFF2-40B4-BE49-F238E27FC236}">
                  <a16:creationId xmlns:a16="http://schemas.microsoft.com/office/drawing/2014/main" id="{BC1421B8-81E7-1443-812C-C46E8EFA0580}"/>
                </a:ext>
              </a:extLst>
            </p:cNvPr>
            <p:cNvGrpSpPr/>
            <p:nvPr/>
          </p:nvGrpSpPr>
          <p:grpSpPr>
            <a:xfrm>
              <a:off x="3809794" y="2756794"/>
              <a:ext cx="3910680" cy="1043640"/>
              <a:chOff x="3809794" y="2756794"/>
              <a:chExt cx="3910680" cy="104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14:cNvPr>
                  <p14:cNvContentPartPr/>
                  <p14:nvPr/>
                </p14:nvContentPartPr>
                <p14:xfrm>
                  <a:off x="3809794" y="2761114"/>
                  <a:ext cx="75960" cy="259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18EA2C02-009E-FC4B-A8B9-6F39FA1AB9E2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3794674" y="2745994"/>
                    <a:ext cx="1062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14:cNvPr>
                  <p14:cNvContentPartPr/>
                  <p14:nvPr/>
                </p14:nvContentPartPr>
                <p14:xfrm>
                  <a:off x="3962074" y="2756794"/>
                  <a:ext cx="63360" cy="3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23C09459-B370-A747-A635-A2D80A9AEB77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946954" y="2741674"/>
                    <a:ext cx="939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14:cNvPr>
                  <p14:cNvContentPartPr/>
                  <p14:nvPr/>
                </p14:nvContentPartPr>
                <p14:xfrm>
                  <a:off x="4087714" y="2761834"/>
                  <a:ext cx="53280" cy="1404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85F829CA-EE88-4B41-AA86-92C9F59EDD0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4072594" y="2746714"/>
                    <a:ext cx="8388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14:cNvPr>
                  <p14:cNvContentPartPr/>
                  <p14:nvPr/>
                </p14:nvContentPartPr>
                <p14:xfrm>
                  <a:off x="4232794" y="2763994"/>
                  <a:ext cx="68040" cy="2268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61BE49EE-60A9-A74B-B389-55676D31F43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217674" y="2748874"/>
                    <a:ext cx="9828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14:cNvPr>
                  <p14:cNvContentPartPr/>
                  <p14:nvPr/>
                </p14:nvContentPartPr>
                <p14:xfrm>
                  <a:off x="4376074" y="2786674"/>
                  <a:ext cx="47520" cy="1044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43050ABD-033F-AC4C-9466-42D9F4E2CEB8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360594" y="2771194"/>
                    <a:ext cx="7812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14:cNvPr>
                  <p14:cNvContentPartPr/>
                  <p14:nvPr/>
                </p14:nvContentPartPr>
                <p14:xfrm>
                  <a:off x="4462834" y="2830234"/>
                  <a:ext cx="60480" cy="111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E727F1A8-CDBD-4746-9CF3-E03B027AC266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447714" y="2814754"/>
                    <a:ext cx="910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14:cNvPr>
                  <p14:cNvContentPartPr/>
                  <p14:nvPr/>
                </p14:nvContentPartPr>
                <p14:xfrm>
                  <a:off x="4397674" y="2789554"/>
                  <a:ext cx="123120" cy="3600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EAAAB7C9-BE14-3B49-9DBD-7A800F00F19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82554" y="2774074"/>
                    <a:ext cx="15336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14:cNvPr>
                  <p14:cNvContentPartPr/>
                  <p14:nvPr/>
                </p14:nvContentPartPr>
                <p14:xfrm>
                  <a:off x="4484794" y="2807554"/>
                  <a:ext cx="62640" cy="540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9B891CF4-D926-8D48-BBDE-A27B860124E6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69314" y="2792434"/>
                    <a:ext cx="932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14:cNvPr>
                  <p14:cNvContentPartPr/>
                  <p14:nvPr/>
                </p14:nvContentPartPr>
                <p14:xfrm>
                  <a:off x="4615474" y="2884594"/>
                  <a:ext cx="19080" cy="4608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97BC820C-C81F-5543-B9CF-FCED323C644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99994" y="2869114"/>
                    <a:ext cx="4968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14:cNvPr>
                  <p14:cNvContentPartPr/>
                  <p14:nvPr/>
                </p14:nvContentPartPr>
                <p14:xfrm>
                  <a:off x="4634194" y="2938954"/>
                  <a:ext cx="8280" cy="1188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CE5D6632-3885-2749-B650-01151D9FEFFC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619074" y="2923834"/>
                    <a:ext cx="3888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14:cNvPr>
                  <p14:cNvContentPartPr/>
                  <p14:nvPr/>
                </p14:nvContentPartPr>
                <p14:xfrm>
                  <a:off x="4637074" y="2927434"/>
                  <a:ext cx="158400" cy="1836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CB3DE01-D65B-AB4E-9EA0-9CD8DCAEB14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621954" y="2911954"/>
                    <a:ext cx="18900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14:cNvPr>
                  <p14:cNvContentPartPr/>
                  <p14:nvPr/>
                </p14:nvContentPartPr>
                <p14:xfrm>
                  <a:off x="4811314" y="2928154"/>
                  <a:ext cx="66960" cy="1044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81D50D7B-FC8C-B24C-9D92-734DD4D2055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796194" y="2912674"/>
                    <a:ext cx="9756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14:cNvPr>
                  <p14:cNvContentPartPr/>
                  <p14:nvPr/>
                </p14:nvContentPartPr>
                <p14:xfrm>
                  <a:off x="4909234" y="2938954"/>
                  <a:ext cx="88920" cy="252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0AD17ABC-4898-9C4A-9FF7-D5E20042D883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894114" y="2923834"/>
                    <a:ext cx="119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14:cNvPr>
                  <p14:cNvContentPartPr/>
                  <p14:nvPr/>
                </p14:nvContentPartPr>
                <p14:xfrm>
                  <a:off x="5039914" y="2949754"/>
                  <a:ext cx="58320" cy="540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C285C9D6-65D3-1E42-98DA-338583823DB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024794" y="2934634"/>
                    <a:ext cx="889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14:cNvPr>
                  <p14:cNvContentPartPr/>
                  <p14:nvPr/>
                </p14:nvContentPartPr>
                <p14:xfrm>
                  <a:off x="5159794" y="2930314"/>
                  <a:ext cx="81000" cy="1260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6C9220C-10EA-E541-9DA6-3F912A75422F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144314" y="2914834"/>
                    <a:ext cx="1112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14:cNvPr>
                  <p14:cNvContentPartPr/>
                  <p14:nvPr/>
                </p14:nvContentPartPr>
                <p14:xfrm>
                  <a:off x="5257714" y="2928154"/>
                  <a:ext cx="48960" cy="252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FA4ACAF-16FA-7843-A374-E142BB8C501D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242234" y="2912674"/>
                    <a:ext cx="7956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14:cNvPr>
                  <p14:cNvContentPartPr/>
                  <p14:nvPr/>
                </p14:nvContentPartPr>
                <p14:xfrm>
                  <a:off x="5361394" y="2979274"/>
                  <a:ext cx="16920" cy="6012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4CBD979-A750-6946-8384-F040A775A3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46274" y="2964154"/>
                    <a:ext cx="4752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14:cNvPr>
                  <p14:cNvContentPartPr/>
                  <p14:nvPr/>
                </p14:nvContentPartPr>
                <p14:xfrm>
                  <a:off x="5381554" y="3047674"/>
                  <a:ext cx="12600" cy="7056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EB43E47D-C6EC-1C40-AC49-CBB96690DC01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366434" y="3032554"/>
                    <a:ext cx="4320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14:cNvPr>
                  <p14:cNvContentPartPr/>
                  <p14:nvPr/>
                </p14:nvContentPartPr>
                <p14:xfrm>
                  <a:off x="5388394" y="3113194"/>
                  <a:ext cx="16920" cy="540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5A7152A1-F4C7-F74E-BC86-B57D3C4269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72914" y="3097714"/>
                    <a:ext cx="475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14:cNvPr>
                  <p14:cNvContentPartPr/>
                  <p14:nvPr/>
                </p14:nvContentPartPr>
                <p14:xfrm>
                  <a:off x="5399194" y="3200314"/>
                  <a:ext cx="1800" cy="252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58F86448-1A17-204B-B154-E9111704E52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383714" y="3184834"/>
                    <a:ext cx="3240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14:cNvPr>
                  <p14:cNvContentPartPr/>
                  <p14:nvPr/>
                </p14:nvContentPartPr>
                <p14:xfrm>
                  <a:off x="5421154" y="3238834"/>
                  <a:ext cx="91080" cy="1332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C6976913-12E6-2045-8078-6337971575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405674" y="3223354"/>
                    <a:ext cx="12132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14:cNvPr>
                  <p14:cNvContentPartPr/>
                  <p14:nvPr/>
                </p14:nvContentPartPr>
                <p14:xfrm>
                  <a:off x="5604034" y="3243874"/>
                  <a:ext cx="41400" cy="540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6F62DAF2-1C75-E642-A43D-6071A39FD576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588914" y="3228394"/>
                    <a:ext cx="72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14:cNvPr>
                  <p14:cNvContentPartPr/>
                  <p14:nvPr/>
                </p14:nvContentPartPr>
                <p14:xfrm>
                  <a:off x="5671354" y="3243874"/>
                  <a:ext cx="91800" cy="3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ADAF4E36-F759-2F4F-A833-534FECD3DFD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655874" y="3228394"/>
                    <a:ext cx="1224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14:cNvPr>
                  <p14:cNvContentPartPr/>
                  <p14:nvPr/>
                </p14:nvContentPartPr>
                <p14:xfrm>
                  <a:off x="5812834" y="3262594"/>
                  <a:ext cx="78840" cy="75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CD09BD39-AFFA-5147-8490-53089794F23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797714" y="3247474"/>
                    <a:ext cx="10908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14:cNvPr>
                  <p14:cNvContentPartPr/>
                  <p14:nvPr/>
                </p14:nvContentPartPr>
                <p14:xfrm>
                  <a:off x="5899954" y="3252514"/>
                  <a:ext cx="82440" cy="612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91D2E7DC-6FB3-2F43-84F3-9EEA5C40543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884834" y="3237034"/>
                    <a:ext cx="1126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14:cNvPr>
                  <p14:cNvContentPartPr/>
                  <p14:nvPr/>
                </p14:nvContentPartPr>
                <p14:xfrm>
                  <a:off x="5939914" y="3285274"/>
                  <a:ext cx="25920" cy="6912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BFEC6194-6719-7040-998C-569EF864C693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924434" y="3270154"/>
                    <a:ext cx="561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14:cNvPr>
                  <p14:cNvContentPartPr/>
                  <p14:nvPr/>
                </p14:nvContentPartPr>
                <p14:xfrm>
                  <a:off x="5913634" y="3363394"/>
                  <a:ext cx="21960" cy="10116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A93E059E-5260-E745-8221-7430836C80F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98514" y="3348274"/>
                    <a:ext cx="5256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14:cNvPr>
                  <p14:cNvContentPartPr/>
                  <p14:nvPr/>
                </p14:nvContentPartPr>
                <p14:xfrm>
                  <a:off x="5964394" y="3473194"/>
                  <a:ext cx="104040" cy="324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8F110CC6-BB2F-7D4E-AB92-DFB531DCAA40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5949274" y="3457714"/>
                    <a:ext cx="13464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14:cNvPr>
                  <p14:cNvContentPartPr/>
                  <p14:nvPr/>
                </p14:nvContentPartPr>
                <p14:xfrm>
                  <a:off x="6132874" y="3470314"/>
                  <a:ext cx="83880" cy="133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9DEB7000-3C8A-B947-BD31-FA850B572A55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117394" y="3454834"/>
                    <a:ext cx="11448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14:cNvPr>
                  <p14:cNvContentPartPr/>
                  <p14:nvPr/>
                </p14:nvContentPartPr>
                <p14:xfrm>
                  <a:off x="6289474" y="3478234"/>
                  <a:ext cx="93240" cy="5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ECDD240B-68EC-9242-94B8-B0E08B69A8F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4354" y="3462754"/>
                    <a:ext cx="1238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14:cNvPr>
                  <p14:cNvContentPartPr/>
                  <p14:nvPr/>
                </p14:nvContentPartPr>
                <p14:xfrm>
                  <a:off x="6485674" y="3464914"/>
                  <a:ext cx="83160" cy="1836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D4423240-8EAE-E941-8D9E-8221BD082D5F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470194" y="3449794"/>
                    <a:ext cx="11376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14:cNvPr>
                  <p14:cNvContentPartPr/>
                  <p14:nvPr/>
                </p14:nvContentPartPr>
                <p14:xfrm>
                  <a:off x="6629314" y="3483274"/>
                  <a:ext cx="13320" cy="6336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CAF5014B-C1CF-774C-BD64-D575B67DA304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613834" y="3468154"/>
                    <a:ext cx="4392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14:cNvPr>
                  <p14:cNvContentPartPr/>
                  <p14:nvPr/>
                </p14:nvContentPartPr>
                <p14:xfrm>
                  <a:off x="6640114" y="3537634"/>
                  <a:ext cx="19800" cy="75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6AEE3542-DDEF-4746-A2D0-A1655D20D3EE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624994" y="3522514"/>
                    <a:ext cx="5040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14:cNvPr>
                  <p14:cNvContentPartPr/>
                  <p14:nvPr/>
                </p14:nvContentPartPr>
                <p14:xfrm>
                  <a:off x="6650914" y="3650314"/>
                  <a:ext cx="20520" cy="547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7F144A68-9595-8141-B47E-F4BA6B84E0A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6635794" y="3634834"/>
                    <a:ext cx="5112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14:cNvPr>
                  <p14:cNvContentPartPr/>
                  <p14:nvPr/>
                </p14:nvContentPartPr>
                <p14:xfrm>
                  <a:off x="6672874" y="3733474"/>
                  <a:ext cx="25920" cy="66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384D20B8-93C4-E249-A292-29AA03236594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6657394" y="3718354"/>
                    <a:ext cx="5616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14:cNvPr>
                  <p14:cNvContentPartPr/>
                  <p14:nvPr/>
                </p14:nvContentPartPr>
                <p14:xfrm>
                  <a:off x="6127834" y="3271954"/>
                  <a:ext cx="11880" cy="154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F5B2E3E-F2FF-954C-BC3E-3D49503B6453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6112354" y="3256834"/>
                    <a:ext cx="424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14:cNvPr>
                  <p14:cNvContentPartPr/>
                  <p14:nvPr/>
                </p14:nvContentPartPr>
                <p14:xfrm>
                  <a:off x="6161314" y="3239554"/>
                  <a:ext cx="59040" cy="1836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D286BAE-881D-B340-92FB-B6CD43C963B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6145834" y="3224074"/>
                    <a:ext cx="8964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14:cNvPr>
                  <p14:cNvContentPartPr/>
                  <p14:nvPr/>
                </p14:nvContentPartPr>
                <p14:xfrm>
                  <a:off x="6389914" y="3264034"/>
                  <a:ext cx="73800" cy="1044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A542CE84-3452-2D4A-BFB9-AA52EBBD857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6374434" y="3248914"/>
                    <a:ext cx="1040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14:cNvPr>
                  <p14:cNvContentPartPr/>
                  <p14:nvPr/>
                </p14:nvContentPartPr>
                <p14:xfrm>
                  <a:off x="6608074" y="3261874"/>
                  <a:ext cx="99000" cy="14760"/>
                </p14:xfrm>
              </p:contentPart>
            </mc:Choice>
            <mc:Fallback xmlns="">
              <p:pic>
                <p:nvPicPr>
                  <p:cNvPr id="6192" name="Ink 6191">
                    <a:extLst>
                      <a:ext uri="{FF2B5EF4-FFF2-40B4-BE49-F238E27FC236}">
                        <a16:creationId xmlns:a16="http://schemas.microsoft.com/office/drawing/2014/main" id="{FA337DB6-6DE3-864F-BE0D-1B05EC830A05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6592954" y="3246754"/>
                    <a:ext cx="1296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14:cNvPr>
                  <p14:cNvContentPartPr/>
                  <p14:nvPr/>
                </p14:nvContentPartPr>
                <p14:xfrm>
                  <a:off x="6835954" y="3266914"/>
                  <a:ext cx="92520" cy="9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DC40FB91-AD8A-7D4F-8F87-510A3B8B65EC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820834" y="3251794"/>
                    <a:ext cx="12312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14:cNvPr>
                  <p14:cNvContentPartPr/>
                  <p14:nvPr/>
                </p14:nvContentPartPr>
                <p14:xfrm>
                  <a:off x="7075714" y="3276274"/>
                  <a:ext cx="81000" cy="1044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0572AE08-1E8F-E34B-A107-703ADEEA689B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060234" y="3261154"/>
                    <a:ext cx="1112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14:cNvPr>
                  <p14:cNvContentPartPr/>
                  <p14:nvPr/>
                </p14:nvContentPartPr>
                <p14:xfrm>
                  <a:off x="7315114" y="3157474"/>
                  <a:ext cx="263160" cy="1760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C4A33BFC-C0FC-B24E-AE71-74B1D815611A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299634" y="3141994"/>
                    <a:ext cx="29340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14:cNvPr>
                  <p14:cNvContentPartPr/>
                  <p14:nvPr/>
                </p14:nvContentPartPr>
                <p14:xfrm>
                  <a:off x="7623274" y="3327754"/>
                  <a:ext cx="67680" cy="8316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177DEFAC-1B97-CE4B-9238-9C8C4D7AA35F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608154" y="3312634"/>
                    <a:ext cx="9828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14:cNvPr>
                  <p14:cNvContentPartPr/>
                  <p14:nvPr/>
                </p14:nvContentPartPr>
                <p14:xfrm>
                  <a:off x="7717954" y="3189514"/>
                  <a:ext cx="2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DBC91098-58FB-1844-AC28-E0234070AC5E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702474" y="3174034"/>
                    <a:ext cx="33120" cy="38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28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977" y="2074409"/>
            <a:ext cx="43623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Important properties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Relationship to 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159001" y="193700"/>
            <a:ext cx="5049631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Modeling the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id="{004513FF-4BFC-C040-B7A4-6725612710FA}"/>
              </a:ext>
            </a:extLst>
          </p:cNvPr>
          <p:cNvSpPr txBox="1"/>
          <p:nvPr/>
        </p:nvSpPr>
        <p:spPr>
          <a:xfrm>
            <a:off x="617460" y="904438"/>
            <a:ext cx="6469207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e.g. the following hypotheses: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independent, treat as continuous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9E465-FBD0-2249-BCB4-E0B0BD97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22" y="3690207"/>
            <a:ext cx="30607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866C2-2275-8546-9B3C-66B647A3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26" y="1921627"/>
            <a:ext cx="49784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20AC5-7FB9-E745-A71D-B463DF8B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26" y="5521762"/>
            <a:ext cx="448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D24A1A-FF4E-A346-B2F2-422C7A4041C1}"/>
              </a:ext>
            </a:extLst>
          </p:cNvPr>
          <p:cNvSpPr txBox="1">
            <a:spLocks noChangeArrowheads="1"/>
          </p:cNvSpPr>
          <p:nvPr/>
        </p:nvSpPr>
        <p:spPr>
          <a:xfrm>
            <a:off x="2663825" y="200025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7B4ECB46-A7C1-7B48-A6EA-9A99164D26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63698"/>
            <a:ext cx="54181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E2F44D8D-4998-1548-9B45-8D9147BE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663698"/>
            <a:ext cx="1868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Pearson’s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8D0180E-DDC9-A54E-ABBD-5CCEFB30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2" y="2659825"/>
            <a:ext cx="8183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 of squares of the deviations of the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from 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mean, using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‘yardstick’ for the comparison.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40A72-D19B-0C41-B1A5-09189A6A7E74}"/>
              </a:ext>
            </a:extLst>
          </p:cNvPr>
          <p:cNvSpPr txBox="1"/>
          <p:nvPr/>
        </p:nvSpPr>
        <p:spPr>
          <a:xfrm>
            <a:off x="598714" y="957942"/>
            <a:ext cx="409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as the test statistic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89730-9AE4-5F46-A5CB-053E80C19187}"/>
              </a:ext>
            </a:extLst>
          </p:cNvPr>
          <p:cNvSpPr txBox="1"/>
          <p:nvPr/>
        </p:nvSpPr>
        <p:spPr>
          <a:xfrm>
            <a:off x="547472" y="3919641"/>
            <a:ext cx="81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defines the region of “equal or lesser compatibility” for purposes of computing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94BDD5-691A-EF43-A64B-C04954DC6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25" y="4933044"/>
            <a:ext cx="2895600" cy="977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792F2-1C25-3348-BC9E-8EEFB191263E}"/>
              </a:ext>
            </a:extLst>
          </p:cNvPr>
          <p:cNvSpPr txBox="1"/>
          <p:nvPr/>
        </p:nvSpPr>
        <p:spPr>
          <a:xfrm>
            <a:off x="5412707" y="6035280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this pdf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D341C5-1711-E340-90F6-1A8D9381F1C8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682343"/>
            <a:ext cx="707571" cy="58377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6E0CBC-B5E7-6743-A5F4-633A125624B6}"/>
              </a:ext>
            </a:extLst>
          </p:cNvPr>
          <p:cNvSpPr txBox="1">
            <a:spLocks noChangeArrowheads="1"/>
          </p:cNvSpPr>
          <p:nvPr/>
        </p:nvSpPr>
        <p:spPr>
          <a:xfrm>
            <a:off x="1325392" y="158061"/>
            <a:ext cx="6493216" cy="6593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Distribution of 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123DBD7B-D568-B84B-865E-0594B8B5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89" y="817455"/>
            <a:ext cx="8237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i="1" baseline="-25000" dirty="0">
                <a:solidFill>
                  <a:srgbClr val="0070C0"/>
                </a:solidFill>
              </a:rPr>
              <a:t>i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Pearson’s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follow the chi-square pdf (here write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i="1" dirty="0">
                <a:solidFill>
                  <a:srgbClr val="0070C0"/>
                </a:solidFill>
              </a:rPr>
              <a:t>z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6728A62-042E-6B43-BFD1-D43C2418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32" y="3711049"/>
            <a:ext cx="5760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</a:t>
            </a:r>
          </a:p>
        </p:txBody>
      </p:sp>
      <p:pic>
        <p:nvPicPr>
          <p:cNvPr id="10" name="Picture 32" descr="txp_fig">
            <a:extLst>
              <a:ext uri="{FF2B5EF4-FFF2-40B4-BE49-F238E27FC236}">
                <a16:creationId xmlns:a16="http://schemas.microsoft.com/office/drawing/2014/main" id="{612FA0EA-4ED4-EF48-9F0D-319D03AFACC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80" y="1799183"/>
            <a:ext cx="5016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A086A-8EFA-5342-A727-5C09E3DC35EC}"/>
              </a:ext>
            </a:extLst>
          </p:cNvPr>
          <p:cNvSpPr txBox="1"/>
          <p:nvPr/>
        </p:nvSpPr>
        <p:spPr>
          <a:xfrm>
            <a:off x="409460" y="4487313"/>
            <a:ext cx="88475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If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1 </a:t>
            </a:r>
            <a:r>
              <a:rPr lang="en-US" altLang="en-US" sz="2400" dirty="0">
                <a:solidFill>
                  <a:srgbClr val="0070C0"/>
                </a:solidFill>
              </a:rPr>
              <a:t>(in practice OK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400" dirty="0">
                <a:solidFill>
                  <a:srgbClr val="0070C0"/>
                </a:solidFill>
              </a:rPr>
              <a:t>half dozen) then the Poisson dist. becomes Gaussian (see SDA Sec. 10.2) and therefore Pearson’s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statistic here as well follows the chi-square pdf.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This is called the “large-sample” or “asymptotic” limit. 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85DD3B45-9466-E44B-A199-84C8756D97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7" y="3546593"/>
            <a:ext cx="26749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9B1D9-3D0E-6749-A020-C435709C9064}"/>
              </a:ext>
            </a:extLst>
          </p:cNvPr>
          <p:cNvSpPr txBox="1"/>
          <p:nvPr/>
        </p:nvSpPr>
        <p:spPr>
          <a:xfrm>
            <a:off x="409460" y="2641551"/>
            <a:ext cx="830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proof using characteristic functions (Fourier transforms) see e.g. SDA Sec. 10.2.</a:t>
            </a:r>
          </a:p>
        </p:txBody>
      </p:sp>
    </p:spTree>
    <p:extLst>
      <p:ext uri="{BB962C8B-B14F-4D97-AF65-F5344CB8AC3E}">
        <p14:creationId xmlns:p14="http://schemas.microsoft.com/office/powerpoint/2010/main" val="3329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55393E-42BA-9845-A4F2-F544B258CAED}"/>
              </a:ext>
            </a:extLst>
          </p:cNvPr>
          <p:cNvSpPr txBox="1">
            <a:spLocks noChangeArrowheads="1"/>
          </p:cNvSpPr>
          <p:nvPr/>
        </p:nvSpPr>
        <p:spPr>
          <a:xfrm>
            <a:off x="1731962" y="242739"/>
            <a:ext cx="6192837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Pearson</a:t>
            </a:r>
            <a:r>
              <a:rPr lang="en-US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 </a:t>
            </a:r>
            <a:r>
              <a:rPr lang="el-GR" altLang="ja-JP" sz="3200" i="1" dirty="0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with multinomial data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52388D2-F0C8-E744-92DD-735B67071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98359"/>
            <a:ext cx="785452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l-GR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fixed, then we can model the histogram using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		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Multinomial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p,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l-GR" altLang="en-US" i="1" dirty="0">
                <a:solidFill>
                  <a:schemeClr val="tx1"/>
                </a:solidFill>
              </a:rPr>
              <a:t>ν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/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baseline="-25000" dirty="0" err="1">
                <a:solidFill>
                  <a:schemeClr val="tx1"/>
                </a:solidFill>
              </a:rPr>
              <a:t>tot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00E6F6D-9E39-3C43-AF89-DEB1882A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1" y="2267935"/>
            <a:ext cx="655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we can take Pearson’s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to be</a:t>
            </a:r>
          </a:p>
        </p:txBody>
      </p:sp>
      <p:pic>
        <p:nvPicPr>
          <p:cNvPr id="15" name="Picture 20" descr="txp_fig">
            <a:extLst>
              <a:ext uri="{FF2B5EF4-FFF2-40B4-BE49-F238E27FC236}">
                <a16:creationId xmlns:a16="http://schemas.microsoft.com/office/drawing/2014/main" id="{1DB57674-2612-EA43-A265-3FB83BFE4C8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6" y="2948530"/>
            <a:ext cx="3081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1">
            <a:extLst>
              <a:ext uri="{FF2B5EF4-FFF2-40B4-BE49-F238E27FC236}">
                <a16:creationId xmlns:a16="http://schemas.microsoft.com/office/drawing/2014/main" id="{6E51B66E-A06D-8543-BF3D-F17376C0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59" y="4982590"/>
            <a:ext cx="8071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all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</a:rPr>
              <a:t>i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</a:rPr>
              <a:t>tot</a:t>
            </a:r>
            <a:r>
              <a:rPr lang="en-US" altLang="en-US" dirty="0">
                <a:solidFill>
                  <a:srgbClr val="0070C0"/>
                </a:solidFill>
              </a:rPr>
              <a:t> &gt;&gt;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“large sample limit”)one can show this will follow the chi-square pdf for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4F49A-2AC0-E34B-9387-47846DC49FE9}"/>
              </a:ext>
            </a:extLst>
          </p:cNvPr>
          <p:cNvSpPr txBox="1"/>
          <p:nvPr/>
        </p:nvSpPr>
        <p:spPr>
          <a:xfrm>
            <a:off x="603931" y="4043760"/>
            <a:ext cx="789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denominator is not the variance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is the usual definition of the statistic.  </a:t>
            </a:r>
          </a:p>
        </p:txBody>
      </p:sp>
    </p:spTree>
    <p:extLst>
      <p:ext uri="{BB962C8B-B14F-4D97-AF65-F5344CB8AC3E}">
        <p14:creationId xmlns:p14="http://schemas.microsoft.com/office/powerpoint/2010/main" val="1050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395BFD-9B9D-6F49-B30B-C223D2BDA273}"/>
              </a:ext>
            </a:extLst>
          </p:cNvPr>
          <p:cNvSpPr txBox="1">
            <a:spLocks noChangeArrowheads="1"/>
          </p:cNvSpPr>
          <p:nvPr/>
        </p:nvSpPr>
        <p:spPr>
          <a:xfrm>
            <a:off x="2378506" y="111578"/>
            <a:ext cx="381635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a </a:t>
            </a:r>
            <a:r>
              <a:rPr lang="el-GR" altLang="en-US" sz="3200" i="1">
                <a:solidFill>
                  <a:srgbClr val="0070C0"/>
                </a:solidFill>
                <a:latin typeface="Symbol" pitchFamily="2" charset="2"/>
                <a:ea typeface="ＭＳ Ｐゴシック" panose="020B0600070205080204" pitchFamily="34" charset="-128"/>
              </a:rPr>
              <a:t>χ</a:t>
            </a:r>
            <a:r>
              <a:rPr lang="en-GB" altLang="en-US" sz="32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 test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34FB40-DD3F-934B-99DA-8A4AE90C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7" y="1767908"/>
            <a:ext cx="3757158" cy="33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0969361-8617-324C-AB38-C80DDC0C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20" y="2286681"/>
            <a:ext cx="1767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FA29C3E-6F7E-1544-8279-FCC9E276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20" y="3917043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61919012-AC40-BB45-83E7-0B1B714ACD8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2934381"/>
            <a:ext cx="3575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B422C2B5-8631-BB41-A370-4BC3D2FC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31" y="5303839"/>
            <a:ext cx="829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need to find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dirty="0">
                <a:solidFill>
                  <a:srgbClr val="0070C0"/>
                </a:solidFill>
              </a:rPr>
              <a:t>-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many bins have few (or no)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entries, so here we do not expect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follow the chi-square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D6C3A-6C46-A543-BCAA-9D76F322A7EE}"/>
              </a:ext>
            </a:extLst>
          </p:cNvPr>
          <p:cNvSpPr txBox="1"/>
          <p:nvPr/>
        </p:nvSpPr>
        <p:spPr>
          <a:xfrm>
            <a:off x="631369" y="751110"/>
            <a:ext cx="834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the data below (solid) and prediction (dashed)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“background” hypothesis, model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AFAFBC-1281-5A44-A7A0-6E5BC16573A2}"/>
              </a:ext>
            </a:extLst>
          </p:cNvPr>
          <p:cNvSpPr txBox="1">
            <a:spLocks noChangeArrowheads="1"/>
          </p:cNvSpPr>
          <p:nvPr/>
        </p:nvSpPr>
        <p:spPr>
          <a:xfrm>
            <a:off x="791369" y="271199"/>
            <a:ext cx="756126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MC to find distribution of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statistic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845383F-3F9D-8F4D-932D-1FBB41C6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27" y="3144839"/>
            <a:ext cx="3813475" cy="34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4589973-E72C-624E-B439-69A092A5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42240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distribution of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 is not expected to be well approximated by the asymptotic chi-square distribution, we can still use it but need some other way to find its pdf.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D487984-99E3-FB41-B143-A0CC0C1F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80" y="2202093"/>
            <a:ext cx="8225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its sampling distribution, simulate the data with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program, i.e., generate </a:t>
            </a:r>
            <a:r>
              <a:rPr lang="en-US" altLang="en-US" i="1" dirty="0" err="1">
                <a:solidFill>
                  <a:srgbClr val="0070C0"/>
                </a:solidFill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= 1,...,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BA151E0-CE3A-0548-9464-042637E8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05175"/>
            <a:ext cx="420820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data sample simulated 10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times.  The fraction of times we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29.8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183CBD1-7613-EC4F-9D88-551D5483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432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had used the chi-square pdf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find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0.073.</a:t>
            </a:r>
          </a:p>
        </p:txBody>
      </p:sp>
    </p:spTree>
    <p:extLst>
      <p:ext uri="{BB962C8B-B14F-4D97-AF65-F5344CB8AC3E}">
        <p14:creationId xmlns:p14="http://schemas.microsoft.com/office/powerpoint/2010/main" val="8491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C8879D-8739-A841-AE4E-B97330B4444A}"/>
              </a:ext>
            </a:extLst>
          </p:cNvPr>
          <p:cNvSpPr txBox="1">
            <a:spLocks noChangeArrowheads="1"/>
          </p:cNvSpPr>
          <p:nvPr/>
        </p:nvSpPr>
        <p:spPr>
          <a:xfrm>
            <a:off x="1666029" y="302760"/>
            <a:ext cx="54721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l-GR" altLang="ja-JP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</a:t>
            </a:r>
            <a:r>
              <a:rPr lang="en-GB" altLang="ja-JP" sz="32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per degree of freedom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2652ECB-1DEF-7C4F-9773-BD34A5A2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7425"/>
            <a:ext cx="757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that for the chi-square pdf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F39BBE1-F67C-8C40-9710-EFC2A58B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3150"/>
            <a:ext cx="882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makes sense:  if the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right, the 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deviation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each term in the sum contributes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CFEFA8C-3E7D-0349-BB80-1B8C833D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57563"/>
            <a:ext cx="790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often sees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reported as a measure of goodness-of-fit.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 better to give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separately.  Consider, e.g.,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1037CCAE-40B7-DA48-A9D9-31A1EB95578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335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263B9556-CFE7-DF46-9E2E-ECFF5118899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457700"/>
            <a:ext cx="68119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1D974156-0149-1043-B8AD-BBA4CC19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038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large, even a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a bit greater than one can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imply a small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i.e., poor goodness-of-fit.</a:t>
            </a:r>
          </a:p>
        </p:txBody>
      </p:sp>
    </p:spTree>
    <p:extLst>
      <p:ext uri="{BB962C8B-B14F-4D97-AF65-F5344CB8AC3E}">
        <p14:creationId xmlns:p14="http://schemas.microsoft.com/office/powerpoint/2010/main" val="38864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6-4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8351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Introduction to (frequentist)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method of Maximum Likelihood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MLE for 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1315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9E92E2-157D-054B-91AF-CA08EE354ED0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28" name="Picture 2" descr="goft">
              <a:extLst>
                <a:ext uri="{FF2B5EF4-FFF2-40B4-BE49-F238E27FC236}">
                  <a16:creationId xmlns:a16="http://schemas.microsoft.com/office/drawing/2014/main" id="{52CF0066-7AC8-B282-5F21-174E61210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7465DD44-2380-AB5B-F431-80CE4E776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82F66F98-6518-CD6C-7166-5B25FBF65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9" descr="txp_fig">
              <a:extLst>
                <a:ext uri="{FF2B5EF4-FFF2-40B4-BE49-F238E27FC236}">
                  <a16:creationId xmlns:a16="http://schemas.microsoft.com/office/drawing/2014/main" id="{75A99D06-0054-BA7D-C7FE-917A75E74FD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txp_fig">
              <a:extLst>
                <a:ext uri="{FF2B5EF4-FFF2-40B4-BE49-F238E27FC236}">
                  <a16:creationId xmlns:a16="http://schemas.microsoft.com/office/drawing/2014/main" id="{8839FDAA-85A5-EDDC-2082-5BF491C3E6A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txp_fig">
              <a:extLst>
                <a:ext uri="{FF2B5EF4-FFF2-40B4-BE49-F238E27FC236}">
                  <a16:creationId xmlns:a16="http://schemas.microsoft.com/office/drawing/2014/main" id="{8D991ED4-C2A3-12F0-80B8-83C2CEDC71F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0524FE94-EDA5-2354-F521-52212218D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FD1BE4D4-CD16-161A-D04B-C724F199D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C3602061-F485-5CD1-494E-D3B41903B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66F97188-F186-2B8D-3435-DBB1D8CA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7DE037DC-04A6-4E51-0BA0-A5857240B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E69A761B-0E68-00B4-B08C-83C31E47C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36F3164B-E2D0-26BF-4EDF-A5EAC104B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5C01DBA-5296-150A-D466-A57CC08A0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7636DB-E679-DC45-A53A-C7DC03B06DA9}"/>
              </a:ext>
            </a:extLst>
          </p:cNvPr>
          <p:cNvSpPr txBox="1">
            <a:spLocks noChangeArrowheads="1"/>
          </p:cNvSpPr>
          <p:nvPr/>
        </p:nvSpPr>
        <p:spPr>
          <a:xfrm>
            <a:off x="265113" y="374650"/>
            <a:ext cx="83804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mean (expectation value)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BC1BC53-40B4-924A-8F85-B196F92F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285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166D3501-7081-8A4D-BDA0-32D76A642E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32" y="3137354"/>
            <a:ext cx="2178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C556ECA-C700-564F-99CF-6F7269E3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82" y="3219904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52E68087-5E54-AC41-A710-C8AEEF17A2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47" y="5153479"/>
            <a:ext cx="3816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79044A49-6D6E-764B-BE18-6131F30F07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2" y="4464504"/>
            <a:ext cx="2274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277229B3-19B2-8C4E-A51A-2F49200D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97" y="4324804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E54B162-467D-1643-B576-26696351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82" y="3181804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 mean’)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7ACA21E2-7C65-4D4A-90D7-0A4C5FDD1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23938"/>
            <a:ext cx="4056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E3509-5900-0944-9C7E-7A2FEC008E45}"/>
              </a:ext>
            </a:extLst>
          </p:cNvPr>
          <p:cNvSpPr txBox="1"/>
          <p:nvPr/>
        </p:nvSpPr>
        <p:spPr>
          <a:xfrm>
            <a:off x="609597" y="2253342"/>
            <a:ext cx="772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4E5A07-0C84-D34D-BC76-3CF80908A4BB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64319"/>
            <a:ext cx="51292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estimator for the variance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5C21CD7-28D3-9746-85FA-736253F4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158875"/>
            <a:ext cx="1572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6D1E810-2DE8-9645-B294-0532F947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111375"/>
            <a:ext cx="146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Estimator:</a:t>
            </a:r>
          </a:p>
        </p:txBody>
      </p:sp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261F27AF-A8F7-C84F-87FE-A64F4A595F3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744913"/>
            <a:ext cx="2581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E2C51A7-80C7-4644-80F8-F51F1D80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705225"/>
            <a:ext cx="369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(factor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makes this so)</a:t>
            </a:r>
          </a:p>
        </p:txBody>
      </p:sp>
      <p:pic>
        <p:nvPicPr>
          <p:cNvPr id="11" name="Picture 10" descr="txp_fig">
            <a:extLst>
              <a:ext uri="{FF2B5EF4-FFF2-40B4-BE49-F238E27FC236}">
                <a16:creationId xmlns:a16="http://schemas.microsoft.com/office/drawing/2014/main" id="{FEC82864-DEE2-D54F-A18F-4954B190DE0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35175"/>
            <a:ext cx="38417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FF084B9C-63CD-184B-BEBE-6FF10FFC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098675"/>
            <a:ext cx="143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(‘sample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variance’)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A91CB165-8353-D042-865A-E2282E44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2974975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3FE030F6-DE83-E541-91C6-078452715BE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51488"/>
            <a:ext cx="30527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AF714912-E3C7-8A41-8E6A-E66577738CE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02163"/>
            <a:ext cx="3732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8D461BD9-FD34-8444-9835-28A1FB9C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46513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0359016-2C17-E647-88BB-B4A3FADF5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044575"/>
            <a:ext cx="4379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9DD8A2-0E8C-BF40-9AED-5D25C0E3E9C4}"/>
              </a:ext>
            </a:extLst>
          </p:cNvPr>
          <p:cNvSpPr txBox="1">
            <a:spLocks noChangeArrowheads="1"/>
          </p:cNvSpPr>
          <p:nvPr/>
        </p:nvSpPr>
        <p:spPr>
          <a:xfrm>
            <a:off x="2416175" y="264318"/>
            <a:ext cx="4062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C36A99C-2033-8346-884C-83B35B42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981075"/>
            <a:ext cx="8429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collection of numbers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the joint pdf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function that depends on a set of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0A618E8-A8AF-ED43-9046-6F46564F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178175"/>
            <a:ext cx="773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evaluate this function with the data obtained and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 it as a function of the parameter(s).  This is the likelihood function: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2FB9ECA-D95F-8745-BF35-A4B7CFC6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521200"/>
            <a:ext cx="3162300" cy="12319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A470AA2-6D2C-4D44-BB8E-C601C9B8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841875"/>
            <a:ext cx="1656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constant)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29232D0D-BC0F-D54E-B9CC-62693EA1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500313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948544-EFBA-B041-9F15-7D8BA702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894263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60A44B-2CE0-4244-AD92-C8F2E072685C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i.i.d.*.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31B23D-45D0-3842-A18B-32BD6753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03B99CC-1744-9543-B609-7E1AA4909A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44295EE-AC32-C046-A8FF-D428C50B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EEDF96C-3AD3-2346-A646-C359ADCF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0C837EF-6669-254B-97E1-61F73872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3F9AA3F6-B03C-B44E-9040-6BD3DB1E9DA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609114" y="3543307"/>
            <a:ext cx="325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3178629" y="2781583"/>
            <a:ext cx="437994" cy="6211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7886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for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29" y="811755"/>
            <a:ext cx="7891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practice ML with the Python package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←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software, docs, example code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built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matplotlib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1" y="2359264"/>
            <a:ext cx="3480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scipy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numpy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np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matplotlib.pyplot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plt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52" y="3721016"/>
            <a:ext cx="63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you import the needed classifier(s), e.g.,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94" y="4218573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sklearn.neural_network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504D"/>
                </a:solidFill>
                <a:latin typeface="Calibri"/>
                <a:cs typeface="Calibri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MLPClassifier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04" y="4672399"/>
            <a:ext cx="81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list of the various classifiers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see the docs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scikit-learn.org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a very useful sample program: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158" y="5567807"/>
            <a:ext cx="72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scikit-learn.org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/stable/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auto_examples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/classification/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plot_classifier_comparison.html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the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98" y="636275"/>
            <a:ext cx="783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do an example with data corresponding to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two types:  signal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blue) and background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" y="1568740"/>
            <a:ext cx="33642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07" y="1552461"/>
            <a:ext cx="3365637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" y="4123816"/>
            <a:ext cx="3351558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076" y="4224726"/>
            <a:ext cx="4425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is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3 quantities: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 are correlated.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1000 events each of signal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5616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35859"/>
            <a:ext cx="7772400" cy="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in the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20" y="616395"/>
            <a:ext cx="703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wants the data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605" y="1182822"/>
            <a:ext cx="71915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 read the data in from files, 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assign target values 1 for signal, 0 for background</a:t>
            </a:r>
          </a:p>
          <a:p>
            <a:r>
              <a:rPr lang="en-US" sz="2000" dirty="0" err="1">
                <a:latin typeface="Calibri"/>
                <a:cs typeface="Calibri"/>
              </a:rPr>
              <a:t>sigData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signal.txt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sigData.shape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np.ones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nSig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r>
              <a:rPr lang="en-US" sz="2000" dirty="0" err="1">
                <a:latin typeface="Calibri"/>
                <a:cs typeface="Calibri"/>
              </a:rPr>
              <a:t>bkgData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np.loadtxt</a:t>
            </a:r>
            <a:r>
              <a:rPr lang="en-US" sz="2000" dirty="0">
                <a:latin typeface="Calibri"/>
                <a:cs typeface="Calibri"/>
              </a:rPr>
              <a:t>('</a:t>
            </a:r>
            <a:r>
              <a:rPr lang="en-US" sz="2000" dirty="0" err="1">
                <a:latin typeface="Calibri"/>
                <a:cs typeface="Calibri"/>
              </a:rPr>
              <a:t>background.txt</a:t>
            </a:r>
            <a:r>
              <a:rPr lang="en-US" sz="2000" dirty="0">
                <a:latin typeface="Calibri"/>
                <a:cs typeface="Calibri"/>
              </a:rPr>
              <a:t>')</a:t>
            </a:r>
          </a:p>
          <a:p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bkgData.shape</a:t>
            </a:r>
            <a:r>
              <a:rPr lang="en-US" sz="2000" dirty="0">
                <a:latin typeface="Calibri"/>
                <a:cs typeface="Calibri"/>
              </a:rPr>
              <a:t>[0]</a:t>
            </a:r>
          </a:p>
          <a:p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np.zeros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nBkg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concatenate arrays into data X and targets y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into two parts:  use one for training, the other for testing</a:t>
            </a:r>
          </a:p>
          <a:p>
            <a:r>
              <a:rPr lang="en-US" sz="2000" dirty="0">
                <a:latin typeface="Calibri"/>
                <a:cs typeface="Calibri"/>
              </a:rPr>
              <a:t>X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sigData,bkgData</a:t>
            </a:r>
            <a:r>
              <a:rPr lang="en-US" sz="2000" dirty="0">
                <a:latin typeface="Calibri"/>
                <a:cs typeface="Calibri"/>
              </a:rPr>
              <a:t>),0)</a:t>
            </a:r>
          </a:p>
          <a:p>
            <a:r>
              <a:rPr lang="en-US" sz="2000" dirty="0">
                <a:latin typeface="Calibri"/>
                <a:cs typeface="Calibri"/>
              </a:rPr>
              <a:t>y = </a:t>
            </a:r>
            <a:r>
              <a:rPr lang="en-US" sz="2000" dirty="0" err="1">
                <a:latin typeface="Calibri"/>
                <a:cs typeface="Calibri"/>
              </a:rPr>
              <a:t>np.concatenate</a:t>
            </a:r>
            <a:r>
              <a:rPr lang="en-US" sz="2000" dirty="0">
                <a:latin typeface="Calibri"/>
                <a:cs typeface="Calibri"/>
              </a:rPr>
              <a:t>((</a:t>
            </a:r>
            <a:r>
              <a:rPr lang="en-US" sz="2000" dirty="0" err="1">
                <a:latin typeface="Calibri"/>
                <a:cs typeface="Calibri"/>
              </a:rPr>
              <a:t>sigTargets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bkgTargets</a:t>
            </a:r>
            <a:r>
              <a:rPr lang="en-US" sz="2000" dirty="0">
                <a:latin typeface="Calibri"/>
                <a:cs typeface="Calibri"/>
              </a:rPr>
              <a:t>))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# split data into training and testing samples</a:t>
            </a:r>
          </a:p>
          <a:p>
            <a:r>
              <a:rPr lang="en-US" sz="2000" dirty="0" err="1">
                <a:latin typeface="Calibri"/>
                <a:cs typeface="Calibri"/>
              </a:rPr>
              <a:t>X_train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X_test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y_train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y_test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dirty="0" err="1">
                <a:latin typeface="Calibri"/>
                <a:cs typeface="Calibri"/>
              </a:rPr>
              <a:t>train_test_split</a:t>
            </a:r>
            <a:r>
              <a:rPr lang="en-US" sz="2000" dirty="0">
                <a:latin typeface="Calibri"/>
                <a:cs typeface="Calibri"/>
              </a:rPr>
              <a:t>(X, y, </a:t>
            </a:r>
            <a:r>
              <a:rPr lang="en-US" sz="2000" dirty="0" err="1">
                <a:latin typeface="Calibri"/>
                <a:cs typeface="Calibri"/>
              </a:rPr>
              <a:t>test_size</a:t>
            </a:r>
            <a:r>
              <a:rPr lang="en-US" sz="2000" dirty="0">
                <a:latin typeface="Calibri"/>
                <a:cs typeface="Calibri"/>
              </a:rPr>
              <a:t>=0.5, </a:t>
            </a:r>
          </a:p>
          <a:p>
            <a:r>
              <a:rPr lang="en-US" sz="2000" dirty="0">
                <a:latin typeface="Calibri"/>
                <a:cs typeface="Calibri"/>
              </a:rPr>
              <a:t>											</a:t>
            </a:r>
            <a:r>
              <a:rPr lang="en-US" sz="2000" dirty="0" err="1">
                <a:latin typeface="Calibri"/>
                <a:cs typeface="Calibri"/>
              </a:rPr>
              <a:t>random_state</a:t>
            </a:r>
            <a:r>
              <a:rPr lang="en-US" sz="2000" dirty="0">
                <a:latin typeface="Calibri"/>
                <a:cs typeface="Calibri"/>
              </a:rPr>
              <a:t>=1)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charset="0"/>
              </a:rPr>
              <a:t>Create, train, evaluate the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515" y="795475"/>
            <a:ext cx="76378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 instance of the MLP (multilayer perceptron) class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“train”, i.e., adjust the values of the weights to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loss function.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request 3 hidden layers with 10  nodes each: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003" y="2572255"/>
            <a:ext cx="7248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create classifier object and train</a:t>
            </a:r>
          </a:p>
          <a:p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MLPClassifier</a:t>
            </a:r>
            <a:r>
              <a:rPr lang="en-US" sz="2000" dirty="0"/>
              <a:t>(</a:t>
            </a:r>
            <a:r>
              <a:rPr lang="en-US" sz="2000" dirty="0" err="1"/>
              <a:t>hidden_layer_sizes</a:t>
            </a:r>
            <a:r>
              <a:rPr lang="en-US" sz="2000" dirty="0"/>
              <a:t>=(10,10,10), activation='</a:t>
            </a:r>
            <a:r>
              <a:rPr lang="en-US" sz="2000" dirty="0" err="1"/>
              <a:t>tanh</a:t>
            </a:r>
            <a:r>
              <a:rPr lang="en-US" sz="2000" dirty="0"/>
              <a:t>',</a:t>
            </a:r>
          </a:p>
          <a:p>
            <a:r>
              <a:rPr lang="de-DE" sz="2000" dirty="0"/>
              <a:t>                   		  </a:t>
            </a:r>
            <a:r>
              <a:rPr lang="de-DE" sz="2000" dirty="0" err="1"/>
              <a:t>max_iter</a:t>
            </a:r>
            <a:r>
              <a:rPr lang="de-DE" sz="2000" dirty="0"/>
              <a:t>=2000, </a:t>
            </a:r>
            <a:r>
              <a:rPr lang="de-DE" sz="2000" dirty="0" err="1"/>
              <a:t>random_state</a:t>
            </a:r>
            <a:r>
              <a:rPr lang="de-DE" sz="2000" dirty="0"/>
              <a:t>=6)</a:t>
            </a:r>
          </a:p>
          <a:p>
            <a:r>
              <a:rPr lang="de-DE" sz="2000" dirty="0" err="1"/>
              <a:t>clf.fit</a:t>
            </a:r>
            <a:r>
              <a:rPr lang="de-DE" sz="2000" dirty="0"/>
              <a:t>(</a:t>
            </a:r>
            <a:r>
              <a:rPr lang="de-DE" sz="2000" dirty="0" err="1"/>
              <a:t>X_train</a:t>
            </a:r>
            <a:r>
              <a:rPr lang="de-DE" sz="2000" dirty="0"/>
              <a:t>, </a:t>
            </a:r>
            <a:r>
              <a:rPr lang="de-DE" sz="2000" dirty="0" err="1"/>
              <a:t>y_train</a:t>
            </a:r>
            <a:r>
              <a:rPr lang="de-DE" sz="2000" dirty="0"/>
              <a:t>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0" y="4981712"/>
            <a:ext cx="634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# evaluate its accuracy (= 1 – error rate) using the test data </a:t>
            </a:r>
          </a:p>
          <a:p>
            <a:r>
              <a:rPr lang="en-US" sz="2000" dirty="0" err="1"/>
              <a:t>y_pred</a:t>
            </a:r>
            <a:r>
              <a:rPr lang="en-US" sz="2000" dirty="0"/>
              <a:t> = </a:t>
            </a:r>
            <a:r>
              <a:rPr lang="en-US" sz="2000" dirty="0" err="1"/>
              <a:t>clf.predict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</a:t>
            </a:r>
          </a:p>
          <a:p>
            <a:r>
              <a:rPr lang="en-US" sz="2000" dirty="0"/>
              <a:t>print(</a:t>
            </a:r>
            <a:r>
              <a:rPr lang="en-US" sz="2000" dirty="0" err="1"/>
              <a:t>metrics.accuracy_score</a:t>
            </a:r>
            <a:r>
              <a:rPr lang="en-US" sz="2000" dirty="0"/>
              <a:t>(</a:t>
            </a:r>
            <a:r>
              <a:rPr lang="en-US" sz="2000" dirty="0" err="1"/>
              <a:t>y_test</a:t>
            </a:r>
            <a:r>
              <a:rPr lang="en-US" sz="2000" dirty="0"/>
              <a:t>, </a:t>
            </a:r>
            <a:r>
              <a:rPr lang="en-US" sz="2000" dirty="0" err="1"/>
              <a:t>y_pred</a:t>
            </a:r>
            <a:r>
              <a:rPr lang="en-US" sz="2000" dirty="0"/>
              <a:t>))</a:t>
            </a:r>
            <a:endParaRPr lang="en-US" sz="2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43" y="4037466"/>
            <a:ext cx="844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test data to see what fraction of events are correctly classified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(default takes threshold of 0.5 for decision function)</a:t>
            </a:r>
          </a:p>
        </p:txBody>
      </p:sp>
    </p:spTree>
    <p:extLst>
      <p:ext uri="{BB962C8B-B14F-4D97-AF65-F5344CB8AC3E}">
        <p14:creationId xmlns:p14="http://schemas.microsoft.com/office/powerpoint/2010/main" val="9788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6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40248" y="2172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the decision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507" y="1855936"/>
            <a:ext cx="7811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#  Test evaluation of decision function for a specific point in feature space</a:t>
            </a:r>
          </a:p>
          <a:p>
            <a:r>
              <a:rPr lang="en-GB" sz="2000" dirty="0" err="1"/>
              <a:t>xt</a:t>
            </a:r>
            <a:r>
              <a:rPr lang="en-GB" sz="2000" dirty="0"/>
              <a:t> = </a:t>
            </a:r>
            <a:r>
              <a:rPr lang="en-GB" sz="2000" dirty="0" err="1"/>
              <a:t>np.array</a:t>
            </a:r>
            <a:r>
              <a:rPr lang="en-GB" sz="2000" dirty="0"/>
              <a:t>([0.37, 2.46, 0.42]).reshape((1,-1))</a:t>
            </a:r>
          </a:p>
          <a:p>
            <a:r>
              <a:rPr lang="en-GB" sz="2000" dirty="0"/>
              <a:t>#t = </a:t>
            </a:r>
            <a:r>
              <a:rPr lang="en-GB" sz="2000" dirty="0" err="1"/>
              <a:t>clf.decision_function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)[0]            # not available for MLP</a:t>
            </a:r>
          </a:p>
          <a:p>
            <a:r>
              <a:rPr lang="en-GB" sz="2000" dirty="0"/>
              <a:t>t = </a:t>
            </a:r>
            <a:r>
              <a:rPr lang="en-GB" sz="2000" dirty="0" err="1"/>
              <a:t>clf.predict_proba</a:t>
            </a:r>
            <a:r>
              <a:rPr lang="en-GB" sz="2000" dirty="0"/>
              <a:t>(</a:t>
            </a:r>
            <a:r>
              <a:rPr lang="en-GB" sz="2000" dirty="0" err="1"/>
              <a:t>xt</a:t>
            </a:r>
            <a:r>
              <a:rPr lang="en-GB" sz="2000" dirty="0"/>
              <a:t>)[0, 1]                 # for MLP use this instead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85" y="927967"/>
            <a:ext cx="654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for any point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the feature space,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evaluate the decision: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80" y="3317594"/>
            <a:ext cx="724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we have an array of points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-space,  so we can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array of 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52" y="4284000"/>
            <a:ext cx="769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 = </a:t>
            </a:r>
            <a:r>
              <a:rPr lang="en-US" sz="2000" dirty="0" err="1"/>
              <a:t>clf.predict_proba</a:t>
            </a:r>
            <a:r>
              <a:rPr lang="en-US" sz="2000" dirty="0"/>
              <a:t>(</a:t>
            </a:r>
            <a:r>
              <a:rPr lang="en-US" sz="2000" dirty="0" err="1"/>
              <a:t>X_test</a:t>
            </a:r>
            <a:r>
              <a:rPr lang="en-US" sz="2000" dirty="0"/>
              <a:t>)[:, 1]           </a:t>
            </a:r>
            <a:r>
              <a:rPr lang="en-US" sz="2000" dirty="0">
                <a:solidFill>
                  <a:srgbClr val="008000"/>
                </a:solidFill>
              </a:rPr>
              <a:t># returns </a:t>
            </a:r>
            <a:r>
              <a:rPr lang="en-US" sz="2000" dirty="0" err="1">
                <a:solidFill>
                  <a:srgbClr val="008000"/>
                </a:solidFill>
              </a:rPr>
              <a:t>prob</a:t>
            </a:r>
            <a:r>
              <a:rPr lang="en-US" sz="2000" dirty="0">
                <a:solidFill>
                  <a:srgbClr val="008000"/>
                </a:solidFill>
              </a:rPr>
              <a:t> to be of type y=1 </a:t>
            </a:r>
            <a:endParaRPr lang="en-US" sz="2000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73" y="4831646"/>
            <a:ext cx="775304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get this separately for the signal and background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make histograms (see sample code).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for most other classifiers, the decision function is called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decision_function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use this instead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predict_proba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B55E534-22FD-204B-9793-925854EC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96" y="2224330"/>
            <a:ext cx="4653518" cy="349013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716C7-9D79-ED44-8CCC-A150B25EECFE}"/>
              </a:ext>
            </a:extLst>
          </p:cNvPr>
          <p:cNvSpPr txBox="1"/>
          <p:nvPr/>
        </p:nvSpPr>
        <p:spPr>
          <a:xfrm>
            <a:off x="544285" y="947058"/>
            <a:ext cx="8305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it was argued that the region of “equal or lesser compatibility”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greater compatibility with the predictions of some alternative hypothesis.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shouldn’t it be possible to identify such a region by using the pdf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no.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cubic crystal grains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by a process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size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216D1-076F-0F41-854A-67D7FB4CCBC3}"/>
              </a:ext>
            </a:extLst>
          </p:cNvPr>
          <p:cNvSpPr txBox="1"/>
          <p:nvPr/>
        </p:nvSpPr>
        <p:spPr>
          <a:xfrm>
            <a:off x="377258" y="5746999"/>
            <a:ext cx="833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observe a value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naively we could regard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constituting equal or less agreement with the predictions of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9487C-9066-F74E-9D0A-6B899796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3" y="3919569"/>
            <a:ext cx="3093081" cy="3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5CFB3-4AE8-4D10-1130-8CAFEEE94748}"/>
              </a:ext>
            </a:extLst>
          </p:cNvPr>
          <p:cNvSpPr txBox="1"/>
          <p:nvPr/>
        </p:nvSpPr>
        <p:spPr>
          <a:xfrm>
            <a:off x="573086" y="4523452"/>
            <a:ext cx="3733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 grain of uncertain origin,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A69DFE6-1420-5C47-B844-9AE851BF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57" y="1281084"/>
            <a:ext cx="4944000" cy="370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defining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7AAB-8B10-E642-8CA2-DED22604C4DA}"/>
              </a:ext>
            </a:extLst>
          </p:cNvPr>
          <p:cNvSpPr txBox="1"/>
          <p:nvPr/>
        </p:nvSpPr>
        <p:spPr>
          <a:xfrm>
            <a:off x="534545" y="903512"/>
            <a:ext cx="835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we took the volume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cube to represent its size.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volume distribution is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33A82-2EFC-DE4D-8646-D53DF90B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8" y="1961610"/>
            <a:ext cx="3227104" cy="75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CCFE54-E9D8-A043-B4FF-E292656B4AE5}"/>
              </a:ext>
            </a:extLst>
          </p:cNvPr>
          <p:cNvSpPr txBox="1"/>
          <p:nvPr/>
        </p:nvSpPr>
        <p:spPr>
          <a:xfrm>
            <a:off x="584017" y="4905875"/>
            <a:ext cx="8326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it appears that smaller sizes are more compatible with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 deciding what region of data space constitutes greater or lesser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compatibility with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done by looking at the data distribution alone; 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requires that one consider an alternative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AC997F-EDF2-A64B-8887-47314A7B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29" y="2863001"/>
            <a:ext cx="1265000" cy="8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C0FEA-CEFE-C946-8650-3E075FBF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330" y="3978003"/>
            <a:ext cx="123272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DD28A6-A0C2-D143-8595-66A15D5F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9848"/>
            <a:ext cx="8204200" cy="6565900"/>
          </a:xfrm>
          <a:prstGeom prst="rect">
            <a:avLst/>
          </a:prstGeom>
        </p:spPr>
      </p:pic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+mn-lt"/>
              </a:rPr>
              <a:t>PH3010 Introduction to Statistics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US" sz="12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pic>
        <p:nvPicPr>
          <p:cNvPr id="1026" name="Picture 2" descr="Significant">
            <a:extLst>
              <a:ext uri="{FF2B5EF4-FFF2-40B4-BE49-F238E27FC236}">
                <a16:creationId xmlns:a16="http://schemas.microsoft.com/office/drawing/2014/main" id="{60A9CB6E-0801-FF45-9E5B-F247028C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5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E123C0E-DDBD-754B-8722-406E3415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631372"/>
            <a:ext cx="4188365" cy="54000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672248A-FAB7-AA4A-B8C4-5C021840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9" y="609600"/>
            <a:ext cx="3770208" cy="54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CF232-A4DA-2942-806C-5BE112DA41B8}"/>
              </a:ext>
            </a:extLst>
          </p:cNvPr>
          <p:cNvSpPr txBox="1"/>
          <p:nvPr/>
        </p:nvSpPr>
        <p:spPr>
          <a:xfrm>
            <a:off x="5179197" y="46645"/>
            <a:ext cx="396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imgs.xkcd.com</a:t>
            </a:r>
            <a:r>
              <a:rPr lang="en-GB" sz="1600" dirty="0"/>
              <a:t>/comics/</a:t>
            </a:r>
            <a:r>
              <a:rPr lang="en-GB" sz="1600" dirty="0" err="1"/>
              <a:t>significant.png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675946" y="220545"/>
            <a:ext cx="55630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Compatibility with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6DC89-51E7-2E41-A71A-95623CF92EAD}"/>
              </a:ext>
            </a:extLst>
          </p:cNvPr>
          <p:cNvSpPr txBox="1"/>
          <p:nvPr/>
        </p:nvSpPr>
        <p:spPr>
          <a:xfrm>
            <a:off x="500743" y="936171"/>
            <a:ext cx="7750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for a region of data space to be less compatible with the predictions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must mean that that region of data space is more compatible with some relevant alternative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′.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although the definition of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does not refer explicitly to an alternative, this enters implicitly through its role in determining the partitioning of the data space into more and less-or-equally compatible regions.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hypothesis tests, there may be more than one relevant alternative.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DC401-5AF3-C74D-8B3C-46CDE127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B44C0-42F7-984A-B86C-F16D136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1DD051-FFFA-C645-8A8D-D6F79122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471BC-4A15-144E-9A28-45DA315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9" y="2251671"/>
            <a:ext cx="5707874" cy="428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493486" y="187887"/>
            <a:ext cx="813888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-value:  exponential decay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F1153-3967-F844-A3BA-CA1241A0A580}"/>
              </a:ext>
            </a:extLst>
          </p:cNvPr>
          <p:cNvGrpSpPr/>
          <p:nvPr/>
        </p:nvGrpSpPr>
        <p:grpSpPr>
          <a:xfrm>
            <a:off x="357435" y="758735"/>
            <a:ext cx="8534400" cy="1631216"/>
            <a:chOff x="357435" y="758735"/>
            <a:chExt cx="8534400" cy="1631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7AE2D-A4A7-AA4C-BFE5-30A6BB1BD954}"/>
                </a:ext>
              </a:extLst>
            </p:cNvPr>
            <p:cNvSpPr txBox="1"/>
            <p:nvPr/>
          </p:nvSpPr>
          <p:spPr>
            <a:xfrm>
              <a:off x="357435" y="758735"/>
              <a:ext cx="853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nuclear sample contains two radioactive isotopes with mean lifetimes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0.2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and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s.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either isotope we expect the decay time to follow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nucleus is observed to decay after a time </a:t>
              </a:r>
              <a:r>
                <a:rPr lang="en-US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0.6 s.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F33518-C774-4346-882C-283DFDA9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825" y="1355113"/>
              <a:ext cx="1950260" cy="75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9838F-E380-AA42-B938-77F9F8DEA504}"/>
              </a:ext>
            </a:extLst>
          </p:cNvPr>
          <p:cNvSpPr txBox="1"/>
          <p:nvPr/>
        </p:nvSpPr>
        <p:spPr>
          <a:xfrm>
            <a:off x="324779" y="2561195"/>
            <a:ext cx="47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 is of the type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D6BC-B0A0-684D-8F50-F4B2CE94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8F308-B028-DD44-88D9-7B06560D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7F3537-4EDC-B546-A6FE-4ED69161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D055-830D-B146-91B6-09DDCCF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0" y="3367753"/>
            <a:ext cx="4254545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1762F-4407-FF41-9ECD-E6A5053BA3F8}"/>
              </a:ext>
            </a:extLst>
          </p:cNvPr>
          <p:cNvSpPr txBox="1"/>
          <p:nvPr/>
        </p:nvSpPr>
        <p:spPr>
          <a:xfrm>
            <a:off x="303007" y="4011803"/>
            <a:ext cx="4780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take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being less compatible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, because greater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relevant alternative had been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then one would define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8402C-89AD-934B-9019-7111C46E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31" y="5832607"/>
            <a:ext cx="43426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50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3"/>
  <p:tag name="PICTUREFILESIZE" val="163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\chi^2 &amp; = &amp; 15, \; N=10 \; &#13;&#10;\color{red} \rightarrow \color{black} \;&#13;&#10;p-\mbox{value} = 0.13 \;, \\*[0.2 cm]&#13;&#10;\chi^2 &amp; = &amp; 150, \; N=100 \; &#13;&#10;\color{red} \rightarrow \color{black} \;&#13;&#10;p-\mbox{value} = 9.0 \times 10^{-4} \;. 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93"/>
  <p:tag name="PICTUREFILESIZE" val="544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mu} = \frac{1}{n} \sum_{i=1}^n x_i \equiv&#13;&#10;\overline{x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= 0, 1, 2, 3, 17, 18, 19, \mbox{ or } 20) = 0.0026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287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mu}] = \frac{ \sigma^2 }{n} \quad \quad&#13;&#10;\left( \; \sigma_{\hat{\mu}} = \frac{\sigma}{\sqrt{n}}&#13;&#10;\;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5"/>
  <p:tag name="PICTUREFILESIZE" val="246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mu}] - \mu = 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4"/>
  <p:tag name="PICTUREFILESIZE" val="109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widehat{\sigma^2}] - \sigma^2 = 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29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\sigma^2} = \frac{1}{n-1} \sum_{i=1}^n &#13;&#10;(x_i - \overline{x})^2 \equiv s^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mu_k = \int (x - \mu)^k f(x) \, dx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208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widehat{\sigma^2}] = &#13;&#10;\frac{1}{n} \left( \mu_4 - \frac{n-3}{n-1} \mu_2&#13;&#10;\right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9"/>
  <p:tag name="PICTUREFILESIZE" val="258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 ; p, N) = \frac{N!}{n! (N-n)!} p^{n} (1-p)^{N-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4"/>
  <p:tag name="PICTUREFILESIZE" val="337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sigma^2_i} \;,&#13;&#10;\mbox{ where } \sigma^2_i = V[n_i] \;.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1"/>
  <p:tag name="PICTUREFILESIZE" val="390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_{\chi^2}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2"/>
  <p:tag name="PICTUREFILESIZE" val="345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chi^2 = \sum_{i=1}^N \frac{(n_i - \nu_i)^2}{\nu_i} \,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3"/>
  <p:tag name="PICTUREFILESIZE" val="210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chi^2 = \sum_{i=1}^N  \frac{ (n_i - p_i n_{\rm tot})^2 }&#13;&#10;{ p_i n_{\rm tot}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287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sum_{i=1}^N \frac{(n_i - \nu_i)^2}{\nu_i} = &#13;&#10;29.8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8"/>
  <p:tag name="PICTUREFILESIZE" val="263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21238</TotalTime>
  <Words>4473</Words>
  <Application>Microsoft Macintosh PowerPoint</Application>
  <PresentationFormat>On-screen Show (4:3)</PresentationFormat>
  <Paragraphs>517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432</cp:revision>
  <dcterms:created xsi:type="dcterms:W3CDTF">2020-05-18T17:44:39Z</dcterms:created>
  <dcterms:modified xsi:type="dcterms:W3CDTF">2022-11-04T20:57:02Z</dcterms:modified>
</cp:coreProperties>
</file>