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7" r:id="rId2"/>
    <p:sldId id="1331" r:id="rId3"/>
    <p:sldId id="1355" r:id="rId4"/>
    <p:sldId id="1359" r:id="rId5"/>
    <p:sldId id="1358" r:id="rId6"/>
    <p:sldId id="1360" r:id="rId7"/>
    <p:sldId id="1356" r:id="rId8"/>
    <p:sldId id="1364" r:id="rId9"/>
    <p:sldId id="1365" r:id="rId10"/>
    <p:sldId id="1366" r:id="rId11"/>
    <p:sldId id="1368" r:id="rId12"/>
    <p:sldId id="1367" r:id="rId13"/>
    <p:sldId id="1371" r:id="rId14"/>
    <p:sldId id="1361" r:id="rId15"/>
    <p:sldId id="1317" r:id="rId16"/>
    <p:sldId id="1318" r:id="rId17"/>
    <p:sldId id="1319" r:id="rId18"/>
    <p:sldId id="1320" r:id="rId19"/>
    <p:sldId id="1321" r:id="rId20"/>
    <p:sldId id="1380" r:id="rId21"/>
    <p:sldId id="1315" r:id="rId22"/>
    <p:sldId id="1316" r:id="rId23"/>
    <p:sldId id="1376" r:id="rId24"/>
    <p:sldId id="1377" r:id="rId25"/>
    <p:sldId id="1362" r:id="rId26"/>
    <p:sldId id="1327" r:id="rId27"/>
    <p:sldId id="1328" r:id="rId28"/>
    <p:sldId id="1329" r:id="rId29"/>
    <p:sldId id="1381" r:id="rId30"/>
    <p:sldId id="1382" r:id="rId31"/>
    <p:sldId id="1332" r:id="rId32"/>
    <p:sldId id="1333" r:id="rId33"/>
    <p:sldId id="1379" r:id="rId34"/>
    <p:sldId id="1378" r:id="rId35"/>
    <p:sldId id="1353" r:id="rId36"/>
    <p:sldId id="1345" r:id="rId37"/>
    <p:sldId id="1346" r:id="rId38"/>
    <p:sldId id="1349" r:id="rId39"/>
    <p:sldId id="1350" r:id="rId40"/>
    <p:sldId id="1351" r:id="rId41"/>
    <p:sldId id="1354" r:id="rId42"/>
    <p:sldId id="1383" r:id="rId43"/>
    <p:sldId id="1334" r:id="rId44"/>
    <p:sldId id="1372" r:id="rId45"/>
    <p:sldId id="1373" r:id="rId46"/>
    <p:sldId id="1374" r:id="rId47"/>
    <p:sldId id="1375" r:id="rId48"/>
    <p:sldId id="1347" r:id="rId49"/>
    <p:sldId id="1348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39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1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35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1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36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1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38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16.xml"/><Relationship Id="rId9" Type="http://schemas.openxmlformats.org/officeDocument/2006/relationships/image" Target="../media/image37.png"/><Relationship Id="rId26" Type="http://schemas.openxmlformats.org/officeDocument/2006/relationships/customXml" Target="../ink/ink27.xml"/><Relationship Id="rId47" Type="http://schemas.openxmlformats.org/officeDocument/2006/relationships/image" Target="../media/image57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2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7" Type="http://schemas.openxmlformats.org/officeDocument/2006/relationships/image" Target="../media/image135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tiff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tiff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4.tif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28.xml"/><Relationship Id="rId7" Type="http://schemas.openxmlformats.org/officeDocument/2006/relationships/image" Target="../media/image14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9.png"/><Relationship Id="rId4" Type="http://schemas.openxmlformats.org/officeDocument/2006/relationships/tags" Target="../tags/tag29.xml"/><Relationship Id="rId9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tiff"/><Relationship Id="rId4" Type="http://schemas.openxmlformats.org/officeDocument/2006/relationships/image" Target="../media/image157.tif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80.png"/><Relationship Id="rId7" Type="http://schemas.openxmlformats.org/officeDocument/2006/relationships/customXml" Target="../ink/ink3.xml"/><Relationship Id="rId12" Type="http://schemas.openxmlformats.org/officeDocument/2006/relationships/image" Target="../media/image16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82.png"/><Relationship Id="rId2" Type="http://schemas.openxmlformats.org/officeDocument/2006/relationships/image" Target="../media/image3.tiff"/><Relationship Id="rId16" Type="http://schemas.openxmlformats.org/officeDocument/2006/relationships/image" Target="../media/image171.png"/><Relationship Id="rId20" Type="http://schemas.openxmlformats.org/officeDocument/2006/relationships/image" Target="../media/image173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1" Type="http://schemas.openxmlformats.org/officeDocument/2006/relationships/customXml" Target="../ink/ink5.xml"/><Relationship Id="rId24" Type="http://schemas.openxmlformats.org/officeDocument/2006/relationships/image" Target="../media/image175.png"/><Relationship Id="rId32" Type="http://schemas.openxmlformats.org/officeDocument/2006/relationships/image" Target="../media/image179.png"/><Relationship Id="rId37" Type="http://schemas.openxmlformats.org/officeDocument/2006/relationships/customXml" Target="../ink/ink18.xml"/><Relationship Id="rId40" Type="http://schemas.openxmlformats.org/officeDocument/2006/relationships/image" Target="../media/image18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7.png"/><Relationship Id="rId36" Type="http://schemas.openxmlformats.org/officeDocument/2006/relationships/image" Target="../media/image181.png"/><Relationship Id="rId10" Type="http://schemas.openxmlformats.org/officeDocument/2006/relationships/image" Target="../media/image16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65.png"/><Relationship Id="rId9" Type="http://schemas.openxmlformats.org/officeDocument/2006/relationships/customXml" Target="../ink/ink4.xml"/><Relationship Id="rId14" Type="http://schemas.openxmlformats.org/officeDocument/2006/relationships/image" Target="../media/image170.png"/><Relationship Id="rId22" Type="http://schemas.openxmlformats.org/officeDocument/2006/relationships/image" Target="../media/image174.png"/><Relationship Id="rId27" Type="http://schemas.openxmlformats.org/officeDocument/2006/relationships/customXml" Target="../ink/ink13.xml"/><Relationship Id="rId30" Type="http://schemas.openxmlformats.org/officeDocument/2006/relationships/image" Target="../media/image178.png"/><Relationship Id="rId35" Type="http://schemas.openxmlformats.org/officeDocument/2006/relationships/customXml" Target="../ink/ink17.xml"/><Relationship Id="rId8" Type="http://schemas.openxmlformats.org/officeDocument/2006/relationships/image" Target="../media/image167.png"/><Relationship Id="rId3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5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tiff"/><Relationship Id="rId2" Type="http://schemas.openxmlformats.org/officeDocument/2006/relationships/image" Target="../media/image354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tags" Target="../tags/tag37.xml"/><Relationship Id="rId7" Type="http://schemas.openxmlformats.org/officeDocument/2006/relationships/image" Target="../media/image35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60.png"/><Relationship Id="rId5" Type="http://schemas.openxmlformats.org/officeDocument/2006/relationships/tags" Target="../tags/tag39.xml"/><Relationship Id="rId10" Type="http://schemas.openxmlformats.org/officeDocument/2006/relationships/image" Target="../media/image359.png"/><Relationship Id="rId4" Type="http://schemas.openxmlformats.org/officeDocument/2006/relationships/tags" Target="../tags/tag38.xml"/><Relationship Id="rId9" Type="http://schemas.openxmlformats.org/officeDocument/2006/relationships/image" Target="../media/image3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65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tags" Target="../tags/tag47.xml"/><Relationship Id="rId7" Type="http://schemas.openxmlformats.org/officeDocument/2006/relationships/image" Target="../media/image36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70.png"/><Relationship Id="rId5" Type="http://schemas.openxmlformats.org/officeDocument/2006/relationships/tags" Target="../tags/tag49.xml"/><Relationship Id="rId10" Type="http://schemas.openxmlformats.org/officeDocument/2006/relationships/image" Target="../media/image369.png"/><Relationship Id="rId4" Type="http://schemas.openxmlformats.org/officeDocument/2006/relationships/tags" Target="../tags/tag48.xml"/><Relationship Id="rId9" Type="http://schemas.openxmlformats.org/officeDocument/2006/relationships/image" Target="../media/image3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376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377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2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375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3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tiff"/><Relationship Id="rId2" Type="http://schemas.openxmlformats.org/officeDocument/2006/relationships/image" Target="../media/image378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380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tiff"/><Relationship Id="rId2" Type="http://schemas.openxmlformats.org/officeDocument/2006/relationships/image" Target="../media/image4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6.tiff"/><Relationship Id="rId5" Type="http://schemas.openxmlformats.org/officeDocument/2006/relationships/image" Target="../media/image415.tiff"/><Relationship Id="rId4" Type="http://schemas.openxmlformats.org/officeDocument/2006/relationships/image" Target="../media/image414.tiff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0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.png"/><Relationship Id="rId62" Type="http://schemas.openxmlformats.org/officeDocument/2006/relationships/image" Target="../media/image136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.png"/><Relationship Id="rId60" Type="http://schemas.openxmlformats.org/officeDocument/2006/relationships/image" Target="../media/image135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417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.png"/><Relationship Id="rId77" Type="http://schemas.openxmlformats.org/officeDocument/2006/relationships/customXml" Target="../ink/ink345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420.tiff"/><Relationship Id="rId7" Type="http://schemas.openxmlformats.org/officeDocument/2006/relationships/image" Target="../media/image157.png"/><Relationship Id="rId2" Type="http://schemas.openxmlformats.org/officeDocument/2006/relationships/image" Target="../media/image418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421.tiff"/><Relationship Id="rId8" Type="http://schemas.openxmlformats.org/officeDocument/2006/relationships/customXml" Target="../ink/ink357.xml"/><Relationship Id="rId3" Type="http://schemas.openxmlformats.org/officeDocument/2006/relationships/image" Target="../media/image419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tags" Target="../tags/tag56.xml"/><Relationship Id="rId7" Type="http://schemas.openxmlformats.org/officeDocument/2006/relationships/image" Target="../media/image42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2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7.xml"/><Relationship Id="rId9" Type="http://schemas.openxmlformats.org/officeDocument/2006/relationships/image" Target="../media/image4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428.png"/><Relationship Id="rId5" Type="http://schemas.openxmlformats.org/officeDocument/2006/relationships/image" Target="../media/image427.png"/><Relationship Id="rId4" Type="http://schemas.openxmlformats.org/officeDocument/2006/relationships/image" Target="../media/image4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2022/23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7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mean and variance of Gaussian</a:t>
            </a:r>
            <a:endParaRPr lang="en-US" alt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4CCB83-328B-C73D-9847-D85607A7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88" y="4350693"/>
            <a:ext cx="5067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66929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Large-sample properties of MLEs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  <a:r>
              <a:rPr lang="el-GR" altLang="en-US" dirty="0">
                <a:solidFill>
                  <a:srgbClr val="0070C0"/>
                </a:solidFill>
                <a:latin typeface="Symbol" pitchFamily="2" charset="2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5415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maximum likelihood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1EA42-8BC3-C344-9478-345A01FB0A64}"/>
              </a:ext>
            </a:extLst>
          </p:cNvPr>
          <p:cNvSpPr txBox="1"/>
          <p:nvPr/>
        </p:nvSpPr>
        <p:spPr>
          <a:xfrm>
            <a:off x="472147" y="1153886"/>
            <a:ext cx="7751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estimators for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defined to be the values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maximize the likelihood function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34EFA-B193-944B-8A2C-D80D361F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27" y="2334587"/>
            <a:ext cx="2387600" cy="63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D1DC92-47B5-1948-86BD-75C5D25A5060}"/>
              </a:ext>
            </a:extLst>
          </p:cNvPr>
          <p:cNvGrpSpPr/>
          <p:nvPr/>
        </p:nvGrpSpPr>
        <p:grpSpPr>
          <a:xfrm>
            <a:off x="1810553" y="3632242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F1303D6-682B-9A41-BF80-2B11D36F0B6D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24A2F3-8210-A044-9951-4377EBCA849D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1C9495-BB51-4847-935B-251F17EA237B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01930F-9200-E04C-A342-A433B728E07C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2E8021-768A-A04E-AF9F-0E55BA8F0A26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0CA0A1-3AC5-AA4A-8E4F-6FE8AA0D34F7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AF7CAA5-821F-E34C-B8B0-B0703FC1FE97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44E2A51-C543-A64A-AFC4-71555F0E2A5F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AF56039-AD0D-6147-A6B2-A5EC0B905875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CC67CA60-A004-7541-9412-1E6F509CEE89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0E3D030-742C-A548-8BBC-EC8060DC92DB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4B50B2B-9773-C24A-A1CC-39D27D41BB70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1F6C718-AFEF-4D47-AEA5-EEAD7B33C6AE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C2E2E69-D8EB-024C-8515-82BAB7BBA68F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E9DFB73-0E24-0E4C-B6E7-6BD29151D660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D15B500-805C-C34C-9541-91B5121DFAE7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DF5874-5785-704D-AD35-452274A20757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2E7580D-B931-EF46-9594-18F6C2EEA122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9C243D0-AD7A-7C4F-B9D5-86EEC7DF2BE9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C421E52-4EB3-154C-875F-0BC723B6AD30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896628-E723-1D42-B77C-A286B2E1B57E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64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8023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5922150" y="5756878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274862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MLE for exponential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07255-4527-F84E-ABF4-A27E799E96FC}"/>
              </a:ext>
            </a:extLst>
          </p:cNvPr>
          <p:cNvGrpSpPr/>
          <p:nvPr/>
        </p:nvGrpSpPr>
        <p:grpSpPr>
          <a:xfrm>
            <a:off x="568325" y="1110866"/>
            <a:ext cx="7483362" cy="611187"/>
            <a:chOff x="568325" y="1154410"/>
            <a:chExt cx="7483362" cy="611187"/>
          </a:xfrm>
        </p:grpSpPr>
        <p:pic>
          <p:nvPicPr>
            <p:cNvPr id="31" name="Picture 5" descr="txp_fig">
              <a:extLst>
                <a:ext uri="{FF2B5EF4-FFF2-40B4-BE49-F238E27FC236}">
                  <a16:creationId xmlns:a16="http://schemas.microsoft.com/office/drawing/2014/main" id="{B9A3203F-636B-384D-9CAF-33A50021D5F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28" y="1154410"/>
              <a:ext cx="2138363" cy="61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84DA8CDE-50F6-C948-B842-DE8795C08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325" y="1260475"/>
              <a:ext cx="2203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Exponential pdf,</a:t>
              </a:r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1E943F28-B970-3249-8EC7-602AF86C7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491" y="1250942"/>
              <a:ext cx="1692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   </a:t>
              </a:r>
              <a:r>
                <a:rPr lang="en-US" altLang="en-US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i.i.d</a:t>
              </a:r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data</a:t>
              </a:r>
            </a:p>
          </p:txBody>
        </p:sp>
        <p:pic>
          <p:nvPicPr>
            <p:cNvPr id="34" name="Picture 8" descr="txp_fig">
              <a:extLst>
                <a:ext uri="{FF2B5EF4-FFF2-40B4-BE49-F238E27FC236}">
                  <a16:creationId xmlns:a16="http://schemas.microsoft.com/office/drawing/2014/main" id="{DC32630B-F723-C44F-9CB7-24ED9FC9AAA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75" y="1373038"/>
              <a:ext cx="1166812" cy="23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9">
            <a:extLst>
              <a:ext uri="{FF2B5EF4-FFF2-40B4-BE49-F238E27FC236}">
                <a16:creationId xmlns:a16="http://schemas.microsoft.com/office/drawing/2014/main" id="{AE34C974-98EE-BC48-BE80-A1914C12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7" y="2115756"/>
            <a:ext cx="2652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function:</a:t>
            </a:r>
          </a:p>
        </p:txBody>
      </p:sp>
      <p:pic>
        <p:nvPicPr>
          <p:cNvPr id="36" name="Picture 10" descr="txp_fig">
            <a:extLst>
              <a:ext uri="{FF2B5EF4-FFF2-40B4-BE49-F238E27FC236}">
                <a16:creationId xmlns:a16="http://schemas.microsoft.com/office/drawing/2014/main" id="{5B791007-459F-5A45-AD7A-706C3A73C55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12" y="2004596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87E72-33DE-FC4A-B538-71F8F3E2677E}"/>
              </a:ext>
            </a:extLst>
          </p:cNvPr>
          <p:cNvSpPr txBox="1"/>
          <p:nvPr/>
        </p:nvSpPr>
        <p:spPr>
          <a:xfrm>
            <a:off x="518975" y="3075878"/>
            <a:ext cx="312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 function: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8C3861-3E68-574E-B5CF-6F9DF87F9F2C}"/>
              </a:ext>
            </a:extLst>
          </p:cNvPr>
          <p:cNvSpPr txBox="1"/>
          <p:nvPr/>
        </p:nvSpPr>
        <p:spPr>
          <a:xfrm>
            <a:off x="481237" y="5308785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MLE:</a:t>
            </a:r>
          </a:p>
        </p:txBody>
      </p:sp>
      <p:pic>
        <p:nvPicPr>
          <p:cNvPr id="40" name="Picture 8" descr="txp_fig">
            <a:extLst>
              <a:ext uri="{FF2B5EF4-FFF2-40B4-BE49-F238E27FC236}">
                <a16:creationId xmlns:a16="http://schemas.microsoft.com/office/drawing/2014/main" id="{51F51275-17D3-C54A-A25F-7F9B22C76BA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81" y="5198772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AC4886-D44E-9245-BDF2-35FB55868B71}"/>
              </a:ext>
            </a:extLst>
          </p:cNvPr>
          <p:cNvSpPr txBox="1"/>
          <p:nvPr/>
        </p:nvSpPr>
        <p:spPr>
          <a:xfrm>
            <a:off x="5472211" y="4973139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Bias:</a:t>
            </a: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A9EA73BB-20BE-B742-B3DB-956FB271A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25" y="4988756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6382269-7FCB-4740-A0EC-806BE9A0FB67}"/>
              </a:ext>
            </a:extLst>
          </p:cNvPr>
          <p:cNvSpPr txBox="1"/>
          <p:nvPr/>
        </p:nvSpPr>
        <p:spPr>
          <a:xfrm>
            <a:off x="5472211" y="5749608"/>
            <a:ext cx="146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Variance: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0BC4ADC-C337-4D48-82A2-2DD6656E0A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823" y="5633351"/>
            <a:ext cx="1425000" cy="684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E0058D8-8A07-E542-BC02-3F7D9B25067B}"/>
              </a:ext>
            </a:extLst>
          </p:cNvPr>
          <p:cNvSpPr txBox="1"/>
          <p:nvPr/>
        </p:nvSpPr>
        <p:spPr>
          <a:xfrm>
            <a:off x="518927" y="4093619"/>
            <a:ext cx="64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182995-C885-3546-AAA5-CBB5009CE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2830" y="3868698"/>
            <a:ext cx="3881379" cy="100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CF86F1E-34A8-5B42-A628-ADF4E94A39F1}"/>
              </a:ext>
            </a:extLst>
          </p:cNvPr>
          <p:cNvSpPr txBox="1"/>
          <p:nvPr/>
        </p:nvSpPr>
        <p:spPr>
          <a:xfrm>
            <a:off x="5258827" y="4104105"/>
            <a:ext cx="205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0CD6DDD-E131-344E-AFB2-EDE49E91D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6572" y="2878215"/>
            <a:ext cx="3304194" cy="936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C465D2-15FD-5449-B152-4B22204E9AEB}"/>
              </a:ext>
            </a:extLst>
          </p:cNvPr>
          <p:cNvCxnSpPr/>
          <p:nvPr/>
        </p:nvCxnSpPr>
        <p:spPr>
          <a:xfrm>
            <a:off x="3951514" y="5539617"/>
            <a:ext cx="75026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parameters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data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517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(in 2020)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22843</TotalTime>
  <Words>3396</Words>
  <Application>Microsoft Macintosh PowerPoint</Application>
  <PresentationFormat>On-screen Show (4:3)</PresentationFormat>
  <Paragraphs>448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491</cp:revision>
  <dcterms:created xsi:type="dcterms:W3CDTF">2020-05-18T17:44:39Z</dcterms:created>
  <dcterms:modified xsi:type="dcterms:W3CDTF">2022-11-13T17:38:28Z</dcterms:modified>
</cp:coreProperties>
</file>