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327" r:id="rId2"/>
    <p:sldId id="1331" r:id="rId3"/>
    <p:sldId id="1415" r:id="rId4"/>
    <p:sldId id="1416" r:id="rId5"/>
    <p:sldId id="1417" r:id="rId6"/>
    <p:sldId id="1355" r:id="rId7"/>
    <p:sldId id="1356" r:id="rId8"/>
    <p:sldId id="1357" r:id="rId9"/>
    <p:sldId id="1396" r:id="rId10"/>
    <p:sldId id="1397" r:id="rId11"/>
    <p:sldId id="1414" r:id="rId12"/>
    <p:sldId id="1425" r:id="rId13"/>
    <p:sldId id="1398" r:id="rId14"/>
    <p:sldId id="1399" r:id="rId15"/>
    <p:sldId id="1400" r:id="rId16"/>
    <p:sldId id="1401" r:id="rId17"/>
    <p:sldId id="1418" r:id="rId18"/>
    <p:sldId id="1419" r:id="rId19"/>
    <p:sldId id="1420" r:id="rId20"/>
    <p:sldId id="1421" r:id="rId21"/>
    <p:sldId id="1422" r:id="rId22"/>
    <p:sldId id="1424" r:id="rId23"/>
    <p:sldId id="1423" r:id="rId24"/>
    <p:sldId id="1391" r:id="rId25"/>
    <p:sldId id="1432" r:id="rId26"/>
    <p:sldId id="1428" r:id="rId27"/>
    <p:sldId id="1427" r:id="rId28"/>
    <p:sldId id="1407" r:id="rId29"/>
    <p:sldId id="1367" r:id="rId30"/>
    <p:sldId id="1429" r:id="rId31"/>
    <p:sldId id="1430" r:id="rId32"/>
    <p:sldId id="1431" r:id="rId33"/>
    <p:sldId id="1408" r:id="rId34"/>
    <p:sldId id="1393" r:id="rId35"/>
    <p:sldId id="1411" r:id="rId36"/>
    <p:sldId id="1412" r:id="rId37"/>
    <p:sldId id="1413" r:id="rId38"/>
    <p:sldId id="1404" r:id="rId39"/>
    <p:sldId id="1405" r:id="rId40"/>
    <p:sldId id="1406" r:id="rId41"/>
    <p:sldId id="1436" r:id="rId42"/>
    <p:sldId id="1385" r:id="rId43"/>
    <p:sldId id="1386" r:id="rId44"/>
    <p:sldId id="1387" r:id="rId45"/>
    <p:sldId id="1388" r:id="rId46"/>
    <p:sldId id="1384" r:id="rId47"/>
    <p:sldId id="1409" r:id="rId48"/>
    <p:sldId id="1498" r:id="rId49"/>
    <p:sldId id="1433" r:id="rId50"/>
    <p:sldId id="1437" r:id="rId51"/>
    <p:sldId id="1487" r:id="rId52"/>
    <p:sldId id="1488" r:id="rId53"/>
    <p:sldId id="1489" r:id="rId54"/>
    <p:sldId id="1490" r:id="rId55"/>
    <p:sldId id="1491" r:id="rId56"/>
    <p:sldId id="1492" r:id="rId57"/>
    <p:sldId id="1493" r:id="rId58"/>
    <p:sldId id="1494" r:id="rId59"/>
    <p:sldId id="1496" r:id="rId60"/>
    <p:sldId id="1497" r:id="rId6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44C0"/>
    <a:srgbClr val="CC330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4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168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11/23/22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27.3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0 256 9753,'2'11'2594,"0"-2"-1855,-2-9 247,0 0-482,3-3 247,-2 2-45,1-3-174,-2 4 449,0-1-757,0 0 168,0 0 1714,0 0-1949,1 1 61,3 0 107,2 0-235,5 0 167,4 0-139,4 0-112,3 0 178,4 0-111,2 0 56,5 0-3308,3 0 3184,1 0 147,3 0-90,0 0-6,2 0 140,-2 0-146,1 0 292,12 4 3050,-13-2-3241,11 3-89,-17-1-57,0-2 191,1 1-162,-2-2 72,1 0 6,-1-1-56,0 0-44,13-1-12,-10-1 11,10-1-6,-16 0 23,-1 0-11,-2 2 39,0 0-106,-2 1 50,-1 0 0,-1 0 45,9 0-12,-8 0-10,6 0 21,-10 0-88,-1 0 4,-1 0 24,-1 1-29,-1 1 112,9 2-17,-4 0 34,9 0-123,-5-2 39,1-1 0,3-1-61,0 0 111,0 0 17,11 0-16,-11 0-57,4 0 6,-15 0-17,-2-1-16,-1-1 66,-3-1-10,1 1 10,-1 0-22,2 0-11,9-1 6,-2 1 50,9-2-50,-5 1 66,2-1-38,0 0-28,1 0-6,0 0 0,9 0 61,-9 1-55,6 0 72,-12 1-44,1 0 5,-1 0-39,0 0 0,0 0 22,13-1-16,-8 1 56,12-1 22,-10 2-34,3-1-39,3 2-11,0-1 0,1 0 0,1 0 34,0-1 39,16-2-23,-12 0-100,11-1 27,-17 0 23,0 1-17,-4-1 57,-2 3-24,-4 0 1,7 2-56,-8 0 5,5 0 34,-9 0 124,1 0-124,-1 1 72,1 0-38,0 1-17,5-1-17,-5 0 0,4-1-6,-8 0 40,1 0-29,0 0 40,0 0 11,0 0-112,1 1 28,-1 0 28,11 2 62,-7 0-29,7-1-10,-9-1-18,0-1-10,1 0-40,0 0 45,1 0 62,8 0-62,-6 0 84,6 1-34,-8-1-100,1 1 44,0-1 6,1 0 34,2 0-29,0 0 62,0 0-16,10 0-90,-9 0 27,7 0 12,-9 0-56,-2 0 124,1 0-35,-2 0-10,0 0-23,5 0-17,-9 0 17,5 0-23,-9 0 63,1 0-40,0 0 34,1 0 16,2-1-100,1-1 27,0-1 29,8-1 28,-8 1-1,5-1-22,-9 2 40,-1 0-102,0 1 18,0 0 33,0-1 17,10 0 50,-7 0-56,7 0 39,-9 1-100,0 0 33,0 0 17,-1 0-33,-1 1 83,0 0-33,-1 0 33,9 0-95,-4 0 12,9 0 33,-6 0 33,1 0-21,1 0 60,-1 0-72,0 0-16,6 0-1,-8 0 17,3 0-51,-9 0 130,-1 0-62,0 0-17,1 0 16,1 0-60,0 0 10,1 0 79,9 0-40,-4 0-5,8 0 84,-7-1-50,2 0-68,0-1 12,-2 0 11,1 1 11,7 0 0,-7 1 78,7 0-72,-11 0-12,2 0 1,0 0 5,1 0-34,-1 0 96,0 0-62,-2 0 39,1 1 11,-1 0-106,6 1 56,-7 0 0,6-1 6,-8 1 33,2-1-39,0 1 0,12 0 0,-6 0 0,9-1 34,-9 0-29,-1-1 40,-2 0-11,0 0-34,4 0-45,-7 0 45,3 0-6,-10 0 45,1 0-11,-3 0-22,2 0 39,-2 0-90,2 0 6,0 0 39,3 0 33,12-4 23,-4 1-39,9-3-11,-7 4-12,2-1-33,0 0 39,-1 0 50,11-2-16,-10 2-23,6-1 23,-14 3-68,-2-1-16,-3 2 50,-1-1-17,0 0 51,1 1-18,3-1-16,2 1 0,11-1-33,-5 0 33,8-1 0,-8 0 33,0 0 7,0 1-40,-2-1-6,9 0-44,-9 1 50,6-2-28,-10 3 61,0-1-33,0 1 11,0-1 57,1 1-136,-1-2 57,0 2-6,0-2-16,0 1 66,-1-1 35,4-1-18,-5 2-100,3-2-6,-6 2 56,0 0-34,0-1 90,1 2-56,2-2 50,0 2-44,1-2-90,12 0 84,-6 0 62,12-1-57,-9 1-5,1 1 23,0-1 21,0 2-88,1-1 10,10 1 28,-10 0 40,6 0 0,-13 0-34,-4 0 22,-1 0-56,-1 0-5,-2 0 39,1 0 0,0 0 51,7 0-51,-3 0 28,6 0-62,-7 0-16,-1 0 50,-1 0 0,-2 0 39,-1 0-11,2 0-6,-4 0-55,1 0-1,-3 0 34,-1 0 0,0 0 11,-1 0 40,0 0-51,-2 0-12,0 0-38,-2 0 50,0 0 67,0 0 51,-1 0-57,2 0-105,0 0 44,0 0 0,2 0 33,-2 0-33,1 0 39,-1 0-11,0 0 40,-1 0-113,1 0 45,-1 0 0,0 0 84,1 0-73,-1 0 90,0 0-348,0 0-391,-1-1-225,0-1-817,0-2-4801,0-9 6481,-10-12 0,8 10 0,-8-6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1.9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98 118 8007,'-3'-11'1916,"2"3"-1199,1 8 1675,0 0-1687,-5-2-150,4 0 94,-3-2 220,4 0-264,0-1-56,0-2 11,0 1 207,0 0 606,2-2-819,0 3-112,1-2-106,-2 4-50,-1 1-57,0 1 579,0 1-808,0 3-12,0 0 24,-1 8-7,0-4 6,-1 4 29,0-3 38,1 0-28,0 3 23,1 6-22,0-3-7,0 5 24,1-7 21,3-2 46,5 1-68,0-4-28,3 0-5,-2-5-1,-2 0-27,1-2 95,5 0-96,-3-1 40,5-3-39,-3-3-6,-1-2 33,-1-1-27,0-3 5,-5 4 28,2-2-5,-6 3-29,0 0 51,0-8-50,-2 6 28,1-5-34,-1 6 0,-1 1 11,-5-6-11,0 3-6,-7-2-33,3 5-6,-2 1-44,-1 2-281,-9 3-207,5 1-112,-7 5-314,5 5-2145,-1 9-6178,-15 27 9326,11-13 0,0 4 0,16-23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5.0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83 9 9946,'5'4'879,"-2"0"-874,-3-4 561,0 0 415,-10 0 738,2 0-1081,-6 1 101,6 0 24,4 0-136,0 1-162,-1-2 162,1 1 78,0-1-26,0 0 43,3 0-78,-2 0-174,2 0-178,-3 0-208,1-1-51,-1-1 51,1-2 135,0 0 61,1 1 751,1-1-751,1 2-23,0 0-27,0 2 1411,0 0-1495,5 0-12,3 0-44,7 2 22,3 4 22,16 12-50,-6-2-28,11 5 40,-14-7-46,-2-2-44,-5-4-6,-3-1-1379,-5-3-239,-5-1-3104,-2-2 4722,-3-1 0,0 0 0,0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6.5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27 190 8758,'-13'-6'1944,"4"2"-578,9 4 3451,0 0-4100,-2 0-387,1 0 1883,-1 0-1261,2-1 236,0 1-925,0-2-112,0 2 29,2-3 66,3 0-78,6-3 151,22-8-313,-1 0 95,19-6-101,-5 2 112,2 1 106,44-11-151,-37 12-61,26-5-6,-52 15 0,-9 3-543,-4 2-247,-8 1-583,0 0-2396,-3 0-3255,-1 0 7024,1-3 0,-3 2 0,0-1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7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47 71 8791,'-10'-17'712,"2"4"100,8 13 1765,0 0-768,-13-7-1317,10 6-4,-9-6-34,12 7 3747,0 0-3569,0-1-189,3-1 605,14-2-808,-2 2 46,11-1-28,-4 3-6,3 0 588,40 4-600,-22-1-88,26 3-119,-37-2 12,-6 0-45,-8-1-67,-6-1-801,-7-1-185,-2-1-2560,-3-5 3613,-4-9 0,3 6 0,-3-6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7.6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202 15 10517,'-3'-8'3114,"0"2"-2464,3 6 1926,0 0-1540,-10 11 63,4-1-125,-10 14 487,-1 10-1069,2-3 80,-4 12-86,3-11-106,2-2 134,-8 9-374,11-17-40,-5 4-51,11-19-817,1-2-8575,-4-1 9443,2-2 0,-1 0 0,4-2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6:08.6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184 98 11340,'8'0'3428,"-2"0"-2380,-6 0 419,0 0-1008,0-6 163,0 4 140,0-4 694,0 2-1103,0 2-62,0-3-22,0 2-68,0 0 96,0 2 437,0 0-538,1 1-95,0 0-90,1 0 23,-1 0-34,1 0 0,0 3 0,0 3 34,2 3-23,1 10 34,-1-5-12,0 6 6,0-6 6,-2 0-39,1-1 39,0 4-1,-1-5-38,0 2 0,-1-4 33,-1-3-34,0 1 63,0 0-57,0-2-6,0 3 35,0-3-40,-2 1 11,-8 7-6,-1-4 29,-7 4-28,3-4 44,0-2-44,2-2 5,-5-2 39,5-1-50,-3-2 34,5 0-29,0-1 40,-7-1-45,5-2 51,-4-1-51,6-3 0,3 0 5,0-1 57,2-2-90,3 1 33,-1-4-10,4 5 10,-1-2 35,1-6-40,0 5 0,0-5 5,0 8 18,1 2-29,5-8 0,0 6 6,4-7-5,-3 7 5,-2 1 28,2-1-28,-3 4 0,-1 0 5,-2 2-5,-1 1 0,4-5 0,0 2 6,2-4 28,3 1-23,1-1 28,3-1 23,5-4-6,-3 4-6,1-1 28,-6 6 29,-2 1-23,0 1 17,0-1-1,1 1-10,0-2-12,0 2-27,1-1-18,3 1-27,-2 1 5,4 0-5,-5 1 72,2 0 40,-2 0-12,2 0 180,3 0-207,-4 0 10,3 0-10,-6-1-74,1 0 40,0-1 0,-3 0-39,2 1-6,-4-1 5,0 1 29,4-2-1,-3 1 18,3-2-46,-3 2-5,-1 0 0,-1 0 6,1 1-96,-2-1-178,0 0-237,0 0-279,-2 1-515,2-1-8532,0 0 9174,0 0 1,0 0-1,-1 1 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6:10.7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49 7 11105,'0'4'3920,"0"0"-3500,0-4 1899,0 0-1865,0 3 28,0-1-106,0 4-85,-1 0 0,-1 1 431,-1 7-403,0-1-128,-2 4 94,2-2-61,0 0-67,-1 1-28,1 3-62,1-2 34,-1 0 11,3-4 40,-2-2-1,1 7-56,0-6 23,-1 6-84,2-9 89,-1 1-56,1-3 202,0 2-213,0-4 89,0 1-61,0-2-78,0-1 67,1 0 89,2 2-11,0-3 1,3 1-29,-2-1 78,2-2 119,6 1-270,-5-1-50,6 0-34,-8 0 34,1 0 51,0 0-12,0 0-33,1-2 61,0 0-67,0-2 0,1-1 61,4-2-55,-4 2-6,2-3 0,-4 4 0,0-2 78,6-5-72,-5 2 0,4-4 22,-5 5 11,-2 0-34,3-4-5,-3 4 0,3-3 6,-5 5 44,0-1-50,0 0-28,-1-5 28,0 1 0,0-3 34,-1 2-34,0 2-101,0-11 68,0 9-7,0-8-10,-2 12 39,-1-1-28,-6-2 33,2 4-78,-3-3 39,3 5-28,0 0-33,-1 1-62,-4 0 112,2 1 50,-2 2-66,4 1 66,0 0-140,-5 0 141,3 0-62,-3 0-1,4 2 7,1 1 55,-5 5 1,6-3-1,-4 4 0,8-5 1,-2 2-1,3-1 1,-2 1-1,1 1 6,0 0-28,-1 1 28,1-1 0,0 1 6,-1-1-12,2 1-5,0-1 5,1-1-5,1-2 11,0-1 28,0 1-34,0-3 6,0 1 28,0-1 23,0 0-40,0 2 23,2 0-1,0 0 18,1 0-18,1-1 51,-1-1 67,3 1-55,-1-2-57,1 1 39,-2-1-78,1 0 34,0 0 16,2 0 17,-1 0 17,1 0 6,0 0-56,0-1 38,8-6-77,-6 4-1,5-4 6,-9 5 6,0 1 33,-1-1-39,2 1 84,-1-1-78,2 0 5,-2 0 39,1-1-39,0 0 34,-1 0-45,0 1 6,-3 1-1,0 0 7,0 0-12,0-1 5,0 2 62,-2 0-61,0 0-17,2-1-140,0 0-449,0-2-508,0-1-7188,3-6 1894,-1 0 6402,1-6 0,-4 8 0,0 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6:11.5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29 114 9884,'-16'-7'4083,"4"1"-2952,12 6 7607,0 0-8603,1 1-40,1 0-6,2-1-5,2-2 73,7-7-95,-1 1-62,6-6-6,-4 3 6,2-2 0,7-5 6,-12 8-1,5-2-5,-13 9 0,-2 2-11,0 0-263,-1 1 229,1 10 45,0-2 0,0 10 39,0-5-39,-1 0-207,0 6-683,0-6-825,0 6-2586,0-7-2415,-1 1 6716,1 0 0,-1-6 0,1-2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6:12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94 7817,'2'10'2599,"0"-2"-1871,-2-8 1944,0 0-2084,0-2 56,0 2 2128,0-2-2564,-1 2 49,1 0 349,-2 0-365,1 0 78,-1 0-56,-1 0 123,1 0-78,1 0 73,0 0-235,0 0-1,0 0-10,-1 2 38,0 0 1,0 4-45,0-2-45,0 2 0,1-2 22,0-1 28,1 1 18,0-2 0,0 1-29,0-1 56,0 0-39,0-1 84,2 1-95,3-1 112,7 2-157,-1-1-79,4 2 6,-6-2 40,0 0 50,2-1-45,-3-1-23,4 0 51,-3 0-50,2 0-34,-1-2 0,5-5 0,-4 0 0,1-3 17,-3 5-17,-4 0 0,1 1 5,-1-1 46,-2 0-18,2 0 57,-3 0-90,1 0 45,0-2-40,-2 1 96,1 0-101,-2 2 6,0-1 33,0-7-39,0 5 0,0-7 0,-1 7 0,0-1-11,-3 1-62,-2-1 17,-1 4 22,-2 0-11,-1 3 45,0 1-78,-11 3 44,6 1-167,-8 4-40,8 1-89,0 1-1066,-4 7-317,6-4-2577,-4 7 4290,3 1 0,6-10 0,0 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6:18.3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11.5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95 10 9089,'-11'-5'2458,"2"0"-1819,9 5-185,-6 0 408,3 0-856,-4 0 319,5 0-253,0 0-72,-3 0-604,-4 0 604,-9 0 0,8 0 0,-3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14.2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174 45 10662,'5'11'4352,"0"-2"-3293,-5-9 4985,0 0-5921,-37-28-106,28 20-17,-28-20 118,37 28 794,0 0-912,-1 1 56,1 2-11,-2 4-56,1 4 11,-1 2-6,1 3 1,-1 2 10,1 1 1,0 3 117,-1-2-61,2 2-73,-2-1 11,2 0-17,-1 1-34,1-1 85,0 1-34,0-2 101,0 1-68,0-1-66,0 0 16,0 0 0,0-1-22,0-1 45,0 1-6,0 0 162,3 10-207,0-5 45,2 6-33,0-8-7,-1 1 74,-1 0-34,0 1 67,-1 0-67,0 10 0,-1-7-17,0 8-27,-1-8 77,0 0-33,0 1 67,0 0-22,0 1-90,0-1 40,0 0-40,0 10 56,0-10-11,1 5 73,0-12 5,1-4-156,0 1 61,2 7-22,-1-5 78,1 8-22,-1-6 78,-2 3-28,0 3-72,-1 3 5,0 0 0,-1 1-51,-1 0 102,-2 0-29,-1-2 146,0 11-173,2-11 5,0 7-28,1-13-6,2-3 40,-1 0-6,1-2 61,-1-1 6,1 5-67,-2-4-84,2 5 84,-2-5 0,2 0 40,-1 2-7,1 0 46,0-1-147,0 2 68,0 0-33,-1 13 38,-1-6-5,0 9 96,-3-10-57,2 0-45,-3 2 6,1-2-28,-1 2 23,1-1 5,0-1 0,1-2 112,1-1-62,0 9-50,2-7-17,0 7-22,0-9 78,0 0-33,-1 1 128,-1 10-167,0-8 16,1 5 11,2-11 6,0-2 0,0-1 0,0-1 112,0 1-106,0 9-6,0-6 0,0 8-51,0-8 57,1 0-6,0 1 118,0-1-113,0 1-5,1 1 0,0-1-95,1 13 145,0-9-50,0 9 45,0-11-11,-2 1-40,0-1 6,-1 1-50,0 1 50,0 12 5,0-8 74,0 10-23,0-14-107,0 0 51,-1-2-5,0-1-57,0-1 107,0 0-45,1-1 90,0 0-85,0 1-10,0 10-63,0-6 18,0 6 61,0-10-11,0-1 90,0 0-90,0 11 0,0-7-17,0 8-17,0-10 68,0 1-6,0-1 11,1 1 12,0-2-85,1 0 34,0 1-34,0 10 68,-1-6-34,0 9 84,-1-10-39,0 3-90,0-1 39,0 1 6,0 1-28,0-1 73,0-1-39,0-3 95,0-2-68,1 3-33,0-8-17,0 2-39,1-7 112,-1-1-39,1 1 28,0 0 39,0 1-151,-1 9 67,0-3-34,-1 6 90,0-7-56,0 1 62,0 0-45,0 10-17,0-6-51,0 8 40,0-9 22,-2 0-11,1 0 84,-1-1-28,1-1-89,1-1 33,0 0-23,0 0-10,-1 0 83,1 11 23,-2-7-22,1 10-102,-1-10 51,0 0-23,0 0-27,1-2 56,0 2-6,1-1 95,0-1-89,0 10-6,0-9-17,-1 8-23,1-8 80,-1-2-40,0 1 11,0 0 29,-1-1-46,-1 12-16,2-8-29,-2 8 51,3-10 0,-2 1 62,1 1-29,-1 0-38,0 1 5,0 0 0,0 1 0,0 10 0,0-11 50,0 7 1,0-12-91,0 1 40,1-2-67,-1 10 106,-1-8-39,0 6 45,1-10-39,0-2-12,0 0 6,0-2-5,0-1-46,1-1 85,-1-1-34,1 0 39,0 1-39,-1 3 0,1-4-17,0 2-16,0-6 44,1-1-11,0-1 50,0 0 1,-1-2-113,1 3 62,-2-3-22,2 2 55,-1-3-33,1 1 73,0-2-6,0 1-72,0-1-158,0-2-1041,0-4-1418,3-14-7169,3-7 9791,2-13 0,-2 17 0,-3 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06.0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79 43 6719,'-2'-4'2128,"0"0"-1953,2 4 144,0 0 118,-3-9 95,2 6 112,-3-6-135,4 8-156,0 1-353,-1 0 0,-1 0 0,-1 0 45,1 0-40,0 0 124,-1 0 34,1 0-102,-2 0 29,2 0-45,0 0-45,0 1 56,1 0-45,-1 1 29,-1 1-40,0 0 5,-2 2 29,0 0-29,-1 0 1,0 0 0,2-3 5,0 1 95,3-3 90,0 2 202,1-2 9432,0 1-8817,3-1-884,2 0-39,3 0-29,0-1-5,0 0-56,-1-1 6,-1 0 0,0 1 27,-2-1 12,0 2-11,-1-2 38,1 1-4,1-1-18,0 0-16,1-1-29,1 1-5,-1-1 6,0 1-1,-1 0 12,4-1 39,-3 0 6,5 0-62,-5-1 50,1 2-5,-1-1-45,-1 2 6,0-1-6,-1 2 0,0-1 5,-1 1-5,1 0 0,-1 0 6,1 0-6,0 0 11,1 0 23,4 0-34,-2 0 5,3 0 29,-3 0-29,-1 0 1,0 0-6,-3 0 6,2 0-6,-2 0 0,0 0 0,3 0 0,-4 0 0,4 0 11,-4 0-11,1 0 5,-1 1-5,-1-1 12,1 1-7,-2-1 1,1 0-1,0 1 1,-1-1 44,1 1-44,0-1 0,0 0 27,2 0-33,-1 0 6,1 0-6,-1 0 0,-1 0-9831,0 0 8870,-1-2 1,0 1 0,0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07.1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 11010,'13'3'4503,"-2"-2"-3142,-11-1 2067,0 0-2678,0-4-167,0 3-90,0-4-129,0 5 2167,0 0-2536,-1 6-6,1 3 5,-1 10 6,1 6 0,0 4 50,0 4-16,0 0 16,0 1-5,0-3 22,0-2-33,0-3 22,0-6-50,0-2 45,0-5-7,0-2-44,0-4 62,0-3-12,0-1 23,0-3-3249,0 1-3035,0-4 6211,1-12 0,-1 8 0,1-8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40.6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4271 2200 8724,'2'11'1014,"0"-2"-504,-2-9 1125,0 0-957,-2 1-134,1-1 486,0 1-1030,0-1-17,-1 0 17,1 0 0,-1 0 56,1 0 23,-2 0 38,1 0 62,-1 0-16,1 0-40,1 0 56,-1 0-56,1 0 163,-1 0-17,0 0 17,-1 0 16,0 0-44,-3 0 28,0 0 55,-4 0-78,0 0 29,-3-1-68,0-2-68,-3-1 40,0-2-78,-2-1-62,0 1 118,-2-3 45,-8-2-113,6 1-100,-5-1 151,9 3-51,1-1 28,1 0 242,-6-4-203,5 3-44,-4-4-123,6 4 27,2-1-33,-1 1 0,1-2-5,-1 1 10,0 0 1,-1-1 16,-9-6-22,4 4-5,-8-6 5,9 6 28,-1-1-23,2 0 51,-1-1 11,0 0 34,-6-8-56,6 7 0,-4-5 55,8 9-32,0-1 49,1 2-10,-2-2-107,-1 1 67,0-2-67,-2 0 22,-12-6-16,6 3-6,-9-4 0,11 7 33,0 1-33,2 0 0,0 1 0,1-1 40,-1 0-35,0-3 29,-9-6-3421,4 3 3382,-7-5 5,5 6 0,1 0 0,0 0 5,1 1 35,2-1 128,-2-7 3347,7 6-3476,-2-4-28,9 8 45,0 0-50,-2 0-1,0 0 18,-2-1 22,0 0-51,-2-1 6,-7-6 6,6 4-1,-7-5-5,8 7 6,-2 0 27,0 0-66,0 1 33,-1-2 0,1 0 28,-2-1-23,-11-9-5,6 6 12,-9-6-24,9 9 12,0 1-33,-1 0 33,-13-8 45,9 7-45,-12-5-17,17 8 11,0 1 6,2 0 0,2 0 0,2 0 6,-1 1-6,1 2 0,-2-1 17,-1 2-51,-13-8 34,8 5-34,-11-4 62,12 5-28,2 1 0,2 0 0,1 1-39,1-1 39,-12-5 0,8 2 6,-10-3-6,11 5 28,-1-1-23,0 1-5,0 0 0,2 0-39,-1 0 39,0-1 39,-9-6-39,9 5 12,-5-4-57,11 5 45,1 1 0,-1 0 22,1 0-16,-1 0-6,0-1 0,-1 0 5,-14-9-5,6 6 0,-12-5 0,8 8 6,-4 0-6,-2 0 0,-3 1-17,-1-1-16,-13-6-12,14 7 39,-10-4 6,7 5 0,9 4-11,-9 0 5,14 4-50,0 1 56,-1 1-5,-1 0-18,-2 1-10,1 1 33,0 0-45,2 1 39,1 0 1,0 0-34,0 0 39,-1 0 5,-9 1-5,10 1-5,-6 1-29,4 3 34,9-3-34,-5 3 34,12-3 0,3 0 0,4 1-67,1-1 67,2 2-39,-1 0 39,-1 2-11,-2 1 22,-1 1-11,0 2 0,-2 1 22,0 1-55,-2 1 33,1-1-28,-9 6 61,1 2-33,0-1-33,5-1 22,9-7-12,1 1-22,2-2 40,2 0-23,1 0 28,1-1 0,1 1 33,0 0-44,0 8 11,2-4 17,2 6-11,1-5-6,3 1 0,-2 0 33,2 2-44,-2-1 11,1 1 0,-1-1-22,0-1 55,0-1-33,2 5 17,-1-4-28,0 3 11,-2-6 0,-1 0 39,1 1-39,-1-1 84,2 0 17,-1 0-96,2-1 96,0 1-45,0-2 123,4 8-179,-3-6 6,3 7 11,-5-6 44,0 1-105,-1 1 44,0 9 22,-1-5-16,-1 6 33,0-9 11,0 0-50,0 0 118,0-1-62,2 1 11,1-1 51,1 0-84,0 0 117,2-1-84,5 9 6,-1-6-28,2 7-45,-3-6 62,6 10 27,-3-6 40,6 9-129,-3-9 95,0 2-61,3 1-23,0 0 90,0 1-23,9 12-44,-9-10-29,5 6 1,-8-14-6,-1-1 0,2-1 62,1 0-57,1-2 40,0 2 22,3 0-67,2 1 45,3 2-39,3 0-6,0 1 84,18 11 5,-11-6-27,10 6-57,-16-10-10,0-1 5,-2 0 0,-1 0 39,-2 0-33,0-1-6,-2 1 44,13 10-32,-9-7-7,10 6-5,-12-11 84,2-1-28,0-2 56,3 0-50,0 0-17,15 6-45,-10-5 0,10 5 50,-17-7-44,0 1-6,-1 1 0,-1 0 28,-3 0-40,11 9 12,-10-7-5,7 8 10,-11-10 68,0-1-67,-1 1 27,2-2 51,0 1-16,1 0-1,1 1 101,17 9-28,-7-6 5,14 6-105,-11-7 77,2-1-72,3 0-39,0-1 55,4 0-61,-1 1 51,2-1-46,17 11-3374,-17-9 3369,13 7 0,-21-9 22,0 1-22,0 1 6,-1 0-1,0-1-5,16 8 3392,-15-9-3392,13 6 0,-19-10 0,0-1 34,1 0-34,0 0 33,2 1-66,1 1 33,2-1 39,21 10-3431,-13-8 3398,16 6-1,-18-8 1,1 0 28,0 0-34,0 0 0,-3 0 67,15 4 3376,-18-6-3443,10 3 11,-19-8 6,-4 0-17,-1-1 0,-4-1 28,0 0 33,8 2-22,-6-3-33,8 1 11,-9-2-17,1-1 0,2 0 17,-2-1-17,1 0 61,0-2-61,1 0 51,15 0-51,-10 0 0,11-1 44,-15 0-38,-2 0 22,0 0-22,-2-1-6,0-1 84,2-4 11,-9 1 45,1-3-56,-10 4 0,-2-2-45,0 1-33,0-2-12,-1 0 6,2-1 0,-1-1 34,0-1-29,1-1 23,4-8-28,-2 5 0,4-6-5,-3 5 5,-1 0-6,1 1 12,-1 1 16,-1 0-11,1-4-44,-3 4 33,1-4 0,-1 5-6,-1-1 40,1 1-29,0-1-5,-1 0-22,-1 0 11,1-2-12,-1-7 18,0 3-1,-1-7 6,-1 7 0,-2-1-28,0-1 22,-1 1-33,0-2 78,0-7-39,0 7 34,0-4-34,0 10-62,0 0 57,0 0-85,-3 1 34,0-1 51,-4 2-23,-1-1 28,-7-4 0,4 5 33,-4-4-33,1 2-5,4 3 10,-5-4 29,5 6-34,-1-1 0,1 2-6,0-1 6,0 2 0,2-1-33,-2 2 66,0-1-33,-1 0 0,-1 0 11,2 0-44,-1 2 16,-3-3 17,1 3 6,-3-4-6,-5 2-34,6 2 34,-7-2 0,8 4 0,1 0 28,0 0-22,2 1 22,0-1-28,2 0 22,0 1-28,2-1 6,0 1 0,1 0-11,0 0 22,0-1-11,-3-1 0,2 1 0,-2-3-5,1 2 5,0-1 5,-2 0 23,3 1-28,-1 1 0,2 0-5,-1-1-46,1 2 51,1-1 0,-1 1 68,2 0-68,-1 0 0,0-1-17,-2-2 17,0 1-6,-1-1 6,2 3 0,0-2 34,0 1-34,1 0-51,-1-1 46,1 0-23,-1 0 56,-3-2-23,4 1 23,-3-1-28,4 3 6,1 1-12,-1 0 6,2 0 0,0 1 23,-1-2-23,2 3 0,-3-3-11,2 3 5,-2-2 6,1 1-6,-1 0 6,0-1 0,0 1 12,0-1 21,-2-2-66,1 1 21,-1 0 12,2 1 28,0 0-28,1 0 0,0-1 0,-1 1 6,-1 0-12,1 0 6,-1 0 0,0-1 6,-1-2-6,0 1 0,0-1 6,1 1-40,2 2 51,-1-1-17,0 0 5,1 1-5,-1 0 0,2 1 6,-1 1-45,1 0 22,-3 0 17,1-1-6,-2 0 12,0 0-6,0-1 0,2 2 17,-2-3-17,1 3 0,-1-2-34,2 2 40,1 0-6,-1 0 0,1 1-6,-1 0-44,-4-2-23,0 0-173,-6-1-477,-1-1-442,-6-3-1899,-18-12 3064,-28-20 0,28 17 0,-10-8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42.7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 6624,'-38'11'0,"8"-2"0,30-9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10.9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121 93 8282,'-6'-2'1445,"2"0"-1310,4 2 111,0 0-168,0-4 174,0 4 56,0-4 62,0 3 11,0 0 319,0-1-184,0 0 189,0 0-257,0-1-95,0 1 224,0-1-129,0 2 846,0 0-1008,0 0 4049,0 1-4139,0-2 0,0 0-73,0 0 6,0-2-1,0 1-44,0 0 0,0-2-32,0 2-41,0-3 56,0 1-61,0-2 44,0 2 17,1 0-56,2 1 29,-1 1-7,3 1-27,-2 1-6,1 1 5,1 0-5,0 0 0,1 0-11,2 5 6,-3 0-29,-1 5 28,-3 1-5,-1 1 11,0 1 0,-4-1 0,-4 1 17,-13 3-11,3-6 33,-8 1-39,7-8-6,1-1-44,3-2-1,2-2-5,5-2 6,2-5-28,4-2 61,1-5 11,5 4-45,0-2 45,5 7 6,0 0 12,2 1 22,0 2 56,1 1 61,3 2-101,-5 0-44,4 1 5,-7 1-5,0 2-6,-3 3 5,0 4-5,-3 1 0,0 2 6,-1 0-1,-10 6 29,1-5 0,-8 1-1,2-9-27,0-3-1,0-2-5,2-1 0,1-2-5,1-8-57,6 0 57,0-5-40,5 4 45,4 1-6,1 1 1,5 1 5,0 1 0,1 2 5,0 3 40,0 1 5,0 1 40,-1 0-56,0 0-23,-1 3 39,0 2-16,-1 3-29,-2 0-5,0-1 6,-3 0 0,-1-2-6,-1 0 50,-4 1 0,-4-3-10,-6 2-40,-5-4-28,0 0-40,-1-1 29,3-2-22,3-3 21,5-3-44,4 0 6,2-1 72,2 0-27,8-3 27,1 3 6,6-1 0,-2 5 51,-1 1 10,0 3-10,-1 1-1,1 0 0,-2 0-16,1 0-34,-1 3 28,-1 2-28,2 10 0,-5-4 0,-1 8 6,-4-7 44,-1 1-50,-7-2 67,-13 3-67,-1-8 0,-8 1-33,9-7-35,1-2 12,4-4-11,3-5 6,5-1-91,3-4 147,4 3-40,7-1 45,2 5-6,6 0 6,2 2 0,-2 1 34,0 4 28,-2 1-6,-1 1 28,2 0-79,-6 1 1,1 3-1,-6 3-5,-2 2 12,-1 0-7,-5 1-5,-4 0-796,-17-2-811,6-3-2806,-5-11-2522,12-9 6935,5-10 0,3 9 0,3 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12.5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2567 8354,'-16'-4'1670,"2"1"-1076,14 3 9236,0 0-8509,0-1-1131,0-2-106,0-1-33,0-3-6,1-3 6,1-1-51,0-4 11,2-1-5,-1-5-1,2-3-5,0-6 6,3-6-6,2-8 0,3-8-28,3-6 22,1-6-3386,4-5 3342,2-2-637,5-1 609,4-1-26,4 0 71,4 0-46,3-1 29,1 3 2,-13 22 1,1 0 47,15-22 0,-17 27 0,0 1-11,7-9 5,-4 6-5,-1 4 3020,9-9-3015,-10 16 940,7-8-939,-14 19 5,-1 2-6,-4 6 71,-3 4-144,-4 6 12,-4 3 17,-2 4 44,-1 6-5,-1 5 5,5 18 6,-1-6 0,4 10 45,-1-13 39,1 1 56,1-4 179,7 2-16,-4-9 0,5-1-6,-4-8-68,3-5-106,2-7-39,5-7-33,4-10-6,3-10-40,4-8 6,8-18-8,-19 23 0,2-7-412,7-9 1,3-7-1,-1 2 409,4-8 0,1 0 7,-6 9 1,3-2 0,-5 7 3,17-26-17,-11 22 6,-9 11-162,7-18-113,-13 20-128,2-8-286,-18 30-639,-4 7-2452,-3 9 4096,-7 3 0,3 5 1,-4 0-1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13.6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277 119 8214,'9'11'4672,"-2"-2"-4481,-5-31-1,0 12-117,3-19-68,0 18 63,0 0 21,-1 3 34,-2 0 185,0 3 84,-2 0-5,1 2 22,-1-1-17,0 0-129,0 0 286,0-3-174,0 4-50,0-1 17,0 3 2985,0 1-3126,0 4-49,-2 2 161,-8 18-162,-3-2-67,-9 15-5,-1-7 10,-2 1 29,-1 0-28,1-2-23,1-3 12,2-3-12,4-4-33,2-2-34,4-4 33,1-4-33,3-2 6,1-2 0,3-2 22,0 0-28,2-2-6,1 0-1384,0-1 315,0-2-342,1-2-101,-3-2-510,0-3-957,-5 1 1131,0 0 1854,-3 1 0,5 3 0,1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35.3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8763,'13'7'-2486,"-4"0"2486,-9-7 0,0 0 0,0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14.4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39 8920,'9'1'2487,"-2"0"-1383,-7-1 6407,0 0-7091,2 0-101,0 0-50,2 0-180,0 0 12,-1 0 0,-1 0-28,-1 0 72,-1 0-27,1 0 1910,0 0-1457,-1-1-425,1 0-45,0-1 11,0 1-56,1 0-6,1-2-39,1 0 23,0-1 5,1 1 11,0-1-44,2 0 39,2 0-45,0 0 0,1 1 5,1 1-5,1 1 0,2 1 6,2 0 0,2 1-6,2 3 0,2 3-6,-1 5-5,0 4 5,-3 2 1,0 2 5,-4 0-12,-1 0 7,-3-2-1,-2-1-27,-3-4-1,-1-2 28,-2-2-38,-1-1 44,-1-1 0,0 1 33,0-3-33,0 1 34,0-3-34,0-1 0,0-1-3859,0-1-5714,0-4 9573,0-2 0,0 1 0,0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15.7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1 230 13435,'7'8'4077,"0"-2"-2996,-7-6 354,0 0-1346,10-48 34,6 23-11,11-40 28,4 36 45,-1 2-6,-2 3-84,-6 10-95,-6 5 0,-5 7 6,-3 10 28,-2 7 50,-1 13 11,-1 7 151,-2 5-95,0 4 85,-2 2 84,1 2-35,-1 3 18,0 0-23,0 1-34,1-3 56,2 15-229,0-20-22,3 6-1,-1-25-39,2-7 28,0-6 6,1-5-45,0-4-78,3-2-370,3-5-1675,11-13-1092,-6 1-1344,2-14 4559,-14 1 0,-5 13 0,-2-1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24.5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496 18 8668,'-18'-10'2862,"4"2"-1915,14 8 8379,0 0-9326,-2 0 0,1 0 0,-1 0 0,0 0-6,1 0-39,-1 5 51,-1-1-1,-1 7-5,-1 0 6,-1 2 0,-1 0 10,-4 8-16,2-5 6,-2 4-6,3-7 6,1-2 5,-3 6-6,3-8-5,-2 5 12,4-7-12,0 0 0,-4 5 5,2-2 6,-2 2-11,2-5 0,1 1 6,0-2 0,-1 2-6,1-2 0,0 1 0,1-2 0,0 0 11,-4 5-11,1-3 0,-2 3 5,4-5-5,1 1-5,1-3-1,-1 4 6,2-5-5,-1 4 5,2-3 0,-1 1 0,0 1 0,-4 3 0,3-2 28,-3 3-28,3-4 0,0 0 0,0 1 0,1-1 5,0 0-5,1-1 0,-1 0 0,1 0 0,-3 3 0,2-1 6,-2 2-6,2-2 5,0 0 1,-1 0 50,1 1-22,0-1 5,-1 1 6,1-1-5,-1 0-35,1-1 1,0 1-1,2-3 1,-1 1 0,2-2-1,-1 1 6,0 0 73,-1 5-50,0-2-34,-1 2 50,1-2-5,0 0-39,0-1 27,0-1-33,0 1 6,0 0 0,0-1-1,0 0 34,-2 3-33,1-2 0,-1 3-6,1-4 11,1 0-6,-1 0 35,-1 4-35,1-3 1,-1 3-6,3-3 11,-1-2-5,2 0-1,-2-1-5,1 0 6,-1 1 27,-1 0 1,1 2 50,-4 2-78,3-1 38,-1 1-4,3-4-1,0-1-6,1-1-21,0-1 828,0 1-829,-2 1-11,1 1 5,-2 1 1,1 0 0,0-1 5,0 1 0,-1 1-11,0-1 6,1 2-6,0-2 5,-1 1 1,1 0-1,-1 1 1,1-1-6,0-1 0,0-1 6,2-1-1,-1-1 1,1 1-1,0-2 443,0 1-487,0-4-566,0-3-935,1-4-4033,-1-7-1904,1-1 7477,-1-7 0,0 12 0,0 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26.0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77 7 10690,'11'0'3798,"-2"0"-2947,-9 0 813,0 0-1233,0-3-45,0 2-66,0-2-18,0 3 17,0 0-200,0 2 155,-3 4-16,-3 3 156,-10 14-347,2-6-61,-4 5 39,5-8-40,3-4 1,3-1-6,2-5 11,2-1 39,2-2 6,0 0 213,1-1-280,2-5-95,4-3-12,4-6 17,5-1 62,2-1-6,0 1 45,5-3 0,-6 8 0,1-1-33,-9 8-1,-3 1-5,-3 2-6,1 6 39,-1 1 6,2 6 6,-1 3-6,-1 2 6,-1 2 38,-1 1-38,-1 2 44,-4 1-38,-2 0 77,-4-1 18,1-1-23,-5 6-23,4-8 23,-2 3 62,7-8 16,0-2-39,3-1 129,1-2-61,1-3 33,1-4 162,0-2 52,2-1-153,3 0-10,7 0 16,6 0-39,4 0-67,5-3-73,3-2-28,-2-2-3420,0 0 3341,-5 2 1,-6 2-6,-4 0 5,-6 3 1,-3-1-6,-1 1-454,-3 0-2823,1 0 0,-1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27.5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9442,'6'8'2424,"0"-2"-1594,-6-6 637,0 0-1237,1 0 89,0 1 6,1 2 33,-1 1 7,0 3 15,0 1-122,1 1 5,-2 3 45,1 0 112,-1 4-106,0 0-29,1 2-49,-1 1-63,1 0 68,-1 0 6,0-1 229,0 2-280,1-7-28,-1 0 6,1-10 50,-1-1 593,0-2-738,1-3-79,0-3-241,3-11 22,1-1-27,4-7 101,-1 5 55,2 2 79,-2 1 5,0 4-5,-3 2 11,-1 4-6,-2 3-5,-1 2 6,-1 2-1,2 0 40,-1 0 83,4 0 34,-1 0 6,3 3-39,0 3 111,4 10-134,-3-2-5,1 7-23,-4-6 17,-2 0-17,-1-2-22,-1-2 0,0-4 5,-1-3 1,1-2 111,-1-2 12,1 0-174,1-2-23,1-4-105,3-3-96,0-6-51,4-1 130,4-4 111,-3 6 6,0 2 22,-6 7 6,-2 4-39,-2 0 39,2 1 6,-1 2 128,2 3 45,2 4 113,1 3 77,3 2 550,9 6-633,-4-8-112,5 5 10,-7-12 12,1-1-39,-2-3-78,11-1-74,-5-3 1,7-1-6,-9-4-39,-1 0-129,-4 2-191,-3 0-363,-2 2-774,-2 1-2402,2-2-2493,0 0 6391,2-3 0,-3 5 0,-2-1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28.1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26 11273,'-1'-13'3904,"0"2"-3109,1 11 1294,0 0-1355,-2-1-61,1 1-181,-3-1-88,4 1-91,-2 0-39,2 0 23,-2 0-185,1 0 51,-2 1 55,2 4-39,-2 3 52,1 5 60,0 5-90,1 2 40,1 2-90,0-1-55,0-2-29,2-2-11,6-1-56,-1-7-207,5-1-488,-2-7-829,2-1-2346,2-4 3870,3-10 0,-8 7 0,1-7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28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61 14555,'-11'-17'4072,"2"4"-3674,9 13-566,0 0-1328,0-14-1260,1 11-3299,3-11 6055,2 14 0,-1 0 0,0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29.37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14 9962,'-10'-8'3176,"2"2"-2476,8 6 695,0 0-1104,13 2 29,-7 0-68,10 2-51,-11 1-5,1 0 6,0 2 78,0 0 17,-1 2-107,0 1 23,0 1-56,-1 1 89,-1 4-179,0-2 34,-2 3 78,0-5-56,-1 0-11,0-1-22,0-1-56,0-2 34,0-3-1,0-3 286,0-2-376,0-7-543,1-3-89,4-10 5,5-1 392,2-1 146,2 1 107,-1 3 5,-1 3 168,-2 4 145,-1 2 18,-1 4-23,-2 1 11,-2 3 11,-1 0-10,1 1 22,2 1-185,1 5 5,1 2-44,0 6-1,-2 3 91,0 2-29,-1 0-67,-2 0-17,0 4-95,-1-8-218,-1 2-1149,0-11-2795,-1-3-2431,0-2 6593,0-1 0,0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4.1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1147 8052,'-2'-14'1944,"0"2"-1412,2 12 9298,0 0-8957,-1-1-643,5-5-185,1 0-40,7-6 7,2-1 38,4-2-50,2-4-3392,5-4 3342,1-3 44,4-2-84,1-4 29,3-2-34,3-2 11,0-2-12,6-1 24,1-1 4,3 2 18,1 0-28,0 2-12,-1 4-44,16-9 83,-17 14 3393,9-5-3398,-22 17 50,-2 1-38,-2 4 38,-1 0 0,-2 2 6,-3 1-61,-2 1-230,-1 3 33,-9 11 208,-2 3 44,-8 10 0,-5 1 6,-1 2 17,-4 0 134,2 4-27,3-10 32,1 1 147,3-13 21,0-2 102,0-3-68,7 0-111,5-5-135,13-6-45,8-9-22,13-12-40,19-12-1693,9-6 1,7-4 1684,-13 9 1,1-2 2,-5 5 0,3-2 0,-5 4-271,2-1 0,-6 4 271,-13 8 0,-4 2-45,16-6-381,-21 10-755,-21 13-909,-2 1 495,-33 14 1595,-21 12 0,12-8 0,-8 7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5.3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14 258 8724,'-5'-4'1602,"0"0"-941,5 4 1367,0 0-1272,-2 0-140,2 0 1681,-2 0-1609,2-1-363,0 0-62,0-1-50,0 0-22,0-1-107,0 1 33,0-4-83,0 2 55,0-4 86,0 2 94,0-1 61,0 0-5,0-1-45,0 0 50,0 0-72,0-1-79,0 1 22,3 0 107,2-1-128,2 2-40,0 1 5,-1 3-33,2 2 67,2-1 113,10 2-174,-2-1 16,8 1-33,-4 0 22,2 0-27,3 0 10,2 0-28,0 0-38,0 0 10,-4 0-44,-4-1 44,-3-2-151,-1-9-252,-5-1-375,-1-6-835,-6 4-1646,-3 0-633,-2 1 3842,-10-1 0,7 7 0,-8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50.5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272 0 10321,'15'7'3416,"-4"-2"-2503,-11-5 1249,0 0-1523,0-3-141,0 2-128,0-3-29,0 4 987,0 0-1255,-1 0-28,-1 0-45,-1 0 6,1 0-1,-1 0-5,-1 2 45,-2 3-6,-2 4 73,-2 4 28,-2 4 11,-1 1 17,-1 2-22,-1 2-12,-1 0-16,0 2-34,1 0 5,1-1 12,1 0-34,1 0 17,1 0-22,0 0 5,1 0 6,0-1-11,2 2 66,-4 9-49,4-7-6,-3 7-22,6-12-18,0-1 1,1-1-28,0-1 38,0-1 24,-2 6-18,3-6-16,-2 3 16,4-8-16,0-2 5,1 0 6,0-2-40,0-2 113,0 1-34,1-2 50,2 0-16,3-1-45,2 0 11,4 0 28,1 0-45,2-1 0,2 0-17,0-2-10,7 1-7,-6-2-22,5 1 23,-8-1-28,0 0-1,-2 0 40,-1 0-11,1 0-23,7-6 0,-3-1-5,7-4-1,-6 0 6,3-1-11,1-2 6,-1 0 28,3-1-29,-2 0-5,1-1 11,2-6-5,-7 7 28,1-5-23,-9 7 39,0 1-44,-2-2 44,1 0-5,-1 0 56,1-8-96,-2 5 29,-1-6-23,-2 7-11,-1 0 6,-1 1-6,-2-1 0,0 2-39,0-6 39,-3 6 0,-1-4 11,-2 7-6,-2-1 1,0 2-6,-1-1 0,1 1-6,-5-3 1,2 3-1,-3 0-5,1 3 5,2 1 1,-2 1 5,-5-2 5,5 0 1,-4 0-6,6 2 0,2 1 0,-1 1-6,1 1-27,-1 1 27,-1 1-27,-2 0 33,-1 0 0,-4 0 0,-6 0 5,6 0 1,-4 0-6,11 0 0,3 0 0,3 0 5,3 0-5,1 0-1327,1 0 10,-1 0-1292,0 3-1206,-1 6 3815,-1 10 0,0-8 0,1 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5.9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208 43 9537,'-4'-8'2996,"0"2"-2312,4 6-248,0 0-402,-8-12 252,4 9 346,-5-9 46,6 12 672,2-1-538,0 1-739,0 0 4178,1 0-4206,-2 0-40,0 3 57,0 6 61,-3 7 35,0 8 60,-3 3-39,-1 6-55,-2 2 32,1 0-55,0-1-39,2-1 61,-1 4-89,5-11-23,-2 1-6,4-15 40,-1-3-39,0-2 72,-4 3-78,-1-1 0,-4 4-5,0-3-130,0-1-167,2-1-359,3-3-785,3-1-2597,2-3 4043,2 0 0,0-1 0,0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7.0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25 170 13379,'-13'-12'4705,"2"2"-3271,11 10 688,0 0-1814,5-13-72,5 3-4269,20-21 4106,-1 11 831,11-5-870,-11 8-34,-3 4 0,-7 3-129,-4 5 62,-8 2 3453,-2 7-3408,-4 7 22,-1 8 50,0 8 269,0 20-162,0-5 28,0 13 5,0-11-5,0-1-34,0 0-3442,0-2 3370,1-5 21,4-4 7,4-8 10,5-4-33,2-7 0,8-4-84,-3-5 3241,5-3-3644,-6-9-370,2-4-280,1-9-5260,6-15 925,-11 8 5388,-2-7 0,-12 22 0,-4 4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7.6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466 0 11648,'2'10'4117,"0"-2"-3210,-2-8 947,0 0-1506,0-2-174,0 2-23,0-2 11,0 8 62,0 1 140,-4 9 45,-1 3 184,-16 20-357,0-4 88,-13 17 1,-1-4-67,-5 5-56,-5 6-76,13-18 0,-2 1-14,-14 18-56,-10 13-11,26-36-45,9-6 11,6-9 28,6-7-33,5-6 28,3-5-34,2-3-914,1-1-5802,10-14 337,2-2 6379,10-16 0,-11 16 0,-1 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8.4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33 103 9649,'-8'-4'3988,"2"0"-2756,6 4 1451,0 0-1944,-8 2 169,6-2 94,-6 2-33,8-2-426,0 0-392,3-3-89,6-5-62,7-5 5,6-3-5,3 0 6,6-3-6,-11 7-39,1 2-12,-16 8-21,-2 2 4,-3 3 7,0 7 61,-2 6 5,-5 10 46,-4 6 44,-5 3 281,-7 20-158,8-15 1,0 11-23,11-22 89,2-7 147,5-5-7,7-7-5,23-5-364,1-6-56,13-5-123,-12-2-347,-3-3-779,-5 4-2516,-6 2 3765,-8 3 0,-8 2 0,-3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9.5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81 12584,'-10'-9'4979,"2"2"-3954,8 7 1081,0 0-1849,-2 0-77,2 0 32,-2 0 102,2 1 1014,0 0-460,12-1-678,4-4-122,16-1-63,2-5-5,1-1-196,0 0-325,-5 3-296,-4 0-618,-7 4-1796,-3 0-1468,-7 3 4699,-4 1 0,-4 0 0,-1 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9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0 10382,'0'3'3070,"0"-2"621,0-1-1786,-6 5-774,8-4-297,0 3-257,13-4-112,7 0-101,4 0-190,4 1-112,1 0-62,-1 0-28,-1 1-640,-1-1-2215,4 0 2883,7 1 0,-17 0 0,0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3.0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22 3476,'-12'-12'4235,"4"2"-571,8 10 447,0 0-2501,-1 1-1347,0-1 1168,1 1-1364,0 0 3238,0 1-3300,0 2 46,-1 3-40,0 2-11,0 5 6,0 2-6,1 3-343,0 1-838,0 0-1693,0 1-1674,4 0 4548,2 5 0,0-12 0,0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3.5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13301,'12'13'4587,"-2"-3"-3770,-10-10 489,0 0-953,0 3-62,0 0-45,0 4-100,0-1-74,0 2-27,0 2-45,0 1 0,0 2 0,0 2-616,0 1-1075,0 3-2090,0 5 3781,-2 9 0,1-14 0,0 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3.9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 1 10108,'2'5'3243,"0"0"-2173,-2-5 1288,0 0-1440,-6 21-207,4-9-94,-4 18-292,4-14-163,0 1-94,2 0-68,0-2-247,0-1-963,0-2-739,0 0-1428,1 3 3377,0 7 0,-1-10 0,0 3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4.3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6434,'13'11'3075,"-2"-2"-271,-11-9-412,0 0 651,1 14-1957,1-7 57,1 10-818,2-8 795,-1 0-1036,2 1 5,-1 1-83,-1-1-6,0 2-319,-3-3-622,0 0-4358,-1 7-44,0-4 5343,0 3 0,0-10 0,0-2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51.5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4 133 8052,'16'15'1882,"-4"-4"-1557,-12-11 1126,0 0-745,2-8-68,-1 5-5,0-5 67,-1 7 106,0 0 136,0 1-382,0-2-230,0 1-72,0-1-51,0 0-117,0-1-6,0 0-51,0 0 1,-3-1-29,-2 1 29,0-1-28,-1 1-6,2-1 44,-1 1 91,2 0 122,0 0 35,2 1 27,0 0 247,1 0 750,0 0-790,0 0-134,0 1-33,0-1-73,0 1-23,0-2-61,0 1 22,0-2 101,6 0-174,-2 0 34,9 0-124,-5 2 23,4 0-33,-4 2-51,1 0 101,-2 0-29,1 0-66,1 0 78,0 0-28,3 0-11,0 0-40,2 0 7,0 0 21,0 0 6,1 0-27,0-2 21,7 0-33,-5-1 11,9 0-11,-13 2-22,2 0 22,-7 1 6,-2 0-6,1 0 0,-2 0 33,0 0-33,0 0 6,-2 0-6,2 0-6,-2 0 6,0 0 51,1 0-46,-1 0 1,1 0-1,1 0 35,-1 0-40,1 0 5,-2 0 57,1 0-57,-1 0 29,1 0-28,0 0 27,1 0-27,0-2 11,4-1 5,-3 1-11,1-1-11,-3 2 0,0-1-5,-2 1-516,0 0-689,1-1-8621,10-5 9085,-3 0 0,2-2 0,-7 5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6.9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29 102 9302,'-11'-3'3164,"2"2"-2279,9 1 571,0 0-879,-4-7 45,3 6-56,-2-6 61,3 7-78,0-2-68,0 1 29,0 0-45,0 0 1277,0 1-1339,0-1 230,0 0-352,0 0-141,0 0-23,1-1 1,2-1-6,4 0 0,6-1-107,-1 2 29,3-1-28,-3 3 5,-1 0 22,0 0 1,8 0 0,-5 0-34,8 0 5,-2-1-5,1-1-358,15-4-561,-7 1-1136,11-3-2393,-5 0-5383,-3 1 9820,1-3 1,-16 5 0,-5 1-1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7.4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42 11978,'-3'-12'3765,"0"2"-2528,3 10 2135,0 0-2812,9 3-129,-2-2-95,8 2-50,-5-2-84,0 1-84,0 0-62,4-1-56,-1 0-11,5-1-483,1 0-777,5 0-2392,12-6-6168,0-1 9792,3-4 1,-19 6 0,-5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7.8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11469,'14'4'3103,"-4"0"-1899,-10-4 1944,0 0-2319,5 10-286,-1-6-117,4 8-68,-2-9-100,2 1-107,1-2-33,1 0-23,2-1-95,4-1-543,11-1-1008,-3-2-2320,12-2 3023,1-6 0,-17 6 0,2-2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8.2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 12001,'8'2'4621,"-2"0"-3255,-6-2 1777,0 0-2516,8 0-139,-3 0-119,6 1-61,-4 1-140,-1 0-112,2 1-22,-1-2-34,-1 1 0,0-1-202,1 0-492,3 0-1087,2-1 1781,34-9 0,-29 7 0,23-7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8.6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29 12858,'0'3'3887,"0"0"-2868,0-3 1077,0 0-1609,0 1 61,2 1-122,1 2-51,2-2 17,2 1 124,7-2-393,0 0-123,6-1-22,-2-1-808,3-3-1751,3-1-7250,18-10 8316,-12 6 1,2-2 0,-20 7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9.0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15 9867,'2'5'1915,"0"-2"-945,-2-3 676,0 0-1181,10 3 0,-7-2 275,8 3 55,-9-3 22,1 1 253,1-2-128,2 1-254,3-1 158,10 0-701,-1-1-94,8-3-51,-6 0-258,-2-4-1455,-1 3-8118,-8-1 9397,-3 3 0,-6 1 0,0 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01.4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 39 8181,'2'6'1160,"0"-2"-841,-2-4 784,0 0-772,12-14-57,-8 9 73,8-12 17,-10 14 51,-1 1-23,0 0-61,-1 1 105,0 0 7,0-1 5,0 2 1792,0-1-2032,-1 2 10,-2 1 12,-1 3-1,-1 1-27,1 3-6,-2 1-28,1 1 11,-1 2-101,0 1-16,0 2-23,-2 10 196,3-5-94,-3 9-85,4-6 79,-1 2 16,1 0 11,-1 9-78,2-8-50,1 4-23,2-11 28,0-3 23,0 8 39,0-7 5,1 6 6,1-10 0,2-2-28,0-2 67,3 1-78,-2-5 11,2 2 28,-2-5 84,0 0-11,3-2 190,5 0-342,-1-1 46,4 0-29,-5 0-44,-1-2 33,5-3-33,-3 0-1,4-3 6,-4 0 40,0 0-1,0-2 40,7-8-51,-4 4 67,6-7-72,-8 3-28,1 0 27,-2-2-27,5-8 5,-5 6-11,0-4 6,-6 9 27,-2 1-27,1-6-6,-1 5 0,-2-5 5,-1 10-5,-1-1 0,0 4-5,-1-5-51,-1 5 56,-4-3 0,0 5 0,-3-1 0,2 1-6,-6-2 6,4 3-5,-2 0-1,4 3 6,0 0 0,-2 0 0,3 0-6,-1 0 6,3 2 0,-1 0-50,1 1 16,-7 0 29,1 1-1,-6 4 6,3 2-11,-1 3 5,1 0-27,-4 1 27,7-4 6,-2 0-5,7-4 5,2-2-34,-1 3-61,-1-2-247,0 4-307,0 0-768,2 2-1182,0 2 2599,0 19 0,2-18 0,-1 13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04.6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29 8265,'-1'-13'2717,"0"4"-1861,1 9 831,0 0-1256,-2 0-50,2 0 503,-2 0-688,1 0-106,1 0 17,-3 0-12,2 0 23,-2 0-23,1 2 291,0 0 18,1-1 144,0 0 2410,1-1-2045,4 0-617,1 0-83,4 0-90,0 0-44,1 0-29,-1-1-5,3 0-11,-3 1-29,2 0 1,-3 0 5,-2 0-5,1 0 10,0 0-16,-2 0 6,1 0 61,-1 0-16,-1 0 78,5 0-95,-4 0-34,2 0 5,-4 0-5,0 0 0,-1 0-11,-1 0 6,1 0-40,-2 0 45,1 0 11,0 0-5,0 0 38,2 0-44,0 0 6,1 0 0,1 0 27,0 0 34,0 0-16,2 0-46,-1 0 1,0 0 28,-3 0-34,-1 0 0,-1 0 5,1 0-5,-1 0 6,0 0-1,1 0-5,-2 0-700,1 0-1467,-1-2-4768,0 0 6935,0-1 0,0 1 0,0 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05.4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49 9341,'13'2'2352,"-2"0"-1612,-11-2 1880,0 0-1650,0-3-125,1 1-128,0-3 589,1 0-718,0 2-11,-1 0-79,0 2-11,-1 1 415,0-1-566,0 0-162,0-1-90,0-1 28,0 0-112,0-2 67,0 0 23,0 0-79,0 1 39,0 3 118,0 0-168,0 6 0,0 1 68,0 8 116,0 3 18,0 4 212,0 12-274,0-8-89,0 6-1,0-16 1,0-3-40,0-5 28,0-3-33,0-2-723,0-2-297,-2 0-5651,-1-3-550,0-5 7215,0-7 0,2 5 0,1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06.4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2 172 8982,'3'4'3585,"-2"0"-2336,-1-4 2251,0 0-1679,-1 0-1160,0 0-224,-1 0-180,1 0 79,1 0-67,-1 1 101,1 1-68,0 1-28,0 0 18,0-1 39,0 0-34,0-2 319,0 1-331,3-1-111,4-4-85,13-12-44,0 0-39,8-12-6,-7 5-6,-1 0-33,-1 2 28,-1-2 5,-6 9-5,-2 0 11,-5 9-6,-3 2 1,0 1-68,-1 1 62,0 0-56,0 1 11,3 0-40,1 6 57,4 3 45,6 20-6,-2-4 5,2 12-5,-6-11 0,-2 1-140,0-2-4503,2 12-4100,-3-9 8743,2 7 0,-5-22 0,0-5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52.6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70 0 10629,'7'16'3892,"0"-3"-2749,-7-13 1237,0 0-1601,0-12 73,0 9-236,0-9-107,-1 12 90,0 0-475,0 0-74,0 0-44,-1 0 5,1 0-11,0 0 5,-2 0 1,0 0 0,-1 0 89,0 3-90,-1 1 79,1 4-5,0 0-23,1 1 17,-1 1 27,2 2-4,0 0-23,1 0 6,1 1-7,0-2 80,0 1-18,0-1 90,3-1-11,2 1-73,3-1 22,3 0-39,1-1-27,2 0 72,0-2-62,0-1 6,0-2-11,0-2 16,-1-1 12,-1-1-11,-1 0 27,6-3-105,-6-2-7,7-2 1,-8-2 44,3-4-39,-6 4-33,2-4 44,-5 3-50,-2 0 12,1 1 16,-3 0-23,1 0-10,-1-3-29,0 2 28,0-3-72,-4 5 28,0 1 10,-5 0-4,-1 2 44,-1 0 0,-3 2 5,0 0 1,-12 3-6,7 0 0,-6 0 0,7 0 0,3 0-6,-1 0 1,2 0-74,2 0 29,1 0-85,1 4-189,0 2-354,0 3-3702,-1 10-2577,4-3 6957,2 6 0,4-12 0,1-4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4.9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11334,'8'1'3115,"-1"0"-2740,-7-1 869,0 0-808,0 3 539,0 3-454,0 2-1,0 5-48,0 0-153,1 3-174,3 27-285,-1-13-880,2 20-1029,-2-14-5864,1-1 7913,-2 2 0,0-18 0,-1-5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5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11140,'0'14'2772,"0"-2"-1544,0-12 889,0 0-1126,0 10-100,0-3-415,0 10-58,0-4-261,0 4-118,0 12-39,0-3-89,0 9-1043,0-7-1075,0 2-1142,0 4-5258,0-1 8607,0 0 0,0-16 0,0-6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5.8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12578,'11'0'4201,"-2"0"-3434,-9 0 79,0 0-516,0 3 136,0 0-35,0 5-106,0 0-73,1 9-219,0-3-33,1 7 0,-1-4-157,0 3-2201,-1 13 252,0 0 2106,0 22 0,0-29 0,0 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3.7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74 20739,'10'1'2000,"1"0"-1676,2-1-122,2 0-4202,15-2 4040,-6-2 847,11-3-887,-11-2-409,0 0-369,-4 2-5210,11-3-705,-9 2 6693,9-3 0,-18 7 0,-3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4.3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64 8265,'3'2'2151,"0"0"-1261,-3-2 2510,0 0-2061,-5 2-73,4-1-101,-3 2-269,4-3 969,0 0-1523,3 0 33,2 0-44,4 0-124,1 0 45,3 0 67,1 0-212,3 0-29,1 0-72,2-3-247,11-6-796,-6 0-2391,12-6-4049,-12 3 7477,0-1 0,-12 6 0,-4 2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4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23 10634,'5'10'2426,"-2"-2"-1429,-3-8 1473,0 0-1709,8 1 578,-3 1-750,6 0-1,-6-1-68,0-1-139,1 0 5,2 0 191,9 0-358,-3 0 78,8 0-50,-6 0-57,3 0 146,11-1-297,-6 0-11,6 0-28,-11-1-291,-2 1-656,0-3 947,27-12 0,-28 10 0,18-9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5.59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1 134 9475,'7'15'2403,"-2"-2"-1630,-5-13 1411,0 0-1433,2 0-191,-1 0-62,3 0 174,-1 0-364,-1 0 45,1 0 67,-2 0 214,1 0-85,1 0 240,5-2-554,-1 0-100,3-1 44,-1 1-134,0 0 380,7 1-173,-6 0-95,9-1 45,-6 0-67,3 0-46,1-2-27,2 1-56,1-1 27,2-1-33,2 0-67,3-3-337,4-4-2166,26-11-925,-5 4-2000,13-7 5495,-16 8 0,-24 9 0,-7 3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3.9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37 10209,'8'3'3097,"-2"0"-2369,-6-3 1300,0 0-1070,0-15-460,0 10-89,0-11 112,0 14 101,0 0-56,0 1 441,0 0-1007,0 3 0,0 3 0,0 6-5,0 4 5,0 17 0,3-4 5,0 14 46,3-9-51,-1 3-39,-1 2-2090,-1 17-44,-2-13-2078,0 18-3493,-1-20 7744,0-1 0,0-19 0,0-6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4.4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10041,'5'8'4531,"-2"-2"-3265,-3-6 1865,0 0-2515,0 2-291,0 1-112,0 3-28,0 4 55,5 25-234,-2-8-6,3 21-190,-3-14-818,-1 3-1922,-1 6 2930,-1 12 0,0-24 0,0 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7.6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 9313,'6'12'1803,"-2"-3"-1338,-4-9 8054,0 0-8183,2 0-101,0-2 129,5-3-268,-2 0-40,3-1-51,-1 4 46,0 1-46,8 1 51,-1 0 17,6-1 22,-1-1-89,1 1-6,0-1 5,2 1-5,-1 0-302,3 1-667,1 0-1983,6 0-2414,-1 0 5366,3 1 0,-17-1 0,-3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02.0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229 45 11334,'12'2'3843,"-2"0"-2874,-10-2 1086,0 0-1416,-2-10-123,1 8-80,-1-8-100,0 10-145,2 0-130,-2 0-55,2 0 0,-3 0 44,0 0 84,-4 3-33,-1 5 39,-4 6 84,-1 4-56,-2 4-34,-2 4 34,2 2 40,-3 4-46,1 1 315,-8 20-376,7-12-62,-2 13 39,8-15 29,2 0 66,2-1-122,0 0 27,3-3 23,2-1-28,0-2 55,3-1-38,-1 6-40,1-12-16,0 4-28,0-16 27,0-2-27,0-3 27,2-2 18,1 0-12,1-3 11,3 1 18,-1-2-7,2-1 6,2 0 6,0-1-28,2 0-11,0 0 5,1 0 6,0-1-6,8-6-39,-3-1 0,6-5 5,-2 0 51,1-2-56,0-1 0,1 0 0,6-8 6,-6 6 0,4-7-1,-9 7 1,-1-2 27,-2-1-27,-1-1 5,-2-1-5,0-2-1,-1-1 1,-2-1 28,1-11-40,-3 9-28,-2-8 29,-4 14 5,-2 0 0,0 1 0,0 0 5,-2-9-5,0 8-44,-3-5 38,0 10-33,-2 1 39,-1 2 0,0 0-39,-3 2-57,-6-1 96,2 2-5,-10-5-1,10 7-33,-3 0 39,7 2-6,0 2-5,2 0-39,0 1-1,1 1 46,0 0-1,0 2 1,0 2-40,0 0 39,0 0-27,1 0 27,0 0-5,2 0 5,0 0-39,2 0 40,0 0-57,0 0 29,0 1-1,1 2 34,2 3-6,0 1 6,0-1 0,0 1 0,0-1 0,0 0-257,0 3-572,0-3-2078,0 2-2868,-4-5 5775,-4-1 0,3-2 0,-3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8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58 16471,'42'-1'2268,"-3"-2"-1825,-19-2-213,2-1-146,4 0 0,1 0-79,4 0-5,2 2 0,4-1-101,0 2-1960,18 1-589,-8-1-4869,10 2 7519,-15-3 0,-21 3 0,-5-1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8.5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29 10304,'4'2'3915,"0"0"-3081,-4-2-77,0 0-410,16 2-44,-8-1 83,11 2 40,-11-1 117,-2 0 50,3 0 231,0-1 72,10 0-694,-4-1-101,10 0-45,-5 0-56,2 0 0,2-1-191,2-1-621,2-2-779,0-1-1417,8-3 3008,13-4 0,-22 6 0,4-2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9.0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26 10791,'11'3'3411,"-2"-2"-2548,-9-1 442,0 0-952,5 0 28,2 0-1,6 0 40,2 0-28,1 0 79,4 0-17,0 0-185,1-1-213,1-1-45,13-3-520,-7 0-293,13-1-307,-8 1-487,4 2-12,1 1-1276,4 1 2884,9 1 0,-23 0 0,2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30.8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8702,'11'9'3641,"-2"-2"-2980,-9-7 481,0 0-951,0-6-40,0 4 134,0-4-245,0 6-40,-2 0-588,0 0-1048,-2 0-1321,0 0 2957,0-1 0,2 1 0,0-1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0.9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13 248 9386,'-7'-10'2452,"2"2"-1561,5 8 1484,0 0-1759,0-4-33,0 4-46,0-5 253,0 0-465,2-1-73,3-5-17,6-2 23,4-2 56,4-3 375,17-13-521,-7 7-62,14-9 185,-13 12-123,-3 3-128,-5 5-40,-6 5-45,-6 4 34,-4 3 5,-2 7 6,-2 4 6,2 9 145,1 21 84,-1-6 90,3 12-45,-1-11 22,1-2-44,1-1 308,7 11-364,-4-12-23,7 8-78,-5-14-6,1-2-39,0-3-6,-1-4 1,0-4-40,-1-4-11,1-4-252,1-2-319,2-2-1950,6-3-689,-5-3-2016,3-2 5226,-9-3 0,-5 5 0,-4 2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1.4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366 0 10388,'4'4'3355,"0"-2"-2621,-4-2 1036,0 0-1333,-27 33-12,13-13-55,-24 32 167,19-17 1,-5 9 68,-2 6 32,-4 5-212,-2 2-135,1-2-6,1-4 18,4-5-57,4-7-1046,4-6 850,4-8-44,4-5-1,4-5 51,2-6-56,3-4-2408,0-5-1910,12-16-4996,1-3 9314,12-15 0,-11 17 0,-3 2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6.0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105 1 9234,'0'2'3383,"0"0"2964,0-2-6415,-2-2 63,-2 1 5,-3 2 117,-2 4-27,-2 3 50,-2 1-28,-1 1 84,1-1-50,1-1 66,3-1-111,3-3-17,2-1-28,3-2 84,1-1-140,7-1 0,1-3 34,8-2-34,0-2-6,0 0 6,-2 1 0,-1 3-33,-2 1 21,2 2-32,-3 1 44,1 0 0,-2 1-6,-2 2-44,1 3 38,-1 6 7,-2-1-68,-1 4 67,-3-2 12,-1 0-6,0 1 17,-7 4-12,0-5 1,-5 3-6,1-6 6,0 1-1,-4 5-5,2-4-22,1 2 22,5-7 11,5-3 56,0-2 476,2-2 140,0 0-375,4 0-33,5 0-73,7-1 28,19-9-129,-3 2-1,13-7-32,-11 4 4,0 1 52,9-5-91,-15 6-27,4-1-1,-20 6-5,-5 2 6,-4 1-40,-2 1-1975,-1 0 0,0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7.6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 9548,'14'15'4447,"-4"-4"-3058,-10-11 1708,0 0-1976,0-8-236,0 6-258,0-6-235,0 8-202,0 0-190,0 5 0,0 2 0,0 6 0,0 4 0,0 1-5,2 2 5,-1-3 0,2 0 0,-1-3 5,0-2-5,-2-3 0,1-3 0,0-3 6,1-1-51,-1-2 11,0 0-268,1-5-762,3-11 437,2-1-95,3-11 99,-1 8 304,1 0 201,-1 2 107,0 2 11,-2 4 62,-1 4 162,-2 2 39,-1 3-39,-1 1 12,0 1 27,1 1 45,-1 0 0,1 0-117,-1 0-57,1 0-28,-1 4-10,2 2 44,-2 5-17,1 4 5,-1 2 12,0 1 0,0-1-28,-1 0 12,0-2-57,0-2 50,0-2-61,1-2 6,-1-3-23,0-3 90,0-1 5,0-2-44,3 0-90,0-3-73,4-4-308,2-6-44,3-6 10,1-3 91,0 1 206,-2 0 85,-2 5 33,-3 3 190,-2 6 28,-2 2-44,-1 3-23,0 1 51,-1 1-12,2 0 84,4 0-173,0 1 50,3 4 57,-2 3 61,3 5 129,0 2-152,1 1-50,0-1-56,0 1 6,-1-4-45,0-2-29,-2-3-4,3-3-68,-2-2-34,2-1-487,2-1-801,4-3-2940,7-9 4262,15-14 0,-18 10 0,4-3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8.1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19 9705,'-13'-10'2621,"3"2"-1691,10 8 1400,0 0-1680,-1 0 38,0 0 1054,-1 0-1030,2 1-102,0 3-139,0 4 324,0 10-342,0-2-94,0 8 196,0 3-342,0-5-79,1 3-89,1-11-6,1-3-33,0-4-6,0-2-51,2-3-341,-1-1-600,3-1-2239,3-6 3231,9-11 0,-8 7 0,2-5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8.3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 14863,'9'-3'549,"-2"2"-992,-7 1-840,0 0 1,0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08.9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 53 10836,'6'9'4217,"0"-2"-3326,-6-7 2633,0 0-3429,0 2 112,-1 4-56,-1 4 292,-5 14-231,1-3 7,-2 8 16,2-6-118,2 2 113,-1 10-84,3-7-6,0 8-45,2-10 56,0-4-56,2 0 57,5 3-73,-1-8-29,4 2-11,-4-8 6,0-3-11,1-1 5,3 0 6,-3-2 5,4-1 17,-5-2 40,2-2 66,4 0-106,-2-1-16,4-3-18,-2-2-21,2-4-12,1-2 39,7-9-39,-4 4 11,4-5-5,-6 5-1,-2 1 1,2-1 5,1-5 23,-4 6-29,1-4 29,-6 6-34,-1-1 5,2-9 1,-3 5-6,1-7 6,-1 8-6,-3 1 11,1 0-11,-2-4 5,-1 6-5,0-3 0,-1 6-5,0 1-51,-2 1-6,-5-3 6,-1 5-28,-3-2-28,2 5 34,-1 2-34,-2 0-191,-9 2 119,3 0 15,-6 1 130,8 1-34,2 1 17,1 1 22,4 0 34,0 0-11,2 0-39,-1 2 44,-1 1-123,-8 7 129,7-4 0,-6 3-5,9-4-74,2-2 79,0 0-33,2 2 27,0-1 6,-1 3-6,1-1-33,-1 0 22,-2 6 17,1-3 0,-1 3 6,2-6 0,1 0-6,1-1-40,1 0 1,0-3 39,1 1 62,0-4 11,0 0 39,3 1-112,1-1 5,1 1 34,0-1-39,-2-1-162,0 1-1770,2-2-706,-2 1-1372,1-1-914,-1 0 4924,-1 0 0,-1 0 0,0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9.3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25 8091,'-9'-14'1771,"2"4"-1015,7 10 6844,0 0-7214,2 2 7,1 3-62,1 5 5,1 2 492,1 12-492,-1-6-95,0 9-62,-1-9-72,-2-2-57,0-4-44,0-2 55,0-5 124,-1-2-151,1-2-34,0-3-723,7-11 208,-2 1 196,7-9 129,-4 5 134,2 1 44,-1 2 7,5-3 100,-5 5 129,2 1 118,-5 5-119,0 2 169,1 2-263,-2 0-56,1 1-17,-5 1 6,0 5 128,-1 4 315,0 14-332,0-5-55,0 7-6,0-12-28,1-2-34,0-4 40,2-2 16,2-1-44,1-2-62,4-1-50,1-1-1374,13-1-1583,-4 0-1995,16-7-1926,-9-3 6928,5-8 0,-17 7 0,-4 2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0.0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 8304,'15'5'3949,"-4"-2"-2621,-11-3 2217,0 0-2576,0-7 34,0 5-163,0-5-241,0 7 476,0 0-845,0 3-1,0 4 136,0 6-29,0 6 6,0 7-6,1 5-28,0 6-62,1 3-72,-1 1-124,0-3 45,0-3-5,-1 2-84,0-13-1,0 0 1,0-15-6,0-3-28,1-3-515,1-2-29,0 0-430,2-1-779,2 0-2700,3-7 4481,4-7 0,-6 4 0,1-1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0.6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85 156 10041,'-1'-6'2223,"0"2"-1315,1 4 1192,0 0-756,-8 0-851,5 0-129,-7 0-129,10 0 23,-2 0 84,-1 1-146,-2 0-73,1 2-62,-2-1 12,0 2 62,0-1 56,-2 0 587,-1 0-453,3-1 0,1-1 44,4 0 1290,1-1-1435,4 0-6,5 0-28,7 0 46,5-3-52,7-1-21,5-5-6,7-2-6,6-4-22,7-2 22,27-12-106,-20 8-34,12-5-11,-35 12 22,-8 5-22,-9 3-45,-7 2 6,-8 3-22,-3 1-7,-2 0-2128,0 0 382,-1 0-2090,-1 0-2061,-1 0 5965,2 0 0,0 0 0,1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1.4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 67 8584,'-6'-13'970,"2"2"-220,4 11 2616,0 0-2319,-2-10 52,1 5 37,0-8-72,1 8 57,0 1-202,0 1-248,0 2 3183,0 0-3854,0 4 0,0 4 34,0 7 16,2 5 62,0 6 146,2 29-130,0-8-55,2 24 6,-2-14-29,0 1-50,-1-5 6,0-4-1,-2-10 1,1-6 28,-1-8-28,1-8 44,0-5-16,1-6-40,-2-3-426,2-1-413,-2-1-757,1 0-4470,-1 0-3035,1 0 9107,-2 0 0,1 0 0,-1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34.1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 9 9382,'-15'-5'3428,"4"2"-2242,11 3 663,0 0-1377,-2 0-175,1 0 2555,0 0-2550,1 1-37,0 0-158,0 2 111,0 2 51,0 2-57,0 4 169,0 12-291,2-4-1,2 11-83,2-10 61,0 1-67,0-2-358,1 6-488,-2-8-734,-1 6-1343,-2-6 2923,-2 6 0,0-10 0,0 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34.7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6054,'0'15'2369,"0"-4"-890,0-11-841,0 0 1974,0 2-1767,0-1 36,0 1-97,0-1 350,0-1-597,0 1 258,2 3-599,0 0 51,2 2 28,0 1 117,1 2 179,2 12-319,-1-2 0,2 10-28,-3-5-90,0 1-61,3 24-78,-4-19-466,2 16-699,-4-26-953,-1-2-1658,0 1-1938,-1-4 5622,0 0 1,0-7 0,0-4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35.2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10259,'1'2'2840,"0"0"1557,-1-2-3653,0 13 652,5 7-1150,-2 5-78,3 1 73,-2-6-140,1 2-1,0 16-100,-1-6-67,-1 9-448,-1-11-679,0-1-810,0-3-7827,1 14 9733,-2-14 1,1 1 0,-2-17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36.4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18 8937,'-11'-7'3064,"2"0"-2324,9 7 374,0 0-621,3 0-34,-2 0-117,2 0 89,-1 0 23,-1 0-40,1 0-72,0-1-56,0 1-34,-1-2 184,1 2-94,-1-1-45,0 1 84,1 0 431,-1 0-492,1 0-180,0 0 44,0 0-27,-1 0 17,1 0 302,-1 0-247,2 0 79,0 0-67,1 0-39,0 0 0,0 0-96,-1 0-10,1 0-40,-2 0 11,0 0-22,0 0 106,2 5-118,1 0 57,2 4 16,-2 1-100,1 3 44,-1 1 34,1 1-78,0 2-6,0 0 6,-1 1-12,0 0-173,-1-1-1295,0 11 130,-2-6-1932,0 10-679,-3-2-4763,-4-1 8718,-2 3 0,1-15 0,1-6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37.2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10713,'14'8'3478,"-2"-2"-2565,-12-6 3238,0 0-2494,1 8-1226,0-1 23,3 7-100,0-1-114,2 2 304,4 14-309,-3-3-84,2 13-145,-3-7 111,-3 1-72,0 1-331,1 14-470,-1-13-1798,5 7-3159,0-21 5713,3-7 0,-5-7 0,-1-4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1.8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87 9688,'10'0'3881,"-2"0"-2733,-8 0 1586,0 0-2090,0-9 225,0 5-35,0-7-151,0 7-168,0 0-61,0-3-185,0 2-101,0-3 28,0 1-145,0 0-6,0 1-6,0 1-34,0 2 40,0 0 11,0 2-5,0 0 33,0 0 324,0 1-492,0 2 84,0 7 0,0 9 6,0 8 33,0 7 180,3 28-119,0-12 18,3 18 16,-1-22-50,0-3-33,1-5-2232,1-3 2232,-1-4-18,1-3 34,-2-4-55,0-3 77,-2-3-83,0-3-1,-2-1 12,1 2-11,-2-3 2281,1 1-2287,-1-5 5,0 0 40,0-3-45,0 1 51,0-3-51,0 0 50,0-2 79,0 0-135,0 0 12,0-1-6,0 2 0,0-1 5,0 1 29,0 0 22,0 0-11,-1 0 16,1-1 107,-1 0-162,0 0 0,0 1-1,-1 2 1,0 1-1,-1 2 1,1-1 56,-1 1-62,1-2 0,1 0 5,-1-3-5,2 0 34,-1 0-34,1 0 11,0-1-5,0 0 16,0-1-11,0 1 6,0 0-17,-1-1 6,0 2-1,-1 0 1,0 3-6,-1-1-202,1 0-526,-2 0-644,1 0-1557,0-1-2107,1-1-2144,1-1 7180,1-6 0,0 4 0,0-3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09.7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18 115 9352,'-4'-7'2582,"0"2"-1843,4 5 885,0 0-1170,-4 0 11,2 0 454,-2 0-634,4 0 4790,0 0-4672,3 0-122,3 0-85,3-2-45,4-1 106,7-5-133,-3 2-29,5-3-11,-8 3-84,-2 0 0,-2 2 5,1 0-10,-4 3-29,0 0 23,-2 1 5,0 0 6,0 0 0,3 0 0,-3 0 0,1 0 6,-2 0 0,-1 0 94,4 0-94,-1 0 5,3 0-5,-4 0-1,0 0-5,-1 0 6,0 0 0,-1 0-1,-1 0 1,0 0-1,-1 0 1,1 0 5,2-1-5,-1-1 27,1 0-27,0-1 0,-2 1-90,0 0-482,-1 1-1008,-1-1-2241,0-3 3815,0-9 0,0 7 0,0-5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2.8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119 206 9962,'12'7'1714,"-2"-2"-1602,-10-5-274,0 0 33,0-12 67,0 7 57,0-9-85,0 11 90,0 1 168,0 0 78,0 0 253,0 0-45,0 0-73,0-1 100,0 0-133,0 0-35,0-1 477,0-1-594,0 1-73,0-3-67,0 2 146,0-1-79,0 0 90,0 1-78,2-1 44,-1 0 90,2 1 347,-1-1 201,0-1-565,0 2 140,-1 0 12,0 3 5,-1-1 17,1 0 89,0 0-224,1-2-17,0 2-39,0-3 6,1 1-95,-1-1-6,2 0-56,-1 1 0,1 0 5,-2 1 74,0 0-28,0 0-34,-1 0 151,1-1-146,1 1 34,-1 1-28,-1 1-39,0 2-56,0 0-17,-1 3 61,-1 2 23,-2 6 17,-2 4 22,-3 3-5,0 4 28,-1 3 106,-5 17-129,2-9-28,-5 9-28,6-13-16,-2-1-46,1-2 57,0-1-23,0-3 0,2 0 6,2-4-39,1-2 72,2-3-78,1-3 0,1-3 6,2-3 55,0-1-55,1-2-3076,0 0 146,0-6-783,-3 0 3707,-3-9 0,1 8 0,-1-2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3.5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14 15361,'-5'-4'1407,"1"0"-556,3 4 1378,1 0-1428,0-2-241,0 2-50,0-3-118,0 3 280,0-1-464,4 1-12,0 2-56,4 2 89,2 4-61,-1 2-33,3 3-12,-1 0 11,-1 2-67,1 0-16,-1 0-1,0 0-5,0 1 33,0-2-72,0 0-6,0-1 0,-1-1 6,0-1 5,2 2 34,-4-4-6,2 2-6,-4-4 35,-1-2-24,-1 0 63,-1-2-96,0-1 39,-1-1-44,0 0 0,-1 0-6,1 1 5,0 0-5,1 1 6,0 0-6,1 0-661,1 4-1030,-3-3-3905,1 6-2817,-3-3 8413,-4 2 0,3-4 0,-2-2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6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9598,'10'6'1944,"-2"-2"-1087,-8-4 1137,0 0-1350,-1 13 146,1-7 22,-1 12 1215,1-1-1270,0-1-259,-1 8 62,1 7-476,-2-7-45,2 9-39,-1-11-392,1-3-1064,0 0-3865,-1 11 688,-1-7 4633,0 7 0,0-18 0,1-4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6.7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10539,'13'8'3282,"-2"-2"-2335,-11-6 2217,0 0-2026,0 7 385,0 1-1148,0 5-89,0-2-62,0 2 50,0 4-123,0 6-33,0 5-45,0 6-28,0 18-45,0-11-1899,5 33-1349,-3-39-2986,3 12 6234,-4-29 0,0-10 0,-1-1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1.3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89 8724,'4'10'3439,"0"-2"-2301,-4-8 1068,0 0-1517,4-3-145,-2 2 301,5-3-436,-6 3 67,1 0-157,-1 0 208,0 1 213,2-2-298,0 1-45,2-2-16,0 0-140,2 0-84,0-1 201,9-1-256,-6 1-41,6 0 40,-8 3-45,-2 0 73,4 0 45,-1 1-79,4-2-6,-1 0 12,3-1 62,22-7-163,-11 4 0,15-4-398,-19 6-583,1 2-6222,15-1 7203,8-6 0,-12 4 0,-7-3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2.0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0 104 10982,'1'1'3864,"0"0"2118,-1-1-5595,5 0-7,2 0 63,7 0-112,4-3 111,19-7-436,-7 2 56,13-6-62,-13 7-84,-1 1-331,-2 2-4945,15-7-2347,-12 2 7707,12-9 0,-26 10 0,-5 1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2.6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51 8427,'-2'-8'796,"0"2"-488,2 6 706,0 0-269,-9 7 308,7-5 129,-7 5 38,9-7 2915,0 0-2629,8 1-823,0-1-78,10 1-106,-1-1-146,5 0 100,17-3-402,-5-3-51,10-3-79,-15-2-453,-5 2-566,-5 2-6105,-1 4 717,-7 0 6486,0 2 0,-7 0 0,-2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3.2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83 55 4434,'-21'-2'1910,"4"0"898,17 2-1240,0 0-1103,-14 3 932,9-3-988,-11 3 702,13-3-512,0 0 2134,1 0-2324,1 0 2694,0 0-2829,1 1 1,0 0 245,3 2-26,3 0 620,26 3-878,-6-3-158,19 0-5,-13-4-73,2-3-683,12-7-129,-14 0-836,9-2-2905,-14 4-2258,-1 0 6811,2 0 0,-14 3 0,-4 3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5.1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0 8909,'7'11'2302,"-2"-2"-1591,-5-9 2040,0 0-1071,-5 0-918,3 0-124,-3 0-184,5 0 963,0 0-1299,-2 0 33,2 0 1339,-2 0-1423,2 2 129,0 4 61,0 5 47,0 7 37,0 5 12,0 7-146,1 6-22,2 5-23,1 3-61,2 2 17,-1 3-3454,0-1 3504,1 22-397,-2-18 381,2 14-35,-2-25-50,0-2 40,0-3-68,-1-5 23,1-5-29,-2-5 3213,1-5-3207,-1-5 453,-1-4-486,0-2 0,-1-2-1,0-1 29,0-1 39,0-1-661,0-6-521,0-2-1933,-1-15-5248,-3-2 8290,-1-8 0,2 15 0,0 4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5.8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18 11553,'3'0'3159,"0"0"-2806,-3 0 610,0 0 1,5-5-292,-3 3 28,4-4 118,-5 5 11,-1 1 839,0-1-1213,0 0-80,0 0-73,1 0 79,-1 1-381,1 7 51,-1 6 117,-5 11 201,-10 30-223,-3-7-57,-9 22 46,5-19-102,0 0 1,0-6-23,-5 7-11,9-18-5,-1 0-331,11-21-297,3-5-218,1-4-4796,3-10-1169,2-5 6816,4-9 0,-2 8 0,1 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0.6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1 141 10416,'13'16'2493,"-2"-3"-1849,-11-13 1585,0 0-1462,-3 1 84,2-1 679,-1 1-942,2-1 2437,0 0-2790,2 0 67,8-7-201,0-1-45,9-6-22,-4-1-29,2-1-5,1-2 0,9-9 0,-8 6 6,4-2-6,-13 12 0,-3 4-39,-3 4 33,-2 1 6,-1 2 0,0 0-6,0 0-78,1 0 84,4 0-33,0 0 27,4 3 1,0 1-1,0 3 6,0 1 0,3 4 0,-2-4-39,3 3-247,-5-5-420,0 0-5864,-1 4 6570,-3-2 0,-2 0 0,-3-4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6.5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53 10231,'10'13'4537,"-2"-2"-3450,-8-11 358,0 0-768,3-20-397,-1 14 118,2-16 51,-2 20 49,-1 0 459,-1 0-514,0 1-29,1 0-78,-1 0-84,1-1-33,0 0 218,2-1-246,-1 0 10,3-1-50,-3 2 23,1 0-23,-2 1 146,1 0-213,-2 1 56,1 0-129,0 0 275,8 2-107,1 4-67,8 3 45,0 6 22,2 4 123,13 12-183,-7-7-13,9 7-28,-13-13-78,0-3 6,-4-1-477,6-2-582,-8-4-1927,7-4-6851,-7-10 9593,0-8 0,-7 4 1,-4 0-1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8.3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287 155 10993,'7'13'3730,"0"-4"-2649,-7-9 1428,0 0-1741,8-4 526,-4 3-902,5-4-68,-6 5 18,0 0-17,-1 0 163,4 0-298,-2 2-61,4 0-39,-3 4-46,1 0 29,0 3 67,2 9-89,-3-3 27,-1 9 12,-3-5-6,-1 4 11,0 1 22,-4 13-111,-2-8 0,-5 7-1,1-11 1,-3-3-3365,-6 8 3393,1-10 0,-6 5-34,4-11 5,-1-3 1,0-3-12,-10-4-145,7-1 3347,-6-3-3454,10-6 1,1-1-113,-6-15 157,7 4-28,-3-6 118,10 5 39,3 1 50,3-1-22,2-9 56,2 7 11,2-7 56,3 9 40,2 1 100,3 1 74,7-2-96,-3 5 5,5-4 12,-2 6 5,0 0-3235,13-5 3201,-6 6-10,10-2 27,-9 6 12,0 3-101,0 0-2062,10 1 2040,-8 1 2329,7 0-2296,-11-2 6,1-1-51,1-1 39,10-4-100,-8 4 3425,6-4-3386,-11 5-6,2-2 90,11-8-129,-6 2 0,4-5 0,-13 7-370,-7 3-470,-2 0-6206,-2-6-1126,-5 4 8172,1-6 0,-4 10 0,0 1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9.8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111 35 20526,'0'-19'1613,"0"4"-1551,0 15-129,0 0 67,-3 4 5,0 3 287,-8 14-108,2-2 35,-3 10-85,2-8-27,-1 1 128,-4 11-118,4-8-38,-1 7-12,7-11 23,1-3-12,1 0 45,2 3-117,0-6 44,1 2-5,0-7-39,3-3 139,5 1-72,3-5 45,4 1-57,-1-4 1,3 0-57,1-5 35,7-4-35,-8-2 1,5-2 78,-10 3-84,0 0-6,-1-3 6,-1 2-5,-1-2-1,-2 0-28,0 0 29,-2-1-29,0 0-83,-2-12 77,-1 10 35,-1-9-1,-1 13-5,0 1-95,-2-4 61,-1 5 39,-2-2-22,-2 4 23,0 1 5,0-1-34,-5-1-61,4 3 11,-5 1 28,3 2-23,0 3 12,-7-1 62,5 1-7,-4 0-27,7 2 28,0 0-28,2 2 28,-2 4-1,2-2-21,0 3 33,0-1 0,0 2 0,-1 1-51,-1 5 46,3-3-1,-1 2 1,5-6-7,1-2 1,1 3 6,0-3 5,0 1 0,0-2 5,0 0-5,1 1-5,3 2 5,-1-1 5,4 0 40,-2-4 56,2-2 16,1-1 102,9-1-169,-4 0-16,7-4-34,-6 0-79,1-4-1455,8-8-1037,-2 2-3198,11-12-4062,-7 4 9698,3-5 1,-14 12 0,-3 4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0.4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5 167 9318,'-3'-3'4498,"2"0"-3137,1 3 6856,0 0-7769,2 0-163,3-4-128,6-4-95,5-6-1,2-2-55,4-4-6,-1 0 6,2-2-1,4-5-38,-12 13-7,0-1-44,-12 14 12,-2 1 4,1 0 1,2 12 62,-2-1-29,2 12 28,-2-2-234,-1 2-2427,1 12-2951,-1-3-2016,1 7 7634,0-11 0,-1-14 0,0-4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1.2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44 61 11894,'-4'-16'4638,"0"2"-3417,4 14 1194,0 0-1895,0-10-178,0 7 67,0-9 403,0 10-487,0 0 11,-1 1 241,0 1-342,1 0 135,-1 0-1,0 4 85,-1 4 0,-1 7-11,1 3 139,-4 20-364,2-10-16,-3 12-51,4-17-50,0-3-28,2-8 22,0-3-95,1-6 0,0-1-2806,0-2-7025,6-20 8237,-1 4 1,2-6 0,-5 11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4.7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10914,'0'8'4902,"0"-2"-3984,0-6 409,0 0-1064,0 28 337,0-14-79,0 23-252,1-20-23,0-1 12,1 1-146,1-1-106,-1-1 44,0 0-403,0 5-964,-1-7-1387,0 5-2170,-1-9 4874,0-2 0,0-3 0,0-2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5.1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11463,'9'15'4297,"-2"-4"-3149,-7-11 1770,0 0-2274,14 43-4655,-10-22 4185,10 34 764,-14-33-888,0-1-50,0-2-448,0-5-1311,0-3-2223,0-6 4830,2-11 0,-2 4 0,2-7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2.9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7598,'5'12'1126,"0"-2"-2783,-5-10 1657,0 0 0,0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3.4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 9582,'2'0'1444,"0"0"-5336,-2 0 3892,49-5 0,-37 3 0,38-3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4.4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12 244 9923,'-3'-17'4078,"0"4"-2874,3 13 1305,0 0-1764,-2-3 101,1 2-73,-2-3-331,3 3 1250,0 0-1317,0 0 12,0 1-113,0-3 23,3 1-107,4-4 62,6 0-89,7-4-12,7-1-39,8-3-101,6-1 112,8-1-61,2 0 72,24-2-94,-20 7 27,14-1-34,-27 6 18,-2 1-18,-2-1 29,12-3-73,-12 2 11,8-2-6,-19 4 40,-3 2-73,-4 1 27,-2 1 12,-6 1 6,0 0-6,-7 0 50,-2 0 34,1 0-5,-2 0-29,2 0 17,-1 0 52,2 0-52,0 0 11,6-2-16,-2 0-57,2 1 1,-3-1 33,-1 2-33,-3-2-6,0 2 0,-2-1 0,-1 1 95,-1 0-151,-5 3 50,-4 7 6,-10 9-5,-26 35 38,6-7-33,-17 23 6,18-20 28,5-7 72,2-3 0,17-21 62,0-3-168,14-17-168,2-7-1742,14-19 482,-2-2-723,12-13-2078,-7 7 4229,1-8 0,-10 19 0,0-1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11/23/22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Statistical Data Analysis / lecture week 8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Statistical Data Analysis / lecture week 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tiff"/><Relationship Id="rId4" Type="http://schemas.openxmlformats.org/officeDocument/2006/relationships/image" Target="../media/image3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2.png"/><Relationship Id="rId21" Type="http://schemas.openxmlformats.org/officeDocument/2006/relationships/image" Target="../media/image54.png"/><Relationship Id="rId42" Type="http://schemas.openxmlformats.org/officeDocument/2006/relationships/customXml" Target="../ink/ink20.xml"/><Relationship Id="rId63" Type="http://schemas.openxmlformats.org/officeDocument/2006/relationships/image" Target="../media/image75.png"/><Relationship Id="rId84" Type="http://schemas.openxmlformats.org/officeDocument/2006/relationships/customXml" Target="../ink/ink41.xml"/><Relationship Id="rId138" Type="http://schemas.openxmlformats.org/officeDocument/2006/relationships/image" Target="../media/image112.png"/><Relationship Id="rId159" Type="http://schemas.openxmlformats.org/officeDocument/2006/relationships/image" Target="../media/image122.png"/><Relationship Id="rId170" Type="http://schemas.openxmlformats.org/officeDocument/2006/relationships/customXml" Target="../ink/ink85.xml"/><Relationship Id="rId191" Type="http://schemas.openxmlformats.org/officeDocument/2006/relationships/image" Target="../media/image138.png"/><Relationship Id="rId205" Type="http://schemas.openxmlformats.org/officeDocument/2006/relationships/customXml" Target="../ink/ink103.xml"/><Relationship Id="rId107" Type="http://schemas.openxmlformats.org/officeDocument/2006/relationships/image" Target="../media/image97.png"/><Relationship Id="rId11" Type="http://schemas.openxmlformats.org/officeDocument/2006/relationships/image" Target="../media/image49.png"/><Relationship Id="rId32" Type="http://schemas.openxmlformats.org/officeDocument/2006/relationships/customXml" Target="../ink/ink15.xml"/><Relationship Id="rId53" Type="http://schemas.openxmlformats.org/officeDocument/2006/relationships/image" Target="../media/image70.png"/><Relationship Id="rId74" Type="http://schemas.openxmlformats.org/officeDocument/2006/relationships/customXml" Target="../ink/ink36.xml"/><Relationship Id="rId128" Type="http://schemas.openxmlformats.org/officeDocument/2006/relationships/customXml" Target="../ink/ink63.xml"/><Relationship Id="rId149" Type="http://schemas.openxmlformats.org/officeDocument/2006/relationships/image" Target="../media/image117.png"/><Relationship Id="rId5" Type="http://schemas.openxmlformats.org/officeDocument/2006/relationships/image" Target="../media/image46.png"/><Relationship Id="rId95" Type="http://schemas.openxmlformats.org/officeDocument/2006/relationships/image" Target="../media/image91.png"/><Relationship Id="rId160" Type="http://schemas.openxmlformats.org/officeDocument/2006/relationships/customXml" Target="../ink/ink80.xml"/><Relationship Id="rId181" Type="http://schemas.openxmlformats.org/officeDocument/2006/relationships/image" Target="../media/image133.png"/><Relationship Id="rId216" Type="http://schemas.openxmlformats.org/officeDocument/2006/relationships/image" Target="../media/image150.png"/><Relationship Id="rId22" Type="http://schemas.openxmlformats.org/officeDocument/2006/relationships/customXml" Target="../ink/ink10.xml"/><Relationship Id="rId43" Type="http://schemas.openxmlformats.org/officeDocument/2006/relationships/image" Target="../media/image65.png"/><Relationship Id="rId64" Type="http://schemas.openxmlformats.org/officeDocument/2006/relationships/customXml" Target="../ink/ink31.xml"/><Relationship Id="rId118" Type="http://schemas.openxmlformats.org/officeDocument/2006/relationships/customXml" Target="../ink/ink58.xml"/><Relationship Id="rId139" Type="http://schemas.openxmlformats.org/officeDocument/2006/relationships/customXml" Target="../ink/ink69.xml"/><Relationship Id="rId85" Type="http://schemas.openxmlformats.org/officeDocument/2006/relationships/image" Target="../media/image86.png"/><Relationship Id="rId150" Type="http://schemas.openxmlformats.org/officeDocument/2006/relationships/customXml" Target="../ink/ink75.xml"/><Relationship Id="rId171" Type="http://schemas.openxmlformats.org/officeDocument/2006/relationships/image" Target="../media/image128.png"/><Relationship Id="rId192" Type="http://schemas.openxmlformats.org/officeDocument/2006/relationships/customXml" Target="../ink/ink96.xml"/><Relationship Id="rId206" Type="http://schemas.openxmlformats.org/officeDocument/2006/relationships/image" Target="../media/image145.png"/><Relationship Id="rId12" Type="http://schemas.openxmlformats.org/officeDocument/2006/relationships/customXml" Target="../ink/ink5.xml"/><Relationship Id="rId33" Type="http://schemas.openxmlformats.org/officeDocument/2006/relationships/image" Target="../media/image60.png"/><Relationship Id="rId108" Type="http://schemas.openxmlformats.org/officeDocument/2006/relationships/customXml" Target="../ink/ink53.xml"/><Relationship Id="rId129" Type="http://schemas.openxmlformats.org/officeDocument/2006/relationships/customXml" Target="../ink/ink64.xml"/><Relationship Id="rId54" Type="http://schemas.openxmlformats.org/officeDocument/2006/relationships/customXml" Target="../ink/ink26.xml"/><Relationship Id="rId75" Type="http://schemas.openxmlformats.org/officeDocument/2006/relationships/image" Target="../media/image81.png"/><Relationship Id="rId96" Type="http://schemas.openxmlformats.org/officeDocument/2006/relationships/customXml" Target="../ink/ink47.xml"/><Relationship Id="rId140" Type="http://schemas.openxmlformats.org/officeDocument/2006/relationships/customXml" Target="../ink/ink70.xml"/><Relationship Id="rId161" Type="http://schemas.openxmlformats.org/officeDocument/2006/relationships/image" Target="../media/image123.png"/><Relationship Id="rId182" Type="http://schemas.openxmlformats.org/officeDocument/2006/relationships/customXml" Target="../ink/ink91.xml"/><Relationship Id="rId217" Type="http://schemas.openxmlformats.org/officeDocument/2006/relationships/image" Target="../media/image44.tiff"/><Relationship Id="rId6" Type="http://schemas.openxmlformats.org/officeDocument/2006/relationships/customXml" Target="../ink/ink2.xml"/><Relationship Id="rId23" Type="http://schemas.openxmlformats.org/officeDocument/2006/relationships/image" Target="../media/image55.png"/><Relationship Id="rId119" Type="http://schemas.openxmlformats.org/officeDocument/2006/relationships/image" Target="../media/image103.png"/><Relationship Id="rId44" Type="http://schemas.openxmlformats.org/officeDocument/2006/relationships/customXml" Target="../ink/ink21.xml"/><Relationship Id="rId65" Type="http://schemas.openxmlformats.org/officeDocument/2006/relationships/image" Target="../media/image76.png"/><Relationship Id="rId86" Type="http://schemas.openxmlformats.org/officeDocument/2006/relationships/customXml" Target="../ink/ink42.xml"/><Relationship Id="rId130" Type="http://schemas.openxmlformats.org/officeDocument/2006/relationships/image" Target="../media/image108.png"/><Relationship Id="rId151" Type="http://schemas.openxmlformats.org/officeDocument/2006/relationships/image" Target="../media/image118.png"/><Relationship Id="rId172" Type="http://schemas.openxmlformats.org/officeDocument/2006/relationships/customXml" Target="../ink/ink86.xml"/><Relationship Id="rId193" Type="http://schemas.openxmlformats.org/officeDocument/2006/relationships/image" Target="../media/image139.png"/><Relationship Id="rId207" Type="http://schemas.openxmlformats.org/officeDocument/2006/relationships/customXml" Target="../ink/ink104.xml"/><Relationship Id="rId13" Type="http://schemas.openxmlformats.org/officeDocument/2006/relationships/image" Target="../media/image50.png"/><Relationship Id="rId109" Type="http://schemas.openxmlformats.org/officeDocument/2006/relationships/image" Target="../media/image98.png"/><Relationship Id="rId34" Type="http://schemas.openxmlformats.org/officeDocument/2006/relationships/customXml" Target="../ink/ink16.xml"/><Relationship Id="rId55" Type="http://schemas.openxmlformats.org/officeDocument/2006/relationships/image" Target="../media/image71.png"/><Relationship Id="rId76" Type="http://schemas.openxmlformats.org/officeDocument/2006/relationships/customXml" Target="../ink/ink37.xml"/><Relationship Id="rId97" Type="http://schemas.openxmlformats.org/officeDocument/2006/relationships/image" Target="../media/image92.png"/><Relationship Id="rId120" Type="http://schemas.openxmlformats.org/officeDocument/2006/relationships/customXml" Target="../ink/ink59.xml"/><Relationship Id="rId141" Type="http://schemas.openxmlformats.org/officeDocument/2006/relationships/image" Target="../media/image113.png"/><Relationship Id="rId7" Type="http://schemas.openxmlformats.org/officeDocument/2006/relationships/image" Target="../media/image47.png"/><Relationship Id="rId162" Type="http://schemas.openxmlformats.org/officeDocument/2006/relationships/customXml" Target="../ink/ink81.xml"/><Relationship Id="rId183" Type="http://schemas.openxmlformats.org/officeDocument/2006/relationships/image" Target="../media/image134.png"/><Relationship Id="rId218" Type="http://schemas.openxmlformats.org/officeDocument/2006/relationships/image" Target="../media/image45.png"/><Relationship Id="rId24" Type="http://schemas.openxmlformats.org/officeDocument/2006/relationships/customXml" Target="../ink/ink11.xml"/><Relationship Id="rId45" Type="http://schemas.openxmlformats.org/officeDocument/2006/relationships/image" Target="../media/image66.png"/><Relationship Id="rId66" Type="http://schemas.openxmlformats.org/officeDocument/2006/relationships/customXml" Target="../ink/ink32.xml"/><Relationship Id="rId87" Type="http://schemas.openxmlformats.org/officeDocument/2006/relationships/image" Target="../media/image87.png"/><Relationship Id="rId110" Type="http://schemas.openxmlformats.org/officeDocument/2006/relationships/customXml" Target="../ink/ink54.xml"/><Relationship Id="rId131" Type="http://schemas.openxmlformats.org/officeDocument/2006/relationships/customXml" Target="../ink/ink65.xml"/><Relationship Id="rId152" Type="http://schemas.openxmlformats.org/officeDocument/2006/relationships/customXml" Target="../ink/ink76.xml"/><Relationship Id="rId173" Type="http://schemas.openxmlformats.org/officeDocument/2006/relationships/image" Target="../media/image129.png"/><Relationship Id="rId194" Type="http://schemas.openxmlformats.org/officeDocument/2006/relationships/customXml" Target="../ink/ink97.xml"/><Relationship Id="rId208" Type="http://schemas.openxmlformats.org/officeDocument/2006/relationships/image" Target="../media/image146.png"/><Relationship Id="rId14" Type="http://schemas.openxmlformats.org/officeDocument/2006/relationships/customXml" Target="../ink/ink6.xml"/><Relationship Id="rId30" Type="http://schemas.openxmlformats.org/officeDocument/2006/relationships/customXml" Target="../ink/ink14.xml"/><Relationship Id="rId35" Type="http://schemas.openxmlformats.org/officeDocument/2006/relationships/image" Target="../media/image61.png"/><Relationship Id="rId56" Type="http://schemas.openxmlformats.org/officeDocument/2006/relationships/customXml" Target="../ink/ink27.xml"/><Relationship Id="rId77" Type="http://schemas.openxmlformats.org/officeDocument/2006/relationships/image" Target="../media/image82.png"/><Relationship Id="rId100" Type="http://schemas.openxmlformats.org/officeDocument/2006/relationships/customXml" Target="../ink/ink49.xml"/><Relationship Id="rId105" Type="http://schemas.openxmlformats.org/officeDocument/2006/relationships/image" Target="../media/image96.png"/><Relationship Id="rId126" Type="http://schemas.openxmlformats.org/officeDocument/2006/relationships/customXml" Target="../ink/ink62.xml"/><Relationship Id="rId147" Type="http://schemas.openxmlformats.org/officeDocument/2006/relationships/image" Target="../media/image116.png"/><Relationship Id="rId168" Type="http://schemas.openxmlformats.org/officeDocument/2006/relationships/customXml" Target="../ink/ink84.xml"/><Relationship Id="rId8" Type="http://schemas.openxmlformats.org/officeDocument/2006/relationships/customXml" Target="../ink/ink3.xml"/><Relationship Id="rId51" Type="http://schemas.openxmlformats.org/officeDocument/2006/relationships/image" Target="../media/image69.png"/><Relationship Id="rId72" Type="http://schemas.openxmlformats.org/officeDocument/2006/relationships/customXml" Target="../ink/ink35.xml"/><Relationship Id="rId93" Type="http://schemas.openxmlformats.org/officeDocument/2006/relationships/image" Target="../media/image90.png"/><Relationship Id="rId98" Type="http://schemas.openxmlformats.org/officeDocument/2006/relationships/customXml" Target="../ink/ink48.xml"/><Relationship Id="rId121" Type="http://schemas.openxmlformats.org/officeDocument/2006/relationships/image" Target="../media/image104.png"/><Relationship Id="rId142" Type="http://schemas.openxmlformats.org/officeDocument/2006/relationships/customXml" Target="../ink/ink71.xml"/><Relationship Id="rId163" Type="http://schemas.openxmlformats.org/officeDocument/2006/relationships/image" Target="../media/image124.png"/><Relationship Id="rId184" Type="http://schemas.openxmlformats.org/officeDocument/2006/relationships/customXml" Target="../ink/ink92.xml"/><Relationship Id="rId189" Type="http://schemas.openxmlformats.org/officeDocument/2006/relationships/image" Target="../media/image137.png"/><Relationship Id="rId3" Type="http://schemas.openxmlformats.org/officeDocument/2006/relationships/customXml" Target="../ink/ink1.xml"/><Relationship Id="rId214" Type="http://schemas.openxmlformats.org/officeDocument/2006/relationships/image" Target="../media/image149.png"/><Relationship Id="rId25" Type="http://schemas.openxmlformats.org/officeDocument/2006/relationships/image" Target="../media/image56.png"/><Relationship Id="rId46" Type="http://schemas.openxmlformats.org/officeDocument/2006/relationships/customXml" Target="../ink/ink22.xml"/><Relationship Id="rId67" Type="http://schemas.openxmlformats.org/officeDocument/2006/relationships/image" Target="../media/image77.png"/><Relationship Id="rId116" Type="http://schemas.openxmlformats.org/officeDocument/2006/relationships/customXml" Target="../ink/ink57.xml"/><Relationship Id="rId137" Type="http://schemas.openxmlformats.org/officeDocument/2006/relationships/customXml" Target="../ink/ink68.xml"/><Relationship Id="rId158" Type="http://schemas.openxmlformats.org/officeDocument/2006/relationships/customXml" Target="../ink/ink79.xml"/><Relationship Id="rId20" Type="http://schemas.openxmlformats.org/officeDocument/2006/relationships/customXml" Target="../ink/ink9.xml"/><Relationship Id="rId41" Type="http://schemas.openxmlformats.org/officeDocument/2006/relationships/image" Target="../media/image64.png"/><Relationship Id="rId62" Type="http://schemas.openxmlformats.org/officeDocument/2006/relationships/customXml" Target="../ink/ink30.xml"/><Relationship Id="rId83" Type="http://schemas.openxmlformats.org/officeDocument/2006/relationships/image" Target="../media/image85.png"/><Relationship Id="rId88" Type="http://schemas.openxmlformats.org/officeDocument/2006/relationships/customXml" Target="../ink/ink43.xml"/><Relationship Id="rId111" Type="http://schemas.openxmlformats.org/officeDocument/2006/relationships/image" Target="../media/image99.png"/><Relationship Id="rId132" Type="http://schemas.openxmlformats.org/officeDocument/2006/relationships/image" Target="../media/image109.png"/><Relationship Id="rId153" Type="http://schemas.openxmlformats.org/officeDocument/2006/relationships/image" Target="../media/image119.png"/><Relationship Id="rId174" Type="http://schemas.openxmlformats.org/officeDocument/2006/relationships/customXml" Target="../ink/ink87.xml"/><Relationship Id="rId179" Type="http://schemas.openxmlformats.org/officeDocument/2006/relationships/image" Target="../media/image132.png"/><Relationship Id="rId195" Type="http://schemas.openxmlformats.org/officeDocument/2006/relationships/customXml" Target="../ink/ink98.xml"/><Relationship Id="rId209" Type="http://schemas.openxmlformats.org/officeDocument/2006/relationships/customXml" Target="../ink/ink105.xml"/><Relationship Id="rId190" Type="http://schemas.openxmlformats.org/officeDocument/2006/relationships/customXml" Target="../ink/ink95.xml"/><Relationship Id="rId204" Type="http://schemas.openxmlformats.org/officeDocument/2006/relationships/image" Target="../media/image144.png"/><Relationship Id="rId15" Type="http://schemas.openxmlformats.org/officeDocument/2006/relationships/image" Target="../media/image51.png"/><Relationship Id="rId36" Type="http://schemas.openxmlformats.org/officeDocument/2006/relationships/customXml" Target="../ink/ink17.xml"/><Relationship Id="rId57" Type="http://schemas.openxmlformats.org/officeDocument/2006/relationships/image" Target="../media/image72.png"/><Relationship Id="rId106" Type="http://schemas.openxmlformats.org/officeDocument/2006/relationships/customXml" Target="../ink/ink52.xml"/><Relationship Id="rId127" Type="http://schemas.openxmlformats.org/officeDocument/2006/relationships/image" Target="../media/image107.png"/><Relationship Id="rId10" Type="http://schemas.openxmlformats.org/officeDocument/2006/relationships/customXml" Target="../ink/ink4.xml"/><Relationship Id="rId31" Type="http://schemas.openxmlformats.org/officeDocument/2006/relationships/image" Target="../media/image59.png"/><Relationship Id="rId52" Type="http://schemas.openxmlformats.org/officeDocument/2006/relationships/customXml" Target="../ink/ink25.xml"/><Relationship Id="rId73" Type="http://schemas.openxmlformats.org/officeDocument/2006/relationships/image" Target="../media/image80.png"/><Relationship Id="rId78" Type="http://schemas.openxmlformats.org/officeDocument/2006/relationships/customXml" Target="../ink/ink38.xml"/><Relationship Id="rId94" Type="http://schemas.openxmlformats.org/officeDocument/2006/relationships/customXml" Target="../ink/ink46.xml"/><Relationship Id="rId99" Type="http://schemas.openxmlformats.org/officeDocument/2006/relationships/image" Target="../media/image93.png"/><Relationship Id="rId101" Type="http://schemas.openxmlformats.org/officeDocument/2006/relationships/image" Target="../media/image94.png"/><Relationship Id="rId122" Type="http://schemas.openxmlformats.org/officeDocument/2006/relationships/customXml" Target="../ink/ink60.xml"/><Relationship Id="rId143" Type="http://schemas.openxmlformats.org/officeDocument/2006/relationships/image" Target="../media/image114.png"/><Relationship Id="rId148" Type="http://schemas.openxmlformats.org/officeDocument/2006/relationships/customXml" Target="../ink/ink74.xml"/><Relationship Id="rId164" Type="http://schemas.openxmlformats.org/officeDocument/2006/relationships/customXml" Target="../ink/ink82.xml"/><Relationship Id="rId169" Type="http://schemas.openxmlformats.org/officeDocument/2006/relationships/image" Target="../media/image127.png"/><Relationship Id="rId185" Type="http://schemas.openxmlformats.org/officeDocument/2006/relationships/image" Target="../media/image135.png"/><Relationship Id="rId9" Type="http://schemas.openxmlformats.org/officeDocument/2006/relationships/image" Target="../media/image48.png"/><Relationship Id="rId180" Type="http://schemas.openxmlformats.org/officeDocument/2006/relationships/customXml" Target="../ink/ink90.xml"/><Relationship Id="rId210" Type="http://schemas.openxmlformats.org/officeDocument/2006/relationships/image" Target="../media/image147.png"/><Relationship Id="rId215" Type="http://schemas.openxmlformats.org/officeDocument/2006/relationships/customXml" Target="../ink/ink108.xml"/><Relationship Id="rId26" Type="http://schemas.openxmlformats.org/officeDocument/2006/relationships/customXml" Target="../ink/ink12.xml"/><Relationship Id="rId47" Type="http://schemas.openxmlformats.org/officeDocument/2006/relationships/image" Target="../media/image67.png"/><Relationship Id="rId68" Type="http://schemas.openxmlformats.org/officeDocument/2006/relationships/customXml" Target="../ink/ink33.xml"/><Relationship Id="rId89" Type="http://schemas.openxmlformats.org/officeDocument/2006/relationships/image" Target="../media/image88.png"/><Relationship Id="rId112" Type="http://schemas.openxmlformats.org/officeDocument/2006/relationships/customXml" Target="../ink/ink55.xml"/><Relationship Id="rId133" Type="http://schemas.openxmlformats.org/officeDocument/2006/relationships/customXml" Target="../ink/ink66.xml"/><Relationship Id="rId154" Type="http://schemas.openxmlformats.org/officeDocument/2006/relationships/customXml" Target="../ink/ink77.xml"/><Relationship Id="rId175" Type="http://schemas.openxmlformats.org/officeDocument/2006/relationships/image" Target="../media/image130.png"/><Relationship Id="rId196" Type="http://schemas.openxmlformats.org/officeDocument/2006/relationships/image" Target="../media/image140.png"/><Relationship Id="rId200" Type="http://schemas.openxmlformats.org/officeDocument/2006/relationships/image" Target="../media/image142.png"/><Relationship Id="rId16" Type="http://schemas.openxmlformats.org/officeDocument/2006/relationships/customXml" Target="../ink/ink7.xml"/><Relationship Id="rId37" Type="http://schemas.openxmlformats.org/officeDocument/2006/relationships/image" Target="../media/image62.png"/><Relationship Id="rId58" Type="http://schemas.openxmlformats.org/officeDocument/2006/relationships/customXml" Target="../ink/ink28.xml"/><Relationship Id="rId79" Type="http://schemas.openxmlformats.org/officeDocument/2006/relationships/image" Target="../media/image83.png"/><Relationship Id="rId102" Type="http://schemas.openxmlformats.org/officeDocument/2006/relationships/customXml" Target="../ink/ink50.xml"/><Relationship Id="rId123" Type="http://schemas.openxmlformats.org/officeDocument/2006/relationships/image" Target="../media/image105.png"/><Relationship Id="rId144" Type="http://schemas.openxmlformats.org/officeDocument/2006/relationships/customXml" Target="../ink/ink72.xml"/><Relationship Id="rId90" Type="http://schemas.openxmlformats.org/officeDocument/2006/relationships/customXml" Target="../ink/ink44.xml"/><Relationship Id="rId165" Type="http://schemas.openxmlformats.org/officeDocument/2006/relationships/image" Target="../media/image125.png"/><Relationship Id="rId186" Type="http://schemas.openxmlformats.org/officeDocument/2006/relationships/customXml" Target="../ink/ink93.xml"/><Relationship Id="rId211" Type="http://schemas.openxmlformats.org/officeDocument/2006/relationships/customXml" Target="../ink/ink106.xml"/><Relationship Id="rId27" Type="http://schemas.openxmlformats.org/officeDocument/2006/relationships/image" Target="../media/image57.png"/><Relationship Id="rId48" Type="http://schemas.openxmlformats.org/officeDocument/2006/relationships/customXml" Target="../ink/ink23.xml"/><Relationship Id="rId69" Type="http://schemas.openxmlformats.org/officeDocument/2006/relationships/image" Target="../media/image78.png"/><Relationship Id="rId113" Type="http://schemas.openxmlformats.org/officeDocument/2006/relationships/image" Target="../media/image100.png"/><Relationship Id="rId134" Type="http://schemas.openxmlformats.org/officeDocument/2006/relationships/image" Target="../media/image110.png"/><Relationship Id="rId80" Type="http://schemas.openxmlformats.org/officeDocument/2006/relationships/customXml" Target="../ink/ink39.xml"/><Relationship Id="rId155" Type="http://schemas.openxmlformats.org/officeDocument/2006/relationships/image" Target="../media/image120.png"/><Relationship Id="rId176" Type="http://schemas.openxmlformats.org/officeDocument/2006/relationships/customXml" Target="../ink/ink88.xml"/><Relationship Id="rId197" Type="http://schemas.openxmlformats.org/officeDocument/2006/relationships/customXml" Target="../ink/ink99.xml"/><Relationship Id="rId201" Type="http://schemas.openxmlformats.org/officeDocument/2006/relationships/customXml" Target="../ink/ink101.xml"/><Relationship Id="rId17" Type="http://schemas.openxmlformats.org/officeDocument/2006/relationships/image" Target="../media/image52.png"/><Relationship Id="rId38" Type="http://schemas.openxmlformats.org/officeDocument/2006/relationships/customXml" Target="../ink/ink18.xml"/><Relationship Id="rId59" Type="http://schemas.openxmlformats.org/officeDocument/2006/relationships/image" Target="../media/image73.png"/><Relationship Id="rId103" Type="http://schemas.openxmlformats.org/officeDocument/2006/relationships/image" Target="../media/image95.png"/><Relationship Id="rId124" Type="http://schemas.openxmlformats.org/officeDocument/2006/relationships/customXml" Target="../ink/ink61.xml"/><Relationship Id="rId70" Type="http://schemas.openxmlformats.org/officeDocument/2006/relationships/customXml" Target="../ink/ink34.xml"/><Relationship Id="rId91" Type="http://schemas.openxmlformats.org/officeDocument/2006/relationships/image" Target="../media/image89.png"/><Relationship Id="rId145" Type="http://schemas.openxmlformats.org/officeDocument/2006/relationships/image" Target="../media/image115.png"/><Relationship Id="rId166" Type="http://schemas.openxmlformats.org/officeDocument/2006/relationships/customXml" Target="../ink/ink83.xml"/><Relationship Id="rId187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148.png"/><Relationship Id="rId28" Type="http://schemas.openxmlformats.org/officeDocument/2006/relationships/customXml" Target="../ink/ink13.xml"/><Relationship Id="rId49" Type="http://schemas.openxmlformats.org/officeDocument/2006/relationships/image" Target="../media/image68.png"/><Relationship Id="rId114" Type="http://schemas.openxmlformats.org/officeDocument/2006/relationships/customXml" Target="../ink/ink56.xml"/><Relationship Id="rId60" Type="http://schemas.openxmlformats.org/officeDocument/2006/relationships/customXml" Target="../ink/ink29.xml"/><Relationship Id="rId81" Type="http://schemas.openxmlformats.org/officeDocument/2006/relationships/image" Target="../media/image84.png"/><Relationship Id="rId135" Type="http://schemas.openxmlformats.org/officeDocument/2006/relationships/customXml" Target="../ink/ink67.xml"/><Relationship Id="rId156" Type="http://schemas.openxmlformats.org/officeDocument/2006/relationships/customXml" Target="../ink/ink78.xml"/><Relationship Id="rId177" Type="http://schemas.openxmlformats.org/officeDocument/2006/relationships/image" Target="../media/image131.png"/><Relationship Id="rId198" Type="http://schemas.openxmlformats.org/officeDocument/2006/relationships/image" Target="../media/image141.png"/><Relationship Id="rId202" Type="http://schemas.openxmlformats.org/officeDocument/2006/relationships/image" Target="../media/image143.png"/><Relationship Id="rId18" Type="http://schemas.openxmlformats.org/officeDocument/2006/relationships/customXml" Target="../ink/ink8.xml"/><Relationship Id="rId39" Type="http://schemas.openxmlformats.org/officeDocument/2006/relationships/image" Target="../media/image63.png"/><Relationship Id="rId50" Type="http://schemas.openxmlformats.org/officeDocument/2006/relationships/customXml" Target="../ink/ink24.xml"/><Relationship Id="rId104" Type="http://schemas.openxmlformats.org/officeDocument/2006/relationships/customXml" Target="../ink/ink51.xml"/><Relationship Id="rId125" Type="http://schemas.openxmlformats.org/officeDocument/2006/relationships/image" Target="../media/image106.png"/><Relationship Id="rId146" Type="http://schemas.openxmlformats.org/officeDocument/2006/relationships/customXml" Target="../ink/ink73.xml"/><Relationship Id="rId167" Type="http://schemas.openxmlformats.org/officeDocument/2006/relationships/image" Target="../media/image126.png"/><Relationship Id="rId188" Type="http://schemas.openxmlformats.org/officeDocument/2006/relationships/customXml" Target="../ink/ink94.xml"/><Relationship Id="rId71" Type="http://schemas.openxmlformats.org/officeDocument/2006/relationships/image" Target="../media/image79.png"/><Relationship Id="rId92" Type="http://schemas.openxmlformats.org/officeDocument/2006/relationships/customXml" Target="../ink/ink45.xml"/><Relationship Id="rId213" Type="http://schemas.openxmlformats.org/officeDocument/2006/relationships/customXml" Target="../ink/ink107.xml"/><Relationship Id="rId2" Type="http://schemas.openxmlformats.org/officeDocument/2006/relationships/image" Target="../media/image43.tiff"/><Relationship Id="rId29" Type="http://schemas.openxmlformats.org/officeDocument/2006/relationships/image" Target="../media/image58.png"/><Relationship Id="rId40" Type="http://schemas.openxmlformats.org/officeDocument/2006/relationships/customXml" Target="../ink/ink19.xml"/><Relationship Id="rId115" Type="http://schemas.openxmlformats.org/officeDocument/2006/relationships/image" Target="../media/image101.png"/><Relationship Id="rId136" Type="http://schemas.openxmlformats.org/officeDocument/2006/relationships/image" Target="../media/image111.png"/><Relationship Id="rId157" Type="http://schemas.openxmlformats.org/officeDocument/2006/relationships/image" Target="../media/image121.png"/><Relationship Id="rId178" Type="http://schemas.openxmlformats.org/officeDocument/2006/relationships/customXml" Target="../ink/ink89.xml"/><Relationship Id="rId61" Type="http://schemas.openxmlformats.org/officeDocument/2006/relationships/image" Target="../media/image74.png"/><Relationship Id="rId82" Type="http://schemas.openxmlformats.org/officeDocument/2006/relationships/customXml" Target="../ink/ink40.xml"/><Relationship Id="rId199" Type="http://schemas.openxmlformats.org/officeDocument/2006/relationships/customXml" Target="../ink/ink100.xml"/><Relationship Id="rId203" Type="http://schemas.openxmlformats.org/officeDocument/2006/relationships/customXml" Target="../ink/ink102.xml"/><Relationship Id="rId1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tif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tiff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7.tif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8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9.tif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tif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p.rhul.ac.uk/~cowan/ph3010/statistics/2020/ph3010_stat.pdf" TargetMode="External"/><Relationship Id="rId2" Type="http://schemas.openxmlformats.org/officeDocument/2006/relationships/hyperlink" Target="http://www.pp.rhul.ac.uk/~cowan/ph3010/statistics/2020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pp.rhul.ac.uk/~cowan/stat/root/simpleFit/simpleFit.C" TargetMode="External"/><Relationship Id="rId4" Type="http://schemas.openxmlformats.org/officeDocument/2006/relationships/hyperlink" Target="http://www.pp.rhul.ac.uk/~cowan/ph3010/statistics/2020/simpleFit.py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7F5BD9D9-B74D-F04D-B6E0-E911ECFD5168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" y="302310"/>
            <a:ext cx="8926513" cy="11525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  2022/23</a:t>
            </a:r>
          </a:p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Week 8</a:t>
            </a: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76C7A71B-DB10-D14D-95B9-7366BB860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1739900"/>
            <a:ext cx="63595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London Postgraduate Lectures on Particle Physics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University of London MSc/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MSci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course PH4515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675" y="3144838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568E7F40-561B-E34D-9A16-816C9F356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246688"/>
            <a:ext cx="71104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Course web page via RHUL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moodle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(PH4515) and also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</a:rPr>
              <a:t>    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/~cowan/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stat_course.html</a:t>
            </a:r>
            <a:endParaRPr lang="en-US" altLang="en-US" sz="2000" b="1" dirty="0">
              <a:latin typeface="Courier New" panose="02070309020205020404" pitchFamily="49" charset="0"/>
            </a:endParaRPr>
          </a:p>
        </p:txBody>
      </p:sp>
      <p:pic>
        <p:nvPicPr>
          <p:cNvPr id="34" name="Picture 14" descr="crest">
            <a:extLst>
              <a:ext uri="{FF2B5EF4-FFF2-40B4-BE49-F238E27FC236}">
                <a16:creationId xmlns:a16="http://schemas.microsoft.com/office/drawing/2014/main" id="{F0B9DDE1-6A27-5F4C-B9CD-386E09B9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38300"/>
            <a:ext cx="952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00438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55C53F0-9AE3-9346-9966-CB55E96AF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640" y="240523"/>
            <a:ext cx="866393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with correlated measurements (2)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429D34-F75C-A043-94C9-AC2CC87BA1AA}"/>
              </a:ext>
            </a:extLst>
          </p:cNvPr>
          <p:cNvSpPr txBox="1"/>
          <p:nvPr/>
        </p:nvSpPr>
        <p:spPr>
          <a:xfrm>
            <a:off x="520768" y="976919"/>
            <a:ext cx="8318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special case of a diagonal covariance matrix, i.e., uncorrelated measurements.  Then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BE21D2-305C-1242-BE59-A41ADB14D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02" y="2260143"/>
            <a:ext cx="2730677" cy="2054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022744-A110-704E-9923-13234A341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812" y="2389864"/>
            <a:ext cx="3441700" cy="1892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822DC7-BBE4-324F-BDE2-42C99BB4AD79}"/>
              </a:ext>
            </a:extLst>
          </p:cNvPr>
          <p:cNvSpPr txBox="1"/>
          <p:nvPr/>
        </p:nvSpPr>
        <p:spPr>
          <a:xfrm>
            <a:off x="3949839" y="305664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D8D873-B620-B941-BC2C-76D899907F79}"/>
              </a:ext>
            </a:extLst>
          </p:cNvPr>
          <p:cNvSpPr txBox="1"/>
          <p:nvPr/>
        </p:nvSpPr>
        <p:spPr>
          <a:xfrm>
            <a:off x="500745" y="4659084"/>
            <a:ext cx="784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8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carry out one of the sums,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l-GR" sz="800" i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same as before: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62A9A1-650B-724A-8C64-470E53165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28" y="5192905"/>
            <a:ext cx="78613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7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8-</a:t>
            </a:r>
            <a:r>
              <a:rPr lang="el-GR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2</a:t>
            </a:r>
            <a:endParaRPr lang="en-GB" altLang="en-US" sz="3600" dirty="0">
              <a:solidFill>
                <a:srgbClr val="CC33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407" y="2150609"/>
            <a:ext cx="4750147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the LS estimators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linear Least Squares problem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Bias and variance of LS estimators</a:t>
            </a:r>
          </a:p>
        </p:txBody>
      </p:sp>
    </p:spTree>
    <p:extLst>
      <p:ext uri="{BB962C8B-B14F-4D97-AF65-F5344CB8AC3E}">
        <p14:creationId xmlns:p14="http://schemas.microsoft.com/office/powerpoint/2010/main" val="114686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9FC55E3-3A9E-F14E-A103-151F8E5B0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063" y="247177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Recap of Least Squares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76A7E-DACB-4440-A122-0C86DAB9C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827" y="4336000"/>
            <a:ext cx="3779100" cy="936000"/>
          </a:xfrm>
          <a:prstGeom prst="rect">
            <a:avLst/>
          </a:prstGeom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A9038E58-EA57-5945-9B99-1357D053F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62" y="1106993"/>
            <a:ext cx="41021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Measurements,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 deviations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or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ij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cov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j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]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variable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 function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 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]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AED428-C1E9-824A-93A3-6C1E3201C706}"/>
              </a:ext>
            </a:extLst>
          </p:cNvPr>
          <p:cNvGrpSpPr/>
          <p:nvPr/>
        </p:nvGrpSpPr>
        <p:grpSpPr>
          <a:xfrm>
            <a:off x="4572000" y="1216946"/>
            <a:ext cx="4225163" cy="2923877"/>
            <a:chOff x="4462022" y="927667"/>
            <a:chExt cx="4681978" cy="3240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7966DC4-EB10-B943-ADD1-D6550D09F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2022" y="927667"/>
              <a:ext cx="4681978" cy="32400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B9B04D1-4332-174A-A12A-11C6B9543533}"/>
                </a:ext>
              </a:extLst>
            </p:cNvPr>
            <p:cNvSpPr txBox="1"/>
            <p:nvPr/>
          </p:nvSpPr>
          <p:spPr>
            <a:xfrm>
              <a:off x="6451957" y="2636996"/>
              <a:ext cx="10502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4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± </a:t>
              </a:r>
              <a:r>
                <a:rPr lang="el-GR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sz="24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77259D-60E0-B54A-A5C9-9164BE3A66E0}"/>
                </a:ext>
              </a:extLst>
            </p:cNvPr>
            <p:cNvSpPr txBox="1"/>
            <p:nvPr/>
          </p:nvSpPr>
          <p:spPr>
            <a:xfrm>
              <a:off x="6393414" y="1165940"/>
              <a:ext cx="1002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alt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r>
                <a:rPr lang="el-GR" alt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θ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AA38B12-7875-9642-A16E-2267845688F7}"/>
                </a:ext>
              </a:extLst>
            </p:cNvPr>
            <p:cNvCxnSpPr>
              <a:cxnSpLocks/>
            </p:cNvCxnSpPr>
            <p:nvPr/>
          </p:nvCxnSpPr>
          <p:spPr>
            <a:xfrm>
              <a:off x="7344812" y="1590358"/>
              <a:ext cx="264302" cy="27097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10095B6-1A0C-2543-BF69-CD25DF6A63F4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 flipV="1">
              <a:off x="6106887" y="2677887"/>
              <a:ext cx="345070" cy="1899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06CCE25-8882-1146-93C0-07FA4B1892F2}"/>
              </a:ext>
            </a:extLst>
          </p:cNvPr>
          <p:cNvSpPr txBox="1"/>
          <p:nvPr/>
        </p:nvSpPr>
        <p:spPr>
          <a:xfrm>
            <a:off x="491405" y="4538160"/>
            <a:ext cx="3297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minimizing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E529ED-3D6E-B047-8518-14FE88794DEE}"/>
              </a:ext>
            </a:extLst>
          </p:cNvPr>
          <p:cNvSpPr txBox="1"/>
          <p:nvPr/>
        </p:nvSpPr>
        <p:spPr>
          <a:xfrm>
            <a:off x="584862" y="5429267"/>
            <a:ext cx="522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BC557E2-B7AB-8C44-980C-2F9FF72CB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256" y="5299054"/>
            <a:ext cx="4452706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5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63A0FA5-AA18-D54E-8872-436CD046E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19516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estimators in closed form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B143B5-36E5-484C-9B60-3E77CD3C47D3}"/>
              </a:ext>
            </a:extLst>
          </p:cNvPr>
          <p:cNvSpPr txBox="1"/>
          <p:nvPr/>
        </p:nvSpPr>
        <p:spPr>
          <a:xfrm>
            <a:off x="419052" y="933349"/>
            <a:ext cx="85802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limited class of problem it is possible to find the LS estimators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closed form.  An important example is when the function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linear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parameters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, e.g., a polynomial of order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(note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function does not have to be linear in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A92914-B91B-6E45-A0A7-824CF114CCD0}"/>
              </a:ext>
            </a:extLst>
          </p:cNvPr>
          <p:cNvSpPr txBox="1"/>
          <p:nvPr/>
        </p:nvSpPr>
        <p:spPr>
          <a:xfrm>
            <a:off x="407610" y="3731819"/>
            <a:ext cx="7154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an example consider a straight line (two parameters):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F9EB80-5783-1A4F-A106-A9990915DF63}"/>
              </a:ext>
            </a:extLst>
          </p:cNvPr>
          <p:cNvSpPr txBox="1"/>
          <p:nvPr/>
        </p:nvSpPr>
        <p:spPr>
          <a:xfrm>
            <a:off x="486008" y="5456608"/>
            <a:ext cx="2916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need to minimize: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F7B2FF-8016-5B4E-8272-BF341D76C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853" y="5207286"/>
            <a:ext cx="4648200" cy="977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1DBF86-4DCF-0642-AB5D-3656DD323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899" y="2666479"/>
            <a:ext cx="2603500" cy="1028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DA3FBC-CF76-4B4C-BA42-C18E94808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299" y="4514086"/>
            <a:ext cx="27051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5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91FEFD6-45F8-C54D-9ECB-E3DD01D4C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729" y="164932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estimators in closed form (2)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E4491E-9DED-EA41-BA47-6C5D1E751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2146300"/>
            <a:ext cx="5994400" cy="2565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EA7B40-2227-BD4A-A001-0F1B59E3E901}"/>
              </a:ext>
            </a:extLst>
          </p:cNvPr>
          <p:cNvSpPr txBox="1"/>
          <p:nvPr/>
        </p:nvSpPr>
        <p:spPr>
          <a:xfrm>
            <a:off x="514091" y="1224575"/>
            <a:ext cx="81848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the derivatives of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respect to the parameters equal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zero:</a:t>
            </a:r>
          </a:p>
        </p:txBody>
      </p:sp>
    </p:spTree>
    <p:extLst>
      <p:ext uri="{BB962C8B-B14F-4D97-AF65-F5344CB8AC3E}">
        <p14:creationId xmlns:p14="http://schemas.microsoft.com/office/powerpoint/2010/main" val="27598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5BAFFCD-104E-5649-B5EF-A37CA73AA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729" y="164932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estimators in closed form (3)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7941D7-CCB8-7E46-B550-CB88FA594496}"/>
              </a:ext>
            </a:extLst>
          </p:cNvPr>
          <p:cNvSpPr txBox="1"/>
          <p:nvPr/>
        </p:nvSpPr>
        <p:spPr>
          <a:xfrm>
            <a:off x="514091" y="1224575"/>
            <a:ext cx="6260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equations can be rewritten in matrix form 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EC9F3C-C75A-2D47-95E2-1DFF5A46D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60" y="1912888"/>
            <a:ext cx="8070493" cy="205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CE3E35-115C-2B4B-8C34-DB8308391243}"/>
              </a:ext>
            </a:extLst>
          </p:cNvPr>
          <p:cNvSpPr txBox="1"/>
          <p:nvPr/>
        </p:nvSpPr>
        <p:spPr>
          <a:xfrm>
            <a:off x="498973" y="4217982"/>
            <a:ext cx="3585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has the general form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079683-681E-304C-AD9B-34AEEF3F9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602" y="4795033"/>
            <a:ext cx="4360309" cy="140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313DDD-242A-944F-BFC2-25C7FDFC50D8}"/>
              </a:ext>
            </a:extLst>
          </p:cNvPr>
          <p:cNvSpPr txBox="1"/>
          <p:nvPr/>
        </p:nvSpPr>
        <p:spPr>
          <a:xfrm>
            <a:off x="6259802" y="4898301"/>
            <a:ext cx="2459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off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a, b, c, d,</a:t>
            </a:r>
          </a:p>
          <a:p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e, f,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comparing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eq. above.</a:t>
            </a:r>
          </a:p>
        </p:txBody>
      </p:sp>
    </p:spTree>
    <p:extLst>
      <p:ext uri="{BB962C8B-B14F-4D97-AF65-F5344CB8AC3E}">
        <p14:creationId xmlns:p14="http://schemas.microsoft.com/office/powerpoint/2010/main" val="199104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5A7023A-7CB0-0342-9FCA-D646FEB21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729" y="164932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estimators in closed form (4)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CB137F-4975-294E-B848-7DC2A4A7C38C}"/>
              </a:ext>
            </a:extLst>
          </p:cNvPr>
          <p:cNvSpPr txBox="1"/>
          <p:nvPr/>
        </p:nvSpPr>
        <p:spPr>
          <a:xfrm>
            <a:off x="514091" y="1012923"/>
            <a:ext cx="4211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inverse of a 2×2 matrix: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95608D-9F04-7049-95CD-7E2568CA2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36" y="1521353"/>
            <a:ext cx="7458128" cy="140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DFC9DF-F876-6648-A310-0970C3D65A71}"/>
              </a:ext>
            </a:extLst>
          </p:cNvPr>
          <p:cNvSpPr txBox="1"/>
          <p:nvPr/>
        </p:nvSpPr>
        <p:spPr>
          <a:xfrm>
            <a:off x="545532" y="3272799"/>
            <a:ext cx="7779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both sides of previous eq. to find the estimators: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56B2B6-67A8-234B-976D-FCA5A2D54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3931445"/>
            <a:ext cx="2755826" cy="205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4B5359-1BBE-4240-A9FF-3A5D09E79BD0}"/>
              </a:ext>
            </a:extLst>
          </p:cNvPr>
          <p:cNvSpPr txBox="1"/>
          <p:nvPr/>
        </p:nvSpPr>
        <p:spPr>
          <a:xfrm>
            <a:off x="4932222" y="5152448"/>
            <a:ext cx="4095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estimators are linear functions of the measured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001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1ECF5D2-0DCC-1F48-886C-0DE184F03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729" y="164932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 LS Problem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B7E4B7-A1C4-D14A-A7C7-17BE56AB47AB}"/>
              </a:ext>
            </a:extLst>
          </p:cNvPr>
          <p:cNvSpPr txBox="1"/>
          <p:nvPr/>
        </p:nvSpPr>
        <p:spPr>
          <a:xfrm>
            <a:off x="484236" y="884707"/>
            <a:ext cx="8490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fit function is linear in the parameters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l-GR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l-GR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779A81-C677-164F-94D8-AF64BF8582B2}"/>
              </a:ext>
            </a:extLst>
          </p:cNvPr>
          <p:cNvSpPr txBox="1"/>
          <p:nvPr/>
        </p:nvSpPr>
        <p:spPr>
          <a:xfrm>
            <a:off x="435176" y="2609136"/>
            <a:ext cx="82175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the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a set of linearly independent basis functions,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write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),...,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)) 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771315-DEB3-A247-B570-37ECA8166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586" y="1482454"/>
            <a:ext cx="2921000" cy="990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CFCAC1-48F4-4A46-AD12-3A11C0B7ECA7}"/>
              </a:ext>
            </a:extLst>
          </p:cNvPr>
          <p:cNvSpPr txBox="1"/>
          <p:nvPr/>
        </p:nvSpPr>
        <p:spPr>
          <a:xfrm>
            <a:off x="415535" y="3552084"/>
            <a:ext cx="590822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⨉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matrix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so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the LS estimators minimize: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93960C-B6F3-F84D-A524-3D790198F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3" y="4671379"/>
            <a:ext cx="5080000" cy="647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80860C-228D-6846-B341-2FE5FDCC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1228" y="5512311"/>
            <a:ext cx="37211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9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B7827D90-23B0-AA41-84EA-ACCEB5C48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01" y="186704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 LS Problem (2)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40DB8C-E21B-324E-BE0F-686897558E86}"/>
              </a:ext>
            </a:extLst>
          </p:cNvPr>
          <p:cNvSpPr txBox="1"/>
          <p:nvPr/>
        </p:nvSpPr>
        <p:spPr>
          <a:xfrm>
            <a:off x="612778" y="928585"/>
            <a:ext cx="5305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derivatives with respect to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zero,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3F63F5-D1B2-5D4C-AD17-C658CBA13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651" y="1522333"/>
            <a:ext cx="5880100" cy="660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4E7C2F-9694-7542-8673-B897AAC785C1}"/>
              </a:ext>
            </a:extLst>
          </p:cNvPr>
          <p:cNvSpPr txBox="1"/>
          <p:nvPr/>
        </p:nvSpPr>
        <p:spPr>
          <a:xfrm>
            <a:off x="576941" y="3746018"/>
            <a:ext cx="7708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 system of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linear equations to find the LS estimators,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02E942-D4C6-9147-9B12-D711A5351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463" y="4438994"/>
            <a:ext cx="4686300" cy="596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A82075-FD40-6148-85E4-AD2F4B509E1A}"/>
              </a:ext>
            </a:extLst>
          </p:cNvPr>
          <p:cNvSpPr txBox="1"/>
          <p:nvPr/>
        </p:nvSpPr>
        <p:spPr>
          <a:xfrm>
            <a:off x="471941" y="5226027"/>
            <a:ext cx="8361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that the estimators are linear functions of the measured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04A02C-AF31-A545-A2F9-D20E4A538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100" y="2538544"/>
            <a:ext cx="3060700" cy="90170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EAEC180-AC1F-9940-A2B4-8E537A8FC406}"/>
              </a:ext>
            </a:extLst>
          </p:cNvPr>
          <p:cNvCxnSpPr>
            <a:cxnSpLocks/>
          </p:cNvCxnSpPr>
          <p:nvPr/>
        </p:nvCxnSpPr>
        <p:spPr>
          <a:xfrm flipH="1" flipV="1">
            <a:off x="1578429" y="2182733"/>
            <a:ext cx="237671" cy="506963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8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668A3D9-5D2C-CD42-AEC2-757A72816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01" y="284678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Bias of LS estimators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7241DF-A224-2D48-BE0E-19AAC7A47AC6}"/>
              </a:ext>
            </a:extLst>
          </p:cNvPr>
          <p:cNvSpPr txBox="1"/>
          <p:nvPr/>
        </p:nvSpPr>
        <p:spPr>
          <a:xfrm>
            <a:off x="429410" y="964878"/>
            <a:ext cx="8398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hypothesis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=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for the linear problem, the LS estimators are unbiased: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FFA1B1-3ADD-6346-B22D-C0CB23B40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771" y="2037468"/>
            <a:ext cx="46101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FAF39E-4652-8E47-80BF-C6EA5B0D0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452" y="3697510"/>
            <a:ext cx="4267200" cy="546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665C34-0BCF-084F-ABFC-CA53890CADD4}"/>
              </a:ext>
            </a:extLst>
          </p:cNvPr>
          <p:cNvSpPr txBox="1"/>
          <p:nvPr/>
        </p:nvSpPr>
        <p:spPr>
          <a:xfrm>
            <a:off x="429410" y="4533791"/>
            <a:ext cx="7784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general nonlinear problem the LS estimators can have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bias.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B558DD-25FE-2345-83F6-E192E455D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910" y="2752369"/>
            <a:ext cx="34925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1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8-1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407" y="2150609"/>
            <a:ext cx="471423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idea of curve fitting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method of Least Squares (LS)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from maximum likelihood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with correlated measurements</a:t>
            </a:r>
          </a:p>
        </p:txBody>
      </p:sp>
    </p:spTree>
    <p:extLst>
      <p:ext uri="{BB962C8B-B14F-4D97-AF65-F5344CB8AC3E}">
        <p14:creationId xmlns:p14="http://schemas.microsoft.com/office/powerpoint/2010/main" val="33477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6545123-ABA9-D84C-9866-AFC074C70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01" y="284678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LS estimators for linear problem</a:t>
            </a:r>
            <a:endParaRPr lang="en-GB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EFEBEA-07D7-5647-93F5-06B6F80A7A2E}"/>
              </a:ext>
            </a:extLst>
          </p:cNvPr>
          <p:cNvSpPr txBox="1"/>
          <p:nvPr/>
        </p:nvSpPr>
        <p:spPr>
          <a:xfrm>
            <a:off x="526521" y="957943"/>
            <a:ext cx="7434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linear LS problem, the variance can be found using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 propagation.  Using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BBA37B-B77D-BC4D-8E1F-E1F240F9F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117" y="1945203"/>
            <a:ext cx="2336800" cy="55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035EF8-7B92-5C40-AC07-0A89125F9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117" y="3168855"/>
            <a:ext cx="2336800" cy="622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04E80E-9B07-1C4E-92C3-C94593A28031}"/>
              </a:ext>
            </a:extLst>
          </p:cNvPr>
          <p:cNvSpPr txBox="1"/>
          <p:nvPr/>
        </p:nvSpPr>
        <p:spPr>
          <a:xfrm>
            <a:off x="611741" y="3912381"/>
            <a:ext cx="1159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B96159-70CB-0243-88AE-D07DEBC00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480" y="4420740"/>
            <a:ext cx="39751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9E89B8-079C-984F-B52F-FF40E6D17E36}"/>
              </a:ext>
            </a:extLst>
          </p:cNvPr>
          <p:cNvSpPr txBox="1"/>
          <p:nvPr/>
        </p:nvSpPr>
        <p:spPr>
          <a:xfrm>
            <a:off x="515635" y="5211644"/>
            <a:ext cx="7913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the estimators are linear in the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error propagation gives an exact result.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59CB65-29F3-12E8-7098-BAB77C8EB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341" y="2537979"/>
            <a:ext cx="4522213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4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447A3CB-C03E-E442-A5B7-88E9BBFD8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01" y="284678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LS estimators for Gaussian data</a:t>
            </a:r>
            <a:endParaRPr lang="en-GB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3E9A7F-5F69-2243-BD34-8747AC916EAA}"/>
              </a:ext>
            </a:extLst>
          </p:cNvPr>
          <p:cNvSpPr txBox="1"/>
          <p:nvPr/>
        </p:nvSpPr>
        <p:spPr>
          <a:xfrm>
            <a:off x="593322" y="1145905"/>
            <a:ext cx="3722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Gauss, then we found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B2C3D1-8C9C-A642-9921-15702B2AC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001" y="1015018"/>
            <a:ext cx="4025900" cy="749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3D704E-401A-7641-961A-99797F900BEB}"/>
              </a:ext>
            </a:extLst>
          </p:cNvPr>
          <p:cNvSpPr txBox="1"/>
          <p:nvPr/>
        </p:nvSpPr>
        <p:spPr>
          <a:xfrm>
            <a:off x="549778" y="1906656"/>
            <a:ext cx="6661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extent this (approximately) holds, we can use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BB77BC-198F-CE48-B2EF-9EDD89483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0" y="2533005"/>
            <a:ext cx="2959100" cy="939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F650CF-E2B7-E14E-9FC6-C3D2113528D6}"/>
              </a:ext>
            </a:extLst>
          </p:cNvPr>
          <p:cNvSpPr txBox="1"/>
          <p:nvPr/>
        </p:nvSpPr>
        <p:spPr>
          <a:xfrm>
            <a:off x="564627" y="3505463"/>
            <a:ext cx="6958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 we estimate the inverse covariance matrix with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80B79F-18A6-9046-84A9-5BA8B69DD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505" y="4060452"/>
            <a:ext cx="5245100" cy="939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85A352-2194-9649-8535-01BE38B0478C}"/>
              </a:ext>
            </a:extLst>
          </p:cNvPr>
          <p:cNvSpPr txBox="1"/>
          <p:nvPr/>
        </p:nvSpPr>
        <p:spPr>
          <a:xfrm>
            <a:off x="477542" y="5032412"/>
            <a:ext cx="814881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invert to estimate the covariance matrix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Gaussian data with the linear LS problem,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minimum variance bound (the LS estimators are unbiased and efficient).</a:t>
            </a:r>
          </a:p>
        </p:txBody>
      </p:sp>
    </p:spTree>
    <p:extLst>
      <p:ext uri="{BB962C8B-B14F-4D97-AF65-F5344CB8AC3E}">
        <p14:creationId xmlns:p14="http://schemas.microsoft.com/office/powerpoint/2010/main" val="164982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1BA4575-31E1-D140-85BA-18363BDBB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2933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Covariance from derivatives of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GB" sz="36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2F684C-06E4-B34A-BFAB-4002BFA94EAF}"/>
              </a:ext>
            </a:extLst>
          </p:cNvPr>
          <p:cNvSpPr txBox="1"/>
          <p:nvPr/>
        </p:nvSpPr>
        <p:spPr>
          <a:xfrm>
            <a:off x="377735" y="957882"/>
            <a:ext cx="8650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what programs like 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curve_fit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(derivatives computed numerically).  Example with straight-line fit gives: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664A86-8057-DD4B-98C2-2E05CB5DD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48" y="4742038"/>
            <a:ext cx="4093200" cy="12290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919E2E-40D2-3148-B1A7-4A9C54935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629" y="1999168"/>
            <a:ext cx="3450771" cy="24230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F2522E-6B4E-E949-BE6A-F47A06F8A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467" y="2318309"/>
            <a:ext cx="1907653" cy="118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501FDB4-9B84-614B-966A-FB477B4CBE49}"/>
              </a:ext>
            </a:extLst>
          </p:cNvPr>
          <p:cNvGrpSpPr/>
          <p:nvPr/>
        </p:nvGrpSpPr>
        <p:grpSpPr>
          <a:xfrm>
            <a:off x="5159829" y="4143302"/>
            <a:ext cx="3616222" cy="2173213"/>
            <a:chOff x="5159829" y="4143302"/>
            <a:chExt cx="3616222" cy="21732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1412480-A31D-E143-9C2F-F2980D87C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9829" y="4143302"/>
              <a:ext cx="3233057" cy="217321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43758C5-C84E-2241-BE4A-47AAF2B830B1}"/>
                </a:ext>
              </a:extLst>
            </p:cNvPr>
            <p:cNvSpPr txBox="1"/>
            <p:nvPr/>
          </p:nvSpPr>
          <p:spPr>
            <a:xfrm>
              <a:off x="8031937" y="5262566"/>
              <a:ext cx="74411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,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504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C49EAC6-252E-CA4A-BD8B-C22CA2FF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01" y="88731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contour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l-GR" sz="36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l-GR" sz="36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102469-2A2E-B24D-8503-517AF889D8B1}"/>
              </a:ext>
            </a:extLst>
          </p:cNvPr>
          <p:cNvSpPr txBox="1"/>
          <p:nvPr/>
        </p:nvSpPr>
        <p:spPr>
          <a:xfrm>
            <a:off x="508534" y="890147"/>
            <a:ext cx="7507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linear in the parameters, then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quadratic: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236514-2DAE-6044-8D68-707B80578B14}"/>
              </a:ext>
            </a:extLst>
          </p:cNvPr>
          <p:cNvSpPr txBox="1"/>
          <p:nvPr/>
        </p:nvSpPr>
        <p:spPr>
          <a:xfrm>
            <a:off x="446313" y="3419043"/>
            <a:ext cx="38702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 deviations from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tangents to (hyper-) planes of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943491-D14D-AA41-BCF6-73DB9C55D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591" y="4514392"/>
            <a:ext cx="2489200" cy="571500"/>
          </a:xfrm>
          <a:prstGeom prst="rect">
            <a:avLst/>
          </a:prstGeom>
        </p:spPr>
      </p:pic>
      <p:grpSp>
        <p:nvGrpSpPr>
          <p:cNvPr id="6257" name="Group 6256">
            <a:extLst>
              <a:ext uri="{FF2B5EF4-FFF2-40B4-BE49-F238E27FC236}">
                <a16:creationId xmlns:a16="http://schemas.microsoft.com/office/drawing/2014/main" id="{A09A4CD5-AC90-864F-B727-883AD87001ED}"/>
              </a:ext>
            </a:extLst>
          </p:cNvPr>
          <p:cNvGrpSpPr/>
          <p:nvPr/>
        </p:nvGrpSpPr>
        <p:grpSpPr>
          <a:xfrm>
            <a:off x="4749013" y="3519535"/>
            <a:ext cx="3996720" cy="2960640"/>
            <a:chOff x="4954937" y="3350434"/>
            <a:chExt cx="3996720" cy="296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16CFAB9-3972-7044-B6D5-EB3160E3E6F2}"/>
                    </a:ext>
                  </a:extLst>
                </p14:cNvPr>
                <p14:cNvContentPartPr/>
                <p14:nvPr/>
              </p14:nvContentPartPr>
              <p14:xfrm>
                <a:off x="5344817" y="5753434"/>
                <a:ext cx="2554200" cy="1047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16CFAB9-3972-7044-B6D5-EB3160E3E6F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37257" y="5745874"/>
                  <a:ext cx="256932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28899AD-0D28-0F43-B2F6-368EE9F499D4}"/>
                    </a:ext>
                  </a:extLst>
                </p14:cNvPr>
                <p14:cNvContentPartPr/>
                <p14:nvPr/>
              </p14:nvContentPartPr>
              <p14:xfrm>
                <a:off x="7358657" y="4996354"/>
                <a:ext cx="8280" cy="54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28899AD-0D28-0F43-B2F6-368EE9F499D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351097" y="4988794"/>
                  <a:ext cx="23400" cy="205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B746A44-FB7E-1D4E-BC97-A205F2600B20}"/>
                </a:ext>
              </a:extLst>
            </p:cNvPr>
            <p:cNvGrpSpPr/>
            <p:nvPr/>
          </p:nvGrpSpPr>
          <p:grpSpPr>
            <a:xfrm>
              <a:off x="7990097" y="5856394"/>
              <a:ext cx="325080" cy="401040"/>
              <a:chOff x="7990097" y="5856394"/>
              <a:chExt cx="325080" cy="401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EFB2BED6-6996-C84F-8AB9-41D650C903CC}"/>
                      </a:ext>
                    </a:extLst>
                  </p14:cNvPr>
                  <p14:cNvContentPartPr/>
                  <p14:nvPr/>
                </p14:nvContentPartPr>
                <p14:xfrm>
                  <a:off x="7990097" y="5856394"/>
                  <a:ext cx="207360" cy="25200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EFB2BED6-6996-C84F-8AB9-41D650C903CC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7982537" y="5848834"/>
                    <a:ext cx="222120" cy="26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F96CB143-C90B-8944-A8B4-5DB103E30AEB}"/>
                      </a:ext>
                    </a:extLst>
                  </p14:cNvPr>
                  <p14:cNvContentPartPr/>
                  <p14:nvPr/>
                </p14:nvContentPartPr>
                <p14:xfrm>
                  <a:off x="8043017" y="5982754"/>
                  <a:ext cx="166680" cy="5760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F96CB143-C90B-8944-A8B4-5DB103E30AEB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8035457" y="5975194"/>
                    <a:ext cx="181800" cy="7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95D1C6DE-9A6D-0149-9C56-F7A454F158ED}"/>
                      </a:ext>
                    </a:extLst>
                  </p14:cNvPr>
                  <p14:cNvContentPartPr/>
                  <p14:nvPr/>
                </p14:nvContentPartPr>
                <p14:xfrm>
                  <a:off x="8215457" y="6182914"/>
                  <a:ext cx="99720" cy="7452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95D1C6DE-9A6D-0149-9C56-F7A454F158ED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8207897" y="6175354"/>
                    <a:ext cx="114840" cy="892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005C54E-D1A2-2640-8B07-164303C802DC}"/>
                    </a:ext>
                  </a:extLst>
                </p14:cNvPr>
                <p14:cNvContentPartPr/>
                <p14:nvPr/>
              </p14:nvContentPartPr>
              <p14:xfrm>
                <a:off x="4968617" y="3630514"/>
                <a:ext cx="173160" cy="2847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005C54E-D1A2-2640-8B07-164303C802D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961057" y="3622954"/>
                  <a:ext cx="188280" cy="299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90" name="Group 6189">
              <a:extLst>
                <a:ext uri="{FF2B5EF4-FFF2-40B4-BE49-F238E27FC236}">
                  <a16:creationId xmlns:a16="http://schemas.microsoft.com/office/drawing/2014/main" id="{57E51E10-6647-1C41-80D2-EABE8FD0669A}"/>
                </a:ext>
              </a:extLst>
            </p:cNvPr>
            <p:cNvGrpSpPr/>
            <p:nvPr/>
          </p:nvGrpSpPr>
          <p:grpSpPr>
            <a:xfrm>
              <a:off x="6912257" y="5903554"/>
              <a:ext cx="209160" cy="407520"/>
              <a:chOff x="6912257" y="5903554"/>
              <a:chExt cx="209160" cy="407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94022C3E-8584-4942-BEFA-3FE41BDDA780}"/>
                      </a:ext>
                    </a:extLst>
                  </p14:cNvPr>
                  <p14:cNvContentPartPr/>
                  <p14:nvPr/>
                </p14:nvContentPartPr>
                <p14:xfrm>
                  <a:off x="6912257" y="6022354"/>
                  <a:ext cx="133200" cy="17388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94022C3E-8584-4942-BEFA-3FE41BDDA780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6904697" y="6015154"/>
                    <a:ext cx="148320" cy="18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8EDA4FC4-2B7C-1445-B13F-DD4979DB5CF0}"/>
                      </a:ext>
                    </a:extLst>
                  </p14:cNvPr>
                  <p14:cNvContentPartPr/>
                  <p14:nvPr/>
                </p14:nvContentPartPr>
                <p14:xfrm>
                  <a:off x="6938537" y="6087154"/>
                  <a:ext cx="94680" cy="4176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8EDA4FC4-2B7C-1445-B13F-DD4979DB5CF0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930977" y="6079594"/>
                    <a:ext cx="109800" cy="5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BA284525-AD59-A149-BB93-350F43AF422A}"/>
                      </a:ext>
                    </a:extLst>
                  </p14:cNvPr>
                  <p14:cNvContentPartPr/>
                  <p14:nvPr/>
                </p14:nvContentPartPr>
                <p14:xfrm>
                  <a:off x="6923057" y="5903554"/>
                  <a:ext cx="119160" cy="6192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BA284525-AD59-A149-BB93-350F43AF422A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915497" y="5895994"/>
                    <a:ext cx="134280" cy="7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6189" name="Ink 6188">
                    <a:extLst>
                      <a:ext uri="{FF2B5EF4-FFF2-40B4-BE49-F238E27FC236}">
                        <a16:creationId xmlns:a16="http://schemas.microsoft.com/office/drawing/2014/main" id="{DBA3E169-C7B9-0E4C-B870-B0D8D557CAAA}"/>
                      </a:ext>
                    </a:extLst>
                  </p14:cNvPr>
                  <p14:cNvContentPartPr/>
                  <p14:nvPr/>
                </p14:nvContentPartPr>
                <p14:xfrm>
                  <a:off x="7029617" y="6238714"/>
                  <a:ext cx="91800" cy="72360"/>
                </p14:xfrm>
              </p:contentPart>
            </mc:Choice>
            <mc:Fallback xmlns="">
              <p:pic>
                <p:nvPicPr>
                  <p:cNvPr id="6189" name="Ink 6188">
                    <a:extLst>
                      <a:ext uri="{FF2B5EF4-FFF2-40B4-BE49-F238E27FC236}">
                        <a16:creationId xmlns:a16="http://schemas.microsoft.com/office/drawing/2014/main" id="{DBA3E169-C7B9-0E4C-B870-B0D8D557CAAA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7022417" y="6231154"/>
                    <a:ext cx="106920" cy="87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33FD3E0-6DDD-394A-A4ED-C88CC6DF2691}"/>
                    </a:ext>
                  </a:extLst>
                </p14:cNvPr>
                <p14:cNvContentPartPr/>
                <p14:nvPr/>
              </p14:nvContentPartPr>
              <p14:xfrm>
                <a:off x="5343377" y="3708274"/>
                <a:ext cx="34560" cy="39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33FD3E0-6DDD-394A-A4ED-C88CC6DF269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335817" y="3700714"/>
                  <a:ext cx="4968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997F37A-5E89-3049-9531-CF568B7505B5}"/>
                    </a:ext>
                  </a:extLst>
                </p14:cNvPr>
                <p14:cNvContentPartPr/>
                <p14:nvPr/>
              </p14:nvContentPartPr>
              <p14:xfrm>
                <a:off x="5304137" y="3684874"/>
                <a:ext cx="66240" cy="21297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997F37A-5E89-3049-9531-CF568B7505B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296577" y="3677314"/>
                  <a:ext cx="81360" cy="21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B61FBDD-695D-F047-B80F-2D696FB1740C}"/>
                    </a:ext>
                  </a:extLst>
                </p14:cNvPr>
                <p14:cNvContentPartPr/>
                <p14:nvPr/>
              </p14:nvContentPartPr>
              <p14:xfrm>
                <a:off x="5011457" y="3772714"/>
                <a:ext cx="105480" cy="18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B61FBDD-695D-F047-B80F-2D696FB1740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003897" y="3765154"/>
                  <a:ext cx="1206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E9AD443-1883-D640-91AB-E6A5ACA19CA8}"/>
                    </a:ext>
                  </a:extLst>
                </p14:cNvPr>
                <p14:cNvContentPartPr/>
                <p14:nvPr/>
              </p14:nvContentPartPr>
              <p14:xfrm>
                <a:off x="5137817" y="3938314"/>
                <a:ext cx="9000" cy="1267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E9AD443-1883-D640-91AB-E6A5ACA19CA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130257" y="3930754"/>
                  <a:ext cx="2412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CDC4EA4-8128-FB49-9419-77AA5D6E6F42}"/>
                    </a:ext>
                  </a:extLst>
                </p14:cNvPr>
                <p14:cNvContentPartPr/>
                <p14:nvPr/>
              </p14:nvContentPartPr>
              <p14:xfrm>
                <a:off x="6017297" y="4095634"/>
                <a:ext cx="1697040" cy="1224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CDC4EA4-8128-FB49-9419-77AA5D6E6F4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009737" y="4088074"/>
                  <a:ext cx="1712160" cy="12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096ACDF-C34A-DF4A-A120-751674BFBAD3}"/>
                    </a:ext>
                  </a:extLst>
                </p14:cNvPr>
                <p14:cNvContentPartPr/>
                <p14:nvPr/>
              </p14:nvContentPartPr>
              <p14:xfrm>
                <a:off x="6887417" y="5246554"/>
                <a:ext cx="25200" cy="7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096ACDF-C34A-DF4A-A120-751674BFBAD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879857" y="5238994"/>
                  <a:ext cx="399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E8D6D78-D0A2-1A48-90A8-2A6F19AC35B2}"/>
                    </a:ext>
                  </a:extLst>
                </p14:cNvPr>
                <p14:cNvContentPartPr/>
                <p14:nvPr/>
              </p14:nvContentPartPr>
              <p14:xfrm>
                <a:off x="6803537" y="4669114"/>
                <a:ext cx="61920" cy="540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E8D6D78-D0A2-1A48-90A8-2A6F19AC35B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795977" y="4661554"/>
                  <a:ext cx="7704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4534974-D5AF-0842-917A-238D5115A2CF}"/>
                    </a:ext>
                  </a:extLst>
                </p14:cNvPr>
                <p14:cNvContentPartPr/>
                <p14:nvPr/>
              </p14:nvContentPartPr>
              <p14:xfrm>
                <a:off x="6857897" y="3756874"/>
                <a:ext cx="652320" cy="9241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4534974-D5AF-0842-917A-238D5115A2C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850337" y="3749314"/>
                  <a:ext cx="667440" cy="9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8535F34-7D48-EE4E-A4EC-46F5534A3726}"/>
                    </a:ext>
                  </a:extLst>
                </p14:cNvPr>
                <p14:cNvContentPartPr/>
                <p14:nvPr/>
              </p14:nvContentPartPr>
              <p14:xfrm>
                <a:off x="6823697" y="4561834"/>
                <a:ext cx="115920" cy="123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8535F34-7D48-EE4E-A4EC-46F5534A3726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816137" y="4554274"/>
                  <a:ext cx="13068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8C461F2-71C4-4F44-80EA-B0CD831E6490}"/>
                    </a:ext>
                  </a:extLst>
                </p14:cNvPr>
                <p14:cNvContentPartPr/>
                <p14:nvPr/>
              </p14:nvContentPartPr>
              <p14:xfrm>
                <a:off x="6759977" y="4623394"/>
                <a:ext cx="124560" cy="817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8C461F2-71C4-4F44-80EA-B0CD831E649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752417" y="4615834"/>
                  <a:ext cx="13968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80B492E-290E-D840-8F4A-F770542C2444}"/>
                    </a:ext>
                  </a:extLst>
                </p14:cNvPr>
                <p14:cNvContentPartPr/>
                <p14:nvPr/>
              </p14:nvContentPartPr>
              <p14:xfrm>
                <a:off x="7554497" y="3444034"/>
                <a:ext cx="137520" cy="249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680B492E-290E-D840-8F4A-F770542C244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546937" y="3436474"/>
                  <a:ext cx="15264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589E9EC-420E-DC44-9210-9AB0EDC3276D}"/>
                    </a:ext>
                  </a:extLst>
                </p14:cNvPr>
                <p14:cNvContentPartPr/>
                <p14:nvPr/>
              </p14:nvContentPartPr>
              <p14:xfrm>
                <a:off x="7550177" y="3433234"/>
                <a:ext cx="178920" cy="2682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589E9EC-420E-DC44-9210-9AB0EDC3276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542617" y="3425674"/>
                  <a:ext cx="19404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6ABC9A7-2376-6141-8919-BEC2ADCFEEF5}"/>
                    </a:ext>
                  </a:extLst>
                </p14:cNvPr>
                <p14:cNvContentPartPr/>
                <p14:nvPr/>
              </p14:nvContentPartPr>
              <p14:xfrm>
                <a:off x="7777337" y="3350434"/>
                <a:ext cx="108360" cy="127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6ABC9A7-2376-6141-8919-BEC2ADCFEEF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769777" y="3342874"/>
                  <a:ext cx="12348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06419D5A-50A4-7F48-B888-13BE9FB22E7F}"/>
                    </a:ext>
                  </a:extLst>
                </p14:cNvPr>
                <p14:cNvContentPartPr/>
                <p14:nvPr/>
              </p14:nvContentPartPr>
              <p14:xfrm>
                <a:off x="7783097" y="3646714"/>
                <a:ext cx="184680" cy="889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06419D5A-50A4-7F48-B888-13BE9FB22E7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775537" y="3639154"/>
                  <a:ext cx="19980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E7864BE-85AD-0146-905B-AA91F3F642EA}"/>
                    </a:ext>
                  </a:extLst>
                </p14:cNvPr>
                <p14:cNvContentPartPr/>
                <p14:nvPr/>
              </p14:nvContentPartPr>
              <p14:xfrm>
                <a:off x="8002337" y="3658954"/>
                <a:ext cx="36720" cy="640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E7864BE-85AD-0146-905B-AA91F3F642E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994777" y="3651394"/>
                  <a:ext cx="5184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2189B46-3201-EB40-9CF8-7060B3AF2D1A}"/>
                    </a:ext>
                  </a:extLst>
                </p14:cNvPr>
                <p14:cNvContentPartPr/>
                <p14:nvPr/>
              </p14:nvContentPartPr>
              <p14:xfrm>
                <a:off x="8004497" y="3570394"/>
                <a:ext cx="7560" cy="219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2189B46-3201-EB40-9CF8-7060B3AF2D1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996937" y="3562834"/>
                  <a:ext cx="226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64C1D1A-39E0-C04F-93B0-1E2DC6877DDC}"/>
                    </a:ext>
                  </a:extLst>
                </p14:cNvPr>
                <p14:cNvContentPartPr/>
                <p14:nvPr/>
              </p14:nvContentPartPr>
              <p14:xfrm>
                <a:off x="8081537" y="3652474"/>
                <a:ext cx="91080" cy="662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64C1D1A-39E0-C04F-93B0-1E2DC6877DD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073977" y="3644914"/>
                  <a:ext cx="10620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146A60D-755E-9C4F-B13B-D541E092F646}"/>
                    </a:ext>
                  </a:extLst>
                </p14:cNvPr>
                <p14:cNvContentPartPr/>
                <p14:nvPr/>
              </p14:nvContentPartPr>
              <p14:xfrm>
                <a:off x="7204217" y="4158994"/>
                <a:ext cx="697320" cy="4132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146A60D-755E-9C4F-B13B-D541E092F64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196657" y="4151434"/>
                  <a:ext cx="712440" cy="42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FFE47DE-C347-2847-B1E9-64E9F3AB153F}"/>
                    </a:ext>
                  </a:extLst>
                </p14:cNvPr>
                <p14:cNvContentPartPr/>
                <p14:nvPr/>
              </p14:nvContentPartPr>
              <p14:xfrm>
                <a:off x="7179377" y="4533394"/>
                <a:ext cx="137520" cy="932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1FFE47DE-C347-2847-B1E9-64E9F3AB153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171817" y="4525834"/>
                  <a:ext cx="15264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6AC8201-959E-6E47-B3AC-ECFCBF841597}"/>
                    </a:ext>
                  </a:extLst>
                </p14:cNvPr>
                <p14:cNvContentPartPr/>
                <p14:nvPr/>
              </p14:nvContentPartPr>
              <p14:xfrm>
                <a:off x="7185857" y="4458514"/>
                <a:ext cx="75240" cy="1580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6AC8201-959E-6E47-B3AC-ECFCBF84159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178297" y="4450954"/>
                  <a:ext cx="9000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601C88A-4C3A-3A46-810F-CDE83A7015B2}"/>
                    </a:ext>
                  </a:extLst>
                </p14:cNvPr>
                <p14:cNvContentPartPr/>
                <p14:nvPr/>
              </p14:nvContentPartPr>
              <p14:xfrm>
                <a:off x="8122577" y="4053514"/>
                <a:ext cx="167400" cy="1857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601C88A-4C3A-3A46-810F-CDE83A7015B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115377" y="4045954"/>
                  <a:ext cx="18216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6144" name="Ink 6143">
                  <a:extLst>
                    <a:ext uri="{FF2B5EF4-FFF2-40B4-BE49-F238E27FC236}">
                      <a16:creationId xmlns:a16="http://schemas.microsoft.com/office/drawing/2014/main" id="{D2F33A2C-8B32-A744-AB5C-69EAB9192B7B}"/>
                    </a:ext>
                  </a:extLst>
                </p14:cNvPr>
                <p14:cNvContentPartPr/>
                <p14:nvPr/>
              </p14:nvContentPartPr>
              <p14:xfrm>
                <a:off x="8094497" y="4016794"/>
                <a:ext cx="169560" cy="246240"/>
              </p14:xfrm>
            </p:contentPart>
          </mc:Choice>
          <mc:Fallback xmlns="">
            <p:pic>
              <p:nvPicPr>
                <p:cNvPr id="6144" name="Ink 6143">
                  <a:extLst>
                    <a:ext uri="{FF2B5EF4-FFF2-40B4-BE49-F238E27FC236}">
                      <a16:creationId xmlns:a16="http://schemas.microsoft.com/office/drawing/2014/main" id="{D2F33A2C-8B32-A744-AB5C-69EAB9192B7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086937" y="4009234"/>
                  <a:ext cx="18468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6145" name="Ink 6144">
                  <a:extLst>
                    <a:ext uri="{FF2B5EF4-FFF2-40B4-BE49-F238E27FC236}">
                      <a16:creationId xmlns:a16="http://schemas.microsoft.com/office/drawing/2014/main" id="{A4BA5F4B-912D-BE45-856D-EA2F43AE0BF2}"/>
                    </a:ext>
                  </a:extLst>
                </p14:cNvPr>
                <p14:cNvContentPartPr/>
                <p14:nvPr/>
              </p14:nvContentPartPr>
              <p14:xfrm>
                <a:off x="8337497" y="3849034"/>
                <a:ext cx="116640" cy="126720"/>
              </p14:xfrm>
            </p:contentPart>
          </mc:Choice>
          <mc:Fallback xmlns="">
            <p:pic>
              <p:nvPicPr>
                <p:cNvPr id="6145" name="Ink 6144">
                  <a:extLst>
                    <a:ext uri="{FF2B5EF4-FFF2-40B4-BE49-F238E27FC236}">
                      <a16:creationId xmlns:a16="http://schemas.microsoft.com/office/drawing/2014/main" id="{A4BA5F4B-912D-BE45-856D-EA2F43AE0BF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329937" y="3841474"/>
                  <a:ext cx="1314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146" name="Ink 6145">
                  <a:extLst>
                    <a:ext uri="{FF2B5EF4-FFF2-40B4-BE49-F238E27FC236}">
                      <a16:creationId xmlns:a16="http://schemas.microsoft.com/office/drawing/2014/main" id="{F78ECAFD-D9EE-4248-A5DF-1D89C92FD5AF}"/>
                    </a:ext>
                  </a:extLst>
                </p14:cNvPr>
                <p14:cNvContentPartPr/>
                <p14:nvPr/>
              </p14:nvContentPartPr>
              <p14:xfrm>
                <a:off x="8624057" y="4063954"/>
                <a:ext cx="97560" cy="29160"/>
              </p14:xfrm>
            </p:contentPart>
          </mc:Choice>
          <mc:Fallback xmlns="">
            <p:pic>
              <p:nvPicPr>
                <p:cNvPr id="6146" name="Ink 6145">
                  <a:extLst>
                    <a:ext uri="{FF2B5EF4-FFF2-40B4-BE49-F238E27FC236}">
                      <a16:creationId xmlns:a16="http://schemas.microsoft.com/office/drawing/2014/main" id="{F78ECAFD-D9EE-4248-A5DF-1D89C92FD5A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616497" y="4056754"/>
                  <a:ext cx="1126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148" name="Ink 6147">
                  <a:extLst>
                    <a:ext uri="{FF2B5EF4-FFF2-40B4-BE49-F238E27FC236}">
                      <a16:creationId xmlns:a16="http://schemas.microsoft.com/office/drawing/2014/main" id="{D34DD8E3-948B-2343-870C-31A18F95EE99}"/>
                    </a:ext>
                  </a:extLst>
                </p14:cNvPr>
                <p14:cNvContentPartPr/>
                <p14:nvPr/>
              </p14:nvContentPartPr>
              <p14:xfrm>
                <a:off x="8619377" y="4169074"/>
                <a:ext cx="119160" cy="9720"/>
              </p14:xfrm>
            </p:contentPart>
          </mc:Choice>
          <mc:Fallback xmlns="">
            <p:pic>
              <p:nvPicPr>
                <p:cNvPr id="6148" name="Ink 6147">
                  <a:extLst>
                    <a:ext uri="{FF2B5EF4-FFF2-40B4-BE49-F238E27FC236}">
                      <a16:creationId xmlns:a16="http://schemas.microsoft.com/office/drawing/2014/main" id="{D34DD8E3-948B-2343-870C-31A18F95EE9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611817" y="4161514"/>
                  <a:ext cx="13428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165" name="Ink 6164">
                  <a:extLst>
                    <a:ext uri="{FF2B5EF4-FFF2-40B4-BE49-F238E27FC236}">
                      <a16:creationId xmlns:a16="http://schemas.microsoft.com/office/drawing/2014/main" id="{EB20974E-98E2-894E-9F72-70E3B5A9F2BC}"/>
                    </a:ext>
                  </a:extLst>
                </p14:cNvPr>
                <p14:cNvContentPartPr/>
                <p14:nvPr/>
              </p14:nvContentPartPr>
              <p14:xfrm>
                <a:off x="6870137" y="4846954"/>
                <a:ext cx="9720" cy="75960"/>
              </p14:xfrm>
            </p:contentPart>
          </mc:Choice>
          <mc:Fallback xmlns="">
            <p:pic>
              <p:nvPicPr>
                <p:cNvPr id="6165" name="Ink 6164">
                  <a:extLst>
                    <a:ext uri="{FF2B5EF4-FFF2-40B4-BE49-F238E27FC236}">
                      <a16:creationId xmlns:a16="http://schemas.microsoft.com/office/drawing/2014/main" id="{EB20974E-98E2-894E-9F72-70E3B5A9F2B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862577" y="4839394"/>
                  <a:ext cx="2484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166" name="Ink 6165">
                  <a:extLst>
                    <a:ext uri="{FF2B5EF4-FFF2-40B4-BE49-F238E27FC236}">
                      <a16:creationId xmlns:a16="http://schemas.microsoft.com/office/drawing/2014/main" id="{950C9C07-9D68-5845-83CB-D4E72471CCE3}"/>
                    </a:ext>
                  </a:extLst>
                </p14:cNvPr>
                <p14:cNvContentPartPr/>
                <p14:nvPr/>
              </p14:nvContentPartPr>
              <p14:xfrm>
                <a:off x="6868697" y="5039914"/>
                <a:ext cx="8280" cy="83160"/>
              </p14:xfrm>
            </p:contentPart>
          </mc:Choice>
          <mc:Fallback xmlns="">
            <p:pic>
              <p:nvPicPr>
                <p:cNvPr id="6166" name="Ink 6165">
                  <a:extLst>
                    <a:ext uri="{FF2B5EF4-FFF2-40B4-BE49-F238E27FC236}">
                      <a16:creationId xmlns:a16="http://schemas.microsoft.com/office/drawing/2014/main" id="{950C9C07-9D68-5845-83CB-D4E72471CCE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861137" y="5032354"/>
                  <a:ext cx="2340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167" name="Ink 6166">
                  <a:extLst>
                    <a:ext uri="{FF2B5EF4-FFF2-40B4-BE49-F238E27FC236}">
                      <a16:creationId xmlns:a16="http://schemas.microsoft.com/office/drawing/2014/main" id="{57E78377-20B7-8E4D-B223-4D4F8885BBE9}"/>
                    </a:ext>
                  </a:extLst>
                </p14:cNvPr>
                <p14:cNvContentPartPr/>
                <p14:nvPr/>
              </p14:nvContentPartPr>
              <p14:xfrm>
                <a:off x="6874457" y="5235754"/>
                <a:ext cx="6840" cy="86760"/>
              </p14:xfrm>
            </p:contentPart>
          </mc:Choice>
          <mc:Fallback xmlns="">
            <p:pic>
              <p:nvPicPr>
                <p:cNvPr id="6167" name="Ink 6166">
                  <a:extLst>
                    <a:ext uri="{FF2B5EF4-FFF2-40B4-BE49-F238E27FC236}">
                      <a16:creationId xmlns:a16="http://schemas.microsoft.com/office/drawing/2014/main" id="{57E78377-20B7-8E4D-B223-4D4F8885BBE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866897" y="5228194"/>
                  <a:ext cx="2196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168" name="Ink 6167">
                  <a:extLst>
                    <a:ext uri="{FF2B5EF4-FFF2-40B4-BE49-F238E27FC236}">
                      <a16:creationId xmlns:a16="http://schemas.microsoft.com/office/drawing/2014/main" id="{66E0BBCC-5413-0A45-8B54-72F54B8751E7}"/>
                    </a:ext>
                  </a:extLst>
                </p14:cNvPr>
                <p14:cNvContentPartPr/>
                <p14:nvPr/>
              </p14:nvContentPartPr>
              <p14:xfrm>
                <a:off x="6879497" y="5388394"/>
                <a:ext cx="21960" cy="67680"/>
              </p14:xfrm>
            </p:contentPart>
          </mc:Choice>
          <mc:Fallback xmlns="">
            <p:pic>
              <p:nvPicPr>
                <p:cNvPr id="6168" name="Ink 6167">
                  <a:extLst>
                    <a:ext uri="{FF2B5EF4-FFF2-40B4-BE49-F238E27FC236}">
                      <a16:creationId xmlns:a16="http://schemas.microsoft.com/office/drawing/2014/main" id="{66E0BBCC-5413-0A45-8B54-72F54B8751E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871937" y="5380834"/>
                  <a:ext cx="3708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172" name="Ink 6171">
                  <a:extLst>
                    <a:ext uri="{FF2B5EF4-FFF2-40B4-BE49-F238E27FC236}">
                      <a16:creationId xmlns:a16="http://schemas.microsoft.com/office/drawing/2014/main" id="{6B884AA2-67CF-FE42-B879-DBF7988B176F}"/>
                    </a:ext>
                  </a:extLst>
                </p14:cNvPr>
                <p14:cNvContentPartPr/>
                <p14:nvPr/>
              </p14:nvContentPartPr>
              <p14:xfrm>
                <a:off x="5410697" y="4698634"/>
                <a:ext cx="149760" cy="36720"/>
              </p14:xfrm>
            </p:contentPart>
          </mc:Choice>
          <mc:Fallback xmlns="">
            <p:pic>
              <p:nvPicPr>
                <p:cNvPr id="6172" name="Ink 6171">
                  <a:extLst>
                    <a:ext uri="{FF2B5EF4-FFF2-40B4-BE49-F238E27FC236}">
                      <a16:creationId xmlns:a16="http://schemas.microsoft.com/office/drawing/2014/main" id="{6B884AA2-67CF-FE42-B879-DBF7988B176F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403137" y="4691434"/>
                  <a:ext cx="16488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173" name="Ink 6172">
                  <a:extLst>
                    <a:ext uri="{FF2B5EF4-FFF2-40B4-BE49-F238E27FC236}">
                      <a16:creationId xmlns:a16="http://schemas.microsoft.com/office/drawing/2014/main" id="{C32C010B-69A7-0C49-9C8F-E6729257E8B9}"/>
                    </a:ext>
                  </a:extLst>
                </p14:cNvPr>
                <p14:cNvContentPartPr/>
                <p14:nvPr/>
              </p14:nvContentPartPr>
              <p14:xfrm>
                <a:off x="5679977" y="4709074"/>
                <a:ext cx="106200" cy="15480"/>
              </p14:xfrm>
            </p:contentPart>
          </mc:Choice>
          <mc:Fallback xmlns="">
            <p:pic>
              <p:nvPicPr>
                <p:cNvPr id="6173" name="Ink 6172">
                  <a:extLst>
                    <a:ext uri="{FF2B5EF4-FFF2-40B4-BE49-F238E27FC236}">
                      <a16:creationId xmlns:a16="http://schemas.microsoft.com/office/drawing/2014/main" id="{C32C010B-69A7-0C49-9C8F-E6729257E8B9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672417" y="4701514"/>
                  <a:ext cx="12132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174" name="Ink 6173">
                  <a:extLst>
                    <a:ext uri="{FF2B5EF4-FFF2-40B4-BE49-F238E27FC236}">
                      <a16:creationId xmlns:a16="http://schemas.microsoft.com/office/drawing/2014/main" id="{53E64C56-C81F-2542-8119-BA70456EBD71}"/>
                    </a:ext>
                  </a:extLst>
                </p14:cNvPr>
                <p14:cNvContentPartPr/>
                <p14:nvPr/>
              </p14:nvContentPartPr>
              <p14:xfrm>
                <a:off x="5943497" y="4691434"/>
                <a:ext cx="96840" cy="16920"/>
              </p14:xfrm>
            </p:contentPart>
          </mc:Choice>
          <mc:Fallback xmlns="">
            <p:pic>
              <p:nvPicPr>
                <p:cNvPr id="6174" name="Ink 6173">
                  <a:extLst>
                    <a:ext uri="{FF2B5EF4-FFF2-40B4-BE49-F238E27FC236}">
                      <a16:creationId xmlns:a16="http://schemas.microsoft.com/office/drawing/2014/main" id="{53E64C56-C81F-2542-8119-BA70456EBD71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935937" y="4683874"/>
                  <a:ext cx="11196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75" name="Ink 6174">
                  <a:extLst>
                    <a:ext uri="{FF2B5EF4-FFF2-40B4-BE49-F238E27FC236}">
                      <a16:creationId xmlns:a16="http://schemas.microsoft.com/office/drawing/2014/main" id="{442F47D1-EEC9-2C4D-B0FC-674DCB92D257}"/>
                    </a:ext>
                  </a:extLst>
                </p14:cNvPr>
                <p14:cNvContentPartPr/>
                <p14:nvPr/>
              </p14:nvContentPartPr>
              <p14:xfrm>
                <a:off x="6161297" y="4690714"/>
                <a:ext cx="75600" cy="7560"/>
              </p14:xfrm>
            </p:contentPart>
          </mc:Choice>
          <mc:Fallback xmlns="">
            <p:pic>
              <p:nvPicPr>
                <p:cNvPr id="6175" name="Ink 6174">
                  <a:extLst>
                    <a:ext uri="{FF2B5EF4-FFF2-40B4-BE49-F238E27FC236}">
                      <a16:creationId xmlns:a16="http://schemas.microsoft.com/office/drawing/2014/main" id="{442F47D1-EEC9-2C4D-B0FC-674DCB92D25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153737" y="4683154"/>
                  <a:ext cx="9072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76" name="Ink 6175">
                  <a:extLst>
                    <a:ext uri="{FF2B5EF4-FFF2-40B4-BE49-F238E27FC236}">
                      <a16:creationId xmlns:a16="http://schemas.microsoft.com/office/drawing/2014/main" id="{429F4345-30F6-4146-A83C-7AF5A107ADD6}"/>
                    </a:ext>
                  </a:extLst>
                </p14:cNvPr>
                <p14:cNvContentPartPr/>
                <p14:nvPr/>
              </p14:nvContentPartPr>
              <p14:xfrm>
                <a:off x="6422297" y="4670554"/>
                <a:ext cx="88200" cy="17640"/>
              </p14:xfrm>
            </p:contentPart>
          </mc:Choice>
          <mc:Fallback xmlns="">
            <p:pic>
              <p:nvPicPr>
                <p:cNvPr id="6176" name="Ink 6175">
                  <a:extLst>
                    <a:ext uri="{FF2B5EF4-FFF2-40B4-BE49-F238E27FC236}">
                      <a16:creationId xmlns:a16="http://schemas.microsoft.com/office/drawing/2014/main" id="{429F4345-30F6-4146-A83C-7AF5A107ADD6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414737" y="4662994"/>
                  <a:ext cx="10332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177" name="Ink 6176">
                  <a:extLst>
                    <a:ext uri="{FF2B5EF4-FFF2-40B4-BE49-F238E27FC236}">
                      <a16:creationId xmlns:a16="http://schemas.microsoft.com/office/drawing/2014/main" id="{E6B23E57-8544-8442-BA85-2D0564E77236}"/>
                    </a:ext>
                  </a:extLst>
                </p14:cNvPr>
                <p14:cNvContentPartPr/>
                <p14:nvPr/>
              </p14:nvContentPartPr>
              <p14:xfrm>
                <a:off x="6662057" y="4697194"/>
                <a:ext cx="66960" cy="12600"/>
              </p14:xfrm>
            </p:contentPart>
          </mc:Choice>
          <mc:Fallback xmlns="">
            <p:pic>
              <p:nvPicPr>
                <p:cNvPr id="6177" name="Ink 6176">
                  <a:extLst>
                    <a:ext uri="{FF2B5EF4-FFF2-40B4-BE49-F238E27FC236}">
                      <a16:creationId xmlns:a16="http://schemas.microsoft.com/office/drawing/2014/main" id="{E6B23E57-8544-8442-BA85-2D0564E7723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654497" y="4689634"/>
                  <a:ext cx="8208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179" name="Ink 6178">
                  <a:extLst>
                    <a:ext uri="{FF2B5EF4-FFF2-40B4-BE49-F238E27FC236}">
                      <a16:creationId xmlns:a16="http://schemas.microsoft.com/office/drawing/2014/main" id="{DF8B7984-06C6-B049-BECC-7546270B9F6D}"/>
                    </a:ext>
                  </a:extLst>
                </p14:cNvPr>
                <p14:cNvContentPartPr/>
                <p14:nvPr/>
              </p14:nvContentPartPr>
              <p14:xfrm>
                <a:off x="4954937" y="4655794"/>
                <a:ext cx="125280" cy="182520"/>
              </p14:xfrm>
            </p:contentPart>
          </mc:Choice>
          <mc:Fallback xmlns="">
            <p:pic>
              <p:nvPicPr>
                <p:cNvPr id="6179" name="Ink 6178">
                  <a:extLst>
                    <a:ext uri="{FF2B5EF4-FFF2-40B4-BE49-F238E27FC236}">
                      <a16:creationId xmlns:a16="http://schemas.microsoft.com/office/drawing/2014/main" id="{DF8B7984-06C6-B049-BECC-7546270B9F6D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947377" y="4648594"/>
                  <a:ext cx="14040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182" name="Ink 6181">
                  <a:extLst>
                    <a:ext uri="{FF2B5EF4-FFF2-40B4-BE49-F238E27FC236}">
                      <a16:creationId xmlns:a16="http://schemas.microsoft.com/office/drawing/2014/main" id="{05D285F5-4B9A-7E4D-AD44-1B85BEE5197A}"/>
                    </a:ext>
                  </a:extLst>
                </p14:cNvPr>
                <p14:cNvContentPartPr/>
                <p14:nvPr/>
              </p14:nvContentPartPr>
              <p14:xfrm>
                <a:off x="4978337" y="4768474"/>
                <a:ext cx="78840" cy="10440"/>
              </p14:xfrm>
            </p:contentPart>
          </mc:Choice>
          <mc:Fallback xmlns="">
            <p:pic>
              <p:nvPicPr>
                <p:cNvPr id="6182" name="Ink 6181">
                  <a:extLst>
                    <a:ext uri="{FF2B5EF4-FFF2-40B4-BE49-F238E27FC236}">
                      <a16:creationId xmlns:a16="http://schemas.microsoft.com/office/drawing/2014/main" id="{05D285F5-4B9A-7E4D-AD44-1B85BEE5197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970777" y="4760914"/>
                  <a:ext cx="9396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183" name="Ink 6182">
                  <a:extLst>
                    <a:ext uri="{FF2B5EF4-FFF2-40B4-BE49-F238E27FC236}">
                      <a16:creationId xmlns:a16="http://schemas.microsoft.com/office/drawing/2014/main" id="{8758B66D-7522-BD4B-973B-B703B8ECB7BE}"/>
                    </a:ext>
                  </a:extLst>
                </p14:cNvPr>
                <p14:cNvContentPartPr/>
                <p14:nvPr/>
              </p14:nvContentPartPr>
              <p14:xfrm>
                <a:off x="5094257" y="4859194"/>
                <a:ext cx="11880" cy="69120"/>
              </p14:xfrm>
            </p:contentPart>
          </mc:Choice>
          <mc:Fallback xmlns="">
            <p:pic>
              <p:nvPicPr>
                <p:cNvPr id="6183" name="Ink 6182">
                  <a:extLst>
                    <a:ext uri="{FF2B5EF4-FFF2-40B4-BE49-F238E27FC236}">
                      <a16:creationId xmlns:a16="http://schemas.microsoft.com/office/drawing/2014/main" id="{8758B66D-7522-BD4B-973B-B703B8ECB7BE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086697" y="4851634"/>
                  <a:ext cx="2700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184" name="Ink 6183">
                  <a:extLst>
                    <a:ext uri="{FF2B5EF4-FFF2-40B4-BE49-F238E27FC236}">
                      <a16:creationId xmlns:a16="http://schemas.microsoft.com/office/drawing/2014/main" id="{5A1F6EE9-B048-F34C-B9DF-70AB76BB21A6}"/>
                    </a:ext>
                  </a:extLst>
                </p14:cNvPr>
                <p14:cNvContentPartPr/>
                <p14:nvPr/>
              </p14:nvContentPartPr>
              <p14:xfrm>
                <a:off x="4984817" y="4488394"/>
                <a:ext cx="109080" cy="109800"/>
              </p14:xfrm>
            </p:contentPart>
          </mc:Choice>
          <mc:Fallback xmlns="">
            <p:pic>
              <p:nvPicPr>
                <p:cNvPr id="6184" name="Ink 6183">
                  <a:extLst>
                    <a:ext uri="{FF2B5EF4-FFF2-40B4-BE49-F238E27FC236}">
                      <a16:creationId xmlns:a16="http://schemas.microsoft.com/office/drawing/2014/main" id="{5A1F6EE9-B048-F34C-B9DF-70AB76BB21A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977257" y="4480834"/>
                  <a:ext cx="1242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193" name="Ink 6192">
                  <a:extLst>
                    <a:ext uri="{FF2B5EF4-FFF2-40B4-BE49-F238E27FC236}">
                      <a16:creationId xmlns:a16="http://schemas.microsoft.com/office/drawing/2014/main" id="{7BEA7E76-F6DF-5A48-BB88-C9078027BA33}"/>
                    </a:ext>
                  </a:extLst>
                </p14:cNvPr>
                <p14:cNvContentPartPr/>
                <p14:nvPr/>
              </p14:nvContentPartPr>
              <p14:xfrm>
                <a:off x="6041417" y="4430434"/>
                <a:ext cx="14760" cy="117000"/>
              </p14:xfrm>
            </p:contentPart>
          </mc:Choice>
          <mc:Fallback xmlns="">
            <p:pic>
              <p:nvPicPr>
                <p:cNvPr id="6193" name="Ink 6192">
                  <a:extLst>
                    <a:ext uri="{FF2B5EF4-FFF2-40B4-BE49-F238E27FC236}">
                      <a16:creationId xmlns:a16="http://schemas.microsoft.com/office/drawing/2014/main" id="{7BEA7E76-F6DF-5A48-BB88-C9078027BA3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033857" y="4422874"/>
                  <a:ext cx="2988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194" name="Ink 6193">
                  <a:extLst>
                    <a:ext uri="{FF2B5EF4-FFF2-40B4-BE49-F238E27FC236}">
                      <a16:creationId xmlns:a16="http://schemas.microsoft.com/office/drawing/2014/main" id="{4B5EFE42-222C-F641-84A1-EA141AEAC463}"/>
                    </a:ext>
                  </a:extLst>
                </p14:cNvPr>
                <p14:cNvContentPartPr/>
                <p14:nvPr/>
              </p14:nvContentPartPr>
              <p14:xfrm>
                <a:off x="6074177" y="4680634"/>
                <a:ext cx="360" cy="132480"/>
              </p14:xfrm>
            </p:contentPart>
          </mc:Choice>
          <mc:Fallback xmlns="">
            <p:pic>
              <p:nvPicPr>
                <p:cNvPr id="6194" name="Ink 6193">
                  <a:extLst>
                    <a:ext uri="{FF2B5EF4-FFF2-40B4-BE49-F238E27FC236}">
                      <a16:creationId xmlns:a16="http://schemas.microsoft.com/office/drawing/2014/main" id="{4B5EFE42-222C-F641-84A1-EA141AEAC463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066617" y="4673074"/>
                  <a:ext cx="1548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195" name="Ink 6194">
                  <a:extLst>
                    <a:ext uri="{FF2B5EF4-FFF2-40B4-BE49-F238E27FC236}">
                      <a16:creationId xmlns:a16="http://schemas.microsoft.com/office/drawing/2014/main" id="{347CB9DC-666D-E147-81B5-47CEDC9AA856}"/>
                    </a:ext>
                  </a:extLst>
                </p14:cNvPr>
                <p14:cNvContentPartPr/>
                <p14:nvPr/>
              </p14:nvContentPartPr>
              <p14:xfrm>
                <a:off x="6095777" y="5018314"/>
                <a:ext cx="9720" cy="103320"/>
              </p14:xfrm>
            </p:contentPart>
          </mc:Choice>
          <mc:Fallback xmlns="">
            <p:pic>
              <p:nvPicPr>
                <p:cNvPr id="6195" name="Ink 6194">
                  <a:extLst>
                    <a:ext uri="{FF2B5EF4-FFF2-40B4-BE49-F238E27FC236}">
                      <a16:creationId xmlns:a16="http://schemas.microsoft.com/office/drawing/2014/main" id="{347CB9DC-666D-E147-81B5-47CEDC9AA856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088217" y="5010754"/>
                  <a:ext cx="2484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205" name="Ink 6204">
                  <a:extLst>
                    <a:ext uri="{FF2B5EF4-FFF2-40B4-BE49-F238E27FC236}">
                      <a16:creationId xmlns:a16="http://schemas.microsoft.com/office/drawing/2014/main" id="{1B0B3BEA-4615-3844-8BF6-361B34A7E368}"/>
                    </a:ext>
                  </a:extLst>
                </p14:cNvPr>
                <p14:cNvContentPartPr/>
                <p14:nvPr/>
              </p14:nvContentPartPr>
              <p14:xfrm>
                <a:off x="6672857" y="5340154"/>
                <a:ext cx="112680" cy="27360"/>
              </p14:xfrm>
            </p:contentPart>
          </mc:Choice>
          <mc:Fallback xmlns="">
            <p:pic>
              <p:nvPicPr>
                <p:cNvPr id="6205" name="Ink 6204">
                  <a:extLst>
                    <a:ext uri="{FF2B5EF4-FFF2-40B4-BE49-F238E27FC236}">
                      <a16:creationId xmlns:a16="http://schemas.microsoft.com/office/drawing/2014/main" id="{1B0B3BEA-4615-3844-8BF6-361B34A7E36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665297" y="5332954"/>
                  <a:ext cx="1278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206" name="Ink 6205">
                  <a:extLst>
                    <a:ext uri="{FF2B5EF4-FFF2-40B4-BE49-F238E27FC236}">
                      <a16:creationId xmlns:a16="http://schemas.microsoft.com/office/drawing/2014/main" id="{C00139F6-ECF5-2C4C-83F4-B9CF1A29B76C}"/>
                    </a:ext>
                  </a:extLst>
                </p14:cNvPr>
                <p14:cNvContentPartPr/>
                <p14:nvPr/>
              </p14:nvContentPartPr>
              <p14:xfrm>
                <a:off x="7019537" y="5387314"/>
                <a:ext cx="99000" cy="26640"/>
              </p14:xfrm>
            </p:contentPart>
          </mc:Choice>
          <mc:Fallback xmlns="">
            <p:pic>
              <p:nvPicPr>
                <p:cNvPr id="6206" name="Ink 6205">
                  <a:extLst>
                    <a:ext uri="{FF2B5EF4-FFF2-40B4-BE49-F238E27FC236}">
                      <a16:creationId xmlns:a16="http://schemas.microsoft.com/office/drawing/2014/main" id="{C00139F6-ECF5-2C4C-83F4-B9CF1A29B76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011977" y="5380114"/>
                  <a:ext cx="1141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207" name="Ink 6206">
                  <a:extLst>
                    <a:ext uri="{FF2B5EF4-FFF2-40B4-BE49-F238E27FC236}">
                      <a16:creationId xmlns:a16="http://schemas.microsoft.com/office/drawing/2014/main" id="{452FE68A-0F31-CC4C-BD93-2DC21270CA1A}"/>
                    </a:ext>
                  </a:extLst>
                </p14:cNvPr>
                <p14:cNvContentPartPr/>
                <p14:nvPr/>
              </p14:nvContentPartPr>
              <p14:xfrm>
                <a:off x="7227977" y="5358514"/>
                <a:ext cx="135360" cy="16920"/>
              </p14:xfrm>
            </p:contentPart>
          </mc:Choice>
          <mc:Fallback xmlns="">
            <p:pic>
              <p:nvPicPr>
                <p:cNvPr id="6207" name="Ink 6206">
                  <a:extLst>
                    <a:ext uri="{FF2B5EF4-FFF2-40B4-BE49-F238E27FC236}">
                      <a16:creationId xmlns:a16="http://schemas.microsoft.com/office/drawing/2014/main" id="{452FE68A-0F31-CC4C-BD93-2DC21270CA1A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220417" y="5350954"/>
                  <a:ext cx="15048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208" name="Ink 6207">
                  <a:extLst>
                    <a:ext uri="{FF2B5EF4-FFF2-40B4-BE49-F238E27FC236}">
                      <a16:creationId xmlns:a16="http://schemas.microsoft.com/office/drawing/2014/main" id="{4D13A5CC-DDFB-0748-AF65-BE54D710111E}"/>
                    </a:ext>
                  </a:extLst>
                </p14:cNvPr>
                <p14:cNvContentPartPr/>
                <p14:nvPr/>
              </p14:nvContentPartPr>
              <p14:xfrm>
                <a:off x="7478177" y="5318554"/>
                <a:ext cx="208080" cy="58320"/>
              </p14:xfrm>
            </p:contentPart>
          </mc:Choice>
          <mc:Fallback xmlns="">
            <p:pic>
              <p:nvPicPr>
                <p:cNvPr id="6208" name="Ink 6207">
                  <a:extLst>
                    <a:ext uri="{FF2B5EF4-FFF2-40B4-BE49-F238E27FC236}">
                      <a16:creationId xmlns:a16="http://schemas.microsoft.com/office/drawing/2014/main" id="{4D13A5CC-DDFB-0748-AF65-BE54D710111E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470617" y="5310994"/>
                  <a:ext cx="22284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191" name="Ink 6190">
                  <a:extLst>
                    <a:ext uri="{FF2B5EF4-FFF2-40B4-BE49-F238E27FC236}">
                      <a16:creationId xmlns:a16="http://schemas.microsoft.com/office/drawing/2014/main" id="{DF599D62-106A-AB40-8D89-D55AAB8CF14F}"/>
                    </a:ext>
                  </a:extLst>
                </p14:cNvPr>
                <p14:cNvContentPartPr/>
                <p14:nvPr/>
              </p14:nvContentPartPr>
              <p14:xfrm>
                <a:off x="6019457" y="3861994"/>
                <a:ext cx="14760" cy="184680"/>
              </p14:xfrm>
            </p:contentPart>
          </mc:Choice>
          <mc:Fallback xmlns="">
            <p:pic>
              <p:nvPicPr>
                <p:cNvPr id="6191" name="Ink 6190">
                  <a:extLst>
                    <a:ext uri="{FF2B5EF4-FFF2-40B4-BE49-F238E27FC236}">
                      <a16:creationId xmlns:a16="http://schemas.microsoft.com/office/drawing/2014/main" id="{DF599D62-106A-AB40-8D89-D55AAB8CF14F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012257" y="3854434"/>
                  <a:ext cx="2988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192" name="Ink 6191">
                  <a:extLst>
                    <a:ext uri="{FF2B5EF4-FFF2-40B4-BE49-F238E27FC236}">
                      <a16:creationId xmlns:a16="http://schemas.microsoft.com/office/drawing/2014/main" id="{FF5FFC27-6034-4448-91DC-2730FB768D64}"/>
                    </a:ext>
                  </a:extLst>
                </p14:cNvPr>
                <p14:cNvContentPartPr/>
                <p14:nvPr/>
              </p14:nvContentPartPr>
              <p14:xfrm>
                <a:off x="6030617" y="4147114"/>
                <a:ext cx="10440" cy="136080"/>
              </p14:xfrm>
            </p:contentPart>
          </mc:Choice>
          <mc:Fallback xmlns="">
            <p:pic>
              <p:nvPicPr>
                <p:cNvPr id="6192" name="Ink 6191">
                  <a:extLst>
                    <a:ext uri="{FF2B5EF4-FFF2-40B4-BE49-F238E27FC236}">
                      <a16:creationId xmlns:a16="http://schemas.microsoft.com/office/drawing/2014/main" id="{FF5FFC27-6034-4448-91DC-2730FB768D6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023057" y="4139914"/>
                  <a:ext cx="2556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6210" name="Ink 6209">
                  <a:extLst>
                    <a:ext uri="{FF2B5EF4-FFF2-40B4-BE49-F238E27FC236}">
                      <a16:creationId xmlns:a16="http://schemas.microsoft.com/office/drawing/2014/main" id="{3CAB8054-5268-6044-B4F5-B779DC029D3E}"/>
                    </a:ext>
                  </a:extLst>
                </p14:cNvPr>
                <p14:cNvContentPartPr/>
                <p14:nvPr/>
              </p14:nvContentPartPr>
              <p14:xfrm>
                <a:off x="5377577" y="4122634"/>
                <a:ext cx="133920" cy="10440"/>
              </p14:xfrm>
            </p:contentPart>
          </mc:Choice>
          <mc:Fallback xmlns="">
            <p:pic>
              <p:nvPicPr>
                <p:cNvPr id="6210" name="Ink 6209">
                  <a:extLst>
                    <a:ext uri="{FF2B5EF4-FFF2-40B4-BE49-F238E27FC236}">
                      <a16:creationId xmlns:a16="http://schemas.microsoft.com/office/drawing/2014/main" id="{3CAB8054-5268-6044-B4F5-B779DC029D3E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370017" y="4115074"/>
                  <a:ext cx="14904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6211" name="Ink 6210">
                  <a:extLst>
                    <a:ext uri="{FF2B5EF4-FFF2-40B4-BE49-F238E27FC236}">
                      <a16:creationId xmlns:a16="http://schemas.microsoft.com/office/drawing/2014/main" id="{ED408C36-59C0-AA42-87C3-38558D6D13F9}"/>
                    </a:ext>
                  </a:extLst>
                </p14:cNvPr>
                <p14:cNvContentPartPr/>
                <p14:nvPr/>
              </p14:nvContentPartPr>
              <p14:xfrm>
                <a:off x="5638577" y="4104634"/>
                <a:ext cx="199080" cy="21240"/>
              </p14:xfrm>
            </p:contentPart>
          </mc:Choice>
          <mc:Fallback xmlns="">
            <p:pic>
              <p:nvPicPr>
                <p:cNvPr id="6211" name="Ink 6210">
                  <a:extLst>
                    <a:ext uri="{FF2B5EF4-FFF2-40B4-BE49-F238E27FC236}">
                      <a16:creationId xmlns:a16="http://schemas.microsoft.com/office/drawing/2014/main" id="{ED408C36-59C0-AA42-87C3-38558D6D13F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631017" y="4097074"/>
                  <a:ext cx="2142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6212" name="Ink 6211">
                  <a:extLst>
                    <a:ext uri="{FF2B5EF4-FFF2-40B4-BE49-F238E27FC236}">
                      <a16:creationId xmlns:a16="http://schemas.microsoft.com/office/drawing/2014/main" id="{6E272188-3C73-E341-B017-49F96495F0FE}"/>
                    </a:ext>
                  </a:extLst>
                </p14:cNvPr>
                <p14:cNvContentPartPr/>
                <p14:nvPr/>
              </p14:nvContentPartPr>
              <p14:xfrm>
                <a:off x="6063017" y="4039114"/>
                <a:ext cx="156240" cy="16920"/>
              </p14:xfrm>
            </p:contentPart>
          </mc:Choice>
          <mc:Fallback xmlns="">
            <p:pic>
              <p:nvPicPr>
                <p:cNvPr id="6212" name="Ink 6211">
                  <a:extLst>
                    <a:ext uri="{FF2B5EF4-FFF2-40B4-BE49-F238E27FC236}">
                      <a16:creationId xmlns:a16="http://schemas.microsoft.com/office/drawing/2014/main" id="{6E272188-3C73-E341-B017-49F96495F0FE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055457" y="4031554"/>
                  <a:ext cx="17136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6213" name="Ink 6212">
                  <a:extLst>
                    <a:ext uri="{FF2B5EF4-FFF2-40B4-BE49-F238E27FC236}">
                      <a16:creationId xmlns:a16="http://schemas.microsoft.com/office/drawing/2014/main" id="{D9C221FE-6E27-364D-A777-6171E9B57F2D}"/>
                    </a:ext>
                  </a:extLst>
                </p14:cNvPr>
                <p14:cNvContentPartPr/>
                <p14:nvPr/>
              </p14:nvContentPartPr>
              <p14:xfrm>
                <a:off x="6248057" y="4061794"/>
                <a:ext cx="188280" cy="11160"/>
              </p14:xfrm>
            </p:contentPart>
          </mc:Choice>
          <mc:Fallback xmlns="">
            <p:pic>
              <p:nvPicPr>
                <p:cNvPr id="6213" name="Ink 6212">
                  <a:extLst>
                    <a:ext uri="{FF2B5EF4-FFF2-40B4-BE49-F238E27FC236}">
                      <a16:creationId xmlns:a16="http://schemas.microsoft.com/office/drawing/2014/main" id="{D9C221FE-6E27-364D-A777-6171E9B57F2D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240857" y="4054234"/>
                  <a:ext cx="2034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6215" name="Ink 6214">
                  <a:extLst>
                    <a:ext uri="{FF2B5EF4-FFF2-40B4-BE49-F238E27FC236}">
                      <a16:creationId xmlns:a16="http://schemas.microsoft.com/office/drawing/2014/main" id="{2257333F-48EE-D748-90BF-3CDDC112EF56}"/>
                    </a:ext>
                  </a:extLst>
                </p14:cNvPr>
                <p14:cNvContentPartPr/>
                <p14:nvPr/>
              </p14:nvContentPartPr>
              <p14:xfrm>
                <a:off x="7728737" y="4778554"/>
                <a:ext cx="7560" cy="6120"/>
              </p14:xfrm>
            </p:contentPart>
          </mc:Choice>
          <mc:Fallback xmlns="">
            <p:pic>
              <p:nvPicPr>
                <p:cNvPr id="6215" name="Ink 6214">
                  <a:extLst>
                    <a:ext uri="{FF2B5EF4-FFF2-40B4-BE49-F238E27FC236}">
                      <a16:creationId xmlns:a16="http://schemas.microsoft.com/office/drawing/2014/main" id="{2257333F-48EE-D748-90BF-3CDDC112EF5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721177" y="4770994"/>
                  <a:ext cx="226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6150" name="Ink 6149">
                  <a:extLst>
                    <a:ext uri="{FF2B5EF4-FFF2-40B4-BE49-F238E27FC236}">
                      <a16:creationId xmlns:a16="http://schemas.microsoft.com/office/drawing/2014/main" id="{2A86E705-6E42-E242-88A8-1B81688FF928}"/>
                    </a:ext>
                  </a:extLst>
                </p14:cNvPr>
                <p14:cNvContentPartPr/>
                <p14:nvPr/>
              </p14:nvContentPartPr>
              <p14:xfrm>
                <a:off x="7800377" y="4526194"/>
                <a:ext cx="202680" cy="172440"/>
              </p14:xfrm>
            </p:contentPart>
          </mc:Choice>
          <mc:Fallback xmlns="">
            <p:pic>
              <p:nvPicPr>
                <p:cNvPr id="6150" name="Ink 6149">
                  <a:extLst>
                    <a:ext uri="{FF2B5EF4-FFF2-40B4-BE49-F238E27FC236}">
                      <a16:creationId xmlns:a16="http://schemas.microsoft.com/office/drawing/2014/main" id="{2A86E705-6E42-E242-88A8-1B81688FF928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792817" y="4518634"/>
                  <a:ext cx="2178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6151" name="Ink 6150">
                  <a:extLst>
                    <a:ext uri="{FF2B5EF4-FFF2-40B4-BE49-F238E27FC236}">
                      <a16:creationId xmlns:a16="http://schemas.microsoft.com/office/drawing/2014/main" id="{4773B7C0-ED0A-A748-9691-851A88E24819}"/>
                    </a:ext>
                  </a:extLst>
                </p14:cNvPr>
                <p14:cNvContentPartPr/>
                <p14:nvPr/>
              </p14:nvContentPartPr>
              <p14:xfrm>
                <a:off x="7847537" y="4484794"/>
                <a:ext cx="134640" cy="234000"/>
              </p14:xfrm>
            </p:contentPart>
          </mc:Choice>
          <mc:Fallback xmlns="">
            <p:pic>
              <p:nvPicPr>
                <p:cNvPr id="6151" name="Ink 6150">
                  <a:extLst>
                    <a:ext uri="{FF2B5EF4-FFF2-40B4-BE49-F238E27FC236}">
                      <a16:creationId xmlns:a16="http://schemas.microsoft.com/office/drawing/2014/main" id="{4773B7C0-ED0A-A748-9691-851A88E24819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839977" y="4477234"/>
                  <a:ext cx="14976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155" name="Ink 6154">
                  <a:extLst>
                    <a:ext uri="{FF2B5EF4-FFF2-40B4-BE49-F238E27FC236}">
                      <a16:creationId xmlns:a16="http://schemas.microsoft.com/office/drawing/2014/main" id="{21F511C3-2D40-AF41-9C36-EFE0B5F5D5EC}"/>
                    </a:ext>
                  </a:extLst>
                </p14:cNvPr>
                <p14:cNvContentPartPr/>
                <p14:nvPr/>
              </p14:nvContentPartPr>
              <p14:xfrm>
                <a:off x="8006657" y="4408474"/>
                <a:ext cx="148320" cy="85320"/>
              </p14:xfrm>
            </p:contentPart>
          </mc:Choice>
          <mc:Fallback xmlns="">
            <p:pic>
              <p:nvPicPr>
                <p:cNvPr id="6155" name="Ink 6154">
                  <a:extLst>
                    <a:ext uri="{FF2B5EF4-FFF2-40B4-BE49-F238E27FC236}">
                      <a16:creationId xmlns:a16="http://schemas.microsoft.com/office/drawing/2014/main" id="{21F511C3-2D40-AF41-9C36-EFE0B5F5D5EC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999097" y="4400914"/>
                  <a:ext cx="16344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6157" name="Ink 6156">
                  <a:extLst>
                    <a:ext uri="{FF2B5EF4-FFF2-40B4-BE49-F238E27FC236}">
                      <a16:creationId xmlns:a16="http://schemas.microsoft.com/office/drawing/2014/main" id="{AF1A60F4-27E0-7041-B589-C3A8A5BCF6C0}"/>
                    </a:ext>
                  </a:extLst>
                </p14:cNvPr>
                <p14:cNvContentPartPr/>
                <p14:nvPr/>
              </p14:nvContentPartPr>
              <p14:xfrm>
                <a:off x="8088017" y="4711954"/>
                <a:ext cx="208080" cy="61920"/>
              </p14:xfrm>
            </p:contentPart>
          </mc:Choice>
          <mc:Fallback xmlns="">
            <p:pic>
              <p:nvPicPr>
                <p:cNvPr id="6157" name="Ink 6156">
                  <a:extLst>
                    <a:ext uri="{FF2B5EF4-FFF2-40B4-BE49-F238E27FC236}">
                      <a16:creationId xmlns:a16="http://schemas.microsoft.com/office/drawing/2014/main" id="{AF1A60F4-27E0-7041-B589-C3A8A5BCF6C0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080457" y="4704394"/>
                  <a:ext cx="22284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6158" name="Ink 6157">
                  <a:extLst>
                    <a:ext uri="{FF2B5EF4-FFF2-40B4-BE49-F238E27FC236}">
                      <a16:creationId xmlns:a16="http://schemas.microsoft.com/office/drawing/2014/main" id="{BD138390-1C66-6C4B-AECB-5EDCC824B135}"/>
                    </a:ext>
                  </a:extLst>
                </p14:cNvPr>
                <p14:cNvContentPartPr/>
                <p14:nvPr/>
              </p14:nvContentPartPr>
              <p14:xfrm>
                <a:off x="8328857" y="4684954"/>
                <a:ext cx="29520" cy="66960"/>
              </p14:xfrm>
            </p:contentPart>
          </mc:Choice>
          <mc:Fallback xmlns="">
            <p:pic>
              <p:nvPicPr>
                <p:cNvPr id="6158" name="Ink 6157">
                  <a:extLst>
                    <a:ext uri="{FF2B5EF4-FFF2-40B4-BE49-F238E27FC236}">
                      <a16:creationId xmlns:a16="http://schemas.microsoft.com/office/drawing/2014/main" id="{BD138390-1C66-6C4B-AECB-5EDCC824B135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8321297" y="4677394"/>
                  <a:ext cx="4428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159" name="Ink 6158">
                  <a:extLst>
                    <a:ext uri="{FF2B5EF4-FFF2-40B4-BE49-F238E27FC236}">
                      <a16:creationId xmlns:a16="http://schemas.microsoft.com/office/drawing/2014/main" id="{73ACCA59-0342-B342-ACF0-6C58463A3B86}"/>
                    </a:ext>
                  </a:extLst>
                </p14:cNvPr>
                <p14:cNvContentPartPr/>
                <p14:nvPr/>
              </p14:nvContentPartPr>
              <p14:xfrm>
                <a:off x="8338217" y="4592074"/>
                <a:ext cx="6120" cy="1800"/>
              </p14:xfrm>
            </p:contentPart>
          </mc:Choice>
          <mc:Fallback xmlns="">
            <p:pic>
              <p:nvPicPr>
                <p:cNvPr id="6159" name="Ink 6158">
                  <a:extLst>
                    <a:ext uri="{FF2B5EF4-FFF2-40B4-BE49-F238E27FC236}">
                      <a16:creationId xmlns:a16="http://schemas.microsoft.com/office/drawing/2014/main" id="{73ACCA59-0342-B342-ACF0-6C58463A3B8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330657" y="4584514"/>
                  <a:ext cx="21240" cy="1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6160" name="Ink 6159">
                  <a:extLst>
                    <a:ext uri="{FF2B5EF4-FFF2-40B4-BE49-F238E27FC236}">
                      <a16:creationId xmlns:a16="http://schemas.microsoft.com/office/drawing/2014/main" id="{088F3245-50CC-EA4E-9143-B6A2F6DB2D6F}"/>
                    </a:ext>
                  </a:extLst>
                </p14:cNvPr>
                <p14:cNvContentPartPr/>
                <p14:nvPr/>
              </p14:nvContentPartPr>
              <p14:xfrm>
                <a:off x="8408777" y="4682794"/>
                <a:ext cx="156960" cy="59040"/>
              </p14:xfrm>
            </p:contentPart>
          </mc:Choice>
          <mc:Fallback xmlns="">
            <p:pic>
              <p:nvPicPr>
                <p:cNvPr id="6160" name="Ink 6159">
                  <a:extLst>
                    <a:ext uri="{FF2B5EF4-FFF2-40B4-BE49-F238E27FC236}">
                      <a16:creationId xmlns:a16="http://schemas.microsoft.com/office/drawing/2014/main" id="{088F3245-50CC-EA4E-9143-B6A2F6DB2D6F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401217" y="4675234"/>
                  <a:ext cx="17208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6161" name="Ink 6160">
                  <a:extLst>
                    <a:ext uri="{FF2B5EF4-FFF2-40B4-BE49-F238E27FC236}">
                      <a16:creationId xmlns:a16="http://schemas.microsoft.com/office/drawing/2014/main" id="{6AEE6237-EA95-6947-8717-316B29FFC631}"/>
                    </a:ext>
                  </a:extLst>
                </p14:cNvPr>
                <p14:cNvContentPartPr/>
                <p14:nvPr/>
              </p14:nvContentPartPr>
              <p14:xfrm>
                <a:off x="8686697" y="4514314"/>
                <a:ext cx="30960" cy="142560"/>
              </p14:xfrm>
            </p:contentPart>
          </mc:Choice>
          <mc:Fallback xmlns="">
            <p:pic>
              <p:nvPicPr>
                <p:cNvPr id="6161" name="Ink 6160">
                  <a:extLst>
                    <a:ext uri="{FF2B5EF4-FFF2-40B4-BE49-F238E27FC236}">
                      <a16:creationId xmlns:a16="http://schemas.microsoft.com/office/drawing/2014/main" id="{6AEE6237-EA95-6947-8717-316B29FFC631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8679137" y="4506754"/>
                  <a:ext cx="4572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6162" name="Ink 6161">
                  <a:extLst>
                    <a:ext uri="{FF2B5EF4-FFF2-40B4-BE49-F238E27FC236}">
                      <a16:creationId xmlns:a16="http://schemas.microsoft.com/office/drawing/2014/main" id="{4009E64D-9958-FD49-ADB7-F2A89D9B782A}"/>
                    </a:ext>
                  </a:extLst>
                </p14:cNvPr>
                <p14:cNvContentPartPr/>
                <p14:nvPr/>
              </p14:nvContentPartPr>
              <p14:xfrm>
                <a:off x="8623337" y="4548514"/>
                <a:ext cx="205200" cy="61200"/>
              </p14:xfrm>
            </p:contentPart>
          </mc:Choice>
          <mc:Fallback xmlns="">
            <p:pic>
              <p:nvPicPr>
                <p:cNvPr id="6162" name="Ink 6161">
                  <a:extLst>
                    <a:ext uri="{FF2B5EF4-FFF2-40B4-BE49-F238E27FC236}">
                      <a16:creationId xmlns:a16="http://schemas.microsoft.com/office/drawing/2014/main" id="{4009E64D-9958-FD49-ADB7-F2A89D9B782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615777" y="4540954"/>
                  <a:ext cx="21996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6163" name="Ink 6162">
                  <a:extLst>
                    <a:ext uri="{FF2B5EF4-FFF2-40B4-BE49-F238E27FC236}">
                      <a16:creationId xmlns:a16="http://schemas.microsoft.com/office/drawing/2014/main" id="{2202764E-391C-EC4A-AF59-DDE05FBFA7C0}"/>
                    </a:ext>
                  </a:extLst>
                </p14:cNvPr>
                <p14:cNvContentPartPr/>
                <p14:nvPr/>
              </p14:nvContentPartPr>
              <p14:xfrm>
                <a:off x="8931857" y="4460674"/>
                <a:ext cx="19800" cy="209520"/>
              </p14:xfrm>
            </p:contentPart>
          </mc:Choice>
          <mc:Fallback xmlns="">
            <p:pic>
              <p:nvPicPr>
                <p:cNvPr id="6163" name="Ink 6162">
                  <a:extLst>
                    <a:ext uri="{FF2B5EF4-FFF2-40B4-BE49-F238E27FC236}">
                      <a16:creationId xmlns:a16="http://schemas.microsoft.com/office/drawing/2014/main" id="{2202764E-391C-EC4A-AF59-DDE05FBFA7C0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924297" y="4453114"/>
                  <a:ext cx="3492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6219" name="Ink 6218">
                  <a:extLst>
                    <a:ext uri="{FF2B5EF4-FFF2-40B4-BE49-F238E27FC236}">
                      <a16:creationId xmlns:a16="http://schemas.microsoft.com/office/drawing/2014/main" id="{F2D0EE11-3E59-E447-8220-CEF979314E3F}"/>
                    </a:ext>
                  </a:extLst>
                </p14:cNvPr>
                <p14:cNvContentPartPr/>
                <p14:nvPr/>
              </p14:nvContentPartPr>
              <p14:xfrm>
                <a:off x="7695977" y="4786474"/>
                <a:ext cx="15480" cy="105480"/>
              </p14:xfrm>
            </p:contentPart>
          </mc:Choice>
          <mc:Fallback xmlns="">
            <p:pic>
              <p:nvPicPr>
                <p:cNvPr id="6219" name="Ink 6218">
                  <a:extLst>
                    <a:ext uri="{FF2B5EF4-FFF2-40B4-BE49-F238E27FC236}">
                      <a16:creationId xmlns:a16="http://schemas.microsoft.com/office/drawing/2014/main" id="{F2D0EE11-3E59-E447-8220-CEF979314E3F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688417" y="4778914"/>
                  <a:ext cx="3060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6220" name="Ink 6219">
                  <a:extLst>
                    <a:ext uri="{FF2B5EF4-FFF2-40B4-BE49-F238E27FC236}">
                      <a16:creationId xmlns:a16="http://schemas.microsoft.com/office/drawing/2014/main" id="{543B06B1-C238-B042-B920-CB72A0C31691}"/>
                    </a:ext>
                  </a:extLst>
                </p14:cNvPr>
                <p14:cNvContentPartPr/>
                <p14:nvPr/>
              </p14:nvContentPartPr>
              <p14:xfrm>
                <a:off x="7706777" y="4974754"/>
                <a:ext cx="25920" cy="146160"/>
              </p14:xfrm>
            </p:contentPart>
          </mc:Choice>
          <mc:Fallback xmlns="">
            <p:pic>
              <p:nvPicPr>
                <p:cNvPr id="6220" name="Ink 6219">
                  <a:extLst>
                    <a:ext uri="{FF2B5EF4-FFF2-40B4-BE49-F238E27FC236}">
                      <a16:creationId xmlns:a16="http://schemas.microsoft.com/office/drawing/2014/main" id="{543B06B1-C238-B042-B920-CB72A0C31691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699217" y="4967194"/>
                  <a:ext cx="4068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6221" name="Ink 6220">
                  <a:extLst>
                    <a:ext uri="{FF2B5EF4-FFF2-40B4-BE49-F238E27FC236}">
                      <a16:creationId xmlns:a16="http://schemas.microsoft.com/office/drawing/2014/main" id="{F93255F3-AF0C-EF4B-9E7D-7E8D81257E64}"/>
                    </a:ext>
                  </a:extLst>
                </p14:cNvPr>
                <p14:cNvContentPartPr/>
                <p14:nvPr/>
              </p14:nvContentPartPr>
              <p14:xfrm>
                <a:off x="7728737" y="5181394"/>
                <a:ext cx="17640" cy="154800"/>
              </p14:xfrm>
            </p:contentPart>
          </mc:Choice>
          <mc:Fallback xmlns="">
            <p:pic>
              <p:nvPicPr>
                <p:cNvPr id="6221" name="Ink 6220">
                  <a:extLst>
                    <a:ext uri="{FF2B5EF4-FFF2-40B4-BE49-F238E27FC236}">
                      <a16:creationId xmlns:a16="http://schemas.microsoft.com/office/drawing/2014/main" id="{F93255F3-AF0C-EF4B-9E7D-7E8D81257E64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721177" y="5173834"/>
                  <a:ext cx="3276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6222" name="Ink 6221">
                  <a:extLst>
                    <a:ext uri="{FF2B5EF4-FFF2-40B4-BE49-F238E27FC236}">
                      <a16:creationId xmlns:a16="http://schemas.microsoft.com/office/drawing/2014/main" id="{7138ABDD-0069-FD40-86E0-F33F41C50E08}"/>
                    </a:ext>
                  </a:extLst>
                </p14:cNvPr>
                <p14:cNvContentPartPr/>
                <p14:nvPr/>
              </p14:nvContentPartPr>
              <p14:xfrm>
                <a:off x="7721537" y="5447074"/>
                <a:ext cx="49680" cy="129600"/>
              </p14:xfrm>
            </p:contentPart>
          </mc:Choice>
          <mc:Fallback xmlns="">
            <p:pic>
              <p:nvPicPr>
                <p:cNvPr id="6222" name="Ink 6221">
                  <a:extLst>
                    <a:ext uri="{FF2B5EF4-FFF2-40B4-BE49-F238E27FC236}">
                      <a16:creationId xmlns:a16="http://schemas.microsoft.com/office/drawing/2014/main" id="{7138ABDD-0069-FD40-86E0-F33F41C50E08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713977" y="5439514"/>
                  <a:ext cx="648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6223" name="Ink 6222">
                  <a:extLst>
                    <a:ext uri="{FF2B5EF4-FFF2-40B4-BE49-F238E27FC236}">
                      <a16:creationId xmlns:a16="http://schemas.microsoft.com/office/drawing/2014/main" id="{9F559B63-553C-8A49-BE6B-0A1E773EC3E2}"/>
                    </a:ext>
                  </a:extLst>
                </p14:cNvPr>
                <p14:cNvContentPartPr/>
                <p14:nvPr/>
              </p14:nvContentPartPr>
              <p14:xfrm>
                <a:off x="7739537" y="5671354"/>
                <a:ext cx="45360" cy="156240"/>
              </p14:xfrm>
            </p:contentPart>
          </mc:Choice>
          <mc:Fallback xmlns="">
            <p:pic>
              <p:nvPicPr>
                <p:cNvPr id="6223" name="Ink 6222">
                  <a:extLst>
                    <a:ext uri="{FF2B5EF4-FFF2-40B4-BE49-F238E27FC236}">
                      <a16:creationId xmlns:a16="http://schemas.microsoft.com/office/drawing/2014/main" id="{9F559B63-553C-8A49-BE6B-0A1E773EC3E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731977" y="5663794"/>
                  <a:ext cx="604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6225" name="Ink 6224">
                  <a:extLst>
                    <a:ext uri="{FF2B5EF4-FFF2-40B4-BE49-F238E27FC236}">
                      <a16:creationId xmlns:a16="http://schemas.microsoft.com/office/drawing/2014/main" id="{64DA8908-53FB-DE4D-918A-3CCEA97C14E5}"/>
                    </a:ext>
                  </a:extLst>
                </p14:cNvPr>
                <p14:cNvContentPartPr/>
                <p14:nvPr/>
              </p14:nvContentPartPr>
              <p14:xfrm>
                <a:off x="5692937" y="4421074"/>
                <a:ext cx="31680" cy="267120"/>
              </p14:xfrm>
            </p:contentPart>
          </mc:Choice>
          <mc:Fallback xmlns="">
            <p:pic>
              <p:nvPicPr>
                <p:cNvPr id="6225" name="Ink 6224">
                  <a:extLst>
                    <a:ext uri="{FF2B5EF4-FFF2-40B4-BE49-F238E27FC236}">
                      <a16:creationId xmlns:a16="http://schemas.microsoft.com/office/drawing/2014/main" id="{64DA8908-53FB-DE4D-918A-3CCEA97C14E5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685377" y="4413514"/>
                  <a:ext cx="4644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6226" name="Ink 6225">
                  <a:extLst>
                    <a:ext uri="{FF2B5EF4-FFF2-40B4-BE49-F238E27FC236}">
                      <a16:creationId xmlns:a16="http://schemas.microsoft.com/office/drawing/2014/main" id="{FC18B8D4-5083-6F45-9EFF-70A2A3062980}"/>
                    </a:ext>
                  </a:extLst>
                </p14:cNvPr>
                <p14:cNvContentPartPr/>
                <p14:nvPr/>
              </p14:nvContentPartPr>
              <p14:xfrm>
                <a:off x="5704817" y="4541314"/>
                <a:ext cx="70560" cy="159120"/>
              </p14:xfrm>
            </p:contentPart>
          </mc:Choice>
          <mc:Fallback xmlns="">
            <p:pic>
              <p:nvPicPr>
                <p:cNvPr id="6226" name="Ink 6225">
                  <a:extLst>
                    <a:ext uri="{FF2B5EF4-FFF2-40B4-BE49-F238E27FC236}">
                      <a16:creationId xmlns:a16="http://schemas.microsoft.com/office/drawing/2014/main" id="{FC18B8D4-5083-6F45-9EFF-70A2A3062980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697257" y="4533754"/>
                  <a:ext cx="8568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6227" name="Ink 6226">
                  <a:extLst>
                    <a:ext uri="{FF2B5EF4-FFF2-40B4-BE49-F238E27FC236}">
                      <a16:creationId xmlns:a16="http://schemas.microsoft.com/office/drawing/2014/main" id="{3A3E5FB3-0FE3-0644-A554-B5DBD72719D5}"/>
                    </a:ext>
                  </a:extLst>
                </p14:cNvPr>
                <p14:cNvContentPartPr/>
                <p14:nvPr/>
              </p14:nvContentPartPr>
              <p14:xfrm>
                <a:off x="5656577" y="4610434"/>
                <a:ext cx="78840" cy="110520"/>
              </p14:xfrm>
            </p:contentPart>
          </mc:Choice>
          <mc:Fallback xmlns="">
            <p:pic>
              <p:nvPicPr>
                <p:cNvPr id="6227" name="Ink 6226">
                  <a:extLst>
                    <a:ext uri="{FF2B5EF4-FFF2-40B4-BE49-F238E27FC236}">
                      <a16:creationId xmlns:a16="http://schemas.microsoft.com/office/drawing/2014/main" id="{3A3E5FB3-0FE3-0644-A554-B5DBD72719D5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649377" y="4602874"/>
                  <a:ext cx="9396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6196" name="Ink 6195">
                  <a:extLst>
                    <a:ext uri="{FF2B5EF4-FFF2-40B4-BE49-F238E27FC236}">
                      <a16:creationId xmlns:a16="http://schemas.microsoft.com/office/drawing/2014/main" id="{4CA19ED9-E5C4-C647-8F24-34CB84C49744}"/>
                    </a:ext>
                  </a:extLst>
                </p14:cNvPr>
                <p14:cNvContentPartPr/>
                <p14:nvPr/>
              </p14:nvContentPartPr>
              <p14:xfrm>
                <a:off x="6117737" y="5290114"/>
                <a:ext cx="6840" cy="128160"/>
              </p14:xfrm>
            </p:contentPart>
          </mc:Choice>
          <mc:Fallback xmlns="">
            <p:pic>
              <p:nvPicPr>
                <p:cNvPr id="6196" name="Ink 6195">
                  <a:extLst>
                    <a:ext uri="{FF2B5EF4-FFF2-40B4-BE49-F238E27FC236}">
                      <a16:creationId xmlns:a16="http://schemas.microsoft.com/office/drawing/2014/main" id="{4CA19ED9-E5C4-C647-8F24-34CB84C49744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110177" y="5282914"/>
                  <a:ext cx="2196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6197" name="Ink 6196">
                  <a:extLst>
                    <a:ext uri="{FF2B5EF4-FFF2-40B4-BE49-F238E27FC236}">
                      <a16:creationId xmlns:a16="http://schemas.microsoft.com/office/drawing/2014/main" id="{0CEFC82A-DBA3-3E42-8111-D8DD09A63865}"/>
                    </a:ext>
                  </a:extLst>
                </p14:cNvPr>
                <p14:cNvContentPartPr/>
                <p14:nvPr/>
              </p14:nvContentPartPr>
              <p14:xfrm>
                <a:off x="6117737" y="5573434"/>
                <a:ext cx="14040" cy="162000"/>
              </p14:xfrm>
            </p:contentPart>
          </mc:Choice>
          <mc:Fallback xmlns="">
            <p:pic>
              <p:nvPicPr>
                <p:cNvPr id="6197" name="Ink 6196">
                  <a:extLst>
                    <a:ext uri="{FF2B5EF4-FFF2-40B4-BE49-F238E27FC236}">
                      <a16:creationId xmlns:a16="http://schemas.microsoft.com/office/drawing/2014/main" id="{0CEFC82A-DBA3-3E42-8111-D8DD09A63865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110177" y="5565874"/>
                  <a:ext cx="2916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6201" name="Ink 6200">
                  <a:extLst>
                    <a:ext uri="{FF2B5EF4-FFF2-40B4-BE49-F238E27FC236}">
                      <a16:creationId xmlns:a16="http://schemas.microsoft.com/office/drawing/2014/main" id="{C4DF6277-F4C8-9A4C-AB3E-E68903445A06}"/>
                    </a:ext>
                  </a:extLst>
                </p14:cNvPr>
                <p14:cNvContentPartPr/>
                <p14:nvPr/>
              </p14:nvContentPartPr>
              <p14:xfrm>
                <a:off x="5366417" y="5345554"/>
                <a:ext cx="168120" cy="38880"/>
              </p14:xfrm>
            </p:contentPart>
          </mc:Choice>
          <mc:Fallback xmlns="">
            <p:pic>
              <p:nvPicPr>
                <p:cNvPr id="6201" name="Ink 6200">
                  <a:extLst>
                    <a:ext uri="{FF2B5EF4-FFF2-40B4-BE49-F238E27FC236}">
                      <a16:creationId xmlns:a16="http://schemas.microsoft.com/office/drawing/2014/main" id="{C4DF6277-F4C8-9A4C-AB3E-E68903445A06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358857" y="5337994"/>
                  <a:ext cx="18288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6202" name="Ink 6201">
                  <a:extLst>
                    <a:ext uri="{FF2B5EF4-FFF2-40B4-BE49-F238E27FC236}">
                      <a16:creationId xmlns:a16="http://schemas.microsoft.com/office/drawing/2014/main" id="{1618A24C-2F3A-E246-9CF0-33E30A490606}"/>
                    </a:ext>
                  </a:extLst>
                </p14:cNvPr>
                <p14:cNvContentPartPr/>
                <p14:nvPr/>
              </p14:nvContentPartPr>
              <p14:xfrm>
                <a:off x="5671337" y="5329354"/>
                <a:ext cx="138240" cy="38160"/>
              </p14:xfrm>
            </p:contentPart>
          </mc:Choice>
          <mc:Fallback xmlns="">
            <p:pic>
              <p:nvPicPr>
                <p:cNvPr id="6202" name="Ink 6201">
                  <a:extLst>
                    <a:ext uri="{FF2B5EF4-FFF2-40B4-BE49-F238E27FC236}">
                      <a16:creationId xmlns:a16="http://schemas.microsoft.com/office/drawing/2014/main" id="{1618A24C-2F3A-E246-9CF0-33E30A490606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663777" y="5321794"/>
                  <a:ext cx="15336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6203" name="Ink 6202">
                  <a:extLst>
                    <a:ext uri="{FF2B5EF4-FFF2-40B4-BE49-F238E27FC236}">
                      <a16:creationId xmlns:a16="http://schemas.microsoft.com/office/drawing/2014/main" id="{2630F812-0D0A-9441-9ECD-7B29FD7E2EA1}"/>
                    </a:ext>
                  </a:extLst>
                </p14:cNvPr>
                <p14:cNvContentPartPr/>
                <p14:nvPr/>
              </p14:nvContentPartPr>
              <p14:xfrm>
                <a:off x="6021617" y="5326474"/>
                <a:ext cx="111240" cy="19800"/>
              </p14:xfrm>
            </p:contentPart>
          </mc:Choice>
          <mc:Fallback xmlns="">
            <p:pic>
              <p:nvPicPr>
                <p:cNvPr id="6203" name="Ink 6202">
                  <a:extLst>
                    <a:ext uri="{FF2B5EF4-FFF2-40B4-BE49-F238E27FC236}">
                      <a16:creationId xmlns:a16="http://schemas.microsoft.com/office/drawing/2014/main" id="{2630F812-0D0A-9441-9ECD-7B29FD7E2EA1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014417" y="5318914"/>
                  <a:ext cx="12636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6204" name="Ink 6203">
                  <a:extLst>
                    <a:ext uri="{FF2B5EF4-FFF2-40B4-BE49-F238E27FC236}">
                      <a16:creationId xmlns:a16="http://schemas.microsoft.com/office/drawing/2014/main" id="{7310D08C-C30D-3240-8C15-BA738F21894B}"/>
                    </a:ext>
                  </a:extLst>
                </p14:cNvPr>
                <p14:cNvContentPartPr/>
                <p14:nvPr/>
              </p14:nvContentPartPr>
              <p14:xfrm>
                <a:off x="6316457" y="5325034"/>
                <a:ext cx="144720" cy="28080"/>
              </p14:xfrm>
            </p:contentPart>
          </mc:Choice>
          <mc:Fallback xmlns="">
            <p:pic>
              <p:nvPicPr>
                <p:cNvPr id="6204" name="Ink 6203">
                  <a:extLst>
                    <a:ext uri="{FF2B5EF4-FFF2-40B4-BE49-F238E27FC236}">
                      <a16:creationId xmlns:a16="http://schemas.microsoft.com/office/drawing/2014/main" id="{7310D08C-C30D-3240-8C15-BA738F21894B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308897" y="5317474"/>
                  <a:ext cx="15984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6229" name="Ink 6228">
                  <a:extLst>
                    <a:ext uri="{FF2B5EF4-FFF2-40B4-BE49-F238E27FC236}">
                      <a16:creationId xmlns:a16="http://schemas.microsoft.com/office/drawing/2014/main" id="{02EE9D98-C6AD-1E40-9908-F126246D7598}"/>
                    </a:ext>
                  </a:extLst>
                </p14:cNvPr>
                <p14:cNvContentPartPr/>
                <p14:nvPr/>
              </p14:nvContentPartPr>
              <p14:xfrm>
                <a:off x="5789417" y="5399194"/>
                <a:ext cx="25200" cy="288360"/>
              </p14:xfrm>
            </p:contentPart>
          </mc:Choice>
          <mc:Fallback xmlns="">
            <p:pic>
              <p:nvPicPr>
                <p:cNvPr id="6229" name="Ink 6228">
                  <a:extLst>
                    <a:ext uri="{FF2B5EF4-FFF2-40B4-BE49-F238E27FC236}">
                      <a16:creationId xmlns:a16="http://schemas.microsoft.com/office/drawing/2014/main" id="{02EE9D98-C6AD-1E40-9908-F126246D7598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781857" y="5391634"/>
                  <a:ext cx="3996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6230" name="Ink 6229">
                  <a:extLst>
                    <a:ext uri="{FF2B5EF4-FFF2-40B4-BE49-F238E27FC236}">
                      <a16:creationId xmlns:a16="http://schemas.microsoft.com/office/drawing/2014/main" id="{A51C70E8-79CB-F846-A927-E422D9AF0095}"/>
                    </a:ext>
                  </a:extLst>
                </p14:cNvPr>
                <p14:cNvContentPartPr/>
                <p14:nvPr/>
              </p14:nvContentPartPr>
              <p14:xfrm>
                <a:off x="5711657" y="5392714"/>
                <a:ext cx="77040" cy="179280"/>
              </p14:xfrm>
            </p:contentPart>
          </mc:Choice>
          <mc:Fallback xmlns="">
            <p:pic>
              <p:nvPicPr>
                <p:cNvPr id="6230" name="Ink 6229">
                  <a:extLst>
                    <a:ext uri="{FF2B5EF4-FFF2-40B4-BE49-F238E27FC236}">
                      <a16:creationId xmlns:a16="http://schemas.microsoft.com/office/drawing/2014/main" id="{A51C70E8-79CB-F846-A927-E422D9AF0095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704097" y="5385154"/>
                  <a:ext cx="9216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6231" name="Ink 6230">
                  <a:extLst>
                    <a:ext uri="{FF2B5EF4-FFF2-40B4-BE49-F238E27FC236}">
                      <a16:creationId xmlns:a16="http://schemas.microsoft.com/office/drawing/2014/main" id="{1523695D-3394-1A42-BA27-4F1F6B8C67F7}"/>
                    </a:ext>
                  </a:extLst>
                </p14:cNvPr>
                <p14:cNvContentPartPr/>
                <p14:nvPr/>
              </p14:nvContentPartPr>
              <p14:xfrm>
                <a:off x="5790857" y="5402074"/>
                <a:ext cx="141840" cy="75240"/>
              </p14:xfrm>
            </p:contentPart>
          </mc:Choice>
          <mc:Fallback xmlns="">
            <p:pic>
              <p:nvPicPr>
                <p:cNvPr id="6231" name="Ink 6230">
                  <a:extLst>
                    <a:ext uri="{FF2B5EF4-FFF2-40B4-BE49-F238E27FC236}">
                      <a16:creationId xmlns:a16="http://schemas.microsoft.com/office/drawing/2014/main" id="{1523695D-3394-1A42-BA27-4F1F6B8C67F7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783657" y="5394514"/>
                  <a:ext cx="15696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6233" name="Ink 6232">
                  <a:extLst>
                    <a:ext uri="{FF2B5EF4-FFF2-40B4-BE49-F238E27FC236}">
                      <a16:creationId xmlns:a16="http://schemas.microsoft.com/office/drawing/2014/main" id="{42F6796A-952C-B949-A919-E735FF596603}"/>
                    </a:ext>
                  </a:extLst>
                </p14:cNvPr>
                <p14:cNvContentPartPr/>
                <p14:nvPr/>
              </p14:nvContentPartPr>
              <p14:xfrm>
                <a:off x="5579177" y="4886194"/>
                <a:ext cx="253800" cy="208800"/>
              </p14:xfrm>
            </p:contentPart>
          </mc:Choice>
          <mc:Fallback xmlns="">
            <p:pic>
              <p:nvPicPr>
                <p:cNvPr id="6233" name="Ink 6232">
                  <a:extLst>
                    <a:ext uri="{FF2B5EF4-FFF2-40B4-BE49-F238E27FC236}">
                      <a16:creationId xmlns:a16="http://schemas.microsoft.com/office/drawing/2014/main" id="{42F6796A-952C-B949-A919-E735FF596603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571617" y="4878634"/>
                  <a:ext cx="26856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6234" name="Ink 6233">
                  <a:extLst>
                    <a:ext uri="{FF2B5EF4-FFF2-40B4-BE49-F238E27FC236}">
                      <a16:creationId xmlns:a16="http://schemas.microsoft.com/office/drawing/2014/main" id="{4E4247A8-9A27-BA4B-8F99-069B5420149D}"/>
                    </a:ext>
                  </a:extLst>
                </p14:cNvPr>
                <p14:cNvContentPartPr/>
                <p14:nvPr/>
              </p14:nvContentPartPr>
              <p14:xfrm>
                <a:off x="5751257" y="5157994"/>
                <a:ext cx="100440" cy="128160"/>
              </p14:xfrm>
            </p:contentPart>
          </mc:Choice>
          <mc:Fallback xmlns="">
            <p:pic>
              <p:nvPicPr>
                <p:cNvPr id="6234" name="Ink 6233">
                  <a:extLst>
                    <a:ext uri="{FF2B5EF4-FFF2-40B4-BE49-F238E27FC236}">
                      <a16:creationId xmlns:a16="http://schemas.microsoft.com/office/drawing/2014/main" id="{4E4247A8-9A27-BA4B-8F99-069B5420149D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743697" y="5150794"/>
                  <a:ext cx="11556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6235" name="Ink 6234">
                  <a:extLst>
                    <a:ext uri="{FF2B5EF4-FFF2-40B4-BE49-F238E27FC236}">
                      <a16:creationId xmlns:a16="http://schemas.microsoft.com/office/drawing/2014/main" id="{675EA372-D122-F440-93C1-A131A756FACE}"/>
                    </a:ext>
                  </a:extLst>
                </p14:cNvPr>
                <p14:cNvContentPartPr/>
                <p14:nvPr/>
              </p14:nvContentPartPr>
              <p14:xfrm>
                <a:off x="5778617" y="5023354"/>
                <a:ext cx="73800" cy="89640"/>
              </p14:xfrm>
            </p:contentPart>
          </mc:Choice>
          <mc:Fallback xmlns="">
            <p:pic>
              <p:nvPicPr>
                <p:cNvPr id="6235" name="Ink 6234">
                  <a:extLst>
                    <a:ext uri="{FF2B5EF4-FFF2-40B4-BE49-F238E27FC236}">
                      <a16:creationId xmlns:a16="http://schemas.microsoft.com/office/drawing/2014/main" id="{675EA372-D122-F440-93C1-A131A756FACE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771057" y="5015794"/>
                  <a:ext cx="8856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6236" name="Ink 6235">
                  <a:extLst>
                    <a:ext uri="{FF2B5EF4-FFF2-40B4-BE49-F238E27FC236}">
                      <a16:creationId xmlns:a16="http://schemas.microsoft.com/office/drawing/2014/main" id="{4FD3C570-15A7-6C4F-B907-0D644CF65BB4}"/>
                    </a:ext>
                  </a:extLst>
                </p14:cNvPr>
                <p14:cNvContentPartPr/>
                <p14:nvPr/>
              </p14:nvContentPartPr>
              <p14:xfrm>
                <a:off x="5894897" y="5290114"/>
                <a:ext cx="16200" cy="79560"/>
              </p14:xfrm>
            </p:contentPart>
          </mc:Choice>
          <mc:Fallback xmlns="">
            <p:pic>
              <p:nvPicPr>
                <p:cNvPr id="6236" name="Ink 6235">
                  <a:extLst>
                    <a:ext uri="{FF2B5EF4-FFF2-40B4-BE49-F238E27FC236}">
                      <a16:creationId xmlns:a16="http://schemas.microsoft.com/office/drawing/2014/main" id="{4FD3C570-15A7-6C4F-B907-0D644CF65BB4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887337" y="5282914"/>
                  <a:ext cx="31320" cy="946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42" name="Group 6241">
              <a:extLst>
                <a:ext uri="{FF2B5EF4-FFF2-40B4-BE49-F238E27FC236}">
                  <a16:creationId xmlns:a16="http://schemas.microsoft.com/office/drawing/2014/main" id="{E4FF8866-44A7-0040-8FC1-FA4391EDD30D}"/>
                </a:ext>
              </a:extLst>
            </p:cNvPr>
            <p:cNvGrpSpPr/>
            <p:nvPr/>
          </p:nvGrpSpPr>
          <p:grpSpPr>
            <a:xfrm>
              <a:off x="6592217" y="5548594"/>
              <a:ext cx="360720" cy="295560"/>
              <a:chOff x="6592217" y="5548594"/>
              <a:chExt cx="360720" cy="295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6169" name="Ink 6168">
                    <a:extLst>
                      <a:ext uri="{FF2B5EF4-FFF2-40B4-BE49-F238E27FC236}">
                        <a16:creationId xmlns:a16="http://schemas.microsoft.com/office/drawing/2014/main" id="{CAD7E9CD-B49C-6F40-94BE-99CCF43CE18E}"/>
                      </a:ext>
                    </a:extLst>
                  </p14:cNvPr>
                  <p14:cNvContentPartPr/>
                  <p14:nvPr/>
                </p14:nvContentPartPr>
                <p14:xfrm>
                  <a:off x="6912257" y="5562274"/>
                  <a:ext cx="5400" cy="94680"/>
                </p14:xfrm>
              </p:contentPart>
            </mc:Choice>
            <mc:Fallback xmlns="">
              <p:pic>
                <p:nvPicPr>
                  <p:cNvPr id="6169" name="Ink 6168">
                    <a:extLst>
                      <a:ext uri="{FF2B5EF4-FFF2-40B4-BE49-F238E27FC236}">
                        <a16:creationId xmlns:a16="http://schemas.microsoft.com/office/drawing/2014/main" id="{CAD7E9CD-B49C-6F40-94BE-99CCF43CE18E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6904697" y="5554714"/>
                    <a:ext cx="20520" cy="10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F0C2BE94-321A-B545-80EC-18F9B51B5938}"/>
                      </a:ext>
                    </a:extLst>
                  </p14:cNvPr>
                  <p14:cNvContentPartPr/>
                  <p14:nvPr/>
                </p14:nvContentPartPr>
                <p14:xfrm>
                  <a:off x="6933857" y="5758474"/>
                  <a:ext cx="19080" cy="8568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F0C2BE94-321A-B545-80EC-18F9B51B5938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6926657" y="5750914"/>
                    <a:ext cx="34200" cy="10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6238" name="Ink 6237">
                    <a:extLst>
                      <a:ext uri="{FF2B5EF4-FFF2-40B4-BE49-F238E27FC236}">
                        <a16:creationId xmlns:a16="http://schemas.microsoft.com/office/drawing/2014/main" id="{641064A8-4E98-424D-B8C9-A5C6580F559B}"/>
                      </a:ext>
                    </a:extLst>
                  </p14:cNvPr>
                  <p14:cNvContentPartPr/>
                  <p14:nvPr/>
                </p14:nvContentPartPr>
                <p14:xfrm>
                  <a:off x="6792377" y="5562274"/>
                  <a:ext cx="3960" cy="8280"/>
                </p14:xfrm>
              </p:contentPart>
            </mc:Choice>
            <mc:Fallback xmlns="">
              <p:pic>
                <p:nvPicPr>
                  <p:cNvPr id="6238" name="Ink 6237">
                    <a:extLst>
                      <a:ext uri="{FF2B5EF4-FFF2-40B4-BE49-F238E27FC236}">
                        <a16:creationId xmlns:a16="http://schemas.microsoft.com/office/drawing/2014/main" id="{641064A8-4E98-424D-B8C9-A5C6580F559B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785177" y="5554714"/>
                    <a:ext cx="19080" cy="2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6239" name="Ink 6238">
                    <a:extLst>
                      <a:ext uri="{FF2B5EF4-FFF2-40B4-BE49-F238E27FC236}">
                        <a16:creationId xmlns:a16="http://schemas.microsoft.com/office/drawing/2014/main" id="{E70398CE-2A82-6E42-84AD-979F3875DB32}"/>
                      </a:ext>
                    </a:extLst>
                  </p14:cNvPr>
                  <p14:cNvContentPartPr/>
                  <p14:nvPr/>
                </p14:nvContentPartPr>
                <p14:xfrm>
                  <a:off x="6694457" y="5568754"/>
                  <a:ext cx="41760" cy="4680"/>
                </p14:xfrm>
              </p:contentPart>
            </mc:Choice>
            <mc:Fallback xmlns="">
              <p:pic>
                <p:nvPicPr>
                  <p:cNvPr id="6239" name="Ink 6238">
                    <a:extLst>
                      <a:ext uri="{FF2B5EF4-FFF2-40B4-BE49-F238E27FC236}">
                        <a16:creationId xmlns:a16="http://schemas.microsoft.com/office/drawing/2014/main" id="{E70398CE-2A82-6E42-84AD-979F3875DB32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6686897" y="5561554"/>
                    <a:ext cx="56880" cy="1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6240" name="Ink 6239">
                    <a:extLst>
                      <a:ext uri="{FF2B5EF4-FFF2-40B4-BE49-F238E27FC236}">
                        <a16:creationId xmlns:a16="http://schemas.microsoft.com/office/drawing/2014/main" id="{FF985CE6-FE9F-6F46-969B-E3E1E4E890F5}"/>
                      </a:ext>
                    </a:extLst>
                  </p14:cNvPr>
                  <p14:cNvContentPartPr/>
                  <p14:nvPr/>
                </p14:nvContentPartPr>
                <p14:xfrm>
                  <a:off x="6592217" y="5583514"/>
                  <a:ext cx="324000" cy="133920"/>
                </p14:xfrm>
              </p:contentPart>
            </mc:Choice>
            <mc:Fallback xmlns="">
              <p:pic>
                <p:nvPicPr>
                  <p:cNvPr id="6240" name="Ink 6239">
                    <a:extLst>
                      <a:ext uri="{FF2B5EF4-FFF2-40B4-BE49-F238E27FC236}">
                        <a16:creationId xmlns:a16="http://schemas.microsoft.com/office/drawing/2014/main" id="{FF985CE6-FE9F-6F46-969B-E3E1E4E890F5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6584657" y="5575954"/>
                    <a:ext cx="339120" cy="149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6241" name="Ink 6240">
                    <a:extLst>
                      <a:ext uri="{FF2B5EF4-FFF2-40B4-BE49-F238E27FC236}">
                        <a16:creationId xmlns:a16="http://schemas.microsoft.com/office/drawing/2014/main" id="{91146644-AB43-7B4E-899A-EDC1BFF2B372}"/>
                      </a:ext>
                    </a:extLst>
                  </p14:cNvPr>
                  <p14:cNvContentPartPr/>
                  <p14:nvPr/>
                </p14:nvContentPartPr>
                <p14:xfrm>
                  <a:off x="6784457" y="5548594"/>
                  <a:ext cx="88920" cy="41040"/>
                </p14:xfrm>
              </p:contentPart>
            </mc:Choice>
            <mc:Fallback xmlns="">
              <p:pic>
                <p:nvPicPr>
                  <p:cNvPr id="6241" name="Ink 6240">
                    <a:extLst>
                      <a:ext uri="{FF2B5EF4-FFF2-40B4-BE49-F238E27FC236}">
                        <a16:creationId xmlns:a16="http://schemas.microsoft.com/office/drawing/2014/main" id="{91146644-AB43-7B4E-899A-EDC1BFF2B372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6776897" y="5541034"/>
                    <a:ext cx="104040" cy="56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6243" name="Ink 6242">
                  <a:extLst>
                    <a:ext uri="{FF2B5EF4-FFF2-40B4-BE49-F238E27FC236}">
                      <a16:creationId xmlns:a16="http://schemas.microsoft.com/office/drawing/2014/main" id="{F58074AC-C997-E046-A9DA-53D30B19DF3A}"/>
                    </a:ext>
                  </a:extLst>
                </p14:cNvPr>
                <p14:cNvContentPartPr/>
                <p14:nvPr/>
              </p14:nvContentPartPr>
              <p14:xfrm>
                <a:off x="7828097" y="5505034"/>
                <a:ext cx="199800" cy="68400"/>
              </p14:xfrm>
            </p:contentPart>
          </mc:Choice>
          <mc:Fallback xmlns="">
            <p:pic>
              <p:nvPicPr>
                <p:cNvPr id="6243" name="Ink 6242">
                  <a:extLst>
                    <a:ext uri="{FF2B5EF4-FFF2-40B4-BE49-F238E27FC236}">
                      <a16:creationId xmlns:a16="http://schemas.microsoft.com/office/drawing/2014/main" id="{F58074AC-C997-E046-A9DA-53D30B19DF3A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7820537" y="5497474"/>
                  <a:ext cx="21492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6244" name="Ink 6243">
                  <a:extLst>
                    <a:ext uri="{FF2B5EF4-FFF2-40B4-BE49-F238E27FC236}">
                      <a16:creationId xmlns:a16="http://schemas.microsoft.com/office/drawing/2014/main" id="{C0C5FBCE-2F2A-C645-879F-475CF8A22003}"/>
                    </a:ext>
                  </a:extLst>
                </p14:cNvPr>
                <p14:cNvContentPartPr/>
                <p14:nvPr/>
              </p14:nvContentPartPr>
              <p14:xfrm>
                <a:off x="7788137" y="5580634"/>
                <a:ext cx="137520" cy="25920"/>
              </p14:xfrm>
            </p:contentPart>
          </mc:Choice>
          <mc:Fallback xmlns="">
            <p:pic>
              <p:nvPicPr>
                <p:cNvPr id="6244" name="Ink 6243">
                  <a:extLst>
                    <a:ext uri="{FF2B5EF4-FFF2-40B4-BE49-F238E27FC236}">
                      <a16:creationId xmlns:a16="http://schemas.microsoft.com/office/drawing/2014/main" id="{C0C5FBCE-2F2A-C645-879F-475CF8A22003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7780577" y="5573074"/>
                  <a:ext cx="15264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6245" name="Ink 6244">
                  <a:extLst>
                    <a:ext uri="{FF2B5EF4-FFF2-40B4-BE49-F238E27FC236}">
                      <a16:creationId xmlns:a16="http://schemas.microsoft.com/office/drawing/2014/main" id="{4E4B30D8-E298-974D-B456-97102A8E79F7}"/>
                    </a:ext>
                  </a:extLst>
                </p14:cNvPr>
                <p14:cNvContentPartPr/>
                <p14:nvPr/>
              </p14:nvContentPartPr>
              <p14:xfrm>
                <a:off x="7797497" y="5459314"/>
                <a:ext cx="73080" cy="116640"/>
              </p14:xfrm>
            </p:contentPart>
          </mc:Choice>
          <mc:Fallback xmlns="">
            <p:pic>
              <p:nvPicPr>
                <p:cNvPr id="6245" name="Ink 6244">
                  <a:extLst>
                    <a:ext uri="{FF2B5EF4-FFF2-40B4-BE49-F238E27FC236}">
                      <a16:creationId xmlns:a16="http://schemas.microsoft.com/office/drawing/2014/main" id="{4E4B30D8-E298-974D-B456-97102A8E79F7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7789937" y="5451754"/>
                  <a:ext cx="87840" cy="1314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55" name="Group 6254">
              <a:extLst>
                <a:ext uri="{FF2B5EF4-FFF2-40B4-BE49-F238E27FC236}">
                  <a16:creationId xmlns:a16="http://schemas.microsoft.com/office/drawing/2014/main" id="{1F3946C4-A66F-5343-9914-5FC6E3545C12}"/>
                </a:ext>
              </a:extLst>
            </p:cNvPr>
            <p:cNvGrpSpPr/>
            <p:nvPr/>
          </p:nvGrpSpPr>
          <p:grpSpPr>
            <a:xfrm>
              <a:off x="7118177" y="5516554"/>
              <a:ext cx="415800" cy="247320"/>
              <a:chOff x="7118177" y="5516554"/>
              <a:chExt cx="415800" cy="247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6251" name="Ink 6250">
                    <a:extLst>
                      <a:ext uri="{FF2B5EF4-FFF2-40B4-BE49-F238E27FC236}">
                        <a16:creationId xmlns:a16="http://schemas.microsoft.com/office/drawing/2014/main" id="{E7A86C7A-4602-514F-8386-287A58452300}"/>
                      </a:ext>
                    </a:extLst>
                  </p14:cNvPr>
                  <p14:cNvContentPartPr/>
                  <p14:nvPr/>
                </p14:nvContentPartPr>
                <p14:xfrm>
                  <a:off x="7118177" y="5516554"/>
                  <a:ext cx="158760" cy="126720"/>
                </p14:xfrm>
              </p:contentPart>
            </mc:Choice>
            <mc:Fallback xmlns="">
              <p:pic>
                <p:nvPicPr>
                  <p:cNvPr id="6251" name="Ink 6250">
                    <a:extLst>
                      <a:ext uri="{FF2B5EF4-FFF2-40B4-BE49-F238E27FC236}">
                        <a16:creationId xmlns:a16="http://schemas.microsoft.com/office/drawing/2014/main" id="{E7A86C7A-4602-514F-8386-287A58452300}"/>
                      </a:ext>
                    </a:extLst>
                  </p:cNvPr>
                  <p:cNvPicPr/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7110617" y="5508994"/>
                    <a:ext cx="173520" cy="14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6252" name="Ink 6251">
                    <a:extLst>
                      <a:ext uri="{FF2B5EF4-FFF2-40B4-BE49-F238E27FC236}">
                        <a16:creationId xmlns:a16="http://schemas.microsoft.com/office/drawing/2014/main" id="{757741A4-A624-1049-9BE4-6E32951AD9EC}"/>
                      </a:ext>
                    </a:extLst>
                  </p14:cNvPr>
                  <p14:cNvContentPartPr/>
                  <p14:nvPr/>
                </p14:nvContentPartPr>
                <p14:xfrm>
                  <a:off x="7308617" y="5647234"/>
                  <a:ext cx="81720" cy="116640"/>
                </p14:xfrm>
              </p:contentPart>
            </mc:Choice>
            <mc:Fallback xmlns="">
              <p:pic>
                <p:nvPicPr>
                  <p:cNvPr id="6252" name="Ink 6251">
                    <a:extLst>
                      <a:ext uri="{FF2B5EF4-FFF2-40B4-BE49-F238E27FC236}">
                        <a16:creationId xmlns:a16="http://schemas.microsoft.com/office/drawing/2014/main" id="{757741A4-A624-1049-9BE4-6E32951AD9EC}"/>
                      </a:ext>
                    </a:extLst>
                  </p:cNvPr>
                  <p:cNvPicPr/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7301057" y="5639674"/>
                    <a:ext cx="96840" cy="13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6253" name="Ink 6252">
                    <a:extLst>
                      <a:ext uri="{FF2B5EF4-FFF2-40B4-BE49-F238E27FC236}">
                        <a16:creationId xmlns:a16="http://schemas.microsoft.com/office/drawing/2014/main" id="{F1FBBEA4-87CE-CB46-88B5-4116E7ECB18B}"/>
                      </a:ext>
                    </a:extLst>
                  </p14:cNvPr>
                  <p14:cNvContentPartPr/>
                  <p14:nvPr/>
                </p14:nvContentPartPr>
                <p14:xfrm>
                  <a:off x="7337417" y="5554354"/>
                  <a:ext cx="52560" cy="59040"/>
                </p14:xfrm>
              </p:contentPart>
            </mc:Choice>
            <mc:Fallback xmlns="">
              <p:pic>
                <p:nvPicPr>
                  <p:cNvPr id="6253" name="Ink 6252">
                    <a:extLst>
                      <a:ext uri="{FF2B5EF4-FFF2-40B4-BE49-F238E27FC236}">
                        <a16:creationId xmlns:a16="http://schemas.microsoft.com/office/drawing/2014/main" id="{F1FBBEA4-87CE-CB46-88B5-4116E7ECB18B}"/>
                      </a:ext>
                    </a:extLst>
                  </p:cNvPr>
                  <p:cNvPicPr/>
                  <p:nvPr/>
                </p:nvPicPr>
                <p:blipFill>
                  <a:blip r:embed="rId212"/>
                  <a:stretch>
                    <a:fillRect/>
                  </a:stretch>
                </p:blipFill>
                <p:spPr>
                  <a:xfrm>
                    <a:off x="7329857" y="5546794"/>
                    <a:ext cx="67680" cy="7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6254" name="Ink 6253">
                    <a:extLst>
                      <a:ext uri="{FF2B5EF4-FFF2-40B4-BE49-F238E27FC236}">
                        <a16:creationId xmlns:a16="http://schemas.microsoft.com/office/drawing/2014/main" id="{E99D3B62-E15D-6548-A83B-859FD4A200B4}"/>
                      </a:ext>
                    </a:extLst>
                  </p14:cNvPr>
                  <p14:cNvContentPartPr/>
                  <p14:nvPr/>
                </p14:nvContentPartPr>
                <p14:xfrm>
                  <a:off x="7455857" y="5703034"/>
                  <a:ext cx="78120" cy="59760"/>
                </p14:xfrm>
              </p:contentPart>
            </mc:Choice>
            <mc:Fallback xmlns="">
              <p:pic>
                <p:nvPicPr>
                  <p:cNvPr id="6254" name="Ink 6253">
                    <a:extLst>
                      <a:ext uri="{FF2B5EF4-FFF2-40B4-BE49-F238E27FC236}">
                        <a16:creationId xmlns:a16="http://schemas.microsoft.com/office/drawing/2014/main" id="{E99D3B62-E15D-6548-A83B-859FD4A200B4}"/>
                      </a:ext>
                    </a:extLst>
                  </p:cNvPr>
                  <p:cNvPicPr/>
                  <p:nvPr/>
                </p:nvPicPr>
                <p:blipFill>
                  <a:blip r:embed="rId214"/>
                  <a:stretch>
                    <a:fillRect/>
                  </a:stretch>
                </p:blipFill>
                <p:spPr>
                  <a:xfrm>
                    <a:off x="7448297" y="5695474"/>
                    <a:ext cx="93240" cy="748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6256" name="Ink 6255">
                  <a:extLst>
                    <a:ext uri="{FF2B5EF4-FFF2-40B4-BE49-F238E27FC236}">
                      <a16:creationId xmlns:a16="http://schemas.microsoft.com/office/drawing/2014/main" id="{F3F4C783-21CA-2D4E-9D7C-60570044D4E1}"/>
                    </a:ext>
                  </a:extLst>
                </p14:cNvPr>
                <p14:cNvContentPartPr/>
                <p14:nvPr/>
              </p14:nvContentPartPr>
              <p14:xfrm>
                <a:off x="8574017" y="5135314"/>
                <a:ext cx="360" cy="360"/>
              </p14:xfrm>
            </p:contentPart>
          </mc:Choice>
          <mc:Fallback xmlns="">
            <p:pic>
              <p:nvPicPr>
                <p:cNvPr id="6256" name="Ink 6255">
                  <a:extLst>
                    <a:ext uri="{FF2B5EF4-FFF2-40B4-BE49-F238E27FC236}">
                      <a16:creationId xmlns:a16="http://schemas.microsoft.com/office/drawing/2014/main" id="{F3F4C783-21CA-2D4E-9D7C-60570044D4E1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8569697" y="5130994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258" name="TextBox 6257">
            <a:extLst>
              <a:ext uri="{FF2B5EF4-FFF2-40B4-BE49-F238E27FC236}">
                <a16:creationId xmlns:a16="http://schemas.microsoft.com/office/drawing/2014/main" id="{88D87F57-35BF-354D-BC9B-BA026FE4FBCF}"/>
              </a:ext>
            </a:extLst>
          </p:cNvPr>
          <p:cNvSpPr txBox="1"/>
          <p:nvPr/>
        </p:nvSpPr>
        <p:spPr>
          <a:xfrm>
            <a:off x="401313" y="5237275"/>
            <a:ext cx="27606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(corresponds to 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l-GR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ln</a:t>
            </a:r>
            <a:r>
              <a:rPr lang="el-GR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½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6259" name="Picture 6258">
            <a:extLst>
              <a:ext uri="{FF2B5EF4-FFF2-40B4-BE49-F238E27FC236}">
                <a16:creationId xmlns:a16="http://schemas.microsoft.com/office/drawing/2014/main" id="{73621FC1-E0F9-1649-BF43-CACF346D3036}"/>
              </a:ext>
            </a:extLst>
          </p:cNvPr>
          <p:cNvPicPr>
            <a:picLocks noChangeAspect="1"/>
          </p:cNvPicPr>
          <p:nvPr/>
        </p:nvPicPr>
        <p:blipFill>
          <a:blip r:embed="rId217"/>
          <a:stretch>
            <a:fillRect/>
          </a:stretch>
        </p:blipFill>
        <p:spPr>
          <a:xfrm>
            <a:off x="1992089" y="2631913"/>
            <a:ext cx="42418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FB6ED1-6C2E-79CF-443A-FDAC4EB3E99B}"/>
              </a:ext>
            </a:extLst>
          </p:cNvPr>
          <p:cNvPicPr>
            <a:picLocks noChangeAspect="1"/>
          </p:cNvPicPr>
          <p:nvPr/>
        </p:nvPicPr>
        <p:blipFill>
          <a:blip r:embed="rId218"/>
          <a:stretch>
            <a:fillRect/>
          </a:stretch>
        </p:blipFill>
        <p:spPr>
          <a:xfrm>
            <a:off x="1205046" y="1499713"/>
            <a:ext cx="6417127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3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8-3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322" y="2041752"/>
            <a:ext cx="3964419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 of fit from </a:t>
            </a:r>
            <a:r>
              <a:rPr lang="el-GR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l-GR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min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el-GR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of least-squares fit</a:t>
            </a:r>
          </a:p>
        </p:txBody>
      </p:sp>
    </p:spTree>
    <p:extLst>
      <p:ext uri="{BB962C8B-B14F-4D97-AF65-F5344CB8AC3E}">
        <p14:creationId xmlns:p14="http://schemas.microsoft.com/office/powerpoint/2010/main" val="322776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398EF5D-8CAB-5642-AC7C-390D504BA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27" y="24501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“good” fit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69D9C2-43F2-1342-A67F-52C6A2B8CBF3}"/>
              </a:ext>
            </a:extLst>
          </p:cNvPr>
          <p:cNvSpPr txBox="1"/>
          <p:nvPr/>
        </p:nvSpPr>
        <p:spPr>
          <a:xfrm>
            <a:off x="771134" y="1073391"/>
            <a:ext cx="8256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an earlier example we fitted data that were reasonably well described by a straight line: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7E8B3A-58E6-4C42-98C6-8A0F4ECDA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521" y="2077911"/>
            <a:ext cx="496134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3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BE9600D-2AA9-C24F-86D1-F8F70451E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27" y="24501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“bad” fit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BE4FE5-314A-0940-B0F4-FEAA7DA5A8F3}"/>
              </a:ext>
            </a:extLst>
          </p:cNvPr>
          <p:cNvSpPr txBox="1"/>
          <p:nvPr/>
        </p:nvSpPr>
        <p:spPr>
          <a:xfrm>
            <a:off x="771133" y="912530"/>
            <a:ext cx="5587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what if a straight-line fit looks like this: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F37C69-0B5C-AC42-A251-C30EFA204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824" y="1500357"/>
            <a:ext cx="4977481" cy="35639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E91410-9554-9B4D-A0CB-34C440C83813}"/>
              </a:ext>
            </a:extLst>
          </p:cNvPr>
          <p:cNvSpPr txBox="1"/>
          <p:nvPr/>
        </p:nvSpPr>
        <p:spPr>
          <a:xfrm>
            <a:off x="695538" y="5115355"/>
            <a:ext cx="8219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hypothesized form of fit function with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-value, if this is below some (user-defined) threshold, reject the hypothesis and try some other function, e.g. a polynomial of higher order.</a:t>
            </a:r>
          </a:p>
        </p:txBody>
      </p:sp>
    </p:spTree>
    <p:extLst>
      <p:ext uri="{BB962C8B-B14F-4D97-AF65-F5344CB8AC3E}">
        <p14:creationId xmlns:p14="http://schemas.microsoft.com/office/powerpoint/2010/main" val="2374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D5C9397-D49A-014C-B591-8222C62CABA2}"/>
              </a:ext>
            </a:extLst>
          </p:cNvPr>
          <p:cNvSpPr txBox="1">
            <a:spLocks noChangeArrowheads="1"/>
          </p:cNvSpPr>
          <p:nvPr/>
        </p:nvSpPr>
        <p:spPr>
          <a:xfrm>
            <a:off x="1614487" y="197644"/>
            <a:ext cx="59150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Goodness-of-fit from </a:t>
            </a:r>
            <a:r>
              <a:rPr lang="el-GR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l-GR" sz="32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636689D6-0F0C-DA4F-877D-22B8A6313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795338"/>
            <a:ext cx="76946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value of the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its minimum is a measure of the level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agreement between the data and fitted curve: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23DB3EC8-D7B7-5B42-B56A-762ED3605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228" y="2935545"/>
            <a:ext cx="7533024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can therefore be used as a goodness-of-fit statistic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the hypothesized functional form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the hypothesized functional form is</a:t>
            </a:r>
          </a:p>
        </p:txBody>
      </p:sp>
      <p:pic>
        <p:nvPicPr>
          <p:cNvPr id="16" name="Picture 5" descr="txp_fig">
            <a:extLst>
              <a:ext uri="{FF2B5EF4-FFF2-40B4-BE49-F238E27FC236}">
                <a16:creationId xmlns:a16="http://schemas.microsoft.com/office/drawing/2014/main" id="{3F75FA68-479A-C546-914F-A8ACAC1314D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671" y="4536282"/>
            <a:ext cx="2617787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1A8F20-7D28-E041-8A62-A4D1B6200544}"/>
              </a:ext>
            </a:extLst>
          </p:cNvPr>
          <p:cNvSpPr txBox="1"/>
          <p:nvPr/>
        </p:nvSpPr>
        <p:spPr>
          <a:xfrm>
            <a:off x="2503715" y="5394953"/>
            <a:ext cx="6204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the probability, under assumption of </a:t>
            </a:r>
            <a:r>
              <a:rPr lang="el-G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l-GR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get a </a:t>
            </a:r>
            <a:r>
              <a:rPr lang="el-GR" altLang="en-US" sz="2400" i="1" dirty="0">
                <a:cs typeface="Times New Roman" panose="02020603050405020304" pitchFamily="18" charset="0"/>
              </a:rPr>
              <a:t>χ</a:t>
            </a:r>
            <a:r>
              <a:rPr lang="en-US" altLang="en-US" sz="2400" baseline="30000" dirty="0">
                <a:cs typeface="Times New Roman" panose="02020603050405020304" pitchFamily="18" charset="0"/>
              </a:rPr>
              <a:t>2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min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as high as the one we got or higher.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ED2B93-F888-5F1C-3FBF-7F02C56E7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181" y="1830354"/>
            <a:ext cx="4115647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9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180C981B-AE14-0947-A6DE-F470E491C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911" y="803227"/>
            <a:ext cx="80368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can show that if the data follow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i.e., if the fit function is correct for some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the statistic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min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follows the chi-square pdf,</a:t>
            </a:r>
          </a:p>
        </p:txBody>
      </p:sp>
      <p:pic>
        <p:nvPicPr>
          <p:cNvPr id="7" name="Picture 6" descr="txp_fig">
            <a:extLst>
              <a:ext uri="{FF2B5EF4-FFF2-40B4-BE49-F238E27FC236}">
                <a16:creationId xmlns:a16="http://schemas.microsoft.com/office/drawing/2014/main" id="{BC899249-E52D-2D47-AD81-D2877A40108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451" y="2097841"/>
            <a:ext cx="494506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0F2E3EFE-5987-5A47-8E3E-9FE15C7E7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96" y="2852546"/>
            <a:ext cx="7834196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the number of degrees of freedom is </a:t>
            </a:r>
          </a:p>
          <a:p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en-US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d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number of data points - number of fitted parameters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0B86540-8FAE-5447-8AF7-BF1017DF860C}"/>
              </a:ext>
            </a:extLst>
          </p:cNvPr>
          <p:cNvSpPr txBox="1">
            <a:spLocks noChangeArrowheads="1"/>
          </p:cNvSpPr>
          <p:nvPr/>
        </p:nvSpPr>
        <p:spPr>
          <a:xfrm>
            <a:off x="1126899" y="122707"/>
            <a:ext cx="68040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Distribution of </a:t>
            </a:r>
            <a:r>
              <a:rPr lang="el-GR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l-GR" sz="32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2DE8E0-D906-874E-85E1-8015FDBBB274}"/>
              </a:ext>
            </a:extLst>
          </p:cNvPr>
          <p:cNvSpPr txBox="1"/>
          <p:nvPr/>
        </p:nvSpPr>
        <p:spPr>
          <a:xfrm>
            <a:off x="446314" y="3907967"/>
            <a:ext cx="812074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that the composite hypothesis with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=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only fully specified when we fix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is in principle a function of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we should only reject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here the pdf of our statistic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n-US" altLang="en-US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min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independent of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so whatever we get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holds for any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977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A6BC2B2-FD3E-CC4E-9B0A-553F824E42D1}"/>
              </a:ext>
            </a:extLst>
          </p:cNvPr>
          <p:cNvSpPr txBox="1">
            <a:spLocks noChangeArrowheads="1"/>
          </p:cNvSpPr>
          <p:nvPr/>
        </p:nvSpPr>
        <p:spPr>
          <a:xfrm>
            <a:off x="1126899" y="264225"/>
            <a:ext cx="68040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 “chi-square per degree of freedom”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1C663BA4-6C36-4A43-888B-6B58272B4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40" y="833340"/>
            <a:ext cx="8386142" cy="560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also the chi-square pdf has an expectation value equal to the number of degrees of freedom, so</a:t>
            </a:r>
          </a:p>
          <a:p>
            <a:pPr>
              <a:spcAft>
                <a:spcPts val="1200"/>
              </a:spcAft>
            </a:pPr>
            <a:r>
              <a:rPr lang="el-GR" i="1" dirty="0">
                <a:solidFill>
                  <a:srgbClr val="000000"/>
                </a:solidFill>
                <a:latin typeface="Times New Roman"/>
              </a:rPr>
              <a:t>χ</a:t>
            </a:r>
            <a:r>
              <a:rPr lang="en-US" baseline="30000" dirty="0">
                <a:solidFill>
                  <a:srgbClr val="000000"/>
                </a:solidFill>
                <a:latin typeface="Times New Roman"/>
              </a:rPr>
              <a:t>2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</a:rPr>
              <a:t>min  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~  </a:t>
            </a:r>
            <a:r>
              <a:rPr lang="en-US" i="1" dirty="0" err="1">
                <a:solidFill>
                  <a:srgbClr val="000000"/>
                </a:solidFill>
                <a:latin typeface="Times New Roman"/>
              </a:rPr>
              <a:t>n</a:t>
            </a:r>
            <a:r>
              <a:rPr lang="en-US" baseline="-25000" dirty="0" err="1">
                <a:solidFill>
                  <a:srgbClr val="000000"/>
                </a:solidFill>
                <a:latin typeface="Times New Roman"/>
              </a:rPr>
              <a:t>d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</a:rPr>
              <a:t>		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→ 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 is “good”</a:t>
            </a:r>
          </a:p>
          <a:p>
            <a:pPr>
              <a:spcAft>
                <a:spcPts val="1200"/>
              </a:spcAft>
            </a:pPr>
            <a:r>
              <a:rPr lang="el-GR" i="1" dirty="0">
                <a:solidFill>
                  <a:srgbClr val="000000"/>
                </a:solidFill>
                <a:latin typeface="Times New Roman"/>
              </a:rPr>
              <a:t>χ</a:t>
            </a:r>
            <a:r>
              <a:rPr lang="en-US" baseline="30000" dirty="0">
                <a:solidFill>
                  <a:srgbClr val="000000"/>
                </a:solidFill>
                <a:latin typeface="Times New Roman"/>
              </a:rPr>
              <a:t>2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</a:rPr>
              <a:t>min 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≫ </a:t>
            </a:r>
            <a:r>
              <a:rPr lang="en-US" i="1" dirty="0" err="1">
                <a:solidFill>
                  <a:srgbClr val="000000"/>
                </a:solidFill>
                <a:latin typeface="Times New Roman"/>
              </a:rPr>
              <a:t>n</a:t>
            </a:r>
            <a:r>
              <a:rPr lang="en-US" baseline="-25000" dirty="0" err="1">
                <a:solidFill>
                  <a:srgbClr val="000000"/>
                </a:solidFill>
                <a:latin typeface="Times New Roman"/>
              </a:rPr>
              <a:t>d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</a:rPr>
              <a:t>		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→ 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 is “bad”</a:t>
            </a:r>
          </a:p>
          <a:p>
            <a:r>
              <a:rPr lang="el-GR" i="1" dirty="0">
                <a:solidFill>
                  <a:srgbClr val="000000"/>
                </a:solidFill>
                <a:latin typeface="Times New Roman"/>
              </a:rPr>
              <a:t>χ</a:t>
            </a:r>
            <a:r>
              <a:rPr lang="en-US" baseline="30000" dirty="0">
                <a:solidFill>
                  <a:srgbClr val="000000"/>
                </a:solidFill>
                <a:latin typeface="Times New Roman"/>
              </a:rPr>
              <a:t>2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</a:rPr>
              <a:t>min 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≪</a:t>
            </a:r>
            <a:r>
              <a:rPr lang="en-US" baseline="300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</a:rPr>
              <a:t>n</a:t>
            </a:r>
            <a:r>
              <a:rPr lang="en-US" baseline="-25000" dirty="0" err="1">
                <a:solidFill>
                  <a:srgbClr val="000000"/>
                </a:solidFill>
                <a:latin typeface="Times New Roman"/>
              </a:rPr>
              <a:t>d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</a:rPr>
              <a:t>		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→ 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 is better than what one would expect given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      fluctuations that should be present in the data.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this is done using the ratio </a:t>
            </a:r>
            <a:r>
              <a:rPr lang="el-GR" i="1" dirty="0">
                <a:solidFill>
                  <a:srgbClr val="0070C0"/>
                </a:solidFill>
                <a:latin typeface="Times New Roman"/>
              </a:rPr>
              <a:t>χ</a:t>
            </a:r>
            <a:r>
              <a:rPr lang="en-US" baseline="30000" dirty="0">
                <a:solidFill>
                  <a:srgbClr val="0070C0"/>
                </a:solidFill>
                <a:latin typeface="Times New Roman"/>
              </a:rPr>
              <a:t>2</a:t>
            </a:r>
            <a:r>
              <a:rPr lang="en-US" baseline="-25000" dirty="0">
                <a:solidFill>
                  <a:srgbClr val="0070C0"/>
                </a:solidFill>
                <a:latin typeface="Times New Roman"/>
              </a:rPr>
              <a:t>min</a:t>
            </a:r>
            <a:r>
              <a:rPr lang="en-US" dirty="0">
                <a:solidFill>
                  <a:srgbClr val="0070C0"/>
                </a:solidFill>
                <a:latin typeface="Times New Roman"/>
              </a:rPr>
              <a:t>/</a:t>
            </a:r>
            <a:r>
              <a:rPr lang="en-US" i="1" dirty="0" err="1">
                <a:solidFill>
                  <a:srgbClr val="0070C0"/>
                </a:solidFill>
                <a:latin typeface="Times New Roman"/>
              </a:rPr>
              <a:t>n</a:t>
            </a:r>
            <a:r>
              <a:rPr lang="en-US" baseline="-25000" dirty="0" err="1">
                <a:solidFill>
                  <a:srgbClr val="0070C0"/>
                </a:solidFill>
                <a:latin typeface="Times New Roman"/>
              </a:rPr>
              <a:t>d</a:t>
            </a:r>
            <a:r>
              <a:rPr lang="en-US" dirty="0">
                <a:solidFill>
                  <a:srgbClr val="0070C0"/>
                </a:solidFill>
                <a:latin typeface="Times New Roman"/>
              </a:rPr>
              <a:t>,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 fit is good if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“chi-square per degree of freedom” comes out not much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greater than 1.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But, best to quote both </a:t>
            </a:r>
            <a:r>
              <a:rPr lang="el-GR" i="1" dirty="0">
                <a:solidFill>
                  <a:srgbClr val="0070C0"/>
                </a:solidFill>
                <a:latin typeface="Times New Roman"/>
              </a:rPr>
              <a:t>χ</a:t>
            </a:r>
            <a:r>
              <a:rPr lang="en-US" baseline="30000" dirty="0">
                <a:solidFill>
                  <a:srgbClr val="0070C0"/>
                </a:solidFill>
                <a:latin typeface="Times New Roman"/>
              </a:rPr>
              <a:t>2</a:t>
            </a:r>
            <a:r>
              <a:rPr lang="en-US" baseline="-25000" dirty="0">
                <a:solidFill>
                  <a:srgbClr val="0070C0"/>
                </a:solidFill>
                <a:latin typeface="Times New Roman"/>
              </a:rPr>
              <a:t>min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i="1" dirty="0" err="1">
                <a:solidFill>
                  <a:srgbClr val="0070C0"/>
                </a:solidFill>
                <a:latin typeface="Times New Roman"/>
              </a:rPr>
              <a:t>n</a:t>
            </a:r>
            <a:r>
              <a:rPr lang="en-US" baseline="-25000" dirty="0" err="1">
                <a:solidFill>
                  <a:srgbClr val="0070C0"/>
                </a:solidFill>
                <a:latin typeface="Times New Roman"/>
              </a:rPr>
              <a:t>d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not just their ratio, since e.g.</a:t>
            </a:r>
          </a:p>
          <a:p>
            <a:pPr>
              <a:spcAft>
                <a:spcPts val="1200"/>
              </a:spcAft>
            </a:pPr>
            <a:r>
              <a:rPr lang="en-US" i="1" dirty="0">
                <a:solidFill>
                  <a:schemeClr val="tx1"/>
                </a:solidFill>
                <a:latin typeface="Times New Roman"/>
              </a:rPr>
              <a:t>	</a:t>
            </a:r>
            <a:r>
              <a:rPr lang="el-GR" i="1" dirty="0">
                <a:solidFill>
                  <a:schemeClr val="tx1"/>
                </a:solidFill>
                <a:latin typeface="Times New Roman"/>
              </a:rPr>
              <a:t>χ</a:t>
            </a:r>
            <a:r>
              <a:rPr lang="en-US" baseline="30000" dirty="0">
                <a:solidFill>
                  <a:schemeClr val="tx1"/>
                </a:solidFill>
                <a:latin typeface="Times New Roman"/>
              </a:rPr>
              <a:t>2</a:t>
            </a:r>
            <a:r>
              <a:rPr lang="en-US" baseline="-25000" dirty="0">
                <a:solidFill>
                  <a:schemeClr val="tx1"/>
                </a:solidFill>
                <a:latin typeface="Times New Roman"/>
              </a:rPr>
              <a:t>min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15, </a:t>
            </a:r>
            <a:r>
              <a:rPr lang="en-US" i="1" dirty="0" err="1">
                <a:solidFill>
                  <a:schemeClr val="tx1"/>
                </a:solidFill>
                <a:latin typeface="Times New Roman"/>
              </a:rPr>
              <a:t>n</a:t>
            </a:r>
            <a:r>
              <a:rPr lang="en-US" baseline="-25000" dirty="0" err="1">
                <a:solidFill>
                  <a:schemeClr val="tx1"/>
                </a:solidFill>
                <a:latin typeface="Times New Roman"/>
              </a:rPr>
              <a:t>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10 </a:t>
            </a:r>
            <a:r>
              <a:rPr lang="en-US" dirty="0">
                <a:solidFill>
                  <a:schemeClr val="tx1"/>
                </a:solidFill>
                <a:latin typeface="Times New Roman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= 0.13</a:t>
            </a:r>
          </a:p>
          <a:p>
            <a:pPr>
              <a:spcAft>
                <a:spcPts val="1200"/>
              </a:spcAft>
            </a:pPr>
            <a:r>
              <a:rPr lang="en-US" i="1" dirty="0">
                <a:solidFill>
                  <a:schemeClr val="tx1"/>
                </a:solidFill>
                <a:latin typeface="Times New Roman"/>
              </a:rPr>
              <a:t>	</a:t>
            </a:r>
            <a:r>
              <a:rPr lang="el-GR" i="1" dirty="0">
                <a:solidFill>
                  <a:schemeClr val="tx1"/>
                </a:solidFill>
                <a:latin typeface="Times New Roman"/>
              </a:rPr>
              <a:t>χ</a:t>
            </a:r>
            <a:r>
              <a:rPr lang="en-US" baseline="30000" dirty="0">
                <a:solidFill>
                  <a:schemeClr val="tx1"/>
                </a:solidFill>
                <a:latin typeface="Times New Roman"/>
              </a:rPr>
              <a:t>2</a:t>
            </a:r>
            <a:r>
              <a:rPr lang="en-US" baseline="-25000" dirty="0">
                <a:solidFill>
                  <a:schemeClr val="tx1"/>
                </a:solidFill>
                <a:latin typeface="Times New Roman"/>
              </a:rPr>
              <a:t>min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150 </a:t>
            </a:r>
            <a:r>
              <a:rPr lang="en-US" i="1" dirty="0" err="1">
                <a:solidFill>
                  <a:schemeClr val="tx1"/>
                </a:solidFill>
                <a:latin typeface="Times New Roman"/>
              </a:rPr>
              <a:t>n</a:t>
            </a:r>
            <a:r>
              <a:rPr lang="en-US" baseline="-25000" dirty="0" err="1">
                <a:solidFill>
                  <a:schemeClr val="tx1"/>
                </a:solidFill>
                <a:latin typeface="Times New Roman"/>
              </a:rPr>
              <a:t>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100 </a:t>
            </a:r>
            <a:r>
              <a:rPr lang="en-US" dirty="0">
                <a:solidFill>
                  <a:schemeClr val="tx1"/>
                </a:solidFill>
                <a:latin typeface="Times New Roman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= 0.00090</a:t>
            </a:r>
          </a:p>
        </p:txBody>
      </p:sp>
    </p:spTree>
    <p:extLst>
      <p:ext uri="{BB962C8B-B14F-4D97-AF65-F5344CB8AC3E}">
        <p14:creationId xmlns:p14="http://schemas.microsoft.com/office/powerpoint/2010/main" val="253426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8B086C4-66D9-D640-8B86-87A94AFBA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15" y="176553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Curve fitting: basic idea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67C2A-14A4-804D-B764-E899A812A147}"/>
              </a:ext>
            </a:extLst>
          </p:cNvPr>
          <p:cNvSpPr txBox="1"/>
          <p:nvPr/>
        </p:nvSpPr>
        <p:spPr>
          <a:xfrm>
            <a:off x="381116" y="1258864"/>
            <a:ext cx="418549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measured values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1,..,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a standard deviation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is measured at a value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 control variable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known with negligible uncertainty: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67F967-795C-A44F-9AF5-39276CCD7494}"/>
              </a:ext>
            </a:extLst>
          </p:cNvPr>
          <p:cNvSpPr txBox="1"/>
          <p:nvPr/>
        </p:nvSpPr>
        <p:spPr>
          <a:xfrm>
            <a:off x="381116" y="4376839"/>
            <a:ext cx="840266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goal is to find a curve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passes “close to” the data points.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functional form of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given; goal is to estimate its parameters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(= “curve fitting”).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4EDED3F-5E76-4946-9E8D-3AAA4288ECEE}"/>
              </a:ext>
            </a:extLst>
          </p:cNvPr>
          <p:cNvGrpSpPr/>
          <p:nvPr/>
        </p:nvGrpSpPr>
        <p:grpSpPr>
          <a:xfrm>
            <a:off x="4462022" y="927667"/>
            <a:ext cx="4681978" cy="3240000"/>
            <a:chOff x="4462022" y="927667"/>
            <a:chExt cx="4681978" cy="3240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C502B0B-8899-DD49-BB95-C873A88D8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62022" y="927667"/>
              <a:ext cx="4681978" cy="3240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6A34AD3-9DAD-D245-823B-9DDB3F854566}"/>
                </a:ext>
              </a:extLst>
            </p:cNvPr>
            <p:cNvSpPr txBox="1"/>
            <p:nvPr/>
          </p:nvSpPr>
          <p:spPr>
            <a:xfrm>
              <a:off x="6451957" y="2636996"/>
              <a:ext cx="10502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4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± </a:t>
              </a:r>
              <a:r>
                <a:rPr lang="el-GR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sz="24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FD70CB0-8F1D-7441-AC4A-BCA15F636AE8}"/>
                </a:ext>
              </a:extLst>
            </p:cNvPr>
            <p:cNvSpPr txBox="1"/>
            <p:nvPr/>
          </p:nvSpPr>
          <p:spPr>
            <a:xfrm>
              <a:off x="6393414" y="1165940"/>
              <a:ext cx="1002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alt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r>
                <a:rPr lang="el-GR" alt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θ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DC05B3E-B233-5D4A-A2F0-E123FFEBA199}"/>
                </a:ext>
              </a:extLst>
            </p:cNvPr>
            <p:cNvCxnSpPr>
              <a:cxnSpLocks/>
            </p:cNvCxnSpPr>
            <p:nvPr/>
          </p:nvCxnSpPr>
          <p:spPr>
            <a:xfrm>
              <a:off x="7344812" y="1590358"/>
              <a:ext cx="264302" cy="27097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9CF6DD9-7408-B943-BEF4-AF2C188F4196}"/>
                </a:ext>
              </a:extLst>
            </p:cNvPr>
            <p:cNvCxnSpPr>
              <a:cxnSpLocks/>
              <a:stCxn id="2" idx="1"/>
            </p:cNvCxnSpPr>
            <p:nvPr/>
          </p:nvCxnSpPr>
          <p:spPr>
            <a:xfrm flipH="1" flipV="1">
              <a:off x="6106887" y="2677887"/>
              <a:ext cx="345070" cy="1899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34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E0A9055-05A4-9C4A-AF87-9968948F9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006" y="131692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“good” fit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FBA51E-F3DA-5E48-A23F-73DEC18716A7}"/>
              </a:ext>
            </a:extLst>
          </p:cNvPr>
          <p:cNvSpPr txBox="1"/>
          <p:nvPr/>
        </p:nvSpPr>
        <p:spPr>
          <a:xfrm>
            <a:off x="481943" y="5477832"/>
            <a:ext cx="8215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straight-line hypothesis is true, expect equal or worse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agreement almost 1/3 of the time (i.e. our result is not unusual).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FC68E9-AB38-924D-A0B9-A09558B60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583" y="2541221"/>
            <a:ext cx="3700818" cy="286465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109CF2-8B71-0041-B692-E0738C7C79BD}"/>
              </a:ext>
            </a:extLst>
          </p:cNvPr>
          <p:cNvCxnSpPr>
            <a:cxnSpLocks/>
          </p:cNvCxnSpPr>
          <p:nvPr/>
        </p:nvCxnSpPr>
        <p:spPr>
          <a:xfrm>
            <a:off x="6383440" y="2672032"/>
            <a:ext cx="0" cy="223200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0EAACC-A724-1D45-9A5C-0E747D0325C5}"/>
              </a:ext>
            </a:extLst>
          </p:cNvPr>
          <p:cNvCxnSpPr/>
          <p:nvPr/>
        </p:nvCxnSpPr>
        <p:spPr>
          <a:xfrm>
            <a:off x="6391912" y="2186210"/>
            <a:ext cx="0" cy="35501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E321419-64B2-174B-98D6-C3DBD3CD8B72}"/>
              </a:ext>
            </a:extLst>
          </p:cNvPr>
          <p:cNvSpPr txBox="1"/>
          <p:nvPr/>
        </p:nvSpPr>
        <p:spPr>
          <a:xfrm>
            <a:off x="5639142" y="1585810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8.2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FC68E1-0EA8-ED4E-BB2C-B78B15000BB0}"/>
              </a:ext>
            </a:extLst>
          </p:cNvPr>
          <p:cNvSpPr txBox="1"/>
          <p:nvPr/>
        </p:nvSpPr>
        <p:spPr>
          <a:xfrm>
            <a:off x="7242857" y="2994979"/>
            <a:ext cx="1988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-value 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0.32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DCE877-0622-A84A-9AAA-0F4C14EEADC9}"/>
              </a:ext>
            </a:extLst>
          </p:cNvPr>
          <p:cNvCxnSpPr>
            <a:cxnSpLocks/>
          </p:cNvCxnSpPr>
          <p:nvPr/>
        </p:nvCxnSpPr>
        <p:spPr>
          <a:xfrm flipH="1">
            <a:off x="6887465" y="3937818"/>
            <a:ext cx="514433" cy="8023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2E1EBF4-57F1-0C44-8F09-972067801D15}"/>
              </a:ext>
            </a:extLst>
          </p:cNvPr>
          <p:cNvSpPr/>
          <p:nvPr/>
        </p:nvSpPr>
        <p:spPr>
          <a:xfrm>
            <a:off x="620348" y="906429"/>
            <a:ext cx="8071405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9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points,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fitted parameters, </a:t>
            </a:r>
          </a:p>
          <a:p>
            <a:pPr lvl="0">
              <a:spcAft>
                <a:spcPts val="0"/>
              </a:spcAft>
            </a:pP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8.2/7 = 1.2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7EFB79-779B-6146-8DC5-C998897A3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77" y="2492020"/>
            <a:ext cx="3918229" cy="284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C27F49-DC24-3541-A491-5CB42E4A5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30" y="2505306"/>
            <a:ext cx="3640940" cy="2607001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92D864C3-416E-9842-91DF-CCA433C33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27" y="24501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“bad” fit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175EB0-A242-514E-A96B-7F57C31846D4}"/>
              </a:ext>
            </a:extLst>
          </p:cNvPr>
          <p:cNvSpPr/>
          <p:nvPr/>
        </p:nvSpPr>
        <p:spPr>
          <a:xfrm>
            <a:off x="653006" y="1004403"/>
            <a:ext cx="8071405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data points,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fitted parameters, </a:t>
            </a:r>
          </a:p>
          <a:p>
            <a:pPr lvl="0">
              <a:spcAft>
                <a:spcPts val="0"/>
              </a:spcAft>
            </a:pP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20.9/7 = 3.0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6B8FE2-96B0-1E4B-BE79-96FCDE3E7A66}"/>
              </a:ext>
            </a:extLst>
          </p:cNvPr>
          <p:cNvSpPr txBox="1"/>
          <p:nvPr/>
        </p:nvSpPr>
        <p:spPr>
          <a:xfrm>
            <a:off x="627106" y="5205729"/>
            <a:ext cx="75440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is the straight-line hypothesis correct?  It could be, but if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we would expect a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high as observed or higher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4 times out of a thousand.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059B9E-1C1C-5940-B2A4-F46AB9265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239" y="2421479"/>
            <a:ext cx="3700818" cy="28646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20640D-C964-6840-AD33-DAD2D7BBA344}"/>
              </a:ext>
            </a:extLst>
          </p:cNvPr>
          <p:cNvCxnSpPr>
            <a:cxnSpLocks/>
          </p:cNvCxnSpPr>
          <p:nvPr/>
        </p:nvCxnSpPr>
        <p:spPr>
          <a:xfrm>
            <a:off x="7526439" y="2555855"/>
            <a:ext cx="0" cy="2208857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CC06CF-8F8F-7D43-9BD4-AB099895268A}"/>
              </a:ext>
            </a:extLst>
          </p:cNvPr>
          <p:cNvCxnSpPr/>
          <p:nvPr/>
        </p:nvCxnSpPr>
        <p:spPr>
          <a:xfrm>
            <a:off x="7530501" y="2066468"/>
            <a:ext cx="0" cy="35501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91BA763-C3AE-574E-9603-6B2C4D2DC13F}"/>
              </a:ext>
            </a:extLst>
          </p:cNvPr>
          <p:cNvSpPr txBox="1"/>
          <p:nvPr/>
        </p:nvSpPr>
        <p:spPr>
          <a:xfrm>
            <a:off x="6696724" y="1477043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20.9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59911F-3451-7A42-A02F-50AFCEA823B5}"/>
              </a:ext>
            </a:extLst>
          </p:cNvPr>
          <p:cNvSpPr txBox="1"/>
          <p:nvPr/>
        </p:nvSpPr>
        <p:spPr>
          <a:xfrm>
            <a:off x="7746993" y="3060118"/>
            <a:ext cx="12811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0.0039</a:t>
            </a:r>
          </a:p>
          <a:p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06974F1-7332-004A-BA3D-67629D24FA96}"/>
              </a:ext>
            </a:extLst>
          </p:cNvPr>
          <p:cNvCxnSpPr>
            <a:cxnSpLocks/>
          </p:cNvCxnSpPr>
          <p:nvPr/>
        </p:nvCxnSpPr>
        <p:spPr>
          <a:xfrm flipH="1">
            <a:off x="7733694" y="3962400"/>
            <a:ext cx="514433" cy="8023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7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BCA2A20-C910-7D4C-86AA-D19A41588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40523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better fit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6CE380-2A18-B64B-B2B7-DFE539430A83}"/>
              </a:ext>
            </a:extLst>
          </p:cNvPr>
          <p:cNvSpPr txBox="1"/>
          <p:nvPr/>
        </p:nvSpPr>
        <p:spPr>
          <a:xfrm>
            <a:off x="665293" y="846622"/>
            <a:ext cx="82791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decide the agreement between data and hypothesis is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good enough (exact threshold is a subjective choice), we can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 a different model, e.g., a 2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order polynomial: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C90E09-A2CA-B242-91E8-E6888F3E9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293" y="2070763"/>
            <a:ext cx="3568700" cy="647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F70832-F50D-464E-B84F-95869AE66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42" y="2833821"/>
            <a:ext cx="5011765" cy="360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7B1513-FA6A-8C48-82C7-5E60AF4C7BDE}"/>
              </a:ext>
            </a:extLst>
          </p:cNvPr>
          <p:cNvSpPr txBox="1"/>
          <p:nvPr/>
        </p:nvSpPr>
        <p:spPr>
          <a:xfrm>
            <a:off x="5559736" y="3588634"/>
            <a:ext cx="2927404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3.5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</a:t>
            </a:r>
          </a:p>
          <a:p>
            <a:pPr>
              <a:spcAft>
                <a:spcPts val="1200"/>
              </a:spcAft>
            </a:pP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0.58</a:t>
            </a:r>
          </a:p>
          <a:p>
            <a:pPr>
              <a:spcAft>
                <a:spcPts val="1200"/>
              </a:spcAft>
            </a:pP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0.75</a:t>
            </a:r>
          </a:p>
        </p:txBody>
      </p:sp>
    </p:spTree>
    <p:extLst>
      <p:ext uri="{BB962C8B-B14F-4D97-AF65-F5344CB8AC3E}">
        <p14:creationId xmlns:p14="http://schemas.microsoft.com/office/powerpoint/2010/main" val="130691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9CFCD0-4DD3-874A-8892-8BC06FA45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616" y="3496926"/>
            <a:ext cx="6252591" cy="2938497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5EB82E9-E4FD-F54F-93AA-8A8DA3FCA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256" y="1887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Goodness-of-fit vs. statistical errors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534771-03F6-994F-A94E-CAC36E8A2579}"/>
              </a:ext>
            </a:extLst>
          </p:cNvPr>
          <p:cNvSpPr txBox="1"/>
          <p:nvPr/>
        </p:nvSpPr>
        <p:spPr>
          <a:xfrm>
            <a:off x="240525" y="870380"/>
            <a:ext cx="86629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fit is “bad”, something is “wrong” and you may expect large statistical errors for the fitted parameters (std. </a:t>
            </a:r>
            <a:r>
              <a:rPr lang="en-US" sz="2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devs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of estimators).  This is not the case.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statistical errors say how much the parameter estimates fluctuate when repeating the experiment</a:t>
            </a:r>
            <a:r>
              <a:rPr lang="el-GR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 assumption of the hypothesized fit function.  This is not the same as the degree  to which the function can describe the data.</a:t>
            </a:r>
          </a:p>
          <a:p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hypothesized </a:t>
            </a:r>
            <a:r>
              <a:rPr lang="el-GR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not correct, the fitted parameters will have some systematic uncertainty – a more complex question that we will take up later.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4B5D39-6CB6-104C-A677-6919E874E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47" y="245009"/>
            <a:ext cx="549270" cy="48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4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8-4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5637312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of a least-squares fit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Least squares to combine measurements</a:t>
            </a:r>
          </a:p>
        </p:txBody>
      </p:sp>
    </p:spTree>
    <p:extLst>
      <p:ext uri="{BB962C8B-B14F-4D97-AF65-F5344CB8AC3E}">
        <p14:creationId xmlns:p14="http://schemas.microsoft.com/office/powerpoint/2010/main" val="326495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002A496-4580-BF4A-9DDD-FF8AD49F9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45" y="119579"/>
            <a:ext cx="3851309" cy="116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Ball and ramp </a:t>
            </a:r>
          </a:p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from Galileo</a:t>
            </a:r>
          </a:p>
        </p:txBody>
      </p:sp>
      <p:pic>
        <p:nvPicPr>
          <p:cNvPr id="7" name="Picture 6" descr="D116_V.jpg">
            <a:extLst>
              <a:ext uri="{FF2B5EF4-FFF2-40B4-BE49-F238E27FC236}">
                <a16:creationId xmlns:a16="http://schemas.microsoft.com/office/drawing/2014/main" id="{B0E7E91C-E214-0F47-B12C-F8C4DD11E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187" y="0"/>
            <a:ext cx="496745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FD4F85-5C78-7346-A2C2-F0AF9B65FE1A}"/>
              </a:ext>
            </a:extLst>
          </p:cNvPr>
          <p:cNvSpPr txBox="1"/>
          <p:nvPr/>
        </p:nvSpPr>
        <p:spPr>
          <a:xfrm>
            <a:off x="229651" y="1353439"/>
            <a:ext cx="40110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Galileo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Galilei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Manuscript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.116, 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Biblioteca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Nazionale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Centrale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di Firenze,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www.bncf.firenze.sbn.it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80A0E-D16E-7E47-ACBF-825D770B1721}"/>
              </a:ext>
            </a:extLst>
          </p:cNvPr>
          <p:cNvSpPr txBox="1"/>
          <p:nvPr/>
        </p:nvSpPr>
        <p:spPr>
          <a:xfrm>
            <a:off x="297876" y="2524466"/>
            <a:ext cx="369755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1608 Galileo carried out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experiments rolling a ball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 an inclined ramp to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investigate the trajectory of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falling objects.</a:t>
            </a:r>
          </a:p>
        </p:txBody>
      </p:sp>
    </p:spTree>
    <p:extLst>
      <p:ext uri="{BB962C8B-B14F-4D97-AF65-F5344CB8AC3E}">
        <p14:creationId xmlns:p14="http://schemas.microsoft.com/office/powerpoint/2010/main" val="410692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8D535E0-25C6-3245-9BD5-5A47F49DA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829" y="30773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Ball and ramp data from Galileo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657429-F924-794D-A52D-95C2B267B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344" y="2302318"/>
            <a:ext cx="3297669" cy="230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69893C-5CD0-FC42-AE66-E05939E4F0F0}"/>
              </a:ext>
            </a:extLst>
          </p:cNvPr>
          <p:cNvSpPr txBox="1"/>
          <p:nvPr/>
        </p:nvSpPr>
        <p:spPr>
          <a:xfrm>
            <a:off x="5879126" y="1395512"/>
            <a:ext cx="2107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Units in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punti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(approx. 1 mm)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6F2117-C8D3-5B43-BC83-E5A6671A5C6B}"/>
              </a:ext>
            </a:extLst>
          </p:cNvPr>
          <p:cNvSpPr txBox="1"/>
          <p:nvPr/>
        </p:nvSpPr>
        <p:spPr>
          <a:xfrm>
            <a:off x="768206" y="5143010"/>
            <a:ext cx="6135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set with negligible uncertainty, and</a:t>
            </a:r>
          </a:p>
          <a:p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measured with an uncertainty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15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punti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E91DE6-7DC6-8745-B1C7-AFAC45882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34" y="1152842"/>
            <a:ext cx="4752479" cy="37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9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B249948-A890-804C-9176-F035D8C8D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763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of ball and ramp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D79805-077F-594A-BC87-BE421500EC41}"/>
              </a:ext>
            </a:extLst>
          </p:cNvPr>
          <p:cNvSpPr txBox="1"/>
          <p:nvPr/>
        </p:nvSpPr>
        <p:spPr>
          <a:xfrm>
            <a:off x="658462" y="1097594"/>
            <a:ext cx="570790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correct law that relates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 different hypotheses: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38A7D7-EF50-2E41-840D-0A77BF378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960" y="2274505"/>
            <a:ext cx="1181100" cy="58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AFAE43-DBB9-7541-9641-940F338FA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157" y="2989821"/>
            <a:ext cx="2032000" cy="533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72BE90-A759-CC43-A9F4-A0DFAF1D0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093" y="3752177"/>
            <a:ext cx="1358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BFD44E-AE99-5840-8EB5-3C801A09F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314" y="1487714"/>
            <a:ext cx="6318806" cy="43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CC4147-CB25-724D-AE0B-AE70A486F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677" y="467484"/>
            <a:ext cx="138287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0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B14CB3-BC98-0C4D-AFBB-90FDEE0FD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500" y="1835057"/>
            <a:ext cx="6224000" cy="43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3E19F1-5393-FD43-9C1A-774FB32E0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499" y="410482"/>
            <a:ext cx="2331429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9FC55E3-3A9E-F14E-A103-151F8E5B0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25405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Minimising the residuals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E503AD-152D-5C4C-B092-5FCFEBB0E842}"/>
              </a:ext>
            </a:extLst>
          </p:cNvPr>
          <p:cNvSpPr txBox="1"/>
          <p:nvPr/>
        </p:nvSpPr>
        <p:spPr>
          <a:xfrm>
            <a:off x="589694" y="1012919"/>
            <a:ext cx="75893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a measured value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a small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 want it to be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closer to the curve, i.e., measure the distance from point to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curve in units of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FED35C-8312-2142-99F5-D626853FA98E}"/>
              </a:ext>
            </a:extLst>
          </p:cNvPr>
          <p:cNvSpPr txBox="1"/>
          <p:nvPr/>
        </p:nvSpPr>
        <p:spPr>
          <a:xfrm>
            <a:off x="1239860" y="2358443"/>
            <a:ext cx="4556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standardized residual of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point  =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9447B3-3C0C-A547-8B28-C25C51A6309C}"/>
              </a:ext>
            </a:extLst>
          </p:cNvPr>
          <p:cNvSpPr txBox="1"/>
          <p:nvPr/>
        </p:nvSpPr>
        <p:spPr>
          <a:xfrm>
            <a:off x="544328" y="3280648"/>
            <a:ext cx="8392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Idea of the method of Least Squares is to choose the parameters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give the minimum of the sum of squared standardized residuals, i.e., we should minimize the “chi-squared”: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CAFF85-89E1-8249-9665-131CE94D2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915" y="2198496"/>
            <a:ext cx="1854200" cy="863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676A7E-DACB-4440-A122-0C86DAB9C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979" y="4658891"/>
            <a:ext cx="41021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9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01DD03-34D6-E349-B370-B03B374CF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36" y="1410514"/>
            <a:ext cx="6121328" cy="43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2F5CAF-C0F5-C247-A0AA-807971828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550" y="553084"/>
            <a:ext cx="162189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7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E00F59-CFE4-E44B-A534-60E759DC1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00" y="1253077"/>
            <a:ext cx="8608600" cy="16200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5FFAF9A6-20B5-1749-8419-FC10EC3A0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763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of ball-and-ramp analysis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F87F04-361E-D047-910C-1B59CF369756}"/>
              </a:ext>
            </a:extLst>
          </p:cNvPr>
          <p:cNvSpPr txBox="1"/>
          <p:nvPr/>
        </p:nvSpPr>
        <p:spPr>
          <a:xfrm>
            <a:off x="664030" y="3218403"/>
            <a:ext cx="8081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Clearly the best fit suggests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½,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this is exactly what Newton’s laws predict! </a:t>
            </a:r>
          </a:p>
        </p:txBody>
      </p:sp>
    </p:spTree>
    <p:extLst>
      <p:ext uri="{BB962C8B-B14F-4D97-AF65-F5344CB8AC3E}">
        <p14:creationId xmlns:p14="http://schemas.microsoft.com/office/powerpoint/2010/main" val="10703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A655F13-6FCF-BB4B-A58A-C518AE16BEF9}"/>
              </a:ext>
            </a:extLst>
          </p:cNvPr>
          <p:cNvSpPr txBox="1">
            <a:spLocks noChangeArrowheads="1"/>
          </p:cNvSpPr>
          <p:nvPr/>
        </p:nvSpPr>
        <p:spPr>
          <a:xfrm>
            <a:off x="395288" y="290513"/>
            <a:ext cx="6624637" cy="6270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Using LS to combine measurements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33247913-1B6C-074C-850D-0343E3264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22350"/>
            <a:ext cx="6467475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097F2E0-BFA0-0849-9F3C-635637732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5056188"/>
            <a:ext cx="256222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BBFB07-00A8-C04E-95F9-7501178B146B}"/>
              </a:ext>
            </a:extLst>
          </p:cNvPr>
          <p:cNvSpPr txBox="1"/>
          <p:nvPr/>
        </p:nvSpPr>
        <p:spPr>
          <a:xfrm>
            <a:off x="5276179" y="2416628"/>
            <a:ext cx="217713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2644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= </a:t>
            </a:r>
            <a:r>
              <a:rPr lang="en-US" sz="2400" i="1" dirty="0">
                <a:solidFill>
                  <a:srgbClr val="2644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2644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i="1" dirty="0" err="1">
                <a:solidFill>
                  <a:srgbClr val="2644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2644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2644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en-US" sz="2400" dirty="0">
                <a:solidFill>
                  <a:srgbClr val="2644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i="1" dirty="0" err="1">
                <a:solidFill>
                  <a:srgbClr val="2644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400" i="1" dirty="0">
              <a:solidFill>
                <a:srgbClr val="2644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08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B6A869D-1121-8B49-A53E-1860837DD402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290513"/>
            <a:ext cx="7704137" cy="6270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Combining correlated measurements with LS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FA33B95-2BBD-3D4D-8BEE-435F3E5C8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25538"/>
            <a:ext cx="700087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23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F2821DA-837F-1F46-8FE8-F41EAF5672A7}"/>
              </a:ext>
            </a:extLst>
          </p:cNvPr>
          <p:cNvSpPr txBox="1">
            <a:spLocks noChangeArrowheads="1"/>
          </p:cNvSpPr>
          <p:nvPr/>
        </p:nvSpPr>
        <p:spPr>
          <a:xfrm>
            <a:off x="179388" y="290513"/>
            <a:ext cx="8856662" cy="6270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Example: averaging two correlated measurements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03730D7-78A5-8740-903D-8F41B0887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908050"/>
            <a:ext cx="70199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00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CF046CF-2E39-7C44-857A-EC92D3CF40E9}"/>
              </a:ext>
            </a:extLst>
          </p:cNvPr>
          <p:cNvSpPr txBox="1">
            <a:spLocks noChangeArrowheads="1"/>
          </p:cNvSpPr>
          <p:nvPr/>
        </p:nvSpPr>
        <p:spPr>
          <a:xfrm>
            <a:off x="252413" y="425450"/>
            <a:ext cx="5759450" cy="6270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Negative weights in LS average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4025C51-9790-3342-9A82-BEEBD4D46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25538"/>
            <a:ext cx="8208962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0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71463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324351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6D1FBB9-AEEB-D746-86E0-E072D3134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25405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LS estimators numerically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52296-736A-E74F-974A-B10A02F05DAC}"/>
              </a:ext>
            </a:extLst>
          </p:cNvPr>
          <p:cNvSpPr txBox="1"/>
          <p:nvPr/>
        </p:nvSpPr>
        <p:spPr>
          <a:xfrm>
            <a:off x="529213" y="891975"/>
            <a:ext cx="80719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at a given point in the parameter space and move around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according to some strategy to find the point where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minimum.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409ED5-A7DC-724B-993B-70CC88BD786D}"/>
              </a:ext>
            </a:extLst>
          </p:cNvPr>
          <p:cNvSpPr txBox="1"/>
          <p:nvPr/>
        </p:nvSpPr>
        <p:spPr>
          <a:xfrm>
            <a:off x="408247" y="2811987"/>
            <a:ext cx="326598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alternate minimizing with respect to each component of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415BA8-D7F9-0342-AA59-1876CC132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990" y="2218557"/>
            <a:ext cx="4999047" cy="323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79DEBE-923A-724E-8F0A-411CF9982E7F}"/>
              </a:ext>
            </a:extLst>
          </p:cNvPr>
          <p:cNvSpPr txBox="1"/>
          <p:nvPr/>
        </p:nvSpPr>
        <p:spPr>
          <a:xfrm>
            <a:off x="3558219" y="5517538"/>
            <a:ext cx="54032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Siegmund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Brandt, Data Analysis: Statistical and Computational Methods for Scientists and Engineers 4th ed., Springer 2014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7F6135-A7E5-2E43-8760-F32910DB6262}"/>
              </a:ext>
            </a:extLst>
          </p:cNvPr>
          <p:cNvSpPr txBox="1"/>
          <p:nvPr/>
        </p:nvSpPr>
        <p:spPr>
          <a:xfrm>
            <a:off x="7378344" y="3356244"/>
            <a:ext cx="18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starting point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09FB7A8-9401-F34E-9125-8D45189B10D5}"/>
              </a:ext>
            </a:extLst>
          </p:cNvPr>
          <p:cNvCxnSpPr/>
          <p:nvPr/>
        </p:nvCxnSpPr>
        <p:spPr>
          <a:xfrm flipH="1">
            <a:off x="7696234" y="3855143"/>
            <a:ext cx="317526" cy="49890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4EB2C06-A237-684D-85F3-22AC682CAAE3}"/>
              </a:ext>
            </a:extLst>
          </p:cNvPr>
          <p:cNvSpPr txBox="1"/>
          <p:nvPr/>
        </p:nvSpPr>
        <p:spPr>
          <a:xfrm>
            <a:off x="6819249" y="2902696"/>
            <a:ext cx="1381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minimum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F6177D-CE1B-6541-AA8B-84C4F6ADEB91}"/>
              </a:ext>
            </a:extLst>
          </p:cNvPr>
          <p:cNvCxnSpPr/>
          <p:nvPr/>
        </p:nvCxnSpPr>
        <p:spPr>
          <a:xfrm flipH="1">
            <a:off x="5777152" y="3265533"/>
            <a:ext cx="951381" cy="30358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88F6D66-78F2-9348-AAF3-60D8A176DB6D}"/>
              </a:ext>
            </a:extLst>
          </p:cNvPr>
          <p:cNvSpPr txBox="1"/>
          <p:nvPr/>
        </p:nvSpPr>
        <p:spPr>
          <a:xfrm>
            <a:off x="8638141" y="5064600"/>
            <a:ext cx="402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400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FFCB92-1A2B-A646-A143-C23E777A0084}"/>
              </a:ext>
            </a:extLst>
          </p:cNvPr>
          <p:cNvSpPr txBox="1"/>
          <p:nvPr/>
        </p:nvSpPr>
        <p:spPr>
          <a:xfrm>
            <a:off x="3574037" y="1830521"/>
            <a:ext cx="405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endParaRPr lang="en-US" sz="2400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56191A-F7CA-D842-8673-CF22AC679A00}"/>
              </a:ext>
            </a:extLst>
          </p:cNvPr>
          <p:cNvSpPr txBox="1"/>
          <p:nvPr/>
        </p:nvSpPr>
        <p:spPr>
          <a:xfrm>
            <a:off x="393133" y="4384284"/>
            <a:ext cx="33046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strategies possible,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steepest descent,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conjugate gradients, ...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(see Brandt Ch. 10).</a:t>
            </a:r>
          </a:p>
        </p:txBody>
      </p:sp>
    </p:spTree>
    <p:extLst>
      <p:ext uri="{BB962C8B-B14F-4D97-AF65-F5344CB8AC3E}">
        <p14:creationId xmlns:p14="http://schemas.microsoft.com/office/powerpoint/2010/main" val="253648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71463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Simple Least Squares fits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E9FED8-EB0E-ADAC-4CAB-20D26D84A356}"/>
              </a:ext>
            </a:extLst>
          </p:cNvPr>
          <p:cNvSpPr txBox="1"/>
          <p:nvPr/>
        </p:nvSpPr>
        <p:spPr>
          <a:xfrm>
            <a:off x="533400" y="1001485"/>
            <a:ext cx="849471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simple way to do least squares curve fitting is with the python routine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curve_fit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an introduction to this see the the </a:t>
            </a:r>
            <a:r>
              <a:rPr lang="en-GB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materials</a:t>
            </a:r>
            <a:r>
              <a:rPr lang="en-GB" sz="2400" dirty="0">
                <a:solidFill>
                  <a:srgbClr val="0070C0"/>
                </a:solidFill>
              </a:rPr>
              <a:t> from RHUL's year-3 </a:t>
            </a:r>
            <a:r>
              <a:rPr lang="en-GB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introduction to statistics</a:t>
            </a:r>
            <a:r>
              <a:rPr lang="en-GB" sz="2400" dirty="0">
                <a:solidFill>
                  <a:srgbClr val="0070C0"/>
                </a:solidFill>
              </a:rPr>
              <a:t>.</a:t>
            </a:r>
          </a:p>
          <a:p>
            <a:pPr algn="l">
              <a:spcAft>
                <a:spcPts val="1200"/>
              </a:spcAft>
            </a:pPr>
            <a:r>
              <a:rPr lang="en-GB" sz="2400" dirty="0">
                <a:solidFill>
                  <a:srgbClr val="0070C0"/>
                </a:solidFill>
              </a:rPr>
              <a:t>This includes a short program </a:t>
            </a:r>
            <a:r>
              <a:rPr lang="en-GB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simpleFit.py</a:t>
            </a:r>
            <a:r>
              <a:rPr lang="en-GB" sz="2400" dirty="0">
                <a:solidFill>
                  <a:srgbClr val="0070C0"/>
                </a:solidFill>
              </a:rPr>
              <a:t> for doing least-squares fits; also a root/C++ version </a:t>
            </a:r>
            <a:r>
              <a:rPr lang="en-GB" sz="24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simpleFit.C</a:t>
            </a:r>
            <a:r>
              <a:rPr lang="en-GB" sz="2400" dirty="0">
                <a:solidFill>
                  <a:srgbClr val="0070C0"/>
                </a:solidFill>
              </a:rPr>
              <a:t>.</a:t>
            </a:r>
            <a:br>
              <a:rPr lang="en-GB" sz="2400" dirty="0">
                <a:solidFill>
                  <a:srgbClr val="0070C0"/>
                </a:solidFill>
              </a:rPr>
            </a:b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79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AC8CADD-B2DE-B84B-A9EB-3C6539DDE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19516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Fitting the parameters with Python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8AC45D-D93F-0A4A-BAB6-5D3E71EC8517}"/>
              </a:ext>
            </a:extLst>
          </p:cNvPr>
          <p:cNvSpPr txBox="1"/>
          <p:nvPr/>
        </p:nvSpPr>
        <p:spPr>
          <a:xfrm>
            <a:off x="583004" y="978144"/>
            <a:ext cx="662610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routine 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routine 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curve_fit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scipy.optimize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LS estimators numerically.   To use it you need: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EA7879-3857-D346-8CA5-6643C799A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537" y="2009365"/>
            <a:ext cx="6172200" cy="850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4BE034-90E9-5440-904D-22CF5B149C5E}"/>
              </a:ext>
            </a:extLst>
          </p:cNvPr>
          <p:cNvSpPr txBox="1"/>
          <p:nvPr/>
        </p:nvSpPr>
        <p:spPr>
          <a:xfrm>
            <a:off x="517364" y="3167342"/>
            <a:ext cx="7952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need to define the fit function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1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a straight line: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4AABFA-2D2A-7842-B12A-3DF565D24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525" y="3813193"/>
            <a:ext cx="49403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798C87-2874-0A40-A863-E5128BCBB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97" y="3175429"/>
            <a:ext cx="4614270" cy="32400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3F0A221-7276-7A4F-B5A4-F6A5EED66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1365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Least squares estimators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A6A984-DD7B-2542-9133-B860D4FD2A40}"/>
              </a:ext>
            </a:extLst>
          </p:cNvPr>
          <p:cNvSpPr txBox="1"/>
          <p:nvPr/>
        </p:nvSpPr>
        <p:spPr>
          <a:xfrm>
            <a:off x="548862" y="948469"/>
            <a:ext cx="70936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values that minimize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the least-squares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estimators for the parameters, e.g., here assuming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EA40C5-0DAF-E649-930A-759B150BB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206" y="3872227"/>
            <a:ext cx="2120900" cy="1320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11F702-D231-7841-A19E-34F26AE65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455" y="2150708"/>
            <a:ext cx="31623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93A573-7195-264B-85D6-0A31D4BA3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273" y="1675542"/>
            <a:ext cx="7589691" cy="90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F0CCB0-CF52-E443-ACA7-2541E3E135F1}"/>
              </a:ext>
            </a:extLst>
          </p:cNvPr>
          <p:cNvSpPr txBox="1"/>
          <p:nvPr/>
        </p:nvSpPr>
        <p:spPr>
          <a:xfrm>
            <a:off x="564394" y="768313"/>
            <a:ext cx="7532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data values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be in the form of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NumPy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arrays,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D27059-8108-3E4C-B776-A3E3123522AC}"/>
              </a:ext>
            </a:extLst>
          </p:cNvPr>
          <p:cNvSpPr txBox="1"/>
          <p:nvPr/>
        </p:nvSpPr>
        <p:spPr>
          <a:xfrm>
            <a:off x="595753" y="2712620"/>
            <a:ext cx="6179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values of the parameters can be specified: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8E6CC8-ED0E-1D4C-A774-E348D7280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670" y="3259356"/>
            <a:ext cx="3831053" cy="4679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3E8F5B-F1D9-2D40-8CED-BA13AF356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044" y="4457768"/>
            <a:ext cx="8207984" cy="431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5F168B-7F9C-984E-BF4C-1BC8956EDEF5}"/>
              </a:ext>
            </a:extLst>
          </p:cNvPr>
          <p:cNvSpPr txBox="1"/>
          <p:nvPr/>
        </p:nvSpPr>
        <p:spPr>
          <a:xfrm>
            <a:off x="470324" y="3872932"/>
            <a:ext cx="7866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the parameter values that minimize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call 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curve_fit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77CD17-76CA-B74D-962D-E35D12E712EC}"/>
              </a:ext>
            </a:extLst>
          </p:cNvPr>
          <p:cNvSpPr txBox="1"/>
          <p:nvPr/>
        </p:nvSpPr>
        <p:spPr>
          <a:xfrm>
            <a:off x="423296" y="4939167"/>
            <a:ext cx="7859331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Returns estimators and covariance matrix as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NumPy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arrays.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absolute_sigma</a:t>
            </a: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=True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the fit errors (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matrix) to have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desired interpretation.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E2BD8D05-E576-E147-AE14-128B6D846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13244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Fitting the parameters with Python (2)</a:t>
            </a:r>
          </a:p>
        </p:txBody>
      </p:sp>
    </p:spTree>
    <p:extLst>
      <p:ext uri="{BB962C8B-B14F-4D97-AF65-F5344CB8AC3E}">
        <p14:creationId xmlns:p14="http://schemas.microsoft.com/office/powerpoint/2010/main" val="408621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84258BE-ADB2-0841-8A5E-CEEFDFB7E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40523"/>
            <a:ext cx="825226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Brief intro to multiple regression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F0640B-744D-6B4E-A057-171A80D7417D}"/>
              </a:ext>
            </a:extLst>
          </p:cNvPr>
          <p:cNvSpPr txBox="1"/>
          <p:nvPr/>
        </p:nvSpPr>
        <p:spPr>
          <a:xfrm>
            <a:off x="326571" y="881743"/>
            <a:ext cx="5562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regression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be seen as an extension of curve fitting to the case where the variable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replaced by a multi-dimensional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fitting a surface.  Here suppose the data are points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1,...,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 error bars) and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usually a random variable, often called the explanatory or predictor variable.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C25C33-FCB3-CB4D-AB83-C1EADD9BB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554" y="1077685"/>
            <a:ext cx="2935142" cy="31133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FDB911-8EA5-1942-82A8-5EC461CC5307}"/>
              </a:ext>
            </a:extLst>
          </p:cNvPr>
          <p:cNvSpPr txBox="1"/>
          <p:nvPr/>
        </p:nvSpPr>
        <p:spPr>
          <a:xfrm>
            <a:off x="6240455" y="0"/>
            <a:ext cx="2947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http://www-</a:t>
            </a:r>
            <a:r>
              <a:rPr lang="en-GB" sz="1400" dirty="0" err="1"/>
              <a:t>bcf.usc.edu</a:t>
            </a:r>
            <a:r>
              <a:rPr lang="en-GB" sz="1400" dirty="0"/>
              <a:t>/~</a:t>
            </a:r>
            <a:r>
              <a:rPr lang="en-GB" sz="1400" dirty="0" err="1"/>
              <a:t>gareth</a:t>
            </a:r>
            <a:r>
              <a:rPr lang="en-GB" sz="1400" dirty="0"/>
              <a:t>/ISL/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484668-04DD-2347-A8BC-5DA556FAFA7B}"/>
              </a:ext>
            </a:extLst>
          </p:cNvPr>
          <p:cNvSpPr txBox="1"/>
          <p:nvPr/>
        </p:nvSpPr>
        <p:spPr>
          <a:xfrm>
            <a:off x="293915" y="4256315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Equivalently, we can view it as an extension to classification with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discrete class label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0, 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replaced by a continuous target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(and in this context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also be called the feature vector).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813864-C0C6-024C-9527-C54F437961C5}"/>
              </a:ext>
            </a:extLst>
          </p:cNvPr>
          <p:cNvSpPr txBox="1"/>
          <p:nvPr/>
        </p:nvSpPr>
        <p:spPr>
          <a:xfrm>
            <a:off x="261259" y="5584371"/>
            <a:ext cx="7913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*Note the term ”multivariate” regression refers to a vector target variable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; here we treat only scalar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236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E86285-B759-374E-83B9-FEB62EEE9441}"/>
              </a:ext>
            </a:extLst>
          </p:cNvPr>
          <p:cNvSpPr txBox="1"/>
          <p:nvPr/>
        </p:nvSpPr>
        <p:spPr>
          <a:xfrm>
            <a:off x="979715" y="337458"/>
            <a:ext cx="7092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(fit) function and loss function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02A1ED-8D5C-7845-8F7C-A2D59CD6ACC0}"/>
              </a:ext>
            </a:extLst>
          </p:cNvPr>
          <p:cNvSpPr txBox="1"/>
          <p:nvPr/>
        </p:nvSpPr>
        <p:spPr>
          <a:xfrm>
            <a:off x="424543" y="1055914"/>
            <a:ext cx="86246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in the case of curve fitting, we assume some parametric function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that represents the mean of the target variable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2D72B2-CAB0-984F-89EF-3EDB2CE24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9" y="2072821"/>
            <a:ext cx="2057838" cy="54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FDEDFD-2B28-E84B-AED4-0992F64BB05D}"/>
              </a:ext>
            </a:extLst>
          </p:cNvPr>
          <p:cNvSpPr txBox="1"/>
          <p:nvPr/>
        </p:nvSpPr>
        <p:spPr>
          <a:xfrm>
            <a:off x="424543" y="2764972"/>
            <a:ext cx="7344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 vector of adjustable parameters (“weights”).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3C0348-AAAD-C342-8677-F0D75D80CDEE}"/>
              </a:ext>
            </a:extLst>
          </p:cNvPr>
          <p:cNvSpPr txBox="1"/>
          <p:nvPr/>
        </p:nvSpPr>
        <p:spPr>
          <a:xfrm>
            <a:off x="402771" y="3418114"/>
            <a:ext cx="8319265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training data consisting of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1,...,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these to determine the weights by minimizing a loss function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(analogous to the </a:t>
            </a:r>
            <a:r>
              <a:rPr lang="el-GR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e.g.,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AC4648-57A7-744A-A1C1-90A743C21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0" y="5040993"/>
            <a:ext cx="3429415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0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6C008D-A274-CC41-A3EE-9FA4ECAB284F}"/>
              </a:ext>
            </a:extLst>
          </p:cNvPr>
          <p:cNvSpPr txBox="1"/>
          <p:nvPr/>
        </p:nvSpPr>
        <p:spPr>
          <a:xfrm>
            <a:off x="2612571" y="337458"/>
            <a:ext cx="3380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 regression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D79799-6E88-F241-A52C-F6BADDE8F140}"/>
              </a:ext>
            </a:extLst>
          </p:cNvPr>
          <p:cNvSpPr txBox="1"/>
          <p:nvPr/>
        </p:nvSpPr>
        <p:spPr>
          <a:xfrm>
            <a:off x="435429" y="1077687"/>
            <a:ext cx="4757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linear regression, the fit function is of the form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A81B7D-FD3A-3C41-AE42-E05BC4877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420" y="2127249"/>
            <a:ext cx="2945509" cy="82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4BEE04-2D32-F14B-A392-FB3423CFBF9B}"/>
              </a:ext>
            </a:extLst>
          </p:cNvPr>
          <p:cNvSpPr txBox="1"/>
          <p:nvPr/>
        </p:nvSpPr>
        <p:spPr>
          <a:xfrm>
            <a:off x="380999" y="3200401"/>
            <a:ext cx="4778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 the problem is equivalent to an unweighted least-squares fit of a (hyper-)plane: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F5BCB8-7DA1-0343-BCF7-EE5B66AA3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628" y="1147277"/>
            <a:ext cx="3044000" cy="32287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47C3EA-01B7-C748-80AB-D84CA27CF2A3}"/>
              </a:ext>
            </a:extLst>
          </p:cNvPr>
          <p:cNvSpPr txBox="1"/>
          <p:nvPr/>
        </p:nvSpPr>
        <p:spPr>
          <a:xfrm>
            <a:off x="6240455" y="0"/>
            <a:ext cx="2947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http://www-</a:t>
            </a:r>
            <a:r>
              <a:rPr lang="en-GB" sz="1400" dirty="0" err="1"/>
              <a:t>bcf.usc.edu</a:t>
            </a:r>
            <a:r>
              <a:rPr lang="en-GB" sz="1400" dirty="0"/>
              <a:t>/~</a:t>
            </a:r>
            <a:r>
              <a:rPr lang="en-GB" sz="1400" dirty="0" err="1"/>
              <a:t>gareth</a:t>
            </a:r>
            <a:r>
              <a:rPr lang="en-GB" sz="1400" dirty="0"/>
              <a:t>/ISL/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B885E4-BF38-2043-9EA1-AB286B8FD6E6}"/>
              </a:ext>
            </a:extLst>
          </p:cNvPr>
          <p:cNvSpPr txBox="1"/>
          <p:nvPr/>
        </p:nvSpPr>
        <p:spPr>
          <a:xfrm>
            <a:off x="402772" y="4735284"/>
            <a:ext cx="8604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be generalized to a nonlinear surface with higher order terms,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7B431D-BE2C-5046-934A-C54963B90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358" y="5275035"/>
            <a:ext cx="72390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2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B0652A-CA7F-2641-AE22-64C4B5FAB771}"/>
              </a:ext>
            </a:extLst>
          </p:cNvPr>
          <p:cNvSpPr txBox="1"/>
          <p:nvPr/>
        </p:nvSpPr>
        <p:spPr>
          <a:xfrm>
            <a:off x="2612571" y="337458"/>
            <a:ext cx="4075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Nonlinear regression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ADE44A-B915-BC4E-AE71-3B6B59E52753}"/>
              </a:ext>
            </a:extLst>
          </p:cNvPr>
          <p:cNvSpPr txBox="1"/>
          <p:nvPr/>
        </p:nvSpPr>
        <p:spPr>
          <a:xfrm>
            <a:off x="424540" y="957943"/>
            <a:ext cx="847997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examples of nonlinear regression include: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MLP (multilayer perceptron) regression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Boosted decision tree regression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Support vector regression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MLP regression, as with classification, regard the feature vector as the layer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i.e.,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l-GR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l-GR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node of hidden layer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0F7A6C-374A-1D4C-A1AE-EC62749E1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584" y="4426859"/>
            <a:ext cx="3969000" cy="11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909FF7-172F-774F-998B-D0CCA81C8D8E}"/>
              </a:ext>
            </a:extLst>
          </p:cNvPr>
          <p:cNvSpPr txBox="1"/>
          <p:nvPr/>
        </p:nvSpPr>
        <p:spPr>
          <a:xfrm>
            <a:off x="468086" y="5682343"/>
            <a:ext cx="7330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activation function (tanh,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relu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sigmoid,...).</a:t>
            </a:r>
          </a:p>
        </p:txBody>
      </p:sp>
    </p:spTree>
    <p:extLst>
      <p:ext uri="{BB962C8B-B14F-4D97-AF65-F5344CB8AC3E}">
        <p14:creationId xmlns:p14="http://schemas.microsoft.com/office/powerpoint/2010/main" val="191585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C6BAF3-2F4D-FA4E-B0F1-C5925E55EE51}"/>
              </a:ext>
            </a:extLst>
          </p:cNvPr>
          <p:cNvSpPr txBox="1"/>
          <p:nvPr/>
        </p:nvSpPr>
        <p:spPr>
          <a:xfrm>
            <a:off x="2503714" y="228601"/>
            <a:ext cx="4469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MLP Regression (cont.)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3FEBBF-375D-1F46-8093-669A0AE8AA34}"/>
              </a:ext>
            </a:extLst>
          </p:cNvPr>
          <p:cNvSpPr txBox="1"/>
          <p:nvPr/>
        </p:nvSpPr>
        <p:spPr>
          <a:xfrm>
            <a:off x="402770" y="1088572"/>
            <a:ext cx="8577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final layer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in MLP regression (in contrast to classification), one omits the activation function, i.e.,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8F0646-8892-1E46-A670-7F343C2B7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529" y="2225221"/>
            <a:ext cx="3869115" cy="79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D4273E-1A37-774E-833E-7709DAB93148}"/>
              </a:ext>
            </a:extLst>
          </p:cNvPr>
          <p:cNvSpPr txBox="1"/>
          <p:nvPr/>
        </p:nvSpPr>
        <p:spPr>
          <a:xfrm>
            <a:off x="391885" y="3233057"/>
            <a:ext cx="804560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l-GR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−1</a:t>
            </a:r>
            <a:r>
              <a:rPr lang="el-GR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the nodes of the last hidden layer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info on other types of multiple regression see, e.g.,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FB3FCF-FB18-3D44-A87D-F7E698D12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6" y="4459054"/>
            <a:ext cx="8207828" cy="5744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2E60AB-A69C-D845-AD96-F23AF5BECABD}"/>
              </a:ext>
            </a:extLst>
          </p:cNvPr>
          <p:cNvSpPr txBox="1"/>
          <p:nvPr/>
        </p:nvSpPr>
        <p:spPr>
          <a:xfrm>
            <a:off x="373055" y="5007428"/>
            <a:ext cx="2947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http://www-</a:t>
            </a:r>
            <a:r>
              <a:rPr lang="en-GB" sz="1400" dirty="0" err="1"/>
              <a:t>bcf.usc.edu</a:t>
            </a:r>
            <a:r>
              <a:rPr lang="en-GB" sz="1400" dirty="0"/>
              <a:t>/~</a:t>
            </a:r>
            <a:r>
              <a:rPr lang="en-GB" sz="1400" dirty="0" err="1"/>
              <a:t>gareth</a:t>
            </a:r>
            <a:r>
              <a:rPr lang="en-GB" sz="1400" dirty="0"/>
              <a:t>/ISL/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64E7B5-9F2E-B84F-B1E6-BD891F2484ED}"/>
              </a:ext>
            </a:extLst>
          </p:cNvPr>
          <p:cNvSpPr txBox="1"/>
          <p:nvPr/>
        </p:nvSpPr>
        <p:spPr>
          <a:xfrm>
            <a:off x="381001" y="5475514"/>
            <a:ext cx="4631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 scikit-learn documentation.</a:t>
            </a:r>
          </a:p>
        </p:txBody>
      </p:sp>
    </p:spTree>
    <p:extLst>
      <p:ext uri="{BB962C8B-B14F-4D97-AF65-F5344CB8AC3E}">
        <p14:creationId xmlns:p14="http://schemas.microsoft.com/office/powerpoint/2010/main" val="307097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459B07-C699-8D41-88E4-91E756CD94DC}"/>
              </a:ext>
            </a:extLst>
          </p:cNvPr>
          <p:cNvSpPr txBox="1"/>
          <p:nvPr/>
        </p:nvSpPr>
        <p:spPr>
          <a:xfrm>
            <a:off x="1730828" y="206830"/>
            <a:ext cx="5491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regression example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79C88-BD52-0E4D-828E-BFCF93AEF55E}"/>
              </a:ext>
            </a:extLst>
          </p:cNvPr>
          <p:cNvSpPr txBox="1"/>
          <p:nvPr/>
        </p:nvSpPr>
        <p:spPr>
          <a:xfrm>
            <a:off x="435428" y="892629"/>
            <a:ext cx="812074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particles with different energies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angles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(or equivalently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− ln tan(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enter a calorimeter and create a particle showers that gives signals in three layers,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as well as an estimate of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of the energy leaks through, with increased leakage for higher energy and more oblique angles (higher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DD974D-6622-BB42-B6DB-48DCE3103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8" y="3369397"/>
            <a:ext cx="7788729" cy="22920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F2E563-0918-B941-9FD7-FECA586682FB}"/>
              </a:ext>
            </a:extLst>
          </p:cNvPr>
          <p:cNvSpPr txBox="1"/>
          <p:nvPr/>
        </p:nvSpPr>
        <p:spPr>
          <a:xfrm>
            <a:off x="413657" y="5595258"/>
            <a:ext cx="78872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goal is to estimate the target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given feature vectors </a:t>
            </a:r>
          </a:p>
          <a:p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1,...,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events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059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459B07-C699-8D41-88E4-91E756CD94DC}"/>
              </a:ext>
            </a:extLst>
          </p:cNvPr>
          <p:cNvSpPr txBox="1"/>
          <p:nvPr/>
        </p:nvSpPr>
        <p:spPr>
          <a:xfrm>
            <a:off x="1382486" y="228601"/>
            <a:ext cx="6950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estimate from sum of signals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A1EF41-9265-F848-AF59-E450EE2D85E3}"/>
              </a:ext>
            </a:extLst>
          </p:cNvPr>
          <p:cNvSpPr txBox="1"/>
          <p:nvPr/>
        </p:nvSpPr>
        <p:spPr>
          <a:xfrm>
            <a:off x="489857" y="1186543"/>
            <a:ext cx="6091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Naively, one could try just summing the signals: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D4C3C0-370B-1C4E-BE23-4E993572E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371" y="1148443"/>
            <a:ext cx="1930400" cy="53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31F94A-1FEF-AC40-BEEC-FBBACDE5A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36" y="1969407"/>
            <a:ext cx="3848100" cy="3898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4C4F9D-6A96-6B40-868B-245538BEEAC7}"/>
              </a:ext>
            </a:extLst>
          </p:cNvPr>
          <p:cNvSpPr txBox="1"/>
          <p:nvPr/>
        </p:nvSpPr>
        <p:spPr>
          <a:xfrm>
            <a:off x="4865914" y="2634342"/>
            <a:ext cx="403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Gives very poor resolution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the particles have a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of energies and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angles and hence differing amounts of the energy leak through undetected.</a:t>
            </a:r>
          </a:p>
        </p:txBody>
      </p:sp>
    </p:spTree>
    <p:extLst>
      <p:ext uri="{BB962C8B-B14F-4D97-AF65-F5344CB8AC3E}">
        <p14:creationId xmlns:p14="http://schemas.microsoft.com/office/powerpoint/2010/main" val="260974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459B07-C699-8D41-88E4-91E756CD94DC}"/>
              </a:ext>
            </a:extLst>
          </p:cNvPr>
          <p:cNvSpPr txBox="1"/>
          <p:nvPr/>
        </p:nvSpPr>
        <p:spPr>
          <a:xfrm>
            <a:off x="3189514" y="87086"/>
            <a:ext cx="3380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 regression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E18264-A3DA-3545-BC80-CB1926F48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644" y="2405744"/>
            <a:ext cx="4116667" cy="36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273D70-6538-AF4A-9740-AF789982B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08" y="2367641"/>
            <a:ext cx="3939131" cy="360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357F9C-AE7E-614F-927D-6D2FD8EC6CE5}"/>
              </a:ext>
            </a:extLst>
          </p:cNvPr>
          <p:cNvSpPr txBox="1"/>
          <p:nvPr/>
        </p:nvSpPr>
        <p:spPr>
          <a:xfrm>
            <a:off x="391885" y="751113"/>
            <a:ext cx="4137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MVRegressor.py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here using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300280-5166-1A4F-9E67-61CFCB49A0E7}"/>
              </a:ext>
            </a:extLst>
          </p:cNvPr>
          <p:cNvSpPr txBox="1"/>
          <p:nvPr/>
        </p:nvSpPr>
        <p:spPr>
          <a:xfrm>
            <a:off x="1447800" y="1273629"/>
            <a:ext cx="5029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regr</a:t>
            </a:r>
            <a:r>
              <a:rPr lang="en-GB" sz="2400" dirty="0"/>
              <a:t> = </a:t>
            </a:r>
            <a:r>
              <a:rPr lang="en-GB" sz="2400" dirty="0" err="1"/>
              <a:t>linear_model.LinearRegression</a:t>
            </a:r>
            <a:r>
              <a:rPr lang="en-GB" sz="2400" dirty="0"/>
              <a:t>()</a:t>
            </a:r>
          </a:p>
          <a:p>
            <a:r>
              <a:rPr lang="en-GB" sz="2400" dirty="0" err="1"/>
              <a:t>regr.fit</a:t>
            </a:r>
            <a:r>
              <a:rPr lang="en-GB" sz="2400" dirty="0"/>
              <a:t>(</a:t>
            </a:r>
            <a:r>
              <a:rPr lang="en-GB" sz="2400" dirty="0" err="1"/>
              <a:t>X_train</a:t>
            </a:r>
            <a:r>
              <a:rPr lang="en-GB" sz="2400" dirty="0"/>
              <a:t>, </a:t>
            </a:r>
            <a:r>
              <a:rPr lang="en-GB" sz="2400" dirty="0" err="1"/>
              <a:t>y_train</a:t>
            </a:r>
            <a:r>
              <a:rPr lang="en-GB" sz="2400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BABCDE-53A6-7641-AB12-5762565462C6}"/>
              </a:ext>
            </a:extLst>
          </p:cNvPr>
          <p:cNvSpPr txBox="1"/>
          <p:nvPr/>
        </p:nvSpPr>
        <p:spPr>
          <a:xfrm>
            <a:off x="293914" y="5998028"/>
            <a:ext cx="4442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relative resolution 16.7%.</a:t>
            </a:r>
          </a:p>
        </p:txBody>
      </p:sp>
    </p:spTree>
    <p:extLst>
      <p:ext uri="{BB962C8B-B14F-4D97-AF65-F5344CB8AC3E}">
        <p14:creationId xmlns:p14="http://schemas.microsoft.com/office/powerpoint/2010/main" val="9893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459B07-C699-8D41-88E4-91E756CD94DC}"/>
              </a:ext>
            </a:extLst>
          </p:cNvPr>
          <p:cNvSpPr txBox="1"/>
          <p:nvPr/>
        </p:nvSpPr>
        <p:spPr>
          <a:xfrm>
            <a:off x="2808514" y="217715"/>
            <a:ext cx="3142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MLP Regression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83AEBA-C70A-784D-923A-1DB294015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671" y="1970314"/>
            <a:ext cx="4050000" cy="36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B1D757-9219-1041-BEF6-AFAB8CA54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23" y="2017486"/>
            <a:ext cx="3972115" cy="360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ED0450-2B32-2A48-ABCF-7A10AF8025A3}"/>
              </a:ext>
            </a:extLst>
          </p:cNvPr>
          <p:cNvSpPr txBox="1"/>
          <p:nvPr/>
        </p:nvSpPr>
        <p:spPr>
          <a:xfrm>
            <a:off x="674914" y="1012371"/>
            <a:ext cx="77051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/>
              <a:t>regr</a:t>
            </a:r>
            <a:r>
              <a:rPr lang="en-GB" sz="2000" dirty="0"/>
              <a:t> = </a:t>
            </a:r>
            <a:r>
              <a:rPr lang="en-GB" sz="2000" dirty="0" err="1"/>
              <a:t>MLPRegressor</a:t>
            </a:r>
            <a:r>
              <a:rPr lang="en-GB" sz="2000" dirty="0"/>
              <a:t>(</a:t>
            </a:r>
            <a:r>
              <a:rPr lang="en-GB" sz="2000" dirty="0" err="1"/>
              <a:t>hidden_layer_sizes</a:t>
            </a:r>
            <a:r>
              <a:rPr lang="en-GB" sz="2000" dirty="0"/>
              <a:t>=(10,20,20,10), activation='</a:t>
            </a:r>
            <a:r>
              <a:rPr lang="en-GB" sz="2000" dirty="0" err="1"/>
              <a:t>relu</a:t>
            </a:r>
            <a:r>
              <a:rPr lang="en-GB" sz="2000" dirty="0"/>
              <a:t>'</a:t>
            </a:r>
          </a:p>
          <a:p>
            <a:r>
              <a:rPr lang="en-GB" sz="2000" dirty="0" err="1"/>
              <a:t>regr.fit</a:t>
            </a:r>
            <a:r>
              <a:rPr lang="en-GB" sz="2000" dirty="0"/>
              <a:t>(</a:t>
            </a:r>
            <a:r>
              <a:rPr lang="en-GB" sz="2000" dirty="0" err="1"/>
              <a:t>X_train</a:t>
            </a:r>
            <a:r>
              <a:rPr lang="en-GB" sz="2000" dirty="0"/>
              <a:t>, </a:t>
            </a:r>
            <a:r>
              <a:rPr lang="en-GB" sz="2000" dirty="0" err="1"/>
              <a:t>y_train</a:t>
            </a:r>
            <a:r>
              <a:rPr lang="en-GB" sz="2000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E53A76-0C4C-C14C-8EDE-FDEBB45D98F5}"/>
              </a:ext>
            </a:extLst>
          </p:cNvPr>
          <p:cNvSpPr txBox="1"/>
          <p:nvPr/>
        </p:nvSpPr>
        <p:spPr>
          <a:xfrm>
            <a:off x="468085" y="5954486"/>
            <a:ext cx="7754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Better resolution (10%), here significant bias at low energies.</a:t>
            </a:r>
          </a:p>
        </p:txBody>
      </p:sp>
    </p:spTree>
    <p:extLst>
      <p:ext uri="{BB962C8B-B14F-4D97-AF65-F5344CB8AC3E}">
        <p14:creationId xmlns:p14="http://schemas.microsoft.com/office/powerpoint/2010/main" val="318827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C677C0AE-600F-2F44-8D1F-EB2DA389AC91}"/>
              </a:ext>
            </a:extLst>
          </p:cNvPr>
          <p:cNvSpPr txBox="1">
            <a:spLocks noChangeArrowheads="1"/>
          </p:cNvSpPr>
          <p:nvPr/>
        </p:nvSpPr>
        <p:spPr>
          <a:xfrm>
            <a:off x="145029" y="137502"/>
            <a:ext cx="86724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Gaussian likelihood function </a:t>
            </a:r>
            <a:r>
              <a:rPr lang="en-GB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→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LS estimators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228D3AFC-1128-BE48-B4A5-DE878D1C8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578" y="699836"/>
            <a:ext cx="83434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measurements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are independent Gaussian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means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]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 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variances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]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l-GR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the likelihood function is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295F6624-C308-054A-94D0-A0E68417F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578" y="2892865"/>
            <a:ext cx="5002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log-likelihood function is therefore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EC7CAC42-7BFE-9A41-B5B6-6D7AE06A6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976" y="4431378"/>
            <a:ext cx="7205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maximizing the likelihood is equivalent to minimizing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6EF46017-EE19-CC42-8CE0-20EB62C9A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377" y="5999826"/>
            <a:ext cx="85259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minimum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defines the least squares (LS) estimators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b="1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716D2A-BE79-CF49-A979-A97D8B4A2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513" y="1943412"/>
            <a:ext cx="4368000" cy="93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FE5ED3-3876-6042-A6FF-D4BFDE60C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425" y="3442134"/>
            <a:ext cx="5186250" cy="9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42ED38-0CE2-2E49-A1C8-6CA5D7FDA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381" y="4992218"/>
            <a:ext cx="6122222" cy="9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878FE3-C669-E743-95FD-BC36FC070CB5}"/>
              </a:ext>
            </a:extLst>
          </p:cNvPr>
          <p:cNvSpPr txBox="1"/>
          <p:nvPr/>
        </p:nvSpPr>
        <p:spPr>
          <a:xfrm>
            <a:off x="8381891" y="5896180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^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26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459B07-C699-8D41-88E4-91E756CD94DC}"/>
              </a:ext>
            </a:extLst>
          </p:cNvPr>
          <p:cNvSpPr txBox="1"/>
          <p:nvPr/>
        </p:nvSpPr>
        <p:spPr>
          <a:xfrm>
            <a:off x="936171" y="261258"/>
            <a:ext cx="6880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Refinements for multiple regression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60C89E-ACAF-774C-8268-FE721A5E1F0D}"/>
              </a:ext>
            </a:extLst>
          </p:cNvPr>
          <p:cNvSpPr txBox="1"/>
          <p:nvPr/>
        </p:nvSpPr>
        <p:spPr>
          <a:xfrm>
            <a:off x="359229" y="1197428"/>
            <a:ext cx="87085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can try many improvements: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Scaling of predictor and target variables, e.g., standardize to zero mean and unit variance.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cross-validation to assess accuracy (and hence use entire sample of events for training.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Try different loss functions.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Try different regression algorithms (ridge regression, lasso, decision tree, support vector regression,...).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Some simple code using scikit-learn and a short project description can be found here: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/~cowan/ph3010/ml/regression/</a:t>
            </a:r>
          </a:p>
        </p:txBody>
      </p:sp>
    </p:spTree>
    <p:extLst>
      <p:ext uri="{BB962C8B-B14F-4D97-AF65-F5344CB8AC3E}">
        <p14:creationId xmlns:p14="http://schemas.microsoft.com/office/powerpoint/2010/main" val="90762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C3883EF-1FBE-1547-9136-A5B23CD4C94D}"/>
              </a:ext>
            </a:extLst>
          </p:cNvPr>
          <p:cNvSpPr txBox="1">
            <a:spLocks noChangeArrowheads="1"/>
          </p:cNvSpPr>
          <p:nvPr/>
        </p:nvSpPr>
        <p:spPr>
          <a:xfrm>
            <a:off x="1701573" y="306756"/>
            <a:ext cx="5457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ML </a:t>
            </a:r>
            <a:r>
              <a:rPr lang="en-GB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↔︎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4F1709-0E7C-1D4D-A9D7-78E9472217D2}"/>
              </a:ext>
            </a:extLst>
          </p:cNvPr>
          <p:cNvSpPr txBox="1"/>
          <p:nvPr/>
        </p:nvSpPr>
        <p:spPr>
          <a:xfrm>
            <a:off x="489858" y="1125442"/>
            <a:ext cx="788125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least-squares (LS) estimators same as maximum likelihood (ML) when the measurements are 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Gauss(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that the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here are independent but not identically distributed.  Do not confuse this case with our previous example of an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sample with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Gauss(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not Gaussian distributed the minimum of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altLang="en-US" sz="1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still defines the LS estimators.  But for most applications in practice the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at least approximately Gaussian (a consequence of the Central Limit Theorem).</a:t>
            </a:r>
          </a:p>
          <a:p>
            <a:r>
              <a:rPr lang="en-US" altLang="en-US" sz="2400" dirty="0">
                <a:solidFill>
                  <a:srgbClr val="0070C0"/>
                </a:solidFill>
              </a:rPr>
              <a:t>Often minimize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alt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2400" dirty="0">
                <a:solidFill>
                  <a:srgbClr val="0070C0"/>
                </a:solidFill>
              </a:rPr>
              <a:t>numerically (e.g. programs like </a:t>
            </a:r>
            <a:r>
              <a:rPr lang="en-US" altLang="en-US" sz="2400" dirty="0" err="1">
                <a:solidFill>
                  <a:srgbClr val="0070C0"/>
                </a:solidFill>
              </a:rPr>
              <a:t>curve_fit</a:t>
            </a:r>
            <a:r>
              <a:rPr lang="en-US" altLang="en-US" sz="2400" dirty="0">
                <a:solidFill>
                  <a:srgbClr val="0070C0"/>
                </a:solidFill>
              </a:rPr>
              <a:t> or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MINUIT</a:t>
            </a:r>
            <a:r>
              <a:rPr lang="en-US" altLang="en-US" sz="2400" dirty="0">
                <a:solidFill>
                  <a:srgbClr val="0070C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40417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9CD8815-DF34-D843-BCCA-2F632536A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1195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55BAEF-6E3F-B645-9F1D-4F07908802F1}"/>
              </a:ext>
            </a:extLst>
          </p:cNvPr>
          <p:cNvSpPr txBox="1"/>
          <p:nvPr/>
        </p:nvSpPr>
        <p:spPr>
          <a:xfrm>
            <a:off x="491405" y="916293"/>
            <a:ext cx="8225329" cy="5278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Least Squares fitting also called “regression”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F. Galton,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Regression towards mediocrity in hereditary </a:t>
            </a:r>
          </a:p>
          <a:p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stature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The Journal of the Anthropological Institute of Great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Britain and Ireland. 15: 246–263 (1886).</a:t>
            </a:r>
          </a:p>
          <a:p>
            <a:endParaRPr lang="en-US" sz="24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Developed earlier by Laplace and Gauss: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C.F. Gauss,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Theoria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Motus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Corporum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Coelestium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Sectionibus</a:t>
            </a: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Conicis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Solem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Ambentium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Hamburgi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Sumtibus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Frid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Perthes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</a:p>
          <a:p>
            <a:pPr>
              <a:spcAft>
                <a:spcPts val="600"/>
              </a:spcAft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H.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Besser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Liber II,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Sectio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II (1809);</a:t>
            </a:r>
          </a:p>
          <a:p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C.F. Gauss, </a:t>
            </a:r>
            <a:r>
              <a:rPr lang="it-IT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Theoria</a:t>
            </a:r>
            <a:r>
              <a:rPr lang="it-IT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Combinationis</a:t>
            </a:r>
            <a:r>
              <a:rPr lang="it-IT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Observationum</a:t>
            </a:r>
            <a:r>
              <a:rPr lang="it-IT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Erroribus</a:t>
            </a:r>
            <a:endParaRPr lang="it-IT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Minimis</a:t>
            </a:r>
            <a:r>
              <a:rPr lang="it-IT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Obnoxiae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, pars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prior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(15.2.1821) et pars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posterior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(2.2.1823),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Commentationes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Societatis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Regiae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Scientiarium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Gottingensis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Recectiores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Vol. V (MDCCCXXIII).</a:t>
            </a:r>
            <a:endParaRPr lang="en-US" sz="24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35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EFEB5E5-DCD6-4B43-8724-2150F12F6466}"/>
              </a:ext>
            </a:extLst>
          </p:cNvPr>
          <p:cNvSpPr txBox="1">
            <a:spLocks noChangeArrowheads="1"/>
          </p:cNvSpPr>
          <p:nvPr/>
        </p:nvSpPr>
        <p:spPr>
          <a:xfrm>
            <a:off x="1289049" y="299245"/>
            <a:ext cx="70639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LS with correlated measurements</a:t>
            </a:r>
            <a:endParaRPr lang="en-GB" altLang="en-US" sz="36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A0264C1-3D80-794E-A4A8-C844954FD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1027113"/>
            <a:ext cx="83583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altLang="en-US" b="1" i="1" dirty="0">
                <a:solidFill>
                  <a:srgbClr val="0070C0"/>
                </a:solidFill>
              </a:rPr>
              <a:t>y</a:t>
            </a:r>
            <a:r>
              <a:rPr lang="en-US" altLang="en-US" dirty="0">
                <a:solidFill>
                  <a:srgbClr val="0070C0"/>
                </a:solidFill>
              </a:rPr>
              <a:t> ~ multivariate Gaussian with covariance matrix </a:t>
            </a:r>
            <a:r>
              <a:rPr lang="en-US" altLang="en-US" i="1" dirty="0" err="1">
                <a:solidFill>
                  <a:srgbClr val="0070C0"/>
                </a:solidFill>
              </a:rPr>
              <a:t>V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ij</a:t>
            </a:r>
            <a:r>
              <a:rPr lang="en-US" altLang="en-US" dirty="0">
                <a:solidFill>
                  <a:srgbClr val="0070C0"/>
                </a:solidFill>
              </a:rPr>
              <a:t> = </a:t>
            </a:r>
            <a:r>
              <a:rPr lang="en-US" altLang="en-US" dirty="0" err="1">
                <a:solidFill>
                  <a:srgbClr val="0070C0"/>
                </a:solidFill>
              </a:rPr>
              <a:t>cov</a:t>
            </a:r>
            <a:r>
              <a:rPr lang="en-US" altLang="en-US" dirty="0">
                <a:solidFill>
                  <a:srgbClr val="0070C0"/>
                </a:solidFill>
              </a:rPr>
              <a:t>[</a:t>
            </a:r>
            <a:r>
              <a:rPr lang="en-US" altLang="en-US" i="1" dirty="0" err="1">
                <a:solidFill>
                  <a:srgbClr val="0070C0"/>
                </a:solidFill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i</a:t>
            </a:r>
            <a:r>
              <a:rPr lang="en-US" altLang="en-US" dirty="0" err="1">
                <a:solidFill>
                  <a:srgbClr val="0070C0"/>
                </a:solidFill>
              </a:rPr>
              <a:t>,</a:t>
            </a:r>
            <a:r>
              <a:rPr lang="en-US" altLang="en-US" i="1" dirty="0" err="1">
                <a:solidFill>
                  <a:srgbClr val="0070C0"/>
                </a:solidFill>
              </a:rPr>
              <a:t>y</a:t>
            </a:r>
            <a:r>
              <a:rPr lang="en-US" altLang="en-US" baseline="-25000" dirty="0" err="1">
                <a:solidFill>
                  <a:srgbClr val="0070C0"/>
                </a:solidFill>
              </a:rPr>
              <a:t>j</a:t>
            </a:r>
            <a:r>
              <a:rPr lang="en-US" altLang="en-US" dirty="0">
                <a:solidFill>
                  <a:srgbClr val="0070C0"/>
                </a:solidFill>
              </a:rPr>
              <a:t>]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C7443D51-F6F5-7E4E-85FB-259688605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97" y="2909670"/>
            <a:ext cx="78898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),...,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)),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maximizing the likelihood is equivalent to minimizing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EE3072-A326-D042-A0F4-749AC541C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027" y="4017964"/>
            <a:ext cx="4452706" cy="68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D1F5E1-8208-9948-BDF0-CED1C47DF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170" y="4885730"/>
            <a:ext cx="4928450" cy="97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DD5B7E-8B16-4941-A7A3-1A5BD4B7C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23" y="1808150"/>
            <a:ext cx="71882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9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p = \int_{\chi^2_{\rm min}}^{\infty} f(t;n_{\rm d}) \,&#13;&#10;dt 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9"/>
  <p:tag name="PICTUREFILESIZE" val="2174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t;n_{\rm d}) = \frac{1}{2^{n_{\rm d}/2} &#13;&#10;\Gamma(n_{\rm d}/2) }&#13;&#10;t^{n_{\rm d}/2 - 1} e^{-t/2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7"/>
  <p:tag name="PICTUREFILESIZE" val="3417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27884</TotalTime>
  <Words>4277</Words>
  <Application>Microsoft Macintosh PowerPoint</Application>
  <PresentationFormat>On-screen Show (4:3)</PresentationFormat>
  <Paragraphs>494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Arial</vt:lpstr>
      <vt:lpstr>Calibri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556</cp:revision>
  <dcterms:created xsi:type="dcterms:W3CDTF">2020-05-18T17:44:39Z</dcterms:created>
  <dcterms:modified xsi:type="dcterms:W3CDTF">2022-11-23T14:43:38Z</dcterms:modified>
</cp:coreProperties>
</file>