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19.xml" ContentType="application/inkml+xml"/>
  <Override PartName="/ppt/notesSlides/notesSlide6.xml" ContentType="application/vnd.openxmlformats-officedocument.presentationml.notesSlide+xml"/>
  <Override PartName="/ppt/ink/ink32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327" r:id="rId2"/>
    <p:sldId id="1577" r:id="rId3"/>
    <p:sldId id="1203" r:id="rId4"/>
    <p:sldId id="1579" r:id="rId5"/>
    <p:sldId id="1580" r:id="rId6"/>
    <p:sldId id="1581" r:id="rId7"/>
    <p:sldId id="1582" r:id="rId8"/>
    <p:sldId id="1339" r:id="rId9"/>
    <p:sldId id="1346" r:id="rId10"/>
    <p:sldId id="1523" r:id="rId11"/>
    <p:sldId id="1524" r:id="rId12"/>
    <p:sldId id="1350" r:id="rId13"/>
    <p:sldId id="1338" r:id="rId14"/>
    <p:sldId id="1340" r:id="rId15"/>
    <p:sldId id="1341" r:id="rId16"/>
    <p:sldId id="1539" r:id="rId17"/>
    <p:sldId id="1540" r:id="rId18"/>
    <p:sldId id="1360" r:id="rId19"/>
    <p:sldId id="1541" r:id="rId20"/>
    <p:sldId id="1543" r:id="rId21"/>
    <p:sldId id="1583" r:id="rId22"/>
    <p:sldId id="1380" r:id="rId23"/>
    <p:sldId id="1584" r:id="rId24"/>
    <p:sldId id="1585" r:id="rId25"/>
    <p:sldId id="1525" r:id="rId26"/>
    <p:sldId id="295" r:id="rId27"/>
    <p:sldId id="349" r:id="rId28"/>
    <p:sldId id="1271" r:id="rId29"/>
    <p:sldId id="1272" r:id="rId30"/>
    <p:sldId id="1532" r:id="rId31"/>
    <p:sldId id="300" r:id="rId32"/>
    <p:sldId id="301" r:id="rId33"/>
    <p:sldId id="1575" r:id="rId34"/>
    <p:sldId id="444" r:id="rId35"/>
    <p:sldId id="477" r:id="rId36"/>
    <p:sldId id="1576" r:id="rId37"/>
    <p:sldId id="1278" r:id="rId38"/>
    <p:sldId id="348" r:id="rId39"/>
    <p:sldId id="351" r:id="rId40"/>
    <p:sldId id="352" r:id="rId41"/>
    <p:sldId id="353" r:id="rId42"/>
    <p:sldId id="354" r:id="rId43"/>
    <p:sldId id="359" r:id="rId44"/>
    <p:sldId id="1542" r:id="rId45"/>
    <p:sldId id="1186" r:id="rId46"/>
    <p:sldId id="1235" r:id="rId47"/>
    <p:sldId id="1236" r:id="rId48"/>
    <p:sldId id="1237" r:id="rId49"/>
    <p:sldId id="1238" r:id="rId50"/>
    <p:sldId id="1239" r:id="rId51"/>
    <p:sldId id="1240" r:id="rId52"/>
    <p:sldId id="1241" r:id="rId53"/>
    <p:sldId id="1279" r:id="rId54"/>
    <p:sldId id="1249" r:id="rId55"/>
    <p:sldId id="1252" r:id="rId56"/>
    <p:sldId id="1256" r:id="rId57"/>
    <p:sldId id="1277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1327" r:id="rId66"/>
    <p:sldId id="1328" r:id="rId67"/>
    <p:sldId id="1329" r:id="rId68"/>
    <p:sldId id="1381" r:id="rId69"/>
    <p:sldId id="1382" r:id="rId70"/>
    <p:sldId id="1332" r:id="rId71"/>
    <p:sldId id="1333" r:id="rId72"/>
    <p:sldId id="1283" r:id="rId73"/>
    <p:sldId id="1284" r:id="rId74"/>
    <p:sldId id="1285" r:id="rId75"/>
    <p:sldId id="1286" r:id="rId7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1:32.634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423 16425 14005,'-7'-3'4061,"2"1"-3363,4-8 41,1 8-2045,-3-8 1306,-17 24 0,12-11 0,-11 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5T21:06:55.011"/>
    </inkml:context>
    <inkml:brush xml:id="br0">
      <inkml:brushProperty name="width" value="0.09071" units="cm"/>
      <inkml:brushProperty name="height" value="0.09071" units="cm"/>
    </inkml:brush>
  </inkml:definitions>
  <inkml:trace contextRef="#ctx0" brushRef="#br0">11493 6562 10965,'-1'-5'3433,"0"1"-526,0 2-2974,1 2-745,50 21-359,-35-15 1171,16 6 0,-5-3 0,-24-8 0,3-1 0</inkml:trace>
  <inkml:trace contextRef="#ctx0" brushRef="#br0" timeOffset="384">11684 6519 8136,'-1'-8'4655,"1"2"-3405,-14 17-214,-2 5-472,-8 7 1,0 0-2150,2 2 1585,-12 14 0,31-34 0,0 1 0</inkml:trace>
  <inkml:trace contextRef="#ctx0" brushRef="#br0" timeOffset="2432">11536 15642 11749,'-3'-8'4509,"4"-1"-4358,1 8 2863,3-5-3014,-3 5 129,1-2-129,-3 1 336,0 1-297,0 0-381,3 0 314,19 14-2302,18-4 1770,-9-9 666,1-21 1938,-52 12-2133,9-2-759,-21 39 0,24-15 0,-1 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0.22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4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1.72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6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28.77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0.06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39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36.48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0:39:40.08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5.7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37 263 9246,'1'12'2150,"0"-2"-1164,-1-10 1512,-4-2-1518,1-2-974,-2 1 61,3 0 73,2 3-50,-1 0 666,-1 0-627,0-1 425,-2 0-481,3 0 201,-2 0 124,2 1 101,0-1-169,0-1 40,-1 0-101,2-1-185,-1 2 504,0 0-482,-1 1-380,1 0 251,-1 1 74,2 2-85,3 20 34,4 2 17,1 11 33,13 10-672,-2-14 622,5 6 0,-4-12 22,29 10-89,-21-17 117,15 5 1,5 0-57,4-6-27,19 7-3242,-20-10 3308,14 2 378,-23-6-445,34 10 28,18-7 74,-32-4-105,28-5 1,0-3 176,-30-5-1275,11 0 1,3-3 1050,14-10 135,-14 2-51,12-4 117,-16 5 1261,27-1-1429,-15 3-1901,10 0 1980,-14-3 0,-1 0-73,7-3 14,-1 0 0,0-1 31,-31 5 0,-5 2-1278,30-7 1309,-27 6 0,0 1 288,17-1-344,2 2 0,4 0 592,-21 5 0,-1 0-565,20-2 1,-3 1-3,9 3-33,0 3 691,-20 1 1,1 0-609,37 2-959,-26 1 1,3 1 863,-8 1 1,-2 1 49,-9-2 1,3 1-293,15 2 0,9 0 0,-7 1 287,-9 0 0,-2 1 670,23 1 1,5 3-619,-19 0 0,1 2 0,-9-1 114,26 5-164,-9-1 1,6 2 179,-7-4 0,-7-1-182,5 3 0,18 2 0,-2 1 0,-35-6 643,-3-1 0,-1 1-537,-5 0-939,23 2 0,3-1 833,-10-2 56,-2-2 0,2 0-941,28 6 857,-13-1 1397,16 3-1369,-31-7-705,4-2 705,-15-2-33,9 1 507,1 1-508,-39-7 1694,13 3-1643,-33-7 129,-4-1 426,-1 0-516,0-17-56,0 6 2482,0-14-2577,6-13 129,0 17-74,47-53-72,-29 50 163,32-26-34,-15 23 2728,-15 12-2745,18-11-73,-21 15 174,36-14-179,-22 12 33,12-4 0,7 0-276,-2 2 0,0 1 352,-2 0 0,2-1-1640,20-4 1,-1 1 1541,23 0-1993,-3 0 2060,-16 8 0,-33 6 28,33 0-382,-10 0 422,13 1 703,-5-3 1,-1-1-789,-10 2 48,12-1 0,2 0-48,-7 2-103,23 0 120,-17 0 19,4 0 1,1-1-59,-5 0-564,9 0 0,2 1 654,7-2-68,-35 3 0,0 0 17,35-1 36,-1 2 0,-1 0-36,-9 1 0,-8 1 0,8-1-299,4 1 0,-6 0 372,8 0-73,-6 0 0,3 0-9,-24 0 1,-6 0-980,21 0 988,-15 0 0,0 0 1382,12 0-1340,0 0 0,5-1-448,-14 0 0,1 0 406,15-1 0,-3-1 0,-23 1 0,-4-1 224,46-6-230,-40 3 1,0 0 1488,37-6-1332,-25-2 1,-5-5-152,-7-9 61,18-11 175,-7-16-248,-44 34 12,19-16-123,-38 33 2380,-4 2-2391,-1 1 3022,0 1-3757,3 0 21,47-33 0,-35 25 0,33-25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7.79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293 69 11133,'15'-10'5847,"-1"-21"-5511,-13 26-16,1-18 531,-2 23 113,0 0-964,-2 6 61,-4 4 46,-39 79-3415,16-29 3341,-1 0 1,0 0 22,-4 9-1123,12-24 0,-1 1 1061,1 1 1,2-1-34,-14 27 72,13-17 309,17-42-258,3-9-84,0-1 2313,1-4-2033,14-17-280,-6 9 3392,12-14-3090,6 8-100,-9 6-40,15-4 370,29 9 1,5 4-46,-2 1-2038,31 4 1,3 1 1886,-7 2-1453,-39-3 0,-2-3-4485,13-19-2160,-39 4 7762,-12-9 0,-10 14 0,-1 4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8.4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12 188 11878,'-6'-3'5119,"0"2"-4363,6 1 2818,69-13-4261,-29 8 1023,58-9 140,-46 11-115,18 2 0,3-2-310,0-3-1442,8-1 1,-1-5-1024,-11-14-3706,0-4 6120,-10-5 0,-38 20 0,-4 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4T22:50:59.20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162 239 10896,'10'0'4834,"-2"0"-4184,-19-11 750,2 6-991,-6-7 388,5 10-791,2 2 532,-25 15-471,15-1 319,-10 36 1,3 9 55,12-5-2238,4 15 1,8-2 2136,19-18-1517,16 7 1607,26-22-832,-7-22 0,2-6 434,25 0-265,-25-9 1,-6-7 304,-11-17-73,14-26 67,-23-2 0,-2-4-16,10-25-119,-18 12 1,-13-2 16,-26 23 1,-6 5 1182,-8-31-1536,-30 6-2666,13 54-509,4 24 3579,-25 36 0,40-16 0,-3 15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146 1369,'-11'-20,"1"4,8 16,-10 0,3-5,-7 1,8-2,0 2,0-3,0 1,-1-2,3 1,1-1,-3 0,3-1,-2 0,3-2,1 2,2-4,-2 4,2 0,0-4,1 5,0-3,0 0,0 1,0-2,0 0,0 4,1-6,-1 5,2-2,-1-1,0 6,1-8,-2 5,2-2,-2 1,3-6,-3 5,3-3,-1 4,0 2,1-3,0-1,-1 3,3-3,-1 4,0-2,1 0,-2 2,1-3,0 0,-1 3,1-3,-1 3,1-3,1 0,-2 3,3-2,-2 3,1-2,1-3,-2 3,5-8,-4 7,2-3,-3 6,-1-1,2-2,-1 1,3-5,-3 8,3-4,-3 1,0 1,1-3,-1 2,2-1,0-1,0 4,-1-4,1 0,-1 3,1-3,-1 3,1-1,0 0,0-1,-2 2,3-1,1-1,0 2,0-1,0 1,-3 4,5-7,-4 6,1-4,2 1,-4 2,6-1,-4 2,2 0,1-4,-3 4,3-3,-3 1,1 0,0-1,-1 0,2 0,-4 2,4-3,0 1,-5 2,8-3,-5 2,3 0,-3-2,8-5,-5 6,5-7,-9 9,-1 0,2-3,1 3,0-2,2 2,-2 1,1 0,12-11,-10 8,8-8,-11 9,-3 0,5 2,1 2,0 0,1 3,4 0,-3-3,8-1,-9-1,-1 2,1 1,-5 1,6 1,-4 0,1 2,5-1,-6 0,5-1,-4 0,-1 0,3 0,-2 0,7 0,-6 0,1 0,-1 0,-4 0,8 0,-6 0,9-1,-6 0,2 0,-6-1,1 0,4-3,-2 3,2-3,-6 2,2 0,6-3,-4 3,5-2,-4 2,-3 2,3 0,-1 0,-2 1,6-3,-8 1,5-1,6-5,-5 5,5-4,-9 5,-2-1,6 2,-4 0,3 1,0-2,-2 1,1 0,2 1,-3-1,3 0,-1-1,-2 0,0 0,0 1,1 0,0 1,1-2,-2 1,3-2,0 1,-3 0,3 1,-2 1,-4 0,7 0,-2 0,-1-2,2 1,-4 0,1 0,9 0,-8 1,6 0,-10 0,2 0,2 0,6 0,-6 0,3 0,-5 0,0 0,0 12,-5-5,-1 9,-3-7,2-2,4 5,0-6,1 4,-2-4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41,'27'1,"-4"1,-21-4,5-1,4-4,1 1,1-2,-5 4,0 0,3 0,-2 1,1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179 9,'-78'-6,"9"3,58 7,-2-1,5-1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0 234,'55'-3,"-10"0,-37 1,-1 0,7-4,-2 3,7-5,-5 3,2 0,5-2,-8 4,2 0,-6 3,-3 0,11-1,-7-2,3 0,-2-1,-4 1,5 0,-2 1,6-1,-4 0,3-1,-4 0,0-1,6-1,-5 2,2-1,-5 4,-1 0,4-2,-1 0,0-2,-1 2,0 1,5 0,-1 1,-1 0,-3 0,-1 1,7-3,-5 1,5-2,-6 1,-1-1,5 2,-6 0,7 1,3-3,-4 2,7-4,-12 2,0 0,2 1,-3 1,6 1,-6 0,3 0,0-2,-2 1,2 0,2-1,-5 1,5-2,-2 1,-2 0,4 0,-4 1,8-1,-4-1,6 0,-9 1,-1 1,1 0,3-1,-3 2,3-3,-6 3,4-2,-1 2,1 0,0 1,4 0,-5 0,3 0,-4 0,0 0,3 0,-2 0,-1 0,4 0,-2 0,0 0,1 0,-3 0,6 0,-1 0,0 0,-4 0,-1 0,3 0,-3 0,3 1,-1 0,-3 0,6 0,-3-1,-1 0,2 0,-3 0,3 0,-1 1,1 0,-1 0,0 1,0-2,5 1,-8-1,4 0,6 0,-8 0,12 0,-13 0,1 0,1 0,-1 0,2 0,-2 1,1-1,0 2,-1-1,3 1,5-1,-1 1,3-2,-5 1,0-1,5 1,-10 0,3 1,-5 0,0 0,5 1,-4 0,8 4,-8-3,6 4,-6-4,-2 0,3 2,-3-1,1 4,-4 0,0 0,0 4,1-6,2 2,1-3,0 0,3 1,-4-1,1 2,-2 1,2-2,-1 1,9 1,-5-3,6 4,-7-6,-1 0,6 3,-7-4,4 3,-4 0,-2-3,6 5,-2-2,-1-1,0 2,2-1,-3 1,3-1,-7 4,0-3,1 5,5-1,-3-3,4 1,-4-1,-1-1,2 1,-1 3,0-4,0 3,0-2,-2 1,-1 1,0 1,0-1,-3 0,2 2,-3-3,1 2,1 0,1-2,0 2,4 0,-4-4,3 6,-3-5,-1 3,-1 0,-1-3,0 5,0-4,1 0,2 4,1-4,1 0,2 2,-3-4,2 10,-3-9,-2 4,-2 1,0-7,-3 8,3-4,-2-3,3 8,-1-7,-2 4,1-2,-4-1,0 3,-3 5,2-2,1-1,4-8,0 3,-3 2,-1 4,1-5,0-2,-1 3,4-6,-3 10,5-6,6 2,-2-2,10 8,-8-6,4 7,-6-6,-2 0,0 10,-2-10,0 7,0-13,-3 3,-6 1,0 0,-11 9,11-9,-5 6,9-9,1-2,-1 7,1-1,-2 3,1-1,-2-4,1 1,-2 0,-2 6,3-7,-1 4,3-7,1 1,-2 3,1 1,-3 7,2-7,0 4,1-8,2 0,-1 5,0-4,-1 4,2-3,-1 2,0-1,0 0,-3 1,1-1,0-1,1 1,2-1,1 0,-3 6,3-7,-3 4,2 2,1-7,-1 8,-4-4,1-2,-3 4,2-6,0 2,0 3,1-2,1 1,-1 2,3-6,-4 6,0-4,-2 5,2-4,0 2,2-6,0 1,-3 3,1-1,-1 0,3-2,-2 1,2 1,-3 1,-1 2,1-2,-1 4,1-4,1 0,1-1,1 0,3 0,-2 2,3 0,-1-1,-1 0,1 0,-3 0,3 0,-3 1,3-3,-3 2,-1-2,-2 0,1 0,-1 0,1 2,2-3,-2 5,2 0,-1-2,-2 3,4-9,-4 4,-2-3,-3-1,4-1,2-2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 0,'-42'4,"9"-2,31-2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942 25,'-88'42,"16"-9,62-33,0 0,-4-4,2 0,-4-2,5 0,-1 1,-8-2,7 3,-5-4,12 4,-4-3,3 2,-6-1,2 5,3 1,-7 0,7 0,-3 0,0 0,1 0,-1-1,2-4,0 0,-3-4,4 6,-3-1,-4 4,7-1,-8 1,7 0,-6 0,4 0,-3 0,4 0,-1 0,1 0,-5 0,6 0,-9 0,9-1,-3 1,-6-2,9 2,-10-1,12 1,-1 0,-3 0,1 0,-9 0,9 0,-3 1,5 0,-5 2,3-2,-3 2,4-3,-5 2,5-1,-3 0,1 1,2-1,-5 2,2 1,-5 3,8-3,-1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2879 1,'-56'14,"1"6,43-11,-9 6,7-5,-1 0,-13 4,13-6,-8 2,16-7,2-1,-8 3,6-2,-10 5,9-4,-4 2,4-1,0-1,-11 7,9-5,-8 3,11-5,0-2,-4 4,4-2,-6 1,3 5,2-4,-3 6,2-4,0 1,-8 3,7-3,-6 2,8-5,0 0,-2 3,4-3,-3 2,1-1,2-1,-12 7,9-7,-6 5,8-6,1-1,-4 8,-3 2,-1 2,1-3,7-7,0 3,0 0,0 2,-1-1,0-2,-4 4,3-5,-1 4,2-5,-1 3,0-2,-1 2,3-3,-3 7,4-5,-2 5,4-5,3 0,-5 5,1 0,1-3,-4 2,4-5,-3 4,1 0,0-3,-1 8,3-10,6 7,0-3,4-2,-4 6,-2-5,0 0,1 3,1-3,1 0,4 2,-2-5,2 5,-2-3,-2 4,-2-4,-2 4,0-1,0 0,1-1,4-1,-1 5,1-5,-4 5,-1-4,0 1,0 1,-1-2,-3-1,1 1,-2 1,1 1,0-5,0 4,2-2,-1 3,2-2,0 0,1 5,0-7,0 5,0-3,0-1,0 7,0-8,0 3,0 1,0-5,0 10,0-10,0 4,0 1,0-3,0 3,-12-8,5 1,-8-5,4 0,4 0,-6 0,0 0,4 0,-3 0,3 2,-1 2,-4 4,3-3,0 1,3-2,0-1,-3 3,2-4,-7 6,8-6,-7 5,5-2,-2 0,-3-1,6-2,-5 3,7 0,-1 2,-8 0,8-3,-6 0,1 3,0 0,-17 10,10-6,-8 3,13-8,4-1,4-2,-6 2,5-2,-6 4,0 1,2-2,-4 0,5-3,0-1,-2 1,7 0,-7-1,3-2,0 0,-4 1,4 2,-2 2,-13 2,10-3,-7 1,15-5,1-1,-8-1,3 0,-6 1,6 1,-1 0,1 0,-2 0,5 0,-4 0,4-6,-4 5,3-4,-3 5,2 0,1 0,-4 0,5 0,-3 0,-2 0,3 0,-2 0,-2 0,7 0,-7 0,6 0,-4-2,0 0,2-1,0 1,-2 2,3 0,-3 0,2-1,1-2,-7 1,6 0,-5 2,7 0,-7 0,6 0,-4 0,0 0,6 0,-8 0,6-5,2 2,-6-3,3 4,-2 3,1 1,2 0,-1-1,-11-2,9-1,-7 0,13 1,-4 1,-1-1,0 1,0-1,1 1,1 0,-3-2,-3 1,5-1,-3 0,4-7,4 4,-5-6,-1 8,1 1,-5 1,5 1,-5 0,5 0,-3 0,4-1,-4 1,4-1,-4-3,8-5,0-1,2-2,-2 4,-4 3,-1 1,-2 2,-5 2,9 0,-5 0,4-3,4-5,-7 0,8 0,-10 4,2 4,0 0,0 0,0 0,-3 0,-1 0,0 0,6 0,2 0,-4 0,4-2,-2-6,6-2,3-1,-7 3,-3 2,-1 2,0 0,3 0,-1 2,-2-4,4 0,1-8,5 6,-2-5,-4 1,2 3,-3-3,6 3,0 2,-7-4,6 5,-8-1,7-4,0 4,2-6,3 4,0 0,0-5,0 7,0-8,2 5,-1 0,2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4T22:55:24.44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73 1319,'-21'39,"3"-8,18-31,-6-26,3 18,-5-20,6 25,0-4,-2-7,0-4,0 1,3 3,1 8,8-4,-1 2,8-2,-2 3,4 0,11-7,-10 7,5-4,-16 9,-3 0,-23-7,10 5,-17-7,16 6,0-7,3 3,2-7,2 6,2 0,0-6,1 6,0-5,0 6,0-8,0 9,0-7,3 5,-1 4,5-8,-1 5,-1 0,2-1,-3-1,1 3,1-4,0 4,2-1,7-7,-1 2,4-4,-6 5,-2 2,-2 0,-4 5,-25 1,9 4,-19 1,20 0,1 0,0-5,5-6,1-2,4-1,0 5,2 0,4-1,0 0,4 1,-4 4,6-7,-4 6,4-5,-3 6,1-2,8-2,-4 1,5-3,-5 3,-2 0,5-3,-7 4,2-2,-7 5,3-5,3-3,0 0,2-3,-6 4,1 1,-4 2,-1-1,-2-4,-1 2,1-1,1 1,2 0,-1 1,6-1,-4 5,10-5,-7 4,6-4,-5 4,-1 0,3-5,-5 4,5-4,-7 6,6-6,-3 3,4-3,-3 2,2-1,1-1,8-8,-6 4,4-2,-7 7,-5 3,1-1,-1-3,4-5,-1 3,1-2,-3 8,0 1,1-3,-2 2,-2-4,-2 1,-1 1,2-2,1 4,2-2,6 0,-4 2,4-1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27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28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29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30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7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748C3B5-F199-8241-95D4-441423858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FF8269-0FD5-5C40-903B-3C173143AAC1}" type="slidenum">
              <a:rPr lang="en-US" altLang="en-US" sz="1200">
                <a:solidFill>
                  <a:schemeClr val="tx1"/>
                </a:solidFill>
              </a:rPr>
              <a:pPr/>
              <a:t>39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925C9DD-DE69-A543-9C89-6DC53B630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E72D762-0C55-074A-80CB-5E84015CB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2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8252531-77F4-A849-A943-CB4B6547C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B85CC1-BE8C-AA4C-B259-7E9D510935B4}" type="slidenum">
              <a:rPr lang="en-US" altLang="en-US" sz="1200">
                <a:solidFill>
                  <a:schemeClr val="tx1"/>
                </a:solidFill>
              </a:rPr>
              <a:pPr/>
              <a:t>40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4BF247A2-6B45-CB47-9481-753250EA1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D61507A-568A-6642-825E-A7B4F76C58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6850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A2FF0F7-26B0-0941-8D99-2D3147068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6B8371-9B2E-9642-B38B-C9AEC7A3E545}" type="slidenum">
              <a:rPr lang="en-US" altLang="en-US" sz="1200">
                <a:solidFill>
                  <a:schemeClr val="tx1"/>
                </a:solidFill>
              </a:rPr>
              <a:pPr/>
              <a:t>41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743926B-444F-3843-9C61-655BCAA33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ED9884E-4460-7A45-BD48-B9D319FF0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092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1B7E976-9503-A440-96FF-FB307F711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DA6ABF-2B12-3349-98AE-E536CC143661}" type="slidenum">
              <a:rPr lang="en-US" altLang="en-US" sz="1200">
                <a:solidFill>
                  <a:schemeClr val="tx1"/>
                </a:solidFill>
              </a:rPr>
              <a:pPr/>
              <a:t>42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284019A-2745-354D-8F1F-D62419741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60674C3-F11F-494C-A620-DA7D031C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87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4th KMI School, Nagoya / Lecture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5B6E5-C416-0A47-83AC-0FFA73899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zh-CN"/>
              <a:t>G. Cowan / RHUL Physics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816331-4CCD-374C-B917-2B305564BB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4th KMI School, Nagoya / Lecture 1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3F0A3-C3F6-8049-9D00-04C2E60B1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D173-E331-D340-A62D-A76418C412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34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4th KMI School, Nagoya /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19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4th KMI School, Nagoya / Lecture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30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3.xml"/><Relationship Id="rId7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7.xml"/><Relationship Id="rId7" Type="http://schemas.openxmlformats.org/officeDocument/2006/relationships/image" Target="../media/image37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2.xml"/><Relationship Id="rId7" Type="http://schemas.openxmlformats.org/officeDocument/2006/relationships/image" Target="../media/image4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4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27.xml"/><Relationship Id="rId7" Type="http://schemas.openxmlformats.org/officeDocument/2006/relationships/image" Target="../media/image5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9.png"/><Relationship Id="rId5" Type="http://schemas.openxmlformats.org/officeDocument/2006/relationships/tags" Target="../tags/tag29.xml"/><Relationship Id="rId10" Type="http://schemas.openxmlformats.org/officeDocument/2006/relationships/image" Target="../media/image58.png"/><Relationship Id="rId4" Type="http://schemas.openxmlformats.org/officeDocument/2006/relationships/tags" Target="../tags/tag28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NULL"/><Relationship Id="rId299" Type="http://schemas.openxmlformats.org/officeDocument/2006/relationships/image" Target="NULL"/><Relationship Id="rId21" Type="http://schemas.openxmlformats.org/officeDocument/2006/relationships/image" Target="NULL"/><Relationship Id="rId63" Type="http://schemas.openxmlformats.org/officeDocument/2006/relationships/customXml" Target="../ink/ink51.xml"/><Relationship Id="rId159" Type="http://schemas.openxmlformats.org/officeDocument/2006/relationships/image" Target="NULL"/><Relationship Id="rId324" Type="http://schemas.openxmlformats.org/officeDocument/2006/relationships/customXml" Target="../ink/ink182.xml"/><Relationship Id="rId170" Type="http://schemas.openxmlformats.org/officeDocument/2006/relationships/customXml" Target="../ink/ink105.xml"/><Relationship Id="rId226" Type="http://schemas.openxmlformats.org/officeDocument/2006/relationships/customXml" Target="../ink/ink133.xml"/><Relationship Id="rId268" Type="http://schemas.openxmlformats.org/officeDocument/2006/relationships/customXml" Target="../ink/ink154.xml"/><Relationship Id="rId32" Type="http://schemas.openxmlformats.org/officeDocument/2006/relationships/customXml" Target="../ink/ink35.xml"/><Relationship Id="rId74" Type="http://schemas.openxmlformats.org/officeDocument/2006/relationships/customXml" Target="../ink/ink57.xml"/><Relationship Id="rId128" Type="http://schemas.openxmlformats.org/officeDocument/2006/relationships/customXml" Target="../ink/ink84.xml"/><Relationship Id="rId335" Type="http://schemas.openxmlformats.org/officeDocument/2006/relationships/image" Target="NULL"/><Relationship Id="rId5" Type="http://schemas.openxmlformats.org/officeDocument/2006/relationships/image" Target="NULL"/><Relationship Id="rId181" Type="http://schemas.openxmlformats.org/officeDocument/2006/relationships/image" Target="NULL"/><Relationship Id="rId237" Type="http://schemas.openxmlformats.org/officeDocument/2006/relationships/image" Target="NULL"/><Relationship Id="rId279" Type="http://schemas.openxmlformats.org/officeDocument/2006/relationships/image" Target="NULL"/><Relationship Id="rId43" Type="http://schemas.openxmlformats.org/officeDocument/2006/relationships/customXml" Target="../ink/ink41.xml"/><Relationship Id="rId139" Type="http://schemas.openxmlformats.org/officeDocument/2006/relationships/image" Target="NULL"/><Relationship Id="rId290" Type="http://schemas.openxmlformats.org/officeDocument/2006/relationships/customXml" Target="../ink/ink165.xml"/><Relationship Id="rId304" Type="http://schemas.openxmlformats.org/officeDocument/2006/relationships/customXml" Target="../ink/ink172.xml"/><Relationship Id="rId346" Type="http://schemas.openxmlformats.org/officeDocument/2006/relationships/customXml" Target="../ink/ink193.xml"/><Relationship Id="rId85" Type="http://schemas.openxmlformats.org/officeDocument/2006/relationships/image" Target="NULL"/><Relationship Id="rId150" Type="http://schemas.openxmlformats.org/officeDocument/2006/relationships/customXml" Target="../ink/ink95.xml"/><Relationship Id="rId192" Type="http://schemas.openxmlformats.org/officeDocument/2006/relationships/customXml" Target="../ink/ink116.xml"/><Relationship Id="rId206" Type="http://schemas.openxmlformats.org/officeDocument/2006/relationships/customXml" Target="../ink/ink123.xml"/><Relationship Id="rId248" Type="http://schemas.openxmlformats.org/officeDocument/2006/relationships/customXml" Target="../ink/ink144.xml"/><Relationship Id="rId12" Type="http://schemas.openxmlformats.org/officeDocument/2006/relationships/customXml" Target="../ink/ink25.xml"/><Relationship Id="rId108" Type="http://schemas.openxmlformats.org/officeDocument/2006/relationships/customXml" Target="../ink/ink74.xml"/><Relationship Id="rId315" Type="http://schemas.openxmlformats.org/officeDocument/2006/relationships/image" Target="NULL"/><Relationship Id="rId54" Type="http://schemas.openxmlformats.org/officeDocument/2006/relationships/image" Target="NULL"/><Relationship Id="rId96" Type="http://schemas.openxmlformats.org/officeDocument/2006/relationships/customXml" Target="../ink/ink68.xml"/><Relationship Id="rId161" Type="http://schemas.openxmlformats.org/officeDocument/2006/relationships/image" Target="NULL"/><Relationship Id="rId217" Type="http://schemas.openxmlformats.org/officeDocument/2006/relationships/image" Target="NULL"/><Relationship Id="rId259" Type="http://schemas.openxmlformats.org/officeDocument/2006/relationships/image" Target="NULL"/><Relationship Id="rId23" Type="http://schemas.openxmlformats.org/officeDocument/2006/relationships/image" Target="NULL"/><Relationship Id="rId119" Type="http://schemas.openxmlformats.org/officeDocument/2006/relationships/image" Target="NULL"/><Relationship Id="rId270" Type="http://schemas.openxmlformats.org/officeDocument/2006/relationships/customXml" Target="../ink/ink155.xml"/><Relationship Id="rId326" Type="http://schemas.openxmlformats.org/officeDocument/2006/relationships/customXml" Target="../ink/ink183.xml"/><Relationship Id="rId65" Type="http://schemas.openxmlformats.org/officeDocument/2006/relationships/image" Target="NULL"/><Relationship Id="rId130" Type="http://schemas.openxmlformats.org/officeDocument/2006/relationships/customXml" Target="../ink/ink85.xml"/><Relationship Id="rId172" Type="http://schemas.openxmlformats.org/officeDocument/2006/relationships/customXml" Target="../ink/ink106.xml"/><Relationship Id="rId228" Type="http://schemas.openxmlformats.org/officeDocument/2006/relationships/customXml" Target="../ink/ink134.xml"/><Relationship Id="rId281" Type="http://schemas.openxmlformats.org/officeDocument/2006/relationships/image" Target="NULL"/><Relationship Id="rId337" Type="http://schemas.openxmlformats.org/officeDocument/2006/relationships/image" Target="NULL"/><Relationship Id="rId34" Type="http://schemas.openxmlformats.org/officeDocument/2006/relationships/customXml" Target="../ink/ink36.xml"/><Relationship Id="rId76" Type="http://schemas.openxmlformats.org/officeDocument/2006/relationships/customXml" Target="../ink/ink58.xml"/><Relationship Id="rId141" Type="http://schemas.openxmlformats.org/officeDocument/2006/relationships/image" Target="NULL"/><Relationship Id="rId7" Type="http://schemas.openxmlformats.org/officeDocument/2006/relationships/image" Target="NULL"/><Relationship Id="rId183" Type="http://schemas.openxmlformats.org/officeDocument/2006/relationships/image" Target="NULL"/><Relationship Id="rId239" Type="http://schemas.openxmlformats.org/officeDocument/2006/relationships/image" Target="NULL"/><Relationship Id="rId250" Type="http://schemas.openxmlformats.org/officeDocument/2006/relationships/customXml" Target="../ink/ink145.xml"/><Relationship Id="rId292" Type="http://schemas.openxmlformats.org/officeDocument/2006/relationships/customXml" Target="../ink/ink166.xml"/><Relationship Id="rId306" Type="http://schemas.openxmlformats.org/officeDocument/2006/relationships/customXml" Target="../ink/ink173.xml"/><Relationship Id="rId45" Type="http://schemas.openxmlformats.org/officeDocument/2006/relationships/customXml" Target="../ink/ink42.xml"/><Relationship Id="rId87" Type="http://schemas.openxmlformats.org/officeDocument/2006/relationships/image" Target="NULL"/><Relationship Id="rId110" Type="http://schemas.openxmlformats.org/officeDocument/2006/relationships/customXml" Target="../ink/ink75.xml"/><Relationship Id="rId152" Type="http://schemas.openxmlformats.org/officeDocument/2006/relationships/customXml" Target="../ink/ink96.xml"/><Relationship Id="rId194" Type="http://schemas.openxmlformats.org/officeDocument/2006/relationships/customXml" Target="../ink/ink117.xml"/><Relationship Id="rId208" Type="http://schemas.openxmlformats.org/officeDocument/2006/relationships/customXml" Target="../ink/ink124.xml"/><Relationship Id="rId261" Type="http://schemas.openxmlformats.org/officeDocument/2006/relationships/image" Target="NULL"/><Relationship Id="rId14" Type="http://schemas.openxmlformats.org/officeDocument/2006/relationships/customXml" Target="../ink/ink26.xml"/><Relationship Id="rId35" Type="http://schemas.openxmlformats.org/officeDocument/2006/relationships/image" Target="NULL"/><Relationship Id="rId56" Type="http://schemas.openxmlformats.org/officeDocument/2006/relationships/image" Target="NULL"/><Relationship Id="rId77" Type="http://schemas.openxmlformats.org/officeDocument/2006/relationships/image" Target="NULL"/><Relationship Id="rId100" Type="http://schemas.openxmlformats.org/officeDocument/2006/relationships/customXml" Target="../ink/ink70.xml"/><Relationship Id="rId282" Type="http://schemas.openxmlformats.org/officeDocument/2006/relationships/customXml" Target="../ink/ink161.xml"/><Relationship Id="rId317" Type="http://schemas.openxmlformats.org/officeDocument/2006/relationships/image" Target="NULL"/><Relationship Id="rId338" Type="http://schemas.openxmlformats.org/officeDocument/2006/relationships/customXml" Target="../ink/ink189.xml"/><Relationship Id="rId8" Type="http://schemas.openxmlformats.org/officeDocument/2006/relationships/customXml" Target="../ink/ink23.xml"/><Relationship Id="rId98" Type="http://schemas.openxmlformats.org/officeDocument/2006/relationships/customXml" Target="../ink/ink69.xml"/><Relationship Id="rId121" Type="http://schemas.openxmlformats.org/officeDocument/2006/relationships/image" Target="NULL"/><Relationship Id="rId142" Type="http://schemas.openxmlformats.org/officeDocument/2006/relationships/customXml" Target="../ink/ink91.xml"/><Relationship Id="rId163" Type="http://schemas.openxmlformats.org/officeDocument/2006/relationships/image" Target="NULL"/><Relationship Id="rId184" Type="http://schemas.openxmlformats.org/officeDocument/2006/relationships/customXml" Target="../ink/ink112.xml"/><Relationship Id="rId219" Type="http://schemas.openxmlformats.org/officeDocument/2006/relationships/image" Target="NULL"/><Relationship Id="rId230" Type="http://schemas.openxmlformats.org/officeDocument/2006/relationships/customXml" Target="../ink/ink135.xml"/><Relationship Id="rId251" Type="http://schemas.openxmlformats.org/officeDocument/2006/relationships/image" Target="NULL"/><Relationship Id="rId25" Type="http://schemas.openxmlformats.org/officeDocument/2006/relationships/image" Target="NULL"/><Relationship Id="rId46" Type="http://schemas.openxmlformats.org/officeDocument/2006/relationships/image" Target="NULL"/><Relationship Id="rId67" Type="http://schemas.openxmlformats.org/officeDocument/2006/relationships/image" Target="NULL"/><Relationship Id="rId272" Type="http://schemas.openxmlformats.org/officeDocument/2006/relationships/customXml" Target="../ink/ink156.xml"/><Relationship Id="rId293" Type="http://schemas.openxmlformats.org/officeDocument/2006/relationships/image" Target="NULL"/><Relationship Id="rId307" Type="http://schemas.openxmlformats.org/officeDocument/2006/relationships/image" Target="NULL"/><Relationship Id="rId328" Type="http://schemas.openxmlformats.org/officeDocument/2006/relationships/customXml" Target="../ink/ink184.xml"/><Relationship Id="rId88" Type="http://schemas.openxmlformats.org/officeDocument/2006/relationships/customXml" Target="../ink/ink64.xml"/><Relationship Id="rId111" Type="http://schemas.openxmlformats.org/officeDocument/2006/relationships/image" Target="NULL"/><Relationship Id="rId132" Type="http://schemas.openxmlformats.org/officeDocument/2006/relationships/customXml" Target="../ink/ink86.xml"/><Relationship Id="rId153" Type="http://schemas.openxmlformats.org/officeDocument/2006/relationships/image" Target="NULL"/><Relationship Id="rId174" Type="http://schemas.openxmlformats.org/officeDocument/2006/relationships/customXml" Target="../ink/ink107.xml"/><Relationship Id="rId195" Type="http://schemas.openxmlformats.org/officeDocument/2006/relationships/image" Target="NULL"/><Relationship Id="rId209" Type="http://schemas.openxmlformats.org/officeDocument/2006/relationships/image" Target="NULL"/><Relationship Id="rId220" Type="http://schemas.openxmlformats.org/officeDocument/2006/relationships/customXml" Target="../ink/ink130.xml"/><Relationship Id="rId241" Type="http://schemas.openxmlformats.org/officeDocument/2006/relationships/image" Target="NULL"/><Relationship Id="rId15" Type="http://schemas.openxmlformats.org/officeDocument/2006/relationships/image" Target="NULL"/><Relationship Id="rId36" Type="http://schemas.openxmlformats.org/officeDocument/2006/relationships/customXml" Target="../ink/ink37.xml"/><Relationship Id="rId57" Type="http://schemas.openxmlformats.org/officeDocument/2006/relationships/customXml" Target="../ink/ink48.xml"/><Relationship Id="rId262" Type="http://schemas.openxmlformats.org/officeDocument/2006/relationships/customXml" Target="../ink/ink151.xml"/><Relationship Id="rId283" Type="http://schemas.openxmlformats.org/officeDocument/2006/relationships/image" Target="NULL"/><Relationship Id="rId318" Type="http://schemas.openxmlformats.org/officeDocument/2006/relationships/customXml" Target="../ink/ink179.xml"/><Relationship Id="rId339" Type="http://schemas.openxmlformats.org/officeDocument/2006/relationships/image" Target="NULL"/><Relationship Id="rId78" Type="http://schemas.openxmlformats.org/officeDocument/2006/relationships/customXml" Target="../ink/ink59.xml"/><Relationship Id="rId99" Type="http://schemas.openxmlformats.org/officeDocument/2006/relationships/image" Target="NULL"/><Relationship Id="rId101" Type="http://schemas.openxmlformats.org/officeDocument/2006/relationships/image" Target="NULL"/><Relationship Id="rId122" Type="http://schemas.openxmlformats.org/officeDocument/2006/relationships/customXml" Target="../ink/ink81.xml"/><Relationship Id="rId143" Type="http://schemas.openxmlformats.org/officeDocument/2006/relationships/image" Target="NULL"/><Relationship Id="rId164" Type="http://schemas.openxmlformats.org/officeDocument/2006/relationships/customXml" Target="../ink/ink102.xml"/><Relationship Id="rId185" Type="http://schemas.openxmlformats.org/officeDocument/2006/relationships/image" Target="NULL"/><Relationship Id="rId9" Type="http://schemas.openxmlformats.org/officeDocument/2006/relationships/image" Target="NULL"/><Relationship Id="rId210" Type="http://schemas.openxmlformats.org/officeDocument/2006/relationships/customXml" Target="../ink/ink125.xml"/><Relationship Id="rId26" Type="http://schemas.openxmlformats.org/officeDocument/2006/relationships/customXml" Target="../ink/ink32.xml"/><Relationship Id="rId231" Type="http://schemas.openxmlformats.org/officeDocument/2006/relationships/image" Target="NULL"/><Relationship Id="rId252" Type="http://schemas.openxmlformats.org/officeDocument/2006/relationships/customXml" Target="../ink/ink146.xml"/><Relationship Id="rId273" Type="http://schemas.openxmlformats.org/officeDocument/2006/relationships/image" Target="NULL"/><Relationship Id="rId294" Type="http://schemas.openxmlformats.org/officeDocument/2006/relationships/customXml" Target="../ink/ink167.xml"/><Relationship Id="rId308" Type="http://schemas.openxmlformats.org/officeDocument/2006/relationships/customXml" Target="../ink/ink174.xml"/><Relationship Id="rId329" Type="http://schemas.openxmlformats.org/officeDocument/2006/relationships/image" Target="NULL"/><Relationship Id="rId47" Type="http://schemas.openxmlformats.org/officeDocument/2006/relationships/customXml" Target="../ink/ink43.xml"/><Relationship Id="rId68" Type="http://schemas.openxmlformats.org/officeDocument/2006/relationships/customXml" Target="../ink/ink54.xml"/><Relationship Id="rId89" Type="http://schemas.openxmlformats.org/officeDocument/2006/relationships/image" Target="NULL"/><Relationship Id="rId112" Type="http://schemas.openxmlformats.org/officeDocument/2006/relationships/customXml" Target="../ink/ink76.xml"/><Relationship Id="rId133" Type="http://schemas.openxmlformats.org/officeDocument/2006/relationships/image" Target="NULL"/><Relationship Id="rId154" Type="http://schemas.openxmlformats.org/officeDocument/2006/relationships/customXml" Target="../ink/ink97.xml"/><Relationship Id="rId175" Type="http://schemas.openxmlformats.org/officeDocument/2006/relationships/image" Target="NULL"/><Relationship Id="rId340" Type="http://schemas.openxmlformats.org/officeDocument/2006/relationships/customXml" Target="../ink/ink190.xml"/><Relationship Id="rId196" Type="http://schemas.openxmlformats.org/officeDocument/2006/relationships/customXml" Target="../ink/ink118.xml"/><Relationship Id="rId200" Type="http://schemas.openxmlformats.org/officeDocument/2006/relationships/customXml" Target="../ink/ink120.xml"/><Relationship Id="rId16" Type="http://schemas.openxmlformats.org/officeDocument/2006/relationships/customXml" Target="../ink/ink27.xml"/><Relationship Id="rId221" Type="http://schemas.openxmlformats.org/officeDocument/2006/relationships/image" Target="NULL"/><Relationship Id="rId242" Type="http://schemas.openxmlformats.org/officeDocument/2006/relationships/customXml" Target="../ink/ink141.xml"/><Relationship Id="rId263" Type="http://schemas.openxmlformats.org/officeDocument/2006/relationships/image" Target="NULL"/><Relationship Id="rId284" Type="http://schemas.openxmlformats.org/officeDocument/2006/relationships/customXml" Target="../ink/ink162.xml"/><Relationship Id="rId319" Type="http://schemas.openxmlformats.org/officeDocument/2006/relationships/image" Target="NULL"/><Relationship Id="rId37" Type="http://schemas.openxmlformats.org/officeDocument/2006/relationships/image" Target="NULL"/><Relationship Id="rId58" Type="http://schemas.openxmlformats.org/officeDocument/2006/relationships/image" Target="NULL"/><Relationship Id="rId79" Type="http://schemas.openxmlformats.org/officeDocument/2006/relationships/image" Target="NULL"/><Relationship Id="rId102" Type="http://schemas.openxmlformats.org/officeDocument/2006/relationships/customXml" Target="../ink/ink71.xml"/><Relationship Id="rId123" Type="http://schemas.openxmlformats.org/officeDocument/2006/relationships/image" Target="NULL"/><Relationship Id="rId144" Type="http://schemas.openxmlformats.org/officeDocument/2006/relationships/customXml" Target="../ink/ink92.xml"/><Relationship Id="rId330" Type="http://schemas.openxmlformats.org/officeDocument/2006/relationships/customXml" Target="../ink/ink185.xml"/><Relationship Id="rId90" Type="http://schemas.openxmlformats.org/officeDocument/2006/relationships/customXml" Target="../ink/ink65.xml"/><Relationship Id="rId165" Type="http://schemas.openxmlformats.org/officeDocument/2006/relationships/image" Target="NULL"/><Relationship Id="rId186" Type="http://schemas.openxmlformats.org/officeDocument/2006/relationships/customXml" Target="../ink/ink113.xml"/><Relationship Id="rId211" Type="http://schemas.openxmlformats.org/officeDocument/2006/relationships/image" Target="NULL"/><Relationship Id="rId232" Type="http://schemas.openxmlformats.org/officeDocument/2006/relationships/customXml" Target="../ink/ink136.xml"/><Relationship Id="rId253" Type="http://schemas.openxmlformats.org/officeDocument/2006/relationships/image" Target="NULL"/><Relationship Id="rId274" Type="http://schemas.openxmlformats.org/officeDocument/2006/relationships/customXml" Target="../ink/ink157.xml"/><Relationship Id="rId295" Type="http://schemas.openxmlformats.org/officeDocument/2006/relationships/image" Target="NULL"/><Relationship Id="rId309" Type="http://schemas.openxmlformats.org/officeDocument/2006/relationships/image" Target="NULL"/><Relationship Id="rId27" Type="http://schemas.openxmlformats.org/officeDocument/2006/relationships/image" Target="NULL"/><Relationship Id="rId48" Type="http://schemas.openxmlformats.org/officeDocument/2006/relationships/image" Target="NULL"/><Relationship Id="rId69" Type="http://schemas.openxmlformats.org/officeDocument/2006/relationships/image" Target="NULL"/><Relationship Id="rId113" Type="http://schemas.openxmlformats.org/officeDocument/2006/relationships/image" Target="NULL"/><Relationship Id="rId134" Type="http://schemas.openxmlformats.org/officeDocument/2006/relationships/customXml" Target="../ink/ink87.xml"/><Relationship Id="rId320" Type="http://schemas.openxmlformats.org/officeDocument/2006/relationships/customXml" Target="../ink/ink180.xml"/><Relationship Id="rId80" Type="http://schemas.openxmlformats.org/officeDocument/2006/relationships/customXml" Target="../ink/ink60.xml"/><Relationship Id="rId155" Type="http://schemas.openxmlformats.org/officeDocument/2006/relationships/image" Target="NULL"/><Relationship Id="rId176" Type="http://schemas.openxmlformats.org/officeDocument/2006/relationships/customXml" Target="../ink/ink108.xml"/><Relationship Id="rId197" Type="http://schemas.openxmlformats.org/officeDocument/2006/relationships/image" Target="NULL"/><Relationship Id="rId341" Type="http://schemas.openxmlformats.org/officeDocument/2006/relationships/image" Target="NULL"/><Relationship Id="rId201" Type="http://schemas.openxmlformats.org/officeDocument/2006/relationships/image" Target="NULL"/><Relationship Id="rId222" Type="http://schemas.openxmlformats.org/officeDocument/2006/relationships/customXml" Target="../ink/ink131.xml"/><Relationship Id="rId243" Type="http://schemas.openxmlformats.org/officeDocument/2006/relationships/image" Target="NULL"/><Relationship Id="rId264" Type="http://schemas.openxmlformats.org/officeDocument/2006/relationships/customXml" Target="../ink/ink152.xml"/><Relationship Id="rId285" Type="http://schemas.openxmlformats.org/officeDocument/2006/relationships/image" Target="NULL"/><Relationship Id="rId17" Type="http://schemas.openxmlformats.org/officeDocument/2006/relationships/image" Target="NULL"/><Relationship Id="rId38" Type="http://schemas.openxmlformats.org/officeDocument/2006/relationships/customXml" Target="../ink/ink38.xml"/><Relationship Id="rId59" Type="http://schemas.openxmlformats.org/officeDocument/2006/relationships/customXml" Target="../ink/ink49.xml"/><Relationship Id="rId103" Type="http://schemas.openxmlformats.org/officeDocument/2006/relationships/image" Target="NULL"/><Relationship Id="rId124" Type="http://schemas.openxmlformats.org/officeDocument/2006/relationships/customXml" Target="../ink/ink82.xml"/><Relationship Id="rId310" Type="http://schemas.openxmlformats.org/officeDocument/2006/relationships/customXml" Target="../ink/ink175.xml"/><Relationship Id="rId70" Type="http://schemas.openxmlformats.org/officeDocument/2006/relationships/customXml" Target="../ink/ink55.xml"/><Relationship Id="rId91" Type="http://schemas.openxmlformats.org/officeDocument/2006/relationships/image" Target="NULL"/><Relationship Id="rId145" Type="http://schemas.openxmlformats.org/officeDocument/2006/relationships/image" Target="NULL"/><Relationship Id="rId166" Type="http://schemas.openxmlformats.org/officeDocument/2006/relationships/customXml" Target="../ink/ink103.xml"/><Relationship Id="rId187" Type="http://schemas.openxmlformats.org/officeDocument/2006/relationships/image" Target="NULL"/><Relationship Id="rId331" Type="http://schemas.openxmlformats.org/officeDocument/2006/relationships/image" Target="NUL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26.xml"/><Relationship Id="rId233" Type="http://schemas.openxmlformats.org/officeDocument/2006/relationships/image" Target="NULL"/><Relationship Id="rId254" Type="http://schemas.openxmlformats.org/officeDocument/2006/relationships/customXml" Target="../ink/ink147.xml"/><Relationship Id="rId28" Type="http://schemas.openxmlformats.org/officeDocument/2006/relationships/customXml" Target="../ink/ink33.xml"/><Relationship Id="rId49" Type="http://schemas.openxmlformats.org/officeDocument/2006/relationships/customXml" Target="../ink/ink44.xml"/><Relationship Id="rId114" Type="http://schemas.openxmlformats.org/officeDocument/2006/relationships/customXml" Target="../ink/ink77.xml"/><Relationship Id="rId275" Type="http://schemas.openxmlformats.org/officeDocument/2006/relationships/image" Target="NULL"/><Relationship Id="rId296" Type="http://schemas.openxmlformats.org/officeDocument/2006/relationships/customXml" Target="../ink/ink168.xml"/><Relationship Id="rId300" Type="http://schemas.openxmlformats.org/officeDocument/2006/relationships/customXml" Target="../ink/ink170.xml"/><Relationship Id="rId60" Type="http://schemas.openxmlformats.org/officeDocument/2006/relationships/image" Target="NULL"/><Relationship Id="rId81" Type="http://schemas.openxmlformats.org/officeDocument/2006/relationships/image" Target="NULL"/><Relationship Id="rId135" Type="http://schemas.openxmlformats.org/officeDocument/2006/relationships/image" Target="NULL"/><Relationship Id="rId156" Type="http://schemas.openxmlformats.org/officeDocument/2006/relationships/customXml" Target="../ink/ink98.xml"/><Relationship Id="rId177" Type="http://schemas.openxmlformats.org/officeDocument/2006/relationships/image" Target="NULL"/><Relationship Id="rId198" Type="http://schemas.openxmlformats.org/officeDocument/2006/relationships/customXml" Target="../ink/ink119.xml"/><Relationship Id="rId321" Type="http://schemas.openxmlformats.org/officeDocument/2006/relationships/image" Target="NULL"/><Relationship Id="rId342" Type="http://schemas.openxmlformats.org/officeDocument/2006/relationships/customXml" Target="../ink/ink191.xml"/><Relationship Id="rId202" Type="http://schemas.openxmlformats.org/officeDocument/2006/relationships/customXml" Target="../ink/ink121.xml"/><Relationship Id="rId223" Type="http://schemas.openxmlformats.org/officeDocument/2006/relationships/image" Target="NULL"/><Relationship Id="rId244" Type="http://schemas.openxmlformats.org/officeDocument/2006/relationships/customXml" Target="../ink/ink142.xml"/><Relationship Id="rId18" Type="http://schemas.openxmlformats.org/officeDocument/2006/relationships/customXml" Target="../ink/ink28.xml"/><Relationship Id="rId39" Type="http://schemas.openxmlformats.org/officeDocument/2006/relationships/image" Target="NULL"/><Relationship Id="rId265" Type="http://schemas.openxmlformats.org/officeDocument/2006/relationships/image" Target="NULL"/><Relationship Id="rId286" Type="http://schemas.openxmlformats.org/officeDocument/2006/relationships/customXml" Target="../ink/ink163.xml"/><Relationship Id="rId50" Type="http://schemas.openxmlformats.org/officeDocument/2006/relationships/image" Target="NULL"/><Relationship Id="rId104" Type="http://schemas.openxmlformats.org/officeDocument/2006/relationships/customXml" Target="../ink/ink72.xml"/><Relationship Id="rId125" Type="http://schemas.openxmlformats.org/officeDocument/2006/relationships/image" Target="NULL"/><Relationship Id="rId146" Type="http://schemas.openxmlformats.org/officeDocument/2006/relationships/customXml" Target="../ink/ink93.xml"/><Relationship Id="rId167" Type="http://schemas.openxmlformats.org/officeDocument/2006/relationships/image" Target="NULL"/><Relationship Id="rId188" Type="http://schemas.openxmlformats.org/officeDocument/2006/relationships/customXml" Target="../ink/ink114.xml"/><Relationship Id="rId311" Type="http://schemas.openxmlformats.org/officeDocument/2006/relationships/image" Target="NULL"/><Relationship Id="rId332" Type="http://schemas.openxmlformats.org/officeDocument/2006/relationships/customXml" Target="../ink/ink186.xml"/><Relationship Id="rId71" Type="http://schemas.openxmlformats.org/officeDocument/2006/relationships/image" Target="NULL"/><Relationship Id="rId92" Type="http://schemas.openxmlformats.org/officeDocument/2006/relationships/customXml" Target="../ink/ink66.xml"/><Relationship Id="rId213" Type="http://schemas.openxmlformats.org/officeDocument/2006/relationships/image" Target="NULL"/><Relationship Id="rId234" Type="http://schemas.openxmlformats.org/officeDocument/2006/relationships/customXml" Target="../ink/ink137.xml"/><Relationship Id="rId2" Type="http://schemas.openxmlformats.org/officeDocument/2006/relationships/customXml" Target="../ink/ink20.xml"/><Relationship Id="rId29" Type="http://schemas.openxmlformats.org/officeDocument/2006/relationships/image" Target="NULL"/><Relationship Id="rId255" Type="http://schemas.openxmlformats.org/officeDocument/2006/relationships/image" Target="NULL"/><Relationship Id="rId276" Type="http://schemas.openxmlformats.org/officeDocument/2006/relationships/customXml" Target="../ink/ink158.xml"/><Relationship Id="rId297" Type="http://schemas.openxmlformats.org/officeDocument/2006/relationships/image" Target="NULL"/><Relationship Id="rId40" Type="http://schemas.openxmlformats.org/officeDocument/2006/relationships/customXml" Target="../ink/ink39.xml"/><Relationship Id="rId115" Type="http://schemas.openxmlformats.org/officeDocument/2006/relationships/image" Target="NULL"/><Relationship Id="rId136" Type="http://schemas.openxmlformats.org/officeDocument/2006/relationships/customXml" Target="../ink/ink88.xml"/><Relationship Id="rId157" Type="http://schemas.openxmlformats.org/officeDocument/2006/relationships/image" Target="NULL"/><Relationship Id="rId178" Type="http://schemas.openxmlformats.org/officeDocument/2006/relationships/customXml" Target="../ink/ink109.xml"/><Relationship Id="rId301" Type="http://schemas.openxmlformats.org/officeDocument/2006/relationships/image" Target="NULL"/><Relationship Id="rId322" Type="http://schemas.openxmlformats.org/officeDocument/2006/relationships/customXml" Target="../ink/ink181.xml"/><Relationship Id="rId343" Type="http://schemas.openxmlformats.org/officeDocument/2006/relationships/image" Target="NULL"/><Relationship Id="rId61" Type="http://schemas.openxmlformats.org/officeDocument/2006/relationships/customXml" Target="../ink/ink50.xml"/><Relationship Id="rId82" Type="http://schemas.openxmlformats.org/officeDocument/2006/relationships/customXml" Target="../ink/ink61.xml"/><Relationship Id="rId199" Type="http://schemas.openxmlformats.org/officeDocument/2006/relationships/image" Target="NULL"/><Relationship Id="rId203" Type="http://schemas.openxmlformats.org/officeDocument/2006/relationships/image" Target="NULL"/><Relationship Id="rId19" Type="http://schemas.openxmlformats.org/officeDocument/2006/relationships/image" Target="NULL"/><Relationship Id="rId224" Type="http://schemas.openxmlformats.org/officeDocument/2006/relationships/customXml" Target="../ink/ink132.xml"/><Relationship Id="rId245" Type="http://schemas.openxmlformats.org/officeDocument/2006/relationships/image" Target="NULL"/><Relationship Id="rId266" Type="http://schemas.openxmlformats.org/officeDocument/2006/relationships/customXml" Target="../ink/ink153.xml"/><Relationship Id="rId287" Type="http://schemas.openxmlformats.org/officeDocument/2006/relationships/image" Target="NULL"/><Relationship Id="rId30" Type="http://schemas.openxmlformats.org/officeDocument/2006/relationships/customXml" Target="../ink/ink34.xml"/><Relationship Id="rId105" Type="http://schemas.openxmlformats.org/officeDocument/2006/relationships/image" Target="NULL"/><Relationship Id="rId126" Type="http://schemas.openxmlformats.org/officeDocument/2006/relationships/customXml" Target="../ink/ink83.xml"/><Relationship Id="rId147" Type="http://schemas.openxmlformats.org/officeDocument/2006/relationships/image" Target="NULL"/><Relationship Id="rId168" Type="http://schemas.openxmlformats.org/officeDocument/2006/relationships/customXml" Target="../ink/ink104.xml"/><Relationship Id="rId312" Type="http://schemas.openxmlformats.org/officeDocument/2006/relationships/customXml" Target="../ink/ink176.xml"/><Relationship Id="rId333" Type="http://schemas.openxmlformats.org/officeDocument/2006/relationships/image" Target="NULL"/><Relationship Id="rId51" Type="http://schemas.openxmlformats.org/officeDocument/2006/relationships/customXml" Target="../ink/ink45.xml"/><Relationship Id="rId72" Type="http://schemas.openxmlformats.org/officeDocument/2006/relationships/customXml" Target="../ink/ink56.xml"/><Relationship Id="rId93" Type="http://schemas.openxmlformats.org/officeDocument/2006/relationships/image" Target="NULL"/><Relationship Id="rId189" Type="http://schemas.openxmlformats.org/officeDocument/2006/relationships/image" Target="NULL"/><Relationship Id="rId3" Type="http://schemas.openxmlformats.org/officeDocument/2006/relationships/image" Target="NULL"/><Relationship Id="rId214" Type="http://schemas.openxmlformats.org/officeDocument/2006/relationships/customXml" Target="../ink/ink127.xml"/><Relationship Id="rId235" Type="http://schemas.openxmlformats.org/officeDocument/2006/relationships/image" Target="NULL"/><Relationship Id="rId256" Type="http://schemas.openxmlformats.org/officeDocument/2006/relationships/customXml" Target="../ink/ink148.xml"/><Relationship Id="rId277" Type="http://schemas.openxmlformats.org/officeDocument/2006/relationships/image" Target="NULL"/><Relationship Id="rId298" Type="http://schemas.openxmlformats.org/officeDocument/2006/relationships/customXml" Target="../ink/ink169.xml"/><Relationship Id="rId116" Type="http://schemas.openxmlformats.org/officeDocument/2006/relationships/customXml" Target="../ink/ink78.xml"/><Relationship Id="rId137" Type="http://schemas.openxmlformats.org/officeDocument/2006/relationships/image" Target="NULL"/><Relationship Id="rId158" Type="http://schemas.openxmlformats.org/officeDocument/2006/relationships/customXml" Target="../ink/ink99.xml"/><Relationship Id="rId302" Type="http://schemas.openxmlformats.org/officeDocument/2006/relationships/customXml" Target="../ink/ink171.xml"/><Relationship Id="rId323" Type="http://schemas.openxmlformats.org/officeDocument/2006/relationships/image" Target="NULL"/><Relationship Id="rId344" Type="http://schemas.openxmlformats.org/officeDocument/2006/relationships/customXml" Target="../ink/ink192.xml"/><Relationship Id="rId20" Type="http://schemas.openxmlformats.org/officeDocument/2006/relationships/customXml" Target="../ink/ink29.xml"/><Relationship Id="rId41" Type="http://schemas.openxmlformats.org/officeDocument/2006/relationships/customXml" Target="../ink/ink40.xml"/><Relationship Id="rId62" Type="http://schemas.openxmlformats.org/officeDocument/2006/relationships/image" Target="NULL"/><Relationship Id="rId83" Type="http://schemas.openxmlformats.org/officeDocument/2006/relationships/image" Target="NULL"/><Relationship Id="rId179" Type="http://schemas.openxmlformats.org/officeDocument/2006/relationships/image" Target="NULL"/><Relationship Id="rId190" Type="http://schemas.openxmlformats.org/officeDocument/2006/relationships/customXml" Target="../ink/ink115.xml"/><Relationship Id="rId204" Type="http://schemas.openxmlformats.org/officeDocument/2006/relationships/customXml" Target="../ink/ink122.xml"/><Relationship Id="rId225" Type="http://schemas.openxmlformats.org/officeDocument/2006/relationships/image" Target="NULL"/><Relationship Id="rId246" Type="http://schemas.openxmlformats.org/officeDocument/2006/relationships/customXml" Target="../ink/ink143.xml"/><Relationship Id="rId267" Type="http://schemas.openxmlformats.org/officeDocument/2006/relationships/image" Target="NULL"/><Relationship Id="rId288" Type="http://schemas.openxmlformats.org/officeDocument/2006/relationships/customXml" Target="../ink/ink164.xml"/><Relationship Id="rId106" Type="http://schemas.openxmlformats.org/officeDocument/2006/relationships/customXml" Target="../ink/ink73.xml"/><Relationship Id="rId127" Type="http://schemas.openxmlformats.org/officeDocument/2006/relationships/image" Target="NULL"/><Relationship Id="rId313" Type="http://schemas.openxmlformats.org/officeDocument/2006/relationships/image" Target="NULL"/><Relationship Id="rId10" Type="http://schemas.openxmlformats.org/officeDocument/2006/relationships/customXml" Target="../ink/ink24.xml"/><Relationship Id="rId31" Type="http://schemas.openxmlformats.org/officeDocument/2006/relationships/image" Target="NULL"/><Relationship Id="rId52" Type="http://schemas.openxmlformats.org/officeDocument/2006/relationships/image" Target="NULL"/><Relationship Id="rId73" Type="http://schemas.openxmlformats.org/officeDocument/2006/relationships/image" Target="NULL"/><Relationship Id="rId94" Type="http://schemas.openxmlformats.org/officeDocument/2006/relationships/customXml" Target="../ink/ink67.xml"/><Relationship Id="rId148" Type="http://schemas.openxmlformats.org/officeDocument/2006/relationships/customXml" Target="../ink/ink94.xml"/><Relationship Id="rId169" Type="http://schemas.openxmlformats.org/officeDocument/2006/relationships/image" Target="NULL"/><Relationship Id="rId334" Type="http://schemas.openxmlformats.org/officeDocument/2006/relationships/customXml" Target="../ink/ink187.xml"/><Relationship Id="rId4" Type="http://schemas.openxmlformats.org/officeDocument/2006/relationships/customXml" Target="../ink/ink21.xml"/><Relationship Id="rId180" Type="http://schemas.openxmlformats.org/officeDocument/2006/relationships/customXml" Target="../ink/ink110.xml"/><Relationship Id="rId215" Type="http://schemas.openxmlformats.org/officeDocument/2006/relationships/image" Target="NULL"/><Relationship Id="rId236" Type="http://schemas.openxmlformats.org/officeDocument/2006/relationships/customXml" Target="../ink/ink138.xml"/><Relationship Id="rId257" Type="http://schemas.openxmlformats.org/officeDocument/2006/relationships/image" Target="NULL"/><Relationship Id="rId278" Type="http://schemas.openxmlformats.org/officeDocument/2006/relationships/customXml" Target="../ink/ink159.xml"/><Relationship Id="rId303" Type="http://schemas.openxmlformats.org/officeDocument/2006/relationships/image" Target="NULL"/><Relationship Id="rId42" Type="http://schemas.openxmlformats.org/officeDocument/2006/relationships/image" Target="NULL"/><Relationship Id="rId84" Type="http://schemas.openxmlformats.org/officeDocument/2006/relationships/customXml" Target="../ink/ink62.xml"/><Relationship Id="rId138" Type="http://schemas.openxmlformats.org/officeDocument/2006/relationships/customXml" Target="../ink/ink89.xml"/><Relationship Id="rId345" Type="http://schemas.openxmlformats.org/officeDocument/2006/relationships/image" Target="NULL"/><Relationship Id="rId191" Type="http://schemas.openxmlformats.org/officeDocument/2006/relationships/image" Target="NULL"/><Relationship Id="rId205" Type="http://schemas.openxmlformats.org/officeDocument/2006/relationships/image" Target="NULL"/><Relationship Id="rId247" Type="http://schemas.openxmlformats.org/officeDocument/2006/relationships/image" Target="NULL"/><Relationship Id="rId107" Type="http://schemas.openxmlformats.org/officeDocument/2006/relationships/image" Target="NULL"/><Relationship Id="rId289" Type="http://schemas.openxmlformats.org/officeDocument/2006/relationships/image" Target="NULL"/><Relationship Id="rId11" Type="http://schemas.openxmlformats.org/officeDocument/2006/relationships/image" Target="NULL"/><Relationship Id="rId53" Type="http://schemas.openxmlformats.org/officeDocument/2006/relationships/customXml" Target="../ink/ink46.xml"/><Relationship Id="rId149" Type="http://schemas.openxmlformats.org/officeDocument/2006/relationships/image" Target="NULL"/><Relationship Id="rId314" Type="http://schemas.openxmlformats.org/officeDocument/2006/relationships/customXml" Target="../ink/ink177.xml"/><Relationship Id="rId95" Type="http://schemas.openxmlformats.org/officeDocument/2006/relationships/image" Target="NULL"/><Relationship Id="rId160" Type="http://schemas.openxmlformats.org/officeDocument/2006/relationships/customXml" Target="../ink/ink100.xml"/><Relationship Id="rId216" Type="http://schemas.openxmlformats.org/officeDocument/2006/relationships/customXml" Target="../ink/ink128.xml"/><Relationship Id="rId258" Type="http://schemas.openxmlformats.org/officeDocument/2006/relationships/customXml" Target="../ink/ink149.xml"/><Relationship Id="rId22" Type="http://schemas.openxmlformats.org/officeDocument/2006/relationships/customXml" Target="../ink/ink30.xml"/><Relationship Id="rId64" Type="http://schemas.openxmlformats.org/officeDocument/2006/relationships/customXml" Target="../ink/ink52.xml"/><Relationship Id="rId118" Type="http://schemas.openxmlformats.org/officeDocument/2006/relationships/customXml" Target="../ink/ink79.xml"/><Relationship Id="rId325" Type="http://schemas.openxmlformats.org/officeDocument/2006/relationships/image" Target="NULL"/><Relationship Id="rId171" Type="http://schemas.openxmlformats.org/officeDocument/2006/relationships/image" Target="NULL"/><Relationship Id="rId227" Type="http://schemas.openxmlformats.org/officeDocument/2006/relationships/image" Target="NULL"/><Relationship Id="rId269" Type="http://schemas.openxmlformats.org/officeDocument/2006/relationships/image" Target="NULL"/><Relationship Id="rId33" Type="http://schemas.openxmlformats.org/officeDocument/2006/relationships/image" Target="NULL"/><Relationship Id="rId129" Type="http://schemas.openxmlformats.org/officeDocument/2006/relationships/image" Target="NULL"/><Relationship Id="rId280" Type="http://schemas.openxmlformats.org/officeDocument/2006/relationships/customXml" Target="../ink/ink160.xml"/><Relationship Id="rId336" Type="http://schemas.openxmlformats.org/officeDocument/2006/relationships/customXml" Target="../ink/ink188.xml"/><Relationship Id="rId75" Type="http://schemas.openxmlformats.org/officeDocument/2006/relationships/image" Target="NULL"/><Relationship Id="rId140" Type="http://schemas.openxmlformats.org/officeDocument/2006/relationships/customXml" Target="../ink/ink90.xml"/><Relationship Id="rId182" Type="http://schemas.openxmlformats.org/officeDocument/2006/relationships/customXml" Target="../ink/ink111.xml"/><Relationship Id="rId6" Type="http://schemas.openxmlformats.org/officeDocument/2006/relationships/customXml" Target="../ink/ink22.xml"/><Relationship Id="rId238" Type="http://schemas.openxmlformats.org/officeDocument/2006/relationships/customXml" Target="../ink/ink139.xml"/><Relationship Id="rId291" Type="http://schemas.openxmlformats.org/officeDocument/2006/relationships/image" Target="NULL"/><Relationship Id="rId305" Type="http://schemas.openxmlformats.org/officeDocument/2006/relationships/image" Target="NULL"/><Relationship Id="rId347" Type="http://schemas.openxmlformats.org/officeDocument/2006/relationships/image" Target="NULL"/><Relationship Id="rId44" Type="http://schemas.openxmlformats.org/officeDocument/2006/relationships/image" Target="NULL"/><Relationship Id="rId86" Type="http://schemas.openxmlformats.org/officeDocument/2006/relationships/customXml" Target="../ink/ink63.xml"/><Relationship Id="rId151" Type="http://schemas.openxmlformats.org/officeDocument/2006/relationships/image" Target="NULL"/><Relationship Id="rId193" Type="http://schemas.openxmlformats.org/officeDocument/2006/relationships/image" Target="NULL"/><Relationship Id="rId207" Type="http://schemas.openxmlformats.org/officeDocument/2006/relationships/image" Target="NULL"/><Relationship Id="rId249" Type="http://schemas.openxmlformats.org/officeDocument/2006/relationships/image" Target="NULL"/><Relationship Id="rId13" Type="http://schemas.openxmlformats.org/officeDocument/2006/relationships/image" Target="NULL"/><Relationship Id="rId109" Type="http://schemas.openxmlformats.org/officeDocument/2006/relationships/image" Target="NULL"/><Relationship Id="rId260" Type="http://schemas.openxmlformats.org/officeDocument/2006/relationships/customXml" Target="../ink/ink150.xml"/><Relationship Id="rId316" Type="http://schemas.openxmlformats.org/officeDocument/2006/relationships/customXml" Target="../ink/ink178.xml"/><Relationship Id="rId55" Type="http://schemas.openxmlformats.org/officeDocument/2006/relationships/customXml" Target="../ink/ink47.xml"/><Relationship Id="rId97" Type="http://schemas.openxmlformats.org/officeDocument/2006/relationships/image" Target="NULL"/><Relationship Id="rId120" Type="http://schemas.openxmlformats.org/officeDocument/2006/relationships/customXml" Target="../ink/ink80.xml"/><Relationship Id="rId162" Type="http://schemas.openxmlformats.org/officeDocument/2006/relationships/customXml" Target="../ink/ink101.xml"/><Relationship Id="rId218" Type="http://schemas.openxmlformats.org/officeDocument/2006/relationships/customXml" Target="../ink/ink129.xml"/><Relationship Id="rId271" Type="http://schemas.openxmlformats.org/officeDocument/2006/relationships/image" Target="NULL"/><Relationship Id="rId24" Type="http://schemas.openxmlformats.org/officeDocument/2006/relationships/customXml" Target="../ink/ink31.xml"/><Relationship Id="rId66" Type="http://schemas.openxmlformats.org/officeDocument/2006/relationships/customXml" Target="../ink/ink53.xml"/><Relationship Id="rId131" Type="http://schemas.openxmlformats.org/officeDocument/2006/relationships/image" Target="NULL"/><Relationship Id="rId327" Type="http://schemas.openxmlformats.org/officeDocument/2006/relationships/image" Target="NULL"/><Relationship Id="rId173" Type="http://schemas.openxmlformats.org/officeDocument/2006/relationships/image" Target="NULL"/><Relationship Id="rId229" Type="http://schemas.openxmlformats.org/officeDocument/2006/relationships/image" Target="NULL"/><Relationship Id="rId240" Type="http://schemas.openxmlformats.org/officeDocument/2006/relationships/customXml" Target="../ink/ink1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129.png"/><Relationship Id="rId42" Type="http://schemas.openxmlformats.org/officeDocument/2006/relationships/customXml" Target="../ink/ink214.xml"/><Relationship Id="rId63" Type="http://schemas.openxmlformats.org/officeDocument/2006/relationships/image" Target="../media/image338.png"/><Relationship Id="rId84" Type="http://schemas.openxmlformats.org/officeDocument/2006/relationships/customXml" Target="../ink/ink235.xml"/><Relationship Id="rId138" Type="http://schemas.openxmlformats.org/officeDocument/2006/relationships/customXml" Target="../ink/ink262.xml"/><Relationship Id="rId159" Type="http://schemas.openxmlformats.org/officeDocument/2006/relationships/customXml" Target="../ink/ink273.xml"/><Relationship Id="rId170" Type="http://schemas.openxmlformats.org/officeDocument/2006/relationships/image" Target="../media/image860.png"/><Relationship Id="rId191" Type="http://schemas.openxmlformats.org/officeDocument/2006/relationships/customXml" Target="../ink/ink289.xml"/><Relationship Id="rId205" Type="http://schemas.openxmlformats.org/officeDocument/2006/relationships/customXml" Target="../ink/ink296.xml"/><Relationship Id="rId226" Type="http://schemas.openxmlformats.org/officeDocument/2006/relationships/image" Target="../media/image1140.png"/><Relationship Id="rId247" Type="http://schemas.openxmlformats.org/officeDocument/2006/relationships/customXml" Target="../ink/ink317.xml"/><Relationship Id="rId107" Type="http://schemas.openxmlformats.org/officeDocument/2006/relationships/image" Target="../media/image551.png"/><Relationship Id="rId11" Type="http://schemas.openxmlformats.org/officeDocument/2006/relationships/image" Target="../media/image7100.png"/><Relationship Id="rId32" Type="http://schemas.openxmlformats.org/officeDocument/2006/relationships/customXml" Target="../ink/ink209.xml"/><Relationship Id="rId53" Type="http://schemas.openxmlformats.org/officeDocument/2006/relationships/image" Target="../media/image2810.png"/><Relationship Id="rId74" Type="http://schemas.openxmlformats.org/officeDocument/2006/relationships/customXml" Target="../ink/ink230.xml"/><Relationship Id="rId128" Type="http://schemas.openxmlformats.org/officeDocument/2006/relationships/customXml" Target="../ink/ink257.xml"/><Relationship Id="rId149" Type="http://schemas.openxmlformats.org/officeDocument/2006/relationships/customXml" Target="../ink/ink268.xml"/><Relationship Id="rId5" Type="http://schemas.openxmlformats.org/officeDocument/2006/relationships/image" Target="../media/image401.png"/><Relationship Id="rId95" Type="http://schemas.openxmlformats.org/officeDocument/2006/relationships/image" Target="../media/image491.png"/><Relationship Id="rId160" Type="http://schemas.openxmlformats.org/officeDocument/2006/relationships/image" Target="../media/image811.png"/><Relationship Id="rId181" Type="http://schemas.openxmlformats.org/officeDocument/2006/relationships/customXml" Target="../ink/ink284.xml"/><Relationship Id="rId216" Type="http://schemas.openxmlformats.org/officeDocument/2006/relationships/image" Target="../media/image1090.png"/><Relationship Id="rId237" Type="http://schemas.openxmlformats.org/officeDocument/2006/relationships/customXml" Target="../ink/ink312.xml"/><Relationship Id="rId22" Type="http://schemas.openxmlformats.org/officeDocument/2006/relationships/customXml" Target="../ink/ink204.xml"/><Relationship Id="rId43" Type="http://schemas.openxmlformats.org/officeDocument/2006/relationships/image" Target="../media/image239.png"/><Relationship Id="rId64" Type="http://schemas.openxmlformats.org/officeDocument/2006/relationships/customXml" Target="../ink/ink225.xml"/><Relationship Id="rId118" Type="http://schemas.openxmlformats.org/officeDocument/2006/relationships/customXml" Target="../ink/ink252.xml"/><Relationship Id="rId139" Type="http://schemas.openxmlformats.org/officeDocument/2006/relationships/image" Target="../media/image71.png"/><Relationship Id="rId85" Type="http://schemas.openxmlformats.org/officeDocument/2006/relationships/image" Target="../media/image4400.png"/><Relationship Id="rId150" Type="http://schemas.openxmlformats.org/officeDocument/2006/relationships/image" Target="../media/image76.png"/><Relationship Id="rId171" Type="http://schemas.openxmlformats.org/officeDocument/2006/relationships/customXml" Target="../ink/ink279.xml"/><Relationship Id="rId192" Type="http://schemas.openxmlformats.org/officeDocument/2006/relationships/image" Target="../media/image970.png"/><Relationship Id="rId206" Type="http://schemas.openxmlformats.org/officeDocument/2006/relationships/image" Target="../media/image1040.png"/><Relationship Id="rId227" Type="http://schemas.openxmlformats.org/officeDocument/2006/relationships/customXml" Target="../ink/ink307.xml"/><Relationship Id="rId248" Type="http://schemas.openxmlformats.org/officeDocument/2006/relationships/image" Target="../media/image125.png"/><Relationship Id="rId12" Type="http://schemas.openxmlformats.org/officeDocument/2006/relationships/customXml" Target="../ink/ink199.xml"/><Relationship Id="rId33" Type="http://schemas.openxmlformats.org/officeDocument/2006/relationships/image" Target="../media/image189.png"/><Relationship Id="rId108" Type="http://schemas.openxmlformats.org/officeDocument/2006/relationships/customXml" Target="../ink/ink247.xml"/><Relationship Id="rId129" Type="http://schemas.openxmlformats.org/officeDocument/2006/relationships/image" Target="../media/image66.png"/><Relationship Id="rId54" Type="http://schemas.openxmlformats.org/officeDocument/2006/relationships/customXml" Target="../ink/ink220.xml"/><Relationship Id="rId75" Type="http://schemas.openxmlformats.org/officeDocument/2006/relationships/image" Target="../media/image3900.png"/><Relationship Id="rId96" Type="http://schemas.openxmlformats.org/officeDocument/2006/relationships/customXml" Target="../ink/ink241.xml"/><Relationship Id="rId140" Type="http://schemas.openxmlformats.org/officeDocument/2006/relationships/customXml" Target="../ink/ink263.xml"/><Relationship Id="rId161" Type="http://schemas.openxmlformats.org/officeDocument/2006/relationships/customXml" Target="../ink/ink274.xml"/><Relationship Id="rId182" Type="http://schemas.openxmlformats.org/officeDocument/2006/relationships/image" Target="../media/image920.png"/><Relationship Id="rId217" Type="http://schemas.openxmlformats.org/officeDocument/2006/relationships/customXml" Target="../ink/ink302.xml"/><Relationship Id="rId6" Type="http://schemas.openxmlformats.org/officeDocument/2006/relationships/customXml" Target="../ink/ink196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1.png"/><Relationship Id="rId44" Type="http://schemas.openxmlformats.org/officeDocument/2006/relationships/customXml" Target="../ink/ink215.xml"/><Relationship Id="rId65" Type="http://schemas.openxmlformats.org/officeDocument/2006/relationships/image" Target="../media/image341.png"/><Relationship Id="rId86" Type="http://schemas.openxmlformats.org/officeDocument/2006/relationships/customXml" Target="../ink/ink236.xml"/><Relationship Id="rId130" Type="http://schemas.openxmlformats.org/officeDocument/2006/relationships/customXml" Target="../ink/ink258.xml"/><Relationship Id="rId151" Type="http://schemas.openxmlformats.org/officeDocument/2006/relationships/customXml" Target="../ink/ink269.xml"/><Relationship Id="rId172" Type="http://schemas.openxmlformats.org/officeDocument/2006/relationships/image" Target="../media/image870.png"/><Relationship Id="rId193" Type="http://schemas.openxmlformats.org/officeDocument/2006/relationships/customXml" Target="../ink/ink290.xml"/><Relationship Id="rId207" Type="http://schemas.openxmlformats.org/officeDocument/2006/relationships/customXml" Target="../ink/ink297.xml"/><Relationship Id="rId228" Type="http://schemas.openxmlformats.org/officeDocument/2006/relationships/image" Target="../media/image1150.png"/><Relationship Id="rId249" Type="http://schemas.openxmlformats.org/officeDocument/2006/relationships/customXml" Target="../ink/ink318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210.xml"/><Relationship Id="rId55" Type="http://schemas.openxmlformats.org/officeDocument/2006/relationships/image" Target="../media/image2910.png"/><Relationship Id="rId76" Type="http://schemas.openxmlformats.org/officeDocument/2006/relationships/customXml" Target="../ink/ink231.xml"/><Relationship Id="rId97" Type="http://schemas.openxmlformats.org/officeDocument/2006/relationships/image" Target="../media/image501.png"/><Relationship Id="rId120" Type="http://schemas.openxmlformats.org/officeDocument/2006/relationships/customXml" Target="../ink/ink253.xml"/><Relationship Id="rId141" Type="http://schemas.openxmlformats.org/officeDocument/2006/relationships/customXml" Target="../ink/ink264.xml"/><Relationship Id="rId7" Type="http://schemas.openxmlformats.org/officeDocument/2006/relationships/image" Target="../media/image510.png"/><Relationship Id="rId162" Type="http://schemas.openxmlformats.org/officeDocument/2006/relationships/image" Target="../media/image820.png"/><Relationship Id="rId183" Type="http://schemas.openxmlformats.org/officeDocument/2006/relationships/customXml" Target="../ink/ink285.xml"/><Relationship Id="rId218" Type="http://schemas.openxmlformats.org/officeDocument/2006/relationships/image" Target="../media/image1100.png"/><Relationship Id="rId239" Type="http://schemas.openxmlformats.org/officeDocument/2006/relationships/customXml" Target="../ink/ink313.xml"/><Relationship Id="rId250" Type="http://schemas.openxmlformats.org/officeDocument/2006/relationships/image" Target="../media/image126.png"/><Relationship Id="rId24" Type="http://schemas.openxmlformats.org/officeDocument/2006/relationships/customXml" Target="../ink/ink205.xml"/><Relationship Id="rId45" Type="http://schemas.openxmlformats.org/officeDocument/2006/relationships/image" Target="../media/image2410.png"/><Relationship Id="rId66" Type="http://schemas.openxmlformats.org/officeDocument/2006/relationships/customXml" Target="../ink/ink226.xml"/><Relationship Id="rId87" Type="http://schemas.openxmlformats.org/officeDocument/2006/relationships/image" Target="../media/image45.png"/><Relationship Id="rId110" Type="http://schemas.openxmlformats.org/officeDocument/2006/relationships/customXml" Target="../ink/ink248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280.xml"/><Relationship Id="rId194" Type="http://schemas.openxmlformats.org/officeDocument/2006/relationships/image" Target="../media/image980.png"/><Relationship Id="rId208" Type="http://schemas.openxmlformats.org/officeDocument/2006/relationships/image" Target="../media/image1050.png"/><Relationship Id="rId229" Type="http://schemas.openxmlformats.org/officeDocument/2006/relationships/customXml" Target="../ink/ink308.xml"/><Relationship Id="rId240" Type="http://schemas.openxmlformats.org/officeDocument/2006/relationships/image" Target="../media/image121.png"/><Relationship Id="rId14" Type="http://schemas.openxmlformats.org/officeDocument/2006/relationships/customXml" Target="../ink/ink200.xml"/><Relationship Id="rId35" Type="http://schemas.openxmlformats.org/officeDocument/2006/relationships/image" Target="../media/image190.png"/><Relationship Id="rId56" Type="http://schemas.openxmlformats.org/officeDocument/2006/relationships/customXml" Target="../ink/ink221.xml"/><Relationship Id="rId77" Type="http://schemas.openxmlformats.org/officeDocument/2006/relationships/image" Target="../media/image4000.png"/><Relationship Id="rId100" Type="http://schemas.openxmlformats.org/officeDocument/2006/relationships/customXml" Target="../ink/ink243.xml"/><Relationship Id="rId8" Type="http://schemas.openxmlformats.org/officeDocument/2006/relationships/customXml" Target="../ink/ink197.xml"/><Relationship Id="rId98" Type="http://schemas.openxmlformats.org/officeDocument/2006/relationships/customXml" Target="../ink/ink242.xml"/><Relationship Id="rId121" Type="http://schemas.openxmlformats.org/officeDocument/2006/relationships/image" Target="../media/image620.png"/><Relationship Id="rId142" Type="http://schemas.openxmlformats.org/officeDocument/2006/relationships/image" Target="../media/image72.png"/><Relationship Id="rId163" Type="http://schemas.openxmlformats.org/officeDocument/2006/relationships/customXml" Target="../ink/ink275.xml"/><Relationship Id="rId184" Type="http://schemas.openxmlformats.org/officeDocument/2006/relationships/image" Target="../media/image930.png"/><Relationship Id="rId219" Type="http://schemas.openxmlformats.org/officeDocument/2006/relationships/customXml" Target="../ink/ink303.xml"/><Relationship Id="rId230" Type="http://schemas.openxmlformats.org/officeDocument/2006/relationships/image" Target="../media/image1160.png"/><Relationship Id="rId25" Type="http://schemas.openxmlformats.org/officeDocument/2006/relationships/image" Target="../media/image1410.png"/><Relationship Id="rId46" Type="http://schemas.openxmlformats.org/officeDocument/2006/relationships/customXml" Target="../ink/ink216.xml"/><Relationship Id="rId67" Type="http://schemas.openxmlformats.org/officeDocument/2006/relationships/image" Target="../media/image3500.png"/><Relationship Id="rId88" Type="http://schemas.openxmlformats.org/officeDocument/2006/relationships/customXml" Target="../ink/ink237.xml"/><Relationship Id="rId111" Type="http://schemas.openxmlformats.org/officeDocument/2006/relationships/image" Target="../media/image571.png"/><Relationship Id="rId132" Type="http://schemas.openxmlformats.org/officeDocument/2006/relationships/customXml" Target="../ink/ink259.xml"/><Relationship Id="rId153" Type="http://schemas.openxmlformats.org/officeDocument/2006/relationships/customXml" Target="../ink/ink270.xml"/><Relationship Id="rId174" Type="http://schemas.openxmlformats.org/officeDocument/2006/relationships/image" Target="../media/image880.png"/><Relationship Id="rId195" Type="http://schemas.openxmlformats.org/officeDocument/2006/relationships/customXml" Target="../ink/ink291.xml"/><Relationship Id="rId209" Type="http://schemas.openxmlformats.org/officeDocument/2006/relationships/customXml" Target="../ink/ink298.xml"/><Relationship Id="rId220" Type="http://schemas.openxmlformats.org/officeDocument/2006/relationships/image" Target="../media/image1110.png"/><Relationship Id="rId241" Type="http://schemas.openxmlformats.org/officeDocument/2006/relationships/customXml" Target="../ink/ink314.xml"/><Relationship Id="rId15" Type="http://schemas.openxmlformats.org/officeDocument/2006/relationships/image" Target="../media/image911.png"/><Relationship Id="rId36" Type="http://schemas.openxmlformats.org/officeDocument/2006/relationships/customXml" Target="../ink/ink211.xml"/><Relationship Id="rId57" Type="http://schemas.openxmlformats.org/officeDocument/2006/relationships/image" Target="../media/image3010.png"/><Relationship Id="rId78" Type="http://schemas.openxmlformats.org/officeDocument/2006/relationships/customXml" Target="../ink/ink232.xml"/><Relationship Id="rId99" Type="http://schemas.openxmlformats.org/officeDocument/2006/relationships/image" Target="../media/image511.png"/><Relationship Id="rId101" Type="http://schemas.openxmlformats.org/officeDocument/2006/relationships/image" Target="../media/image520.png"/><Relationship Id="rId122" Type="http://schemas.openxmlformats.org/officeDocument/2006/relationships/customXml" Target="../ink/ink254.xml"/><Relationship Id="rId143" Type="http://schemas.openxmlformats.org/officeDocument/2006/relationships/customXml" Target="../ink/ink265.xml"/><Relationship Id="rId164" Type="http://schemas.openxmlformats.org/officeDocument/2006/relationships/image" Target="../media/image830.png"/><Relationship Id="rId185" Type="http://schemas.openxmlformats.org/officeDocument/2006/relationships/customXml" Target="../ink/ink286.xml"/><Relationship Id="rId4" Type="http://schemas.openxmlformats.org/officeDocument/2006/relationships/customXml" Target="../ink/ink195.xml"/><Relationship Id="rId9" Type="http://schemas.openxmlformats.org/officeDocument/2006/relationships/image" Target="../media/image610.png"/><Relationship Id="rId180" Type="http://schemas.openxmlformats.org/officeDocument/2006/relationships/image" Target="../media/image910.png"/><Relationship Id="rId210" Type="http://schemas.openxmlformats.org/officeDocument/2006/relationships/image" Target="../media/image1060.png"/><Relationship Id="rId215" Type="http://schemas.openxmlformats.org/officeDocument/2006/relationships/customXml" Target="../ink/ink301.xml"/><Relationship Id="rId236" Type="http://schemas.openxmlformats.org/officeDocument/2006/relationships/image" Target="../media/image119.png"/><Relationship Id="rId26" Type="http://schemas.openxmlformats.org/officeDocument/2006/relationships/customXml" Target="../ink/ink206.xml"/><Relationship Id="rId231" Type="http://schemas.openxmlformats.org/officeDocument/2006/relationships/customXml" Target="../ink/ink309.xml"/><Relationship Id="rId47" Type="http://schemas.openxmlformats.org/officeDocument/2006/relationships/image" Target="../media/image2510.png"/><Relationship Id="rId68" Type="http://schemas.openxmlformats.org/officeDocument/2006/relationships/customXml" Target="../ink/ink227.xml"/><Relationship Id="rId89" Type="http://schemas.openxmlformats.org/officeDocument/2006/relationships/image" Target="../media/image461.png"/><Relationship Id="rId112" Type="http://schemas.openxmlformats.org/officeDocument/2006/relationships/customXml" Target="../ink/ink249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281.xml"/><Relationship Id="rId196" Type="http://schemas.openxmlformats.org/officeDocument/2006/relationships/image" Target="../media/image990.png"/><Relationship Id="rId200" Type="http://schemas.openxmlformats.org/officeDocument/2006/relationships/image" Target="../media/image1011.png"/><Relationship Id="rId16" Type="http://schemas.openxmlformats.org/officeDocument/2006/relationships/customXml" Target="../ink/ink201.xml"/><Relationship Id="rId221" Type="http://schemas.openxmlformats.org/officeDocument/2006/relationships/customXml" Target="../ink/ink304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222.xml"/><Relationship Id="rId79" Type="http://schemas.openxmlformats.org/officeDocument/2006/relationships/image" Target="../media/image4100.png"/><Relationship Id="rId102" Type="http://schemas.openxmlformats.org/officeDocument/2006/relationships/customXml" Target="../ink/ink244.xml"/><Relationship Id="rId123" Type="http://schemas.openxmlformats.org/officeDocument/2006/relationships/image" Target="../media/image630.png"/><Relationship Id="rId144" Type="http://schemas.openxmlformats.org/officeDocument/2006/relationships/image" Target="../media/image73.png"/><Relationship Id="rId90" Type="http://schemas.openxmlformats.org/officeDocument/2006/relationships/customXml" Target="../ink/ink238.xml"/><Relationship Id="rId165" Type="http://schemas.openxmlformats.org/officeDocument/2006/relationships/customXml" Target="../ink/ink276.xml"/><Relationship Id="rId186" Type="http://schemas.openxmlformats.org/officeDocument/2006/relationships/image" Target="../media/image940.png"/><Relationship Id="rId211" Type="http://schemas.openxmlformats.org/officeDocument/2006/relationships/customXml" Target="../ink/ink299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217.xml"/><Relationship Id="rId69" Type="http://schemas.openxmlformats.org/officeDocument/2006/relationships/image" Target="../media/image3600.png"/><Relationship Id="rId113" Type="http://schemas.openxmlformats.org/officeDocument/2006/relationships/image" Target="../media/image581.png"/><Relationship Id="rId134" Type="http://schemas.openxmlformats.org/officeDocument/2006/relationships/customXml" Target="../ink/ink260.xml"/><Relationship Id="rId80" Type="http://schemas.openxmlformats.org/officeDocument/2006/relationships/customXml" Target="../ink/ink233.xml"/><Relationship Id="rId155" Type="http://schemas.openxmlformats.org/officeDocument/2006/relationships/customXml" Target="../ink/ink271.xml"/><Relationship Id="rId176" Type="http://schemas.openxmlformats.org/officeDocument/2006/relationships/image" Target="../media/image890.png"/><Relationship Id="rId197" Type="http://schemas.openxmlformats.org/officeDocument/2006/relationships/customXml" Target="../ink/ink292.xml"/><Relationship Id="rId201" Type="http://schemas.openxmlformats.org/officeDocument/2006/relationships/customXml" Target="../ink/ink294.xml"/><Relationship Id="rId222" Type="http://schemas.openxmlformats.org/officeDocument/2006/relationships/image" Target="../media/image1120.png"/><Relationship Id="rId243" Type="http://schemas.openxmlformats.org/officeDocument/2006/relationships/customXml" Target="../ink/ink315.xml"/><Relationship Id="rId17" Type="http://schemas.openxmlformats.org/officeDocument/2006/relationships/image" Target="../media/image1010.png"/><Relationship Id="rId38" Type="http://schemas.openxmlformats.org/officeDocument/2006/relationships/customXml" Target="../ink/ink212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255.xml"/><Relationship Id="rId70" Type="http://schemas.openxmlformats.org/officeDocument/2006/relationships/customXml" Target="../ink/ink228.xml"/><Relationship Id="rId91" Type="http://schemas.openxmlformats.org/officeDocument/2006/relationships/image" Target="../media/image471.png"/><Relationship Id="rId145" Type="http://schemas.openxmlformats.org/officeDocument/2006/relationships/customXml" Target="../ink/ink266.xml"/><Relationship Id="rId166" Type="http://schemas.openxmlformats.org/officeDocument/2006/relationships/image" Target="../media/image840.png"/><Relationship Id="rId187" Type="http://schemas.openxmlformats.org/officeDocument/2006/relationships/customXml" Target="../ink/ink28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0.png"/><Relationship Id="rId233" Type="http://schemas.openxmlformats.org/officeDocument/2006/relationships/customXml" Target="../ink/ink310.xml"/><Relationship Id="rId28" Type="http://schemas.openxmlformats.org/officeDocument/2006/relationships/customXml" Target="../ink/ink207.xml"/><Relationship Id="rId49" Type="http://schemas.openxmlformats.org/officeDocument/2006/relationships/image" Target="../media/image2610.png"/><Relationship Id="rId114" Type="http://schemas.openxmlformats.org/officeDocument/2006/relationships/customXml" Target="../ink/ink250.xml"/><Relationship Id="rId60" Type="http://schemas.openxmlformats.org/officeDocument/2006/relationships/customXml" Target="../ink/ink223.xml"/><Relationship Id="rId81" Type="http://schemas.openxmlformats.org/officeDocument/2006/relationships/image" Target="../media/image4200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282.xml"/><Relationship Id="rId198" Type="http://schemas.openxmlformats.org/officeDocument/2006/relationships/image" Target="../media/image1000.png"/><Relationship Id="rId202" Type="http://schemas.openxmlformats.org/officeDocument/2006/relationships/image" Target="../media/image1020.png"/><Relationship Id="rId223" Type="http://schemas.openxmlformats.org/officeDocument/2006/relationships/customXml" Target="../ink/ink305.xml"/><Relationship Id="rId244" Type="http://schemas.openxmlformats.org/officeDocument/2006/relationships/image" Target="../media/image123.png"/><Relationship Id="rId18" Type="http://schemas.openxmlformats.org/officeDocument/2006/relationships/customXml" Target="../ink/ink202.xml"/><Relationship Id="rId39" Type="http://schemas.openxmlformats.org/officeDocument/2006/relationships/image" Target="../media/image2110.png"/><Relationship Id="rId50" Type="http://schemas.openxmlformats.org/officeDocument/2006/relationships/customXml" Target="../ink/ink218.xml"/><Relationship Id="rId104" Type="http://schemas.openxmlformats.org/officeDocument/2006/relationships/customXml" Target="../ink/ink245.xml"/><Relationship Id="rId125" Type="http://schemas.openxmlformats.org/officeDocument/2006/relationships/image" Target="../media/image640.png"/><Relationship Id="rId146" Type="http://schemas.openxmlformats.org/officeDocument/2006/relationships/image" Target="../media/image740.png"/><Relationship Id="rId167" Type="http://schemas.openxmlformats.org/officeDocument/2006/relationships/customXml" Target="../ink/ink277.xml"/><Relationship Id="rId188" Type="http://schemas.openxmlformats.org/officeDocument/2006/relationships/image" Target="../media/image950.png"/><Relationship Id="rId71" Type="http://schemas.openxmlformats.org/officeDocument/2006/relationships/image" Target="../media/image3700.png"/><Relationship Id="rId92" Type="http://schemas.openxmlformats.org/officeDocument/2006/relationships/customXml" Target="../ink/ink239.xml"/><Relationship Id="rId213" Type="http://schemas.openxmlformats.org/officeDocument/2006/relationships/customXml" Target="../ink/ink300.xml"/><Relationship Id="rId234" Type="http://schemas.openxmlformats.org/officeDocument/2006/relationships/image" Target="../media/image118.png"/><Relationship Id="rId2" Type="http://schemas.openxmlformats.org/officeDocument/2006/relationships/customXml" Target="../ink/ink194.xml"/><Relationship Id="rId29" Type="http://schemas.openxmlformats.org/officeDocument/2006/relationships/image" Target="../media/image1610.png"/><Relationship Id="rId40" Type="http://schemas.openxmlformats.org/officeDocument/2006/relationships/customXml" Target="../ink/ink213.xml"/><Relationship Id="rId115" Type="http://schemas.openxmlformats.org/officeDocument/2006/relationships/image" Target="../media/image591.png"/><Relationship Id="rId136" Type="http://schemas.openxmlformats.org/officeDocument/2006/relationships/customXml" Target="../ink/ink261.xml"/><Relationship Id="rId157" Type="http://schemas.openxmlformats.org/officeDocument/2006/relationships/customXml" Target="../ink/ink272.xml"/><Relationship Id="rId178" Type="http://schemas.openxmlformats.org/officeDocument/2006/relationships/image" Target="../media/image900.png"/><Relationship Id="rId61" Type="http://schemas.openxmlformats.org/officeDocument/2006/relationships/image" Target="../media/image3210.png"/><Relationship Id="rId82" Type="http://schemas.openxmlformats.org/officeDocument/2006/relationships/customXml" Target="../ink/ink234.xml"/><Relationship Id="rId199" Type="http://schemas.openxmlformats.org/officeDocument/2006/relationships/customXml" Target="../ink/ink293.xml"/><Relationship Id="rId203" Type="http://schemas.openxmlformats.org/officeDocument/2006/relationships/customXml" Target="../ink/ink295.xml"/><Relationship Id="rId19" Type="http://schemas.openxmlformats.org/officeDocument/2006/relationships/image" Target="../media/image1111.png"/><Relationship Id="rId224" Type="http://schemas.openxmlformats.org/officeDocument/2006/relationships/image" Target="../media/image1130.png"/><Relationship Id="rId245" Type="http://schemas.openxmlformats.org/officeDocument/2006/relationships/customXml" Target="../ink/ink316.xml"/><Relationship Id="rId30" Type="http://schemas.openxmlformats.org/officeDocument/2006/relationships/customXml" Target="../ink/ink208.xml"/><Relationship Id="rId105" Type="http://schemas.openxmlformats.org/officeDocument/2006/relationships/image" Target="../media/image541.png"/><Relationship Id="rId126" Type="http://schemas.openxmlformats.org/officeDocument/2006/relationships/customXml" Target="../ink/ink256.xml"/><Relationship Id="rId147" Type="http://schemas.openxmlformats.org/officeDocument/2006/relationships/customXml" Target="../ink/ink267.xml"/><Relationship Id="rId168" Type="http://schemas.openxmlformats.org/officeDocument/2006/relationships/image" Target="../media/image850.png"/><Relationship Id="rId51" Type="http://schemas.openxmlformats.org/officeDocument/2006/relationships/image" Target="../media/image2710.png"/><Relationship Id="rId72" Type="http://schemas.openxmlformats.org/officeDocument/2006/relationships/customXml" Target="../ink/ink229.xml"/><Relationship Id="rId93" Type="http://schemas.openxmlformats.org/officeDocument/2006/relationships/image" Target="../media/image481.png"/><Relationship Id="rId189" Type="http://schemas.openxmlformats.org/officeDocument/2006/relationships/customXml" Target="../ink/ink288.xml"/><Relationship Id="rId3" Type="http://schemas.openxmlformats.org/officeDocument/2006/relationships/image" Target="../media/image337.png"/><Relationship Id="rId214" Type="http://schemas.openxmlformats.org/officeDocument/2006/relationships/image" Target="../media/image1080.png"/><Relationship Id="rId235" Type="http://schemas.openxmlformats.org/officeDocument/2006/relationships/customXml" Target="../ink/ink311.xml"/><Relationship Id="rId116" Type="http://schemas.openxmlformats.org/officeDocument/2006/relationships/customXml" Target="../ink/ink251.xml"/><Relationship Id="rId137" Type="http://schemas.openxmlformats.org/officeDocument/2006/relationships/image" Target="../media/image70.png"/><Relationship Id="rId158" Type="http://schemas.openxmlformats.org/officeDocument/2006/relationships/image" Target="../media/image800.png"/><Relationship Id="rId20" Type="http://schemas.openxmlformats.org/officeDocument/2006/relationships/customXml" Target="../ink/ink203.xml"/><Relationship Id="rId41" Type="http://schemas.openxmlformats.org/officeDocument/2006/relationships/image" Target="../media/image2210.png"/><Relationship Id="rId62" Type="http://schemas.openxmlformats.org/officeDocument/2006/relationships/customXml" Target="../ink/ink224.xml"/><Relationship Id="rId83" Type="http://schemas.openxmlformats.org/officeDocument/2006/relationships/image" Target="../media/image4300.png"/><Relationship Id="rId179" Type="http://schemas.openxmlformats.org/officeDocument/2006/relationships/customXml" Target="../ink/ink283.xml"/><Relationship Id="rId190" Type="http://schemas.openxmlformats.org/officeDocument/2006/relationships/image" Target="../media/image960.png"/><Relationship Id="rId204" Type="http://schemas.openxmlformats.org/officeDocument/2006/relationships/image" Target="../media/image1030.png"/><Relationship Id="rId225" Type="http://schemas.openxmlformats.org/officeDocument/2006/relationships/customXml" Target="../ink/ink306.xml"/><Relationship Id="rId246" Type="http://schemas.openxmlformats.org/officeDocument/2006/relationships/image" Target="../media/image124.png"/><Relationship Id="rId106" Type="http://schemas.openxmlformats.org/officeDocument/2006/relationships/customXml" Target="../ink/ink246.xml"/><Relationship Id="rId127" Type="http://schemas.openxmlformats.org/officeDocument/2006/relationships/image" Target="../media/image65.png"/><Relationship Id="rId10" Type="http://schemas.openxmlformats.org/officeDocument/2006/relationships/customXml" Target="../ink/ink198.xml"/><Relationship Id="rId31" Type="http://schemas.openxmlformats.org/officeDocument/2006/relationships/image" Target="../media/image1710.png"/><Relationship Id="rId52" Type="http://schemas.openxmlformats.org/officeDocument/2006/relationships/customXml" Target="../ink/ink219.xml"/><Relationship Id="rId73" Type="http://schemas.openxmlformats.org/officeDocument/2006/relationships/image" Target="../media/image3800.png"/><Relationship Id="rId94" Type="http://schemas.openxmlformats.org/officeDocument/2006/relationships/customXml" Target="../ink/ink240.xml"/><Relationship Id="rId148" Type="http://schemas.openxmlformats.org/officeDocument/2006/relationships/image" Target="../media/image75.png"/><Relationship Id="rId169" Type="http://schemas.openxmlformats.org/officeDocument/2006/relationships/customXml" Target="../ink/ink2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0.png"/><Relationship Id="rId4" Type="http://schemas.openxmlformats.org/officeDocument/2006/relationships/customXml" Target="../ink/ink3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20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10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1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14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1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44.xml"/><Relationship Id="rId7" Type="http://schemas.openxmlformats.org/officeDocument/2006/relationships/image" Target="../media/image11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1.png"/><Relationship Id="rId4" Type="http://schemas.openxmlformats.org/officeDocument/2006/relationships/tags" Target="../tags/tag45.xml"/><Relationship Id="rId9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48.xml"/><Relationship Id="rId7" Type="http://schemas.openxmlformats.org/officeDocument/2006/relationships/image" Target="../media/image13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51.xml"/><Relationship Id="rId7" Type="http://schemas.openxmlformats.org/officeDocument/2006/relationships/image" Target="../media/image13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54.xml"/><Relationship Id="rId7" Type="http://schemas.openxmlformats.org/officeDocument/2006/relationships/image" Target="../media/image142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57.xml"/><Relationship Id="rId7" Type="http://schemas.openxmlformats.org/officeDocument/2006/relationships/image" Target="../media/image145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8.png"/><Relationship Id="rId4" Type="http://schemas.openxmlformats.org/officeDocument/2006/relationships/tags" Target="../tags/tag58.xml"/><Relationship Id="rId9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61.xml"/><Relationship Id="rId7" Type="http://schemas.openxmlformats.org/officeDocument/2006/relationships/image" Target="../media/image15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65.xml"/><Relationship Id="rId7" Type="http://schemas.openxmlformats.org/officeDocument/2006/relationships/image" Target="../media/image15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1.png"/><Relationship Id="rId5" Type="http://schemas.openxmlformats.org/officeDocument/2006/relationships/tags" Target="../tags/tag67.xml"/><Relationship Id="rId10" Type="http://schemas.openxmlformats.org/officeDocument/2006/relationships/image" Target="../media/image160.png"/><Relationship Id="rId4" Type="http://schemas.openxmlformats.org/officeDocument/2006/relationships/tags" Target="../tags/tag66.xml"/><Relationship Id="rId9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tags" Target="../tags/tag70.xml"/><Relationship Id="rId7" Type="http://schemas.openxmlformats.org/officeDocument/2006/relationships/image" Target="../media/image16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tags" Target="../tags/tag73.xml"/><Relationship Id="rId7" Type="http://schemas.openxmlformats.org/officeDocument/2006/relationships/image" Target="../media/image169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tags" Target="../tags/tag76.xml"/><Relationship Id="rId7" Type="http://schemas.openxmlformats.org/officeDocument/2006/relationships/image" Target="../media/image17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8.tif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tags" Target="../tags/tag81.xml"/><Relationship Id="rId7" Type="http://schemas.openxmlformats.org/officeDocument/2006/relationships/image" Target="../media/image180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7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3.png"/><Relationship Id="rId4" Type="http://schemas.openxmlformats.org/officeDocument/2006/relationships/tags" Target="../tags/tag82.xml"/><Relationship Id="rId9" Type="http://schemas.openxmlformats.org/officeDocument/2006/relationships/image" Target="../media/image1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0.png"/><Relationship Id="rId63" Type="http://schemas.openxmlformats.org/officeDocument/2006/relationships/customXml" Target="../ink/ink352.xml"/><Relationship Id="rId159" Type="http://schemas.openxmlformats.org/officeDocument/2006/relationships/image" Target="../media/image253.png"/><Relationship Id="rId324" Type="http://schemas.openxmlformats.org/officeDocument/2006/relationships/customXml" Target="../ink/ink483.xml"/><Relationship Id="rId170" Type="http://schemas.openxmlformats.org/officeDocument/2006/relationships/customXml" Target="../ink/ink406.xml"/><Relationship Id="rId226" Type="http://schemas.openxmlformats.org/officeDocument/2006/relationships/customXml" Target="../ink/ink434.xml"/><Relationship Id="rId268" Type="http://schemas.openxmlformats.org/officeDocument/2006/relationships/customXml" Target="../ink/ink455.xml"/><Relationship Id="rId32" Type="http://schemas.openxmlformats.org/officeDocument/2006/relationships/customXml" Target="../ink/ink336.xml"/><Relationship Id="rId74" Type="http://schemas.openxmlformats.org/officeDocument/2006/relationships/customXml" Target="../ink/ink358.xml"/><Relationship Id="rId128" Type="http://schemas.openxmlformats.org/officeDocument/2006/relationships/customXml" Target="../ink/ink385.xml"/><Relationship Id="rId335" Type="http://schemas.openxmlformats.org/officeDocument/2006/relationships/image" Target="../media/image3410.png"/><Relationship Id="rId5" Type="http://schemas.openxmlformats.org/officeDocument/2006/relationships/image" Target="../media/image160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342.xml"/><Relationship Id="rId139" Type="http://schemas.openxmlformats.org/officeDocument/2006/relationships/image" Target="../media/image244.png"/><Relationship Id="rId290" Type="http://schemas.openxmlformats.org/officeDocument/2006/relationships/customXml" Target="../ink/ink466.xml"/><Relationship Id="rId304" Type="http://schemas.openxmlformats.org/officeDocument/2006/relationships/customXml" Target="../ink/ink473.xml"/><Relationship Id="rId346" Type="http://schemas.openxmlformats.org/officeDocument/2006/relationships/customXml" Target="../ink/ink494.xml"/><Relationship Id="rId85" Type="http://schemas.openxmlformats.org/officeDocument/2006/relationships/image" Target="../media/image217.png"/><Relationship Id="rId150" Type="http://schemas.openxmlformats.org/officeDocument/2006/relationships/customXml" Target="../ink/ink396.xml"/><Relationship Id="rId192" Type="http://schemas.openxmlformats.org/officeDocument/2006/relationships/customXml" Target="../ink/ink417.xml"/><Relationship Id="rId206" Type="http://schemas.openxmlformats.org/officeDocument/2006/relationships/customXml" Target="../ink/ink424.xml"/><Relationship Id="rId248" Type="http://schemas.openxmlformats.org/officeDocument/2006/relationships/customXml" Target="../ink/ink445.xml"/><Relationship Id="rId12" Type="http://schemas.openxmlformats.org/officeDocument/2006/relationships/customXml" Target="../ink/ink326.xml"/><Relationship Id="rId108" Type="http://schemas.openxmlformats.org/officeDocument/2006/relationships/customXml" Target="../ink/ink375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369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0.png"/><Relationship Id="rId119" Type="http://schemas.openxmlformats.org/officeDocument/2006/relationships/image" Target="../media/image234.png"/><Relationship Id="rId270" Type="http://schemas.openxmlformats.org/officeDocument/2006/relationships/customXml" Target="../ink/ink456.xml"/><Relationship Id="rId326" Type="http://schemas.openxmlformats.org/officeDocument/2006/relationships/customXml" Target="../ink/ink484.xml"/><Relationship Id="rId65" Type="http://schemas.openxmlformats.org/officeDocument/2006/relationships/image" Target="../media/image207.png"/><Relationship Id="rId130" Type="http://schemas.openxmlformats.org/officeDocument/2006/relationships/customXml" Target="../ink/ink386.xml"/><Relationship Id="rId172" Type="http://schemas.openxmlformats.org/officeDocument/2006/relationships/customXml" Target="../ink/ink407.xml"/><Relationship Id="rId228" Type="http://schemas.openxmlformats.org/officeDocument/2006/relationships/customXml" Target="../ink/ink435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337.xml"/><Relationship Id="rId76" Type="http://schemas.openxmlformats.org/officeDocument/2006/relationships/customXml" Target="../ink/ink359.xml"/><Relationship Id="rId141" Type="http://schemas.openxmlformats.org/officeDocument/2006/relationships/image" Target="../media/image245.png"/><Relationship Id="rId7" Type="http://schemas.openxmlformats.org/officeDocument/2006/relationships/image" Target="../media/image16100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446.xml"/><Relationship Id="rId292" Type="http://schemas.openxmlformats.org/officeDocument/2006/relationships/customXml" Target="../ink/ink467.xml"/><Relationship Id="rId306" Type="http://schemas.openxmlformats.org/officeDocument/2006/relationships/customXml" Target="../ink/ink474.xml"/><Relationship Id="rId45" Type="http://schemas.openxmlformats.org/officeDocument/2006/relationships/customXml" Target="../ink/ink343.xml"/><Relationship Id="rId87" Type="http://schemas.openxmlformats.org/officeDocument/2006/relationships/image" Target="../media/image218.png"/><Relationship Id="rId110" Type="http://schemas.openxmlformats.org/officeDocument/2006/relationships/customXml" Target="../ink/ink376.xml"/><Relationship Id="rId152" Type="http://schemas.openxmlformats.org/officeDocument/2006/relationships/customXml" Target="../ink/ink397.xml"/><Relationship Id="rId194" Type="http://schemas.openxmlformats.org/officeDocument/2006/relationships/customXml" Target="../ink/ink418.xml"/><Relationship Id="rId208" Type="http://schemas.openxmlformats.org/officeDocument/2006/relationships/customXml" Target="../ink/ink425.xml"/><Relationship Id="rId261" Type="http://schemas.openxmlformats.org/officeDocument/2006/relationships/image" Target="../media/image304.png"/><Relationship Id="rId14" Type="http://schemas.openxmlformats.org/officeDocument/2006/relationships/customXml" Target="../ink/ink327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371.xml"/><Relationship Id="rId282" Type="http://schemas.openxmlformats.org/officeDocument/2006/relationships/customXml" Target="../ink/ink462.xml"/><Relationship Id="rId317" Type="http://schemas.openxmlformats.org/officeDocument/2006/relationships/image" Target="../media/image332.png"/><Relationship Id="rId338" Type="http://schemas.openxmlformats.org/officeDocument/2006/relationships/customXml" Target="../ink/ink490.xml"/><Relationship Id="rId8" Type="http://schemas.openxmlformats.org/officeDocument/2006/relationships/customXml" Target="../ink/ink324.xml"/><Relationship Id="rId98" Type="http://schemas.openxmlformats.org/officeDocument/2006/relationships/customXml" Target="../ink/ink370.xml"/><Relationship Id="rId121" Type="http://schemas.openxmlformats.org/officeDocument/2006/relationships/image" Target="../media/image235.png"/><Relationship Id="rId142" Type="http://schemas.openxmlformats.org/officeDocument/2006/relationships/customXml" Target="../ink/ink392.xml"/><Relationship Id="rId163" Type="http://schemas.openxmlformats.org/officeDocument/2006/relationships/image" Target="../media/image255.png"/><Relationship Id="rId184" Type="http://schemas.openxmlformats.org/officeDocument/2006/relationships/customXml" Target="../ink/ink413.xml"/><Relationship Id="rId219" Type="http://schemas.openxmlformats.org/officeDocument/2006/relationships/image" Target="../media/image283.png"/><Relationship Id="rId230" Type="http://schemas.openxmlformats.org/officeDocument/2006/relationships/customXml" Target="../ink/ink436.xml"/><Relationship Id="rId251" Type="http://schemas.openxmlformats.org/officeDocument/2006/relationships/image" Target="../media/image299.png"/><Relationship Id="rId25" Type="http://schemas.openxmlformats.org/officeDocument/2006/relationships/image" Target="../media/image1890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457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485.xml"/><Relationship Id="rId88" Type="http://schemas.openxmlformats.org/officeDocument/2006/relationships/customXml" Target="../ink/ink365.xml"/><Relationship Id="rId111" Type="http://schemas.openxmlformats.org/officeDocument/2006/relationships/image" Target="../media/image2300.png"/><Relationship Id="rId132" Type="http://schemas.openxmlformats.org/officeDocument/2006/relationships/customXml" Target="../ink/ink387.xml"/><Relationship Id="rId153" Type="http://schemas.openxmlformats.org/officeDocument/2006/relationships/image" Target="../media/image250.png"/><Relationship Id="rId174" Type="http://schemas.openxmlformats.org/officeDocument/2006/relationships/customXml" Target="../ink/ink408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431.xml"/><Relationship Id="rId241" Type="http://schemas.openxmlformats.org/officeDocument/2006/relationships/image" Target="../media/image294.png"/><Relationship Id="rId15" Type="http://schemas.openxmlformats.org/officeDocument/2006/relationships/image" Target="../media/image1840.png"/><Relationship Id="rId36" Type="http://schemas.openxmlformats.org/officeDocument/2006/relationships/customXml" Target="../ink/ink338.xml"/><Relationship Id="rId57" Type="http://schemas.openxmlformats.org/officeDocument/2006/relationships/customXml" Target="../ink/ink349.xml"/><Relationship Id="rId262" Type="http://schemas.openxmlformats.org/officeDocument/2006/relationships/customXml" Target="../ink/ink452.xml"/><Relationship Id="rId283" Type="http://schemas.openxmlformats.org/officeDocument/2006/relationships/image" Target="../media/image315.png"/><Relationship Id="rId318" Type="http://schemas.openxmlformats.org/officeDocument/2006/relationships/customXml" Target="../ink/ink480.xml"/><Relationship Id="rId339" Type="http://schemas.openxmlformats.org/officeDocument/2006/relationships/image" Target="../media/image343.png"/><Relationship Id="rId78" Type="http://schemas.openxmlformats.org/officeDocument/2006/relationships/customXml" Target="../ink/ink360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382.xml"/><Relationship Id="rId143" Type="http://schemas.openxmlformats.org/officeDocument/2006/relationships/image" Target="../media/image246.png"/><Relationship Id="rId164" Type="http://schemas.openxmlformats.org/officeDocument/2006/relationships/customXml" Target="../ink/ink403.xml"/><Relationship Id="rId185" Type="http://schemas.openxmlformats.org/officeDocument/2006/relationships/image" Target="../media/image266.png"/><Relationship Id="rId9" Type="http://schemas.openxmlformats.org/officeDocument/2006/relationships/image" Target="../media/image1620.png"/><Relationship Id="rId210" Type="http://schemas.openxmlformats.org/officeDocument/2006/relationships/customXml" Target="../ink/ink426.xml"/><Relationship Id="rId26" Type="http://schemas.openxmlformats.org/officeDocument/2006/relationships/customXml" Target="../ink/ink333.xml"/><Relationship Id="rId231" Type="http://schemas.openxmlformats.org/officeDocument/2006/relationships/image" Target="../media/image289.png"/><Relationship Id="rId252" Type="http://schemas.openxmlformats.org/officeDocument/2006/relationships/customXml" Target="../ink/ink447.xml"/><Relationship Id="rId273" Type="http://schemas.openxmlformats.org/officeDocument/2006/relationships/image" Target="../media/image310.png"/><Relationship Id="rId294" Type="http://schemas.openxmlformats.org/officeDocument/2006/relationships/customXml" Target="../ink/ink468.xml"/><Relationship Id="rId308" Type="http://schemas.openxmlformats.org/officeDocument/2006/relationships/customXml" Target="../ink/ink475.xml"/><Relationship Id="rId329" Type="http://schemas.openxmlformats.org/officeDocument/2006/relationships/image" Target="../media/image3380.png"/><Relationship Id="rId47" Type="http://schemas.openxmlformats.org/officeDocument/2006/relationships/customXml" Target="../ink/ink344.xml"/><Relationship Id="rId68" Type="http://schemas.openxmlformats.org/officeDocument/2006/relationships/customXml" Target="../ink/ink355.xml"/><Relationship Id="rId89" Type="http://schemas.openxmlformats.org/officeDocument/2006/relationships/image" Target="../media/image219.png"/><Relationship Id="rId112" Type="http://schemas.openxmlformats.org/officeDocument/2006/relationships/customXml" Target="../ink/ink377.xml"/><Relationship Id="rId133" Type="http://schemas.openxmlformats.org/officeDocument/2006/relationships/image" Target="../media/image241.png"/><Relationship Id="rId154" Type="http://schemas.openxmlformats.org/officeDocument/2006/relationships/customXml" Target="../ink/ink398.xml"/><Relationship Id="rId175" Type="http://schemas.openxmlformats.org/officeDocument/2006/relationships/image" Target="../media/image261.png"/><Relationship Id="rId340" Type="http://schemas.openxmlformats.org/officeDocument/2006/relationships/customXml" Target="../ink/ink491.xml"/><Relationship Id="rId196" Type="http://schemas.openxmlformats.org/officeDocument/2006/relationships/customXml" Target="../ink/ink419.xml"/><Relationship Id="rId200" Type="http://schemas.openxmlformats.org/officeDocument/2006/relationships/customXml" Target="../ink/ink421.xml"/><Relationship Id="rId16" Type="http://schemas.openxmlformats.org/officeDocument/2006/relationships/customXml" Target="../ink/ink328.xml"/><Relationship Id="rId221" Type="http://schemas.openxmlformats.org/officeDocument/2006/relationships/image" Target="../media/image284.png"/><Relationship Id="rId242" Type="http://schemas.openxmlformats.org/officeDocument/2006/relationships/customXml" Target="../ink/ink442.xml"/><Relationship Id="rId263" Type="http://schemas.openxmlformats.org/officeDocument/2006/relationships/image" Target="../media/image305.png"/><Relationship Id="rId284" Type="http://schemas.openxmlformats.org/officeDocument/2006/relationships/customXml" Target="../ink/ink463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372.xml"/><Relationship Id="rId123" Type="http://schemas.openxmlformats.org/officeDocument/2006/relationships/image" Target="../media/image236.png"/><Relationship Id="rId144" Type="http://schemas.openxmlformats.org/officeDocument/2006/relationships/customXml" Target="../ink/ink393.xml"/><Relationship Id="rId330" Type="http://schemas.openxmlformats.org/officeDocument/2006/relationships/customXml" Target="../ink/ink486.xml"/><Relationship Id="rId90" Type="http://schemas.openxmlformats.org/officeDocument/2006/relationships/customXml" Target="../ink/ink366.xml"/><Relationship Id="rId165" Type="http://schemas.openxmlformats.org/officeDocument/2006/relationships/image" Target="../media/image256.png"/><Relationship Id="rId186" Type="http://schemas.openxmlformats.org/officeDocument/2006/relationships/customXml" Target="../ink/ink414.xml"/><Relationship Id="rId211" Type="http://schemas.openxmlformats.org/officeDocument/2006/relationships/image" Target="../media/image279.png"/><Relationship Id="rId232" Type="http://schemas.openxmlformats.org/officeDocument/2006/relationships/customXml" Target="../ink/ink437.xml"/><Relationship Id="rId253" Type="http://schemas.openxmlformats.org/officeDocument/2006/relationships/image" Target="../media/image300.png"/><Relationship Id="rId274" Type="http://schemas.openxmlformats.org/officeDocument/2006/relationships/customXml" Target="../ink/ink458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388.xml"/><Relationship Id="rId320" Type="http://schemas.openxmlformats.org/officeDocument/2006/relationships/customXml" Target="../ink/ink481.xml"/><Relationship Id="rId80" Type="http://schemas.openxmlformats.org/officeDocument/2006/relationships/customXml" Target="../ink/ink361.xml"/><Relationship Id="rId155" Type="http://schemas.openxmlformats.org/officeDocument/2006/relationships/image" Target="../media/image251.png"/><Relationship Id="rId176" Type="http://schemas.openxmlformats.org/officeDocument/2006/relationships/customXml" Target="../ink/ink409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432.xml"/><Relationship Id="rId243" Type="http://schemas.openxmlformats.org/officeDocument/2006/relationships/image" Target="../media/image295.png"/><Relationship Id="rId264" Type="http://schemas.openxmlformats.org/officeDocument/2006/relationships/customXml" Target="../ink/ink453.xml"/><Relationship Id="rId285" Type="http://schemas.openxmlformats.org/officeDocument/2006/relationships/image" Target="../media/image316.png"/><Relationship Id="rId17" Type="http://schemas.openxmlformats.org/officeDocument/2006/relationships/image" Target="../media/image1850.png"/><Relationship Id="rId38" Type="http://schemas.openxmlformats.org/officeDocument/2006/relationships/customXml" Target="../ink/ink339.xml"/><Relationship Id="rId59" Type="http://schemas.openxmlformats.org/officeDocument/2006/relationships/customXml" Target="../ink/ink350.xml"/><Relationship Id="rId103" Type="http://schemas.openxmlformats.org/officeDocument/2006/relationships/image" Target="../media/image226.png"/><Relationship Id="rId124" Type="http://schemas.openxmlformats.org/officeDocument/2006/relationships/customXml" Target="../ink/ink383.xml"/><Relationship Id="rId310" Type="http://schemas.openxmlformats.org/officeDocument/2006/relationships/customXml" Target="../ink/ink476.xml"/><Relationship Id="rId70" Type="http://schemas.openxmlformats.org/officeDocument/2006/relationships/customXml" Target="../ink/ink356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404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427.xml"/><Relationship Id="rId233" Type="http://schemas.openxmlformats.org/officeDocument/2006/relationships/image" Target="../media/image290.png"/><Relationship Id="rId254" Type="http://schemas.openxmlformats.org/officeDocument/2006/relationships/customXml" Target="../ink/ink448.xml"/><Relationship Id="rId28" Type="http://schemas.openxmlformats.org/officeDocument/2006/relationships/customXml" Target="../ink/ink334.xml"/><Relationship Id="rId49" Type="http://schemas.openxmlformats.org/officeDocument/2006/relationships/customXml" Target="../ink/ink345.xml"/><Relationship Id="rId114" Type="http://schemas.openxmlformats.org/officeDocument/2006/relationships/customXml" Target="../ink/ink378.xml"/><Relationship Id="rId275" Type="http://schemas.openxmlformats.org/officeDocument/2006/relationships/image" Target="../media/image311.png"/><Relationship Id="rId296" Type="http://schemas.openxmlformats.org/officeDocument/2006/relationships/customXml" Target="../ink/ink469.xml"/><Relationship Id="rId300" Type="http://schemas.openxmlformats.org/officeDocument/2006/relationships/customXml" Target="../ink/ink471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399.xml"/><Relationship Id="rId177" Type="http://schemas.openxmlformats.org/officeDocument/2006/relationships/image" Target="../media/image262.png"/><Relationship Id="rId198" Type="http://schemas.openxmlformats.org/officeDocument/2006/relationships/customXml" Target="../ink/ink420.xml"/><Relationship Id="rId321" Type="http://schemas.openxmlformats.org/officeDocument/2006/relationships/image" Target="../media/image334.png"/><Relationship Id="rId342" Type="http://schemas.openxmlformats.org/officeDocument/2006/relationships/customXml" Target="../ink/ink492.xml"/><Relationship Id="rId202" Type="http://schemas.openxmlformats.org/officeDocument/2006/relationships/customXml" Target="../ink/ink422.xml"/><Relationship Id="rId223" Type="http://schemas.openxmlformats.org/officeDocument/2006/relationships/image" Target="../media/image285.png"/><Relationship Id="rId244" Type="http://schemas.openxmlformats.org/officeDocument/2006/relationships/customXml" Target="../ink/ink443.xml"/><Relationship Id="rId18" Type="http://schemas.openxmlformats.org/officeDocument/2006/relationships/customXml" Target="../ink/ink329.xml"/><Relationship Id="rId39" Type="http://schemas.openxmlformats.org/officeDocument/2006/relationships/image" Target="../media/image9500.png"/><Relationship Id="rId265" Type="http://schemas.openxmlformats.org/officeDocument/2006/relationships/image" Target="../media/image306.png"/><Relationship Id="rId286" Type="http://schemas.openxmlformats.org/officeDocument/2006/relationships/customXml" Target="../ink/ink464.xml"/><Relationship Id="rId50" Type="http://schemas.openxmlformats.org/officeDocument/2006/relationships/image" Target="../media/image200.png"/><Relationship Id="rId104" Type="http://schemas.openxmlformats.org/officeDocument/2006/relationships/customXml" Target="../ink/ink373.xml"/><Relationship Id="rId125" Type="http://schemas.openxmlformats.org/officeDocument/2006/relationships/image" Target="../media/image237.png"/><Relationship Id="rId146" Type="http://schemas.openxmlformats.org/officeDocument/2006/relationships/customXml" Target="../ink/ink394.xml"/><Relationship Id="rId167" Type="http://schemas.openxmlformats.org/officeDocument/2006/relationships/image" Target="../media/image257.png"/><Relationship Id="rId188" Type="http://schemas.openxmlformats.org/officeDocument/2006/relationships/customXml" Target="../ink/ink415.xml"/><Relationship Id="rId311" Type="http://schemas.openxmlformats.org/officeDocument/2006/relationships/image" Target="../media/image329.png"/><Relationship Id="rId332" Type="http://schemas.openxmlformats.org/officeDocument/2006/relationships/customXml" Target="../ink/ink487.xml"/><Relationship Id="rId71" Type="http://schemas.openxmlformats.org/officeDocument/2006/relationships/image" Target="../media/image210.png"/><Relationship Id="rId92" Type="http://schemas.openxmlformats.org/officeDocument/2006/relationships/customXml" Target="../ink/ink367.xml"/><Relationship Id="rId213" Type="http://schemas.openxmlformats.org/officeDocument/2006/relationships/image" Target="../media/image280.png"/><Relationship Id="rId234" Type="http://schemas.openxmlformats.org/officeDocument/2006/relationships/customXml" Target="../ink/ink438.xml"/><Relationship Id="rId2" Type="http://schemas.openxmlformats.org/officeDocument/2006/relationships/customXml" Target="../ink/ink321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459.xml"/><Relationship Id="rId297" Type="http://schemas.openxmlformats.org/officeDocument/2006/relationships/image" Target="../media/image322.png"/><Relationship Id="rId40" Type="http://schemas.openxmlformats.org/officeDocument/2006/relationships/customXml" Target="../ink/ink340.xml"/><Relationship Id="rId115" Type="http://schemas.openxmlformats.org/officeDocument/2006/relationships/image" Target="../media/image232.png"/><Relationship Id="rId136" Type="http://schemas.openxmlformats.org/officeDocument/2006/relationships/customXml" Target="../ink/ink389.xml"/><Relationship Id="rId157" Type="http://schemas.openxmlformats.org/officeDocument/2006/relationships/image" Target="../media/image252.png"/><Relationship Id="rId178" Type="http://schemas.openxmlformats.org/officeDocument/2006/relationships/customXml" Target="../ink/ink410.xml"/><Relationship Id="rId301" Type="http://schemas.openxmlformats.org/officeDocument/2006/relationships/image" Target="../media/image324.png"/><Relationship Id="rId322" Type="http://schemas.openxmlformats.org/officeDocument/2006/relationships/customXml" Target="../ink/ink482.xml"/><Relationship Id="rId343" Type="http://schemas.openxmlformats.org/officeDocument/2006/relationships/image" Target="../media/image345.png"/><Relationship Id="rId61" Type="http://schemas.openxmlformats.org/officeDocument/2006/relationships/customXml" Target="../ink/ink351.xml"/><Relationship Id="rId82" Type="http://schemas.openxmlformats.org/officeDocument/2006/relationships/customXml" Target="../ink/ink362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0.png"/><Relationship Id="rId224" Type="http://schemas.openxmlformats.org/officeDocument/2006/relationships/customXml" Target="../ink/ink433.xml"/><Relationship Id="rId245" Type="http://schemas.openxmlformats.org/officeDocument/2006/relationships/image" Target="../media/image296.png"/><Relationship Id="rId266" Type="http://schemas.openxmlformats.org/officeDocument/2006/relationships/customXml" Target="../ink/ink454.xml"/><Relationship Id="rId287" Type="http://schemas.openxmlformats.org/officeDocument/2006/relationships/image" Target="../media/image317.png"/><Relationship Id="rId30" Type="http://schemas.openxmlformats.org/officeDocument/2006/relationships/customXml" Target="../ink/ink335.xml"/><Relationship Id="rId105" Type="http://schemas.openxmlformats.org/officeDocument/2006/relationships/image" Target="../media/image227.png"/><Relationship Id="rId126" Type="http://schemas.openxmlformats.org/officeDocument/2006/relationships/customXml" Target="../ink/ink384.xml"/><Relationship Id="rId147" Type="http://schemas.openxmlformats.org/officeDocument/2006/relationships/image" Target="../media/image248.png"/><Relationship Id="rId168" Type="http://schemas.openxmlformats.org/officeDocument/2006/relationships/customXml" Target="../ink/ink405.xml"/><Relationship Id="rId312" Type="http://schemas.openxmlformats.org/officeDocument/2006/relationships/customXml" Target="../ink/ink477.xml"/><Relationship Id="rId333" Type="http://schemas.openxmlformats.org/officeDocument/2006/relationships/image" Target="../media/image340.png"/><Relationship Id="rId51" Type="http://schemas.openxmlformats.org/officeDocument/2006/relationships/customXml" Target="../ink/ink346.xml"/><Relationship Id="rId72" Type="http://schemas.openxmlformats.org/officeDocument/2006/relationships/customXml" Target="../ink/ink357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0.png"/><Relationship Id="rId214" Type="http://schemas.openxmlformats.org/officeDocument/2006/relationships/customXml" Target="../ink/ink428.xml"/><Relationship Id="rId235" Type="http://schemas.openxmlformats.org/officeDocument/2006/relationships/image" Target="../media/image291.png"/><Relationship Id="rId256" Type="http://schemas.openxmlformats.org/officeDocument/2006/relationships/customXml" Target="../ink/ink449.xml"/><Relationship Id="rId277" Type="http://schemas.openxmlformats.org/officeDocument/2006/relationships/image" Target="../media/image312.png"/><Relationship Id="rId298" Type="http://schemas.openxmlformats.org/officeDocument/2006/relationships/customXml" Target="../ink/ink470.xml"/><Relationship Id="rId116" Type="http://schemas.openxmlformats.org/officeDocument/2006/relationships/customXml" Target="../ink/ink379.xml"/><Relationship Id="rId137" Type="http://schemas.openxmlformats.org/officeDocument/2006/relationships/image" Target="../media/image243.png"/><Relationship Id="rId158" Type="http://schemas.openxmlformats.org/officeDocument/2006/relationships/customXml" Target="../ink/ink400.xml"/><Relationship Id="rId302" Type="http://schemas.openxmlformats.org/officeDocument/2006/relationships/customXml" Target="../ink/ink472.xml"/><Relationship Id="rId323" Type="http://schemas.openxmlformats.org/officeDocument/2006/relationships/image" Target="../media/image335.png"/><Relationship Id="rId344" Type="http://schemas.openxmlformats.org/officeDocument/2006/relationships/customXml" Target="../ink/ink493.xml"/><Relationship Id="rId20" Type="http://schemas.openxmlformats.org/officeDocument/2006/relationships/customXml" Target="../ink/ink330.xml"/><Relationship Id="rId41" Type="http://schemas.openxmlformats.org/officeDocument/2006/relationships/customXml" Target="../ink/ink341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416.xml"/><Relationship Id="rId204" Type="http://schemas.openxmlformats.org/officeDocument/2006/relationships/customXml" Target="../ink/ink423.xml"/><Relationship Id="rId225" Type="http://schemas.openxmlformats.org/officeDocument/2006/relationships/image" Target="../media/image286.png"/><Relationship Id="rId246" Type="http://schemas.openxmlformats.org/officeDocument/2006/relationships/customXml" Target="../ink/ink444.xml"/><Relationship Id="rId267" Type="http://schemas.openxmlformats.org/officeDocument/2006/relationships/image" Target="../media/image307.png"/><Relationship Id="rId288" Type="http://schemas.openxmlformats.org/officeDocument/2006/relationships/customXml" Target="../ink/ink465.xml"/><Relationship Id="rId106" Type="http://schemas.openxmlformats.org/officeDocument/2006/relationships/customXml" Target="../ink/ink374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325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368.xml"/><Relationship Id="rId148" Type="http://schemas.openxmlformats.org/officeDocument/2006/relationships/customXml" Target="../ink/ink395.xml"/><Relationship Id="rId169" Type="http://schemas.openxmlformats.org/officeDocument/2006/relationships/image" Target="../media/image258.png"/><Relationship Id="rId334" Type="http://schemas.openxmlformats.org/officeDocument/2006/relationships/customXml" Target="../ink/ink488.xml"/><Relationship Id="rId4" Type="http://schemas.openxmlformats.org/officeDocument/2006/relationships/customXml" Target="../ink/ink322.xml"/><Relationship Id="rId180" Type="http://schemas.openxmlformats.org/officeDocument/2006/relationships/customXml" Target="../ink/ink411.xml"/><Relationship Id="rId215" Type="http://schemas.openxmlformats.org/officeDocument/2006/relationships/image" Target="../media/image281.png"/><Relationship Id="rId236" Type="http://schemas.openxmlformats.org/officeDocument/2006/relationships/customXml" Target="../ink/ink439.xml"/><Relationship Id="rId257" Type="http://schemas.openxmlformats.org/officeDocument/2006/relationships/image" Target="../media/image302.png"/><Relationship Id="rId278" Type="http://schemas.openxmlformats.org/officeDocument/2006/relationships/customXml" Target="../ink/ink460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363.xml"/><Relationship Id="rId138" Type="http://schemas.openxmlformats.org/officeDocument/2006/relationships/customXml" Target="../ink/ink390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0.png"/><Relationship Id="rId53" Type="http://schemas.openxmlformats.org/officeDocument/2006/relationships/customXml" Target="../ink/ink347.xml"/><Relationship Id="rId149" Type="http://schemas.openxmlformats.org/officeDocument/2006/relationships/image" Target="../media/image249.png"/><Relationship Id="rId314" Type="http://schemas.openxmlformats.org/officeDocument/2006/relationships/customXml" Target="../ink/ink478.xml"/><Relationship Id="rId95" Type="http://schemas.openxmlformats.org/officeDocument/2006/relationships/image" Target="../media/image222.png"/><Relationship Id="rId160" Type="http://schemas.openxmlformats.org/officeDocument/2006/relationships/customXml" Target="../ink/ink401.xml"/><Relationship Id="rId216" Type="http://schemas.openxmlformats.org/officeDocument/2006/relationships/customXml" Target="../ink/ink429.xml"/><Relationship Id="rId258" Type="http://schemas.openxmlformats.org/officeDocument/2006/relationships/customXml" Target="../ink/ink450.xml"/><Relationship Id="rId22" Type="http://schemas.openxmlformats.org/officeDocument/2006/relationships/customXml" Target="../ink/ink331.xml"/><Relationship Id="rId64" Type="http://schemas.openxmlformats.org/officeDocument/2006/relationships/customXml" Target="../ink/ink353.xml"/><Relationship Id="rId118" Type="http://schemas.openxmlformats.org/officeDocument/2006/relationships/customXml" Target="../ink/ink380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0.png"/><Relationship Id="rId280" Type="http://schemas.openxmlformats.org/officeDocument/2006/relationships/customXml" Target="../ink/ink461.xml"/><Relationship Id="rId336" Type="http://schemas.openxmlformats.org/officeDocument/2006/relationships/customXml" Target="../ink/ink489.xml"/><Relationship Id="rId75" Type="http://schemas.openxmlformats.org/officeDocument/2006/relationships/image" Target="../media/image212.png"/><Relationship Id="rId140" Type="http://schemas.openxmlformats.org/officeDocument/2006/relationships/customXml" Target="../ink/ink391.xml"/><Relationship Id="rId182" Type="http://schemas.openxmlformats.org/officeDocument/2006/relationships/customXml" Target="../ink/ink412.xml"/><Relationship Id="rId6" Type="http://schemas.openxmlformats.org/officeDocument/2006/relationships/customXml" Target="../ink/ink323.xml"/><Relationship Id="rId238" Type="http://schemas.openxmlformats.org/officeDocument/2006/relationships/customXml" Target="../ink/ink440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364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0.png"/><Relationship Id="rId109" Type="http://schemas.openxmlformats.org/officeDocument/2006/relationships/image" Target="../media/image229.png"/><Relationship Id="rId260" Type="http://schemas.openxmlformats.org/officeDocument/2006/relationships/customXml" Target="../ink/ink451.xml"/><Relationship Id="rId316" Type="http://schemas.openxmlformats.org/officeDocument/2006/relationships/customXml" Target="../ink/ink479.xml"/><Relationship Id="rId55" Type="http://schemas.openxmlformats.org/officeDocument/2006/relationships/customXml" Target="../ink/ink348.xml"/><Relationship Id="rId97" Type="http://schemas.openxmlformats.org/officeDocument/2006/relationships/image" Target="../media/image223.png"/><Relationship Id="rId120" Type="http://schemas.openxmlformats.org/officeDocument/2006/relationships/customXml" Target="../ink/ink381.xml"/><Relationship Id="rId162" Type="http://schemas.openxmlformats.org/officeDocument/2006/relationships/customXml" Target="../ink/ink402.xml"/><Relationship Id="rId218" Type="http://schemas.openxmlformats.org/officeDocument/2006/relationships/customXml" Target="../ink/ink430.xml"/><Relationship Id="rId271" Type="http://schemas.openxmlformats.org/officeDocument/2006/relationships/image" Target="../media/image309.png"/><Relationship Id="rId24" Type="http://schemas.openxmlformats.org/officeDocument/2006/relationships/customXml" Target="../ink/ink332.xml"/><Relationship Id="rId66" Type="http://schemas.openxmlformats.org/officeDocument/2006/relationships/customXml" Target="../ink/ink354.xml"/><Relationship Id="rId131" Type="http://schemas.openxmlformats.org/officeDocument/2006/relationships/image" Target="../media/image240.png"/><Relationship Id="rId327" Type="http://schemas.openxmlformats.org/officeDocument/2006/relationships/image" Target="../media/image3370.png"/><Relationship Id="rId173" Type="http://schemas.openxmlformats.org/officeDocument/2006/relationships/image" Target="../media/image2600.png"/><Relationship Id="rId229" Type="http://schemas.openxmlformats.org/officeDocument/2006/relationships/image" Target="../media/image288.png"/><Relationship Id="rId240" Type="http://schemas.openxmlformats.org/officeDocument/2006/relationships/customXml" Target="../ink/ink4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350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8.xml"/><Relationship Id="rId13" Type="http://schemas.openxmlformats.org/officeDocument/2006/relationships/image" Target="../media/image2190.png"/><Relationship Id="rId18" Type="http://schemas.openxmlformats.org/officeDocument/2006/relationships/customXml" Target="../ink/ink503.xml"/><Relationship Id="rId3" Type="http://schemas.openxmlformats.org/officeDocument/2006/relationships/image" Target="../media/image2140.png"/><Relationship Id="rId21" Type="http://schemas.openxmlformats.org/officeDocument/2006/relationships/image" Target="../media/image355.tiff"/><Relationship Id="rId7" Type="http://schemas.openxmlformats.org/officeDocument/2006/relationships/image" Target="../media/image2160.png"/><Relationship Id="rId12" Type="http://schemas.openxmlformats.org/officeDocument/2006/relationships/customXml" Target="../ink/ink500.xml"/><Relationship Id="rId17" Type="http://schemas.openxmlformats.org/officeDocument/2006/relationships/image" Target="../media/image2211.png"/><Relationship Id="rId2" Type="http://schemas.openxmlformats.org/officeDocument/2006/relationships/customXml" Target="../ink/ink495.xml"/><Relationship Id="rId16" Type="http://schemas.openxmlformats.org/officeDocument/2006/relationships/customXml" Target="../ink/ink502.xml"/><Relationship Id="rId20" Type="http://schemas.openxmlformats.org/officeDocument/2006/relationships/image" Target="../media/image354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7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499.xml"/><Relationship Id="rId19" Type="http://schemas.openxmlformats.org/officeDocument/2006/relationships/image" Target="../media/image2220.png"/><Relationship Id="rId4" Type="http://schemas.openxmlformats.org/officeDocument/2006/relationships/customXml" Target="../ink/ink496.xml"/><Relationship Id="rId9" Type="http://schemas.openxmlformats.org/officeDocument/2006/relationships/image" Target="../media/image2170.png"/><Relationship Id="rId14" Type="http://schemas.openxmlformats.org/officeDocument/2006/relationships/customXml" Target="../ink/ink501.xml"/><Relationship Id="rId22" Type="http://schemas.openxmlformats.org/officeDocument/2006/relationships/image" Target="../media/image356.tif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7.xml"/><Relationship Id="rId13" Type="http://schemas.openxmlformats.org/officeDocument/2006/relationships/image" Target="../media/image2190.png"/><Relationship Id="rId18" Type="http://schemas.openxmlformats.org/officeDocument/2006/relationships/customXml" Target="../ink/ink512.xml"/><Relationship Id="rId3" Type="http://schemas.openxmlformats.org/officeDocument/2006/relationships/image" Target="../media/image2140.png"/><Relationship Id="rId21" Type="http://schemas.openxmlformats.org/officeDocument/2006/relationships/image" Target="../media/image358.tiff"/><Relationship Id="rId7" Type="http://schemas.openxmlformats.org/officeDocument/2006/relationships/image" Target="../media/image2160.png"/><Relationship Id="rId12" Type="http://schemas.openxmlformats.org/officeDocument/2006/relationships/customXml" Target="../ink/ink509.xml"/><Relationship Id="rId17" Type="http://schemas.openxmlformats.org/officeDocument/2006/relationships/image" Target="../media/image2211.png"/><Relationship Id="rId2" Type="http://schemas.openxmlformats.org/officeDocument/2006/relationships/customXml" Target="../ink/ink504.xml"/><Relationship Id="rId16" Type="http://schemas.openxmlformats.org/officeDocument/2006/relationships/customXml" Target="../ink/ink511.xml"/><Relationship Id="rId20" Type="http://schemas.openxmlformats.org/officeDocument/2006/relationships/image" Target="../media/image357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6.xml"/><Relationship Id="rId11" Type="http://schemas.openxmlformats.org/officeDocument/2006/relationships/image" Target="../media/image2180.png"/><Relationship Id="rId5" Type="http://schemas.openxmlformats.org/officeDocument/2006/relationships/image" Target="../media/image2150.png"/><Relationship Id="rId15" Type="http://schemas.openxmlformats.org/officeDocument/2006/relationships/image" Target="../media/image2200.png"/><Relationship Id="rId10" Type="http://schemas.openxmlformats.org/officeDocument/2006/relationships/customXml" Target="../ink/ink508.xml"/><Relationship Id="rId19" Type="http://schemas.openxmlformats.org/officeDocument/2006/relationships/image" Target="../media/image2220.png"/><Relationship Id="rId4" Type="http://schemas.openxmlformats.org/officeDocument/2006/relationships/customXml" Target="../ink/ink505.xml"/><Relationship Id="rId9" Type="http://schemas.openxmlformats.org/officeDocument/2006/relationships/image" Target="../media/image2170.png"/><Relationship Id="rId14" Type="http://schemas.openxmlformats.org/officeDocument/2006/relationships/customXml" Target="../ink/ink510.xml"/><Relationship Id="rId22" Type="http://schemas.openxmlformats.org/officeDocument/2006/relationships/image" Target="../media/image359.tif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5.xml"/><Relationship Id="rId13" Type="http://schemas.openxmlformats.org/officeDocument/2006/relationships/image" Target="../media/image2140.png"/><Relationship Id="rId18" Type="http://schemas.openxmlformats.org/officeDocument/2006/relationships/customXml" Target="../ink/ink520.xml"/><Relationship Id="rId26" Type="http://schemas.openxmlformats.org/officeDocument/2006/relationships/customXml" Target="../ink/ink524.xml"/><Relationship Id="rId3" Type="http://schemas.openxmlformats.org/officeDocument/2006/relationships/image" Target="../media/image361.tiff"/><Relationship Id="rId21" Type="http://schemas.openxmlformats.org/officeDocument/2006/relationships/image" Target="../media/image2180.png"/><Relationship Id="rId7" Type="http://schemas.openxmlformats.org/officeDocument/2006/relationships/image" Target="../media/image2320.png"/><Relationship Id="rId12" Type="http://schemas.openxmlformats.org/officeDocument/2006/relationships/customXml" Target="../ink/ink517.xml"/><Relationship Id="rId17" Type="http://schemas.openxmlformats.org/officeDocument/2006/relationships/image" Target="../media/image2160.png"/><Relationship Id="rId25" Type="http://schemas.openxmlformats.org/officeDocument/2006/relationships/image" Target="../media/image2200.png"/><Relationship Id="rId2" Type="http://schemas.openxmlformats.org/officeDocument/2006/relationships/image" Target="../media/image360.tiff"/><Relationship Id="rId16" Type="http://schemas.openxmlformats.org/officeDocument/2006/relationships/customXml" Target="../ink/ink519.xml"/><Relationship Id="rId20" Type="http://schemas.openxmlformats.org/officeDocument/2006/relationships/customXml" Target="../ink/ink521.xml"/><Relationship Id="rId29" Type="http://schemas.openxmlformats.org/officeDocument/2006/relationships/image" Target="../media/image22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4.xml"/><Relationship Id="rId11" Type="http://schemas.openxmlformats.org/officeDocument/2006/relationships/image" Target="../media/image2340.png"/><Relationship Id="rId24" Type="http://schemas.openxmlformats.org/officeDocument/2006/relationships/customXml" Target="../ink/ink523.xml"/><Relationship Id="rId5" Type="http://schemas.openxmlformats.org/officeDocument/2006/relationships/image" Target="../media/image2310.png"/><Relationship Id="rId15" Type="http://schemas.openxmlformats.org/officeDocument/2006/relationships/image" Target="../media/image2150.png"/><Relationship Id="rId23" Type="http://schemas.openxmlformats.org/officeDocument/2006/relationships/image" Target="../media/image2190.png"/><Relationship Id="rId28" Type="http://schemas.openxmlformats.org/officeDocument/2006/relationships/customXml" Target="../ink/ink525.xml"/><Relationship Id="rId10" Type="http://schemas.openxmlformats.org/officeDocument/2006/relationships/customXml" Target="../ink/ink516.xml"/><Relationship Id="rId19" Type="http://schemas.openxmlformats.org/officeDocument/2006/relationships/image" Target="../media/image2170.png"/><Relationship Id="rId4" Type="http://schemas.openxmlformats.org/officeDocument/2006/relationships/customXml" Target="../ink/ink513.xml"/><Relationship Id="rId9" Type="http://schemas.openxmlformats.org/officeDocument/2006/relationships/image" Target="../media/image2330.png"/><Relationship Id="rId14" Type="http://schemas.openxmlformats.org/officeDocument/2006/relationships/customXml" Target="../ink/ink518.xml"/><Relationship Id="rId22" Type="http://schemas.openxmlformats.org/officeDocument/2006/relationships/customXml" Target="../ink/ink522.xml"/><Relationship Id="rId27" Type="http://schemas.openxmlformats.org/officeDocument/2006/relationships/image" Target="../media/image2211.png"/><Relationship Id="rId30" Type="http://schemas.openxmlformats.org/officeDocument/2006/relationships/image" Target="../media/image362.tif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5" Type="http://schemas.openxmlformats.org/officeDocument/2006/relationships/tags" Target="../tags/tag8.xml"/><Relationship Id="rId10" Type="http://schemas.openxmlformats.org/officeDocument/2006/relationships/image" Target="../media/image23.png"/><Relationship Id="rId4" Type="http://schemas.openxmlformats.org/officeDocument/2006/relationships/tags" Target="../tags/tag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1293929" y="3869040"/>
            <a:ext cx="660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www.kmi.nagoya-u.ac.jp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/workshop/kmi-school-2022/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39BB447-CD92-FB56-ADA0-107995EB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517" y="1962435"/>
            <a:ext cx="38876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GB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KMI School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Nagoya University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15-17 December 2022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E4A040-4A32-A34C-74D9-9574F8CD696A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61253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</a:p>
          <a:p>
            <a:r>
              <a:rPr lang="en-GB" sz="1800" i="0" dirty="0">
                <a:solidFill>
                  <a:srgbClr val="CC33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Anomalies in Particle Physics and Astrophysics</a:t>
            </a:r>
            <a:endParaRPr lang="en-GB" altLang="en-US" sz="1800" dirty="0">
              <a:solidFill>
                <a:srgbClr val="CC33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858AB2-59CF-43AE-2375-98F421B7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29" y="203884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85815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647295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96697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056620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5674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563361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4048808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39241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CE758B-3C2C-A84A-AB62-A51319DE56C7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2C0C2E-6BBF-BE4F-8D64-F6395E04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7648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80083AA1-3E76-BB45-90BA-7297BA6EA13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E1D6AE5-5B33-2E45-A480-ADB47093B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0F2E630-1317-F54F-B1D9-FFC50A210C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605617-1D26-0641-BD79-97139162115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A07954-7CF7-754D-95D0-375578FE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88167F2-3BEE-8B43-A60B-8E606E9E5C8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C2DCE27B-F9E7-0D43-9229-29018015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373188"/>
            <a:ext cx="256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 (MVB)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9E22E0A-3E95-604A-AB44-8D8D0F0E7E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4525" y="1628775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2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MLE is “efficient”).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2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3975-F478-700A-17BE-C63FF3D2F2A8}"/>
              </a:ext>
            </a:extLst>
          </p:cNvPr>
          <p:cNvSpPr txBox="1"/>
          <p:nvPr/>
        </p:nvSpPr>
        <p:spPr>
          <a:xfrm>
            <a:off x="827087" y="1240969"/>
            <a:ext cx="716657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		Probability, Bayes vs. Frequentist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Frequentist parameter estimation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2:		  	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Systematic uncertainties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Bayesian 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Lecture 3:			Significance, sensitivity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Bayes factors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Models for anomalies</a:t>
            </a:r>
          </a:p>
        </p:txBody>
      </p:sp>
    </p:spTree>
    <p:extLst>
      <p:ext uri="{BB962C8B-B14F-4D97-AF65-F5344CB8AC3E}">
        <p14:creationId xmlns:p14="http://schemas.microsoft.com/office/powerpoint/2010/main" val="2649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4CCB83-328B-C73D-9847-D85607A7A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188" y="4350693"/>
            <a:ext cx="5067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23614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27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7BB22D0C-F8F2-6B49-BF84-F0212845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789" y="7612742"/>
            <a:ext cx="407988" cy="3222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032E276E-92BD-184C-8C8D-1FE3F759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7431767"/>
            <a:ext cx="5372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28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29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5959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30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872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Footer Placeholder 4">
            <a:extLst>
              <a:ext uri="{FF2B5EF4-FFF2-40B4-BE49-F238E27FC236}">
                <a16:creationId xmlns:a16="http://schemas.microsoft.com/office/drawing/2014/main" id="{DA46F680-7B9D-F84B-B3A7-4FE0A8E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8044C3B1-596E-E546-BC8A-70CDF5BC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EBC2492-AC5C-1F4A-8D83-AFE44D78B850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FB589F4-E44D-174C-9D5C-EAA63F153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4663" y="301625"/>
            <a:ext cx="8497887" cy="773113"/>
          </a:xfrm>
          <a:noFill/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Particle Physics context for a hypothesis test</a:t>
            </a: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766315E4-E311-7C4A-918E-2769C9C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19263"/>
            <a:ext cx="52895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8FB70D38-B11C-4447-94FB-43117D1B1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439863"/>
            <a:ext cx="886461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endParaRPr lang="en-GB" altLang="en-US" baseline="-3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</a:p>
        </p:txBody>
      </p:sp>
      <p:sp>
        <p:nvSpPr>
          <p:cNvPr id="32774" name="Line 5">
            <a:extLst>
              <a:ext uri="{FF2B5EF4-FFF2-40B4-BE49-F238E27FC236}">
                <a16:creationId xmlns:a16="http://schemas.microsoft.com/office/drawing/2014/main" id="{993AB68D-6F98-124A-8BF6-7EFCD95BC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1938338"/>
            <a:ext cx="379412" cy="388937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C7CE71A7-BCFA-5245-B1EA-62AAD88E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88" y="2139950"/>
            <a:ext cx="482600" cy="434975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42AB6DED-1FED-4C41-B687-4AE80D58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1425575"/>
            <a:ext cx="1479059" cy="6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high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latin typeface="+mj-lt"/>
              </a:rPr>
              <a:t> jets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+mj-lt"/>
              </a:rPr>
              <a:t>of hadrons</a:t>
            </a:r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2095DDDE-DB6A-D645-9FD7-A482D5091C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1754188"/>
            <a:ext cx="2970212" cy="9826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A0B7863F-AA1A-4C4F-9682-EB667D206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7788" y="1892300"/>
            <a:ext cx="2335212" cy="21129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79" name="Line 10">
            <a:extLst>
              <a:ext uri="{FF2B5EF4-FFF2-40B4-BE49-F238E27FC236}">
                <a16:creationId xmlns:a16="http://schemas.microsoft.com/office/drawing/2014/main" id="{65B9EBB9-2BFE-CB4B-9269-50AE34905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4663" y="4397375"/>
            <a:ext cx="6350" cy="156051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0" name="Text Box 11">
            <a:extLst>
              <a:ext uri="{FF2B5EF4-FFF2-40B4-BE49-F238E27FC236}">
                <a16:creationId xmlns:a16="http://schemas.microsoft.com/office/drawing/2014/main" id="{0601AEF4-5D92-B545-8746-3067E0F2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984875"/>
            <a:ext cx="319246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transverse energy</a:t>
            </a:r>
          </a:p>
        </p:txBody>
      </p:sp>
      <p:sp>
        <p:nvSpPr>
          <p:cNvPr id="32781" name="Line 12">
            <a:extLst>
              <a:ext uri="{FF2B5EF4-FFF2-40B4-BE49-F238E27FC236}">
                <a16:creationId xmlns:a16="http://schemas.microsoft.com/office/drawing/2014/main" id="{FDAA8845-DC8E-664D-9CFC-44EB71627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5700" y="3689350"/>
            <a:ext cx="9874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2" name="Line 13">
            <a:extLst>
              <a:ext uri="{FF2B5EF4-FFF2-40B4-BE49-F238E27FC236}">
                <a16:creationId xmlns:a16="http://schemas.microsoft.com/office/drawing/2014/main" id="{400F0D95-B216-5548-8251-096D2A2A12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70638" y="3689350"/>
            <a:ext cx="1011237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783" name="Text Box 14">
            <a:extLst>
              <a:ext uri="{FF2B5EF4-FFF2-40B4-BE49-F238E27FC236}">
                <a16:creationId xmlns:a16="http://schemas.microsoft.com/office/drawing/2014/main" id="{F004FCA9-1046-0745-989E-439B3A9F0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34718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4" name="Text Box 15">
            <a:extLst>
              <a:ext uri="{FF2B5EF4-FFF2-40B4-BE49-F238E27FC236}">
                <a16:creationId xmlns:a16="http://schemas.microsoft.com/office/drawing/2014/main" id="{B1C86AB9-0BDC-4948-8A3B-DFB6B716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894" y="3484563"/>
            <a:ext cx="161904" cy="3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2785" name="Date Placeholder 17">
            <a:extLst>
              <a:ext uri="{FF2B5EF4-FFF2-40B4-BE49-F238E27FC236}">
                <a16:creationId xmlns:a16="http://schemas.microsoft.com/office/drawing/2014/main" id="{8011863B-3EFD-364C-8E23-E1224FA6EC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9086B-8D3F-3A4E-B222-FC90B578CBDF}"/>
              </a:ext>
            </a:extLst>
          </p:cNvPr>
          <p:cNvSpPr txBox="1"/>
          <p:nvPr/>
        </p:nvSpPr>
        <p:spPr>
          <a:xfrm>
            <a:off x="2231571" y="1034143"/>
            <a:ext cx="442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simulated SUSY event (“signal”):</a:t>
            </a:r>
          </a:p>
        </p:txBody>
      </p:sp>
    </p:spTree>
    <p:extLst>
      <p:ext uri="{BB962C8B-B14F-4D97-AF65-F5344CB8AC3E}">
        <p14:creationId xmlns:p14="http://schemas.microsoft.com/office/powerpoint/2010/main" val="3941781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913E2B6-D3F2-A044-A3FF-91CC4D3A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447675"/>
            <a:ext cx="84978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events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0A19AFD5-384B-F145-8CD6-0417279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189038"/>
            <a:ext cx="46577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DB2D7A8-916E-584D-B64D-9CF01C3A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1422400"/>
            <a:ext cx="3587521" cy="26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event from Standard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ttbar production also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high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baseline="-33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jets and muons,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some missing transverse</a:t>
            </a:r>
          </a:p>
          <a:p>
            <a:pPr eaLnBrk="1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energy.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</a:rPr>
              <a:t>→ </a:t>
            </a: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easily mimic a 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signal event.</a:t>
            </a: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</p:spTree>
    <p:extLst>
      <p:ext uri="{BB962C8B-B14F-4D97-AF65-F5344CB8AC3E}">
        <p14:creationId xmlns:p14="http://schemas.microsoft.com/office/powerpoint/2010/main" val="2016591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4">
            <a:extLst>
              <a:ext uri="{FF2B5EF4-FFF2-40B4-BE49-F238E27FC236}">
                <a16:creationId xmlns:a16="http://schemas.microsoft.com/office/drawing/2014/main" id="{823A008F-0041-BD43-8CAD-820615133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0124F6D1-F51A-5C4D-8D0E-EAF554FE1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1900B85-8C0C-934D-B468-11E8E9278391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Date Placeholder 6">
            <a:extLst>
              <a:ext uri="{FF2B5EF4-FFF2-40B4-BE49-F238E27FC236}">
                <a16:creationId xmlns:a16="http://schemas.microsoft.com/office/drawing/2014/main" id="{07A11F14-4004-B84D-BBE0-71C5A43A0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8FD792-3F2D-C44C-AC76-92B6ECE1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proton-proton collisions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040D6-6F99-2D46-A247-4F6DE97CB037}"/>
              </a:ext>
            </a:extLst>
          </p:cNvPr>
          <p:cNvSpPr txBox="1"/>
          <p:nvPr/>
        </p:nvSpPr>
        <p:spPr>
          <a:xfrm>
            <a:off x="407618" y="815354"/>
            <a:ext cx="8403231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Proton-proton collisions can be considered to come in two classes: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(the kind of event we’re looking for,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background (the kind that mimics signal,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collision (event), we measure a collection of features:</a:t>
            </a:r>
          </a:p>
          <a:p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energy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missing transverse energy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angle between jets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invariant mass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pair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total jet energy		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real events don’t come with true class labels, but computer-simulated events do.  So we can have a set of simulated events that consist of a feature vector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true class label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(0 for background, 1 for signal):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..., 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simulated events are called “training data”.</a:t>
            </a:r>
          </a:p>
        </p:txBody>
      </p:sp>
    </p:spTree>
    <p:extLst>
      <p:ext uri="{BB962C8B-B14F-4D97-AF65-F5344CB8AC3E}">
        <p14:creationId xmlns:p14="http://schemas.microsoft.com/office/powerpoint/2010/main" val="3811787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US" sz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5727" y="19797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the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104" y="770231"/>
            <a:ext cx="4264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consider only two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display the results in a scatter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 (red: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blue: 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= 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828" y="5269919"/>
            <a:ext cx="8544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test’s critical region is  defined by a “decision boundary” – without knowing the event type, we can classify them by seeing where their measured features lie relative to the boundary.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625" y="863765"/>
            <a:ext cx="3551881" cy="3404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8F43A-A1F2-FF48-9532-A727C84FD34A}"/>
              </a:ext>
            </a:extLst>
          </p:cNvPr>
          <p:cNvSpPr txBox="1"/>
          <p:nvPr/>
        </p:nvSpPr>
        <p:spPr>
          <a:xfrm>
            <a:off x="446314" y="3450770"/>
            <a:ext cx="468085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real event test the hypothesis that it is background.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(Related to this:  test that a sample of events is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background.)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F3E0B-90BE-4A4D-8D16-EC602EC5842A}"/>
              </a:ext>
            </a:extLst>
          </p:cNvPr>
          <p:cNvSpPr txBox="1"/>
          <p:nvPr/>
        </p:nvSpPr>
        <p:spPr>
          <a:xfrm>
            <a:off x="446315" y="2514600"/>
            <a:ext cx="4016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real events, the dots are black (true type is not known).</a:t>
            </a:r>
          </a:p>
        </p:txBody>
      </p:sp>
    </p:spTree>
    <p:extLst>
      <p:ext uri="{BB962C8B-B14F-4D97-AF65-F5344CB8AC3E}">
        <p14:creationId xmlns:p14="http://schemas.microsoft.com/office/powerpoint/2010/main" val="32276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039" y="1275711"/>
            <a:ext cx="4583898" cy="4499999"/>
          </a:xfrm>
          <a:prstGeom prst="rect">
            <a:avLst/>
          </a:prstGeom>
        </p:spPr>
      </p:pic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function, test statistic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680" y="1067057"/>
            <a:ext cx="39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surface in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can be described by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28" y="2119969"/>
            <a:ext cx="2540000" cy="5715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264548" y="2789321"/>
            <a:ext cx="244220" cy="48840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79" y="3266011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scalar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20597" y="2716692"/>
            <a:ext cx="174493" cy="707553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16363" y="3463775"/>
            <a:ext cx="126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555" y="4276128"/>
            <a:ext cx="42753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values of the constant</a:t>
            </a:r>
          </a:p>
          <a:p>
            <a:pPr>
              <a:spcAft>
                <a:spcPts val="1200"/>
              </a:spcAft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 in a family of surfaces.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is reduced to finding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best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 function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statistic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03818" y="119579"/>
            <a:ext cx="8842204" cy="51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FDE7E-1278-CB48-A017-AE7E2163540F}"/>
              </a:ext>
            </a:extLst>
          </p:cNvPr>
          <p:cNvGrpSpPr/>
          <p:nvPr/>
        </p:nvGrpSpPr>
        <p:grpSpPr>
          <a:xfrm>
            <a:off x="1332613" y="1980861"/>
            <a:ext cx="5963909" cy="4355996"/>
            <a:chOff x="1332613" y="1937317"/>
            <a:chExt cx="5963909" cy="4355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8BF207-9346-DD48-8993-76E1F02E3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613" y="1937317"/>
              <a:ext cx="5963909" cy="43559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80B520-66A3-CC4A-9745-BC4B49D9A3EB}"/>
                </a:ext>
              </a:extLst>
            </p:cNvPr>
            <p:cNvSpPr txBox="1"/>
            <p:nvPr/>
          </p:nvSpPr>
          <p:spPr>
            <a:xfrm>
              <a:off x="5507402" y="2750275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0070C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0070C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0070C0"/>
                  </a:solidFill>
                  <a:latin typeface="Times New Roman"/>
                </a:rPr>
                <a:t>1</a:t>
              </a:r>
              <a:r>
                <a:rPr lang="en-US" sz="2400" dirty="0">
                  <a:solidFill>
                    <a:srgbClr val="0070C0"/>
                  </a:solidFill>
                  <a:latin typeface="Times New Roman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FE638E-C504-9941-8A29-9AC9FE504934}"/>
                </a:ext>
              </a:extLst>
            </p:cNvPr>
            <p:cNvSpPr txBox="1"/>
            <p:nvPr/>
          </p:nvSpPr>
          <p:spPr>
            <a:xfrm>
              <a:off x="2739583" y="270143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f</a:t>
              </a:r>
              <a:r>
                <a:rPr lang="en-US" sz="800" dirty="0">
                  <a:solidFill>
                    <a:srgbClr val="800000"/>
                  </a:solidFill>
                  <a:latin typeface="Times New Roman"/>
                </a:rPr>
                <a:t> 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(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t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|</a:t>
              </a:r>
              <a:r>
                <a:rPr lang="en-US" sz="2400" i="1" dirty="0">
                  <a:solidFill>
                    <a:srgbClr val="800000"/>
                  </a:solidFill>
                  <a:latin typeface="Times New Roman"/>
                </a:rPr>
                <a:t>H</a:t>
              </a:r>
              <a:r>
                <a:rPr lang="en-US" sz="2400" baseline="-25000" dirty="0">
                  <a:solidFill>
                    <a:srgbClr val="800000"/>
                  </a:solidFill>
                  <a:latin typeface="Times New Roman"/>
                </a:rPr>
                <a:t>0</a:t>
              </a:r>
              <a:r>
                <a:rPr lang="en-US" sz="2400" dirty="0">
                  <a:solidFill>
                    <a:srgbClr val="800000"/>
                  </a:solidFill>
                  <a:latin typeface="Times New Roman"/>
                </a:rPr>
                <a:t>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9E4F28-1CFC-9248-9A77-3CC1C9557EC9}"/>
                </a:ext>
              </a:extLst>
            </p:cNvPr>
            <p:cNvCxnSpPr/>
            <p:nvPr/>
          </p:nvCxnSpPr>
          <p:spPr>
            <a:xfrm>
              <a:off x="6098614" y="3301468"/>
              <a:ext cx="342828" cy="4919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4B3313B-FFF3-F34E-80D2-592F9EE1DE37}"/>
                </a:ext>
              </a:extLst>
            </p:cNvPr>
            <p:cNvCxnSpPr/>
            <p:nvPr/>
          </p:nvCxnSpPr>
          <p:spPr>
            <a:xfrm flipH="1">
              <a:off x="2900370" y="3602720"/>
              <a:ext cx="235828" cy="529784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DF7D091-5F01-FE4F-BE3C-58466DF890D6}"/>
                </a:ext>
              </a:extLst>
            </p:cNvPr>
            <p:cNvCxnSpPr>
              <a:cxnSpLocks/>
            </p:cNvCxnSpPr>
            <p:nvPr/>
          </p:nvCxnSpPr>
          <p:spPr>
            <a:xfrm>
              <a:off x="4333446" y="4115315"/>
              <a:ext cx="4771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324634-B6CB-5144-AF4C-1FFF759954F5}"/>
                </a:ext>
              </a:extLst>
            </p:cNvPr>
            <p:cNvCxnSpPr/>
            <p:nvPr/>
          </p:nvCxnSpPr>
          <p:spPr>
            <a:xfrm>
              <a:off x="4334378" y="3867612"/>
              <a:ext cx="0" cy="191270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468196-95F8-B34B-96DF-6CE0556320BF}"/>
                </a:ext>
              </a:extLst>
            </p:cNvPr>
            <p:cNvSpPr txBox="1"/>
            <p:nvPr/>
          </p:nvSpPr>
          <p:spPr>
            <a:xfrm>
              <a:off x="4876800" y="3901671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5D8215-9F62-4D48-A0DD-8CE7D516B0E6}"/>
              </a:ext>
            </a:extLst>
          </p:cNvPr>
          <p:cNvSpPr txBox="1"/>
          <p:nvPr/>
        </p:nvSpPr>
        <p:spPr>
          <a:xfrm>
            <a:off x="393099" y="797728"/>
            <a:ext cx="846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forming a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boundary of the critical region in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is determined by a single single value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CD58B2-9567-7442-ABDE-2FF64D80ADE7}"/>
              </a:ext>
            </a:extLst>
          </p:cNvPr>
          <p:cNvSpPr txBox="1"/>
          <p:nvPr/>
        </p:nvSpPr>
        <p:spPr>
          <a:xfrm>
            <a:off x="4131176" y="338237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Times New Roman" charset="0"/>
              </a:rPr>
              <a:t>4th KMI School, Nagoya / Lecture 1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14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FF"/>
                </a:solidFill>
                <a:latin typeface="Times New Roman" charset="0"/>
              </a:rPr>
              <a:t>G. Cowan / RHUL Physics</a:t>
            </a:r>
            <a:endParaRPr lang="en-US" sz="1200">
              <a:solidFill>
                <a:srgbClr val="0000FF"/>
              </a:solidFill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5974" y="3061884"/>
            <a:ext cx="8627346" cy="2664000"/>
            <a:chOff x="203808" y="1285324"/>
            <a:chExt cx="8627346" cy="266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808" y="1285324"/>
              <a:ext cx="8627346" cy="2664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77072" y="1536631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73065" y="15949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4734" y="1590552"/>
              <a:ext cx="391942" cy="36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85473" y="166619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decision boundaries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97" y="947836"/>
            <a:ext cx="820660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what is the optimal boundary for the critical region, i.e., what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optimal test statistic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find best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later address issue of optimal size of test.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can have many dimensions.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CAC02-378E-E947-8681-0877A019A7D9}"/>
              </a:ext>
            </a:extLst>
          </p:cNvPr>
          <p:cNvSpPr txBox="1"/>
          <p:nvPr/>
        </p:nvSpPr>
        <p:spPr>
          <a:xfrm>
            <a:off x="1034143" y="5725884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“cuts”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596AF-C05C-2E4A-9AE1-0869BA89C869}"/>
              </a:ext>
            </a:extLst>
          </p:cNvPr>
          <p:cNvSpPr txBox="1"/>
          <p:nvPr/>
        </p:nvSpPr>
        <p:spPr>
          <a:xfrm>
            <a:off x="4121447" y="573599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0EBDBE-DE61-6E46-8199-EC5D5AB1CF4D}"/>
              </a:ext>
            </a:extLst>
          </p:cNvPr>
          <p:cNvSpPr txBox="1"/>
          <p:nvPr/>
        </p:nvSpPr>
        <p:spPr>
          <a:xfrm>
            <a:off x="6860214" y="5744912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128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246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ate Placeholder 1">
            <a:extLst>
              <a:ext uri="{FF2B5EF4-FFF2-40B4-BE49-F238E27FC236}">
                <a16:creationId xmlns:a16="http://schemas.microsoft.com/office/drawing/2014/main" id="{7E9D0526-CED2-F945-AD04-CC533A76E9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4034" name="Footer Placeholder 2">
            <a:extLst>
              <a:ext uri="{FF2B5EF4-FFF2-40B4-BE49-F238E27FC236}">
                <a16:creationId xmlns:a16="http://schemas.microsoft.com/office/drawing/2014/main" id="{A590374E-7291-C245-9265-8175D710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02D1EE25-E82C-E140-BB60-6A32CB00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CF4C54-3FE7-454B-92FC-CD00912D2ED9}" type="slidenum">
              <a:rPr lang="en-GB" altLang="en-US" sz="1400">
                <a:solidFill>
                  <a:srgbClr val="0070C0"/>
                </a:solidFill>
              </a:rPr>
              <a:pPr/>
              <a:t>39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E1DECB92-1183-3342-BD78-BD8B08D9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351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doesn’t usually help</a:t>
            </a:r>
          </a:p>
        </p:txBody>
      </p:sp>
      <p:sp>
        <p:nvSpPr>
          <p:cNvPr id="44037" name="TextBox 1">
            <a:extLst>
              <a:ext uri="{FF2B5EF4-FFF2-40B4-BE49-F238E27FC236}">
                <a16:creationId xmlns:a16="http://schemas.microsoft.com/office/drawing/2014/main" id="{448C4F4D-2BD4-9E45-8DFA-90EDA31EE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33677"/>
            <a:ext cx="8513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usually don’t have explicit formulae for the pdfs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for a given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can’t evaluate the likelihood ratio</a:t>
            </a:r>
          </a:p>
        </p:txBody>
      </p:sp>
      <p:sp>
        <p:nvSpPr>
          <p:cNvPr id="44038" name="TextBox 7">
            <a:extLst>
              <a:ext uri="{FF2B5EF4-FFF2-40B4-BE49-F238E27FC236}">
                <a16:creationId xmlns:a16="http://schemas.microsoft.com/office/drawing/2014/main" id="{213042C7-BA9D-4D4F-8ABF-8D3EDA0D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959327"/>
            <a:ext cx="8512175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 we may have Monte Carlo models for signal and background processes, so we can produce simulated data: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    →    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,...,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endParaRPr lang="en-US" altLang="en-US" i="1" baseline="-25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gives samples of “training data” with events of known type.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construct a statistic that is as close as possible to the optimal likelihood ratio 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Machine Learning).</a:t>
            </a:r>
          </a:p>
        </p:txBody>
      </p:sp>
      <p:pic>
        <p:nvPicPr>
          <p:cNvPr id="44039" name="Picture 2">
            <a:extLst>
              <a:ext uri="{FF2B5EF4-FFF2-40B4-BE49-F238E27FC236}">
                <a16:creationId xmlns:a16="http://schemas.microsoft.com/office/drawing/2014/main" id="{5CF9FA33-79C1-D24F-8E9C-CE7192CC5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000477"/>
            <a:ext cx="187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14:cNvPr>
              <p14:cNvContentPartPr/>
              <p14:nvPr/>
            </p14:nvContentPartPr>
            <p14:xfrm>
              <a:off x="129600" y="5739994"/>
              <a:ext cx="2304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35F20C-185D-F44B-95F0-5455ADB475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400" y="5723794"/>
                <a:ext cx="55440" cy="4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1487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56104" y="345622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A quick review of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253F-08FD-334B-BAE4-ABB81F270BCD}"/>
              </a:ext>
            </a:extLst>
          </p:cNvPr>
          <p:cNvSpPr txBox="1"/>
          <p:nvPr/>
        </p:nvSpPr>
        <p:spPr>
          <a:xfrm>
            <a:off x="370115" y="1208314"/>
            <a:ext cx="36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outcome of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repeatable observation)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A7E1E-845B-4141-8BE8-D0B25129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228" y="1275442"/>
            <a:ext cx="3403600" cy="73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7874-E577-274A-B3E1-80F4C3EB9C06}"/>
              </a:ext>
            </a:extLst>
          </p:cNvPr>
          <p:cNvSpPr txBox="1"/>
          <p:nvPr/>
        </p:nvSpPr>
        <p:spPr>
          <a:xfrm>
            <a:off x="312965" y="2391895"/>
            <a:ext cx="354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Subjective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hypothesis)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99999-5D30-1F40-B6C9-2D91F9D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414573"/>
            <a:ext cx="4330700" cy="52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D8755-3A18-1744-8C65-C6BA18C8C31B}"/>
              </a:ext>
            </a:extLst>
          </p:cNvPr>
          <p:cNvSpPr txBox="1"/>
          <p:nvPr/>
        </p:nvSpPr>
        <p:spPr>
          <a:xfrm>
            <a:off x="304799" y="3277577"/>
            <a:ext cx="312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probability: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E732A-39CE-DD4B-A35A-AE4118EC1458}"/>
              </a:ext>
            </a:extLst>
          </p:cNvPr>
          <p:cNvSpPr txBox="1"/>
          <p:nvPr/>
        </p:nvSpPr>
        <p:spPr>
          <a:xfrm>
            <a:off x="274865" y="5009697"/>
            <a:ext cx="36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independent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637B2-1FA4-0E44-A3BE-052EDC594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3346"/>
            <a:ext cx="27051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96383A-7277-3946-9D83-CA696BECB2B1}"/>
              </a:ext>
            </a:extLst>
          </p:cNvPr>
          <p:cNvSpPr txBox="1"/>
          <p:nvPr/>
        </p:nvSpPr>
        <p:spPr>
          <a:xfrm>
            <a:off x="315686" y="5834742"/>
            <a:ext cx="376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independent, then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3EC0EB-561D-BE45-866A-17927B7E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5680528"/>
            <a:ext cx="3403600" cy="787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0C266-C30E-D84E-AA2F-665FFBDBD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79" y="3152392"/>
            <a:ext cx="23495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F92A-D497-67E9-2948-F1B1FFABDE9D}"/>
              </a:ext>
            </a:extLst>
          </p:cNvPr>
          <p:cNvSpPr txBox="1"/>
          <p:nvPr/>
        </p:nvSpPr>
        <p:spPr>
          <a:xfrm>
            <a:off x="679904" y="4102622"/>
            <a:ext cx="255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rolling a die, outcome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1,2,...,6: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B74F-92AC-0E09-6B5C-8463176F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38" y="4138148"/>
            <a:ext cx="5007683" cy="5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4DCE4DBC-38CB-D947-88F1-3F0C118988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BD910ADA-8A18-2E46-B40C-D155E96F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82FE7C7-3578-6A4A-A139-B769F53F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2EA8D8-CEDB-5347-8DB9-5CA09D601E22}" type="slidenum">
              <a:rPr lang="en-GB" altLang="en-US" sz="1400">
                <a:solidFill>
                  <a:srgbClr val="0070C0"/>
                </a:solidFill>
              </a:rPr>
              <a:pPr/>
              <a:t>40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465CDAE4-5B74-4541-BCAB-59BBE6356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760538"/>
            <a:ext cx="44291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>
            <a:extLst>
              <a:ext uri="{FF2B5EF4-FFF2-40B4-BE49-F238E27FC236}">
                <a16:creationId xmlns:a16="http://schemas.microsoft.com/office/drawing/2014/main" id="{D3CC700C-D844-EF44-85A0-C0A3D0ABB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21150"/>
            <a:ext cx="44688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2">
            <a:extLst>
              <a:ext uri="{FF2B5EF4-FFF2-40B4-BE49-F238E27FC236}">
                <a16:creationId xmlns:a16="http://schemas.microsoft.com/office/drawing/2014/main" id="{18C00390-3F3B-7D45-B31B-961A7CB8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605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histograms</a:t>
            </a:r>
          </a:p>
        </p:txBody>
      </p:sp>
      <p:cxnSp>
        <p:nvCxnSpPr>
          <p:cNvPr id="46087" name="Straight Arrow Connector 6">
            <a:extLst>
              <a:ext uri="{FF2B5EF4-FFF2-40B4-BE49-F238E27FC236}">
                <a16:creationId xmlns:a16="http://schemas.microsoft.com/office/drawing/2014/main" id="{F87CB759-D44B-C746-B62F-41AFF4D3E9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7350" y="1366838"/>
            <a:ext cx="0" cy="3175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8" name="Straight Connector 15">
            <a:extLst>
              <a:ext uri="{FF2B5EF4-FFF2-40B4-BE49-F238E27FC236}">
                <a16:creationId xmlns:a16="http://schemas.microsoft.com/office/drawing/2014/main" id="{62EBAB4F-83E1-694F-8DE1-F9E5E1EE77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81475" y="1801813"/>
            <a:ext cx="0" cy="4170362"/>
          </a:xfrm>
          <a:prstGeom prst="line">
            <a:avLst/>
          </a:pr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9" name="TextBox 19">
            <a:extLst>
              <a:ext uri="{FF2B5EF4-FFF2-40B4-BE49-F238E27FC236}">
                <a16:creationId xmlns:a16="http://schemas.microsoft.com/office/drawing/2014/main" id="{31D4720B-6D41-3847-B38B-8EA46673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833438"/>
            <a:ext cx="4477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f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46090" name="TextBox 23">
            <a:extLst>
              <a:ext uri="{FF2B5EF4-FFF2-40B4-BE49-F238E27FC236}">
                <a16:creationId xmlns:a16="http://schemas.microsoft.com/office/drawing/2014/main" id="{EE1CB67A-3082-FB4F-B56F-65D56879F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366" y="1895786"/>
            <a:ext cx="1616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|s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6091" name="TextBox 28">
            <a:extLst>
              <a:ext uri="{FF2B5EF4-FFF2-40B4-BE49-F238E27FC236}">
                <a16:creationId xmlns:a16="http://schemas.microsoft.com/office/drawing/2014/main" id="{28DDE6EE-ABAD-DE4D-B7CD-9B489C3F1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5" y="4313693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 dirty="0">
                <a:solidFill>
                  <a:srgbClr val="0070C0"/>
                </a:solidFill>
              </a:rPr>
              <a:t>N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 ≈ </a:t>
            </a:r>
            <a:r>
              <a:rPr lang="en-US" altLang="en-US" sz="20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000" dirty="0">
                <a:solidFill>
                  <a:srgbClr val="0070C0"/>
                </a:solidFill>
              </a:rPr>
              <a:t>(</a:t>
            </a:r>
            <a:r>
              <a:rPr lang="en-US" altLang="en-US" sz="2000" i="1" dirty="0" err="1">
                <a:solidFill>
                  <a:srgbClr val="0070C0"/>
                </a:solidFill>
              </a:rPr>
              <a:t>x</a:t>
            </a:r>
            <a:r>
              <a:rPr lang="en-US" altLang="en-US" sz="2000" dirty="0" err="1">
                <a:solidFill>
                  <a:srgbClr val="0070C0"/>
                </a:solidFill>
              </a:rPr>
              <a:t>|b</a:t>
            </a:r>
            <a:r>
              <a:rPr lang="en-US" altLang="en-US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46092" name="Straight Arrow Connector 29">
            <a:extLst>
              <a:ext uri="{FF2B5EF4-FFF2-40B4-BE49-F238E27FC236}">
                <a16:creationId xmlns:a16="http://schemas.microsoft.com/office/drawing/2014/main" id="{313536DA-9ED1-7545-A7C8-E8CD1974FB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40100" y="2147888"/>
            <a:ext cx="657225" cy="7937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3" name="Straight Arrow Connector 32">
            <a:extLst>
              <a:ext uri="{FF2B5EF4-FFF2-40B4-BE49-F238E27FC236}">
                <a16:creationId xmlns:a16="http://schemas.microsoft.com/office/drawing/2014/main" id="{01971625-5D10-9549-817F-C562428E07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17888" y="4751388"/>
            <a:ext cx="658812" cy="6731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TextBox 30">
            <a:extLst>
              <a:ext uri="{FF2B5EF4-FFF2-40B4-BE49-F238E27FC236}">
                <a16:creationId xmlns:a16="http://schemas.microsoft.com/office/drawing/2014/main" id="{13776BFC-BA0E-3F42-8554-ADEF3EA4A6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2456" y="1806853"/>
            <a:ext cx="7441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5" name="TextBox 36">
            <a:extLst>
              <a:ext uri="{FF2B5EF4-FFF2-40B4-BE49-F238E27FC236}">
                <a16:creationId xmlns:a16="http://schemas.microsoft.com/office/drawing/2014/main" id="{991DF896-C1B2-6944-A57E-9BFE0375ABD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5187" y="4206360"/>
            <a:ext cx="7697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18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1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096" name="TextBox 33">
            <a:extLst>
              <a:ext uri="{FF2B5EF4-FFF2-40B4-BE49-F238E27FC236}">
                <a16:creationId xmlns:a16="http://schemas.microsoft.com/office/drawing/2014/main" id="{6AE1294B-8500-DB4B-8DFE-3E392F2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1630363"/>
            <a:ext cx="37750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possibility is to generate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and construct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histograms for both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and background.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(normalized) histogram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to approximate LR:</a:t>
            </a:r>
          </a:p>
        </p:txBody>
      </p:sp>
      <p:sp>
        <p:nvSpPr>
          <p:cNvPr id="46097" name="TextBox 40">
            <a:extLst>
              <a:ext uri="{FF2B5EF4-FFF2-40B4-BE49-F238E27FC236}">
                <a16:creationId xmlns:a16="http://schemas.microsoft.com/office/drawing/2014/main" id="{A2E983FF-9187-E545-A831-F914C599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051550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6098" name="TextBox 41">
            <a:extLst>
              <a:ext uri="{FF2B5EF4-FFF2-40B4-BE49-F238E27FC236}">
                <a16:creationId xmlns:a16="http://schemas.microsoft.com/office/drawing/2014/main" id="{650B2CD5-B04B-A84D-BF4D-BDCA61F4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3681413"/>
            <a:ext cx="28725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endParaRPr lang="en-US" altLang="en-US" sz="18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6099" name="Picture 37">
            <a:extLst>
              <a:ext uri="{FF2B5EF4-FFF2-40B4-BE49-F238E27FC236}">
                <a16:creationId xmlns:a16="http://schemas.microsoft.com/office/drawing/2014/main" id="{A5CA14F4-3FC0-3F40-AD76-4ABB0CB8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527550"/>
            <a:ext cx="2044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0" name="TextBox 45">
            <a:extLst>
              <a:ext uri="{FF2B5EF4-FFF2-40B4-BE49-F238E27FC236}">
                <a16:creationId xmlns:a16="http://schemas.microsoft.com/office/drawing/2014/main" id="{E77FDACA-395A-B547-BC3C-FF8772AC6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5472113"/>
            <a:ext cx="3320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work well for single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14:cNvPr>
              <p14:cNvContentPartPr/>
              <p14:nvPr/>
            </p14:nvContentPartPr>
            <p14:xfrm>
              <a:off x="4136400" y="2341800"/>
              <a:ext cx="70200" cy="329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6A75F51-0465-9A4A-B65D-10ADFAF5A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0200" y="2325600"/>
                <a:ext cx="102600" cy="33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05112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A69DCD42-FE42-D64A-A04B-F2B2FE369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A47D4027-A7B6-ED48-852B-CBB9899E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4th KMI School, Nagoya / Lecture 1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75B59EB3-1169-E64E-88C2-A936F227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810365C-6980-6945-B7CF-1A6948D0086E}" type="slidenum">
              <a:rPr lang="en-GB" altLang="en-US" sz="1400">
                <a:solidFill>
                  <a:srgbClr val="0070C0"/>
                </a:solidFill>
              </a:rPr>
              <a:pPr/>
              <a:t>41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27A042C0-4F2C-FD4A-8054-3DED14D6F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9842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LR from 2D-histograms</a:t>
            </a:r>
          </a:p>
        </p:txBody>
      </p:sp>
      <p:sp>
        <p:nvSpPr>
          <p:cNvPr id="48133" name="TextBox 19">
            <a:extLst>
              <a:ext uri="{FF2B5EF4-FFF2-40B4-BE49-F238E27FC236}">
                <a16:creationId xmlns:a16="http://schemas.microsoft.com/office/drawing/2014/main" id="{BD0772E5-B090-4647-BC59-ACAF26B69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660400"/>
            <a:ext cx="7707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problem has 2 variables.  Try using 2-D histograms:</a:t>
            </a:r>
          </a:p>
        </p:txBody>
      </p:sp>
      <p:pic>
        <p:nvPicPr>
          <p:cNvPr id="48134" name="Picture 3">
            <a:extLst>
              <a:ext uri="{FF2B5EF4-FFF2-40B4-BE49-F238E27FC236}">
                <a16:creationId xmlns:a16="http://schemas.microsoft.com/office/drawing/2014/main" id="{33A58C16-B040-C14D-87C5-E93986A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349375"/>
            <a:ext cx="3286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>
            <a:extLst>
              <a:ext uri="{FF2B5EF4-FFF2-40B4-BE49-F238E27FC236}">
                <a16:creationId xmlns:a16="http://schemas.microsoft.com/office/drawing/2014/main" id="{DBF5B52E-D8F6-884D-9F07-BD67B95D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358900"/>
            <a:ext cx="3319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5">
            <a:extLst>
              <a:ext uri="{FF2B5EF4-FFF2-40B4-BE49-F238E27FC236}">
                <a16:creationId xmlns:a16="http://schemas.microsoft.com/office/drawing/2014/main" id="{C35E2616-D6E6-FE47-85D0-15FFEB1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3340100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48137" name="Rectangle 24">
            <a:extLst>
              <a:ext uri="{FF2B5EF4-FFF2-40B4-BE49-F238E27FC236}">
                <a16:creationId xmlns:a16="http://schemas.microsoft.com/office/drawing/2014/main" id="{FD98CECB-A9CF-F34B-A8B1-F01E3DE1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319463"/>
            <a:ext cx="266700" cy="266700"/>
          </a:xfrm>
          <a:prstGeom prst="rect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>
              <a:solidFill>
                <a:srgbClr val="CC3300"/>
              </a:solidFill>
              <a:highlight>
                <a:srgbClr val="CC3300"/>
              </a:highlight>
            </a:endParaRPr>
          </a:p>
        </p:txBody>
      </p:sp>
      <p:sp>
        <p:nvSpPr>
          <p:cNvPr id="48138" name="TextBox 8">
            <a:extLst>
              <a:ext uri="{FF2B5EF4-FFF2-40B4-BE49-F238E27FC236}">
                <a16:creationId xmlns:a16="http://schemas.microsoft.com/office/drawing/2014/main" id="{758F814C-1885-DB41-AD3F-DDD634608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703763"/>
            <a:ext cx="8286243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pdfs using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x,y|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corresponding cells.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want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each variable, then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-dimensions we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cells; can’t generate enough training data to populate.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Histogram method usually not usable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1 dimension.</a:t>
            </a:r>
          </a:p>
        </p:txBody>
      </p:sp>
      <p:cxnSp>
        <p:nvCxnSpPr>
          <p:cNvPr id="48139" name="Straight Arrow Connector 26">
            <a:extLst>
              <a:ext uri="{FF2B5EF4-FFF2-40B4-BE49-F238E27FC236}">
                <a16:creationId xmlns:a16="http://schemas.microsoft.com/office/drawing/2014/main" id="{4A1E8C9A-A5D5-114D-938D-5FD550B6C3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06700" y="3636963"/>
            <a:ext cx="752475" cy="109855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40" name="Straight Arrow Connector 31">
            <a:extLst>
              <a:ext uri="{FF2B5EF4-FFF2-40B4-BE49-F238E27FC236}">
                <a16:creationId xmlns:a16="http://schemas.microsoft.com/office/drawing/2014/main" id="{D3D7DE27-B7B0-C747-B6A7-8172059AF2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67325" y="3700463"/>
            <a:ext cx="815975" cy="100330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1" name="TextBox 16">
            <a:extLst>
              <a:ext uri="{FF2B5EF4-FFF2-40B4-BE49-F238E27FC236}">
                <a16:creationId xmlns:a16="http://schemas.microsoft.com/office/drawing/2014/main" id="{EAC1DDE3-A476-DF45-BCC8-4D0522BC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257425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sp>
        <p:nvSpPr>
          <p:cNvPr id="48142" name="TextBox 35">
            <a:extLst>
              <a:ext uri="{FF2B5EF4-FFF2-40B4-BE49-F238E27FC236}">
                <a16:creationId xmlns:a16="http://schemas.microsoft.com/office/drawing/2014/main" id="{9122D20B-7AC0-714E-8251-77506BA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975" y="2254250"/>
            <a:ext cx="1079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back-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</a:p>
        </p:txBody>
      </p:sp>
    </p:spTree>
    <p:extLst>
      <p:ext uri="{BB962C8B-B14F-4D97-AF65-F5344CB8AC3E}">
        <p14:creationId xmlns:p14="http://schemas.microsoft.com/office/powerpoint/2010/main" val="17211153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BD0DFB23-BD11-7D4C-916D-7D9211BEF2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5323D170-848E-3D46-AACD-84A8B77A1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74FB9DB1-73C3-294C-9D6F-7AAD7CCD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1E84D-4739-704C-86C4-50BA52284703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C01D985B-529F-0343-BA83-518562C1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95263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for multivariate analysis</a:t>
            </a:r>
          </a:p>
        </p:txBody>
      </p:sp>
      <p:sp>
        <p:nvSpPr>
          <p:cNvPr id="50181" name="TextBox 1">
            <a:extLst>
              <a:ext uri="{FF2B5EF4-FFF2-40B4-BE49-F238E27FC236}">
                <a16:creationId xmlns:a16="http://schemas.microsoft.com/office/drawing/2014/main" id="{91A38318-D01F-7A42-9B9B-4CB44F71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1041400"/>
            <a:ext cx="85439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gives optimal answer, but cannot be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directly, because we usually don’t have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method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bins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variables requires that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estimate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(the values of the pdfs in each cell),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this is rarely practical.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compromise solution is to assume a certain functional form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test statistic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fewer parameters; determine them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(using MC) to give best separation between signal and background.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try to estimate the probability densities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(with something better than histograms) and use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pdfs to construct an approximate likelihood ratio.</a:t>
            </a:r>
          </a:p>
        </p:txBody>
      </p:sp>
    </p:spTree>
    <p:extLst>
      <p:ext uri="{BB962C8B-B14F-4D97-AF65-F5344CB8AC3E}">
        <p14:creationId xmlns:p14="http://schemas.microsoft.com/office/powerpoint/2010/main" val="233597545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3">
            <a:extLst>
              <a:ext uri="{FF2B5EF4-FFF2-40B4-BE49-F238E27FC236}">
                <a16:creationId xmlns:a16="http://schemas.microsoft.com/office/drawing/2014/main" id="{CA5198B9-119A-164C-8E0D-EB3A60FAD5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52226" name="Footer Placeholder 4">
            <a:extLst>
              <a:ext uri="{FF2B5EF4-FFF2-40B4-BE49-F238E27FC236}">
                <a16:creationId xmlns:a16="http://schemas.microsoft.com/office/drawing/2014/main" id="{B726DDB4-2E5C-D140-BF19-655C29DC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7" name="Slide Number Placeholder 5">
            <a:extLst>
              <a:ext uri="{FF2B5EF4-FFF2-40B4-BE49-F238E27FC236}">
                <a16:creationId xmlns:a16="http://schemas.microsoft.com/office/drawing/2014/main" id="{9E295E86-76C0-E340-B586-3C757A29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77DBB7-3CD3-A24B-8BCD-E19B187CA05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CECE15E-647E-884D-9AF0-1B035E097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032" y="368753"/>
            <a:ext cx="8535309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Multivariate methods    (Machine Learning)</a:t>
            </a: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22E2DDB7-2E06-864B-8DC0-B454C8C50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66" y="1068160"/>
            <a:ext cx="4689874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new (and some old) methods: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discriminant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(Deep) Neural Networks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Kernel density methods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Support Vector Machines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Decision trees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Boosting</a:t>
            </a:r>
          </a:p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Bagging	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58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22" y="80967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35429" y="766771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R.L. Workman et al. (Particle Data Group), 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083C01 (2022);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19856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1425C39E-E55E-CA49-A2C2-C018DE7E4ADE}"/>
              </a:ext>
            </a:extLst>
          </p:cNvPr>
          <p:cNvSpPr txBox="1">
            <a:spLocks noChangeArrowheads="1"/>
          </p:cNvSpPr>
          <p:nvPr/>
        </p:nvSpPr>
        <p:spPr>
          <a:xfrm>
            <a:off x="777876" y="160565"/>
            <a:ext cx="716869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Bayes’ theorem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AB28B-43A7-6943-BFBE-BF177010FA4D}"/>
              </a:ext>
            </a:extLst>
          </p:cNvPr>
          <p:cNvSpPr txBox="1"/>
          <p:nvPr/>
        </p:nvSpPr>
        <p:spPr>
          <a:xfrm>
            <a:off x="402772" y="783769"/>
            <a:ext cx="568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definition of conditional probability and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54F1C-9D10-4549-A245-AD5BDEEA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472" y="745669"/>
            <a:ext cx="2565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96133-5C7F-1D45-AE21-C95722A7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80" y="1347108"/>
            <a:ext cx="2755900" cy="723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98402-18B0-724B-BA1F-FEDCC2CAC7C8}"/>
              </a:ext>
            </a:extLst>
          </p:cNvPr>
          <p:cNvSpPr txBox="1"/>
          <p:nvPr/>
        </p:nvSpPr>
        <p:spPr>
          <a:xfrm>
            <a:off x="1001487" y="150222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7B93E-9876-7F4B-BAB4-B9A09CECFECA}"/>
              </a:ext>
            </a:extLst>
          </p:cNvPr>
          <p:cNvSpPr txBox="1"/>
          <p:nvPr/>
        </p:nvSpPr>
        <p:spPr>
          <a:xfrm>
            <a:off x="4724401" y="1502228"/>
            <a:ext cx="254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(Bayes’ theorem)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258B1-B22F-4147-8A01-EBC1BFF02C81}"/>
              </a:ext>
            </a:extLst>
          </p:cNvPr>
          <p:cNvSpPr txBox="1"/>
          <p:nvPr/>
        </p:nvSpPr>
        <p:spPr>
          <a:xfrm>
            <a:off x="424545" y="2405745"/>
            <a:ext cx="460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set of all outcomes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∪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disjoint, then law of total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8BFF2-F3AC-0848-8530-C79A665A4055}"/>
              </a:ext>
            </a:extLst>
          </p:cNvPr>
          <p:cNvSpPr txBox="1"/>
          <p:nvPr/>
        </p:nvSpPr>
        <p:spPr>
          <a:xfrm>
            <a:off x="413659" y="4778830"/>
            <a:ext cx="42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Bayes’ theorem becomes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177D94-2393-CD47-B3D6-AF18E833C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586" y="4657272"/>
            <a:ext cx="3276600" cy="78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43BF2A-D216-8C46-B7B9-931050B2001B}"/>
              </a:ext>
            </a:extLst>
          </p:cNvPr>
          <p:cNvSpPr txBox="1"/>
          <p:nvPr/>
        </p:nvSpPr>
        <p:spPr>
          <a:xfrm>
            <a:off x="402771" y="5617029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holds regardless of how probability is interpreted (frequency, degree of belief...).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84DA0D-E614-2940-BCF3-24BFF779B75E}"/>
              </a:ext>
            </a:extLst>
          </p:cNvPr>
          <p:cNvGrpSpPr/>
          <p:nvPr/>
        </p:nvGrpSpPr>
        <p:grpSpPr>
          <a:xfrm>
            <a:off x="5084654" y="2171858"/>
            <a:ext cx="3127463" cy="1911667"/>
            <a:chOff x="5298080" y="2249261"/>
            <a:chExt cx="3127463" cy="1911667"/>
          </a:xfrm>
        </p:grpSpPr>
        <p:pic>
          <p:nvPicPr>
            <p:cNvPr id="17" name="Picture 18" descr="subsets">
              <a:extLst>
                <a:ext uri="{FF2B5EF4-FFF2-40B4-BE49-F238E27FC236}">
                  <a16:creationId xmlns:a16="http://schemas.microsoft.com/office/drawing/2014/main" id="{4F81149A-6544-8841-A4EB-27A62BDE6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152" y="2507136"/>
              <a:ext cx="2409639" cy="160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589D1A39-D9A4-C841-9188-837D3F8D0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427" y="3853151"/>
              <a:ext cx="655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r>
                <a:rPr lang="en-US" altLang="en-US" sz="1400" dirty="0"/>
                <a:t> ∩ </a:t>
              </a: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37D76241-B5E1-F04F-A998-C9E7F55FFB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483" y="3389788"/>
              <a:ext cx="4710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A</a:t>
              </a:r>
              <a:r>
                <a:rPr lang="en-US" altLang="en-US" sz="1400" i="1" baseline="-25000" dirty="0"/>
                <a:t>i</a:t>
              </a:r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62FDDB47-DAB5-1340-86E7-D4F261EF3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384" y="2249261"/>
              <a:ext cx="29367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/>
                <a:t>B</a:t>
              </a:r>
              <a:endParaRPr lang="en-US" altLang="en-US" sz="1400" i="1" baseline="-25000" dirty="0"/>
            </a:p>
          </p:txBody>
        </p:sp>
        <p:sp>
          <p:nvSpPr>
            <p:cNvPr id="29" name="Text Box 22">
              <a:extLst>
                <a:ext uri="{FF2B5EF4-FFF2-40B4-BE49-F238E27FC236}">
                  <a16:creationId xmlns:a16="http://schemas.microsoft.com/office/drawing/2014/main" id="{35AF0EF0-67D3-4F4B-98D1-85EBD24D9D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8080" y="2901632"/>
              <a:ext cx="2744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i="1" dirty="0">
                  <a:cs typeface="Times New Roman" panose="02020603050405020304" pitchFamily="18" charset="0"/>
                </a:rPr>
                <a:t>S</a:t>
              </a:r>
              <a:endParaRPr lang="en-US" altLang="en-US" sz="1400" i="1" baseline="-250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4D1166-F759-4B4F-20ED-8C02999FC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32" y="3765063"/>
            <a:ext cx="482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9396F9-B626-C146-A63C-A8614DF849DA}"/>
              </a:ext>
            </a:extLst>
          </p:cNvPr>
          <p:cNvSpPr txBox="1">
            <a:spLocks noChangeArrowheads="1"/>
          </p:cNvSpPr>
          <p:nvPr/>
        </p:nvSpPr>
        <p:spPr>
          <a:xfrm>
            <a:off x="1929380" y="147753"/>
            <a:ext cx="48563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Uniform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A8939E8-030F-7E4A-A1A7-7B5A2434A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60439"/>
            <a:ext cx="789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Consider a continuous r.v.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with </a:t>
            </a:r>
            <a:r>
              <a:rPr lang="en-US" altLang="en-US" sz="2400">
                <a:solidFill>
                  <a:schemeClr val="bg1"/>
                </a:solidFill>
                <a:latin typeface="Symbol" pitchFamily="2" charset="2"/>
              </a:rPr>
              <a:t>-</a:t>
            </a:r>
            <a:r>
              <a:rPr lang="en-US" altLang="en-US" sz="2400">
                <a:solidFill>
                  <a:schemeClr val="bg1"/>
                </a:solidFill>
              </a:rPr>
              <a:t>∞ &lt; </a:t>
            </a: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&lt; ∞ .  Uniform pdf is:</a:t>
            </a:r>
          </a:p>
        </p:txBody>
      </p:sp>
      <p:pic>
        <p:nvPicPr>
          <p:cNvPr id="8" name="Picture 6" descr="uniform_pdf">
            <a:extLst>
              <a:ext uri="{FF2B5EF4-FFF2-40B4-BE49-F238E27FC236}">
                <a16:creationId xmlns:a16="http://schemas.microsoft.com/office/drawing/2014/main" id="{7D2A09C7-6CEB-A24E-98D9-B94E2BD2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52068"/>
            <a:ext cx="34940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7A70D0E7-DFB0-DC47-854B-A14296B890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17143"/>
            <a:ext cx="39497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69F304D5-E926-C246-A3DB-C332B75A17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453364"/>
            <a:ext cx="220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txp_fig">
            <a:extLst>
              <a:ext uri="{FF2B5EF4-FFF2-40B4-BE49-F238E27FC236}">
                <a16:creationId xmlns:a16="http://schemas.microsoft.com/office/drawing/2014/main" id="{F8AB42AB-1DC5-3D45-A953-F8336794552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4" y="3375702"/>
            <a:ext cx="24653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9A52A-4625-0C47-AD97-AE1DA5DE8797}"/>
              </a:ext>
            </a:extLst>
          </p:cNvPr>
          <p:cNvSpPr txBox="1"/>
          <p:nvPr/>
        </p:nvSpPr>
        <p:spPr>
          <a:xfrm>
            <a:off x="658581" y="4254342"/>
            <a:ext cx="76315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Notation:  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a uniform distribution between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as:	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U[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7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0485A1-8050-864B-B811-B8F2B368C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3" y="2722553"/>
            <a:ext cx="4287125" cy="374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68E5A90-A4CC-2D4A-BB26-5B1FAB35D795}"/>
              </a:ext>
            </a:extLst>
          </p:cNvPr>
          <p:cNvSpPr txBox="1">
            <a:spLocks noChangeArrowheads="1"/>
          </p:cNvSpPr>
          <p:nvPr/>
        </p:nvSpPr>
        <p:spPr>
          <a:xfrm>
            <a:off x="1481908" y="167198"/>
            <a:ext cx="590141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Exponential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45E1EC2-1B1E-AF4F-A48F-40DD93002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87639"/>
            <a:ext cx="735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exponential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defined by: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472E0D4D-859C-BC4B-92A3-7445D91A140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" y="1609271"/>
            <a:ext cx="37417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9CAB0DB7-2610-5E44-A82E-0D5051889E9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2865098"/>
            <a:ext cx="1136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06F7CF31-C4F2-344D-B54E-DF6E758A69F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83" y="3777344"/>
            <a:ext cx="1289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21C81C-6D41-6B43-851A-81BAB71D090E}"/>
              </a:ext>
            </a:extLst>
          </p:cNvPr>
          <p:cNvSpPr txBox="1">
            <a:spLocks noChangeArrowheads="1"/>
          </p:cNvSpPr>
          <p:nvPr/>
        </p:nvSpPr>
        <p:spPr>
          <a:xfrm>
            <a:off x="1852613" y="225540"/>
            <a:ext cx="605041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Gaussian (normal)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2E8C27C-DBF8-A44E-A366-5737768A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890588"/>
            <a:ext cx="795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Gaussian (normal) pdf for a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defined by: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9E8FE88C-BA27-C448-9021-13A9B8D6B92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411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B7973F0B-9EF2-4A47-9358-BADCF3382ED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652713"/>
            <a:ext cx="1192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DF23310F-CDEA-F446-8B76-815417F1434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39433"/>
            <a:ext cx="1330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699E457-8C0E-F947-817A-C03F0D49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267200"/>
            <a:ext cx="384923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often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denote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mean, variance of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not only Gaussian.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D9A5901-8289-F44F-B587-F50E50EB6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0" y="2354365"/>
            <a:ext cx="4345440" cy="38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17D602-E026-4042-B83E-FAB2D5DFC35C}"/>
              </a:ext>
            </a:extLst>
          </p:cNvPr>
          <p:cNvSpPr txBox="1">
            <a:spLocks noChangeArrowheads="1"/>
          </p:cNvSpPr>
          <p:nvPr/>
        </p:nvSpPr>
        <p:spPr>
          <a:xfrm>
            <a:off x="1392237" y="198438"/>
            <a:ext cx="6192838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Multivariate Gaussian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7FE2337-95D8-544E-BEB3-B7B6C2300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5231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Multivariate Gaussian pdf for the vector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0F9B07F8-573F-1341-961F-E9F324B817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6" y="1018041"/>
            <a:ext cx="2382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181CACF-A0CF-3A4D-B892-48DF6A976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639560"/>
            <a:ext cx="2705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column vectors,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6E79468-7A6E-4D4F-A73E-31A56A8A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2618922"/>
            <a:ext cx="3746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transpose (row) vectors, 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A7251B-026F-394C-978A-16EAEF2F67C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91" y="3530147"/>
            <a:ext cx="4297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5250B548-EA2A-9D43-839C-147F1D0E58A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60210"/>
            <a:ext cx="566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14948979-DE93-854B-96A9-619ADDA35C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691947"/>
            <a:ext cx="9128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AB88D2-36BD-7B4F-99EC-72208D58F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28549"/>
            <a:ext cx="7148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21AF4-FF51-DC4F-AF38-68C1986EA1C1}"/>
              </a:ext>
            </a:extLst>
          </p:cNvPr>
          <p:cNvSpPr txBox="1"/>
          <p:nvPr/>
        </p:nvSpPr>
        <p:spPr>
          <a:xfrm>
            <a:off x="571500" y="424717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 of each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Gaussian with mean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standard deviation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50CB92-8CBC-4941-B3B7-6629852D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9" y="3110059"/>
            <a:ext cx="4055003" cy="30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D78A43-ECF0-D64C-9759-E9F7842237E1}"/>
              </a:ext>
            </a:extLst>
          </p:cNvPr>
          <p:cNvSpPr txBox="1"/>
          <p:nvPr/>
        </p:nvSpPr>
        <p:spPr>
          <a:xfrm>
            <a:off x="2300460" y="70047"/>
            <a:ext cx="6843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en.wikipedia.org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/wiki/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Multivariate_normal_distribution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2615D-28A2-574D-B2E0-F611FD0B6E6F}"/>
              </a:ext>
            </a:extLst>
          </p:cNvPr>
          <p:cNvSpPr txBox="1"/>
          <p:nvPr/>
        </p:nvSpPr>
        <p:spPr>
          <a:xfrm>
            <a:off x="1295706" y="551795"/>
            <a:ext cx="6665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Two-dimensional Gaussian distribution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191739B6-68FC-C04D-90EC-A25661D3D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1" y="3259470"/>
            <a:ext cx="3756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]/(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the correlation coefficient.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A2E4AAF-E5F2-864D-A278-F27C3C66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" y="1277498"/>
            <a:ext cx="83693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e Placeholder 3">
            <a:extLst>
              <a:ext uri="{FF2B5EF4-FFF2-40B4-BE49-F238E27FC236}">
                <a16:creationId xmlns:a16="http://schemas.microsoft.com/office/drawing/2014/main" id="{52A510D1-1B19-E24F-92AD-5EBC7AE677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F009BA0F-444D-C848-959C-C31F0838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6E4EF2CD-F53F-7E41-B7BF-44D037DD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1F1F9C-A898-F742-B83E-A373297F64A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16A63228-2AF7-534F-A4DE-3999C9AC5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93" y="216635"/>
            <a:ext cx="49688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Chi-square (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χ</a:t>
            </a:r>
            <a:r>
              <a:rPr lang="en-GB" altLang="en-US" sz="3200" baseline="300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2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) distribution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2D57219E-F6DD-5D46-B134-782B136C5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805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chi-square pdf for the continuous r.v.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0) is defined by</a:t>
            </a:r>
          </a:p>
        </p:txBody>
      </p:sp>
      <p:pic>
        <p:nvPicPr>
          <p:cNvPr id="64518" name="Picture 6" descr="fig_2_7">
            <a:extLst>
              <a:ext uri="{FF2B5EF4-FFF2-40B4-BE49-F238E27FC236}">
                <a16:creationId xmlns:a16="http://schemas.microsoft.com/office/drawing/2014/main" id="{5F2B2146-57A1-AD41-9E5C-BB26F6C0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5750"/>
            <a:ext cx="327660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txp_fig">
            <a:extLst>
              <a:ext uri="{FF2B5EF4-FFF2-40B4-BE49-F238E27FC236}">
                <a16:creationId xmlns:a16="http://schemas.microsoft.com/office/drawing/2014/main" id="{30BBF1A4-5FD1-2A4A-BAB1-8A58541235A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7350"/>
            <a:ext cx="451643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extLst>
              <a:ext uri="{FF2B5EF4-FFF2-40B4-BE49-F238E27FC236}">
                <a16:creationId xmlns:a16="http://schemas.microsoft.com/office/drawing/2014/main" id="{D27D9EC8-E83F-DD41-B0ED-9C98691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2565400"/>
            <a:ext cx="46410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 2, ... =  number of ‘degrees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freedom’ (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4521" name="Picture 9" descr="txp_fig">
            <a:extLst>
              <a:ext uri="{FF2B5EF4-FFF2-40B4-BE49-F238E27FC236}">
                <a16:creationId xmlns:a16="http://schemas.microsoft.com/office/drawing/2014/main" id="{B7AD9A82-F7E5-3249-A8B5-85FF423FDE0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584575"/>
            <a:ext cx="3192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0">
            <a:extLst>
              <a:ext uri="{FF2B5EF4-FFF2-40B4-BE49-F238E27FC236}">
                <a16:creationId xmlns:a16="http://schemas.microsoft.com/office/drawing/2014/main" id="{BCD4D26C-D807-774F-B980-BDAE1180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06888"/>
            <a:ext cx="8069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independent Gaussian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1, ...,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i="1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64523" name="Picture 11" descr="txp_fig">
            <a:extLst>
              <a:ext uri="{FF2B5EF4-FFF2-40B4-BE49-F238E27FC236}">
                <a16:creationId xmlns:a16="http://schemas.microsoft.com/office/drawing/2014/main" id="{98326906-B98C-334C-9489-F258A4B29E8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86325"/>
            <a:ext cx="23780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4" name="Text Box 12">
            <a:extLst>
              <a:ext uri="{FF2B5EF4-FFF2-40B4-BE49-F238E27FC236}">
                <a16:creationId xmlns:a16="http://schemas.microsoft.com/office/drawing/2014/main" id="{7D7AC2FE-D383-7D44-8AD7-F13C869E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663" y="50276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pdf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F5B40540-2160-4949-9BD6-797DFE25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81663"/>
            <a:ext cx="81131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goodness-of-fit test variable especially in conjunction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method of least squares.</a:t>
            </a:r>
          </a:p>
        </p:txBody>
      </p:sp>
    </p:spTree>
    <p:extLst>
      <p:ext uri="{BB962C8B-B14F-4D97-AF65-F5344CB8AC3E}">
        <p14:creationId xmlns:p14="http://schemas.microsoft.com/office/powerpoint/2010/main" val="3883364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e Placeholder 3">
            <a:extLst>
              <a:ext uri="{FF2B5EF4-FFF2-40B4-BE49-F238E27FC236}">
                <a16:creationId xmlns:a16="http://schemas.microsoft.com/office/drawing/2014/main" id="{B1CE304D-E1E8-AD42-BC68-A8C81B6D6D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8" name="Footer Placeholder 4">
            <a:extLst>
              <a:ext uri="{FF2B5EF4-FFF2-40B4-BE49-F238E27FC236}">
                <a16:creationId xmlns:a16="http://schemas.microsoft.com/office/drawing/2014/main" id="{7CD7D577-6CCF-E84B-AB2F-67F39EA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08360FB-96A3-0644-85FB-6676B5B3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DACFA0-AA3D-AE40-9CB4-FB1C0177872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64CCCE3B-F08A-0148-B86A-43C533E41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531" y="225879"/>
            <a:ext cx="6264275" cy="358775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Cauchy (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Breit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-Wigner) distribution</a:t>
            </a:r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B65435B2-A042-8B45-9C77-C7DB4270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8050"/>
            <a:ext cx="747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-Wigner pdf for the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</a:t>
            </a:r>
          </a:p>
        </p:txBody>
      </p:sp>
      <p:pic>
        <p:nvPicPr>
          <p:cNvPr id="65542" name="Picture 6" descr="fig_2_8">
            <a:extLst>
              <a:ext uri="{FF2B5EF4-FFF2-40B4-BE49-F238E27FC236}">
                <a16:creationId xmlns:a16="http://schemas.microsoft.com/office/drawing/2014/main" id="{E4309269-F7D4-384E-BED2-8AECC1FDF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14" y="1895807"/>
            <a:ext cx="3646261" cy="32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txp_fig">
            <a:extLst>
              <a:ext uri="{FF2B5EF4-FFF2-40B4-BE49-F238E27FC236}">
                <a16:creationId xmlns:a16="http://schemas.microsoft.com/office/drawing/2014/main" id="{0B4CF606-B16F-164E-89DE-985CF4E029C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734492"/>
            <a:ext cx="43497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8">
            <a:extLst>
              <a:ext uri="{FF2B5EF4-FFF2-40B4-BE49-F238E27FC236}">
                <a16:creationId xmlns:a16="http://schemas.microsoft.com/office/drawing/2014/main" id="{4EA998CC-D577-1749-814E-74414F2E4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684463"/>
            <a:ext cx="4169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 2,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the Cauchy pdf.)</a:t>
            </a: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E6AB85CE-1394-7340-8706-1B2A67294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21075"/>
            <a:ext cx="43465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well defined,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 →</a:t>
            </a:r>
            <a:r>
              <a:rPr lang="ru-RU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 (most probable value)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 width at half maximum</a:t>
            </a:r>
          </a:p>
        </p:txBody>
      </p:sp>
      <p:sp>
        <p:nvSpPr>
          <p:cNvPr id="65546" name="Text Box 10">
            <a:extLst>
              <a:ext uri="{FF2B5EF4-FFF2-40B4-BE49-F238E27FC236}">
                <a16:creationId xmlns:a16="http://schemas.microsoft.com/office/drawing/2014/main" id="{075C39EE-180B-CD41-BDE6-094203C6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268913"/>
            <a:ext cx="6938962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Example:  mass of resonance particle, e.g. </a:t>
            </a:r>
            <a:r>
              <a:rPr lang="el-GR" altLang="en-US" sz="2400" dirty="0"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cs typeface="Times New Roman" panose="02020603050405020304" pitchFamily="18" charset="0"/>
              </a:rPr>
              <a:t>, K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*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l-GR" altLang="en-US" sz="2400" dirty="0">
                <a:cs typeface="Times New Roman" panose="02020603050405020304" pitchFamily="18" charset="0"/>
              </a:rPr>
              <a:t>φ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dirty="0">
                <a:cs typeface="Times New Roman" panose="02020603050405020304" pitchFamily="18" charset="0"/>
              </a:rPr>
              <a:t>Γ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decay rate (inverse of mean lifetime)</a:t>
            </a:r>
          </a:p>
        </p:txBody>
      </p:sp>
    </p:spTree>
    <p:extLst>
      <p:ext uri="{BB962C8B-B14F-4D97-AF65-F5344CB8AC3E}">
        <p14:creationId xmlns:p14="http://schemas.microsoft.com/office/powerpoint/2010/main" val="388895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>
            <a:extLst>
              <a:ext uri="{FF2B5EF4-FFF2-40B4-BE49-F238E27FC236}">
                <a16:creationId xmlns:a16="http://schemas.microsoft.com/office/drawing/2014/main" id="{2269C639-CC70-9E4C-870F-57DD5BA7A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F1C58ACB-6C0A-D047-9F22-B26F27A7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73C42A81-6362-8247-A8E7-5A5D13BE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DD5B35-A52F-9647-879D-1E3687990C8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4099851F-4597-174C-BCA8-BC221A8C8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699" y="212727"/>
            <a:ext cx="4800601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49470094-D882-8141-9B0A-4A6E262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01700"/>
            <a:ext cx="8070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charged particle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traversing a layer of matter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thickness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energy loss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the Landau pdf:</a:t>
            </a:r>
          </a:p>
        </p:txBody>
      </p:sp>
      <p:pic>
        <p:nvPicPr>
          <p:cNvPr id="66566" name="Picture 6" descr="txp_fig">
            <a:extLst>
              <a:ext uri="{FF2B5EF4-FFF2-40B4-BE49-F238E27FC236}">
                <a16:creationId xmlns:a16="http://schemas.microsoft.com/office/drawing/2014/main" id="{DF15D8F8-A409-8F40-BC33-CE7AD675222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916113"/>
            <a:ext cx="242411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txp_fig">
            <a:extLst>
              <a:ext uri="{FF2B5EF4-FFF2-40B4-BE49-F238E27FC236}">
                <a16:creationId xmlns:a16="http://schemas.microsoft.com/office/drawing/2014/main" id="{32BE0062-5889-FF46-9532-4FA4F24FE77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87650"/>
            <a:ext cx="55133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txp_fig">
            <a:extLst>
              <a:ext uri="{FF2B5EF4-FFF2-40B4-BE49-F238E27FC236}">
                <a16:creationId xmlns:a16="http://schemas.microsoft.com/office/drawing/2014/main" id="{D7265299-0F40-7046-80A2-ACB6D6A83AC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651250"/>
            <a:ext cx="425291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txp_fig">
            <a:extLst>
              <a:ext uri="{FF2B5EF4-FFF2-40B4-BE49-F238E27FC236}">
                <a16:creationId xmlns:a16="http://schemas.microsoft.com/office/drawing/2014/main" id="{23DCF266-27A7-E445-B858-B5C1A78B41D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4583113"/>
            <a:ext cx="3171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txp_fig">
            <a:extLst>
              <a:ext uri="{FF2B5EF4-FFF2-40B4-BE49-F238E27FC236}">
                <a16:creationId xmlns:a16="http://schemas.microsoft.com/office/drawing/2014/main" id="{703B1BD3-B331-8040-9D58-D5E4B923C12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4578350"/>
            <a:ext cx="2286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84A5B184-B05C-DE4A-9047-6C3F0773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5610225"/>
            <a:ext cx="792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Landau, J. Phys. USSR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(1944) 201; see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Allison and J. Cobb, Ann. Rev. Nucl. Part. Sci. </a:t>
            </a:r>
            <a:r>
              <a:rPr lang="en-US" altLang="en-US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(1980) 253.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AE72BA36-E1E3-4C40-A5C8-D73EDCB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1963738"/>
            <a:ext cx="576262" cy="1366837"/>
          </a:xfrm>
          <a:prstGeom prst="rect">
            <a:avLst/>
          </a:prstGeom>
          <a:solidFill>
            <a:schemeClr val="bg1">
              <a:lumMod val="75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C064C12E-C42A-CB4D-9A61-9BCF32AB1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2611438"/>
            <a:ext cx="12954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4" name="Text Box 14">
            <a:extLst>
              <a:ext uri="{FF2B5EF4-FFF2-40B4-BE49-F238E27FC236}">
                <a16:creationId xmlns:a16="http://schemas.microsoft.com/office/drawing/2014/main" id="{CAA09D8D-81D1-C14F-B400-4DE2CA84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336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+ - + - </a:t>
            </a: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D8D5BE16-1FF4-E84C-A905-8E6DDEB4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590800"/>
            <a:ext cx="684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C3300"/>
                </a:solidFill>
                <a:cs typeface="Times New Roman" panose="02020603050405020304" pitchFamily="18" charset="0"/>
              </a:rPr>
              <a:t>- + - + </a:t>
            </a:r>
          </a:p>
        </p:txBody>
      </p:sp>
      <p:sp>
        <p:nvSpPr>
          <p:cNvPr id="66576" name="Text Box 16">
            <a:extLst>
              <a:ext uri="{FF2B5EF4-FFF2-40B4-BE49-F238E27FC236}">
                <a16:creationId xmlns:a16="http://schemas.microsoft.com/office/drawing/2014/main" id="{42473EA4-3833-A242-9B59-B464238C1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346325"/>
            <a:ext cx="346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6577" name="Line 17">
            <a:extLst>
              <a:ext uri="{FF2B5EF4-FFF2-40B4-BE49-F238E27FC236}">
                <a16:creationId xmlns:a16="http://schemas.microsoft.com/office/drawing/2014/main" id="{963BEAAA-3407-8E44-B0B7-C710708A1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8" name="Line 18">
            <a:extLst>
              <a:ext uri="{FF2B5EF4-FFF2-40B4-BE49-F238E27FC236}">
                <a16:creationId xmlns:a16="http://schemas.microsoft.com/office/drawing/2014/main" id="{DA8065C7-D5E3-B14B-BD47-9D3B30A6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1300" y="3403600"/>
            <a:ext cx="0" cy="292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79" name="Text Box 19">
            <a:extLst>
              <a:ext uri="{FF2B5EF4-FFF2-40B4-BE49-F238E27FC236}">
                <a16:creationId xmlns:a16="http://schemas.microsoft.com/office/drawing/2014/main" id="{00208C75-FA64-F14E-8189-3E71015A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925" y="3343275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29583B0-EE9A-9046-BE1D-8C72262EB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5560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1" name="Line 21">
            <a:extLst>
              <a:ext uri="{FF2B5EF4-FFF2-40B4-BE49-F238E27FC236}">
                <a16:creationId xmlns:a16="http://schemas.microsoft.com/office/drawing/2014/main" id="{806EF08F-ABFF-3647-B8D1-A67F34F256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61300" y="3568700"/>
            <a:ext cx="279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A0863EE8-8E12-084F-BD43-3F73931EF0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1600" y="2095500"/>
            <a:ext cx="393700" cy="2413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56737907-2D4C-0945-8252-1A306E98D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025" y="1711325"/>
            <a:ext cx="365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Δ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29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0E5EA451-44E1-B746-A714-3CBE2A4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936625"/>
            <a:ext cx="463232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Date Placeholder 3">
            <a:extLst>
              <a:ext uri="{FF2B5EF4-FFF2-40B4-BE49-F238E27FC236}">
                <a16:creationId xmlns:a16="http://schemas.microsoft.com/office/drawing/2014/main" id="{538DD0F5-BD59-7841-81CE-B5047D1E70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7" name="Footer Placeholder 4">
            <a:extLst>
              <a:ext uri="{FF2B5EF4-FFF2-40B4-BE49-F238E27FC236}">
                <a16:creationId xmlns:a16="http://schemas.microsoft.com/office/drawing/2014/main" id="{8761018E-50D2-D944-9FB1-848F799E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8" name="Slide Number Placeholder 5">
            <a:extLst>
              <a:ext uri="{FF2B5EF4-FFF2-40B4-BE49-F238E27FC236}">
                <a16:creationId xmlns:a16="http://schemas.microsoft.com/office/drawing/2014/main" id="{D60DCCB7-C003-854E-8581-0BB4A61F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EA0963-4C2B-9E42-AAC3-5FB6E112210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Rectangle 2">
            <a:extLst>
              <a:ext uri="{FF2B5EF4-FFF2-40B4-BE49-F238E27FC236}">
                <a16:creationId xmlns:a16="http://schemas.microsoft.com/office/drawing/2014/main" id="{16F90E62-46E5-7240-B744-FB056493DA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588" y="202747"/>
            <a:ext cx="46037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Landau distribution  (2)</a:t>
            </a: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0689E74E-1175-554C-8000-64D03F70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628775"/>
            <a:ext cx="283763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‘Landau tail’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all moments </a:t>
            </a:r>
            <a:r>
              <a:rPr lang="en-US" altLang="en-US" sz="2400" dirty="0">
                <a:cs typeface="Times New Roman" panose="02020603050405020304" pitchFamily="18" charset="0"/>
              </a:rPr>
              <a:t>∞</a:t>
            </a: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169A6DC4-5161-FA45-A78D-83B9657C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3789363"/>
            <a:ext cx="297350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 (most probable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value) sensitive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particle i.d.</a:t>
            </a:r>
          </a:p>
        </p:txBody>
      </p:sp>
    </p:spTree>
    <p:extLst>
      <p:ext uri="{BB962C8B-B14F-4D97-AF65-F5344CB8AC3E}">
        <p14:creationId xmlns:p14="http://schemas.microsoft.com/office/powerpoint/2010/main" val="3305294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e Placeholder 3">
            <a:extLst>
              <a:ext uri="{FF2B5EF4-FFF2-40B4-BE49-F238E27FC236}">
                <a16:creationId xmlns:a16="http://schemas.microsoft.com/office/drawing/2014/main" id="{D124726D-8395-1A4A-995D-742F622EC0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0" name="Footer Placeholder 4">
            <a:extLst>
              <a:ext uri="{FF2B5EF4-FFF2-40B4-BE49-F238E27FC236}">
                <a16:creationId xmlns:a16="http://schemas.microsoft.com/office/drawing/2014/main" id="{88198828-F72F-6742-805C-427773B8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A3853759-1806-7043-96EA-F8919D5C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AA8933-23C0-694F-AD6A-212CFCE7345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25055AD9-5714-1447-AB58-33A69FA06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3384550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Beta distribution</a:t>
            </a:r>
          </a:p>
        </p:txBody>
      </p:sp>
      <p:pic>
        <p:nvPicPr>
          <p:cNvPr id="68614" name="Picture 13" descr="txp_fig">
            <a:extLst>
              <a:ext uri="{FF2B5EF4-FFF2-40B4-BE49-F238E27FC236}">
                <a16:creationId xmlns:a16="http://schemas.microsoft.com/office/drawing/2014/main" id="{531D508D-E613-0F44-9B08-8D3D425FC0A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5111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5" descr="txp_fig">
            <a:extLst>
              <a:ext uri="{FF2B5EF4-FFF2-40B4-BE49-F238E27FC236}">
                <a16:creationId xmlns:a16="http://schemas.microsoft.com/office/drawing/2014/main" id="{A6622D35-34E7-C742-B4D3-117C73A9B6A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49500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7" descr="txp_fig">
            <a:extLst>
              <a:ext uri="{FF2B5EF4-FFF2-40B4-BE49-F238E27FC236}">
                <a16:creationId xmlns:a16="http://schemas.microsoft.com/office/drawing/2014/main" id="{79EEB51F-AAF3-AB4E-AB11-0F92E44105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40100"/>
            <a:ext cx="38227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18">
            <a:extLst>
              <a:ext uri="{FF2B5EF4-FFF2-40B4-BE49-F238E27FC236}">
                <a16:creationId xmlns:a16="http://schemas.microsoft.com/office/drawing/2014/main" id="{0CEDA3AF-EB16-2A40-8006-5669F2E2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4618038"/>
            <a:ext cx="3991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finite limits,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 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9" descr="betaDist">
            <a:extLst>
              <a:ext uri="{FF2B5EF4-FFF2-40B4-BE49-F238E27FC236}">
                <a16:creationId xmlns:a16="http://schemas.microsoft.com/office/drawing/2014/main" id="{E562CBEE-57BD-7540-BB41-248CFCEEB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6" y="2061485"/>
            <a:ext cx="41052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55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>
            <a:extLst>
              <a:ext uri="{FF2B5EF4-FFF2-40B4-BE49-F238E27FC236}">
                <a16:creationId xmlns:a16="http://schemas.microsoft.com/office/drawing/2014/main" id="{FB0C22F2-5EB4-B242-8BDE-D4D3953C66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8B719DBD-0683-B740-A994-E6AB99E8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08BEE031-6256-CA43-B967-DBAE2E7A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5EF1D5-5A27-F740-AFD1-9FA0FAFE4CA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C819D2B-ECC7-EB43-851A-387C7CAB0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425450"/>
            <a:ext cx="3813175" cy="482600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Gamma distribution</a:t>
            </a:r>
          </a:p>
        </p:txBody>
      </p:sp>
      <p:sp>
        <p:nvSpPr>
          <p:cNvPr id="69637" name="Text Box 7">
            <a:extLst>
              <a:ext uri="{FF2B5EF4-FFF2-40B4-BE49-F238E27FC236}">
                <a16:creationId xmlns:a16="http://schemas.microsoft.com/office/drawing/2014/main" id="{F7B1F539-1D1E-BC4F-BEB8-3AD691BF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3991670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used to represent pdf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continuous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nonzero only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[0,∞]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e.g. sum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exponential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time until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event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Poisson process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</a:t>
            </a:r>
          </a:p>
        </p:txBody>
      </p:sp>
      <p:pic>
        <p:nvPicPr>
          <p:cNvPr id="69638" name="Picture 9" descr="txp_fig">
            <a:extLst>
              <a:ext uri="{FF2B5EF4-FFF2-40B4-BE49-F238E27FC236}">
                <a16:creationId xmlns:a16="http://schemas.microsoft.com/office/drawing/2014/main" id="{D86ACF97-14B6-6440-B297-1FADC3D363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846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txp_fig">
            <a:extLst>
              <a:ext uri="{FF2B5EF4-FFF2-40B4-BE49-F238E27FC236}">
                <a16:creationId xmlns:a16="http://schemas.microsoft.com/office/drawing/2014/main" id="{AAF0C1DE-E69B-1F45-9882-98F150E510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14563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txp_fig">
            <a:extLst>
              <a:ext uri="{FF2B5EF4-FFF2-40B4-BE49-F238E27FC236}">
                <a16:creationId xmlns:a16="http://schemas.microsoft.com/office/drawing/2014/main" id="{006FD947-231B-0C4F-9EA4-9C9EC3906A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7200"/>
            <a:ext cx="150971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3" descr="gammaDist">
            <a:extLst>
              <a:ext uri="{FF2B5EF4-FFF2-40B4-BE49-F238E27FC236}">
                <a16:creationId xmlns:a16="http://schemas.microsoft.com/office/drawing/2014/main" id="{527E2B45-B018-4547-AE47-20F0223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881413"/>
            <a:ext cx="41719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91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e Placeholder 3">
            <a:extLst>
              <a:ext uri="{FF2B5EF4-FFF2-40B4-BE49-F238E27FC236}">
                <a16:creationId xmlns:a16="http://schemas.microsoft.com/office/drawing/2014/main" id="{3599427A-5FC0-E448-9A0A-E116ECE3F8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zh-CN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878DFA61-4338-4448-B208-F05791BD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431B2923-68C4-C846-9C25-93B4377B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7CEB1A-E8D7-DD4B-B1C9-360893CAFE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AF0DF8BB-BF65-E440-85E8-F283DEF97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4460875" cy="4826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Student's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distribution</a:t>
            </a:r>
          </a:p>
        </p:txBody>
      </p:sp>
      <p:pic>
        <p:nvPicPr>
          <p:cNvPr id="70661" name="Picture 4" descr="student">
            <a:extLst>
              <a:ext uri="{FF2B5EF4-FFF2-40B4-BE49-F238E27FC236}">
                <a16:creationId xmlns:a16="http://schemas.microsoft.com/office/drawing/2014/main" id="{6161497C-FAFC-374F-A973-D6BD6B421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92375"/>
            <a:ext cx="4076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txp_fig">
            <a:extLst>
              <a:ext uri="{FF2B5EF4-FFF2-40B4-BE49-F238E27FC236}">
                <a16:creationId xmlns:a16="http://schemas.microsoft.com/office/drawing/2014/main" id="{6B891016-684F-3B45-929D-E21071129E2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052513"/>
            <a:ext cx="5168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5" descr="txp_fig">
            <a:extLst>
              <a:ext uri="{FF2B5EF4-FFF2-40B4-BE49-F238E27FC236}">
                <a16:creationId xmlns:a16="http://schemas.microsoft.com/office/drawing/2014/main" id="{0DFF89BC-AB81-0243-996C-9982D0642BE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29000"/>
            <a:ext cx="30337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 Box 16">
            <a:extLst>
              <a:ext uri="{FF2B5EF4-FFF2-40B4-BE49-F238E27FC236}">
                <a16:creationId xmlns:a16="http://schemas.microsoft.com/office/drawing/2014/main" id="{2838BAA6-ECA9-EB46-8395-079BA6688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321175"/>
            <a:ext cx="446141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number of degrees of freedom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(not necessarily integer)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Cauchy,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 ∞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Gaussian.</a:t>
            </a:r>
          </a:p>
        </p:txBody>
      </p:sp>
      <p:pic>
        <p:nvPicPr>
          <p:cNvPr id="70665" name="Picture 17" descr="txp_fig">
            <a:extLst>
              <a:ext uri="{FF2B5EF4-FFF2-40B4-BE49-F238E27FC236}">
                <a16:creationId xmlns:a16="http://schemas.microsoft.com/office/drawing/2014/main" id="{361E3ECF-5E82-334A-93AD-B7B6429A677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2638425"/>
            <a:ext cx="2493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47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0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0187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3901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2402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ln</a:t>
            </a:r>
            <a:r>
              <a:rPr lang="en-GB" altLang="en-US" sz="1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− 1/2 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</a:t>
            </a:r>
            <a:r>
              <a:rPr lang="en-US" altLang="en-US" sz="800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2575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63564-A0F7-154F-B5BD-2995DF60F157}"/>
              </a:ext>
            </a:extLst>
          </p:cNvPr>
          <p:cNvSpPr/>
          <p:nvPr/>
        </p:nvSpPr>
        <p:spPr>
          <a:xfrm rot="19530833">
            <a:off x="6381478" y="1401848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0D142-8182-9441-BA81-0A3578727513}"/>
              </a:ext>
            </a:extLst>
          </p:cNvPr>
          <p:cNvSpPr txBox="1"/>
          <p:nvPr/>
        </p:nvSpPr>
        <p:spPr>
          <a:xfrm>
            <a:off x="498514" y="721669"/>
            <a:ext cx="63050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suppose the LR satisfies the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lemma: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≥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≤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not 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94314" y="351300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376874" y="2963568"/>
            <a:ext cx="551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change this into a different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retaining the same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81479" y="4340437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704843" y="4200567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253741" y="4913531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96634" y="4220554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0994" y="4148554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456594" y="4209034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0594" y="4137034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402954" y="4231354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6954" y="4159354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347874" y="4161154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11874" y="4089154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918834" y="4941994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82834" y="4869994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96634" y="4922194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0634" y="4850554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518074" y="4963594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2434" y="4891954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520234" y="5322874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84594" y="5251234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94314" y="4761274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58314" y="4689274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732585" y="546536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855150" y="3974674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78634" y="5137474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343212" y="466400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EA52DF-2AF6-6A47-802A-D86D881066D7}"/>
              </a:ext>
            </a:extLst>
          </p:cNvPr>
          <p:cNvSpPr txBox="1"/>
          <p:nvPr/>
        </p:nvSpPr>
        <p:spPr>
          <a:xfrm>
            <a:off x="7766374" y="219372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800412" y="4556797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7A1C171-607F-7E45-ACC8-030900107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208" y="5266254"/>
            <a:ext cx="42164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CCB56-CA73-964B-B87F-FDD07AF41E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2208" y="5820442"/>
            <a:ext cx="49403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A487B-ADF1-8644-869F-814217D9C5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283" y="3788914"/>
            <a:ext cx="52578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532A0-78A6-D348-B15C-573493F37CFA}"/>
              </a:ext>
            </a:extLst>
          </p:cNvPr>
          <p:cNvSpPr txBox="1"/>
          <p:nvPr/>
        </p:nvSpPr>
        <p:spPr>
          <a:xfrm>
            <a:off x="369682" y="4381872"/>
            <a:ext cx="549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do so add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to keep the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need to remove a part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</a:t>
            </a:r>
          </a:p>
        </p:txBody>
      </p:sp>
    </p:spTree>
    <p:extLst>
      <p:ext uri="{BB962C8B-B14F-4D97-AF65-F5344CB8AC3E}">
        <p14:creationId xmlns:p14="http://schemas.microsoft.com/office/powerpoint/2010/main" val="2078888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(2)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B5CB-516A-AB46-B11E-D4CBDCB1EB6E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21DBB-879D-904B-9871-611499316F01}"/>
              </a:ext>
            </a:extLst>
          </p:cNvPr>
          <p:cNvSpPr txBox="1"/>
          <p:nvPr/>
        </p:nvSpPr>
        <p:spPr>
          <a:xfrm>
            <a:off x="577971" y="999099"/>
            <a:ext cx="524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are supposing the LR is higher for all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removed than for the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added, and therefore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E2C4B-D735-8C45-9F7B-AF3CC6C3E561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69F095-E992-4844-931A-53B4F7D8F824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EB0353D-739C-004C-97C8-DA61EE116258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35EC651-CC41-5B41-B3F8-80213E7E5CD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FFC4547-92B5-6F45-BE8D-5EF176EF8B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D80222-F4CB-9345-BBFE-B3C6AEAD05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D4DBC8A-38B8-1D4D-BA80-E0C827A427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4D9E2CB-4957-B541-82EA-0820782A95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6D5A7A-626A-2349-BAEF-8A9F9F6E38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880A96E-D9C4-E843-9304-C57270040B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5B56C04-C395-504A-B4E1-F79E8CD596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2D2AF5-F2B4-DF44-B7F0-B27F0FFA89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C01A5B4-7B09-854D-BC2D-5C070848B09D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875C2-9A91-F143-B2BF-BEDBA447CA3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590D08-608A-404F-A8D6-F679BBC9C323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D745734-5962-ED41-A29D-1A9B4D70D844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71D3BC2-AE4A-794D-B0AF-934AAB5CE17D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2D70EAA-0684-5B46-A130-49A3ADAA8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4828" y="2582077"/>
            <a:ext cx="5295900" cy="55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C5BE4-9EAA-F043-A311-4F7A167622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950" y="3359667"/>
            <a:ext cx="54356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30D0BC-2805-F346-AC57-ACAF9C4ABDAF}"/>
              </a:ext>
            </a:extLst>
          </p:cNvPr>
          <p:cNvSpPr txBox="1"/>
          <p:nvPr/>
        </p:nvSpPr>
        <p:spPr>
          <a:xfrm>
            <a:off x="482269" y="4147751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right-hand sides are equal and therefore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C07A48-E8E2-3D41-B8B5-60742865DC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35" y="4832513"/>
            <a:ext cx="4991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91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(3)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9AF297-1BBF-8141-A9EE-F8D3D1569D86}"/>
              </a:ext>
            </a:extLst>
          </p:cNvPr>
          <p:cNvSpPr/>
          <p:nvPr/>
        </p:nvSpPr>
        <p:spPr>
          <a:xfrm>
            <a:off x="379625" y="2377990"/>
            <a:ext cx="4627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disjoint,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disjoint, so by Kolmogorov’s 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axiom,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1B534-F5E8-5344-AB91-9FF64F8CB402}"/>
              </a:ext>
            </a:extLst>
          </p:cNvPr>
          <p:cNvSpPr txBox="1"/>
          <p:nvPr/>
        </p:nvSpPr>
        <p:spPr>
          <a:xfrm>
            <a:off x="457198" y="976361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AB7C25-3EC4-1C4D-9868-0AFA00F5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2" y="3683302"/>
            <a:ext cx="6900706" cy="57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6A34F6-98A2-3042-80F7-8887DA16C85F}"/>
              </a:ext>
            </a:extLst>
          </p:cNvPr>
          <p:cNvSpPr txBox="1"/>
          <p:nvPr/>
        </p:nvSpPr>
        <p:spPr>
          <a:xfrm>
            <a:off x="378846" y="4322977"/>
            <a:ext cx="14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88879-14E0-FD43-8199-1781D4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87" y="4904052"/>
            <a:ext cx="8345456" cy="5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14:cNvPr>
              <p14:cNvContentPartPr/>
              <p14:nvPr/>
            </p14:nvContentPartPr>
            <p14:xfrm>
              <a:off x="4536993" y="5261162"/>
              <a:ext cx="4180320" cy="358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74C3960-D4A5-0045-A439-3AC03769FA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1873" y="5246042"/>
                <a:ext cx="42109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163BB-B9AA-B647-954D-28FE893E8FE2}"/>
              </a:ext>
            </a:extLst>
          </p:cNvPr>
          <p:cNvGrpSpPr/>
          <p:nvPr/>
        </p:nvGrpSpPr>
        <p:grpSpPr>
          <a:xfrm>
            <a:off x="6567393" y="5788202"/>
            <a:ext cx="670320" cy="384120"/>
            <a:chOff x="6610937" y="5624914"/>
            <a:chExt cx="670320" cy="38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14:cNvPr>
                <p14:cNvContentPartPr/>
                <p14:nvPr/>
              </p14:nvContentPartPr>
              <p14:xfrm>
                <a:off x="6610937" y="5624914"/>
                <a:ext cx="286920" cy="24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6BF4E0-7D03-E245-8D5D-E779978313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95817" y="5609434"/>
                  <a:ext cx="31752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14:cNvPr>
                <p14:cNvContentPartPr/>
                <p14:nvPr/>
              </p14:nvContentPartPr>
              <p14:xfrm>
                <a:off x="6635777" y="5941354"/>
                <a:ext cx="313920" cy="67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5A5698-3549-6E42-A1C0-D472A857BA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20657" y="5925874"/>
                  <a:ext cx="3445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14:cNvPr>
                <p14:cNvContentPartPr/>
                <p14:nvPr/>
              </p14:nvContentPartPr>
              <p14:xfrm>
                <a:off x="7060937" y="5628874"/>
                <a:ext cx="220320" cy="25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790F5F-9B94-FF4D-AB19-602B53A93D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45457" y="5613754"/>
                  <a:ext cx="250920" cy="28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ABF9423-4057-9A41-87B9-E1D2EAA378FB}"/>
              </a:ext>
            </a:extLst>
          </p:cNvPr>
          <p:cNvSpPr txBox="1"/>
          <p:nvPr/>
        </p:nvSpPr>
        <p:spPr>
          <a:xfrm>
            <a:off x="6423212" y="859147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ABE49C2-AFC7-D147-B44E-D3F35DDECCC7}"/>
              </a:ext>
            </a:extLst>
          </p:cNvPr>
          <p:cNvSpPr/>
          <p:nvPr/>
        </p:nvSpPr>
        <p:spPr>
          <a:xfrm rot="19530833">
            <a:off x="6310377" y="1686575"/>
            <a:ext cx="1922066" cy="993785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2E0EEAE-9ADF-0B48-908A-04C9D657B3E6}"/>
              </a:ext>
            </a:extLst>
          </p:cNvPr>
          <p:cNvSpPr/>
          <p:nvPr/>
        </p:nvSpPr>
        <p:spPr>
          <a:xfrm>
            <a:off x="6633741" y="1546705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3467A08-BBB9-994E-A28F-B777EBC2A017}"/>
              </a:ext>
            </a:extLst>
          </p:cNvPr>
          <p:cNvSpPr/>
          <p:nvPr/>
        </p:nvSpPr>
        <p:spPr>
          <a:xfrm>
            <a:off x="7182639" y="2259669"/>
            <a:ext cx="664028" cy="522997"/>
          </a:xfrm>
          <a:custGeom>
            <a:avLst/>
            <a:gdLst>
              <a:gd name="connsiteX0" fmla="*/ 10885 w 511628"/>
              <a:gd name="connsiteY0" fmla="*/ 402771 h 402771"/>
              <a:gd name="connsiteX1" fmla="*/ 0 w 511628"/>
              <a:gd name="connsiteY1" fmla="*/ 326571 h 402771"/>
              <a:gd name="connsiteX2" fmla="*/ 21771 w 511628"/>
              <a:gd name="connsiteY2" fmla="*/ 174171 h 402771"/>
              <a:gd name="connsiteX3" fmla="*/ 43542 w 511628"/>
              <a:gd name="connsiteY3" fmla="*/ 141514 h 402771"/>
              <a:gd name="connsiteX4" fmla="*/ 87085 w 511628"/>
              <a:gd name="connsiteY4" fmla="*/ 97971 h 402771"/>
              <a:gd name="connsiteX5" fmla="*/ 119742 w 511628"/>
              <a:gd name="connsiteY5" fmla="*/ 76200 h 402771"/>
              <a:gd name="connsiteX6" fmla="*/ 185057 w 511628"/>
              <a:gd name="connsiteY6" fmla="*/ 54429 h 402771"/>
              <a:gd name="connsiteX7" fmla="*/ 250371 w 511628"/>
              <a:gd name="connsiteY7" fmla="*/ 32657 h 402771"/>
              <a:gd name="connsiteX8" fmla="*/ 315685 w 511628"/>
              <a:gd name="connsiteY8" fmla="*/ 10886 h 402771"/>
              <a:gd name="connsiteX9" fmla="*/ 348342 w 511628"/>
              <a:gd name="connsiteY9" fmla="*/ 0 h 402771"/>
              <a:gd name="connsiteX10" fmla="*/ 424542 w 511628"/>
              <a:gd name="connsiteY10" fmla="*/ 10886 h 402771"/>
              <a:gd name="connsiteX11" fmla="*/ 457200 w 511628"/>
              <a:gd name="connsiteY11" fmla="*/ 21771 h 402771"/>
              <a:gd name="connsiteX12" fmla="*/ 511628 w 511628"/>
              <a:gd name="connsiteY12" fmla="*/ 32657 h 40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1628" h="402771">
                <a:moveTo>
                  <a:pt x="10885" y="402771"/>
                </a:moveTo>
                <a:cubicBezTo>
                  <a:pt x="7257" y="377371"/>
                  <a:pt x="0" y="352229"/>
                  <a:pt x="0" y="326571"/>
                </a:cubicBezTo>
                <a:cubicBezTo>
                  <a:pt x="0" y="301535"/>
                  <a:pt x="1625" y="214464"/>
                  <a:pt x="21771" y="174171"/>
                </a:cubicBezTo>
                <a:cubicBezTo>
                  <a:pt x="27622" y="162469"/>
                  <a:pt x="35028" y="151447"/>
                  <a:pt x="43542" y="141514"/>
                </a:cubicBezTo>
                <a:cubicBezTo>
                  <a:pt x="56900" y="125929"/>
                  <a:pt x="70006" y="109357"/>
                  <a:pt x="87085" y="97971"/>
                </a:cubicBezTo>
                <a:cubicBezTo>
                  <a:pt x="97971" y="90714"/>
                  <a:pt x="107787" y="81513"/>
                  <a:pt x="119742" y="76200"/>
                </a:cubicBezTo>
                <a:cubicBezTo>
                  <a:pt x="140713" y="66880"/>
                  <a:pt x="163285" y="61686"/>
                  <a:pt x="185057" y="54429"/>
                </a:cubicBezTo>
                <a:lnTo>
                  <a:pt x="250371" y="32657"/>
                </a:lnTo>
                <a:lnTo>
                  <a:pt x="315685" y="10886"/>
                </a:lnTo>
                <a:lnTo>
                  <a:pt x="348342" y="0"/>
                </a:lnTo>
                <a:cubicBezTo>
                  <a:pt x="373742" y="3629"/>
                  <a:pt x="399382" y="5854"/>
                  <a:pt x="424542" y="10886"/>
                </a:cubicBezTo>
                <a:cubicBezTo>
                  <a:pt x="435794" y="13136"/>
                  <a:pt x="446167" y="18619"/>
                  <a:pt x="457200" y="21771"/>
                </a:cubicBezTo>
                <a:cubicBezTo>
                  <a:pt x="498382" y="33537"/>
                  <a:pt x="487207" y="32657"/>
                  <a:pt x="511628" y="3265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14:cNvPr>
              <p14:cNvContentPartPr/>
              <p14:nvPr/>
            </p14:nvContentPartPr>
            <p14:xfrm>
              <a:off x="6625532" y="1566692"/>
              <a:ext cx="641880" cy="4932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5A712C-9B3A-6F4C-8B9C-C1DEFC119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9892" y="1494692"/>
                <a:ext cx="713520" cy="6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14:cNvPr>
              <p14:cNvContentPartPr/>
              <p14:nvPr/>
            </p14:nvContentPartPr>
            <p14:xfrm>
              <a:off x="7385492" y="1555172"/>
              <a:ext cx="51120" cy="15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0EA235-2591-4D4C-A098-0FFF820AB1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49492" y="1483172"/>
                <a:ext cx="122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14:cNvPr>
              <p14:cNvContentPartPr/>
              <p14:nvPr/>
            </p14:nvContentPartPr>
            <p14:xfrm>
              <a:off x="7331852" y="1577492"/>
              <a:ext cx="64800" cy="32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B84273-8CE0-4F45-80DF-23ABEF8A0C3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95852" y="1505492"/>
                <a:ext cx="136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14:cNvPr>
              <p14:cNvContentPartPr/>
              <p14:nvPr/>
            </p14:nvContentPartPr>
            <p14:xfrm>
              <a:off x="7276772" y="1507292"/>
              <a:ext cx="840600" cy="7740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1B3B6FF-5B12-2644-837E-5772173457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40772" y="1435292"/>
                <a:ext cx="912240" cy="91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14:cNvPr>
              <p14:cNvContentPartPr/>
              <p14:nvPr/>
            </p14:nvContentPartPr>
            <p14:xfrm>
              <a:off x="7847732" y="2288132"/>
              <a:ext cx="28080" cy="2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B598777-B677-8247-939D-48C3DC3AAD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11732" y="2216132"/>
                <a:ext cx="997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14:cNvPr>
              <p14:cNvContentPartPr/>
              <p14:nvPr/>
            </p14:nvContentPartPr>
            <p14:xfrm>
              <a:off x="7525532" y="2268332"/>
              <a:ext cx="339480" cy="36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1F2B35-6D1A-2D4E-966D-31B93F5DCCE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89532" y="2196692"/>
                <a:ext cx="4111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14:cNvPr>
              <p14:cNvContentPartPr/>
              <p14:nvPr/>
            </p14:nvContentPartPr>
            <p14:xfrm>
              <a:off x="6446972" y="2309732"/>
              <a:ext cx="1036800" cy="5439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0C8AEF1-99FF-0D45-A16B-27663E1621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11332" y="2238092"/>
                <a:ext cx="1108440" cy="68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14:cNvPr>
              <p14:cNvContentPartPr/>
              <p14:nvPr/>
            </p14:nvContentPartPr>
            <p14:xfrm>
              <a:off x="6449132" y="2669012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150A763-2401-E045-9D95-53FB1E87AB5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13492" y="2597372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14:cNvPr>
              <p14:cNvContentPartPr/>
              <p14:nvPr/>
            </p14:nvContentPartPr>
            <p14:xfrm>
              <a:off x="6423212" y="2107412"/>
              <a:ext cx="247680" cy="500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1F4DCCE-B448-2345-810A-328B33400B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87212" y="2035412"/>
                <a:ext cx="319320" cy="64404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36080601-F2E8-3544-B4F9-1102CA9B934F}"/>
              </a:ext>
            </a:extLst>
          </p:cNvPr>
          <p:cNvSpPr txBox="1"/>
          <p:nvPr/>
        </p:nvSpPr>
        <p:spPr>
          <a:xfrm>
            <a:off x="7661483" y="2811499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>
                <a:latin typeface="Symbol" pitchFamily="2" charset="2"/>
                <a:cs typeface="Times New Roman" panose="02020603050405020304" pitchFamily="18" charset="0"/>
              </a:rPr>
              <a:t>-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4D5F3D-76F3-5F41-B25C-F208B6A69B70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784048" y="1320812"/>
            <a:ext cx="119403" cy="407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380B3BF-B1D2-AE4F-8B6B-7A7790B6CCAE}"/>
              </a:ext>
            </a:extLst>
          </p:cNvPr>
          <p:cNvCxnSpPr>
            <a:cxnSpLocks/>
          </p:cNvCxnSpPr>
          <p:nvPr/>
        </p:nvCxnSpPr>
        <p:spPr>
          <a:xfrm flipH="1" flipV="1">
            <a:off x="7507532" y="2483612"/>
            <a:ext cx="187740" cy="370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9F0E918-62A0-ED4B-9248-0FD0782FE465}"/>
              </a:ext>
            </a:extLst>
          </p:cNvPr>
          <p:cNvSpPr txBox="1"/>
          <p:nvPr/>
        </p:nvSpPr>
        <p:spPr>
          <a:xfrm>
            <a:off x="8272110" y="2010139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7776D33-3338-D14F-B39E-8D450CD11F87}"/>
              </a:ext>
            </a:extLst>
          </p:cNvPr>
          <p:cNvCxnSpPr>
            <a:cxnSpLocks/>
          </p:cNvCxnSpPr>
          <p:nvPr/>
        </p:nvCxnSpPr>
        <p:spPr>
          <a:xfrm flipH="1" flipV="1">
            <a:off x="7729310" y="1902935"/>
            <a:ext cx="522367" cy="284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2068D8-3EA8-7341-BAA8-4269227F7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17139" y="1583142"/>
            <a:ext cx="4940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5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4th KMI School, Nagoya / Lecture 1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Proof of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Neyman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-Pearson Lemma (4)</a:t>
            </a: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256E8-EA79-4042-9B3B-EFC926035F59}"/>
              </a:ext>
            </a:extLst>
          </p:cNvPr>
          <p:cNvSpPr txBox="1"/>
          <p:nvPr/>
        </p:nvSpPr>
        <p:spPr>
          <a:xfrm>
            <a:off x="603479" y="1043992"/>
            <a:ext cx="200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001B2-6F78-3C4F-963C-A2A1DABFD423}"/>
              </a:ext>
            </a:extLst>
          </p:cNvPr>
          <p:cNvSpPr txBox="1"/>
          <p:nvPr/>
        </p:nvSpPr>
        <p:spPr>
          <a:xfrm>
            <a:off x="456051" y="3026994"/>
            <a:ext cx="8187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the deformed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W′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cannot have higher power than the original one that satisfied the LR criterion of the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D59D5-7F0E-5D4E-9D8F-3A9F8534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82" y="2066503"/>
            <a:ext cx="460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9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4th KMI School, Nagoya / Lecture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4th KMI School, Nagoya / Lecture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left\{ \! \!&#13;&#10;\begin{array}{ll}&#13;&#10;\frac{1}{\beta - \alpha} &amp; \alpha \le x \le \beta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3586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{\small \frac{1}{2}} (\alpha + \beta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9"/>
  <p:tag name="PICTUREFILESIZE" val="1529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{\small \frac{1}{12}} (\beta - \alpha)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8"/>
  <p:tag name="PICTUREFILESIZE" val="1613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xi) = &#13;&#10;\left\{ \! \!&#13;&#10;\begin{array}{ll}&#13;&#10;\frac{1}{\xi} e^{-x/\xi} &amp; x \ge 0 &#13;&#10;\\*[0.4 cm]&#13;&#10;0 &amp; \mbox{\small otherwise}&#13;&#10;\end{array}&#13;&#10;\right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0"/>
  <p:tag name="PICTUREFILESIZE" val="33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xi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2"/>
  <p:tag name="PICTUREFILESIZE" val="69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x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3"/>
  <p:tag name="PICTUREFILESIZE" val="840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mu, \sigma) = &#13;&#10;\frac{1}{\sqrt{ 2 \pi} \sigma}&#13;&#10;e^{-(x - \mu)^2 / 2 \sigma^2}&#13;&#10;%\exp \left( \frac{ - (x - \mu)^2}{2 \sigma^2} \right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97"/>
  <p:tag name="PICTUREFILESIZE" val="2651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717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6"/>
  <p:tag name="PICTUREFILESIZE" val="81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 \; :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99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] = \mu_i, \,, \quad \mbox{cov}[x_i, x_j] = V_{ij}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1"/>
  <p:tag name="PICTUREFILESIZE" val="217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, \; 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18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^T, \; \vec{\mu}^T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6"/>
  <p:tag name="PICTUREFILESIZE" val="63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z;n) = \frac{1}{2^{n/2} \Gamma(n/2) }&#13;&#10;z^{n/2 - 1} e^{-z/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26"/>
  <p:tag name="PICTUREFILESIZE" val="299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z] = n \,, \quad V[z] = 2n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1"/>
  <p:tag name="PICTUREFILESIZE" val="1478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z = \sum_{i=1}^n \frac{ (x_i - \mu_i)^2 }{\sigma_i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95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Gamma, x_0) = \frac{1}{\pi} \frac{\Gamma/2}&#13;&#10;{\Gamma^2/4  + (x-x_0)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4"/>
  <p:tag name="PICTUREFILESIZE" val="2936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Delta; \beta) = \frac{1}{\xi} \phi(\lambda)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84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phi(\lambda) = \frac{1}{\pi} \int_0^{\infty}&#13;&#10;\exp ( - u \ln u - \lambda u ) \sin \pi u \, du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8"/>
  <p:tag name="PICTUREFILESIZE" val="353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lambda = \frac{1}{\xi} \left[&#13;&#10;\Delta - \xi &#13;&#10;\left( \ln \frac{ \xi }{ \epsilon' } &#13;&#10;+ 1 - \gamma_{\rm E}&#13;&#10;\right) \right]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7"/>
  <p:tag name="PICTUREFILESIZE" val="2956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xi = \frac{2 \pi N_{\rm A} e^4 z^2 \rho \sum Z }&#13;&#10;{m_{\rm e} c^2 \sum A } \frac{d}{\beta^2} &#13;&#10;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3018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epsilon' = \frac{ I^2 \exp{\beta^2} }{ 2 m_{\rm e} c^2&#13;&#10;\beta^2 \gamma^2 }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5"/>
  <p:tag name="PICTUREFILESIZE" val="2255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\Gamma(\alpha+\beta)}{\Gamma(\alpha) \Gamma(\beta)}&#13;&#10;\, x^{\alpha-1} (1-x)^{\beta-1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69"/>
  <p:tag name="PICTUREFILESIZE" val="3829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frac{\alpha}{\alpha + \beta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6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alpha \beta}{(\alpha + \beta)^2&#13;&#10;(\alpha + \beta + 1)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2729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alpha, \beta) = &#13;&#10;\frac{1}{\Gamma(\alpha) \beta^{\alpha}} \,&#13;&#10;x^{\alpha-1} \, e^{-x/\beta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02"/>
  <p:tag name="PICTUREFILESIZE" val="2740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\alpha \bet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87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alpha \bet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9"/>
  <p:tag name="PICTUREFILESIZE" val="100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x; \nu) = &#13;&#10;\frac{\Gamma \left( \frac{\nu+1}{2} \right) }&#13;&#10;{ \sqrt{\nu \pi} \, \Gamma(\nu/2) }&#13;&#10;\left( 1 + \frac{x^2}{\nu} \right)^{ - \left(&#13;&#10;\frac{\nu+1}{2} \right)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3"/>
  <p:tag name="PICTUREFILESIZE" val="4766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x] = \frac{\nu}{\nu-2} \quad (\nu &gt; 2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9"/>
  <p:tag name="PICTUREFILESIZE" val="1640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] = 0 \quad (\nu &gt; 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216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31696</TotalTime>
  <Words>6037</Words>
  <Application>Microsoft Macintosh PowerPoint</Application>
  <PresentationFormat>On-screen Show (4:3)</PresentationFormat>
  <Paragraphs>819</Paragraphs>
  <Slides>75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StarSymbol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PowerPoint Presentation</vt:lpstr>
      <vt:lpstr>Particle Physics context for a hypothesis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Multivariate methods    (Machine Learning)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Chi-square (χ2) distribution</vt:lpstr>
      <vt:lpstr>Cauchy (Breit-Wigner) distribution</vt:lpstr>
      <vt:lpstr>Landau distribution</vt:lpstr>
      <vt:lpstr>Landau distribution  (2)</vt:lpstr>
      <vt:lpstr>Beta distribution</vt:lpstr>
      <vt:lpstr>Gamma distribution</vt:lpstr>
      <vt:lpstr>Student's t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of Neyman-Pearson Lemma</vt:lpstr>
      <vt:lpstr>Proof of Neyman-Pearson Lemma (2)</vt:lpstr>
      <vt:lpstr>Proof of Neyman-Pearson Lemma (3)</vt:lpstr>
      <vt:lpstr>Proof of Neyman-Pearson Lemma (4)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733</cp:revision>
  <dcterms:created xsi:type="dcterms:W3CDTF">2020-05-18T17:44:39Z</dcterms:created>
  <dcterms:modified xsi:type="dcterms:W3CDTF">2022-12-14T07:09:16Z</dcterms:modified>
</cp:coreProperties>
</file>