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7" r:id="rId2"/>
    <p:sldId id="1457" r:id="rId3"/>
    <p:sldId id="1531" r:id="rId4"/>
    <p:sldId id="1532" r:id="rId5"/>
    <p:sldId id="1533" r:id="rId6"/>
    <p:sldId id="1534" r:id="rId7"/>
    <p:sldId id="1537" r:id="rId8"/>
    <p:sldId id="1535" r:id="rId9"/>
    <p:sldId id="1536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5/17/22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5/17/22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INFN 2022, Paestum / Parameter Estimation, Hands-on Session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INFN 2022, Paestum / Parameter Estimation, Hands-on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962" y="2207983"/>
            <a:ext cx="5061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INFN School of Statistics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Paestum, 15-20 May 2022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342269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805770" y="587828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4332514" y="3483425"/>
            <a:ext cx="3955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agenda.infn.it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/event/28039/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D1F5CC5-2CE7-9B68-7F69-578FFE5E0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4" y="2383965"/>
            <a:ext cx="33668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381001" y="1208314"/>
            <a:ext cx="8436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at (linked also to indico)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https://www.pp.rhul.ac.uk/~cowan/stat/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paestum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/exercises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fitting_exercises.pdf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both python and ROOT/C++ versions.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python, you need python 3 and install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https://pypi.org/project/iminuit/ with </a:t>
            </a:r>
            <a:r>
              <a:rPr lang="en-GB" sz="2400" dirty="0"/>
              <a:t>pip install </a:t>
            </a:r>
            <a:r>
              <a:rPr lang="en-GB" sz="2400" dirty="0" err="1"/>
              <a:t>iminuit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ROOT you should have version 6 and C++ installed with a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-like” (e.g.,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lxplus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setup.  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850572" y="293914"/>
            <a:ext cx="5166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and materials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“confidence region”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8448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B4CC68D-9FA2-D4EA-6174-451E0566A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57" y="1924176"/>
            <a:ext cx="5812971" cy="4359408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3483428" y="315685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4967-21C7-EDED-953E-9ACB7281E397}"/>
              </a:ext>
            </a:extLst>
          </p:cNvPr>
          <p:cNvSpPr txBox="1"/>
          <p:nvPr/>
        </p:nvSpPr>
        <p:spPr>
          <a:xfrm>
            <a:off x="533400" y="1034144"/>
            <a:ext cx="81390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1a)  Running the program </a:t>
            </a:r>
            <a:r>
              <a:rPr lang="en-US" sz="2400" dirty="0" err="1"/>
              <a:t>mlFit.py</a:t>
            </a:r>
            <a:r>
              <a:rPr lang="en-US" sz="2400" dirty="0"/>
              <a:t> produces the following plots: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A fit of the pdf:</a:t>
            </a:r>
            <a:endParaRPr lang="en-GB" sz="2400" dirty="0"/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D85C6-8F66-A10D-D8CD-3BDBC427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768"/>
            <a:ext cx="9144000" cy="31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2C8F-08F4-5238-AA71-674393B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" y="1088571"/>
            <a:ext cx="9135494" cy="4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0486E-6F3F-676E-5E4C-023896D7FC46}"/>
              </a:ext>
            </a:extLst>
          </p:cNvPr>
          <p:cNvSpPr txBox="1"/>
          <p:nvPr/>
        </p:nvSpPr>
        <p:spPr>
          <a:xfrm>
            <a:off x="457200" y="500743"/>
            <a:ext cx="440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1b)  Assume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sample, so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5E7D-3E85-43B2-53CF-07E5B3AC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63" y="371928"/>
            <a:ext cx="3516686" cy="93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950E-173C-A4A9-4EA6-325FDE68E534}"/>
              </a:ext>
            </a:extLst>
          </p:cNvPr>
          <p:cNvSpPr txBox="1"/>
          <p:nvPr/>
        </p:nvSpPr>
        <p:spPr>
          <a:xfrm>
            <a:off x="326572" y="1524001"/>
            <a:ext cx="856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Assume inverse covariance from Fisher Information (large sample):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255B7-8B48-6E19-A249-B3D3F415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79" y="2262415"/>
            <a:ext cx="5382000" cy="82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80954-7606-E671-089D-C806DAE06798}"/>
              </a:ext>
            </a:extLst>
          </p:cNvPr>
          <p:cNvGrpSpPr/>
          <p:nvPr/>
        </p:nvGrpSpPr>
        <p:grpSpPr>
          <a:xfrm>
            <a:off x="370114" y="3233963"/>
            <a:ext cx="4923319" cy="864000"/>
            <a:chOff x="370114" y="3233963"/>
            <a:chExt cx="4923319" cy="86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8A34D-56D9-0203-371E-F8E933E95266}"/>
                </a:ext>
              </a:extLst>
            </p:cNvPr>
            <p:cNvSpPr txBox="1"/>
            <p:nvPr/>
          </p:nvSpPr>
          <p:spPr>
            <a:xfrm>
              <a:off x="370114" y="338545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Since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E84BF1-3ED3-603C-8E22-ECC783082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3233963"/>
              <a:ext cx="2871139" cy="86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660033-87D7-F89E-72D2-16F18D6CD2E2}"/>
                </a:ext>
              </a:extLst>
            </p:cNvPr>
            <p:cNvSpPr txBox="1"/>
            <p:nvPr/>
          </p:nvSpPr>
          <p:spPr>
            <a:xfrm>
              <a:off x="4180115" y="3385456"/>
              <a:ext cx="1113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 find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44381F-F61C-647C-04B5-AE9BF656FC3E}"/>
              </a:ext>
            </a:extLst>
          </p:cNvPr>
          <p:cNvSpPr txBox="1"/>
          <p:nvPr/>
        </p:nvSpPr>
        <p:spPr>
          <a:xfrm>
            <a:off x="326573" y="5388429"/>
            <a:ext cx="852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so from the square roots of the diagonal elements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6A7E9B-F787-A7E7-B747-4A6D124E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993" y="5770336"/>
            <a:ext cx="1485900" cy="52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0C250F-1D81-E94E-503E-0CCFD42C6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15" y="4286250"/>
            <a:ext cx="8153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0BDD0-F9F0-7A0C-68A7-65F7DA97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3" y="598714"/>
            <a:ext cx="7929612" cy="58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F17F-78AE-84E8-B473-05F8E86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80"/>
            <a:ext cx="9144000" cy="3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29029</TotalTime>
  <Words>519</Words>
  <Application>Microsoft Macintosh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718</cp:revision>
  <dcterms:created xsi:type="dcterms:W3CDTF">2020-05-18T17:44:39Z</dcterms:created>
  <dcterms:modified xsi:type="dcterms:W3CDTF">2022-05-17T14:37:38Z</dcterms:modified>
</cp:coreProperties>
</file>