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8"/>
  </p:normalViewPr>
  <p:slideViewPr>
    <p:cSldViewPr snapToGrid="0">
      <p:cViewPr varScale="1">
        <p:scale>
          <a:sx n="111" d="100"/>
          <a:sy n="111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7C88-B4F7-86A4-4ADC-284AD6C51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20C7D-EFE2-997F-7A3E-AB1BF6587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1AF2E-C92B-FB6E-F5C1-BE86D4DE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C4ABE-DE18-C24C-1CF8-1403CCFD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CF7E-2037-3B71-31C6-548223C9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A654-0740-2949-2278-753A1FBD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70D6D-AFDE-FA1B-647C-73B332240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531ED-2186-7D7D-7003-FE3ABBBC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FB5CA-C418-D797-963F-3249373F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1266A-C5D9-3B43-084A-79734CDB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2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478EF-51A9-034D-6881-9B9E4C749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80F2A-5503-E4D4-6288-C04195B03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37AD-5AC8-8B07-BB70-16FEFBEC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77EE6-6001-8261-B734-38B81AB3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CCF6F-5951-44A9-CB92-4366C2D4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5DD6-E9BF-E146-12E9-4D1092E0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9B9C-C133-A834-DD79-C330D4191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D8A00-04FA-8502-8E19-9C17B1D7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5CA29-4FA2-5841-5910-20C2A6FB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4664-ED7A-A815-C63F-8B0B0AA2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2B84-F736-19B0-9785-B52E4882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103DB-64AC-4FFA-2204-17E278FFF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17C18-09B2-9026-D365-976E462E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E9746-D6E5-2C4F-7C58-B5059D59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20DBF-60DC-38F4-0F7B-FF7F0EE4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4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2604-310C-6AC5-B132-4574A02F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1D27-EABD-3CB0-9860-FF68536FA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703E5-CFAC-AD7A-86E1-8E849DC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5864C-FE1B-02C6-75A1-8B036567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CAB4F-26BF-9B53-88E5-45082D25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806EB-D475-D877-DA57-75E55CBD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C8BD-76D1-D1FE-62E4-7D8D7985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1AC2B-F6F1-7C6B-F683-D3E66A27C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031FA-F6F0-3272-8D1F-199B3B5A4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C0796-E491-34EB-E9D8-77552793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0DD2C-D231-71B1-4A3E-A088905C3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5E5C8-2374-BE9B-9DCC-6B7D4E81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E2AAA-992A-655F-EA43-7F54A392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A4D02-995F-E4DD-B5D0-230E735D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AB38-CF59-3DAF-211E-B3416F48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324BF-60B6-E66E-2B44-41AF2D2D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1427A-B97F-597F-35E9-6B615C68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16085-15CC-E8C8-BB6A-601C4D4F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49B64-8B24-C95E-7997-777B6478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6F22C-71B3-136E-100A-5173925A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43327-8770-8D40-262E-7065E16A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AFB2-CF99-EE15-4A77-928938BB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1D99-D98B-7C88-3162-D1300D73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0BF28-9BA2-22D5-7CC4-007E9A050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C8EAC-DD45-BEEE-2A88-2AA4C9CA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0E698-EDA6-4101-7B33-913AF492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CE013-3CF8-F77F-896D-831C3EA8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9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C036-A971-B851-10C7-38973A56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8143B-3EF1-2572-9E1B-52B6B75CD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C7DF4-7925-5F99-0CFB-94C400823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23438-4CAE-758B-605A-5C27AB07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788A0-1086-02A5-3C81-92848627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A19E9-63BE-6499-9458-00E60200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9AB93-1A06-4105-57BE-F53BFC57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4114B-6355-8FFE-3BDE-60DE25DAA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D4263-A765-2C91-FEC3-64827FFF9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8ADE0A-3CD3-6844-B9C6-C91C23AD32F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DC196-FDF5-AC1F-0DCA-888738C42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7427A-1135-F013-5767-39521AE53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33872E-79C4-4542-BABA-0629F355C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0ECA1-36BE-3CFF-7869-0593D25E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62DD33-98ED-A950-43A8-E2758A924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002" y="-963839"/>
            <a:ext cx="12692742" cy="8461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254156-FA68-D0A3-D188-41B9F450CEF2}"/>
              </a:ext>
            </a:extLst>
          </p:cNvPr>
          <p:cNvSpPr txBox="1"/>
          <p:nvPr/>
        </p:nvSpPr>
        <p:spPr>
          <a:xfrm>
            <a:off x="-32658" y="6576109"/>
            <a:ext cx="44630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</a:t>
            </a:r>
            <a:r>
              <a:rPr lang="en-US" sz="800" dirty="0" err="1">
                <a:solidFill>
                  <a:schemeClr val="bg1"/>
                </a:solidFill>
              </a:rPr>
              <a:t>news.cision.com</a:t>
            </a:r>
            <a:r>
              <a:rPr lang="en-US" sz="800" dirty="0">
                <a:solidFill>
                  <a:schemeClr val="bg1"/>
                </a:solidFill>
              </a:rPr>
              <a:t>/university-of-</a:t>
            </a:r>
            <a:r>
              <a:rPr lang="en-US" sz="800" dirty="0" err="1">
                <a:solidFill>
                  <a:schemeClr val="bg1"/>
                </a:solidFill>
              </a:rPr>
              <a:t>huddersfield</a:t>
            </a:r>
            <a:r>
              <a:rPr lang="en-US" sz="800" dirty="0">
                <a:solidFill>
                  <a:schemeClr val="bg1"/>
                </a:solidFill>
              </a:rPr>
              <a:t>/</a:t>
            </a:r>
            <a:r>
              <a:rPr lang="en-US" sz="800" dirty="0" err="1">
                <a:solidFill>
                  <a:schemeClr val="bg1"/>
                </a:solidFill>
              </a:rPr>
              <a:t>i</a:t>
            </a:r>
            <a:r>
              <a:rPr lang="en-US" sz="800" dirty="0">
                <a:solidFill>
                  <a:schemeClr val="bg1"/>
                </a:solidFill>
              </a:rPr>
              <a:t>/emeritus-professor-roger-barlow,c3145812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C8831-A62B-CA90-65A1-1045CBB294F2}"/>
              </a:ext>
            </a:extLst>
          </p:cNvPr>
          <p:cNvSpPr txBox="1"/>
          <p:nvPr/>
        </p:nvSpPr>
        <p:spPr>
          <a:xfrm>
            <a:off x="391886" y="1426029"/>
            <a:ext cx="3559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PhD Cambridge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Particle Physics on TASSO, JADE, OPAL, </a:t>
            </a:r>
            <a:r>
              <a:rPr lang="en-US" dirty="0" err="1">
                <a:solidFill>
                  <a:schemeClr val="bg1"/>
                </a:solidFill>
              </a:rPr>
              <a:t>BaBar</a:t>
            </a:r>
            <a:r>
              <a:rPr lang="en-US" dirty="0">
                <a:solidFill>
                  <a:schemeClr val="bg1"/>
                </a:solidFill>
              </a:rPr>
              <a:t>, LHCb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Professor at Manchester, Huddersfield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Founder of Cockroft Institute, </a:t>
            </a:r>
            <a:r>
              <a:rPr lang="en-GB" dirty="0" err="1">
                <a:solidFill>
                  <a:schemeClr val="bg1"/>
                </a:solidFill>
              </a:rPr>
              <a:t>ThorEA</a:t>
            </a:r>
            <a:r>
              <a:rPr lang="en-GB" dirty="0">
                <a:solidFill>
                  <a:schemeClr val="bg1"/>
                </a:solidFill>
              </a:rPr>
              <a:t> Organisation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2023 </a:t>
            </a:r>
            <a:r>
              <a:rPr lang="en-US" dirty="0" err="1">
                <a:solidFill>
                  <a:schemeClr val="bg1"/>
                </a:solidFill>
              </a:rPr>
              <a:t>IoP</a:t>
            </a:r>
            <a:r>
              <a:rPr lang="en-US" dirty="0">
                <a:solidFill>
                  <a:schemeClr val="bg1"/>
                </a:solidFill>
              </a:rPr>
              <a:t> Lise Meitner Prize for </a:t>
            </a:r>
            <a:r>
              <a:rPr lang="en-GB" dirty="0">
                <a:solidFill>
                  <a:schemeClr val="bg1"/>
                </a:solidFill>
              </a:rPr>
              <a:t>contributions to physics outreach and education, including founding in 1997 of </a:t>
            </a:r>
            <a:r>
              <a:rPr lang="en-US" dirty="0">
                <a:solidFill>
                  <a:schemeClr val="bg1"/>
                </a:solidFill>
              </a:rPr>
              <a:t>Particle Physics Masterclasses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0119E-EDD3-CB83-C204-3EFA58DD4583}"/>
              </a:ext>
            </a:extLst>
          </p:cNvPr>
          <p:cNvSpPr txBox="1"/>
          <p:nvPr/>
        </p:nvSpPr>
        <p:spPr>
          <a:xfrm>
            <a:off x="674915" y="925287"/>
            <a:ext cx="249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Professor Roger Barlow</a:t>
            </a:r>
          </a:p>
        </p:txBody>
      </p:sp>
    </p:spTree>
    <p:extLst>
      <p:ext uri="{BB962C8B-B14F-4D97-AF65-F5344CB8AC3E}">
        <p14:creationId xmlns:p14="http://schemas.microsoft.com/office/powerpoint/2010/main" val="76493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D05D7-1F1A-851D-E5A0-FC19261AB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1FDF9F-EA3E-E8CB-9E70-E1563008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82" y="0"/>
            <a:ext cx="783307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3A03BF-FBAB-9237-7BEB-13D69F216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539" y="-156496"/>
            <a:ext cx="5684461" cy="8172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1550B-AAB3-A333-3BEF-9DB9511B8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884" y="3429642"/>
            <a:ext cx="3374571" cy="1152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50E68-C8C0-9796-1E6C-237C4AFAC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80591" cy="1674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1F6B0D-7F31-0C83-4302-D45E89067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5657" y="5179160"/>
            <a:ext cx="3187700" cy="14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9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65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Cowan, G</dc:creator>
  <cp:lastModifiedBy>Cowan, G</cp:lastModifiedBy>
  <cp:revision>2</cp:revision>
  <dcterms:created xsi:type="dcterms:W3CDTF">2026-02-03T11:50:35Z</dcterms:created>
  <dcterms:modified xsi:type="dcterms:W3CDTF">2026-02-03T18:01:18Z</dcterms:modified>
</cp:coreProperties>
</file>